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63"/>
  </p:notesMasterIdLst>
  <p:sldIdLst>
    <p:sldId id="352" r:id="rId3"/>
    <p:sldId id="4455" r:id="rId4"/>
    <p:sldId id="4464" r:id="rId5"/>
    <p:sldId id="4456" r:id="rId6"/>
    <p:sldId id="4457" r:id="rId7"/>
    <p:sldId id="4454" r:id="rId8"/>
    <p:sldId id="4375" r:id="rId9"/>
    <p:sldId id="4409" r:id="rId10"/>
    <p:sldId id="4458" r:id="rId11"/>
    <p:sldId id="4394" r:id="rId12"/>
    <p:sldId id="4436" r:id="rId13"/>
    <p:sldId id="4466" r:id="rId14"/>
    <p:sldId id="4429" r:id="rId15"/>
    <p:sldId id="4433" r:id="rId16"/>
    <p:sldId id="4445" r:id="rId17"/>
    <p:sldId id="4422" r:id="rId18"/>
    <p:sldId id="4427" r:id="rId19"/>
    <p:sldId id="4459" r:id="rId20"/>
    <p:sldId id="4414" r:id="rId21"/>
    <p:sldId id="4386" r:id="rId22"/>
    <p:sldId id="4460" r:id="rId23"/>
    <p:sldId id="4426" r:id="rId24"/>
    <p:sldId id="4415" r:id="rId25"/>
    <p:sldId id="4447" r:id="rId26"/>
    <p:sldId id="4405" r:id="rId27"/>
    <p:sldId id="4417" r:id="rId28"/>
    <p:sldId id="4408" r:id="rId29"/>
    <p:sldId id="4443" r:id="rId30"/>
    <p:sldId id="4412" r:id="rId31"/>
    <p:sldId id="4449" r:id="rId32"/>
    <p:sldId id="4434" r:id="rId33"/>
    <p:sldId id="4424" r:id="rId34"/>
    <p:sldId id="4421" r:id="rId35"/>
    <p:sldId id="4416" r:id="rId36"/>
    <p:sldId id="4431" r:id="rId37"/>
    <p:sldId id="4437" r:id="rId38"/>
    <p:sldId id="4430" r:id="rId39"/>
    <p:sldId id="4461" r:id="rId40"/>
    <p:sldId id="4410" r:id="rId41"/>
    <p:sldId id="4423" r:id="rId42"/>
    <p:sldId id="4432" r:id="rId43"/>
    <p:sldId id="4468" r:id="rId44"/>
    <p:sldId id="4462" r:id="rId45"/>
    <p:sldId id="4419" r:id="rId46"/>
    <p:sldId id="4428" r:id="rId47"/>
    <p:sldId id="4440" r:id="rId48"/>
    <p:sldId id="4425" r:id="rId49"/>
    <p:sldId id="4463" r:id="rId50"/>
    <p:sldId id="4474" r:id="rId51"/>
    <p:sldId id="4469" r:id="rId52"/>
    <p:sldId id="279" r:id="rId53"/>
    <p:sldId id="4470" r:id="rId54"/>
    <p:sldId id="4472" r:id="rId55"/>
    <p:sldId id="4471" r:id="rId56"/>
    <p:sldId id="4473" r:id="rId57"/>
    <p:sldId id="4475" r:id="rId58"/>
    <p:sldId id="4465" r:id="rId59"/>
    <p:sldId id="4438" r:id="rId60"/>
    <p:sldId id="4467" r:id="rId61"/>
    <p:sldId id="360" r:id="rId62"/>
  </p:sldIdLst>
  <p:sldSz cx="12192000" cy="6858000"/>
  <p:notesSz cx="6858000" cy="9144000"/>
  <p:defaultTextStyle>
    <a:defPPr>
      <a:defRPr lang="el"/>
    </a:defPPr>
    <a:lvl1pPr algn="l" rtl="0" eaLnBrk="0" fontAlgn="base" hangingPunct="0">
      <a:spcBef>
        <a:spcPct val="0"/>
      </a:spcBef>
      <a:spcAft>
        <a:spcPct val="0"/>
      </a:spcAft>
      <a:defRPr kern="1200">
        <a:solidFill>
          <a:schemeClr val="tx1"/>
        </a:solidFill>
        <a:latin typeface="Architects Daughter" pitchFamily="2" charset="0"/>
        <a:ea typeface="+mn-ea"/>
        <a:cs typeface="+mn-cs"/>
      </a:defRPr>
    </a:lvl1pPr>
    <a:lvl2pPr marL="457200" algn="l" rtl="0" eaLnBrk="0" fontAlgn="base" hangingPunct="0">
      <a:spcBef>
        <a:spcPct val="0"/>
      </a:spcBef>
      <a:spcAft>
        <a:spcPct val="0"/>
      </a:spcAft>
      <a:defRPr kern="1200">
        <a:solidFill>
          <a:schemeClr val="tx1"/>
        </a:solidFill>
        <a:latin typeface="Architects Daughter" pitchFamily="2" charset="0"/>
        <a:ea typeface="+mn-ea"/>
        <a:cs typeface="+mn-cs"/>
      </a:defRPr>
    </a:lvl2pPr>
    <a:lvl3pPr marL="914400" algn="l" rtl="0" eaLnBrk="0" fontAlgn="base" hangingPunct="0">
      <a:spcBef>
        <a:spcPct val="0"/>
      </a:spcBef>
      <a:spcAft>
        <a:spcPct val="0"/>
      </a:spcAft>
      <a:defRPr kern="1200">
        <a:solidFill>
          <a:schemeClr val="tx1"/>
        </a:solidFill>
        <a:latin typeface="Architects Daughter" pitchFamily="2" charset="0"/>
        <a:ea typeface="+mn-ea"/>
        <a:cs typeface="+mn-cs"/>
      </a:defRPr>
    </a:lvl3pPr>
    <a:lvl4pPr marL="1371600" algn="l" rtl="0" eaLnBrk="0" fontAlgn="base" hangingPunct="0">
      <a:spcBef>
        <a:spcPct val="0"/>
      </a:spcBef>
      <a:spcAft>
        <a:spcPct val="0"/>
      </a:spcAft>
      <a:defRPr kern="1200">
        <a:solidFill>
          <a:schemeClr val="tx1"/>
        </a:solidFill>
        <a:latin typeface="Architects Daughter" pitchFamily="2" charset="0"/>
        <a:ea typeface="+mn-ea"/>
        <a:cs typeface="+mn-cs"/>
      </a:defRPr>
    </a:lvl4pPr>
    <a:lvl5pPr marL="1828800" algn="l" rtl="0" eaLnBrk="0" fontAlgn="base" hangingPunct="0">
      <a:spcBef>
        <a:spcPct val="0"/>
      </a:spcBef>
      <a:spcAft>
        <a:spcPct val="0"/>
      </a:spcAft>
      <a:defRPr kern="1200">
        <a:solidFill>
          <a:schemeClr val="tx1"/>
        </a:solidFill>
        <a:latin typeface="Architects Daughter" pitchFamily="2" charset="0"/>
        <a:ea typeface="+mn-ea"/>
        <a:cs typeface="+mn-cs"/>
      </a:defRPr>
    </a:lvl5pPr>
    <a:lvl6pPr marL="2286000" algn="l" defTabSz="914400" rtl="0" eaLnBrk="1" latinLnBrk="0" hangingPunct="1">
      <a:defRPr kern="1200">
        <a:solidFill>
          <a:schemeClr val="tx1"/>
        </a:solidFill>
        <a:latin typeface="Architects Daughter" pitchFamily="2" charset="0"/>
        <a:ea typeface="+mn-ea"/>
        <a:cs typeface="+mn-cs"/>
      </a:defRPr>
    </a:lvl6pPr>
    <a:lvl7pPr marL="2743200" algn="l" defTabSz="914400" rtl="0" eaLnBrk="1" latinLnBrk="0" hangingPunct="1">
      <a:defRPr kern="1200">
        <a:solidFill>
          <a:schemeClr val="tx1"/>
        </a:solidFill>
        <a:latin typeface="Architects Daughter" pitchFamily="2" charset="0"/>
        <a:ea typeface="+mn-ea"/>
        <a:cs typeface="+mn-cs"/>
      </a:defRPr>
    </a:lvl7pPr>
    <a:lvl8pPr marL="3200400" algn="l" defTabSz="914400" rtl="0" eaLnBrk="1" latinLnBrk="0" hangingPunct="1">
      <a:defRPr kern="1200">
        <a:solidFill>
          <a:schemeClr val="tx1"/>
        </a:solidFill>
        <a:latin typeface="Architects Daughter" pitchFamily="2" charset="0"/>
        <a:ea typeface="+mn-ea"/>
        <a:cs typeface="+mn-cs"/>
      </a:defRPr>
    </a:lvl8pPr>
    <a:lvl9pPr marL="3657600" algn="l" defTabSz="914400" rtl="0" eaLnBrk="1" latinLnBrk="0" hangingPunct="1">
      <a:defRPr kern="1200">
        <a:solidFill>
          <a:schemeClr val="tx1"/>
        </a:solidFill>
        <a:latin typeface="Architects Daughter" pitchFamily="2"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57B"/>
    <a:srgbClr val="51A9BA"/>
    <a:srgbClr val="FFC652"/>
    <a:srgbClr val="F3BDB7"/>
    <a:srgbClr val="F0F0F0"/>
    <a:srgbClr val="231F20"/>
    <a:srgbClr val="3130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82" autoAdjust="0"/>
    <p:restoredTop sz="94660"/>
  </p:normalViewPr>
  <p:slideViewPr>
    <p:cSldViewPr snapToGrid="0">
      <p:cViewPr varScale="1">
        <p:scale>
          <a:sx n="86" d="100"/>
          <a:sy n="86" d="100"/>
        </p:scale>
        <p:origin x="658" y="58"/>
      </p:cViewPr>
      <p:guideLst/>
    </p:cSldViewPr>
  </p:slideViewPr>
  <p:notesTextViewPr>
    <p:cViewPr>
      <p:scale>
        <a:sx n="1" d="1"/>
        <a:sy n="1" d="1"/>
      </p:scale>
      <p:origin x="0" y="0"/>
    </p:cViewPr>
  </p:notesTextViewPr>
  <p:sorterViewPr>
    <p:cViewPr>
      <p:scale>
        <a:sx n="90" d="100"/>
        <a:sy n="90" d="100"/>
      </p:scale>
      <p:origin x="0" y="-25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Josefin Sans"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Josefin Sans" pitchFamily="2" charset="0"/>
              </a:defRPr>
            </a:lvl1pPr>
          </a:lstStyle>
          <a:p>
            <a:fld id="{D7F89B63-EEF7-B54F-9BD2-F5F16671E6E3}" type="datetimeFigureOut">
              <a:rPr lang="en-US" smtClean="0"/>
              <a:pPr/>
              <a:t>12/19/2022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dirty="0"/>
              <a:t>Κάντε κλικ για να επεξεργαστείτε τα βασικά στυλ κειμένου</a:t>
            </a:r>
          </a:p>
          <a:p>
            <a:pPr lvl="1"/>
            <a:r>
              <a:rPr lang="el" dirty="0"/>
              <a:t>Δεύτερο επίπεδο</a:t>
            </a:r>
          </a:p>
          <a:p>
            <a:pPr lvl="2"/>
            <a:r>
              <a:rPr lang="el" dirty="0"/>
              <a:t>Τρίτο επίπεδο</a:t>
            </a:r>
          </a:p>
          <a:p>
            <a:pPr lvl="3"/>
            <a:r>
              <a:rPr lang="el" dirty="0"/>
              <a:t>Τέταρτο επίπεδο</a:t>
            </a:r>
          </a:p>
          <a:p>
            <a:pPr lvl="4"/>
            <a:r>
              <a:rPr lang="el" dirty="0"/>
              <a:t>Πέμπτο επίπεδο</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Josefin Sans"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Josefin Sans" pitchFamily="2" charset="0"/>
              </a:defRPr>
            </a:lvl1pPr>
          </a:lstStyle>
          <a:p>
            <a:fld id="{06C360A2-B08B-044C-A2B9-FC0D1B66EC3F}" type="slidenum">
              <a:rPr lang="en-US" smtClean="0"/>
              <a:pPr/>
              <a:t>‹#›</a:t>
            </a:fld>
            <a:endParaRPr lang="en-US" dirty="0"/>
          </a:p>
        </p:txBody>
      </p:sp>
    </p:spTree>
    <p:extLst>
      <p:ext uri="{BB962C8B-B14F-4D97-AF65-F5344CB8AC3E}">
        <p14:creationId xmlns:p14="http://schemas.microsoft.com/office/powerpoint/2010/main" val="2567410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Josefin Sans" pitchFamily="2" charset="0"/>
        <a:ea typeface="+mn-ea"/>
        <a:cs typeface="+mn-cs"/>
      </a:defRPr>
    </a:lvl1pPr>
    <a:lvl2pPr marL="457200" algn="l" defTabSz="914400" rtl="0" eaLnBrk="1" latinLnBrk="0" hangingPunct="1">
      <a:defRPr sz="1200" kern="1200">
        <a:solidFill>
          <a:schemeClr val="tx1"/>
        </a:solidFill>
        <a:latin typeface="Josefin Sans" pitchFamily="2" charset="0"/>
        <a:ea typeface="+mn-ea"/>
        <a:cs typeface="+mn-cs"/>
      </a:defRPr>
    </a:lvl2pPr>
    <a:lvl3pPr marL="914400" algn="l" defTabSz="914400" rtl="0" eaLnBrk="1" latinLnBrk="0" hangingPunct="1">
      <a:defRPr sz="1200" kern="1200">
        <a:solidFill>
          <a:schemeClr val="tx1"/>
        </a:solidFill>
        <a:latin typeface="Josefin Sans" pitchFamily="2" charset="0"/>
        <a:ea typeface="+mn-ea"/>
        <a:cs typeface="+mn-cs"/>
      </a:defRPr>
    </a:lvl3pPr>
    <a:lvl4pPr marL="1371600" algn="l" defTabSz="914400" rtl="0" eaLnBrk="1" latinLnBrk="0" hangingPunct="1">
      <a:defRPr sz="1200" kern="1200">
        <a:solidFill>
          <a:schemeClr val="tx1"/>
        </a:solidFill>
        <a:latin typeface="Josefin Sans" pitchFamily="2" charset="0"/>
        <a:ea typeface="+mn-ea"/>
        <a:cs typeface="+mn-cs"/>
      </a:defRPr>
    </a:lvl4pPr>
    <a:lvl5pPr marL="1828800" algn="l" defTabSz="914400" rtl="0" eaLnBrk="1" latinLnBrk="0" hangingPunct="1">
      <a:defRPr sz="1200" kern="1200">
        <a:solidFill>
          <a:schemeClr val="tx1"/>
        </a:solidFill>
        <a:latin typeface="Josefin San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9FD016-6A40-5442-BC84-016874466579}"/>
              </a:ext>
            </a:extLst>
          </p:cNvPr>
          <p:cNvSpPr/>
          <p:nvPr userDrawn="1"/>
        </p:nvSpPr>
        <p:spPr>
          <a:xfrm>
            <a:off x="0" y="4085852"/>
            <a:ext cx="12191999" cy="210219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pic>
        <p:nvPicPr>
          <p:cNvPr id="8" name="Picture 7" descr="Text, logo&#10;&#10;Description automatically generated">
            <a:extLst>
              <a:ext uri="{FF2B5EF4-FFF2-40B4-BE49-F238E27FC236}">
                <a16:creationId xmlns:a16="http://schemas.microsoft.com/office/drawing/2014/main" id="{B882A0A8-568F-A542-B5CC-3016F5FCB8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6435" y="218754"/>
            <a:ext cx="5620783" cy="3454586"/>
          </a:xfrm>
          <a:prstGeom prst="rect">
            <a:avLst/>
          </a:prstGeom>
        </p:spPr>
      </p:pic>
      <p:grpSp>
        <p:nvGrpSpPr>
          <p:cNvPr id="9" name="Group 8">
            <a:extLst>
              <a:ext uri="{FF2B5EF4-FFF2-40B4-BE49-F238E27FC236}">
                <a16:creationId xmlns:a16="http://schemas.microsoft.com/office/drawing/2014/main" id="{98E39BCB-102C-6148-87E7-F8C16C7664B9}"/>
              </a:ext>
            </a:extLst>
          </p:cNvPr>
          <p:cNvGrpSpPr/>
          <p:nvPr userDrawn="1"/>
        </p:nvGrpSpPr>
        <p:grpSpPr>
          <a:xfrm>
            <a:off x="7580826" y="3614177"/>
            <a:ext cx="4172785" cy="2573866"/>
            <a:chOff x="7710488" y="3714750"/>
            <a:chExt cx="3397250" cy="2095500"/>
          </a:xfrm>
          <a:solidFill>
            <a:schemeClr val="bg1"/>
          </a:solidFill>
        </p:grpSpPr>
        <p:grpSp>
          <p:nvGrpSpPr>
            <p:cNvPr id="10" name="Group 9">
              <a:extLst>
                <a:ext uri="{FF2B5EF4-FFF2-40B4-BE49-F238E27FC236}">
                  <a16:creationId xmlns:a16="http://schemas.microsoft.com/office/drawing/2014/main" id="{71AAB103-DD73-F349-895F-269426A5EF72}"/>
                </a:ext>
              </a:extLst>
            </p:cNvPr>
            <p:cNvGrpSpPr/>
            <p:nvPr/>
          </p:nvGrpSpPr>
          <p:grpSpPr>
            <a:xfrm>
              <a:off x="7710488" y="4968875"/>
              <a:ext cx="3397250" cy="841375"/>
              <a:chOff x="4395788" y="4967288"/>
              <a:chExt cx="3397250" cy="841375"/>
            </a:xfrm>
            <a:grpFill/>
          </p:grpSpPr>
          <p:sp>
            <p:nvSpPr>
              <p:cNvPr id="19" name="Freeform 18">
                <a:extLst>
                  <a:ext uri="{FF2B5EF4-FFF2-40B4-BE49-F238E27FC236}">
                    <a16:creationId xmlns:a16="http://schemas.microsoft.com/office/drawing/2014/main" id="{73111F6C-BC73-0A45-9FCC-6ED259FCD03B}"/>
                  </a:ext>
                </a:extLst>
              </p:cNvPr>
              <p:cNvSpPr>
                <a:spLocks/>
              </p:cNvSpPr>
              <p:nvPr/>
            </p:nvSpPr>
            <p:spPr bwMode="auto">
              <a:xfrm>
                <a:off x="4395788" y="5111750"/>
                <a:ext cx="3397250" cy="696913"/>
              </a:xfrm>
              <a:custGeom>
                <a:avLst/>
                <a:gdLst>
                  <a:gd name="T0" fmla="*/ 0 w 892"/>
                  <a:gd name="T1" fmla="*/ 183 h 183"/>
                  <a:gd name="T2" fmla="*/ 1 w 892"/>
                  <a:gd name="T3" fmla="*/ 0 h 183"/>
                  <a:gd name="T4" fmla="*/ 888 w 892"/>
                  <a:gd name="T5" fmla="*/ 0 h 183"/>
                  <a:gd name="T6" fmla="*/ 891 w 892"/>
                  <a:gd name="T7" fmla="*/ 127 h 183"/>
                  <a:gd name="T8" fmla="*/ 890 w 892"/>
                  <a:gd name="T9" fmla="*/ 182 h 183"/>
                </a:gdLst>
                <a:ahLst/>
                <a:cxnLst>
                  <a:cxn ang="0">
                    <a:pos x="T0" y="T1"/>
                  </a:cxn>
                  <a:cxn ang="0">
                    <a:pos x="T2" y="T3"/>
                  </a:cxn>
                  <a:cxn ang="0">
                    <a:pos x="T4" y="T5"/>
                  </a:cxn>
                  <a:cxn ang="0">
                    <a:pos x="T6" y="T7"/>
                  </a:cxn>
                  <a:cxn ang="0">
                    <a:pos x="T8" y="T9"/>
                  </a:cxn>
                </a:cxnLst>
                <a:rect l="0" t="0" r="r" b="b"/>
                <a:pathLst>
                  <a:path w="892" h="183">
                    <a:moveTo>
                      <a:pt x="0" y="183"/>
                    </a:moveTo>
                    <a:cubicBezTo>
                      <a:pt x="2" y="122"/>
                      <a:pt x="2" y="61"/>
                      <a:pt x="1" y="0"/>
                    </a:cubicBezTo>
                    <a:cubicBezTo>
                      <a:pt x="297" y="4"/>
                      <a:pt x="592" y="2"/>
                      <a:pt x="888" y="0"/>
                    </a:cubicBezTo>
                    <a:cubicBezTo>
                      <a:pt x="892" y="42"/>
                      <a:pt x="892" y="84"/>
                      <a:pt x="891" y="127"/>
                    </a:cubicBezTo>
                    <a:cubicBezTo>
                      <a:pt x="890" y="146"/>
                      <a:pt x="890" y="164"/>
                      <a:pt x="890" y="182"/>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E3183E71-903E-724A-91AD-1111CE461A22}"/>
                  </a:ext>
                </a:extLst>
              </p:cNvPr>
              <p:cNvSpPr>
                <a:spLocks/>
              </p:cNvSpPr>
              <p:nvPr/>
            </p:nvSpPr>
            <p:spPr bwMode="auto">
              <a:xfrm>
                <a:off x="4395788" y="4970463"/>
                <a:ext cx="285750" cy="130175"/>
              </a:xfrm>
              <a:custGeom>
                <a:avLst/>
                <a:gdLst>
                  <a:gd name="T0" fmla="*/ 0 w 75"/>
                  <a:gd name="T1" fmla="*/ 34 h 34"/>
                  <a:gd name="T2" fmla="*/ 75 w 75"/>
                  <a:gd name="T3" fmla="*/ 0 h 34"/>
                </a:gdLst>
                <a:ahLst/>
                <a:cxnLst>
                  <a:cxn ang="0">
                    <a:pos x="T0" y="T1"/>
                  </a:cxn>
                  <a:cxn ang="0">
                    <a:pos x="T2" y="T3"/>
                  </a:cxn>
                </a:cxnLst>
                <a:rect l="0" t="0" r="r" b="b"/>
                <a:pathLst>
                  <a:path w="75" h="34">
                    <a:moveTo>
                      <a:pt x="0" y="34"/>
                    </a:moveTo>
                    <a:cubicBezTo>
                      <a:pt x="25" y="23"/>
                      <a:pt x="50" y="11"/>
                      <a:pt x="7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1" name="Freeform 20">
                <a:extLst>
                  <a:ext uri="{FF2B5EF4-FFF2-40B4-BE49-F238E27FC236}">
                    <a16:creationId xmlns:a16="http://schemas.microsoft.com/office/drawing/2014/main" id="{5063078B-5791-F94A-8360-F8EADAEDEBEB}"/>
                  </a:ext>
                </a:extLst>
              </p:cNvPr>
              <p:cNvSpPr>
                <a:spLocks/>
              </p:cNvSpPr>
              <p:nvPr/>
            </p:nvSpPr>
            <p:spPr bwMode="auto">
              <a:xfrm>
                <a:off x="7496175" y="4970463"/>
                <a:ext cx="277813" cy="136525"/>
              </a:xfrm>
              <a:custGeom>
                <a:avLst/>
                <a:gdLst>
                  <a:gd name="T0" fmla="*/ 0 w 73"/>
                  <a:gd name="T1" fmla="*/ 0 h 36"/>
                  <a:gd name="T2" fmla="*/ 73 w 73"/>
                  <a:gd name="T3" fmla="*/ 36 h 36"/>
                </a:gdLst>
                <a:ahLst/>
                <a:cxnLst>
                  <a:cxn ang="0">
                    <a:pos x="T0" y="T1"/>
                  </a:cxn>
                  <a:cxn ang="0">
                    <a:pos x="T2" y="T3"/>
                  </a:cxn>
                </a:cxnLst>
                <a:rect l="0" t="0" r="r" b="b"/>
                <a:pathLst>
                  <a:path w="73" h="36">
                    <a:moveTo>
                      <a:pt x="0" y="0"/>
                    </a:moveTo>
                    <a:cubicBezTo>
                      <a:pt x="24" y="12"/>
                      <a:pt x="48" y="23"/>
                      <a:pt x="73" y="36"/>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71550892-B903-D948-9ED5-D3E950485196}"/>
                  </a:ext>
                </a:extLst>
              </p:cNvPr>
              <p:cNvSpPr>
                <a:spLocks/>
              </p:cNvSpPr>
              <p:nvPr/>
            </p:nvSpPr>
            <p:spPr bwMode="auto">
              <a:xfrm>
                <a:off x="4681538" y="4967288"/>
                <a:ext cx="2806700" cy="3175"/>
              </a:xfrm>
              <a:custGeom>
                <a:avLst/>
                <a:gdLst>
                  <a:gd name="T0" fmla="*/ 0 w 737"/>
                  <a:gd name="T1" fmla="*/ 0 h 1"/>
                  <a:gd name="T2" fmla="*/ 737 w 737"/>
                  <a:gd name="T3" fmla="*/ 0 h 1"/>
                </a:gdLst>
                <a:ahLst/>
                <a:cxnLst>
                  <a:cxn ang="0">
                    <a:pos x="T0" y="T1"/>
                  </a:cxn>
                  <a:cxn ang="0">
                    <a:pos x="T2" y="T3"/>
                  </a:cxn>
                </a:cxnLst>
                <a:rect l="0" t="0" r="r" b="b"/>
                <a:pathLst>
                  <a:path w="737" h="1">
                    <a:moveTo>
                      <a:pt x="0" y="0"/>
                    </a:moveTo>
                    <a:cubicBezTo>
                      <a:pt x="246" y="1"/>
                      <a:pt x="491" y="1"/>
                      <a:pt x="737"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1" name="Group 10">
              <a:extLst>
                <a:ext uri="{FF2B5EF4-FFF2-40B4-BE49-F238E27FC236}">
                  <a16:creationId xmlns:a16="http://schemas.microsoft.com/office/drawing/2014/main" id="{3C4A73FF-AB0F-2347-8F52-02E3D3790B2E}"/>
                </a:ext>
              </a:extLst>
            </p:cNvPr>
            <p:cNvGrpSpPr/>
            <p:nvPr/>
          </p:nvGrpSpPr>
          <p:grpSpPr>
            <a:xfrm>
              <a:off x="7991475" y="4300537"/>
              <a:ext cx="2814638" cy="671513"/>
              <a:chOff x="4676775" y="4298950"/>
              <a:chExt cx="2814638" cy="671513"/>
            </a:xfrm>
            <a:grpFill/>
          </p:grpSpPr>
          <p:sp>
            <p:nvSpPr>
              <p:cNvPr id="15" name="Freeform 14">
                <a:extLst>
                  <a:ext uri="{FF2B5EF4-FFF2-40B4-BE49-F238E27FC236}">
                    <a16:creationId xmlns:a16="http://schemas.microsoft.com/office/drawing/2014/main" id="{F8B2F589-FB63-F648-AC1B-A13EB1A354C4}"/>
                  </a:ext>
                </a:extLst>
              </p:cNvPr>
              <p:cNvSpPr>
                <a:spLocks/>
              </p:cNvSpPr>
              <p:nvPr/>
            </p:nvSpPr>
            <p:spPr bwMode="auto">
              <a:xfrm>
                <a:off x="4676775" y="4456113"/>
                <a:ext cx="2811463" cy="514350"/>
              </a:xfrm>
              <a:custGeom>
                <a:avLst/>
                <a:gdLst>
                  <a:gd name="T0" fmla="*/ 1 w 738"/>
                  <a:gd name="T1" fmla="*/ 134 h 135"/>
                  <a:gd name="T2" fmla="*/ 4 w 738"/>
                  <a:gd name="T3" fmla="*/ 0 h 135"/>
                  <a:gd name="T4" fmla="*/ 738 w 738"/>
                  <a:gd name="T5" fmla="*/ 1 h 135"/>
                  <a:gd name="T6" fmla="*/ 738 w 738"/>
                  <a:gd name="T7" fmla="*/ 135 h 135"/>
                </a:gdLst>
                <a:ahLst/>
                <a:cxnLst>
                  <a:cxn ang="0">
                    <a:pos x="T0" y="T1"/>
                  </a:cxn>
                  <a:cxn ang="0">
                    <a:pos x="T2" y="T3"/>
                  </a:cxn>
                  <a:cxn ang="0">
                    <a:pos x="T4" y="T5"/>
                  </a:cxn>
                  <a:cxn ang="0">
                    <a:pos x="T6" y="T7"/>
                  </a:cxn>
                </a:cxnLst>
                <a:rect l="0" t="0" r="r" b="b"/>
                <a:pathLst>
                  <a:path w="738" h="135">
                    <a:moveTo>
                      <a:pt x="1" y="134"/>
                    </a:moveTo>
                    <a:cubicBezTo>
                      <a:pt x="0" y="89"/>
                      <a:pt x="1" y="44"/>
                      <a:pt x="4" y="0"/>
                    </a:cubicBezTo>
                    <a:cubicBezTo>
                      <a:pt x="250" y="2"/>
                      <a:pt x="493" y="0"/>
                      <a:pt x="738" y="1"/>
                    </a:cubicBezTo>
                    <a:cubicBezTo>
                      <a:pt x="738" y="46"/>
                      <a:pt x="738" y="90"/>
                      <a:pt x="738" y="135"/>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0C1B3DEB-AC3F-314E-B4E2-61D62B41EA51}"/>
                  </a:ext>
                </a:extLst>
              </p:cNvPr>
              <p:cNvSpPr>
                <a:spLocks/>
              </p:cNvSpPr>
              <p:nvPr/>
            </p:nvSpPr>
            <p:spPr bwMode="auto">
              <a:xfrm>
                <a:off x="4692650" y="4311650"/>
                <a:ext cx="209550" cy="133350"/>
              </a:xfrm>
              <a:custGeom>
                <a:avLst/>
                <a:gdLst>
                  <a:gd name="T0" fmla="*/ 0 w 55"/>
                  <a:gd name="T1" fmla="*/ 35 h 35"/>
                  <a:gd name="T2" fmla="*/ 55 w 55"/>
                  <a:gd name="T3" fmla="*/ 0 h 35"/>
                </a:gdLst>
                <a:ahLst/>
                <a:cxnLst>
                  <a:cxn ang="0">
                    <a:pos x="T0" y="T1"/>
                  </a:cxn>
                  <a:cxn ang="0">
                    <a:pos x="T2" y="T3"/>
                  </a:cxn>
                </a:cxnLst>
                <a:rect l="0" t="0" r="r" b="b"/>
                <a:pathLst>
                  <a:path w="55" h="35">
                    <a:moveTo>
                      <a:pt x="0" y="35"/>
                    </a:moveTo>
                    <a:cubicBezTo>
                      <a:pt x="17" y="22"/>
                      <a:pt x="36" y="10"/>
                      <a:pt x="55"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F850E0DD-463C-B34A-82BB-FCC190F8BD67}"/>
                  </a:ext>
                </a:extLst>
              </p:cNvPr>
              <p:cNvSpPr>
                <a:spLocks/>
              </p:cNvSpPr>
              <p:nvPr/>
            </p:nvSpPr>
            <p:spPr bwMode="auto">
              <a:xfrm>
                <a:off x="7267575" y="4322763"/>
                <a:ext cx="223838" cy="128588"/>
              </a:xfrm>
              <a:custGeom>
                <a:avLst/>
                <a:gdLst>
                  <a:gd name="T0" fmla="*/ 59 w 59"/>
                  <a:gd name="T1" fmla="*/ 34 h 34"/>
                  <a:gd name="T2" fmla="*/ 0 w 59"/>
                  <a:gd name="T3" fmla="*/ 0 h 34"/>
                </a:gdLst>
                <a:ahLst/>
                <a:cxnLst>
                  <a:cxn ang="0">
                    <a:pos x="T0" y="T1"/>
                  </a:cxn>
                  <a:cxn ang="0">
                    <a:pos x="T2" y="T3"/>
                  </a:cxn>
                </a:cxnLst>
                <a:rect l="0" t="0" r="r" b="b"/>
                <a:pathLst>
                  <a:path w="59" h="34">
                    <a:moveTo>
                      <a:pt x="59" y="34"/>
                    </a:moveTo>
                    <a:cubicBezTo>
                      <a:pt x="39" y="23"/>
                      <a:pt x="19" y="12"/>
                      <a:pt x="0"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8" name="Freeform 17">
                <a:extLst>
                  <a:ext uri="{FF2B5EF4-FFF2-40B4-BE49-F238E27FC236}">
                    <a16:creationId xmlns:a16="http://schemas.microsoft.com/office/drawing/2014/main" id="{22E807E6-5976-6D4C-A433-8140056B6403}"/>
                  </a:ext>
                </a:extLst>
              </p:cNvPr>
              <p:cNvSpPr>
                <a:spLocks/>
              </p:cNvSpPr>
              <p:nvPr/>
            </p:nvSpPr>
            <p:spPr bwMode="auto">
              <a:xfrm>
                <a:off x="4905375" y="4298950"/>
                <a:ext cx="2346325" cy="4763"/>
              </a:xfrm>
              <a:custGeom>
                <a:avLst/>
                <a:gdLst>
                  <a:gd name="T0" fmla="*/ 0 w 616"/>
                  <a:gd name="T1" fmla="*/ 1 h 1"/>
                  <a:gd name="T2" fmla="*/ 616 w 616"/>
                  <a:gd name="T3" fmla="*/ 0 h 1"/>
                </a:gdLst>
                <a:ahLst/>
                <a:cxnLst>
                  <a:cxn ang="0">
                    <a:pos x="T0" y="T1"/>
                  </a:cxn>
                  <a:cxn ang="0">
                    <a:pos x="T2" y="T3"/>
                  </a:cxn>
                </a:cxnLst>
                <a:rect l="0" t="0" r="r" b="b"/>
                <a:pathLst>
                  <a:path w="616" h="1">
                    <a:moveTo>
                      <a:pt x="0" y="1"/>
                    </a:moveTo>
                    <a:cubicBezTo>
                      <a:pt x="206" y="1"/>
                      <a:pt x="411" y="1"/>
                      <a:pt x="616" y="0"/>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12" name="Group 11">
              <a:extLst>
                <a:ext uri="{FF2B5EF4-FFF2-40B4-BE49-F238E27FC236}">
                  <a16:creationId xmlns:a16="http://schemas.microsoft.com/office/drawing/2014/main" id="{3740689A-2F85-A447-9D16-6686D7502BAE}"/>
                </a:ext>
              </a:extLst>
            </p:cNvPr>
            <p:cNvGrpSpPr/>
            <p:nvPr/>
          </p:nvGrpSpPr>
          <p:grpSpPr>
            <a:xfrm>
              <a:off x="8216900" y="3714750"/>
              <a:ext cx="2360613" cy="598487"/>
              <a:chOff x="4902200" y="3713163"/>
              <a:chExt cx="2360613" cy="598487"/>
            </a:xfrm>
            <a:grpFill/>
          </p:grpSpPr>
          <p:sp>
            <p:nvSpPr>
              <p:cNvPr id="13" name="Freeform 12">
                <a:extLst>
                  <a:ext uri="{FF2B5EF4-FFF2-40B4-BE49-F238E27FC236}">
                    <a16:creationId xmlns:a16="http://schemas.microsoft.com/office/drawing/2014/main" id="{88FA5BF9-ECF1-2845-B3E7-09EEAC7BD688}"/>
                  </a:ext>
                </a:extLst>
              </p:cNvPr>
              <p:cNvSpPr>
                <a:spLocks/>
              </p:cNvSpPr>
              <p:nvPr/>
            </p:nvSpPr>
            <p:spPr bwMode="auto">
              <a:xfrm>
                <a:off x="4902200" y="3822700"/>
                <a:ext cx="2360613" cy="488950"/>
              </a:xfrm>
              <a:custGeom>
                <a:avLst/>
                <a:gdLst>
                  <a:gd name="T0" fmla="*/ 3 w 620"/>
                  <a:gd name="T1" fmla="*/ 126 h 128"/>
                  <a:gd name="T2" fmla="*/ 2 w 620"/>
                  <a:gd name="T3" fmla="*/ 0 h 128"/>
                  <a:gd name="T4" fmla="*/ 367 w 620"/>
                  <a:gd name="T5" fmla="*/ 3 h 128"/>
                  <a:gd name="T6" fmla="*/ 619 w 620"/>
                  <a:gd name="T7" fmla="*/ 2 h 128"/>
                  <a:gd name="T8" fmla="*/ 618 w 620"/>
                  <a:gd name="T9" fmla="*/ 128 h 128"/>
                </a:gdLst>
                <a:ahLst/>
                <a:cxnLst>
                  <a:cxn ang="0">
                    <a:pos x="T0" y="T1"/>
                  </a:cxn>
                  <a:cxn ang="0">
                    <a:pos x="T2" y="T3"/>
                  </a:cxn>
                  <a:cxn ang="0">
                    <a:pos x="T4" y="T5"/>
                  </a:cxn>
                  <a:cxn ang="0">
                    <a:pos x="T6" y="T7"/>
                  </a:cxn>
                  <a:cxn ang="0">
                    <a:pos x="T8" y="T9"/>
                  </a:cxn>
                </a:cxnLst>
                <a:rect l="0" t="0" r="r" b="b"/>
                <a:pathLst>
                  <a:path w="620" h="128">
                    <a:moveTo>
                      <a:pt x="3" y="126"/>
                    </a:moveTo>
                    <a:cubicBezTo>
                      <a:pt x="0" y="84"/>
                      <a:pt x="0" y="42"/>
                      <a:pt x="2" y="0"/>
                    </a:cubicBezTo>
                    <a:cubicBezTo>
                      <a:pt x="124" y="1"/>
                      <a:pt x="245" y="2"/>
                      <a:pt x="367" y="3"/>
                    </a:cubicBezTo>
                    <a:cubicBezTo>
                      <a:pt x="370" y="3"/>
                      <a:pt x="538" y="1"/>
                      <a:pt x="619" y="2"/>
                    </a:cubicBezTo>
                    <a:cubicBezTo>
                      <a:pt x="620" y="44"/>
                      <a:pt x="620" y="86"/>
                      <a:pt x="618" y="128"/>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C02740F1-0321-AE4D-BD68-A0FEB60A2FF9}"/>
                  </a:ext>
                </a:extLst>
              </p:cNvPr>
              <p:cNvSpPr>
                <a:spLocks/>
              </p:cNvSpPr>
              <p:nvPr/>
            </p:nvSpPr>
            <p:spPr bwMode="auto">
              <a:xfrm>
                <a:off x="4905375" y="3713163"/>
                <a:ext cx="2357438" cy="117475"/>
              </a:xfrm>
              <a:custGeom>
                <a:avLst/>
                <a:gdLst>
                  <a:gd name="T0" fmla="*/ 0 w 619"/>
                  <a:gd name="T1" fmla="*/ 28 h 31"/>
                  <a:gd name="T2" fmla="*/ 48 w 619"/>
                  <a:gd name="T3" fmla="*/ 1 h 31"/>
                  <a:gd name="T4" fmla="*/ 572 w 619"/>
                  <a:gd name="T5" fmla="*/ 0 h 31"/>
                  <a:gd name="T6" fmla="*/ 586 w 619"/>
                  <a:gd name="T7" fmla="*/ 6 h 31"/>
                  <a:gd name="T8" fmla="*/ 619 w 619"/>
                  <a:gd name="T9" fmla="*/ 31 h 31"/>
                </a:gdLst>
                <a:ahLst/>
                <a:cxnLst>
                  <a:cxn ang="0">
                    <a:pos x="T0" y="T1"/>
                  </a:cxn>
                  <a:cxn ang="0">
                    <a:pos x="T2" y="T3"/>
                  </a:cxn>
                  <a:cxn ang="0">
                    <a:pos x="T4" y="T5"/>
                  </a:cxn>
                  <a:cxn ang="0">
                    <a:pos x="T6" y="T7"/>
                  </a:cxn>
                  <a:cxn ang="0">
                    <a:pos x="T8" y="T9"/>
                  </a:cxn>
                </a:cxnLst>
                <a:rect l="0" t="0" r="r" b="b"/>
                <a:pathLst>
                  <a:path w="619" h="31">
                    <a:moveTo>
                      <a:pt x="0" y="28"/>
                    </a:moveTo>
                    <a:cubicBezTo>
                      <a:pt x="16" y="20"/>
                      <a:pt x="33" y="11"/>
                      <a:pt x="48" y="1"/>
                    </a:cubicBezTo>
                    <a:cubicBezTo>
                      <a:pt x="223" y="1"/>
                      <a:pt x="397" y="0"/>
                      <a:pt x="572" y="0"/>
                    </a:cubicBezTo>
                    <a:cubicBezTo>
                      <a:pt x="577" y="0"/>
                      <a:pt x="581" y="4"/>
                      <a:pt x="586" y="6"/>
                    </a:cubicBezTo>
                    <a:cubicBezTo>
                      <a:pt x="597" y="14"/>
                      <a:pt x="609" y="22"/>
                      <a:pt x="619" y="31"/>
                    </a:cubicBezTo>
                  </a:path>
                </a:pathLst>
              </a:custGeom>
              <a:grp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pic>
        <p:nvPicPr>
          <p:cNvPr id="25" name="Picture 24">
            <a:extLst>
              <a:ext uri="{FF2B5EF4-FFF2-40B4-BE49-F238E27FC236}">
                <a16:creationId xmlns:a16="http://schemas.microsoft.com/office/drawing/2014/main" id="{6892391D-57BF-0B49-B49A-B5E985498182}"/>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9667218" y="5596830"/>
            <a:ext cx="1892377" cy="434551"/>
          </a:xfrm>
          <a:prstGeom prst="rect">
            <a:avLst/>
          </a:prstGeom>
          <a:ln>
            <a:noFill/>
          </a:ln>
          <a:extLst>
            <a:ext uri="{53640926-AAD7-44D8-BBD7-CCE9431645EC}">
              <a14:shadowObscured xmlns:a14="http://schemas.microsoft.com/office/drawing/2010/main"/>
            </a:ext>
          </a:extLst>
        </p:spPr>
      </p:pic>
      <p:sp>
        <p:nvSpPr>
          <p:cNvPr id="26" name="Text Placeholder 23">
            <a:extLst>
              <a:ext uri="{FF2B5EF4-FFF2-40B4-BE49-F238E27FC236}">
                <a16:creationId xmlns:a16="http://schemas.microsoft.com/office/drawing/2014/main" id="{971E59D3-A119-8B4E-A63E-7946DE9464B8}"/>
              </a:ext>
            </a:extLst>
          </p:cNvPr>
          <p:cNvSpPr>
            <a:spLocks noGrp="1"/>
          </p:cNvSpPr>
          <p:nvPr>
            <p:ph type="body" sz="quarter" idx="16" hasCustomPrompt="1"/>
          </p:nvPr>
        </p:nvSpPr>
        <p:spPr>
          <a:xfrm>
            <a:off x="605014" y="5352225"/>
            <a:ext cx="6024386"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27" name="Text Placeholder 23">
            <a:extLst>
              <a:ext uri="{FF2B5EF4-FFF2-40B4-BE49-F238E27FC236}">
                <a16:creationId xmlns:a16="http://schemas.microsoft.com/office/drawing/2014/main" id="{53A2ABC6-0D98-4847-AF4E-9F68E1C73791}"/>
              </a:ext>
            </a:extLst>
          </p:cNvPr>
          <p:cNvSpPr>
            <a:spLocks noGrp="1"/>
          </p:cNvSpPr>
          <p:nvPr>
            <p:ph type="body" sz="quarter" idx="17" hasCustomPrompt="1"/>
          </p:nvPr>
        </p:nvSpPr>
        <p:spPr>
          <a:xfrm>
            <a:off x="605014" y="4325890"/>
            <a:ext cx="6024386"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1</a:t>
            </a:r>
          </a:p>
        </p:txBody>
      </p:sp>
    </p:spTree>
    <p:extLst>
      <p:ext uri="{BB962C8B-B14F-4D97-AF65-F5344CB8AC3E}">
        <p14:creationId xmlns:p14="http://schemas.microsoft.com/office/powerpoint/2010/main" val="308997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deas slid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4830849" y="139749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4750680" y="1505268"/>
            <a:ext cx="2627312" cy="429895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4246807" y="1357000"/>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8699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4" name="Text Placeholder 23">
            <a:extLst>
              <a:ext uri="{FF2B5EF4-FFF2-40B4-BE49-F238E27FC236}">
                <a16:creationId xmlns:a16="http://schemas.microsoft.com/office/drawing/2014/main" id="{95C7DF23-FA0E-6D4A-836A-5800BA5617E3}"/>
              </a:ext>
            </a:extLst>
          </p:cNvPr>
          <p:cNvSpPr>
            <a:spLocks noGrp="1"/>
          </p:cNvSpPr>
          <p:nvPr>
            <p:ph type="body" sz="quarter" idx="17" hasCustomPrompt="1"/>
          </p:nvPr>
        </p:nvSpPr>
        <p:spPr>
          <a:xfrm>
            <a:off x="45408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35" name="Text Placeholder 23">
            <a:extLst>
              <a:ext uri="{FF2B5EF4-FFF2-40B4-BE49-F238E27FC236}">
                <a16:creationId xmlns:a16="http://schemas.microsoft.com/office/drawing/2014/main" id="{B642D40D-91EB-0F4E-93C0-7D8E66EA1FA2}"/>
              </a:ext>
            </a:extLst>
          </p:cNvPr>
          <p:cNvSpPr>
            <a:spLocks noGrp="1"/>
          </p:cNvSpPr>
          <p:nvPr>
            <p:ph type="body" sz="quarter" idx="18" hasCustomPrompt="1"/>
          </p:nvPr>
        </p:nvSpPr>
        <p:spPr>
          <a:xfrm>
            <a:off x="49659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42" name="Text Placeholder 23">
            <a:extLst>
              <a:ext uri="{FF2B5EF4-FFF2-40B4-BE49-F238E27FC236}">
                <a16:creationId xmlns:a16="http://schemas.microsoft.com/office/drawing/2014/main" id="{27830132-4FDD-9441-BB75-533A4FD0F1E9}"/>
              </a:ext>
            </a:extLst>
          </p:cNvPr>
          <p:cNvSpPr>
            <a:spLocks noGrp="1"/>
          </p:cNvSpPr>
          <p:nvPr>
            <p:ph type="body" sz="quarter" idx="19" hasCustomPrompt="1"/>
          </p:nvPr>
        </p:nvSpPr>
        <p:spPr>
          <a:xfrm>
            <a:off x="8960436" y="558453"/>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3" name="Text Placeholder 23">
            <a:extLst>
              <a:ext uri="{FF2B5EF4-FFF2-40B4-BE49-F238E27FC236}">
                <a16:creationId xmlns:a16="http://schemas.microsoft.com/office/drawing/2014/main" id="{188E93C1-C57C-7C42-8E67-C7D925754297}"/>
              </a:ext>
            </a:extLst>
          </p:cNvPr>
          <p:cNvSpPr>
            <a:spLocks noGrp="1"/>
          </p:cNvSpPr>
          <p:nvPr>
            <p:ph type="body" sz="quarter" idx="20" hasCustomPrompt="1"/>
          </p:nvPr>
        </p:nvSpPr>
        <p:spPr>
          <a:xfrm>
            <a:off x="8927520" y="2213486"/>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sp>
        <p:nvSpPr>
          <p:cNvPr id="44" name="Text Placeholder 23">
            <a:extLst>
              <a:ext uri="{FF2B5EF4-FFF2-40B4-BE49-F238E27FC236}">
                <a16:creationId xmlns:a16="http://schemas.microsoft.com/office/drawing/2014/main" id="{86E9F1C1-53F3-FB4E-B21E-805520548055}"/>
              </a:ext>
            </a:extLst>
          </p:cNvPr>
          <p:cNvSpPr>
            <a:spLocks noGrp="1"/>
          </p:cNvSpPr>
          <p:nvPr>
            <p:ph type="body" sz="quarter" idx="21" hasCustomPrompt="1"/>
          </p:nvPr>
        </p:nvSpPr>
        <p:spPr>
          <a:xfrm>
            <a:off x="8970039" y="399303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6990670" y="1357000"/>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4751196" y="2428246"/>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39461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deas slide 2">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9035D778-1A14-9C4F-B613-0DBAAD421CE7}"/>
              </a:ext>
            </a:extLst>
          </p:cNvPr>
          <p:cNvSpPr>
            <a:spLocks/>
          </p:cNvSpPr>
          <p:nvPr userDrawn="1"/>
        </p:nvSpPr>
        <p:spPr bwMode="auto">
          <a:xfrm>
            <a:off x="8805279" y="128450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8" name="Freeform 7">
            <a:extLst>
              <a:ext uri="{FF2B5EF4-FFF2-40B4-BE49-F238E27FC236}">
                <a16:creationId xmlns:a16="http://schemas.microsoft.com/office/drawing/2014/main" id="{11DDFF66-412A-8744-B744-8F3642DAAEEB}"/>
              </a:ext>
            </a:extLst>
          </p:cNvPr>
          <p:cNvSpPr>
            <a:spLocks/>
          </p:cNvSpPr>
          <p:nvPr/>
        </p:nvSpPr>
        <p:spPr bwMode="auto">
          <a:xfrm>
            <a:off x="8696085" y="1301285"/>
            <a:ext cx="2787198" cy="4410380"/>
          </a:xfrm>
          <a:custGeom>
            <a:avLst/>
            <a:gdLst>
              <a:gd name="T0" fmla="*/ 442 w 690"/>
              <a:gd name="T1" fmla="*/ 766 h 1128"/>
              <a:gd name="T2" fmla="*/ 427 w 690"/>
              <a:gd name="T3" fmla="*/ 706 h 1128"/>
              <a:gd name="T4" fmla="*/ 454 w 690"/>
              <a:gd name="T5" fmla="*/ 593 h 1128"/>
              <a:gd name="T6" fmla="*/ 456 w 690"/>
              <a:gd name="T7" fmla="*/ 590 h 1128"/>
              <a:gd name="T8" fmla="*/ 476 w 690"/>
              <a:gd name="T9" fmla="*/ 538 h 1128"/>
              <a:gd name="T10" fmla="*/ 477 w 690"/>
              <a:gd name="T11" fmla="*/ 484 h 1128"/>
              <a:gd name="T12" fmla="*/ 469 w 690"/>
              <a:gd name="T13" fmla="*/ 496 h 1128"/>
              <a:gd name="T14" fmla="*/ 452 w 690"/>
              <a:gd name="T15" fmla="*/ 496 h 1128"/>
              <a:gd name="T16" fmla="*/ 440 w 690"/>
              <a:gd name="T17" fmla="*/ 491 h 1128"/>
              <a:gd name="T18" fmla="*/ 428 w 690"/>
              <a:gd name="T19" fmla="*/ 494 h 1128"/>
              <a:gd name="T20" fmla="*/ 395 w 690"/>
              <a:gd name="T21" fmla="*/ 499 h 1128"/>
              <a:gd name="T22" fmla="*/ 382 w 690"/>
              <a:gd name="T23" fmla="*/ 491 h 1128"/>
              <a:gd name="T24" fmla="*/ 348 w 690"/>
              <a:gd name="T25" fmla="*/ 496 h 1128"/>
              <a:gd name="T26" fmla="*/ 330 w 690"/>
              <a:gd name="T27" fmla="*/ 491 h 1128"/>
              <a:gd name="T28" fmla="*/ 321 w 690"/>
              <a:gd name="T29" fmla="*/ 492 h 1128"/>
              <a:gd name="T30" fmla="*/ 298 w 690"/>
              <a:gd name="T31" fmla="*/ 498 h 1128"/>
              <a:gd name="T32" fmla="*/ 279 w 690"/>
              <a:gd name="T33" fmla="*/ 493 h 1128"/>
              <a:gd name="T34" fmla="*/ 260 w 690"/>
              <a:gd name="T35" fmla="*/ 492 h 1128"/>
              <a:gd name="T36" fmla="*/ 245 w 690"/>
              <a:gd name="T37" fmla="*/ 500 h 1128"/>
              <a:gd name="T38" fmla="*/ 237 w 690"/>
              <a:gd name="T39" fmla="*/ 498 h 1128"/>
              <a:gd name="T40" fmla="*/ 223 w 690"/>
              <a:gd name="T41" fmla="*/ 491 h 1128"/>
              <a:gd name="T42" fmla="*/ 217 w 690"/>
              <a:gd name="T43" fmla="*/ 499 h 1128"/>
              <a:gd name="T44" fmla="*/ 239 w 690"/>
              <a:gd name="T45" fmla="*/ 577 h 1128"/>
              <a:gd name="T46" fmla="*/ 255 w 690"/>
              <a:gd name="T47" fmla="*/ 652 h 1128"/>
              <a:gd name="T48" fmla="*/ 239 w 690"/>
              <a:gd name="T49" fmla="*/ 781 h 1128"/>
              <a:gd name="T50" fmla="*/ 204 w 690"/>
              <a:gd name="T51" fmla="*/ 714 h 1128"/>
              <a:gd name="T52" fmla="*/ 160 w 690"/>
              <a:gd name="T53" fmla="*/ 640 h 1128"/>
              <a:gd name="T54" fmla="*/ 63 w 690"/>
              <a:gd name="T55" fmla="*/ 530 h 1128"/>
              <a:gd name="T56" fmla="*/ 14 w 690"/>
              <a:gd name="T57" fmla="*/ 381 h 1128"/>
              <a:gd name="T58" fmla="*/ 244 w 690"/>
              <a:gd name="T59" fmla="*/ 28 h 1128"/>
              <a:gd name="T60" fmla="*/ 556 w 690"/>
              <a:gd name="T61" fmla="*/ 72 h 1128"/>
              <a:gd name="T62" fmla="*/ 671 w 690"/>
              <a:gd name="T63" fmla="*/ 395 h 1128"/>
              <a:gd name="T64" fmla="*/ 606 w 690"/>
              <a:gd name="T65" fmla="*/ 544 h 1128"/>
              <a:gd name="T66" fmla="*/ 524 w 690"/>
              <a:gd name="T67" fmla="*/ 665 h 1128"/>
              <a:gd name="T68" fmla="*/ 483 w 690"/>
              <a:gd name="T69" fmla="*/ 756 h 1128"/>
              <a:gd name="T70" fmla="*/ 419 w 690"/>
              <a:gd name="T71" fmla="*/ 788 h 1128"/>
              <a:gd name="T72" fmla="*/ 222 w 690"/>
              <a:gd name="T73" fmla="*/ 845 h 1128"/>
              <a:gd name="T74" fmla="*/ 356 w 690"/>
              <a:gd name="T75" fmla="*/ 874 h 1128"/>
              <a:gd name="T76" fmla="*/ 451 w 690"/>
              <a:gd name="T77" fmla="*/ 840 h 1128"/>
              <a:gd name="T78" fmla="*/ 327 w 690"/>
              <a:gd name="T79" fmla="*/ 822 h 1128"/>
              <a:gd name="T80" fmla="*/ 236 w 690"/>
              <a:gd name="T81" fmla="*/ 881 h 1128"/>
              <a:gd name="T82" fmla="*/ 325 w 690"/>
              <a:gd name="T83" fmla="*/ 938 h 1128"/>
              <a:gd name="T84" fmla="*/ 449 w 690"/>
              <a:gd name="T85" fmla="*/ 910 h 1128"/>
              <a:gd name="T86" fmla="*/ 349 w 690"/>
              <a:gd name="T87" fmla="*/ 892 h 1128"/>
              <a:gd name="T88" fmla="*/ 247 w 690"/>
              <a:gd name="T89" fmla="*/ 934 h 1128"/>
              <a:gd name="T90" fmla="*/ 295 w 690"/>
              <a:gd name="T91" fmla="*/ 1002 h 1128"/>
              <a:gd name="T92" fmla="*/ 447 w 690"/>
              <a:gd name="T93" fmla="*/ 995 h 1128"/>
              <a:gd name="T94" fmla="*/ 419 w 690"/>
              <a:gd name="T95" fmla="*/ 960 h 1128"/>
              <a:gd name="T96" fmla="*/ 290 w 690"/>
              <a:gd name="T97" fmla="*/ 977 h 1128"/>
              <a:gd name="T98" fmla="*/ 285 w 690"/>
              <a:gd name="T99" fmla="*/ 1065 h 1128"/>
              <a:gd name="T100" fmla="*/ 407 w 690"/>
              <a:gd name="T101" fmla="*/ 1066 h 1128"/>
              <a:gd name="T102" fmla="*/ 358 w 690"/>
              <a:gd name="T103" fmla="*/ 1036 h 1128"/>
              <a:gd name="T104" fmla="*/ 298 w 690"/>
              <a:gd name="T105" fmla="*/ 1094 h 1128"/>
              <a:gd name="T106" fmla="*/ 403 w 690"/>
              <a:gd name="T107" fmla="*/ 1105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90" h="1128">
                <a:moveTo>
                  <a:pt x="442" y="766"/>
                </a:moveTo>
                <a:cubicBezTo>
                  <a:pt x="427" y="756"/>
                  <a:pt x="425" y="722"/>
                  <a:pt x="427" y="706"/>
                </a:cubicBezTo>
                <a:cubicBezTo>
                  <a:pt x="431" y="668"/>
                  <a:pt x="439" y="628"/>
                  <a:pt x="454" y="593"/>
                </a:cubicBezTo>
                <a:cubicBezTo>
                  <a:pt x="455" y="592"/>
                  <a:pt x="455" y="591"/>
                  <a:pt x="456" y="590"/>
                </a:cubicBezTo>
                <a:cubicBezTo>
                  <a:pt x="463" y="573"/>
                  <a:pt x="471" y="556"/>
                  <a:pt x="476" y="538"/>
                </a:cubicBezTo>
                <a:cubicBezTo>
                  <a:pt x="481" y="522"/>
                  <a:pt x="484" y="501"/>
                  <a:pt x="477" y="484"/>
                </a:cubicBezTo>
                <a:cubicBezTo>
                  <a:pt x="475" y="485"/>
                  <a:pt x="471" y="494"/>
                  <a:pt x="469" y="496"/>
                </a:cubicBezTo>
                <a:cubicBezTo>
                  <a:pt x="464" y="499"/>
                  <a:pt x="457" y="498"/>
                  <a:pt x="452" y="496"/>
                </a:cubicBezTo>
                <a:cubicBezTo>
                  <a:pt x="448" y="495"/>
                  <a:pt x="445" y="492"/>
                  <a:pt x="440" y="491"/>
                </a:cubicBezTo>
                <a:cubicBezTo>
                  <a:pt x="436" y="490"/>
                  <a:pt x="432" y="492"/>
                  <a:pt x="428" y="494"/>
                </a:cubicBezTo>
                <a:cubicBezTo>
                  <a:pt x="418" y="500"/>
                  <a:pt x="406" y="504"/>
                  <a:pt x="395" y="499"/>
                </a:cubicBezTo>
                <a:cubicBezTo>
                  <a:pt x="390" y="497"/>
                  <a:pt x="387" y="493"/>
                  <a:pt x="382" y="491"/>
                </a:cubicBezTo>
                <a:cubicBezTo>
                  <a:pt x="371" y="488"/>
                  <a:pt x="360" y="498"/>
                  <a:pt x="348" y="496"/>
                </a:cubicBezTo>
                <a:cubicBezTo>
                  <a:pt x="342" y="496"/>
                  <a:pt x="336" y="491"/>
                  <a:pt x="330" y="491"/>
                </a:cubicBezTo>
                <a:cubicBezTo>
                  <a:pt x="327" y="491"/>
                  <a:pt x="324" y="491"/>
                  <a:pt x="321" y="492"/>
                </a:cubicBezTo>
                <a:cubicBezTo>
                  <a:pt x="313" y="494"/>
                  <a:pt x="306" y="498"/>
                  <a:pt x="298" y="498"/>
                </a:cubicBezTo>
                <a:cubicBezTo>
                  <a:pt x="291" y="498"/>
                  <a:pt x="285" y="495"/>
                  <a:pt x="279" y="493"/>
                </a:cubicBezTo>
                <a:cubicBezTo>
                  <a:pt x="273" y="491"/>
                  <a:pt x="266" y="490"/>
                  <a:pt x="260" y="492"/>
                </a:cubicBezTo>
                <a:cubicBezTo>
                  <a:pt x="255" y="495"/>
                  <a:pt x="250" y="500"/>
                  <a:pt x="245" y="500"/>
                </a:cubicBezTo>
                <a:cubicBezTo>
                  <a:pt x="242" y="500"/>
                  <a:pt x="240" y="499"/>
                  <a:pt x="237" y="498"/>
                </a:cubicBezTo>
                <a:cubicBezTo>
                  <a:pt x="233" y="496"/>
                  <a:pt x="228" y="492"/>
                  <a:pt x="223" y="491"/>
                </a:cubicBezTo>
                <a:cubicBezTo>
                  <a:pt x="219" y="491"/>
                  <a:pt x="218" y="496"/>
                  <a:pt x="217" y="499"/>
                </a:cubicBezTo>
                <a:cubicBezTo>
                  <a:pt x="211" y="520"/>
                  <a:pt x="232" y="557"/>
                  <a:pt x="239" y="577"/>
                </a:cubicBezTo>
                <a:cubicBezTo>
                  <a:pt x="247" y="601"/>
                  <a:pt x="253" y="627"/>
                  <a:pt x="255" y="652"/>
                </a:cubicBezTo>
                <a:cubicBezTo>
                  <a:pt x="259" y="695"/>
                  <a:pt x="250" y="740"/>
                  <a:pt x="239" y="781"/>
                </a:cubicBezTo>
                <a:cubicBezTo>
                  <a:pt x="214" y="779"/>
                  <a:pt x="212" y="733"/>
                  <a:pt x="204" y="714"/>
                </a:cubicBezTo>
                <a:cubicBezTo>
                  <a:pt x="193" y="687"/>
                  <a:pt x="178" y="662"/>
                  <a:pt x="160" y="640"/>
                </a:cubicBezTo>
                <a:cubicBezTo>
                  <a:pt x="128" y="602"/>
                  <a:pt x="90" y="571"/>
                  <a:pt x="63" y="530"/>
                </a:cubicBezTo>
                <a:cubicBezTo>
                  <a:pt x="34" y="485"/>
                  <a:pt x="19" y="434"/>
                  <a:pt x="14" y="381"/>
                </a:cubicBezTo>
                <a:cubicBezTo>
                  <a:pt x="0" y="222"/>
                  <a:pt x="87" y="71"/>
                  <a:pt x="244" y="28"/>
                </a:cubicBezTo>
                <a:cubicBezTo>
                  <a:pt x="346" y="0"/>
                  <a:pt x="469" y="8"/>
                  <a:pt x="556" y="72"/>
                </a:cubicBezTo>
                <a:cubicBezTo>
                  <a:pt x="646" y="139"/>
                  <a:pt x="690" y="288"/>
                  <a:pt x="671" y="395"/>
                </a:cubicBezTo>
                <a:cubicBezTo>
                  <a:pt x="661" y="448"/>
                  <a:pt x="631" y="497"/>
                  <a:pt x="606" y="544"/>
                </a:cubicBezTo>
                <a:cubicBezTo>
                  <a:pt x="583" y="587"/>
                  <a:pt x="548" y="622"/>
                  <a:pt x="524" y="665"/>
                </a:cubicBezTo>
                <a:cubicBezTo>
                  <a:pt x="508" y="694"/>
                  <a:pt x="497" y="725"/>
                  <a:pt x="483" y="756"/>
                </a:cubicBezTo>
                <a:cubicBezTo>
                  <a:pt x="468" y="786"/>
                  <a:pt x="455" y="786"/>
                  <a:pt x="419" y="788"/>
                </a:cubicBezTo>
                <a:cubicBezTo>
                  <a:pt x="381" y="790"/>
                  <a:pt x="208" y="776"/>
                  <a:pt x="222" y="845"/>
                </a:cubicBezTo>
                <a:cubicBezTo>
                  <a:pt x="230" y="882"/>
                  <a:pt x="332" y="875"/>
                  <a:pt x="356" y="874"/>
                </a:cubicBezTo>
                <a:cubicBezTo>
                  <a:pt x="369" y="873"/>
                  <a:pt x="468" y="868"/>
                  <a:pt x="451" y="840"/>
                </a:cubicBezTo>
                <a:cubicBezTo>
                  <a:pt x="435" y="813"/>
                  <a:pt x="352" y="819"/>
                  <a:pt x="327" y="822"/>
                </a:cubicBezTo>
                <a:cubicBezTo>
                  <a:pt x="295" y="827"/>
                  <a:pt x="242" y="842"/>
                  <a:pt x="236" y="881"/>
                </a:cubicBezTo>
                <a:cubicBezTo>
                  <a:pt x="229" y="926"/>
                  <a:pt x="294" y="936"/>
                  <a:pt x="325" y="938"/>
                </a:cubicBezTo>
                <a:cubicBezTo>
                  <a:pt x="342" y="938"/>
                  <a:pt x="447" y="939"/>
                  <a:pt x="449" y="910"/>
                </a:cubicBezTo>
                <a:cubicBezTo>
                  <a:pt x="451" y="886"/>
                  <a:pt x="362" y="891"/>
                  <a:pt x="349" y="892"/>
                </a:cubicBezTo>
                <a:cubicBezTo>
                  <a:pt x="316" y="894"/>
                  <a:pt x="264" y="900"/>
                  <a:pt x="247" y="934"/>
                </a:cubicBezTo>
                <a:cubicBezTo>
                  <a:pt x="230" y="969"/>
                  <a:pt x="265" y="994"/>
                  <a:pt x="295" y="1002"/>
                </a:cubicBezTo>
                <a:cubicBezTo>
                  <a:pt x="340" y="1016"/>
                  <a:pt x="403" y="1014"/>
                  <a:pt x="447" y="995"/>
                </a:cubicBezTo>
                <a:cubicBezTo>
                  <a:pt x="490" y="976"/>
                  <a:pt x="439" y="962"/>
                  <a:pt x="419" y="960"/>
                </a:cubicBezTo>
                <a:cubicBezTo>
                  <a:pt x="372" y="956"/>
                  <a:pt x="333" y="956"/>
                  <a:pt x="290" y="977"/>
                </a:cubicBezTo>
                <a:cubicBezTo>
                  <a:pt x="256" y="993"/>
                  <a:pt x="248" y="1038"/>
                  <a:pt x="285" y="1065"/>
                </a:cubicBezTo>
                <a:cubicBezTo>
                  <a:pt x="323" y="1092"/>
                  <a:pt x="372" y="1083"/>
                  <a:pt x="407" y="1066"/>
                </a:cubicBezTo>
                <a:cubicBezTo>
                  <a:pt x="456" y="1043"/>
                  <a:pt x="378" y="1034"/>
                  <a:pt x="358" y="1036"/>
                </a:cubicBezTo>
                <a:cubicBezTo>
                  <a:pt x="336" y="1039"/>
                  <a:pt x="266" y="1060"/>
                  <a:pt x="298" y="1094"/>
                </a:cubicBezTo>
                <a:cubicBezTo>
                  <a:pt x="330" y="1128"/>
                  <a:pt x="368" y="1093"/>
                  <a:pt x="403" y="110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45" name="Group 44">
            <a:extLst>
              <a:ext uri="{FF2B5EF4-FFF2-40B4-BE49-F238E27FC236}">
                <a16:creationId xmlns:a16="http://schemas.microsoft.com/office/drawing/2014/main" id="{C538356A-EC19-224A-B603-1ED1D068B929}"/>
              </a:ext>
            </a:extLst>
          </p:cNvPr>
          <p:cNvGrpSpPr/>
          <p:nvPr userDrawn="1"/>
        </p:nvGrpSpPr>
        <p:grpSpPr>
          <a:xfrm>
            <a:off x="8278608" y="1105377"/>
            <a:ext cx="921623" cy="2887662"/>
            <a:chOff x="3937000" y="1157923"/>
            <a:chExt cx="1233488" cy="3113087"/>
          </a:xfrm>
        </p:grpSpPr>
        <p:sp>
          <p:nvSpPr>
            <p:cNvPr id="10" name="Freeform 9">
              <a:extLst>
                <a:ext uri="{FF2B5EF4-FFF2-40B4-BE49-F238E27FC236}">
                  <a16:creationId xmlns:a16="http://schemas.microsoft.com/office/drawing/2014/main" id="{4711C606-08F9-804B-801A-C0F0E679C8E0}"/>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10">
              <a:extLst>
                <a:ext uri="{FF2B5EF4-FFF2-40B4-BE49-F238E27FC236}">
                  <a16:creationId xmlns:a16="http://schemas.microsoft.com/office/drawing/2014/main" id="{7764CB4A-7B46-D24A-97D1-B8B3572AC08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4" name="Freeform 13">
              <a:extLst>
                <a:ext uri="{FF2B5EF4-FFF2-40B4-BE49-F238E27FC236}">
                  <a16:creationId xmlns:a16="http://schemas.microsoft.com/office/drawing/2014/main" id="{37653A5D-B7D2-0E49-AB98-03D6C81F6011}"/>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32" name="Text Placeholder 23">
            <a:extLst>
              <a:ext uri="{FF2B5EF4-FFF2-40B4-BE49-F238E27FC236}">
                <a16:creationId xmlns:a16="http://schemas.microsoft.com/office/drawing/2014/main" id="{DBE9BE9B-CAD6-2F46-B458-0763A039B72B}"/>
              </a:ext>
            </a:extLst>
          </p:cNvPr>
          <p:cNvSpPr>
            <a:spLocks noGrp="1"/>
          </p:cNvSpPr>
          <p:nvPr>
            <p:ph type="body" sz="quarter" idx="16" hasCustomPrompt="1"/>
          </p:nvPr>
        </p:nvSpPr>
        <p:spPr>
          <a:xfrm>
            <a:off x="477057" y="1477989"/>
            <a:ext cx="2886739" cy="1108770"/>
          </a:xfrm>
        </p:spPr>
        <p:txBody>
          <a:bodyPr anchor="ctr">
            <a:normAutofit/>
          </a:bodyPr>
          <a:lstStyle>
            <a:lvl1pPr marL="0" indent="0" algn="just">
              <a:buNone/>
              <a:defRPr sz="2200" b="0" i="0">
                <a:solidFill>
                  <a:srgbClr val="231F20"/>
                </a:solidFill>
                <a:latin typeface="Josefin Sans" pitchFamily="2" charset="0"/>
              </a:defRPr>
            </a:lvl1pPr>
          </a:lstStyle>
          <a:p>
            <a:pPr lvl="0"/>
            <a:r>
              <a:rPr lang="en-US" dirty="0"/>
              <a:t>Click here to type</a:t>
            </a:r>
          </a:p>
        </p:txBody>
      </p:sp>
      <p:grpSp>
        <p:nvGrpSpPr>
          <p:cNvPr id="39" name="Group 38">
            <a:extLst>
              <a:ext uri="{FF2B5EF4-FFF2-40B4-BE49-F238E27FC236}">
                <a16:creationId xmlns:a16="http://schemas.microsoft.com/office/drawing/2014/main" id="{3470393C-7A3C-D748-BEFC-9D98DFCAFC1B}"/>
              </a:ext>
            </a:extLst>
          </p:cNvPr>
          <p:cNvGrpSpPr/>
          <p:nvPr userDrawn="1"/>
        </p:nvGrpSpPr>
        <p:grpSpPr>
          <a:xfrm>
            <a:off x="4830849" y="640753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6E113167-BEC2-0344-AAE3-F84A18F3A46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6626F60B-6258-6E4E-9D30-72842C4197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46" name="Group 45">
            <a:extLst>
              <a:ext uri="{FF2B5EF4-FFF2-40B4-BE49-F238E27FC236}">
                <a16:creationId xmlns:a16="http://schemas.microsoft.com/office/drawing/2014/main" id="{10E6CFB0-F7F0-FE46-82A3-E5F2E2B0BFAC}"/>
              </a:ext>
            </a:extLst>
          </p:cNvPr>
          <p:cNvGrpSpPr/>
          <p:nvPr userDrawn="1"/>
        </p:nvGrpSpPr>
        <p:grpSpPr>
          <a:xfrm flipH="1">
            <a:off x="11022471" y="1105377"/>
            <a:ext cx="921623" cy="2887662"/>
            <a:chOff x="3937000" y="1157923"/>
            <a:chExt cx="1233488" cy="3113087"/>
          </a:xfrm>
        </p:grpSpPr>
        <p:sp>
          <p:nvSpPr>
            <p:cNvPr id="47" name="Freeform 46">
              <a:extLst>
                <a:ext uri="{FF2B5EF4-FFF2-40B4-BE49-F238E27FC236}">
                  <a16:creationId xmlns:a16="http://schemas.microsoft.com/office/drawing/2014/main" id="{ACF29897-52B4-DF4D-BC11-67CD297A18A5}"/>
                </a:ext>
              </a:extLst>
            </p:cNvPr>
            <p:cNvSpPr>
              <a:spLocks/>
            </p:cNvSpPr>
            <p:nvPr userDrawn="1"/>
          </p:nvSpPr>
          <p:spPr bwMode="auto">
            <a:xfrm>
              <a:off x="4271963" y="4085273"/>
              <a:ext cx="520700" cy="185737"/>
            </a:xfrm>
            <a:custGeom>
              <a:avLst/>
              <a:gdLst>
                <a:gd name="T0" fmla="*/ 137 w 137"/>
                <a:gd name="T1" fmla="*/ 0 h 49"/>
                <a:gd name="T2" fmla="*/ 0 w 137"/>
                <a:gd name="T3" fmla="*/ 49 h 49"/>
              </a:gdLst>
              <a:ahLst/>
              <a:cxnLst>
                <a:cxn ang="0">
                  <a:pos x="T0" y="T1"/>
                </a:cxn>
                <a:cxn ang="0">
                  <a:pos x="T2" y="T3"/>
                </a:cxn>
              </a:cxnLst>
              <a:rect l="0" t="0" r="r" b="b"/>
              <a:pathLst>
                <a:path w="137" h="49">
                  <a:moveTo>
                    <a:pt x="137" y="0"/>
                  </a:moveTo>
                  <a:cubicBezTo>
                    <a:pt x="90" y="10"/>
                    <a:pt x="43" y="26"/>
                    <a:pt x="0" y="49"/>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47">
              <a:extLst>
                <a:ext uri="{FF2B5EF4-FFF2-40B4-BE49-F238E27FC236}">
                  <a16:creationId xmlns:a16="http://schemas.microsoft.com/office/drawing/2014/main" id="{13AD4F2C-2668-2842-8303-972AAB51C6F3}"/>
                </a:ext>
              </a:extLst>
            </p:cNvPr>
            <p:cNvSpPr>
              <a:spLocks/>
            </p:cNvSpPr>
            <p:nvPr userDrawn="1"/>
          </p:nvSpPr>
          <p:spPr bwMode="auto">
            <a:xfrm>
              <a:off x="3937000" y="2597785"/>
              <a:ext cx="571500" cy="157163"/>
            </a:xfrm>
            <a:custGeom>
              <a:avLst/>
              <a:gdLst>
                <a:gd name="T0" fmla="*/ 150 w 150"/>
                <a:gd name="T1" fmla="*/ 41 h 41"/>
                <a:gd name="T2" fmla="*/ 0 w 150"/>
                <a:gd name="T3" fmla="*/ 0 h 41"/>
              </a:gdLst>
              <a:ahLst/>
              <a:cxnLst>
                <a:cxn ang="0">
                  <a:pos x="T0" y="T1"/>
                </a:cxn>
                <a:cxn ang="0">
                  <a:pos x="T2" y="T3"/>
                </a:cxn>
              </a:cxnLst>
              <a:rect l="0" t="0" r="r" b="b"/>
              <a:pathLst>
                <a:path w="150" h="41">
                  <a:moveTo>
                    <a:pt x="150" y="41"/>
                  </a:moveTo>
                  <a:cubicBezTo>
                    <a:pt x="103" y="20"/>
                    <a:pt x="52" y="6"/>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48">
              <a:extLst>
                <a:ext uri="{FF2B5EF4-FFF2-40B4-BE49-F238E27FC236}">
                  <a16:creationId xmlns:a16="http://schemas.microsoft.com/office/drawing/2014/main" id="{C0AEA0CC-2243-E44B-8A6C-6205645DB123}"/>
                </a:ext>
              </a:extLst>
            </p:cNvPr>
            <p:cNvSpPr>
              <a:spLocks/>
            </p:cNvSpPr>
            <p:nvPr userDrawn="1"/>
          </p:nvSpPr>
          <p:spPr bwMode="auto">
            <a:xfrm>
              <a:off x="4751388" y="1157923"/>
              <a:ext cx="419100" cy="225425"/>
            </a:xfrm>
            <a:custGeom>
              <a:avLst/>
              <a:gdLst>
                <a:gd name="T0" fmla="*/ 110 w 110"/>
                <a:gd name="T1" fmla="*/ 59 h 59"/>
                <a:gd name="T2" fmla="*/ 0 w 110"/>
                <a:gd name="T3" fmla="*/ 0 h 59"/>
              </a:gdLst>
              <a:ahLst/>
              <a:cxnLst>
                <a:cxn ang="0">
                  <a:pos x="T0" y="T1"/>
                </a:cxn>
                <a:cxn ang="0">
                  <a:pos x="T2" y="T3"/>
                </a:cxn>
              </a:cxnLst>
              <a:rect l="0" t="0" r="r" b="b"/>
              <a:pathLst>
                <a:path w="110" h="59">
                  <a:moveTo>
                    <a:pt x="110" y="59"/>
                  </a:moveTo>
                  <a:cubicBezTo>
                    <a:pt x="80" y="29"/>
                    <a:pt x="41" y="8"/>
                    <a:pt x="0" y="0"/>
                  </a:cubicBezTo>
                </a:path>
              </a:pathLst>
            </a:custGeom>
            <a:noFill/>
            <a:ln w="38100" cap="rnd">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51" name="Text Placeholder 23">
            <a:extLst>
              <a:ext uri="{FF2B5EF4-FFF2-40B4-BE49-F238E27FC236}">
                <a16:creationId xmlns:a16="http://schemas.microsoft.com/office/drawing/2014/main" id="{71C015DD-1D03-0340-AC71-A772C6C7CCD9}"/>
              </a:ext>
            </a:extLst>
          </p:cNvPr>
          <p:cNvSpPr>
            <a:spLocks noGrp="1"/>
          </p:cNvSpPr>
          <p:nvPr>
            <p:ph type="body" sz="quarter" idx="22" hasCustomPrompt="1"/>
          </p:nvPr>
        </p:nvSpPr>
        <p:spPr>
          <a:xfrm>
            <a:off x="8818195" y="1941970"/>
            <a:ext cx="2574325" cy="866961"/>
          </a:xfrm>
        </p:spPr>
        <p:txBody>
          <a:bodyPr>
            <a:noAutofit/>
          </a:bodyPr>
          <a:lstStyle>
            <a:lvl1pPr marL="0" indent="0" algn="ctr">
              <a:buNone/>
              <a:defRPr sz="7200" b="1" i="0">
                <a:solidFill>
                  <a:srgbClr val="231F20"/>
                </a:solidFill>
                <a:latin typeface="Amatic SC" pitchFamily="2" charset="0"/>
              </a:defRPr>
            </a:lvl1pPr>
          </a:lstStyle>
          <a:p>
            <a:pPr lvl="0"/>
            <a:r>
              <a:rPr lang="en-US" dirty="0"/>
              <a:t>IDEAS</a:t>
            </a:r>
          </a:p>
        </p:txBody>
      </p:sp>
    </p:spTree>
    <p:extLst>
      <p:ext uri="{BB962C8B-B14F-4D97-AF65-F5344CB8AC3E}">
        <p14:creationId xmlns:p14="http://schemas.microsoft.com/office/powerpoint/2010/main" val="299600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172285048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tep Inforgraphic">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49B91D1A-7857-E74D-8F2E-8246CF474FB1}"/>
              </a:ext>
            </a:extLst>
          </p:cNvPr>
          <p:cNvSpPr>
            <a:spLocks/>
          </p:cNvSpPr>
          <p:nvPr userDrawn="1"/>
        </p:nvSpPr>
        <p:spPr bwMode="auto">
          <a:xfrm>
            <a:off x="6998326" y="3682780"/>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solidFill>
            <a:srgbClr val="51A9BA"/>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9" name="Freeform 7">
            <a:extLst>
              <a:ext uri="{FF2B5EF4-FFF2-40B4-BE49-F238E27FC236}">
                <a16:creationId xmlns:a16="http://schemas.microsoft.com/office/drawing/2014/main" id="{2980DC97-B918-AA42-B66E-2BB0B50F0A06}"/>
              </a:ext>
            </a:extLst>
          </p:cNvPr>
          <p:cNvSpPr>
            <a:spLocks/>
          </p:cNvSpPr>
          <p:nvPr userDrawn="1"/>
        </p:nvSpPr>
        <p:spPr bwMode="auto">
          <a:xfrm>
            <a:off x="3501064" y="3682780"/>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solidFill>
            <a:srgbClr val="F3BDB7"/>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0" name="Freeform 8">
            <a:extLst>
              <a:ext uri="{FF2B5EF4-FFF2-40B4-BE49-F238E27FC236}">
                <a16:creationId xmlns:a16="http://schemas.microsoft.com/office/drawing/2014/main" id="{A50CCF89-D8A1-1F4C-BCCC-9C7921D7BDE6}"/>
              </a:ext>
            </a:extLst>
          </p:cNvPr>
          <p:cNvSpPr>
            <a:spLocks/>
          </p:cNvSpPr>
          <p:nvPr userDrawn="1"/>
        </p:nvSpPr>
        <p:spPr bwMode="auto">
          <a:xfrm>
            <a:off x="5167939" y="636368"/>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solidFill>
            <a:srgbClr val="FFC652"/>
          </a:solidFill>
          <a:ln w="38100"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1" name="Freeform 6">
            <a:extLst>
              <a:ext uri="{FF2B5EF4-FFF2-40B4-BE49-F238E27FC236}">
                <a16:creationId xmlns:a16="http://schemas.microsoft.com/office/drawing/2014/main" id="{5618DBE7-D94E-B945-95D4-8792769D93E7}"/>
              </a:ext>
            </a:extLst>
          </p:cNvPr>
          <p:cNvSpPr>
            <a:spLocks/>
          </p:cNvSpPr>
          <p:nvPr userDrawn="1"/>
        </p:nvSpPr>
        <p:spPr bwMode="auto">
          <a:xfrm>
            <a:off x="6865143" y="3587531"/>
            <a:ext cx="1952625" cy="1968500"/>
          </a:xfrm>
          <a:custGeom>
            <a:avLst/>
            <a:gdLst>
              <a:gd name="T0" fmla="*/ 281 w 513"/>
              <a:gd name="T1" fmla="*/ 21 h 517"/>
              <a:gd name="T2" fmla="*/ 503 w 513"/>
              <a:gd name="T3" fmla="*/ 292 h 517"/>
              <a:gd name="T4" fmla="*/ 234 w 513"/>
              <a:gd name="T5" fmla="*/ 507 h 517"/>
              <a:gd name="T6" fmla="*/ 6 w 513"/>
              <a:gd name="T7" fmla="*/ 256 h 517"/>
              <a:gd name="T8" fmla="*/ 281 w 513"/>
              <a:gd name="T9" fmla="*/ 21 h 517"/>
            </a:gdLst>
            <a:ahLst/>
            <a:cxnLst>
              <a:cxn ang="0">
                <a:pos x="T0" y="T1"/>
              </a:cxn>
              <a:cxn ang="0">
                <a:pos x="T2" y="T3"/>
              </a:cxn>
              <a:cxn ang="0">
                <a:pos x="T4" y="T5"/>
              </a:cxn>
              <a:cxn ang="0">
                <a:pos x="T6" y="T7"/>
              </a:cxn>
              <a:cxn ang="0">
                <a:pos x="T8" y="T9"/>
              </a:cxn>
            </a:cxnLst>
            <a:rect l="0" t="0" r="r" b="b"/>
            <a:pathLst>
              <a:path w="513" h="517">
                <a:moveTo>
                  <a:pt x="281" y="21"/>
                </a:moveTo>
                <a:cubicBezTo>
                  <a:pt x="418" y="41"/>
                  <a:pt x="513" y="153"/>
                  <a:pt x="503" y="292"/>
                </a:cubicBezTo>
                <a:cubicBezTo>
                  <a:pt x="494" y="432"/>
                  <a:pt x="368" y="517"/>
                  <a:pt x="234" y="507"/>
                </a:cubicBezTo>
                <a:cubicBezTo>
                  <a:pt x="97" y="497"/>
                  <a:pt x="0" y="396"/>
                  <a:pt x="6" y="256"/>
                </a:cubicBezTo>
                <a:cubicBezTo>
                  <a:pt x="12" y="119"/>
                  <a:pt x="138" y="0"/>
                  <a:pt x="281"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7">
            <a:extLst>
              <a:ext uri="{FF2B5EF4-FFF2-40B4-BE49-F238E27FC236}">
                <a16:creationId xmlns:a16="http://schemas.microsoft.com/office/drawing/2014/main" id="{82659AEC-0465-9844-A8D3-1AFF89DE3652}"/>
              </a:ext>
            </a:extLst>
          </p:cNvPr>
          <p:cNvSpPr>
            <a:spLocks/>
          </p:cNvSpPr>
          <p:nvPr userDrawn="1"/>
        </p:nvSpPr>
        <p:spPr bwMode="auto">
          <a:xfrm>
            <a:off x="3367881" y="3587531"/>
            <a:ext cx="1955800" cy="1973263"/>
          </a:xfrm>
          <a:custGeom>
            <a:avLst/>
            <a:gdLst>
              <a:gd name="T0" fmla="*/ 282 w 514"/>
              <a:gd name="T1" fmla="*/ 21 h 518"/>
              <a:gd name="T2" fmla="*/ 504 w 514"/>
              <a:gd name="T3" fmla="*/ 292 h 518"/>
              <a:gd name="T4" fmla="*/ 235 w 514"/>
              <a:gd name="T5" fmla="*/ 508 h 518"/>
              <a:gd name="T6" fmla="*/ 6 w 514"/>
              <a:gd name="T7" fmla="*/ 257 h 518"/>
              <a:gd name="T8" fmla="*/ 282 w 514"/>
              <a:gd name="T9" fmla="*/ 21 h 518"/>
            </a:gdLst>
            <a:ahLst/>
            <a:cxnLst>
              <a:cxn ang="0">
                <a:pos x="T0" y="T1"/>
              </a:cxn>
              <a:cxn ang="0">
                <a:pos x="T2" y="T3"/>
              </a:cxn>
              <a:cxn ang="0">
                <a:pos x="T4" y="T5"/>
              </a:cxn>
              <a:cxn ang="0">
                <a:pos x="T6" y="T7"/>
              </a:cxn>
              <a:cxn ang="0">
                <a:pos x="T8" y="T9"/>
              </a:cxn>
            </a:cxnLst>
            <a:rect l="0" t="0" r="r" b="b"/>
            <a:pathLst>
              <a:path w="514" h="518">
                <a:moveTo>
                  <a:pt x="282" y="21"/>
                </a:moveTo>
                <a:cubicBezTo>
                  <a:pt x="418" y="41"/>
                  <a:pt x="514" y="154"/>
                  <a:pt x="504" y="292"/>
                </a:cubicBezTo>
                <a:cubicBezTo>
                  <a:pt x="495" y="432"/>
                  <a:pt x="369" y="518"/>
                  <a:pt x="235" y="508"/>
                </a:cubicBezTo>
                <a:cubicBezTo>
                  <a:pt x="98" y="498"/>
                  <a:pt x="0" y="396"/>
                  <a:pt x="6" y="257"/>
                </a:cubicBezTo>
                <a:cubicBezTo>
                  <a:pt x="13" y="119"/>
                  <a:pt x="139" y="0"/>
                  <a:pt x="282" y="2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8">
            <a:extLst>
              <a:ext uri="{FF2B5EF4-FFF2-40B4-BE49-F238E27FC236}">
                <a16:creationId xmlns:a16="http://schemas.microsoft.com/office/drawing/2014/main" id="{886044FF-BA54-2B43-980E-04BAAD566759}"/>
              </a:ext>
            </a:extLst>
          </p:cNvPr>
          <p:cNvSpPr>
            <a:spLocks/>
          </p:cNvSpPr>
          <p:nvPr userDrawn="1"/>
        </p:nvSpPr>
        <p:spPr bwMode="auto">
          <a:xfrm>
            <a:off x="5034756" y="541119"/>
            <a:ext cx="2122487" cy="2082800"/>
          </a:xfrm>
          <a:custGeom>
            <a:avLst/>
            <a:gdLst>
              <a:gd name="T0" fmla="*/ 83 w 558"/>
              <a:gd name="T1" fmla="*/ 439 h 547"/>
              <a:gd name="T2" fmla="*/ 428 w 558"/>
              <a:gd name="T3" fmla="*/ 473 h 547"/>
              <a:gd name="T4" fmla="*/ 480 w 558"/>
              <a:gd name="T5" fmla="*/ 145 h 547"/>
              <a:gd name="T6" fmla="*/ 130 w 558"/>
              <a:gd name="T7" fmla="*/ 82 h 547"/>
              <a:gd name="T8" fmla="*/ 83 w 558"/>
              <a:gd name="T9" fmla="*/ 439 h 547"/>
            </a:gdLst>
            <a:ahLst/>
            <a:cxnLst>
              <a:cxn ang="0">
                <a:pos x="T0" y="T1"/>
              </a:cxn>
              <a:cxn ang="0">
                <a:pos x="T2" y="T3"/>
              </a:cxn>
              <a:cxn ang="0">
                <a:pos x="T4" y="T5"/>
              </a:cxn>
              <a:cxn ang="0">
                <a:pos x="T6" y="T7"/>
              </a:cxn>
              <a:cxn ang="0">
                <a:pos x="T8" y="T9"/>
              </a:cxn>
            </a:cxnLst>
            <a:rect l="0" t="0" r="r" b="b"/>
            <a:pathLst>
              <a:path w="558" h="547">
                <a:moveTo>
                  <a:pt x="83" y="439"/>
                </a:moveTo>
                <a:cubicBezTo>
                  <a:pt x="161" y="540"/>
                  <a:pt x="329" y="547"/>
                  <a:pt x="428" y="473"/>
                </a:cubicBezTo>
                <a:cubicBezTo>
                  <a:pt x="528" y="399"/>
                  <a:pt x="558" y="246"/>
                  <a:pt x="480" y="145"/>
                </a:cubicBezTo>
                <a:cubicBezTo>
                  <a:pt x="393" y="31"/>
                  <a:pt x="250" y="0"/>
                  <a:pt x="130" y="82"/>
                </a:cubicBezTo>
                <a:cubicBezTo>
                  <a:pt x="15" y="161"/>
                  <a:pt x="0" y="332"/>
                  <a:pt x="83" y="439"/>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14" name="Group 13">
            <a:extLst>
              <a:ext uri="{FF2B5EF4-FFF2-40B4-BE49-F238E27FC236}">
                <a16:creationId xmlns:a16="http://schemas.microsoft.com/office/drawing/2014/main" id="{0550F7BD-4629-A64F-BABE-4F18EF4BF1A3}"/>
              </a:ext>
            </a:extLst>
          </p:cNvPr>
          <p:cNvGrpSpPr>
            <a:grpSpLocks/>
          </p:cNvGrpSpPr>
          <p:nvPr userDrawn="1"/>
        </p:nvGrpSpPr>
        <p:grpSpPr bwMode="auto">
          <a:xfrm>
            <a:off x="4414043" y="2277844"/>
            <a:ext cx="700088" cy="1173162"/>
            <a:chOff x="4413250" y="2608263"/>
            <a:chExt cx="700088" cy="1173163"/>
          </a:xfrm>
        </p:grpSpPr>
        <p:sp>
          <p:nvSpPr>
            <p:cNvPr id="15" name="Freeform 9">
              <a:extLst>
                <a:ext uri="{FF2B5EF4-FFF2-40B4-BE49-F238E27FC236}">
                  <a16:creationId xmlns:a16="http://schemas.microsoft.com/office/drawing/2014/main" id="{C668170F-472F-8142-8637-137EDA82026B}"/>
                </a:ext>
              </a:extLst>
            </p:cNvPr>
            <p:cNvSpPr>
              <a:spLocks/>
            </p:cNvSpPr>
            <p:nvPr/>
          </p:nvSpPr>
          <p:spPr bwMode="auto">
            <a:xfrm>
              <a:off x="4413250" y="2611438"/>
              <a:ext cx="700088" cy="1169988"/>
            </a:xfrm>
            <a:custGeom>
              <a:avLst/>
              <a:gdLst>
                <a:gd name="T0" fmla="*/ 0 w 184"/>
                <a:gd name="T1" fmla="*/ 307 h 307"/>
                <a:gd name="T2" fmla="*/ 184 w 184"/>
                <a:gd name="T3" fmla="*/ 0 h 307"/>
              </a:gdLst>
              <a:ahLst/>
              <a:cxnLst>
                <a:cxn ang="0">
                  <a:pos x="T0" y="T1"/>
                </a:cxn>
                <a:cxn ang="0">
                  <a:pos x="T2" y="T3"/>
                </a:cxn>
              </a:cxnLst>
              <a:rect l="0" t="0" r="r" b="b"/>
              <a:pathLst>
                <a:path w="184" h="307">
                  <a:moveTo>
                    <a:pt x="0" y="307"/>
                  </a:moveTo>
                  <a:cubicBezTo>
                    <a:pt x="9" y="184"/>
                    <a:pt x="79" y="66"/>
                    <a:pt x="184"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0">
              <a:extLst>
                <a:ext uri="{FF2B5EF4-FFF2-40B4-BE49-F238E27FC236}">
                  <a16:creationId xmlns:a16="http://schemas.microsoft.com/office/drawing/2014/main" id="{5FEEFD90-C931-3B4A-9E99-11C20D78083A}"/>
                </a:ext>
              </a:extLst>
            </p:cNvPr>
            <p:cNvSpPr>
              <a:spLocks/>
            </p:cNvSpPr>
            <p:nvPr/>
          </p:nvSpPr>
          <p:spPr bwMode="auto">
            <a:xfrm>
              <a:off x="4840288" y="2608263"/>
              <a:ext cx="273050" cy="209550"/>
            </a:xfrm>
            <a:custGeom>
              <a:avLst/>
              <a:gdLst>
                <a:gd name="T0" fmla="*/ 0 w 72"/>
                <a:gd name="T1" fmla="*/ 23 h 55"/>
                <a:gd name="T2" fmla="*/ 72 w 72"/>
                <a:gd name="T3" fmla="*/ 0 h 55"/>
                <a:gd name="T4" fmla="*/ 36 w 72"/>
                <a:gd name="T5" fmla="*/ 55 h 55"/>
              </a:gdLst>
              <a:ahLst/>
              <a:cxnLst>
                <a:cxn ang="0">
                  <a:pos x="T0" y="T1"/>
                </a:cxn>
                <a:cxn ang="0">
                  <a:pos x="T2" y="T3"/>
                </a:cxn>
                <a:cxn ang="0">
                  <a:pos x="T4" y="T5"/>
                </a:cxn>
              </a:cxnLst>
              <a:rect l="0" t="0" r="r" b="b"/>
              <a:pathLst>
                <a:path w="72" h="55">
                  <a:moveTo>
                    <a:pt x="0" y="23"/>
                  </a:moveTo>
                  <a:cubicBezTo>
                    <a:pt x="25" y="17"/>
                    <a:pt x="49" y="10"/>
                    <a:pt x="72" y="0"/>
                  </a:cubicBezTo>
                  <a:cubicBezTo>
                    <a:pt x="60" y="18"/>
                    <a:pt x="48" y="36"/>
                    <a:pt x="36" y="55"/>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7" name="Group 16">
            <a:extLst>
              <a:ext uri="{FF2B5EF4-FFF2-40B4-BE49-F238E27FC236}">
                <a16:creationId xmlns:a16="http://schemas.microsoft.com/office/drawing/2014/main" id="{89ECB5AB-49CB-2D44-A285-959BDDBE0D38}"/>
              </a:ext>
            </a:extLst>
          </p:cNvPr>
          <p:cNvGrpSpPr>
            <a:grpSpLocks/>
          </p:cNvGrpSpPr>
          <p:nvPr userDrawn="1"/>
        </p:nvGrpSpPr>
        <p:grpSpPr bwMode="auto">
          <a:xfrm>
            <a:off x="7050881" y="2231806"/>
            <a:ext cx="750887" cy="1214438"/>
            <a:chOff x="7050088" y="2562225"/>
            <a:chExt cx="750887" cy="1214438"/>
          </a:xfrm>
        </p:grpSpPr>
        <p:sp>
          <p:nvSpPr>
            <p:cNvPr id="18" name="Freeform 11">
              <a:extLst>
                <a:ext uri="{FF2B5EF4-FFF2-40B4-BE49-F238E27FC236}">
                  <a16:creationId xmlns:a16="http://schemas.microsoft.com/office/drawing/2014/main" id="{ABDC55BE-5C2F-CE43-81BD-63F46EABB6D0}"/>
                </a:ext>
              </a:extLst>
            </p:cNvPr>
            <p:cNvSpPr>
              <a:spLocks/>
            </p:cNvSpPr>
            <p:nvPr/>
          </p:nvSpPr>
          <p:spPr bwMode="auto">
            <a:xfrm>
              <a:off x="7050088" y="2562225"/>
              <a:ext cx="704850" cy="1214438"/>
            </a:xfrm>
            <a:custGeom>
              <a:avLst/>
              <a:gdLst>
                <a:gd name="T0" fmla="*/ 0 w 185"/>
                <a:gd name="T1" fmla="*/ 0 h 319"/>
                <a:gd name="T2" fmla="*/ 185 w 185"/>
                <a:gd name="T3" fmla="*/ 319 h 319"/>
              </a:gdLst>
              <a:ahLst/>
              <a:cxnLst>
                <a:cxn ang="0">
                  <a:pos x="T0" y="T1"/>
                </a:cxn>
                <a:cxn ang="0">
                  <a:pos x="T2" y="T3"/>
                </a:cxn>
              </a:cxnLst>
              <a:rect l="0" t="0" r="r" b="b"/>
              <a:pathLst>
                <a:path w="185" h="319">
                  <a:moveTo>
                    <a:pt x="0" y="0"/>
                  </a:moveTo>
                  <a:cubicBezTo>
                    <a:pt x="104" y="72"/>
                    <a:pt x="174" y="193"/>
                    <a:pt x="185" y="319"/>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2">
              <a:extLst>
                <a:ext uri="{FF2B5EF4-FFF2-40B4-BE49-F238E27FC236}">
                  <a16:creationId xmlns:a16="http://schemas.microsoft.com/office/drawing/2014/main" id="{B8B1AC30-9E5F-0A4C-921D-A85B33643FEB}"/>
                </a:ext>
              </a:extLst>
            </p:cNvPr>
            <p:cNvSpPr>
              <a:spLocks/>
            </p:cNvSpPr>
            <p:nvPr/>
          </p:nvSpPr>
          <p:spPr bwMode="auto">
            <a:xfrm>
              <a:off x="7613650" y="3457575"/>
              <a:ext cx="187325" cy="319088"/>
            </a:xfrm>
            <a:custGeom>
              <a:avLst/>
              <a:gdLst>
                <a:gd name="T0" fmla="*/ 0 w 49"/>
                <a:gd name="T1" fmla="*/ 12 h 84"/>
                <a:gd name="T2" fmla="*/ 36 w 49"/>
                <a:gd name="T3" fmla="*/ 84 h 84"/>
                <a:gd name="T4" fmla="*/ 49 w 49"/>
                <a:gd name="T5" fmla="*/ 0 h 84"/>
              </a:gdLst>
              <a:ahLst/>
              <a:cxnLst>
                <a:cxn ang="0">
                  <a:pos x="T0" y="T1"/>
                </a:cxn>
                <a:cxn ang="0">
                  <a:pos x="T2" y="T3"/>
                </a:cxn>
                <a:cxn ang="0">
                  <a:pos x="T4" y="T5"/>
                </a:cxn>
              </a:cxnLst>
              <a:rect l="0" t="0" r="r" b="b"/>
              <a:pathLst>
                <a:path w="49" h="84">
                  <a:moveTo>
                    <a:pt x="0" y="12"/>
                  </a:moveTo>
                  <a:cubicBezTo>
                    <a:pt x="14" y="35"/>
                    <a:pt x="26" y="59"/>
                    <a:pt x="36" y="84"/>
                  </a:cubicBezTo>
                  <a:cubicBezTo>
                    <a:pt x="38" y="55"/>
                    <a:pt x="43" y="28"/>
                    <a:pt x="49" y="0"/>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0" name="Group 19">
            <a:extLst>
              <a:ext uri="{FF2B5EF4-FFF2-40B4-BE49-F238E27FC236}">
                <a16:creationId xmlns:a16="http://schemas.microsoft.com/office/drawing/2014/main" id="{7BD2DCA7-AB30-B54B-88A6-80026F8F6BA5}"/>
              </a:ext>
            </a:extLst>
          </p:cNvPr>
          <p:cNvGrpSpPr>
            <a:grpSpLocks/>
          </p:cNvGrpSpPr>
          <p:nvPr userDrawn="1"/>
        </p:nvGrpSpPr>
        <p:grpSpPr bwMode="auto">
          <a:xfrm>
            <a:off x="5388768" y="5117881"/>
            <a:ext cx="1419225" cy="195263"/>
            <a:chOff x="5387975" y="5448300"/>
            <a:chExt cx="1419225" cy="195263"/>
          </a:xfrm>
        </p:grpSpPr>
        <p:sp>
          <p:nvSpPr>
            <p:cNvPr id="21" name="Freeform 13">
              <a:extLst>
                <a:ext uri="{FF2B5EF4-FFF2-40B4-BE49-F238E27FC236}">
                  <a16:creationId xmlns:a16="http://schemas.microsoft.com/office/drawing/2014/main" id="{0226CE99-F6B1-1244-8EF4-3EF7C052426D}"/>
                </a:ext>
              </a:extLst>
            </p:cNvPr>
            <p:cNvSpPr>
              <a:spLocks/>
            </p:cNvSpPr>
            <p:nvPr/>
          </p:nvSpPr>
          <p:spPr bwMode="auto">
            <a:xfrm>
              <a:off x="5387975" y="5448300"/>
              <a:ext cx="1419225" cy="195263"/>
            </a:xfrm>
            <a:custGeom>
              <a:avLst/>
              <a:gdLst>
                <a:gd name="T0" fmla="*/ 373 w 373"/>
                <a:gd name="T1" fmla="*/ 0 h 51"/>
                <a:gd name="T2" fmla="*/ 0 w 373"/>
                <a:gd name="T3" fmla="*/ 3 h 51"/>
              </a:gdLst>
              <a:ahLst/>
              <a:cxnLst>
                <a:cxn ang="0">
                  <a:pos x="T0" y="T1"/>
                </a:cxn>
                <a:cxn ang="0">
                  <a:pos x="T2" y="T3"/>
                </a:cxn>
              </a:cxnLst>
              <a:rect l="0" t="0" r="r" b="b"/>
              <a:pathLst>
                <a:path w="373" h="51">
                  <a:moveTo>
                    <a:pt x="373" y="0"/>
                  </a:moveTo>
                  <a:cubicBezTo>
                    <a:pt x="256" y="50"/>
                    <a:pt x="119" y="51"/>
                    <a:pt x="0" y="3"/>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14">
              <a:extLst>
                <a:ext uri="{FF2B5EF4-FFF2-40B4-BE49-F238E27FC236}">
                  <a16:creationId xmlns:a16="http://schemas.microsoft.com/office/drawing/2014/main" id="{7BFEC526-7694-9343-97CE-278423A5B5A4}"/>
                </a:ext>
              </a:extLst>
            </p:cNvPr>
            <p:cNvSpPr>
              <a:spLocks/>
            </p:cNvSpPr>
            <p:nvPr/>
          </p:nvSpPr>
          <p:spPr bwMode="auto">
            <a:xfrm>
              <a:off x="5387975" y="5456238"/>
              <a:ext cx="239713" cy="157162"/>
            </a:xfrm>
            <a:custGeom>
              <a:avLst/>
              <a:gdLst>
                <a:gd name="T0" fmla="*/ 50 w 63"/>
                <a:gd name="T1" fmla="*/ 41 h 41"/>
                <a:gd name="T2" fmla="*/ 0 w 63"/>
                <a:gd name="T3" fmla="*/ 0 h 41"/>
                <a:gd name="T4" fmla="*/ 63 w 63"/>
                <a:gd name="T5" fmla="*/ 2 h 41"/>
              </a:gdLst>
              <a:ahLst/>
              <a:cxnLst>
                <a:cxn ang="0">
                  <a:pos x="T0" y="T1"/>
                </a:cxn>
                <a:cxn ang="0">
                  <a:pos x="T2" y="T3"/>
                </a:cxn>
                <a:cxn ang="0">
                  <a:pos x="T4" y="T5"/>
                </a:cxn>
              </a:cxnLst>
              <a:rect l="0" t="0" r="r" b="b"/>
              <a:pathLst>
                <a:path w="63" h="41">
                  <a:moveTo>
                    <a:pt x="50" y="41"/>
                  </a:moveTo>
                  <a:cubicBezTo>
                    <a:pt x="35" y="25"/>
                    <a:pt x="18" y="12"/>
                    <a:pt x="0" y="0"/>
                  </a:cubicBezTo>
                  <a:cubicBezTo>
                    <a:pt x="21" y="2"/>
                    <a:pt x="42" y="3"/>
                    <a:pt x="63" y="2"/>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4" name="Group 33">
            <a:extLst>
              <a:ext uri="{FF2B5EF4-FFF2-40B4-BE49-F238E27FC236}">
                <a16:creationId xmlns:a16="http://schemas.microsoft.com/office/drawing/2014/main" id="{8D388C5A-A695-D247-84B1-1B2FF932AAAC}"/>
              </a:ext>
            </a:extLst>
          </p:cNvPr>
          <p:cNvGrpSpPr/>
          <p:nvPr userDrawn="1"/>
        </p:nvGrpSpPr>
        <p:grpSpPr>
          <a:xfrm>
            <a:off x="4830849" y="6407537"/>
            <a:ext cx="2530305" cy="138107"/>
            <a:chOff x="2502568" y="6027821"/>
            <a:chExt cx="6689559" cy="365125"/>
          </a:xfrm>
        </p:grpSpPr>
        <p:pic>
          <p:nvPicPr>
            <p:cNvPr id="35" name="Picture 34" descr="Text, logo&#10;&#10;Description automatically generated">
              <a:extLst>
                <a:ext uri="{FF2B5EF4-FFF2-40B4-BE49-F238E27FC236}">
                  <a16:creationId xmlns:a16="http://schemas.microsoft.com/office/drawing/2014/main" id="{B7B039B8-769C-F44C-8AA3-C6B91F9C2B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36" name="Picture 35" descr="Text, logo&#10;&#10;Description automatically generated">
              <a:extLst>
                <a:ext uri="{FF2B5EF4-FFF2-40B4-BE49-F238E27FC236}">
                  <a16:creationId xmlns:a16="http://schemas.microsoft.com/office/drawing/2014/main" id="{5EB0F305-0A82-9E47-991D-37BFFB85B5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37" name="Text Placeholder 23">
            <a:extLst>
              <a:ext uri="{FF2B5EF4-FFF2-40B4-BE49-F238E27FC236}">
                <a16:creationId xmlns:a16="http://schemas.microsoft.com/office/drawing/2014/main" id="{BB965390-D74F-BB45-94F8-40B3F4811144}"/>
              </a:ext>
            </a:extLst>
          </p:cNvPr>
          <p:cNvSpPr>
            <a:spLocks noGrp="1"/>
          </p:cNvSpPr>
          <p:nvPr>
            <p:ph type="body" sz="quarter" idx="17" hasCustomPrompt="1"/>
          </p:nvPr>
        </p:nvSpPr>
        <p:spPr>
          <a:xfrm>
            <a:off x="335672" y="524778"/>
            <a:ext cx="3757613" cy="1752381"/>
          </a:xfrm>
        </p:spPr>
        <p:txBody>
          <a:bodyPr>
            <a:noAutofit/>
          </a:bodyPr>
          <a:lstStyle>
            <a:lvl1pPr marL="0" indent="0" algn="l">
              <a:buNone/>
              <a:defRPr sz="5000" b="1" i="0">
                <a:solidFill>
                  <a:srgbClr val="231F20"/>
                </a:solidFill>
                <a:latin typeface="Amatic SC" pitchFamily="2" charset="0"/>
              </a:defRPr>
            </a:lvl1pPr>
          </a:lstStyle>
          <a:p>
            <a:pPr lvl="0"/>
            <a:r>
              <a:rPr lang="en-US" dirty="0"/>
              <a:t>3 STEP INFOGRAPHIC</a:t>
            </a:r>
          </a:p>
        </p:txBody>
      </p:sp>
      <p:sp>
        <p:nvSpPr>
          <p:cNvPr id="41" name="Text Placeholder 23">
            <a:extLst>
              <a:ext uri="{FF2B5EF4-FFF2-40B4-BE49-F238E27FC236}">
                <a16:creationId xmlns:a16="http://schemas.microsoft.com/office/drawing/2014/main" id="{A3595E8B-A5D5-794E-A945-156CA9DE71C9}"/>
              </a:ext>
            </a:extLst>
          </p:cNvPr>
          <p:cNvSpPr>
            <a:spLocks noGrp="1"/>
          </p:cNvSpPr>
          <p:nvPr>
            <p:ph type="body" sz="quarter" idx="20" hasCustomPrompt="1"/>
          </p:nvPr>
        </p:nvSpPr>
        <p:spPr>
          <a:xfrm>
            <a:off x="477357" y="3988594"/>
            <a:ext cx="2651294" cy="1481138"/>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PINK TITLE</a:t>
            </a:r>
          </a:p>
        </p:txBody>
      </p:sp>
      <p:sp>
        <p:nvSpPr>
          <p:cNvPr id="42" name="Text Placeholder 23">
            <a:extLst>
              <a:ext uri="{FF2B5EF4-FFF2-40B4-BE49-F238E27FC236}">
                <a16:creationId xmlns:a16="http://schemas.microsoft.com/office/drawing/2014/main" id="{8EC2CE7D-1F63-FD41-9012-4D7C4C7A8150}"/>
              </a:ext>
            </a:extLst>
          </p:cNvPr>
          <p:cNvSpPr>
            <a:spLocks noGrp="1"/>
          </p:cNvSpPr>
          <p:nvPr>
            <p:ph type="body" sz="quarter" idx="21" hasCustomPrompt="1"/>
          </p:nvPr>
        </p:nvSpPr>
        <p:spPr>
          <a:xfrm>
            <a:off x="7423609" y="750668"/>
            <a:ext cx="2849105"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YELLOW TITLE</a:t>
            </a:r>
          </a:p>
        </p:txBody>
      </p:sp>
      <p:sp>
        <p:nvSpPr>
          <p:cNvPr id="43" name="Text Placeholder 23">
            <a:extLst>
              <a:ext uri="{FF2B5EF4-FFF2-40B4-BE49-F238E27FC236}">
                <a16:creationId xmlns:a16="http://schemas.microsoft.com/office/drawing/2014/main" id="{FE17DBD4-D3F5-E447-BB44-232EE55E750F}"/>
              </a:ext>
            </a:extLst>
          </p:cNvPr>
          <p:cNvSpPr>
            <a:spLocks noGrp="1"/>
          </p:cNvSpPr>
          <p:nvPr>
            <p:ph type="body" sz="quarter" idx="22" hasCustomPrompt="1"/>
          </p:nvPr>
        </p:nvSpPr>
        <p:spPr>
          <a:xfrm>
            <a:off x="9240981" y="3885626"/>
            <a:ext cx="2494447" cy="1481138"/>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BLUE TITLE</a:t>
            </a:r>
          </a:p>
        </p:txBody>
      </p:sp>
    </p:spTree>
    <p:extLst>
      <p:ext uri="{BB962C8B-B14F-4D97-AF65-F5344CB8AC3E}">
        <p14:creationId xmlns:p14="http://schemas.microsoft.com/office/powerpoint/2010/main" val="56936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22" presetClass="entr" presetSubtype="4" fill="hold" nodeType="withEffect">
                                  <p:stCondLst>
                                    <p:cond delay="20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53" presetClass="entr" presetSubtype="16" fill="hold" nodeType="withEffect">
                                  <p:stCondLst>
                                    <p:cond delay="40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22" presetClass="entr" presetSubtype="1" fill="hold" nodeType="withEffect">
                                  <p:stCondLst>
                                    <p:cond delay="60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53" presetClass="entr" presetSubtype="16" fill="hold" nodeType="withEffect">
                                  <p:stCondLst>
                                    <p:cond delay="80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par>
                                <p:cTn id="26" presetID="22" presetClass="entr" presetSubtype="2" fill="hold" nodeType="withEffect">
                                  <p:stCondLst>
                                    <p:cond delay="1000"/>
                                  </p:stCondLst>
                                  <p:childTnLst>
                                    <p:set>
                                      <p:cBhvr>
                                        <p:cTn id="27" dur="1" fill="hold">
                                          <p:stCondLst>
                                            <p:cond delay="0"/>
                                          </p:stCondLst>
                                        </p:cTn>
                                        <p:tgtEl>
                                          <p:spTgt spid="20"/>
                                        </p:tgtEl>
                                        <p:attrNameLst>
                                          <p:attrName>style.visibility</p:attrName>
                                        </p:attrNameLst>
                                      </p:cBhvr>
                                      <p:to>
                                        <p:strVal val="visible"/>
                                      </p:to>
                                    </p:set>
                                    <p:animEffect transition="in" filter="wipe(right)">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53" presetClass="entr" presetSubtype="16" fill="hold" nodeType="withEffect">
                                  <p:stCondLst>
                                    <p:cond delay="40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par>
                                <p:cTn id="39" presetID="53" presetClass="entr" presetSubtype="16" fill="hold" nodeType="withEffect">
                                  <p:stCondLst>
                                    <p:cond delay="80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Step Inforgraphic">
    <p:spTree>
      <p:nvGrpSpPr>
        <p:cNvPr id="1" name=""/>
        <p:cNvGrpSpPr/>
        <p:nvPr/>
      </p:nvGrpSpPr>
      <p:grpSpPr>
        <a:xfrm>
          <a:off x="0" y="0"/>
          <a:ext cx="0" cy="0"/>
          <a:chOff x="0" y="0"/>
          <a:chExt cx="0" cy="0"/>
        </a:xfrm>
      </p:grpSpPr>
      <p:sp>
        <p:nvSpPr>
          <p:cNvPr id="55" name="Freeform 26">
            <a:extLst>
              <a:ext uri="{FF2B5EF4-FFF2-40B4-BE49-F238E27FC236}">
                <a16:creationId xmlns:a16="http://schemas.microsoft.com/office/drawing/2014/main" id="{30A05D41-4D70-1448-B88D-544DD70D3786}"/>
              </a:ext>
            </a:extLst>
          </p:cNvPr>
          <p:cNvSpPr>
            <a:spLocks/>
          </p:cNvSpPr>
          <p:nvPr userDrawn="1"/>
        </p:nvSpPr>
        <p:spPr bwMode="auto">
          <a:xfrm>
            <a:off x="9920371" y="3744200"/>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27">
            <a:extLst>
              <a:ext uri="{FF2B5EF4-FFF2-40B4-BE49-F238E27FC236}">
                <a16:creationId xmlns:a16="http://schemas.microsoft.com/office/drawing/2014/main" id="{0F5CA9F1-BA3D-1443-B1CB-535FC9F2A9CD}"/>
              </a:ext>
            </a:extLst>
          </p:cNvPr>
          <p:cNvSpPr>
            <a:spLocks/>
          </p:cNvSpPr>
          <p:nvPr userDrawn="1"/>
        </p:nvSpPr>
        <p:spPr bwMode="auto">
          <a:xfrm>
            <a:off x="7880433" y="3756968"/>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7" name="Freeform 28">
            <a:extLst>
              <a:ext uri="{FF2B5EF4-FFF2-40B4-BE49-F238E27FC236}">
                <a16:creationId xmlns:a16="http://schemas.microsoft.com/office/drawing/2014/main" id="{ECEEC912-9F43-C141-AA28-684962C82BCF}"/>
              </a:ext>
            </a:extLst>
          </p:cNvPr>
          <p:cNvSpPr>
            <a:spLocks/>
          </p:cNvSpPr>
          <p:nvPr userDrawn="1"/>
        </p:nvSpPr>
        <p:spPr bwMode="auto">
          <a:xfrm>
            <a:off x="1408195" y="3733830"/>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29">
            <a:extLst>
              <a:ext uri="{FF2B5EF4-FFF2-40B4-BE49-F238E27FC236}">
                <a16:creationId xmlns:a16="http://schemas.microsoft.com/office/drawing/2014/main" id="{A91B7535-22E8-0E4C-A9C3-289D6C56B368}"/>
              </a:ext>
            </a:extLst>
          </p:cNvPr>
          <p:cNvSpPr>
            <a:spLocks/>
          </p:cNvSpPr>
          <p:nvPr userDrawn="1"/>
        </p:nvSpPr>
        <p:spPr bwMode="auto">
          <a:xfrm>
            <a:off x="5646820" y="3744200"/>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9" name="Freeform 30">
            <a:extLst>
              <a:ext uri="{FF2B5EF4-FFF2-40B4-BE49-F238E27FC236}">
                <a16:creationId xmlns:a16="http://schemas.microsoft.com/office/drawing/2014/main" id="{29DF8F87-DDFD-6041-B79C-CF66A0214945}"/>
              </a:ext>
            </a:extLst>
          </p:cNvPr>
          <p:cNvSpPr>
            <a:spLocks/>
          </p:cNvSpPr>
          <p:nvPr userDrawn="1"/>
        </p:nvSpPr>
        <p:spPr bwMode="auto">
          <a:xfrm>
            <a:off x="3595770" y="3766662"/>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10" name="Group 9">
            <a:extLst>
              <a:ext uri="{FF2B5EF4-FFF2-40B4-BE49-F238E27FC236}">
                <a16:creationId xmlns:a16="http://schemas.microsoft.com/office/drawing/2014/main" id="{AA2F912A-95BE-FB4B-82AA-A163472089BD}"/>
              </a:ext>
            </a:extLst>
          </p:cNvPr>
          <p:cNvGrpSpPr>
            <a:grpSpLocks/>
          </p:cNvGrpSpPr>
          <p:nvPr userDrawn="1"/>
        </p:nvGrpSpPr>
        <p:grpSpPr bwMode="auto">
          <a:xfrm>
            <a:off x="2170196" y="2637003"/>
            <a:ext cx="3552825" cy="871284"/>
            <a:chOff x="1998663" y="3054350"/>
            <a:chExt cx="3552824" cy="1084263"/>
          </a:xfrm>
        </p:grpSpPr>
        <p:sp>
          <p:nvSpPr>
            <p:cNvPr id="11" name="Freeform 11">
              <a:extLst>
                <a:ext uri="{FF2B5EF4-FFF2-40B4-BE49-F238E27FC236}">
                  <a16:creationId xmlns:a16="http://schemas.microsoft.com/office/drawing/2014/main" id="{2E7749CE-673B-9A4A-ACB1-A1753C77F7E2}"/>
                </a:ext>
              </a:extLst>
            </p:cNvPr>
            <p:cNvSpPr>
              <a:spLocks/>
            </p:cNvSpPr>
            <p:nvPr/>
          </p:nvSpPr>
          <p:spPr bwMode="auto">
            <a:xfrm>
              <a:off x="2006600" y="3054350"/>
              <a:ext cx="3544887" cy="1038225"/>
            </a:xfrm>
            <a:custGeom>
              <a:avLst/>
              <a:gdLst>
                <a:gd name="T0" fmla="*/ 930 w 930"/>
                <a:gd name="T1" fmla="*/ 0 h 272"/>
                <a:gd name="T2" fmla="*/ 0 w 930"/>
                <a:gd name="T3" fmla="*/ 272 h 272"/>
              </a:gdLst>
              <a:ahLst/>
              <a:cxnLst>
                <a:cxn ang="0">
                  <a:pos x="T0" y="T1"/>
                </a:cxn>
                <a:cxn ang="0">
                  <a:pos x="T2" y="T3"/>
                </a:cxn>
              </a:cxnLst>
              <a:rect l="0" t="0" r="r" b="b"/>
              <a:pathLst>
                <a:path w="930" h="272">
                  <a:moveTo>
                    <a:pt x="930" y="0"/>
                  </a:moveTo>
                  <a:cubicBezTo>
                    <a:pt x="648" y="164"/>
                    <a:pt x="326" y="259"/>
                    <a:pt x="0" y="27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2" name="Freeform 12">
              <a:extLst>
                <a:ext uri="{FF2B5EF4-FFF2-40B4-BE49-F238E27FC236}">
                  <a16:creationId xmlns:a16="http://schemas.microsoft.com/office/drawing/2014/main" id="{53599ED0-9D8F-1641-BBB8-2A06AF4A4FE9}"/>
                </a:ext>
              </a:extLst>
            </p:cNvPr>
            <p:cNvSpPr>
              <a:spLocks/>
            </p:cNvSpPr>
            <p:nvPr/>
          </p:nvSpPr>
          <p:spPr bwMode="auto">
            <a:xfrm>
              <a:off x="1998663" y="4008438"/>
              <a:ext cx="201612" cy="84137"/>
            </a:xfrm>
            <a:custGeom>
              <a:avLst/>
              <a:gdLst>
                <a:gd name="T0" fmla="*/ 0 w 53"/>
                <a:gd name="T1" fmla="*/ 22 h 22"/>
                <a:gd name="T2" fmla="*/ 53 w 53"/>
                <a:gd name="T3" fmla="*/ 0 h 22"/>
              </a:gdLst>
              <a:ahLst/>
              <a:cxnLst>
                <a:cxn ang="0">
                  <a:pos x="T0" y="T1"/>
                </a:cxn>
                <a:cxn ang="0">
                  <a:pos x="T2" y="T3"/>
                </a:cxn>
              </a:cxnLst>
              <a:rect l="0" t="0" r="r" b="b"/>
              <a:pathLst>
                <a:path w="53" h="22">
                  <a:moveTo>
                    <a:pt x="0" y="22"/>
                  </a:moveTo>
                  <a:cubicBezTo>
                    <a:pt x="19" y="16"/>
                    <a:pt x="36" y="9"/>
                    <a:pt x="53"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3" name="Freeform 13">
              <a:extLst>
                <a:ext uri="{FF2B5EF4-FFF2-40B4-BE49-F238E27FC236}">
                  <a16:creationId xmlns:a16="http://schemas.microsoft.com/office/drawing/2014/main" id="{7ABD1FE1-11C7-DA44-BF53-BE211C22C6A2}"/>
                </a:ext>
              </a:extLst>
            </p:cNvPr>
            <p:cNvSpPr>
              <a:spLocks/>
            </p:cNvSpPr>
            <p:nvPr/>
          </p:nvSpPr>
          <p:spPr bwMode="auto">
            <a:xfrm>
              <a:off x="1998663" y="4087813"/>
              <a:ext cx="201612" cy="50800"/>
            </a:xfrm>
            <a:custGeom>
              <a:avLst/>
              <a:gdLst>
                <a:gd name="T0" fmla="*/ 0 w 53"/>
                <a:gd name="T1" fmla="*/ 0 h 13"/>
                <a:gd name="T2" fmla="*/ 53 w 53"/>
                <a:gd name="T3" fmla="*/ 13 h 13"/>
              </a:gdLst>
              <a:ahLst/>
              <a:cxnLst>
                <a:cxn ang="0">
                  <a:pos x="T0" y="T1"/>
                </a:cxn>
                <a:cxn ang="0">
                  <a:pos x="T2" y="T3"/>
                </a:cxn>
              </a:cxnLst>
              <a:rect l="0" t="0" r="r" b="b"/>
              <a:pathLst>
                <a:path w="53" h="13">
                  <a:moveTo>
                    <a:pt x="0" y="0"/>
                  </a:moveTo>
                  <a:cubicBezTo>
                    <a:pt x="18" y="3"/>
                    <a:pt x="36" y="8"/>
                    <a:pt x="53" y="1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4" name="Group 13">
            <a:extLst>
              <a:ext uri="{FF2B5EF4-FFF2-40B4-BE49-F238E27FC236}">
                <a16:creationId xmlns:a16="http://schemas.microsoft.com/office/drawing/2014/main" id="{399EDA2A-3FE8-C346-AB77-E8EF20AB1B53}"/>
              </a:ext>
            </a:extLst>
          </p:cNvPr>
          <p:cNvGrpSpPr>
            <a:grpSpLocks/>
          </p:cNvGrpSpPr>
          <p:nvPr userDrawn="1"/>
        </p:nvGrpSpPr>
        <p:grpSpPr bwMode="auto">
          <a:xfrm>
            <a:off x="4357771" y="2690977"/>
            <a:ext cx="1566862" cy="797295"/>
            <a:chOff x="4186238" y="3108325"/>
            <a:chExt cx="1566862" cy="992188"/>
          </a:xfrm>
        </p:grpSpPr>
        <p:sp>
          <p:nvSpPr>
            <p:cNvPr id="15" name="Freeform 14">
              <a:extLst>
                <a:ext uri="{FF2B5EF4-FFF2-40B4-BE49-F238E27FC236}">
                  <a16:creationId xmlns:a16="http://schemas.microsoft.com/office/drawing/2014/main" id="{50BA38C2-CB9F-6648-94FD-E7F260D4A7E3}"/>
                </a:ext>
              </a:extLst>
            </p:cNvPr>
            <p:cNvSpPr>
              <a:spLocks/>
            </p:cNvSpPr>
            <p:nvPr/>
          </p:nvSpPr>
          <p:spPr bwMode="auto">
            <a:xfrm>
              <a:off x="4191000" y="3108325"/>
              <a:ext cx="1562100" cy="987425"/>
            </a:xfrm>
            <a:custGeom>
              <a:avLst/>
              <a:gdLst>
                <a:gd name="T0" fmla="*/ 410 w 410"/>
                <a:gd name="T1" fmla="*/ 0 h 259"/>
                <a:gd name="T2" fmla="*/ 0 w 410"/>
                <a:gd name="T3" fmla="*/ 259 h 259"/>
              </a:gdLst>
              <a:ahLst/>
              <a:cxnLst>
                <a:cxn ang="0">
                  <a:pos x="T0" y="T1"/>
                </a:cxn>
                <a:cxn ang="0">
                  <a:pos x="T2" y="T3"/>
                </a:cxn>
              </a:cxnLst>
              <a:rect l="0" t="0" r="r" b="b"/>
              <a:pathLst>
                <a:path w="410" h="259">
                  <a:moveTo>
                    <a:pt x="410" y="0"/>
                  </a:moveTo>
                  <a:cubicBezTo>
                    <a:pt x="309" y="131"/>
                    <a:pt x="161" y="224"/>
                    <a:pt x="0" y="25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5">
              <a:extLst>
                <a:ext uri="{FF2B5EF4-FFF2-40B4-BE49-F238E27FC236}">
                  <a16:creationId xmlns:a16="http://schemas.microsoft.com/office/drawing/2014/main" id="{2DF1020F-7A20-E448-A456-58033B1D40F0}"/>
                </a:ext>
              </a:extLst>
            </p:cNvPr>
            <p:cNvSpPr>
              <a:spLocks/>
            </p:cNvSpPr>
            <p:nvPr/>
          </p:nvSpPr>
          <p:spPr bwMode="auto">
            <a:xfrm>
              <a:off x="4186238" y="3973513"/>
              <a:ext cx="195262" cy="119062"/>
            </a:xfrm>
            <a:custGeom>
              <a:avLst/>
              <a:gdLst>
                <a:gd name="T0" fmla="*/ 0 w 51"/>
                <a:gd name="T1" fmla="*/ 31 h 31"/>
                <a:gd name="T2" fmla="*/ 51 w 51"/>
                <a:gd name="T3" fmla="*/ 0 h 31"/>
              </a:gdLst>
              <a:ahLst/>
              <a:cxnLst>
                <a:cxn ang="0">
                  <a:pos x="T0" y="T1"/>
                </a:cxn>
                <a:cxn ang="0">
                  <a:pos x="T2" y="T3"/>
                </a:cxn>
              </a:cxnLst>
              <a:rect l="0" t="0" r="r" b="b"/>
              <a:pathLst>
                <a:path w="51" h="31">
                  <a:moveTo>
                    <a:pt x="0" y="31"/>
                  </a:moveTo>
                  <a:cubicBezTo>
                    <a:pt x="17" y="21"/>
                    <a:pt x="34" y="10"/>
                    <a:pt x="51"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6">
              <a:extLst>
                <a:ext uri="{FF2B5EF4-FFF2-40B4-BE49-F238E27FC236}">
                  <a16:creationId xmlns:a16="http://schemas.microsoft.com/office/drawing/2014/main" id="{15744E53-CBB4-3541-A373-70B50A464007}"/>
                </a:ext>
              </a:extLst>
            </p:cNvPr>
            <p:cNvSpPr>
              <a:spLocks/>
            </p:cNvSpPr>
            <p:nvPr/>
          </p:nvSpPr>
          <p:spPr bwMode="auto">
            <a:xfrm>
              <a:off x="4186238" y="4087813"/>
              <a:ext cx="214312" cy="12700"/>
            </a:xfrm>
            <a:custGeom>
              <a:avLst/>
              <a:gdLst>
                <a:gd name="T0" fmla="*/ 0 w 56"/>
                <a:gd name="T1" fmla="*/ 2 h 3"/>
                <a:gd name="T2" fmla="*/ 56 w 56"/>
                <a:gd name="T3" fmla="*/ 3 h 3"/>
              </a:gdLst>
              <a:ahLst/>
              <a:cxnLst>
                <a:cxn ang="0">
                  <a:pos x="T0" y="T1"/>
                </a:cxn>
                <a:cxn ang="0">
                  <a:pos x="T2" y="T3"/>
                </a:cxn>
              </a:cxnLst>
              <a:rect l="0" t="0" r="r" b="b"/>
              <a:pathLst>
                <a:path w="56" h="3">
                  <a:moveTo>
                    <a:pt x="0" y="2"/>
                  </a:moveTo>
                  <a:cubicBezTo>
                    <a:pt x="19" y="0"/>
                    <a:pt x="37" y="1"/>
                    <a:pt x="56"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18" name="Group 17">
            <a:extLst>
              <a:ext uri="{FF2B5EF4-FFF2-40B4-BE49-F238E27FC236}">
                <a16:creationId xmlns:a16="http://schemas.microsoft.com/office/drawing/2014/main" id="{7C776531-4843-7B4A-B238-E5E04C286FD3}"/>
              </a:ext>
            </a:extLst>
          </p:cNvPr>
          <p:cNvGrpSpPr>
            <a:grpSpLocks/>
          </p:cNvGrpSpPr>
          <p:nvPr userDrawn="1"/>
        </p:nvGrpSpPr>
        <p:grpSpPr bwMode="auto">
          <a:xfrm>
            <a:off x="6077033" y="2710027"/>
            <a:ext cx="138113" cy="771782"/>
            <a:chOff x="5905500" y="3127375"/>
            <a:chExt cx="138112" cy="960438"/>
          </a:xfrm>
        </p:grpSpPr>
        <p:sp>
          <p:nvSpPr>
            <p:cNvPr id="19" name="Freeform 17">
              <a:extLst>
                <a:ext uri="{FF2B5EF4-FFF2-40B4-BE49-F238E27FC236}">
                  <a16:creationId xmlns:a16="http://schemas.microsoft.com/office/drawing/2014/main" id="{D2A6BAA9-88D1-FD40-9527-C4B50FA9D6A5}"/>
                </a:ext>
              </a:extLst>
            </p:cNvPr>
            <p:cNvSpPr>
              <a:spLocks/>
            </p:cNvSpPr>
            <p:nvPr/>
          </p:nvSpPr>
          <p:spPr bwMode="auto">
            <a:xfrm>
              <a:off x="5978524" y="3127375"/>
              <a:ext cx="11113" cy="957263"/>
            </a:xfrm>
            <a:custGeom>
              <a:avLst/>
              <a:gdLst>
                <a:gd name="T0" fmla="*/ 3 w 3"/>
                <a:gd name="T1" fmla="*/ 0 h 251"/>
                <a:gd name="T2" fmla="*/ 2 w 3"/>
                <a:gd name="T3" fmla="*/ 251 h 251"/>
              </a:gdLst>
              <a:ahLst/>
              <a:cxnLst>
                <a:cxn ang="0">
                  <a:pos x="T0" y="T1"/>
                </a:cxn>
                <a:cxn ang="0">
                  <a:pos x="T2" y="T3"/>
                </a:cxn>
              </a:cxnLst>
              <a:rect l="0" t="0" r="r" b="b"/>
              <a:pathLst>
                <a:path w="3" h="251">
                  <a:moveTo>
                    <a:pt x="3" y="0"/>
                  </a:moveTo>
                  <a:cubicBezTo>
                    <a:pt x="0" y="84"/>
                    <a:pt x="0" y="168"/>
                    <a:pt x="2" y="251"/>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0" name="Freeform 18">
              <a:extLst>
                <a:ext uri="{FF2B5EF4-FFF2-40B4-BE49-F238E27FC236}">
                  <a16:creationId xmlns:a16="http://schemas.microsoft.com/office/drawing/2014/main" id="{94C76D0B-9D1E-1643-82A5-C154EC399694}"/>
                </a:ext>
              </a:extLst>
            </p:cNvPr>
            <p:cNvSpPr>
              <a:spLocks/>
            </p:cNvSpPr>
            <p:nvPr/>
          </p:nvSpPr>
          <p:spPr bwMode="auto">
            <a:xfrm>
              <a:off x="5905500" y="3908425"/>
              <a:ext cx="80962" cy="176213"/>
            </a:xfrm>
            <a:custGeom>
              <a:avLst/>
              <a:gdLst>
                <a:gd name="T0" fmla="*/ 21 w 21"/>
                <a:gd name="T1" fmla="*/ 46 h 46"/>
                <a:gd name="T2" fmla="*/ 0 w 21"/>
                <a:gd name="T3" fmla="*/ 0 h 46"/>
              </a:gdLst>
              <a:ahLst/>
              <a:cxnLst>
                <a:cxn ang="0">
                  <a:pos x="T0" y="T1"/>
                </a:cxn>
                <a:cxn ang="0">
                  <a:pos x="T2" y="T3"/>
                </a:cxn>
              </a:cxnLst>
              <a:rect l="0" t="0" r="r" b="b"/>
              <a:pathLst>
                <a:path w="21" h="46">
                  <a:moveTo>
                    <a:pt x="21" y="46"/>
                  </a:moveTo>
                  <a:cubicBezTo>
                    <a:pt x="14" y="31"/>
                    <a:pt x="7" y="15"/>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19">
              <a:extLst>
                <a:ext uri="{FF2B5EF4-FFF2-40B4-BE49-F238E27FC236}">
                  <a16:creationId xmlns:a16="http://schemas.microsoft.com/office/drawing/2014/main" id="{E57E19C1-E5E1-5F4E-A2C1-9E1DAB91383E}"/>
                </a:ext>
              </a:extLst>
            </p:cNvPr>
            <p:cNvSpPr>
              <a:spLocks/>
            </p:cNvSpPr>
            <p:nvPr/>
          </p:nvSpPr>
          <p:spPr bwMode="auto">
            <a:xfrm>
              <a:off x="5981699" y="3902075"/>
              <a:ext cx="61913" cy="185738"/>
            </a:xfrm>
            <a:custGeom>
              <a:avLst/>
              <a:gdLst>
                <a:gd name="T0" fmla="*/ 0 w 16"/>
                <a:gd name="T1" fmla="*/ 49 h 49"/>
                <a:gd name="T2" fmla="*/ 16 w 16"/>
                <a:gd name="T3" fmla="*/ 0 h 49"/>
              </a:gdLst>
              <a:ahLst/>
              <a:cxnLst>
                <a:cxn ang="0">
                  <a:pos x="T0" y="T1"/>
                </a:cxn>
                <a:cxn ang="0">
                  <a:pos x="T2" y="T3"/>
                </a:cxn>
              </a:cxnLst>
              <a:rect l="0" t="0" r="r" b="b"/>
              <a:pathLst>
                <a:path w="16" h="49">
                  <a:moveTo>
                    <a:pt x="0" y="49"/>
                  </a:moveTo>
                  <a:cubicBezTo>
                    <a:pt x="3" y="32"/>
                    <a:pt x="9" y="16"/>
                    <a:pt x="16"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2" name="Group 21">
            <a:extLst>
              <a:ext uri="{FF2B5EF4-FFF2-40B4-BE49-F238E27FC236}">
                <a16:creationId xmlns:a16="http://schemas.microsoft.com/office/drawing/2014/main" id="{15F960AD-43E7-1942-99F7-822B7A39BBD2}"/>
              </a:ext>
            </a:extLst>
          </p:cNvPr>
          <p:cNvGrpSpPr>
            <a:grpSpLocks/>
          </p:cNvGrpSpPr>
          <p:nvPr userDrawn="1"/>
        </p:nvGrpSpPr>
        <p:grpSpPr bwMode="auto">
          <a:xfrm>
            <a:off x="6383421" y="2690977"/>
            <a:ext cx="1550987" cy="806224"/>
            <a:chOff x="6211888" y="3108325"/>
            <a:chExt cx="1550987" cy="1003300"/>
          </a:xfrm>
        </p:grpSpPr>
        <p:sp>
          <p:nvSpPr>
            <p:cNvPr id="23" name="Freeform 20">
              <a:extLst>
                <a:ext uri="{FF2B5EF4-FFF2-40B4-BE49-F238E27FC236}">
                  <a16:creationId xmlns:a16="http://schemas.microsoft.com/office/drawing/2014/main" id="{81C11191-A922-F44C-A752-230F99D3F10A}"/>
                </a:ext>
              </a:extLst>
            </p:cNvPr>
            <p:cNvSpPr>
              <a:spLocks/>
            </p:cNvSpPr>
            <p:nvPr/>
          </p:nvSpPr>
          <p:spPr bwMode="auto">
            <a:xfrm>
              <a:off x="6211888" y="3108325"/>
              <a:ext cx="1550987" cy="984250"/>
            </a:xfrm>
            <a:custGeom>
              <a:avLst/>
              <a:gdLst>
                <a:gd name="T0" fmla="*/ 0 w 407"/>
                <a:gd name="T1" fmla="*/ 0 h 258"/>
                <a:gd name="T2" fmla="*/ 407 w 407"/>
                <a:gd name="T3" fmla="*/ 258 h 258"/>
              </a:gdLst>
              <a:ahLst/>
              <a:cxnLst>
                <a:cxn ang="0">
                  <a:pos x="T0" y="T1"/>
                </a:cxn>
                <a:cxn ang="0">
                  <a:pos x="T2" y="T3"/>
                </a:cxn>
              </a:cxnLst>
              <a:rect l="0" t="0" r="r" b="b"/>
              <a:pathLst>
                <a:path w="407" h="258">
                  <a:moveTo>
                    <a:pt x="0" y="0"/>
                  </a:moveTo>
                  <a:cubicBezTo>
                    <a:pt x="100" y="130"/>
                    <a:pt x="246" y="223"/>
                    <a:pt x="407" y="25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4" name="Freeform 21">
              <a:extLst>
                <a:ext uri="{FF2B5EF4-FFF2-40B4-BE49-F238E27FC236}">
                  <a16:creationId xmlns:a16="http://schemas.microsoft.com/office/drawing/2014/main" id="{97785FFB-7D52-CD48-ADD8-BC8ED5B4A655}"/>
                </a:ext>
              </a:extLst>
            </p:cNvPr>
            <p:cNvSpPr>
              <a:spLocks/>
            </p:cNvSpPr>
            <p:nvPr/>
          </p:nvSpPr>
          <p:spPr bwMode="auto">
            <a:xfrm>
              <a:off x="7613650" y="3984625"/>
              <a:ext cx="144463" cy="107950"/>
            </a:xfrm>
            <a:custGeom>
              <a:avLst/>
              <a:gdLst>
                <a:gd name="T0" fmla="*/ 38 w 38"/>
                <a:gd name="T1" fmla="*/ 28 h 28"/>
                <a:gd name="T2" fmla="*/ 0 w 38"/>
                <a:gd name="T3" fmla="*/ 0 h 28"/>
              </a:gdLst>
              <a:ahLst/>
              <a:cxnLst>
                <a:cxn ang="0">
                  <a:pos x="T0" y="T1"/>
                </a:cxn>
                <a:cxn ang="0">
                  <a:pos x="T2" y="T3"/>
                </a:cxn>
              </a:cxnLst>
              <a:rect l="0" t="0" r="r" b="b"/>
              <a:pathLst>
                <a:path w="38" h="28">
                  <a:moveTo>
                    <a:pt x="38" y="28"/>
                  </a:moveTo>
                  <a:cubicBezTo>
                    <a:pt x="26" y="19"/>
                    <a:pt x="13" y="9"/>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5" name="Freeform 22">
              <a:extLst>
                <a:ext uri="{FF2B5EF4-FFF2-40B4-BE49-F238E27FC236}">
                  <a16:creationId xmlns:a16="http://schemas.microsoft.com/office/drawing/2014/main" id="{30F6DD89-72C3-1F4F-B299-FFCF1B7D30E4}"/>
                </a:ext>
              </a:extLst>
            </p:cNvPr>
            <p:cNvSpPr>
              <a:spLocks/>
            </p:cNvSpPr>
            <p:nvPr/>
          </p:nvSpPr>
          <p:spPr bwMode="auto">
            <a:xfrm>
              <a:off x="7553325" y="4092575"/>
              <a:ext cx="204788" cy="19050"/>
            </a:xfrm>
            <a:custGeom>
              <a:avLst/>
              <a:gdLst>
                <a:gd name="T0" fmla="*/ 54 w 54"/>
                <a:gd name="T1" fmla="*/ 0 h 5"/>
                <a:gd name="T2" fmla="*/ 0 w 54"/>
                <a:gd name="T3" fmla="*/ 5 h 5"/>
              </a:gdLst>
              <a:ahLst/>
              <a:cxnLst>
                <a:cxn ang="0">
                  <a:pos x="T0" y="T1"/>
                </a:cxn>
                <a:cxn ang="0">
                  <a:pos x="T2" y="T3"/>
                </a:cxn>
              </a:cxnLst>
              <a:rect l="0" t="0" r="r" b="b"/>
              <a:pathLst>
                <a:path w="54" h="5">
                  <a:moveTo>
                    <a:pt x="54" y="0"/>
                  </a:moveTo>
                  <a:cubicBezTo>
                    <a:pt x="36" y="1"/>
                    <a:pt x="18" y="3"/>
                    <a:pt x="0" y="5"/>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nvGrpSpPr>
          <p:cNvPr id="26" name="Group 25">
            <a:extLst>
              <a:ext uri="{FF2B5EF4-FFF2-40B4-BE49-F238E27FC236}">
                <a16:creationId xmlns:a16="http://schemas.microsoft.com/office/drawing/2014/main" id="{893C6F4F-AF67-FB4E-8B57-0989C63270AB}"/>
              </a:ext>
            </a:extLst>
          </p:cNvPr>
          <p:cNvGrpSpPr>
            <a:grpSpLocks/>
          </p:cNvGrpSpPr>
          <p:nvPr userDrawn="1"/>
        </p:nvGrpSpPr>
        <p:grpSpPr bwMode="auto">
          <a:xfrm>
            <a:off x="6604083" y="2637002"/>
            <a:ext cx="3514725" cy="845771"/>
            <a:chOff x="6432550" y="3054350"/>
            <a:chExt cx="3514725" cy="1052513"/>
          </a:xfrm>
        </p:grpSpPr>
        <p:sp>
          <p:nvSpPr>
            <p:cNvPr id="27" name="Freeform 23">
              <a:extLst>
                <a:ext uri="{FF2B5EF4-FFF2-40B4-BE49-F238E27FC236}">
                  <a16:creationId xmlns:a16="http://schemas.microsoft.com/office/drawing/2014/main" id="{98A22981-60EC-7743-9DA2-3513C4F6EC0C}"/>
                </a:ext>
              </a:extLst>
            </p:cNvPr>
            <p:cNvSpPr>
              <a:spLocks/>
            </p:cNvSpPr>
            <p:nvPr/>
          </p:nvSpPr>
          <p:spPr bwMode="auto">
            <a:xfrm>
              <a:off x="6432550" y="3054350"/>
              <a:ext cx="3509963" cy="1022350"/>
            </a:xfrm>
            <a:custGeom>
              <a:avLst/>
              <a:gdLst>
                <a:gd name="T0" fmla="*/ 0 w 921"/>
                <a:gd name="T1" fmla="*/ 0 h 268"/>
                <a:gd name="T2" fmla="*/ 921 w 921"/>
                <a:gd name="T3" fmla="*/ 268 h 268"/>
              </a:gdLst>
              <a:ahLst/>
              <a:cxnLst>
                <a:cxn ang="0">
                  <a:pos x="T0" y="T1"/>
                </a:cxn>
                <a:cxn ang="0">
                  <a:pos x="T2" y="T3"/>
                </a:cxn>
              </a:cxnLst>
              <a:rect l="0" t="0" r="r" b="b"/>
              <a:pathLst>
                <a:path w="921" h="268">
                  <a:moveTo>
                    <a:pt x="0" y="0"/>
                  </a:moveTo>
                  <a:cubicBezTo>
                    <a:pt x="282" y="157"/>
                    <a:pt x="599" y="249"/>
                    <a:pt x="921" y="268"/>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24">
              <a:extLst>
                <a:ext uri="{FF2B5EF4-FFF2-40B4-BE49-F238E27FC236}">
                  <a16:creationId xmlns:a16="http://schemas.microsoft.com/office/drawing/2014/main" id="{7E89FB96-E6D5-2944-B152-A6C131A5CFC1}"/>
                </a:ext>
              </a:extLst>
            </p:cNvPr>
            <p:cNvSpPr>
              <a:spLocks/>
            </p:cNvSpPr>
            <p:nvPr/>
          </p:nvSpPr>
          <p:spPr bwMode="auto">
            <a:xfrm>
              <a:off x="9748838" y="4016375"/>
              <a:ext cx="193675" cy="57150"/>
            </a:xfrm>
            <a:custGeom>
              <a:avLst/>
              <a:gdLst>
                <a:gd name="T0" fmla="*/ 51 w 51"/>
                <a:gd name="T1" fmla="*/ 15 h 15"/>
                <a:gd name="T2" fmla="*/ 0 w 51"/>
                <a:gd name="T3" fmla="*/ 0 h 15"/>
              </a:gdLst>
              <a:ahLst/>
              <a:cxnLst>
                <a:cxn ang="0">
                  <a:pos x="T0" y="T1"/>
                </a:cxn>
                <a:cxn ang="0">
                  <a:pos x="T2" y="T3"/>
                </a:cxn>
              </a:cxnLst>
              <a:rect l="0" t="0" r="r" b="b"/>
              <a:pathLst>
                <a:path w="51" h="15">
                  <a:moveTo>
                    <a:pt x="51" y="15"/>
                  </a:moveTo>
                  <a:cubicBezTo>
                    <a:pt x="34" y="12"/>
                    <a:pt x="17" y="6"/>
                    <a:pt x="0" y="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25">
              <a:extLst>
                <a:ext uri="{FF2B5EF4-FFF2-40B4-BE49-F238E27FC236}">
                  <a16:creationId xmlns:a16="http://schemas.microsoft.com/office/drawing/2014/main" id="{99B746EA-CDF5-3444-992C-A353A44BF026}"/>
                </a:ext>
              </a:extLst>
            </p:cNvPr>
            <p:cNvSpPr>
              <a:spLocks/>
            </p:cNvSpPr>
            <p:nvPr/>
          </p:nvSpPr>
          <p:spPr bwMode="auto">
            <a:xfrm>
              <a:off x="9748838" y="4073525"/>
              <a:ext cx="198437" cy="33338"/>
            </a:xfrm>
            <a:custGeom>
              <a:avLst/>
              <a:gdLst>
                <a:gd name="T0" fmla="*/ 52 w 52"/>
                <a:gd name="T1" fmla="*/ 0 h 9"/>
                <a:gd name="T2" fmla="*/ 0 w 52"/>
                <a:gd name="T3" fmla="*/ 9 h 9"/>
              </a:gdLst>
              <a:ahLst/>
              <a:cxnLst>
                <a:cxn ang="0">
                  <a:pos x="T0" y="T1"/>
                </a:cxn>
                <a:cxn ang="0">
                  <a:pos x="T2" y="T3"/>
                </a:cxn>
              </a:cxnLst>
              <a:rect l="0" t="0" r="r" b="b"/>
              <a:pathLst>
                <a:path w="52" h="9">
                  <a:moveTo>
                    <a:pt x="52" y="0"/>
                  </a:moveTo>
                  <a:cubicBezTo>
                    <a:pt x="34" y="1"/>
                    <a:pt x="17" y="4"/>
                    <a:pt x="0" y="9"/>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30" name="Freeform 26">
            <a:extLst>
              <a:ext uri="{FF2B5EF4-FFF2-40B4-BE49-F238E27FC236}">
                <a16:creationId xmlns:a16="http://schemas.microsoft.com/office/drawing/2014/main" id="{E86C6189-3F21-3544-A6E5-549673142BFB}"/>
              </a:ext>
            </a:extLst>
          </p:cNvPr>
          <p:cNvSpPr>
            <a:spLocks/>
          </p:cNvSpPr>
          <p:nvPr userDrawn="1"/>
        </p:nvSpPr>
        <p:spPr bwMode="auto">
          <a:xfrm>
            <a:off x="9809325" y="3635661"/>
            <a:ext cx="1328734" cy="1329889"/>
          </a:xfrm>
          <a:custGeom>
            <a:avLst/>
            <a:gdLst>
              <a:gd name="T0" fmla="*/ 397 w 479"/>
              <a:gd name="T1" fmla="*/ 88 h 479"/>
              <a:gd name="T2" fmla="*/ 86 w 479"/>
              <a:gd name="T3" fmla="*/ 96 h 479"/>
              <a:gd name="T4" fmla="*/ 109 w 479"/>
              <a:gd name="T5" fmla="*/ 400 h 479"/>
              <a:gd name="T6" fmla="*/ 409 w 479"/>
              <a:gd name="T7" fmla="*/ 376 h 479"/>
              <a:gd name="T8" fmla="*/ 397 w 479"/>
              <a:gd name="T9" fmla="*/ 88 h 479"/>
            </a:gdLst>
            <a:ahLst/>
            <a:cxnLst>
              <a:cxn ang="0">
                <a:pos x="T0" y="T1"/>
              </a:cxn>
              <a:cxn ang="0">
                <a:pos x="T2" y="T3"/>
              </a:cxn>
              <a:cxn ang="0">
                <a:pos x="T4" y="T5"/>
              </a:cxn>
              <a:cxn ang="0">
                <a:pos x="T6" y="T7"/>
              </a:cxn>
              <a:cxn ang="0">
                <a:pos x="T8" y="T9"/>
              </a:cxn>
            </a:cxnLst>
            <a:rect l="0" t="0" r="r" b="b"/>
            <a:pathLst>
              <a:path w="479" h="479">
                <a:moveTo>
                  <a:pt x="397" y="88"/>
                </a:moveTo>
                <a:cubicBezTo>
                  <a:pt x="312" y="0"/>
                  <a:pt x="171" y="15"/>
                  <a:pt x="86" y="96"/>
                </a:cubicBezTo>
                <a:cubicBezTo>
                  <a:pt x="0" y="179"/>
                  <a:pt x="29" y="325"/>
                  <a:pt x="109" y="400"/>
                </a:cubicBezTo>
                <a:cubicBezTo>
                  <a:pt x="193" y="479"/>
                  <a:pt x="338" y="462"/>
                  <a:pt x="409" y="376"/>
                </a:cubicBezTo>
                <a:cubicBezTo>
                  <a:pt x="479" y="291"/>
                  <a:pt x="474" y="166"/>
                  <a:pt x="397"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1" name="Freeform 27">
            <a:extLst>
              <a:ext uri="{FF2B5EF4-FFF2-40B4-BE49-F238E27FC236}">
                <a16:creationId xmlns:a16="http://schemas.microsoft.com/office/drawing/2014/main" id="{61823051-573B-F449-A982-B3E3D5CF3F9B}"/>
              </a:ext>
            </a:extLst>
          </p:cNvPr>
          <p:cNvSpPr>
            <a:spLocks/>
          </p:cNvSpPr>
          <p:nvPr userDrawn="1"/>
        </p:nvSpPr>
        <p:spPr bwMode="auto">
          <a:xfrm>
            <a:off x="7769387" y="3648429"/>
            <a:ext cx="1231679" cy="1240922"/>
          </a:xfrm>
          <a:custGeom>
            <a:avLst/>
            <a:gdLst>
              <a:gd name="T0" fmla="*/ 249 w 444"/>
              <a:gd name="T1" fmla="*/ 21 h 447"/>
              <a:gd name="T2" fmla="*/ 433 w 444"/>
              <a:gd name="T3" fmla="*/ 257 h 447"/>
              <a:gd name="T4" fmla="*/ 198 w 444"/>
              <a:gd name="T5" fmla="*/ 436 h 447"/>
              <a:gd name="T6" fmla="*/ 8 w 444"/>
              <a:gd name="T7" fmla="*/ 217 h 447"/>
              <a:gd name="T8" fmla="*/ 249 w 444"/>
              <a:gd name="T9" fmla="*/ 21 h 447"/>
            </a:gdLst>
            <a:ahLst/>
            <a:cxnLst>
              <a:cxn ang="0">
                <a:pos x="T0" y="T1"/>
              </a:cxn>
              <a:cxn ang="0">
                <a:pos x="T2" y="T3"/>
              </a:cxn>
              <a:cxn ang="0">
                <a:pos x="T4" y="T5"/>
              </a:cxn>
              <a:cxn ang="0">
                <a:pos x="T6" y="T7"/>
              </a:cxn>
              <a:cxn ang="0">
                <a:pos x="T8" y="T9"/>
              </a:cxn>
            </a:cxnLst>
            <a:rect l="0" t="0" r="r" b="b"/>
            <a:pathLst>
              <a:path w="444" h="447">
                <a:moveTo>
                  <a:pt x="249" y="21"/>
                </a:moveTo>
                <a:cubicBezTo>
                  <a:pt x="365" y="41"/>
                  <a:pt x="444" y="139"/>
                  <a:pt x="433" y="257"/>
                </a:cubicBezTo>
                <a:cubicBezTo>
                  <a:pt x="422" y="377"/>
                  <a:pt x="313" y="447"/>
                  <a:pt x="198" y="436"/>
                </a:cubicBezTo>
                <a:cubicBezTo>
                  <a:pt x="81" y="425"/>
                  <a:pt x="0" y="336"/>
                  <a:pt x="8" y="217"/>
                </a:cubicBezTo>
                <a:cubicBezTo>
                  <a:pt x="16" y="99"/>
                  <a:pt x="126" y="0"/>
                  <a:pt x="249" y="2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28">
            <a:extLst>
              <a:ext uri="{FF2B5EF4-FFF2-40B4-BE49-F238E27FC236}">
                <a16:creationId xmlns:a16="http://schemas.microsoft.com/office/drawing/2014/main" id="{E81AB241-3048-5045-AD5B-7E4AD47BAD23}"/>
              </a:ext>
            </a:extLst>
          </p:cNvPr>
          <p:cNvSpPr>
            <a:spLocks/>
          </p:cNvSpPr>
          <p:nvPr userDrawn="1"/>
        </p:nvSpPr>
        <p:spPr bwMode="auto">
          <a:xfrm>
            <a:off x="1297149" y="3625291"/>
            <a:ext cx="1322957" cy="1302159"/>
          </a:xfrm>
          <a:custGeom>
            <a:avLst/>
            <a:gdLst>
              <a:gd name="T0" fmla="*/ 71 w 477"/>
              <a:gd name="T1" fmla="*/ 377 h 469"/>
              <a:gd name="T2" fmla="*/ 366 w 477"/>
              <a:gd name="T3" fmla="*/ 406 h 469"/>
              <a:gd name="T4" fmla="*/ 411 w 477"/>
              <a:gd name="T5" fmla="*/ 125 h 469"/>
              <a:gd name="T6" fmla="*/ 111 w 477"/>
              <a:gd name="T7" fmla="*/ 71 h 469"/>
              <a:gd name="T8" fmla="*/ 71 w 477"/>
              <a:gd name="T9" fmla="*/ 377 h 469"/>
            </a:gdLst>
            <a:ahLst/>
            <a:cxnLst>
              <a:cxn ang="0">
                <a:pos x="T0" y="T1"/>
              </a:cxn>
              <a:cxn ang="0">
                <a:pos x="T2" y="T3"/>
              </a:cxn>
              <a:cxn ang="0">
                <a:pos x="T4" y="T5"/>
              </a:cxn>
              <a:cxn ang="0">
                <a:pos x="T6" y="T7"/>
              </a:cxn>
              <a:cxn ang="0">
                <a:pos x="T8" y="T9"/>
              </a:cxn>
            </a:cxnLst>
            <a:rect l="0" t="0" r="r" b="b"/>
            <a:pathLst>
              <a:path w="477" h="469">
                <a:moveTo>
                  <a:pt x="71" y="377"/>
                </a:moveTo>
                <a:cubicBezTo>
                  <a:pt x="138" y="463"/>
                  <a:pt x="281" y="469"/>
                  <a:pt x="366" y="406"/>
                </a:cubicBezTo>
                <a:cubicBezTo>
                  <a:pt x="452" y="342"/>
                  <a:pt x="477" y="211"/>
                  <a:pt x="411" y="125"/>
                </a:cubicBezTo>
                <a:cubicBezTo>
                  <a:pt x="337" y="28"/>
                  <a:pt x="214" y="0"/>
                  <a:pt x="111" y="71"/>
                </a:cubicBezTo>
                <a:cubicBezTo>
                  <a:pt x="13" y="138"/>
                  <a:pt x="0" y="285"/>
                  <a:pt x="71" y="377"/>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29">
            <a:extLst>
              <a:ext uri="{FF2B5EF4-FFF2-40B4-BE49-F238E27FC236}">
                <a16:creationId xmlns:a16="http://schemas.microsoft.com/office/drawing/2014/main" id="{C26D4032-9C03-E346-90E0-B8A87FCB89E1}"/>
              </a:ext>
            </a:extLst>
          </p:cNvPr>
          <p:cNvSpPr>
            <a:spLocks/>
          </p:cNvSpPr>
          <p:nvPr userDrawn="1"/>
        </p:nvSpPr>
        <p:spPr bwMode="auto">
          <a:xfrm>
            <a:off x="5535774" y="3635661"/>
            <a:ext cx="1331045" cy="1329889"/>
          </a:xfrm>
          <a:custGeom>
            <a:avLst/>
            <a:gdLst>
              <a:gd name="T0" fmla="*/ 398 w 480"/>
              <a:gd name="T1" fmla="*/ 88 h 479"/>
              <a:gd name="T2" fmla="*/ 86 w 480"/>
              <a:gd name="T3" fmla="*/ 96 h 479"/>
              <a:gd name="T4" fmla="*/ 110 w 480"/>
              <a:gd name="T5" fmla="*/ 400 h 479"/>
              <a:gd name="T6" fmla="*/ 409 w 480"/>
              <a:gd name="T7" fmla="*/ 376 h 479"/>
              <a:gd name="T8" fmla="*/ 398 w 480"/>
              <a:gd name="T9" fmla="*/ 88 h 479"/>
            </a:gdLst>
            <a:ahLst/>
            <a:cxnLst>
              <a:cxn ang="0">
                <a:pos x="T0" y="T1"/>
              </a:cxn>
              <a:cxn ang="0">
                <a:pos x="T2" y="T3"/>
              </a:cxn>
              <a:cxn ang="0">
                <a:pos x="T4" y="T5"/>
              </a:cxn>
              <a:cxn ang="0">
                <a:pos x="T6" y="T7"/>
              </a:cxn>
              <a:cxn ang="0">
                <a:pos x="T8" y="T9"/>
              </a:cxn>
            </a:cxnLst>
            <a:rect l="0" t="0" r="r" b="b"/>
            <a:pathLst>
              <a:path w="480" h="479">
                <a:moveTo>
                  <a:pt x="398" y="88"/>
                </a:moveTo>
                <a:cubicBezTo>
                  <a:pt x="312" y="0"/>
                  <a:pt x="171" y="15"/>
                  <a:pt x="86" y="96"/>
                </a:cubicBezTo>
                <a:cubicBezTo>
                  <a:pt x="0" y="179"/>
                  <a:pt x="30" y="325"/>
                  <a:pt x="110" y="400"/>
                </a:cubicBezTo>
                <a:cubicBezTo>
                  <a:pt x="193" y="479"/>
                  <a:pt x="338" y="462"/>
                  <a:pt x="409" y="376"/>
                </a:cubicBezTo>
                <a:cubicBezTo>
                  <a:pt x="480" y="291"/>
                  <a:pt x="474" y="166"/>
                  <a:pt x="398" y="88"/>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30">
            <a:extLst>
              <a:ext uri="{FF2B5EF4-FFF2-40B4-BE49-F238E27FC236}">
                <a16:creationId xmlns:a16="http://schemas.microsoft.com/office/drawing/2014/main" id="{043C5568-D7F8-EA46-B443-8A1FA0096FA9}"/>
              </a:ext>
            </a:extLst>
          </p:cNvPr>
          <p:cNvSpPr>
            <a:spLocks/>
          </p:cNvSpPr>
          <p:nvPr userDrawn="1"/>
        </p:nvSpPr>
        <p:spPr bwMode="auto">
          <a:xfrm>
            <a:off x="3484724" y="3658123"/>
            <a:ext cx="1223591" cy="1207415"/>
          </a:xfrm>
          <a:custGeom>
            <a:avLst/>
            <a:gdLst>
              <a:gd name="T0" fmla="*/ 73 w 441"/>
              <a:gd name="T1" fmla="*/ 371 h 435"/>
              <a:gd name="T2" fmla="*/ 211 w 441"/>
              <a:gd name="T3" fmla="*/ 432 h 435"/>
              <a:gd name="T4" fmla="*/ 329 w 441"/>
              <a:gd name="T5" fmla="*/ 410 h 435"/>
              <a:gd name="T6" fmla="*/ 438 w 441"/>
              <a:gd name="T7" fmla="*/ 218 h 435"/>
              <a:gd name="T8" fmla="*/ 339 w 441"/>
              <a:gd name="T9" fmla="*/ 44 h 435"/>
              <a:gd name="T10" fmla="*/ 140 w 441"/>
              <a:gd name="T11" fmla="*/ 26 h 435"/>
              <a:gd name="T12" fmla="*/ 13 w 441"/>
              <a:gd name="T13" fmla="*/ 181 h 435"/>
              <a:gd name="T14" fmla="*/ 73 w 441"/>
              <a:gd name="T15" fmla="*/ 371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35">
                <a:moveTo>
                  <a:pt x="73" y="371"/>
                </a:moveTo>
                <a:cubicBezTo>
                  <a:pt x="110" y="407"/>
                  <a:pt x="160" y="428"/>
                  <a:pt x="211" y="432"/>
                </a:cubicBezTo>
                <a:cubicBezTo>
                  <a:pt x="252" y="435"/>
                  <a:pt x="293" y="429"/>
                  <a:pt x="329" y="410"/>
                </a:cubicBezTo>
                <a:cubicBezTo>
                  <a:pt x="398" y="375"/>
                  <a:pt x="441" y="296"/>
                  <a:pt x="438" y="218"/>
                </a:cubicBezTo>
                <a:cubicBezTo>
                  <a:pt x="435" y="149"/>
                  <a:pt x="397" y="82"/>
                  <a:pt x="339" y="44"/>
                </a:cubicBezTo>
                <a:cubicBezTo>
                  <a:pt x="280" y="7"/>
                  <a:pt x="204" y="0"/>
                  <a:pt x="140" y="26"/>
                </a:cubicBezTo>
                <a:cubicBezTo>
                  <a:pt x="76" y="53"/>
                  <a:pt x="27" y="113"/>
                  <a:pt x="13" y="181"/>
                </a:cubicBezTo>
                <a:cubicBezTo>
                  <a:pt x="0" y="249"/>
                  <a:pt x="23" y="323"/>
                  <a:pt x="73" y="37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31">
            <a:extLst>
              <a:ext uri="{FF2B5EF4-FFF2-40B4-BE49-F238E27FC236}">
                <a16:creationId xmlns:a16="http://schemas.microsoft.com/office/drawing/2014/main" id="{D9DC1F5A-8795-074D-8816-96B10F398694}"/>
              </a:ext>
            </a:extLst>
          </p:cNvPr>
          <p:cNvSpPr>
            <a:spLocks/>
          </p:cNvSpPr>
          <p:nvPr userDrawn="1"/>
        </p:nvSpPr>
        <p:spPr bwMode="auto">
          <a:xfrm>
            <a:off x="4083846" y="312356"/>
            <a:ext cx="3997320" cy="2148349"/>
          </a:xfrm>
          <a:custGeom>
            <a:avLst/>
            <a:gdLst>
              <a:gd name="T0" fmla="*/ 96 w 576"/>
              <a:gd name="T1" fmla="*/ 485 h 569"/>
              <a:gd name="T2" fmla="*/ 276 w 576"/>
              <a:gd name="T3" fmla="*/ 564 h 569"/>
              <a:gd name="T4" fmla="*/ 430 w 576"/>
              <a:gd name="T5" fmla="*/ 536 h 569"/>
              <a:gd name="T6" fmla="*/ 572 w 576"/>
              <a:gd name="T7" fmla="*/ 285 h 569"/>
              <a:gd name="T8" fmla="*/ 442 w 576"/>
              <a:gd name="T9" fmla="*/ 58 h 569"/>
              <a:gd name="T10" fmla="*/ 182 w 576"/>
              <a:gd name="T11" fmla="*/ 35 h 569"/>
              <a:gd name="T12" fmla="*/ 18 w 576"/>
              <a:gd name="T13" fmla="*/ 237 h 569"/>
              <a:gd name="T14" fmla="*/ 96 w 576"/>
              <a:gd name="T15" fmla="*/ 485 h 5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 h="569">
                <a:moveTo>
                  <a:pt x="96" y="485"/>
                </a:moveTo>
                <a:cubicBezTo>
                  <a:pt x="144" y="531"/>
                  <a:pt x="209" y="559"/>
                  <a:pt x="276" y="564"/>
                </a:cubicBezTo>
                <a:cubicBezTo>
                  <a:pt x="329" y="569"/>
                  <a:pt x="383" y="560"/>
                  <a:pt x="430" y="536"/>
                </a:cubicBezTo>
                <a:cubicBezTo>
                  <a:pt x="520" y="490"/>
                  <a:pt x="576" y="386"/>
                  <a:pt x="572" y="285"/>
                </a:cubicBezTo>
                <a:cubicBezTo>
                  <a:pt x="568" y="195"/>
                  <a:pt x="518" y="107"/>
                  <a:pt x="442" y="58"/>
                </a:cubicBezTo>
                <a:cubicBezTo>
                  <a:pt x="366" y="9"/>
                  <a:pt x="266" y="0"/>
                  <a:pt x="182" y="35"/>
                </a:cubicBezTo>
                <a:cubicBezTo>
                  <a:pt x="99" y="70"/>
                  <a:pt x="35" y="148"/>
                  <a:pt x="18" y="237"/>
                </a:cubicBezTo>
                <a:cubicBezTo>
                  <a:pt x="0" y="325"/>
                  <a:pt x="31" y="422"/>
                  <a:pt x="96" y="48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4" name="Text Placeholder 23">
            <a:extLst>
              <a:ext uri="{FF2B5EF4-FFF2-40B4-BE49-F238E27FC236}">
                <a16:creationId xmlns:a16="http://schemas.microsoft.com/office/drawing/2014/main" id="{87AC1599-5ABC-BD46-92C2-A130BB3A85E9}"/>
              </a:ext>
            </a:extLst>
          </p:cNvPr>
          <p:cNvSpPr>
            <a:spLocks noGrp="1"/>
          </p:cNvSpPr>
          <p:nvPr>
            <p:ph type="body" sz="quarter" idx="17" hasCustomPrompt="1"/>
          </p:nvPr>
        </p:nvSpPr>
        <p:spPr>
          <a:xfrm>
            <a:off x="-26988" y="635798"/>
            <a:ext cx="12218988" cy="1519147"/>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60" name="Text Placeholder 23">
            <a:extLst>
              <a:ext uri="{FF2B5EF4-FFF2-40B4-BE49-F238E27FC236}">
                <a16:creationId xmlns:a16="http://schemas.microsoft.com/office/drawing/2014/main" id="{5AFB8D4A-1341-1540-B82D-1DE56A41DEDF}"/>
              </a:ext>
            </a:extLst>
          </p:cNvPr>
          <p:cNvSpPr>
            <a:spLocks noGrp="1"/>
          </p:cNvSpPr>
          <p:nvPr>
            <p:ph type="body" sz="quarter" idx="18" hasCustomPrompt="1"/>
          </p:nvPr>
        </p:nvSpPr>
        <p:spPr>
          <a:xfrm>
            <a:off x="1176663"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61" name="Text Placeholder 23">
            <a:extLst>
              <a:ext uri="{FF2B5EF4-FFF2-40B4-BE49-F238E27FC236}">
                <a16:creationId xmlns:a16="http://schemas.microsoft.com/office/drawing/2014/main" id="{C89BB678-20FE-C540-B9A7-0D1D1A43DA2F}"/>
              </a:ext>
            </a:extLst>
          </p:cNvPr>
          <p:cNvSpPr>
            <a:spLocks noGrp="1"/>
          </p:cNvSpPr>
          <p:nvPr>
            <p:ph type="body" sz="quarter" idx="19" hasCustomPrompt="1"/>
          </p:nvPr>
        </p:nvSpPr>
        <p:spPr>
          <a:xfrm>
            <a:off x="3331616"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02</a:t>
            </a:r>
          </a:p>
        </p:txBody>
      </p:sp>
      <p:sp>
        <p:nvSpPr>
          <p:cNvPr id="62" name="Text Placeholder 23">
            <a:extLst>
              <a:ext uri="{FF2B5EF4-FFF2-40B4-BE49-F238E27FC236}">
                <a16:creationId xmlns:a16="http://schemas.microsoft.com/office/drawing/2014/main" id="{F8483371-CAF9-BF40-82E4-C2B4C782EDAF}"/>
              </a:ext>
            </a:extLst>
          </p:cNvPr>
          <p:cNvSpPr>
            <a:spLocks noGrp="1"/>
          </p:cNvSpPr>
          <p:nvPr>
            <p:ph type="body" sz="quarter" idx="20" hasCustomPrompt="1"/>
          </p:nvPr>
        </p:nvSpPr>
        <p:spPr>
          <a:xfrm>
            <a:off x="5561328"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63" name="Text Placeholder 23">
            <a:extLst>
              <a:ext uri="{FF2B5EF4-FFF2-40B4-BE49-F238E27FC236}">
                <a16:creationId xmlns:a16="http://schemas.microsoft.com/office/drawing/2014/main" id="{7A4C1F4A-7B9A-294A-9894-E38001D008C1}"/>
              </a:ext>
            </a:extLst>
          </p:cNvPr>
          <p:cNvSpPr>
            <a:spLocks noGrp="1"/>
          </p:cNvSpPr>
          <p:nvPr>
            <p:ph type="body" sz="quarter" idx="21" hasCustomPrompt="1"/>
          </p:nvPr>
        </p:nvSpPr>
        <p:spPr>
          <a:xfrm>
            <a:off x="7716281" y="5171568"/>
            <a:ext cx="1620828" cy="684000"/>
          </a:xfrm>
        </p:spPr>
        <p:txBody>
          <a:bodyP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dirty="0"/>
              <a:t>STEP 04</a:t>
            </a:r>
          </a:p>
        </p:txBody>
      </p:sp>
      <p:sp>
        <p:nvSpPr>
          <p:cNvPr id="64" name="Text Placeholder 23">
            <a:extLst>
              <a:ext uri="{FF2B5EF4-FFF2-40B4-BE49-F238E27FC236}">
                <a16:creationId xmlns:a16="http://schemas.microsoft.com/office/drawing/2014/main" id="{D9F47A28-C7A5-074D-A9A7-002A016C8909}"/>
              </a:ext>
            </a:extLst>
          </p:cNvPr>
          <p:cNvSpPr>
            <a:spLocks noGrp="1"/>
          </p:cNvSpPr>
          <p:nvPr>
            <p:ph type="body" sz="quarter" idx="22" hasCustomPrompt="1"/>
          </p:nvPr>
        </p:nvSpPr>
        <p:spPr>
          <a:xfrm>
            <a:off x="9809325" y="5171568"/>
            <a:ext cx="1620828" cy="684000"/>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Tree>
    <p:extLst>
      <p:ext uri="{BB962C8B-B14F-4D97-AF65-F5344CB8AC3E}">
        <p14:creationId xmlns:p14="http://schemas.microsoft.com/office/powerpoint/2010/main" val="41215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22" presetClass="entr" presetSubtype="2" fill="hold" nodeType="withEffect">
                                  <p:stCondLst>
                                    <p:cond delay="1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22" presetClass="entr" presetSubtype="1" fill="hold" nodeType="withEffect">
                                  <p:stCondLst>
                                    <p:cond delay="30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22" presetClass="entr" presetSubtype="1" fill="hold" nodeType="withEffect">
                                  <p:stCondLst>
                                    <p:cond delay="50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par>
                                <p:cTn id="19" presetID="22" presetClass="entr" presetSubtype="1" fill="hold" nodeType="withEffect">
                                  <p:stCondLst>
                                    <p:cond delay="70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par>
                                <p:cTn id="22" presetID="22" presetClass="entr" presetSubtype="8" fill="hold" nodeType="withEffect">
                                  <p:stCondLst>
                                    <p:cond delay="90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par>
                                <p:cTn id="25" presetID="2" presetClass="entr" presetSubtype="4" fill="hold" nodeType="withEffect">
                                  <p:stCondLst>
                                    <p:cond delay="30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1000" fill="hold"/>
                                        <p:tgtEl>
                                          <p:spTgt spid="32"/>
                                        </p:tgtEl>
                                        <p:attrNameLst>
                                          <p:attrName>ppt_x</p:attrName>
                                        </p:attrNameLst>
                                      </p:cBhvr>
                                      <p:tavLst>
                                        <p:tav tm="0">
                                          <p:val>
                                            <p:strVal val="#ppt_x"/>
                                          </p:val>
                                        </p:tav>
                                        <p:tav tm="100000">
                                          <p:val>
                                            <p:strVal val="#ppt_x"/>
                                          </p:val>
                                        </p:tav>
                                      </p:tavLst>
                                    </p:anim>
                                    <p:anim calcmode="lin" valueType="num">
                                      <p:cBhvr additive="base">
                                        <p:cTn id="28" dur="1000" fill="hold"/>
                                        <p:tgtEl>
                                          <p:spTgt spid="32"/>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5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000" fill="hold"/>
                                        <p:tgtEl>
                                          <p:spTgt spid="34"/>
                                        </p:tgtEl>
                                        <p:attrNameLst>
                                          <p:attrName>ppt_x</p:attrName>
                                        </p:attrNameLst>
                                      </p:cBhvr>
                                      <p:tavLst>
                                        <p:tav tm="0">
                                          <p:val>
                                            <p:strVal val="#ppt_x"/>
                                          </p:val>
                                        </p:tav>
                                        <p:tav tm="100000">
                                          <p:val>
                                            <p:strVal val="#ppt_x"/>
                                          </p:val>
                                        </p:tav>
                                      </p:tavLst>
                                    </p:anim>
                                    <p:anim calcmode="lin" valueType="num">
                                      <p:cBhvr additive="base">
                                        <p:cTn id="32" dur="10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70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9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1000" fill="hold"/>
                                        <p:tgtEl>
                                          <p:spTgt spid="31"/>
                                        </p:tgtEl>
                                        <p:attrNameLst>
                                          <p:attrName>ppt_x</p:attrName>
                                        </p:attrNameLst>
                                      </p:cBhvr>
                                      <p:tavLst>
                                        <p:tav tm="0">
                                          <p:val>
                                            <p:strVal val="#ppt_x"/>
                                          </p:val>
                                        </p:tav>
                                        <p:tav tm="100000">
                                          <p:val>
                                            <p:strVal val="#ppt_x"/>
                                          </p:val>
                                        </p:tav>
                                      </p:tavLst>
                                    </p:anim>
                                    <p:anim calcmode="lin" valueType="num">
                                      <p:cBhvr additive="base">
                                        <p:cTn id="40" dur="10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110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1000" fill="hold"/>
                                        <p:tgtEl>
                                          <p:spTgt spid="30"/>
                                        </p:tgtEl>
                                        <p:attrNameLst>
                                          <p:attrName>ppt_x</p:attrName>
                                        </p:attrNameLst>
                                      </p:cBhvr>
                                      <p:tavLst>
                                        <p:tav tm="0">
                                          <p:val>
                                            <p:strVal val="#ppt_x"/>
                                          </p:val>
                                        </p:tav>
                                        <p:tav tm="100000">
                                          <p:val>
                                            <p:strVal val="#ppt_x"/>
                                          </p:val>
                                        </p:tav>
                                      </p:tavLst>
                                    </p:anim>
                                    <p:anim calcmode="lin" valueType="num">
                                      <p:cBhvr additive="base">
                                        <p:cTn id="44" dur="1000" fill="hold"/>
                                        <p:tgtEl>
                                          <p:spTgt spid="30"/>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300"/>
                                  </p:stCondLst>
                                  <p:childTnLst>
                                    <p:set>
                                      <p:cBhvr>
                                        <p:cTn id="46" dur="1" fill="hold">
                                          <p:stCondLst>
                                            <p:cond delay="0"/>
                                          </p:stCondLst>
                                        </p:cTn>
                                        <p:tgtEl>
                                          <p:spTgt spid="57"/>
                                        </p:tgtEl>
                                        <p:attrNameLst>
                                          <p:attrName>style.visibility</p:attrName>
                                        </p:attrNameLst>
                                      </p:cBhvr>
                                      <p:to>
                                        <p:strVal val="visible"/>
                                      </p:to>
                                    </p:set>
                                    <p:anim calcmode="lin" valueType="num">
                                      <p:cBhvr additive="base">
                                        <p:cTn id="47" dur="1000" fill="hold"/>
                                        <p:tgtEl>
                                          <p:spTgt spid="57"/>
                                        </p:tgtEl>
                                        <p:attrNameLst>
                                          <p:attrName>ppt_x</p:attrName>
                                        </p:attrNameLst>
                                      </p:cBhvr>
                                      <p:tavLst>
                                        <p:tav tm="0">
                                          <p:val>
                                            <p:strVal val="#ppt_x"/>
                                          </p:val>
                                        </p:tav>
                                        <p:tav tm="100000">
                                          <p:val>
                                            <p:strVal val="#ppt_x"/>
                                          </p:val>
                                        </p:tav>
                                      </p:tavLst>
                                    </p:anim>
                                    <p:anim calcmode="lin" valueType="num">
                                      <p:cBhvr additive="base">
                                        <p:cTn id="48" dur="1000" fill="hold"/>
                                        <p:tgtEl>
                                          <p:spTgt spid="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50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1000" fill="hold"/>
                                        <p:tgtEl>
                                          <p:spTgt spid="59"/>
                                        </p:tgtEl>
                                        <p:attrNameLst>
                                          <p:attrName>ppt_x</p:attrName>
                                        </p:attrNameLst>
                                      </p:cBhvr>
                                      <p:tavLst>
                                        <p:tav tm="0">
                                          <p:val>
                                            <p:strVal val="#ppt_x"/>
                                          </p:val>
                                        </p:tav>
                                        <p:tav tm="100000">
                                          <p:val>
                                            <p:strVal val="#ppt_x"/>
                                          </p:val>
                                        </p:tav>
                                      </p:tavLst>
                                    </p:anim>
                                    <p:anim calcmode="lin" valueType="num">
                                      <p:cBhvr additive="base">
                                        <p:cTn id="52" dur="1000" fill="hold"/>
                                        <p:tgtEl>
                                          <p:spTgt spid="59"/>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70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1000" fill="hold"/>
                                        <p:tgtEl>
                                          <p:spTgt spid="58"/>
                                        </p:tgtEl>
                                        <p:attrNameLst>
                                          <p:attrName>ppt_x</p:attrName>
                                        </p:attrNameLst>
                                      </p:cBhvr>
                                      <p:tavLst>
                                        <p:tav tm="0">
                                          <p:val>
                                            <p:strVal val="#ppt_x"/>
                                          </p:val>
                                        </p:tav>
                                        <p:tav tm="100000">
                                          <p:val>
                                            <p:strVal val="#ppt_x"/>
                                          </p:val>
                                        </p:tav>
                                      </p:tavLst>
                                    </p:anim>
                                    <p:anim calcmode="lin" valueType="num">
                                      <p:cBhvr additive="base">
                                        <p:cTn id="56" dur="1000" fill="hold"/>
                                        <p:tgtEl>
                                          <p:spTgt spid="5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900"/>
                                  </p:stCondLst>
                                  <p:childTnLst>
                                    <p:set>
                                      <p:cBhvr>
                                        <p:cTn id="58" dur="1" fill="hold">
                                          <p:stCondLst>
                                            <p:cond delay="0"/>
                                          </p:stCondLst>
                                        </p:cTn>
                                        <p:tgtEl>
                                          <p:spTgt spid="56"/>
                                        </p:tgtEl>
                                        <p:attrNameLst>
                                          <p:attrName>style.visibility</p:attrName>
                                        </p:attrNameLst>
                                      </p:cBhvr>
                                      <p:to>
                                        <p:strVal val="visible"/>
                                      </p:to>
                                    </p:set>
                                    <p:anim calcmode="lin" valueType="num">
                                      <p:cBhvr additive="base">
                                        <p:cTn id="59" dur="1000" fill="hold"/>
                                        <p:tgtEl>
                                          <p:spTgt spid="56"/>
                                        </p:tgtEl>
                                        <p:attrNameLst>
                                          <p:attrName>ppt_x</p:attrName>
                                        </p:attrNameLst>
                                      </p:cBhvr>
                                      <p:tavLst>
                                        <p:tav tm="0">
                                          <p:val>
                                            <p:strVal val="#ppt_x"/>
                                          </p:val>
                                        </p:tav>
                                        <p:tav tm="100000">
                                          <p:val>
                                            <p:strVal val="#ppt_x"/>
                                          </p:val>
                                        </p:tav>
                                      </p:tavLst>
                                    </p:anim>
                                    <p:anim calcmode="lin" valueType="num">
                                      <p:cBhvr additive="base">
                                        <p:cTn id="60" dur="1000" fill="hold"/>
                                        <p:tgtEl>
                                          <p:spTgt spid="56"/>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110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1000" fill="hold"/>
                                        <p:tgtEl>
                                          <p:spTgt spid="55"/>
                                        </p:tgtEl>
                                        <p:attrNameLst>
                                          <p:attrName>ppt_x</p:attrName>
                                        </p:attrNameLst>
                                      </p:cBhvr>
                                      <p:tavLst>
                                        <p:tav tm="0">
                                          <p:val>
                                            <p:strVal val="#ppt_x"/>
                                          </p:val>
                                        </p:tav>
                                        <p:tav tm="100000">
                                          <p:val>
                                            <p:strVal val="#ppt_x"/>
                                          </p:val>
                                        </p:tav>
                                      </p:tavLst>
                                    </p:anim>
                                    <p:anim calcmode="lin" valueType="num">
                                      <p:cBhvr additive="base">
                                        <p:cTn id="64" dur="10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 Step Inforgraphic  A">
    <p:spTree>
      <p:nvGrpSpPr>
        <p:cNvPr id="1" name=""/>
        <p:cNvGrpSpPr/>
        <p:nvPr/>
      </p:nvGrpSpPr>
      <p:grpSpPr>
        <a:xfrm>
          <a:off x="0" y="0"/>
          <a:ext cx="0" cy="0"/>
          <a:chOff x="0" y="0"/>
          <a:chExt cx="0" cy="0"/>
        </a:xfrm>
      </p:grpSpPr>
      <p:sp>
        <p:nvSpPr>
          <p:cNvPr id="42" name="Freeform 19">
            <a:extLst>
              <a:ext uri="{FF2B5EF4-FFF2-40B4-BE49-F238E27FC236}">
                <a16:creationId xmlns:a16="http://schemas.microsoft.com/office/drawing/2014/main" id="{1F2A4B0D-2827-A843-B3CA-C22B4C4D8DD5}"/>
              </a:ext>
            </a:extLst>
          </p:cNvPr>
          <p:cNvSpPr>
            <a:spLocks/>
          </p:cNvSpPr>
          <p:nvPr userDrawn="1"/>
        </p:nvSpPr>
        <p:spPr bwMode="auto">
          <a:xfrm>
            <a:off x="5434079" y="4510086"/>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solidFill>
            <a:srgbClr val="FFC652"/>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20">
            <a:extLst>
              <a:ext uri="{FF2B5EF4-FFF2-40B4-BE49-F238E27FC236}">
                <a16:creationId xmlns:a16="http://schemas.microsoft.com/office/drawing/2014/main" id="{02ED3060-0E88-1944-896A-39D79B738A15}"/>
              </a:ext>
            </a:extLst>
          </p:cNvPr>
          <p:cNvSpPr>
            <a:spLocks/>
          </p:cNvSpPr>
          <p:nvPr userDrawn="1"/>
        </p:nvSpPr>
        <p:spPr bwMode="auto">
          <a:xfrm>
            <a:off x="5392804" y="3154361"/>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solidFill>
            <a:srgbClr val="51A9BA"/>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21">
            <a:extLst>
              <a:ext uri="{FF2B5EF4-FFF2-40B4-BE49-F238E27FC236}">
                <a16:creationId xmlns:a16="http://schemas.microsoft.com/office/drawing/2014/main" id="{1C163ED5-0EC6-DB4C-B83E-F92E50B25D55}"/>
              </a:ext>
            </a:extLst>
          </p:cNvPr>
          <p:cNvSpPr>
            <a:spLocks/>
          </p:cNvSpPr>
          <p:nvPr userDrawn="1"/>
        </p:nvSpPr>
        <p:spPr bwMode="auto">
          <a:xfrm>
            <a:off x="5368991" y="1827211"/>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solidFill>
            <a:srgbClr val="F3BDB7"/>
          </a:solidFill>
          <a:ln w="30163" cap="rnd">
            <a:no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2">
            <a:extLst>
              <a:ext uri="{FF2B5EF4-FFF2-40B4-BE49-F238E27FC236}">
                <a16:creationId xmlns:a16="http://schemas.microsoft.com/office/drawing/2014/main" id="{061841D1-205C-8049-91F6-35D80261790F}"/>
              </a:ext>
            </a:extLst>
          </p:cNvPr>
          <p:cNvSpPr>
            <a:spLocks/>
          </p:cNvSpPr>
          <p:nvPr userDrawn="1"/>
        </p:nvSpPr>
        <p:spPr bwMode="auto">
          <a:xfrm>
            <a:off x="5430904" y="547686"/>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 name="Freeform 14">
            <a:extLst>
              <a:ext uri="{FF2B5EF4-FFF2-40B4-BE49-F238E27FC236}">
                <a16:creationId xmlns:a16="http://schemas.microsoft.com/office/drawing/2014/main" id="{28B09706-5A5E-3D4A-A608-3CB6F39910FA}"/>
              </a:ext>
            </a:extLst>
          </p:cNvPr>
          <p:cNvSpPr>
            <a:spLocks/>
          </p:cNvSpPr>
          <p:nvPr userDrawn="1"/>
        </p:nvSpPr>
        <p:spPr bwMode="auto">
          <a:xfrm>
            <a:off x="3905250" y="2355851"/>
            <a:ext cx="1429068" cy="327025"/>
          </a:xfrm>
          <a:custGeom>
            <a:avLst/>
            <a:gdLst>
              <a:gd name="T0" fmla="*/ 0 w 522"/>
              <a:gd name="T1" fmla="*/ 86 h 86"/>
              <a:gd name="T2" fmla="*/ 193 w 522"/>
              <a:gd name="T3" fmla="*/ 33 h 86"/>
              <a:gd name="T4" fmla="*/ 283 w 522"/>
              <a:gd name="T5" fmla="*/ 8 h 86"/>
              <a:gd name="T6" fmla="*/ 330 w 522"/>
              <a:gd name="T7" fmla="*/ 8 h 86"/>
              <a:gd name="T8" fmla="*/ 522 w 522"/>
              <a:gd name="T9" fmla="*/ 7 h 86"/>
            </a:gdLst>
            <a:ahLst/>
            <a:cxnLst>
              <a:cxn ang="0">
                <a:pos x="T0" y="T1"/>
              </a:cxn>
              <a:cxn ang="0">
                <a:pos x="T2" y="T3"/>
              </a:cxn>
              <a:cxn ang="0">
                <a:pos x="T4" y="T5"/>
              </a:cxn>
              <a:cxn ang="0">
                <a:pos x="T6" y="T7"/>
              </a:cxn>
              <a:cxn ang="0">
                <a:pos x="T8" y="T9"/>
              </a:cxn>
            </a:cxnLst>
            <a:rect l="0" t="0" r="r" b="b"/>
            <a:pathLst>
              <a:path w="522" h="86">
                <a:moveTo>
                  <a:pt x="0" y="86"/>
                </a:moveTo>
                <a:cubicBezTo>
                  <a:pt x="65" y="72"/>
                  <a:pt x="130" y="54"/>
                  <a:pt x="193" y="33"/>
                </a:cubicBezTo>
                <a:cubicBezTo>
                  <a:pt x="222" y="23"/>
                  <a:pt x="252" y="12"/>
                  <a:pt x="283" y="8"/>
                </a:cubicBezTo>
                <a:cubicBezTo>
                  <a:pt x="298" y="6"/>
                  <a:pt x="314" y="7"/>
                  <a:pt x="330" y="8"/>
                </a:cubicBezTo>
                <a:cubicBezTo>
                  <a:pt x="394" y="10"/>
                  <a:pt x="458" y="0"/>
                  <a:pt x="522" y="7"/>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5" name="Freeform 15">
            <a:extLst>
              <a:ext uri="{FF2B5EF4-FFF2-40B4-BE49-F238E27FC236}">
                <a16:creationId xmlns:a16="http://schemas.microsoft.com/office/drawing/2014/main" id="{A9547442-AE37-694C-9DEB-4A8C3A57BAA5}"/>
              </a:ext>
            </a:extLst>
          </p:cNvPr>
          <p:cNvSpPr>
            <a:spLocks/>
          </p:cNvSpPr>
          <p:nvPr userDrawn="1"/>
        </p:nvSpPr>
        <p:spPr bwMode="auto">
          <a:xfrm>
            <a:off x="3646488" y="3929063"/>
            <a:ext cx="1620828" cy="1117600"/>
          </a:xfrm>
          <a:custGeom>
            <a:avLst/>
            <a:gdLst>
              <a:gd name="T0" fmla="*/ 0 w 592"/>
              <a:gd name="T1" fmla="*/ 0 h 293"/>
              <a:gd name="T2" fmla="*/ 71 w 592"/>
              <a:gd name="T3" fmla="*/ 54 h 293"/>
              <a:gd name="T4" fmla="*/ 355 w 592"/>
              <a:gd name="T5" fmla="*/ 293 h 293"/>
              <a:gd name="T6" fmla="*/ 383 w 592"/>
              <a:gd name="T7" fmla="*/ 293 h 293"/>
              <a:gd name="T8" fmla="*/ 592 w 592"/>
              <a:gd name="T9" fmla="*/ 290 h 293"/>
            </a:gdLst>
            <a:ahLst/>
            <a:cxnLst>
              <a:cxn ang="0">
                <a:pos x="T0" y="T1"/>
              </a:cxn>
              <a:cxn ang="0">
                <a:pos x="T2" y="T3"/>
              </a:cxn>
              <a:cxn ang="0">
                <a:pos x="T4" y="T5"/>
              </a:cxn>
              <a:cxn ang="0">
                <a:pos x="T6" y="T7"/>
              </a:cxn>
              <a:cxn ang="0">
                <a:pos x="T8" y="T9"/>
              </a:cxn>
            </a:cxnLst>
            <a:rect l="0" t="0" r="r" b="b"/>
            <a:pathLst>
              <a:path w="592" h="293">
                <a:moveTo>
                  <a:pt x="0" y="0"/>
                </a:moveTo>
                <a:cubicBezTo>
                  <a:pt x="20" y="22"/>
                  <a:pt x="47" y="37"/>
                  <a:pt x="71" y="54"/>
                </a:cubicBezTo>
                <a:cubicBezTo>
                  <a:pt x="173" y="123"/>
                  <a:pt x="251" y="226"/>
                  <a:pt x="355" y="293"/>
                </a:cubicBezTo>
                <a:cubicBezTo>
                  <a:pt x="364" y="293"/>
                  <a:pt x="374" y="293"/>
                  <a:pt x="383" y="293"/>
                </a:cubicBezTo>
                <a:cubicBezTo>
                  <a:pt x="453" y="292"/>
                  <a:pt x="522" y="291"/>
                  <a:pt x="592" y="290"/>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6" name="Freeform 16">
            <a:extLst>
              <a:ext uri="{FF2B5EF4-FFF2-40B4-BE49-F238E27FC236}">
                <a16:creationId xmlns:a16="http://schemas.microsoft.com/office/drawing/2014/main" id="{642F6369-5A9A-B348-8F77-FA6440634C22}"/>
              </a:ext>
            </a:extLst>
          </p:cNvPr>
          <p:cNvSpPr>
            <a:spLocks/>
          </p:cNvSpPr>
          <p:nvPr userDrawn="1"/>
        </p:nvSpPr>
        <p:spPr bwMode="auto">
          <a:xfrm>
            <a:off x="3908425" y="3419476"/>
            <a:ext cx="1438199" cy="311150"/>
          </a:xfrm>
          <a:custGeom>
            <a:avLst/>
            <a:gdLst>
              <a:gd name="T0" fmla="*/ 0 w 525"/>
              <a:gd name="T1" fmla="*/ 0 h 82"/>
              <a:gd name="T2" fmla="*/ 280 w 525"/>
              <a:gd name="T3" fmla="*/ 81 h 82"/>
              <a:gd name="T4" fmla="*/ 525 w 525"/>
              <a:gd name="T5" fmla="*/ 82 h 82"/>
            </a:gdLst>
            <a:ahLst/>
            <a:cxnLst>
              <a:cxn ang="0">
                <a:pos x="T0" y="T1"/>
              </a:cxn>
              <a:cxn ang="0">
                <a:pos x="T2" y="T3"/>
              </a:cxn>
              <a:cxn ang="0">
                <a:pos x="T4" y="T5"/>
              </a:cxn>
            </a:cxnLst>
            <a:rect l="0" t="0" r="r" b="b"/>
            <a:pathLst>
              <a:path w="525" h="82">
                <a:moveTo>
                  <a:pt x="0" y="0"/>
                </a:moveTo>
                <a:cubicBezTo>
                  <a:pt x="94" y="24"/>
                  <a:pt x="187" y="51"/>
                  <a:pt x="280" y="81"/>
                </a:cubicBezTo>
                <a:cubicBezTo>
                  <a:pt x="361" y="81"/>
                  <a:pt x="444" y="82"/>
                  <a:pt x="525" y="82"/>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7" name="Freeform 17">
            <a:extLst>
              <a:ext uri="{FF2B5EF4-FFF2-40B4-BE49-F238E27FC236}">
                <a16:creationId xmlns:a16="http://schemas.microsoft.com/office/drawing/2014/main" id="{E9579EB1-A110-CB41-B1DB-A66274A853D6}"/>
              </a:ext>
            </a:extLst>
          </p:cNvPr>
          <p:cNvSpPr>
            <a:spLocks/>
          </p:cNvSpPr>
          <p:nvPr userDrawn="1"/>
        </p:nvSpPr>
        <p:spPr bwMode="auto">
          <a:xfrm>
            <a:off x="3638550" y="1063626"/>
            <a:ext cx="1620828" cy="1116012"/>
          </a:xfrm>
          <a:custGeom>
            <a:avLst/>
            <a:gdLst>
              <a:gd name="T0" fmla="*/ 0 w 592"/>
              <a:gd name="T1" fmla="*/ 293 h 293"/>
              <a:gd name="T2" fmla="*/ 121 w 592"/>
              <a:gd name="T3" fmla="*/ 192 h 293"/>
              <a:gd name="T4" fmla="*/ 144 w 592"/>
              <a:gd name="T5" fmla="*/ 173 h 293"/>
              <a:gd name="T6" fmla="*/ 354 w 592"/>
              <a:gd name="T7" fmla="*/ 0 h 293"/>
              <a:gd name="T8" fmla="*/ 592 w 592"/>
              <a:gd name="T9" fmla="*/ 3 h 293"/>
            </a:gdLst>
            <a:ahLst/>
            <a:cxnLst>
              <a:cxn ang="0">
                <a:pos x="T0" y="T1"/>
              </a:cxn>
              <a:cxn ang="0">
                <a:pos x="T2" y="T3"/>
              </a:cxn>
              <a:cxn ang="0">
                <a:pos x="T4" y="T5"/>
              </a:cxn>
              <a:cxn ang="0">
                <a:pos x="T6" y="T7"/>
              </a:cxn>
              <a:cxn ang="0">
                <a:pos x="T8" y="T9"/>
              </a:cxn>
            </a:cxnLst>
            <a:rect l="0" t="0" r="r" b="b"/>
            <a:pathLst>
              <a:path w="592" h="293">
                <a:moveTo>
                  <a:pt x="0" y="293"/>
                </a:moveTo>
                <a:cubicBezTo>
                  <a:pt x="41" y="259"/>
                  <a:pt x="81" y="225"/>
                  <a:pt x="121" y="192"/>
                </a:cubicBezTo>
                <a:cubicBezTo>
                  <a:pt x="129" y="185"/>
                  <a:pt x="136" y="179"/>
                  <a:pt x="144" y="173"/>
                </a:cubicBezTo>
                <a:cubicBezTo>
                  <a:pt x="213" y="115"/>
                  <a:pt x="284" y="56"/>
                  <a:pt x="354" y="0"/>
                </a:cubicBezTo>
                <a:cubicBezTo>
                  <a:pt x="434" y="1"/>
                  <a:pt x="512" y="2"/>
                  <a:pt x="592" y="3"/>
                </a:cubicBezTo>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18" name="Freeform 18">
            <a:extLst>
              <a:ext uri="{FF2B5EF4-FFF2-40B4-BE49-F238E27FC236}">
                <a16:creationId xmlns:a16="http://schemas.microsoft.com/office/drawing/2014/main" id="{7CF63970-00FB-5143-AF4E-65C97618E940}"/>
              </a:ext>
            </a:extLst>
          </p:cNvPr>
          <p:cNvSpPr>
            <a:spLocks/>
          </p:cNvSpPr>
          <p:nvPr userDrawn="1"/>
        </p:nvSpPr>
        <p:spPr bwMode="auto">
          <a:xfrm>
            <a:off x="485776" y="1847851"/>
            <a:ext cx="3289300" cy="2366962"/>
          </a:xfrm>
          <a:custGeom>
            <a:avLst/>
            <a:gdLst>
              <a:gd name="T0" fmla="*/ 104 w 628"/>
              <a:gd name="T1" fmla="*/ 529 h 621"/>
              <a:gd name="T2" fmla="*/ 301 w 628"/>
              <a:gd name="T3" fmla="*/ 616 h 621"/>
              <a:gd name="T4" fmla="*/ 469 w 628"/>
              <a:gd name="T5" fmla="*/ 585 h 621"/>
              <a:gd name="T6" fmla="*/ 623 w 628"/>
              <a:gd name="T7" fmla="*/ 311 h 621"/>
              <a:gd name="T8" fmla="*/ 482 w 628"/>
              <a:gd name="T9" fmla="*/ 63 h 621"/>
              <a:gd name="T10" fmla="*/ 199 w 628"/>
              <a:gd name="T11" fmla="*/ 38 h 621"/>
              <a:gd name="T12" fmla="*/ 19 w 628"/>
              <a:gd name="T13" fmla="*/ 258 h 621"/>
              <a:gd name="T14" fmla="*/ 104 w 628"/>
              <a:gd name="T15" fmla="*/ 529 h 6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8" h="621">
                <a:moveTo>
                  <a:pt x="104" y="529"/>
                </a:moveTo>
                <a:cubicBezTo>
                  <a:pt x="157" y="580"/>
                  <a:pt x="228" y="609"/>
                  <a:pt x="301" y="616"/>
                </a:cubicBezTo>
                <a:cubicBezTo>
                  <a:pt x="358" y="621"/>
                  <a:pt x="417" y="611"/>
                  <a:pt x="469" y="585"/>
                </a:cubicBezTo>
                <a:cubicBezTo>
                  <a:pt x="567" y="534"/>
                  <a:pt x="628" y="421"/>
                  <a:pt x="623" y="311"/>
                </a:cubicBezTo>
                <a:cubicBezTo>
                  <a:pt x="619" y="212"/>
                  <a:pt x="565" y="117"/>
                  <a:pt x="482" y="63"/>
                </a:cubicBezTo>
                <a:cubicBezTo>
                  <a:pt x="399" y="10"/>
                  <a:pt x="290" y="0"/>
                  <a:pt x="199" y="38"/>
                </a:cubicBezTo>
                <a:cubicBezTo>
                  <a:pt x="108" y="76"/>
                  <a:pt x="38" y="161"/>
                  <a:pt x="19" y="258"/>
                </a:cubicBezTo>
                <a:cubicBezTo>
                  <a:pt x="0" y="355"/>
                  <a:pt x="33" y="460"/>
                  <a:pt x="104" y="52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9" name="Freeform 19">
            <a:extLst>
              <a:ext uri="{FF2B5EF4-FFF2-40B4-BE49-F238E27FC236}">
                <a16:creationId xmlns:a16="http://schemas.microsoft.com/office/drawing/2014/main" id="{101D9917-16C9-0548-89D0-BA092869CC79}"/>
              </a:ext>
            </a:extLst>
          </p:cNvPr>
          <p:cNvSpPr>
            <a:spLocks/>
          </p:cNvSpPr>
          <p:nvPr userDrawn="1"/>
        </p:nvSpPr>
        <p:spPr bwMode="auto">
          <a:xfrm>
            <a:off x="5483149" y="4446588"/>
            <a:ext cx="1181100" cy="1189037"/>
          </a:xfrm>
          <a:custGeom>
            <a:avLst/>
            <a:gdLst>
              <a:gd name="T0" fmla="*/ 174 w 310"/>
              <a:gd name="T1" fmla="*/ 15 h 312"/>
              <a:gd name="T2" fmla="*/ 303 w 310"/>
              <a:gd name="T3" fmla="*/ 180 h 312"/>
              <a:gd name="T4" fmla="*/ 139 w 310"/>
              <a:gd name="T5" fmla="*/ 304 h 312"/>
              <a:gd name="T6" fmla="*/ 6 w 310"/>
              <a:gd name="T7" fmla="*/ 151 h 312"/>
              <a:gd name="T8" fmla="*/ 174 w 310"/>
              <a:gd name="T9" fmla="*/ 15 h 312"/>
            </a:gdLst>
            <a:ahLst/>
            <a:cxnLst>
              <a:cxn ang="0">
                <a:pos x="T0" y="T1"/>
              </a:cxn>
              <a:cxn ang="0">
                <a:pos x="T2" y="T3"/>
              </a:cxn>
              <a:cxn ang="0">
                <a:pos x="T4" y="T5"/>
              </a:cxn>
              <a:cxn ang="0">
                <a:pos x="T6" y="T7"/>
              </a:cxn>
              <a:cxn ang="0">
                <a:pos x="T8" y="T9"/>
              </a:cxn>
            </a:cxnLst>
            <a:rect l="0" t="0" r="r" b="b"/>
            <a:pathLst>
              <a:path w="310" h="312">
                <a:moveTo>
                  <a:pt x="174" y="15"/>
                </a:moveTo>
                <a:cubicBezTo>
                  <a:pt x="255" y="29"/>
                  <a:pt x="310" y="97"/>
                  <a:pt x="303" y="180"/>
                </a:cubicBezTo>
                <a:cubicBezTo>
                  <a:pt x="295" y="263"/>
                  <a:pt x="219" y="312"/>
                  <a:pt x="139" y="304"/>
                </a:cubicBezTo>
                <a:cubicBezTo>
                  <a:pt x="57" y="296"/>
                  <a:pt x="0" y="235"/>
                  <a:pt x="6" y="151"/>
                </a:cubicBezTo>
                <a:cubicBezTo>
                  <a:pt x="12" y="69"/>
                  <a:pt x="89" y="0"/>
                  <a:pt x="174" y="1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1" name="Freeform 21">
            <a:extLst>
              <a:ext uri="{FF2B5EF4-FFF2-40B4-BE49-F238E27FC236}">
                <a16:creationId xmlns:a16="http://schemas.microsoft.com/office/drawing/2014/main" id="{DE2E0A81-364E-2643-8B6A-0A5DB67B26A6}"/>
              </a:ext>
            </a:extLst>
          </p:cNvPr>
          <p:cNvSpPr>
            <a:spLocks/>
          </p:cNvSpPr>
          <p:nvPr userDrawn="1"/>
        </p:nvSpPr>
        <p:spPr bwMode="auto">
          <a:xfrm>
            <a:off x="5418061" y="1763713"/>
            <a:ext cx="1271588" cy="1273175"/>
          </a:xfrm>
          <a:custGeom>
            <a:avLst/>
            <a:gdLst>
              <a:gd name="T0" fmla="*/ 277 w 334"/>
              <a:gd name="T1" fmla="*/ 61 h 334"/>
              <a:gd name="T2" fmla="*/ 60 w 334"/>
              <a:gd name="T3" fmla="*/ 67 h 334"/>
              <a:gd name="T4" fmla="*/ 76 w 334"/>
              <a:gd name="T5" fmla="*/ 279 h 334"/>
              <a:gd name="T6" fmla="*/ 285 w 334"/>
              <a:gd name="T7" fmla="*/ 262 h 334"/>
              <a:gd name="T8" fmla="*/ 277 w 334"/>
              <a:gd name="T9" fmla="*/ 61 h 334"/>
            </a:gdLst>
            <a:ahLst/>
            <a:cxnLst>
              <a:cxn ang="0">
                <a:pos x="T0" y="T1"/>
              </a:cxn>
              <a:cxn ang="0">
                <a:pos x="T2" y="T3"/>
              </a:cxn>
              <a:cxn ang="0">
                <a:pos x="T4" y="T5"/>
              </a:cxn>
              <a:cxn ang="0">
                <a:pos x="T6" y="T7"/>
              </a:cxn>
              <a:cxn ang="0">
                <a:pos x="T8" y="T9"/>
              </a:cxn>
            </a:cxnLst>
            <a:rect l="0" t="0" r="r" b="b"/>
            <a:pathLst>
              <a:path w="334" h="334">
                <a:moveTo>
                  <a:pt x="277" y="61"/>
                </a:moveTo>
                <a:cubicBezTo>
                  <a:pt x="218" y="0"/>
                  <a:pt x="119" y="10"/>
                  <a:pt x="60" y="67"/>
                </a:cubicBezTo>
                <a:cubicBezTo>
                  <a:pt x="0" y="124"/>
                  <a:pt x="20" y="226"/>
                  <a:pt x="76" y="279"/>
                </a:cubicBezTo>
                <a:cubicBezTo>
                  <a:pt x="134" y="334"/>
                  <a:pt x="235" y="322"/>
                  <a:pt x="285" y="262"/>
                </a:cubicBezTo>
                <a:cubicBezTo>
                  <a:pt x="334" y="203"/>
                  <a:pt x="330" y="115"/>
                  <a:pt x="277" y="6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2" name="Freeform 22">
            <a:extLst>
              <a:ext uri="{FF2B5EF4-FFF2-40B4-BE49-F238E27FC236}">
                <a16:creationId xmlns:a16="http://schemas.microsoft.com/office/drawing/2014/main" id="{3A513498-D614-6548-B3AC-8754D21AF881}"/>
              </a:ext>
            </a:extLst>
          </p:cNvPr>
          <p:cNvSpPr>
            <a:spLocks/>
          </p:cNvSpPr>
          <p:nvPr userDrawn="1"/>
        </p:nvSpPr>
        <p:spPr bwMode="auto">
          <a:xfrm>
            <a:off x="5479974" y="484188"/>
            <a:ext cx="1168400" cy="1158875"/>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34" name="Text Placeholder 23">
            <a:extLst>
              <a:ext uri="{FF2B5EF4-FFF2-40B4-BE49-F238E27FC236}">
                <a16:creationId xmlns:a16="http://schemas.microsoft.com/office/drawing/2014/main" id="{0F30DEAA-F7DC-8540-AC8C-CB9D518EDD44}"/>
              </a:ext>
            </a:extLst>
          </p:cNvPr>
          <p:cNvSpPr>
            <a:spLocks noGrp="1"/>
          </p:cNvSpPr>
          <p:nvPr>
            <p:ph type="body" sz="quarter" idx="17" hasCustomPrompt="1"/>
          </p:nvPr>
        </p:nvSpPr>
        <p:spPr>
          <a:xfrm>
            <a:off x="485775" y="1847849"/>
            <a:ext cx="3289300" cy="236696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35" name="Text Placeholder 23">
            <a:extLst>
              <a:ext uri="{FF2B5EF4-FFF2-40B4-BE49-F238E27FC236}">
                <a16:creationId xmlns:a16="http://schemas.microsoft.com/office/drawing/2014/main" id="{69F55EDA-053A-A54B-A009-B1C656BAA61F}"/>
              </a:ext>
            </a:extLst>
          </p:cNvPr>
          <p:cNvSpPr>
            <a:spLocks noGrp="1"/>
          </p:cNvSpPr>
          <p:nvPr>
            <p:ph type="body" sz="quarter" idx="18" hasCustomPrompt="1"/>
          </p:nvPr>
        </p:nvSpPr>
        <p:spPr>
          <a:xfrm>
            <a:off x="6791324" y="721625"/>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01</a:t>
            </a:r>
          </a:p>
        </p:txBody>
      </p:sp>
      <p:sp>
        <p:nvSpPr>
          <p:cNvPr id="39" name="Text Placeholder 23">
            <a:extLst>
              <a:ext uri="{FF2B5EF4-FFF2-40B4-BE49-F238E27FC236}">
                <a16:creationId xmlns:a16="http://schemas.microsoft.com/office/drawing/2014/main" id="{76053A5A-C71E-0249-9CAB-69A9DD0E411A}"/>
              </a:ext>
            </a:extLst>
          </p:cNvPr>
          <p:cNvSpPr>
            <a:spLocks noGrp="1"/>
          </p:cNvSpPr>
          <p:nvPr>
            <p:ph type="body" sz="quarter" idx="19" hasCustomPrompt="1"/>
          </p:nvPr>
        </p:nvSpPr>
        <p:spPr>
          <a:xfrm>
            <a:off x="6791324" y="2058300"/>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02</a:t>
            </a:r>
          </a:p>
        </p:txBody>
      </p:sp>
      <p:sp>
        <p:nvSpPr>
          <p:cNvPr id="40" name="Text Placeholder 23">
            <a:extLst>
              <a:ext uri="{FF2B5EF4-FFF2-40B4-BE49-F238E27FC236}">
                <a16:creationId xmlns:a16="http://schemas.microsoft.com/office/drawing/2014/main" id="{3A4A2615-B582-BE42-A65A-B3FE8DFA69F9}"/>
              </a:ext>
            </a:extLst>
          </p:cNvPr>
          <p:cNvSpPr>
            <a:spLocks noGrp="1"/>
          </p:cNvSpPr>
          <p:nvPr>
            <p:ph type="body" sz="quarter" idx="20" hasCustomPrompt="1"/>
          </p:nvPr>
        </p:nvSpPr>
        <p:spPr>
          <a:xfrm>
            <a:off x="6791324" y="3372724"/>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03</a:t>
            </a:r>
          </a:p>
        </p:txBody>
      </p:sp>
      <p:sp>
        <p:nvSpPr>
          <p:cNvPr id="41" name="Text Placeholder 23">
            <a:extLst>
              <a:ext uri="{FF2B5EF4-FFF2-40B4-BE49-F238E27FC236}">
                <a16:creationId xmlns:a16="http://schemas.microsoft.com/office/drawing/2014/main" id="{AFC65F77-1A6A-484D-B676-0EC9CCC8B358}"/>
              </a:ext>
            </a:extLst>
          </p:cNvPr>
          <p:cNvSpPr>
            <a:spLocks noGrp="1"/>
          </p:cNvSpPr>
          <p:nvPr>
            <p:ph type="body" sz="quarter" idx="21" hasCustomPrompt="1"/>
          </p:nvPr>
        </p:nvSpPr>
        <p:spPr>
          <a:xfrm>
            <a:off x="6791324" y="4710242"/>
            <a:ext cx="501015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46" name="Freeform 20">
            <a:extLst>
              <a:ext uri="{FF2B5EF4-FFF2-40B4-BE49-F238E27FC236}">
                <a16:creationId xmlns:a16="http://schemas.microsoft.com/office/drawing/2014/main" id="{C5457E6F-0731-FF43-9C7D-284F117DC35E}"/>
              </a:ext>
            </a:extLst>
          </p:cNvPr>
          <p:cNvSpPr>
            <a:spLocks/>
          </p:cNvSpPr>
          <p:nvPr userDrawn="1"/>
        </p:nvSpPr>
        <p:spPr bwMode="auto">
          <a:xfrm>
            <a:off x="5441874" y="3090863"/>
            <a:ext cx="1266825" cy="1246187"/>
          </a:xfrm>
          <a:custGeom>
            <a:avLst/>
            <a:gdLst>
              <a:gd name="T0" fmla="*/ 50 w 333"/>
              <a:gd name="T1" fmla="*/ 263 h 327"/>
              <a:gd name="T2" fmla="*/ 255 w 333"/>
              <a:gd name="T3" fmla="*/ 283 h 327"/>
              <a:gd name="T4" fmla="*/ 287 w 333"/>
              <a:gd name="T5" fmla="*/ 87 h 327"/>
              <a:gd name="T6" fmla="*/ 78 w 333"/>
              <a:gd name="T7" fmla="*/ 49 h 327"/>
              <a:gd name="T8" fmla="*/ 50 w 333"/>
              <a:gd name="T9" fmla="*/ 263 h 327"/>
            </a:gdLst>
            <a:ahLst/>
            <a:cxnLst>
              <a:cxn ang="0">
                <a:pos x="T0" y="T1"/>
              </a:cxn>
              <a:cxn ang="0">
                <a:pos x="T2" y="T3"/>
              </a:cxn>
              <a:cxn ang="0">
                <a:pos x="T4" y="T5"/>
              </a:cxn>
              <a:cxn ang="0">
                <a:pos x="T6" y="T7"/>
              </a:cxn>
              <a:cxn ang="0">
                <a:pos x="T8" y="T9"/>
              </a:cxn>
            </a:cxnLst>
            <a:rect l="0" t="0" r="r" b="b"/>
            <a:pathLst>
              <a:path w="333" h="327">
                <a:moveTo>
                  <a:pt x="50" y="263"/>
                </a:moveTo>
                <a:cubicBezTo>
                  <a:pt x="96" y="323"/>
                  <a:pt x="196" y="327"/>
                  <a:pt x="255" y="283"/>
                </a:cubicBezTo>
                <a:cubicBezTo>
                  <a:pt x="315" y="239"/>
                  <a:pt x="333" y="147"/>
                  <a:pt x="287" y="87"/>
                </a:cubicBezTo>
                <a:cubicBezTo>
                  <a:pt x="235" y="19"/>
                  <a:pt x="149" y="0"/>
                  <a:pt x="78" y="49"/>
                </a:cubicBezTo>
                <a:cubicBezTo>
                  <a:pt x="9" y="96"/>
                  <a:pt x="0" y="198"/>
                  <a:pt x="50" y="263"/>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24813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22" presetClass="entr" presetSubtype="8" fill="hold" nodeType="withEffect">
                                  <p:stCondLst>
                                    <p:cond delay="10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22" presetClass="entr" presetSubtype="8" fill="hold" nodeType="withEffect">
                                  <p:stCondLst>
                                    <p:cond delay="30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par>
                                <p:cTn id="16" presetID="22" presetClass="entr" presetSubtype="8" fill="hold" nodeType="withEffect">
                                  <p:stCondLst>
                                    <p:cond delay="5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500"/>
                                        <p:tgtEl>
                                          <p:spTgt spid="14"/>
                                        </p:tgtEl>
                                      </p:cBhvr>
                                    </p:animEffect>
                                  </p:childTnLst>
                                </p:cTn>
                              </p:par>
                              <p:par>
                                <p:cTn id="19" presetID="22" presetClass="entr" presetSubtype="8" fill="hold" nodeType="withEffect">
                                  <p:stCondLst>
                                    <p:cond delay="70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par>
                                <p:cTn id="22" presetID="2" presetClass="entr" presetSubtype="2" fill="hold" nodeType="withEffect">
                                  <p:stCondLst>
                                    <p:cond delay="25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1000" fill="hold"/>
                                        <p:tgtEl>
                                          <p:spTgt spid="19"/>
                                        </p:tgtEl>
                                        <p:attrNameLst>
                                          <p:attrName>ppt_x</p:attrName>
                                        </p:attrNameLst>
                                      </p:cBhvr>
                                      <p:tavLst>
                                        <p:tav tm="0">
                                          <p:val>
                                            <p:strVal val="1+#ppt_w/2"/>
                                          </p:val>
                                        </p:tav>
                                        <p:tav tm="100000">
                                          <p:val>
                                            <p:strVal val="#ppt_x"/>
                                          </p:val>
                                        </p:tav>
                                      </p:tavLst>
                                    </p:anim>
                                    <p:anim calcmode="lin" valueType="num">
                                      <p:cBhvr additive="base">
                                        <p:cTn id="25" dur="1000" fill="hold"/>
                                        <p:tgtEl>
                                          <p:spTgt spid="1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65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1000" fill="hold"/>
                                        <p:tgtEl>
                                          <p:spTgt spid="21"/>
                                        </p:tgtEl>
                                        <p:attrNameLst>
                                          <p:attrName>ppt_x</p:attrName>
                                        </p:attrNameLst>
                                      </p:cBhvr>
                                      <p:tavLst>
                                        <p:tav tm="0">
                                          <p:val>
                                            <p:strVal val="1+#ppt_w/2"/>
                                          </p:val>
                                        </p:tav>
                                        <p:tav tm="100000">
                                          <p:val>
                                            <p:strVal val="#ppt_x"/>
                                          </p:val>
                                        </p:tav>
                                      </p:tavLst>
                                    </p:anim>
                                    <p:anim calcmode="lin" valueType="num">
                                      <p:cBhvr additive="base">
                                        <p:cTn id="29" dur="1000" fill="hold"/>
                                        <p:tgtEl>
                                          <p:spTgt spid="21"/>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85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1000" fill="hold"/>
                                        <p:tgtEl>
                                          <p:spTgt spid="22"/>
                                        </p:tgtEl>
                                        <p:attrNameLst>
                                          <p:attrName>ppt_x</p:attrName>
                                        </p:attrNameLst>
                                      </p:cBhvr>
                                      <p:tavLst>
                                        <p:tav tm="0">
                                          <p:val>
                                            <p:strVal val="1+#ppt_w/2"/>
                                          </p:val>
                                        </p:tav>
                                        <p:tav tm="100000">
                                          <p:val>
                                            <p:strVal val="#ppt_x"/>
                                          </p:val>
                                        </p:tav>
                                      </p:tavLst>
                                    </p:anim>
                                    <p:anim calcmode="lin" valueType="num">
                                      <p:cBhvr additive="base">
                                        <p:cTn id="33" dur="1000" fill="hold"/>
                                        <p:tgtEl>
                                          <p:spTgt spid="22"/>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25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1000" fill="hold"/>
                                        <p:tgtEl>
                                          <p:spTgt spid="42"/>
                                        </p:tgtEl>
                                        <p:attrNameLst>
                                          <p:attrName>ppt_x</p:attrName>
                                        </p:attrNameLst>
                                      </p:cBhvr>
                                      <p:tavLst>
                                        <p:tav tm="0">
                                          <p:val>
                                            <p:strVal val="1+#ppt_w/2"/>
                                          </p:val>
                                        </p:tav>
                                        <p:tav tm="100000">
                                          <p:val>
                                            <p:strVal val="#ppt_x"/>
                                          </p:val>
                                        </p:tav>
                                      </p:tavLst>
                                    </p:anim>
                                    <p:anim calcmode="lin" valueType="num">
                                      <p:cBhvr additive="base">
                                        <p:cTn id="37" dur="1000" fill="hold"/>
                                        <p:tgtEl>
                                          <p:spTgt spid="42"/>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450"/>
                                  </p:stCondLst>
                                  <p:childTnLst>
                                    <p:set>
                                      <p:cBhvr>
                                        <p:cTn id="39" dur="1" fill="hold">
                                          <p:stCondLst>
                                            <p:cond delay="0"/>
                                          </p:stCondLst>
                                        </p:cTn>
                                        <p:tgtEl>
                                          <p:spTgt spid="43"/>
                                        </p:tgtEl>
                                        <p:attrNameLst>
                                          <p:attrName>style.visibility</p:attrName>
                                        </p:attrNameLst>
                                      </p:cBhvr>
                                      <p:to>
                                        <p:strVal val="visible"/>
                                      </p:to>
                                    </p:set>
                                    <p:anim calcmode="lin" valueType="num">
                                      <p:cBhvr additive="base">
                                        <p:cTn id="40" dur="1000" fill="hold"/>
                                        <p:tgtEl>
                                          <p:spTgt spid="43"/>
                                        </p:tgtEl>
                                        <p:attrNameLst>
                                          <p:attrName>ppt_x</p:attrName>
                                        </p:attrNameLst>
                                      </p:cBhvr>
                                      <p:tavLst>
                                        <p:tav tm="0">
                                          <p:val>
                                            <p:strVal val="1+#ppt_w/2"/>
                                          </p:val>
                                        </p:tav>
                                        <p:tav tm="100000">
                                          <p:val>
                                            <p:strVal val="#ppt_x"/>
                                          </p:val>
                                        </p:tav>
                                      </p:tavLst>
                                    </p:anim>
                                    <p:anim calcmode="lin" valueType="num">
                                      <p:cBhvr additive="base">
                                        <p:cTn id="41" dur="1000" fill="hold"/>
                                        <p:tgtEl>
                                          <p:spTgt spid="4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650"/>
                                  </p:stCondLst>
                                  <p:childTnLst>
                                    <p:set>
                                      <p:cBhvr>
                                        <p:cTn id="43" dur="1" fill="hold">
                                          <p:stCondLst>
                                            <p:cond delay="0"/>
                                          </p:stCondLst>
                                        </p:cTn>
                                        <p:tgtEl>
                                          <p:spTgt spid="44"/>
                                        </p:tgtEl>
                                        <p:attrNameLst>
                                          <p:attrName>style.visibility</p:attrName>
                                        </p:attrNameLst>
                                      </p:cBhvr>
                                      <p:to>
                                        <p:strVal val="visible"/>
                                      </p:to>
                                    </p:set>
                                    <p:anim calcmode="lin" valueType="num">
                                      <p:cBhvr additive="base">
                                        <p:cTn id="44" dur="1000" fill="hold"/>
                                        <p:tgtEl>
                                          <p:spTgt spid="44"/>
                                        </p:tgtEl>
                                        <p:attrNameLst>
                                          <p:attrName>ppt_x</p:attrName>
                                        </p:attrNameLst>
                                      </p:cBhvr>
                                      <p:tavLst>
                                        <p:tav tm="0">
                                          <p:val>
                                            <p:strVal val="1+#ppt_w/2"/>
                                          </p:val>
                                        </p:tav>
                                        <p:tav tm="100000">
                                          <p:val>
                                            <p:strVal val="#ppt_x"/>
                                          </p:val>
                                        </p:tav>
                                      </p:tavLst>
                                    </p:anim>
                                    <p:anim calcmode="lin" valueType="num">
                                      <p:cBhvr additive="base">
                                        <p:cTn id="45" dur="1000" fill="hold"/>
                                        <p:tgtEl>
                                          <p:spTgt spid="44"/>
                                        </p:tgtEl>
                                        <p:attrNameLst>
                                          <p:attrName>ppt_y</p:attrName>
                                        </p:attrNameLst>
                                      </p:cBhvr>
                                      <p:tavLst>
                                        <p:tav tm="0">
                                          <p:val>
                                            <p:strVal val="#ppt_y"/>
                                          </p:val>
                                        </p:tav>
                                        <p:tav tm="100000">
                                          <p:val>
                                            <p:strVal val="#ppt_y"/>
                                          </p:val>
                                        </p:tav>
                                      </p:tavLst>
                                    </p:anim>
                                  </p:childTnLst>
                                </p:cTn>
                              </p:par>
                              <p:par>
                                <p:cTn id="46" presetID="2" presetClass="entr" presetSubtype="2" fill="hold" nodeType="withEffect">
                                  <p:stCondLst>
                                    <p:cond delay="850"/>
                                  </p:stCondLst>
                                  <p:childTnLst>
                                    <p:set>
                                      <p:cBhvr>
                                        <p:cTn id="47" dur="1" fill="hold">
                                          <p:stCondLst>
                                            <p:cond delay="0"/>
                                          </p:stCondLst>
                                        </p:cTn>
                                        <p:tgtEl>
                                          <p:spTgt spid="45"/>
                                        </p:tgtEl>
                                        <p:attrNameLst>
                                          <p:attrName>style.visibility</p:attrName>
                                        </p:attrNameLst>
                                      </p:cBhvr>
                                      <p:to>
                                        <p:strVal val="visible"/>
                                      </p:to>
                                    </p:set>
                                    <p:anim calcmode="lin" valueType="num">
                                      <p:cBhvr additive="base">
                                        <p:cTn id="48" dur="1000" fill="hold"/>
                                        <p:tgtEl>
                                          <p:spTgt spid="45"/>
                                        </p:tgtEl>
                                        <p:attrNameLst>
                                          <p:attrName>ppt_x</p:attrName>
                                        </p:attrNameLst>
                                      </p:cBhvr>
                                      <p:tavLst>
                                        <p:tav tm="0">
                                          <p:val>
                                            <p:strVal val="1+#ppt_w/2"/>
                                          </p:val>
                                        </p:tav>
                                        <p:tav tm="100000">
                                          <p:val>
                                            <p:strVal val="#ppt_x"/>
                                          </p:val>
                                        </p:tav>
                                      </p:tavLst>
                                    </p:anim>
                                    <p:anim calcmode="lin" valueType="num">
                                      <p:cBhvr additive="base">
                                        <p:cTn id="49" dur="1000" fill="hold"/>
                                        <p:tgtEl>
                                          <p:spTgt spid="45"/>
                                        </p:tgtEl>
                                        <p:attrNameLst>
                                          <p:attrName>ppt_y</p:attrName>
                                        </p:attrNameLst>
                                      </p:cBhvr>
                                      <p:tavLst>
                                        <p:tav tm="0">
                                          <p:val>
                                            <p:strVal val="#ppt_y"/>
                                          </p:val>
                                        </p:tav>
                                        <p:tav tm="100000">
                                          <p:val>
                                            <p:strVal val="#ppt_y"/>
                                          </p:val>
                                        </p:tav>
                                      </p:tavLst>
                                    </p:anim>
                                  </p:childTnLst>
                                </p:cTn>
                              </p:par>
                              <p:par>
                                <p:cTn id="50" presetID="2" presetClass="entr" presetSubtype="2" fill="hold" nodeType="withEffect">
                                  <p:stCondLst>
                                    <p:cond delay="450"/>
                                  </p:stCondLst>
                                  <p:childTnLst>
                                    <p:set>
                                      <p:cBhvr>
                                        <p:cTn id="51" dur="1" fill="hold">
                                          <p:stCondLst>
                                            <p:cond delay="0"/>
                                          </p:stCondLst>
                                        </p:cTn>
                                        <p:tgtEl>
                                          <p:spTgt spid="46"/>
                                        </p:tgtEl>
                                        <p:attrNameLst>
                                          <p:attrName>style.visibility</p:attrName>
                                        </p:attrNameLst>
                                      </p:cBhvr>
                                      <p:to>
                                        <p:strVal val="visible"/>
                                      </p:to>
                                    </p:set>
                                    <p:anim calcmode="lin" valueType="num">
                                      <p:cBhvr additive="base">
                                        <p:cTn id="52" dur="1000" fill="hold"/>
                                        <p:tgtEl>
                                          <p:spTgt spid="46"/>
                                        </p:tgtEl>
                                        <p:attrNameLst>
                                          <p:attrName>ppt_x</p:attrName>
                                        </p:attrNameLst>
                                      </p:cBhvr>
                                      <p:tavLst>
                                        <p:tav tm="0">
                                          <p:val>
                                            <p:strVal val="1+#ppt_w/2"/>
                                          </p:val>
                                        </p:tav>
                                        <p:tav tm="100000">
                                          <p:val>
                                            <p:strVal val="#ppt_x"/>
                                          </p:val>
                                        </p:tav>
                                      </p:tavLst>
                                    </p:anim>
                                    <p:anim calcmode="lin" valueType="num">
                                      <p:cBhvr additive="base">
                                        <p:cTn id="5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Step Pyramid Inforgraphic">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214877D-C838-A94A-A2B9-3E79FB27BF95}"/>
              </a:ext>
            </a:extLst>
          </p:cNvPr>
          <p:cNvGrpSpPr/>
          <p:nvPr userDrawn="1"/>
        </p:nvGrpSpPr>
        <p:grpSpPr>
          <a:xfrm>
            <a:off x="4830849" y="6407537"/>
            <a:ext cx="2530305" cy="138107"/>
            <a:chOff x="2502568" y="6027821"/>
            <a:chExt cx="6689559" cy="365125"/>
          </a:xfrm>
        </p:grpSpPr>
        <p:pic>
          <p:nvPicPr>
            <p:cNvPr id="8" name="Picture 7" descr="Text, logo&#10;&#10;Description automatically generated">
              <a:extLst>
                <a:ext uri="{FF2B5EF4-FFF2-40B4-BE49-F238E27FC236}">
                  <a16:creationId xmlns:a16="http://schemas.microsoft.com/office/drawing/2014/main" id="{A05657DE-17BE-CE47-A5DB-00B75B9BBD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 name="Picture 8" descr="Text, logo&#10;&#10;Description automatically generated">
              <a:extLst>
                <a:ext uri="{FF2B5EF4-FFF2-40B4-BE49-F238E27FC236}">
                  <a16:creationId xmlns:a16="http://schemas.microsoft.com/office/drawing/2014/main" id="{16345622-4A38-FD44-AF51-E4ABC022579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3" name="Group 2">
            <a:extLst>
              <a:ext uri="{FF2B5EF4-FFF2-40B4-BE49-F238E27FC236}">
                <a16:creationId xmlns:a16="http://schemas.microsoft.com/office/drawing/2014/main" id="{526BC4A4-7348-3D43-A197-C9D63DD2C15E}"/>
              </a:ext>
            </a:extLst>
          </p:cNvPr>
          <p:cNvGrpSpPr/>
          <p:nvPr userDrawn="1"/>
        </p:nvGrpSpPr>
        <p:grpSpPr>
          <a:xfrm>
            <a:off x="6710374" y="314126"/>
            <a:ext cx="5143500" cy="5802927"/>
            <a:chOff x="3104137" y="262893"/>
            <a:chExt cx="6178799" cy="5377172"/>
          </a:xfrm>
        </p:grpSpPr>
        <p:sp>
          <p:nvSpPr>
            <p:cNvPr id="54" name="Freeform 53">
              <a:extLst>
                <a:ext uri="{FF2B5EF4-FFF2-40B4-BE49-F238E27FC236}">
                  <a16:creationId xmlns:a16="http://schemas.microsoft.com/office/drawing/2014/main" id="{D59593B2-A13C-434C-ABEB-6F8FAB6B4923}"/>
                </a:ext>
              </a:extLst>
            </p:cNvPr>
            <p:cNvSpPr>
              <a:spLocks/>
            </p:cNvSpPr>
            <p:nvPr userDrawn="1"/>
          </p:nvSpPr>
          <p:spPr bwMode="auto">
            <a:xfrm>
              <a:off x="5989710" y="262893"/>
              <a:ext cx="858275" cy="1219379"/>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58" name="Freeform 57">
              <a:extLst>
                <a:ext uri="{FF2B5EF4-FFF2-40B4-BE49-F238E27FC236}">
                  <a16:creationId xmlns:a16="http://schemas.microsoft.com/office/drawing/2014/main" id="{B1D45376-43AE-504E-BD39-88D41BF703A1}"/>
                </a:ext>
              </a:extLst>
            </p:cNvPr>
            <p:cNvSpPr>
              <a:spLocks/>
            </p:cNvSpPr>
            <p:nvPr userDrawn="1"/>
          </p:nvSpPr>
          <p:spPr bwMode="auto">
            <a:xfrm>
              <a:off x="6713270" y="1901382"/>
              <a:ext cx="955314" cy="1046363"/>
            </a:xfrm>
            <a:custGeom>
              <a:avLst/>
              <a:gdLst>
                <a:gd name="connsiteX0" fmla="*/ 0 w 955314"/>
                <a:gd name="connsiteY0" fmla="*/ 0 h 1120835"/>
                <a:gd name="connsiteX1" fmla="*/ 304362 w 955314"/>
                <a:gd name="connsiteY1" fmla="*/ 695 h 1120835"/>
                <a:gd name="connsiteX2" fmla="*/ 833498 w 955314"/>
                <a:gd name="connsiteY2" fmla="*/ 934145 h 1120835"/>
                <a:gd name="connsiteX3" fmla="*/ 955314 w 955314"/>
                <a:gd name="connsiteY3" fmla="*/ 1120835 h 1120835"/>
                <a:gd name="connsiteX4" fmla="*/ 658491 w 955314"/>
                <a:gd name="connsiteY4" fmla="*/ 1120835 h 1120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5314" h="1120835">
                  <a:moveTo>
                    <a:pt x="0" y="0"/>
                  </a:moveTo>
                  <a:lnTo>
                    <a:pt x="304362" y="695"/>
                  </a:lnTo>
                  <a:cubicBezTo>
                    <a:pt x="479472" y="309305"/>
                    <a:pt x="658388" y="621725"/>
                    <a:pt x="833498" y="934145"/>
                  </a:cubicBezTo>
                  <a:cubicBezTo>
                    <a:pt x="871566" y="998915"/>
                    <a:pt x="917247" y="1059875"/>
                    <a:pt x="955314" y="1120835"/>
                  </a:cubicBezTo>
                  <a:lnTo>
                    <a:pt x="658491" y="1120835"/>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67" name="Freeform 66">
              <a:extLst>
                <a:ext uri="{FF2B5EF4-FFF2-40B4-BE49-F238E27FC236}">
                  <a16:creationId xmlns:a16="http://schemas.microsoft.com/office/drawing/2014/main" id="{D1839C6C-DC7F-2F4D-9528-5C59923BABA7}"/>
                </a:ext>
              </a:extLst>
            </p:cNvPr>
            <p:cNvSpPr>
              <a:spLocks/>
            </p:cNvSpPr>
            <p:nvPr userDrawn="1"/>
          </p:nvSpPr>
          <p:spPr bwMode="auto">
            <a:xfrm>
              <a:off x="7538101" y="3171902"/>
              <a:ext cx="916161" cy="1096804"/>
            </a:xfrm>
            <a:custGeom>
              <a:avLst/>
              <a:gdLst>
                <a:gd name="connsiteX0" fmla="*/ 0 w 916161"/>
                <a:gd name="connsiteY0" fmla="*/ 0 h 1096804"/>
                <a:gd name="connsiteX1" fmla="*/ 276809 w 916161"/>
                <a:gd name="connsiteY1" fmla="*/ 82 h 1096804"/>
                <a:gd name="connsiteX2" fmla="*/ 916161 w 916161"/>
                <a:gd name="connsiteY2" fmla="*/ 1096109 h 1096804"/>
                <a:gd name="connsiteX3" fmla="*/ 644373 w 916161"/>
                <a:gd name="connsiteY3" fmla="*/ 1096804 h 1096804"/>
              </a:gdLst>
              <a:ahLst/>
              <a:cxnLst>
                <a:cxn ang="0">
                  <a:pos x="connsiteX0" y="connsiteY0"/>
                </a:cxn>
                <a:cxn ang="0">
                  <a:pos x="connsiteX1" y="connsiteY1"/>
                </a:cxn>
                <a:cxn ang="0">
                  <a:pos x="connsiteX2" y="connsiteY2"/>
                </a:cxn>
                <a:cxn ang="0">
                  <a:pos x="connsiteX3" y="connsiteY3"/>
                </a:cxn>
              </a:cxnLst>
              <a:rect l="l" t="t" r="r" b="b"/>
              <a:pathLst>
                <a:path w="916161" h="1096804">
                  <a:moveTo>
                    <a:pt x="0" y="0"/>
                  </a:moveTo>
                  <a:lnTo>
                    <a:pt x="276809" y="82"/>
                  </a:lnTo>
                  <a:cubicBezTo>
                    <a:pt x="489926" y="365424"/>
                    <a:pt x="703044" y="730767"/>
                    <a:pt x="916161" y="1096109"/>
                  </a:cubicBezTo>
                  <a:lnTo>
                    <a:pt x="644373" y="1096804"/>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70" name="Freeform 69">
              <a:extLst>
                <a:ext uri="{FF2B5EF4-FFF2-40B4-BE49-F238E27FC236}">
                  <a16:creationId xmlns:a16="http://schemas.microsoft.com/office/drawing/2014/main" id="{04078855-8443-F445-BEDE-BB9CEAD5D076}"/>
                </a:ext>
              </a:extLst>
            </p:cNvPr>
            <p:cNvSpPr>
              <a:spLocks/>
            </p:cNvSpPr>
            <p:nvPr userDrawn="1"/>
          </p:nvSpPr>
          <p:spPr bwMode="auto">
            <a:xfrm>
              <a:off x="8316107" y="4438948"/>
              <a:ext cx="966829" cy="1201117"/>
            </a:xfrm>
            <a:custGeom>
              <a:avLst/>
              <a:gdLst>
                <a:gd name="connsiteX0" fmla="*/ 0 w 966830"/>
                <a:gd name="connsiteY0" fmla="*/ 0 h 1201117"/>
                <a:gd name="connsiteX1" fmla="*/ 266766 w 966830"/>
                <a:gd name="connsiteY1" fmla="*/ 428 h 1201117"/>
                <a:gd name="connsiteX2" fmla="*/ 966830 w 966830"/>
                <a:gd name="connsiteY2" fmla="*/ 1200268 h 1201117"/>
                <a:gd name="connsiteX3" fmla="*/ 705656 w 966830"/>
                <a:gd name="connsiteY3" fmla="*/ 1201117 h 1201117"/>
              </a:gdLst>
              <a:ahLst/>
              <a:cxnLst>
                <a:cxn ang="0">
                  <a:pos x="connsiteX0" y="connsiteY0"/>
                </a:cxn>
                <a:cxn ang="0">
                  <a:pos x="connsiteX1" y="connsiteY1"/>
                </a:cxn>
                <a:cxn ang="0">
                  <a:pos x="connsiteX2" y="connsiteY2"/>
                </a:cxn>
                <a:cxn ang="0">
                  <a:pos x="connsiteX3" y="connsiteY3"/>
                </a:cxn>
              </a:cxnLst>
              <a:rect l="l" t="t" r="r" b="b"/>
              <a:pathLst>
                <a:path w="966830" h="1201117">
                  <a:moveTo>
                    <a:pt x="0" y="0"/>
                  </a:moveTo>
                  <a:lnTo>
                    <a:pt x="266766" y="428"/>
                  </a:lnTo>
                  <a:cubicBezTo>
                    <a:pt x="498852" y="396566"/>
                    <a:pt x="734744" y="800322"/>
                    <a:pt x="966830" y="1200268"/>
                  </a:cubicBezTo>
                  <a:lnTo>
                    <a:pt x="705656" y="1201117"/>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27" name="Freeform 16">
              <a:extLst>
                <a:ext uri="{FF2B5EF4-FFF2-40B4-BE49-F238E27FC236}">
                  <a16:creationId xmlns:a16="http://schemas.microsoft.com/office/drawing/2014/main" id="{5BBCDE99-AB49-6C4E-A7B4-1CAB0BC16329}"/>
                </a:ext>
              </a:extLst>
            </p:cNvPr>
            <p:cNvSpPr>
              <a:spLocks/>
            </p:cNvSpPr>
            <p:nvPr userDrawn="1"/>
          </p:nvSpPr>
          <p:spPr bwMode="auto">
            <a:xfrm>
              <a:off x="5252434" y="305808"/>
              <a:ext cx="1595551" cy="1422258"/>
            </a:xfrm>
            <a:custGeom>
              <a:avLst/>
              <a:gdLst>
                <a:gd name="T0" fmla="*/ 184 w 369"/>
                <a:gd name="T1" fmla="*/ 0 h 321"/>
                <a:gd name="T2" fmla="*/ 0 w 369"/>
                <a:gd name="T3" fmla="*/ 321 h 321"/>
                <a:gd name="T4" fmla="*/ 369 w 369"/>
                <a:gd name="T5" fmla="*/ 320 h 321"/>
                <a:gd name="T6" fmla="*/ 184 w 369"/>
                <a:gd name="T7" fmla="*/ 0 h 321"/>
              </a:gdLst>
              <a:ahLst/>
              <a:cxnLst>
                <a:cxn ang="0">
                  <a:pos x="T0" y="T1"/>
                </a:cxn>
                <a:cxn ang="0">
                  <a:pos x="T2" y="T3"/>
                </a:cxn>
                <a:cxn ang="0">
                  <a:pos x="T4" y="T5"/>
                </a:cxn>
                <a:cxn ang="0">
                  <a:pos x="T6" y="T7"/>
                </a:cxn>
              </a:cxnLst>
              <a:rect l="0" t="0" r="r" b="b"/>
              <a:pathLst>
                <a:path w="369" h="321">
                  <a:moveTo>
                    <a:pt x="184" y="0"/>
                  </a:moveTo>
                  <a:cubicBezTo>
                    <a:pt x="122" y="107"/>
                    <a:pt x="61" y="214"/>
                    <a:pt x="0" y="321"/>
                  </a:cubicBezTo>
                  <a:cubicBezTo>
                    <a:pt x="123" y="321"/>
                    <a:pt x="246" y="320"/>
                    <a:pt x="369" y="320"/>
                  </a:cubicBezTo>
                  <a:cubicBezTo>
                    <a:pt x="308" y="214"/>
                    <a:pt x="245" y="106"/>
                    <a:pt x="184"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8" name="Freeform 17">
              <a:extLst>
                <a:ext uri="{FF2B5EF4-FFF2-40B4-BE49-F238E27FC236}">
                  <a16:creationId xmlns:a16="http://schemas.microsoft.com/office/drawing/2014/main" id="{E2D4C410-6E78-B447-803B-1BFBD0F7BC47}"/>
                </a:ext>
              </a:extLst>
            </p:cNvPr>
            <p:cNvSpPr>
              <a:spLocks/>
            </p:cNvSpPr>
            <p:nvPr userDrawn="1"/>
          </p:nvSpPr>
          <p:spPr bwMode="auto">
            <a:xfrm>
              <a:off x="4595087" y="1845093"/>
              <a:ext cx="2965451" cy="1138560"/>
            </a:xfrm>
            <a:custGeom>
              <a:avLst/>
              <a:gdLst>
                <a:gd name="T0" fmla="*/ 608 w 779"/>
                <a:gd name="T1" fmla="*/ 1 h 295"/>
                <a:gd name="T2" fmla="*/ 170 w 779"/>
                <a:gd name="T3" fmla="*/ 0 h 295"/>
                <a:gd name="T4" fmla="*/ 0 w 779"/>
                <a:gd name="T5" fmla="*/ 295 h 295"/>
                <a:gd name="T6" fmla="*/ 779 w 779"/>
                <a:gd name="T7" fmla="*/ 295 h 295"/>
                <a:gd name="T8" fmla="*/ 747 w 779"/>
                <a:gd name="T9" fmla="*/ 246 h 295"/>
                <a:gd name="T10" fmla="*/ 608 w 779"/>
                <a:gd name="T11" fmla="*/ 1 h 295"/>
              </a:gdLst>
              <a:ahLst/>
              <a:cxnLst>
                <a:cxn ang="0">
                  <a:pos x="T0" y="T1"/>
                </a:cxn>
                <a:cxn ang="0">
                  <a:pos x="T2" y="T3"/>
                </a:cxn>
                <a:cxn ang="0">
                  <a:pos x="T4" y="T5"/>
                </a:cxn>
                <a:cxn ang="0">
                  <a:pos x="T6" y="T7"/>
                </a:cxn>
                <a:cxn ang="0">
                  <a:pos x="T8" y="T9"/>
                </a:cxn>
                <a:cxn ang="0">
                  <a:pos x="T10" y="T11"/>
                </a:cxn>
              </a:cxnLst>
              <a:rect l="0" t="0" r="r" b="b"/>
              <a:pathLst>
                <a:path w="779" h="295">
                  <a:moveTo>
                    <a:pt x="608" y="1"/>
                  </a:moveTo>
                  <a:cubicBezTo>
                    <a:pt x="462" y="1"/>
                    <a:pt x="316" y="0"/>
                    <a:pt x="170" y="0"/>
                  </a:cubicBezTo>
                  <a:cubicBezTo>
                    <a:pt x="112" y="98"/>
                    <a:pt x="55" y="196"/>
                    <a:pt x="0" y="295"/>
                  </a:cubicBezTo>
                  <a:cubicBezTo>
                    <a:pt x="260" y="295"/>
                    <a:pt x="519" y="295"/>
                    <a:pt x="779" y="295"/>
                  </a:cubicBezTo>
                  <a:cubicBezTo>
                    <a:pt x="769" y="279"/>
                    <a:pt x="757" y="263"/>
                    <a:pt x="747" y="246"/>
                  </a:cubicBezTo>
                  <a:cubicBezTo>
                    <a:pt x="701" y="164"/>
                    <a:pt x="654" y="82"/>
                    <a:pt x="608" y="1"/>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29" name="Freeform 18">
              <a:extLst>
                <a:ext uri="{FF2B5EF4-FFF2-40B4-BE49-F238E27FC236}">
                  <a16:creationId xmlns:a16="http://schemas.microsoft.com/office/drawing/2014/main" id="{67A4EFF5-4E06-9242-A7EB-81DF2AFF11B9}"/>
                </a:ext>
              </a:extLst>
            </p:cNvPr>
            <p:cNvSpPr>
              <a:spLocks/>
            </p:cNvSpPr>
            <p:nvPr userDrawn="1"/>
          </p:nvSpPr>
          <p:spPr bwMode="auto">
            <a:xfrm>
              <a:off x="3875021" y="3121844"/>
              <a:ext cx="4464050" cy="1111250"/>
            </a:xfrm>
            <a:custGeom>
              <a:avLst/>
              <a:gdLst>
                <a:gd name="T0" fmla="*/ 165 w 1173"/>
                <a:gd name="T1" fmla="*/ 0 h 292"/>
                <a:gd name="T2" fmla="*/ 0 w 1173"/>
                <a:gd name="T3" fmla="*/ 292 h 292"/>
                <a:gd name="T4" fmla="*/ 1173 w 1173"/>
                <a:gd name="T5" fmla="*/ 289 h 292"/>
                <a:gd name="T6" fmla="*/ 1005 w 1173"/>
                <a:gd name="T7" fmla="*/ 1 h 292"/>
                <a:gd name="T8" fmla="*/ 165 w 1173"/>
                <a:gd name="T9" fmla="*/ 0 h 292"/>
              </a:gdLst>
              <a:ahLst/>
              <a:cxnLst>
                <a:cxn ang="0">
                  <a:pos x="T0" y="T1"/>
                </a:cxn>
                <a:cxn ang="0">
                  <a:pos x="T2" y="T3"/>
                </a:cxn>
                <a:cxn ang="0">
                  <a:pos x="T4" y="T5"/>
                </a:cxn>
                <a:cxn ang="0">
                  <a:pos x="T6" y="T7"/>
                </a:cxn>
                <a:cxn ang="0">
                  <a:pos x="T8" y="T9"/>
                </a:cxn>
              </a:cxnLst>
              <a:rect l="0" t="0" r="r" b="b"/>
              <a:pathLst>
                <a:path w="1173" h="292">
                  <a:moveTo>
                    <a:pt x="165" y="0"/>
                  </a:moveTo>
                  <a:cubicBezTo>
                    <a:pt x="110" y="98"/>
                    <a:pt x="55" y="195"/>
                    <a:pt x="0" y="292"/>
                  </a:cubicBezTo>
                  <a:cubicBezTo>
                    <a:pt x="391" y="291"/>
                    <a:pt x="782" y="290"/>
                    <a:pt x="1173" y="289"/>
                  </a:cubicBezTo>
                  <a:cubicBezTo>
                    <a:pt x="1117" y="193"/>
                    <a:pt x="1061" y="97"/>
                    <a:pt x="1005" y="1"/>
                  </a:cubicBezTo>
                  <a:cubicBezTo>
                    <a:pt x="725" y="0"/>
                    <a:pt x="445" y="2"/>
                    <a:pt x="16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0" name="Freeform 19">
              <a:extLst>
                <a:ext uri="{FF2B5EF4-FFF2-40B4-BE49-F238E27FC236}">
                  <a16:creationId xmlns:a16="http://schemas.microsoft.com/office/drawing/2014/main" id="{4D5CABE3-AC88-D04E-9DC3-4843F5BA7D4C}"/>
                </a:ext>
              </a:extLst>
            </p:cNvPr>
            <p:cNvSpPr>
              <a:spLocks/>
            </p:cNvSpPr>
            <p:nvPr userDrawn="1"/>
          </p:nvSpPr>
          <p:spPr bwMode="auto">
            <a:xfrm>
              <a:off x="3104137" y="4407192"/>
              <a:ext cx="6052561" cy="1230312"/>
            </a:xfrm>
            <a:custGeom>
              <a:avLst/>
              <a:gdLst>
                <a:gd name="T0" fmla="*/ 185 w 1616"/>
                <a:gd name="T1" fmla="*/ 0 h 323"/>
                <a:gd name="T2" fmla="*/ 0 w 1616"/>
                <a:gd name="T3" fmla="*/ 323 h 323"/>
                <a:gd name="T4" fmla="*/ 1616 w 1616"/>
                <a:gd name="T5" fmla="*/ 317 h 323"/>
                <a:gd name="T6" fmla="*/ 1432 w 1616"/>
                <a:gd name="T7" fmla="*/ 2 h 323"/>
                <a:gd name="T8" fmla="*/ 185 w 1616"/>
                <a:gd name="T9" fmla="*/ 0 h 323"/>
              </a:gdLst>
              <a:ahLst/>
              <a:cxnLst>
                <a:cxn ang="0">
                  <a:pos x="T0" y="T1"/>
                </a:cxn>
                <a:cxn ang="0">
                  <a:pos x="T2" y="T3"/>
                </a:cxn>
                <a:cxn ang="0">
                  <a:pos x="T4" y="T5"/>
                </a:cxn>
                <a:cxn ang="0">
                  <a:pos x="T6" y="T7"/>
                </a:cxn>
                <a:cxn ang="0">
                  <a:pos x="T8" y="T9"/>
                </a:cxn>
              </a:cxnLst>
              <a:rect l="0" t="0" r="r" b="b"/>
              <a:pathLst>
                <a:path w="1616" h="323">
                  <a:moveTo>
                    <a:pt x="185" y="0"/>
                  </a:moveTo>
                  <a:cubicBezTo>
                    <a:pt x="123" y="108"/>
                    <a:pt x="62" y="215"/>
                    <a:pt x="0" y="323"/>
                  </a:cubicBezTo>
                  <a:cubicBezTo>
                    <a:pt x="539" y="320"/>
                    <a:pt x="1076" y="319"/>
                    <a:pt x="1616" y="317"/>
                  </a:cubicBezTo>
                  <a:cubicBezTo>
                    <a:pt x="1555" y="212"/>
                    <a:pt x="1493" y="106"/>
                    <a:pt x="1432" y="2"/>
                  </a:cubicBezTo>
                  <a:cubicBezTo>
                    <a:pt x="1017" y="0"/>
                    <a:pt x="600" y="2"/>
                    <a:pt x="185" y="0"/>
                  </a:cubicBezTo>
                  <a:close/>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92" name="Text Placeholder 23">
            <a:extLst>
              <a:ext uri="{FF2B5EF4-FFF2-40B4-BE49-F238E27FC236}">
                <a16:creationId xmlns:a16="http://schemas.microsoft.com/office/drawing/2014/main" id="{5900F101-941A-E340-BF1F-B847BC8C5B0A}"/>
              </a:ext>
            </a:extLst>
          </p:cNvPr>
          <p:cNvSpPr>
            <a:spLocks noGrp="1"/>
          </p:cNvSpPr>
          <p:nvPr>
            <p:ph type="body" sz="quarter" idx="18" hasCustomPrompt="1"/>
          </p:nvPr>
        </p:nvSpPr>
        <p:spPr>
          <a:xfrm>
            <a:off x="859685" y="238877"/>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01 </a:t>
            </a:r>
          </a:p>
        </p:txBody>
      </p:sp>
      <p:sp>
        <p:nvSpPr>
          <p:cNvPr id="93" name="Text Placeholder 23">
            <a:extLst>
              <a:ext uri="{FF2B5EF4-FFF2-40B4-BE49-F238E27FC236}">
                <a16:creationId xmlns:a16="http://schemas.microsoft.com/office/drawing/2014/main" id="{080549A9-2B12-574C-B6EF-A23FCCBC23AB}"/>
              </a:ext>
            </a:extLst>
          </p:cNvPr>
          <p:cNvSpPr>
            <a:spLocks noGrp="1"/>
          </p:cNvSpPr>
          <p:nvPr>
            <p:ph type="body" sz="quarter" idx="16" hasCustomPrompt="1"/>
          </p:nvPr>
        </p:nvSpPr>
        <p:spPr>
          <a:xfrm>
            <a:off x="859685" y="905670"/>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94" name="Freeform 93">
            <a:extLst>
              <a:ext uri="{FF2B5EF4-FFF2-40B4-BE49-F238E27FC236}">
                <a16:creationId xmlns:a16="http://schemas.microsoft.com/office/drawing/2014/main" id="{1323AC92-951C-124F-B533-418CCA847692}"/>
              </a:ext>
            </a:extLst>
          </p:cNvPr>
          <p:cNvSpPr>
            <a:spLocks/>
          </p:cNvSpPr>
          <p:nvPr userDrawn="1"/>
        </p:nvSpPr>
        <p:spPr bwMode="auto">
          <a:xfrm>
            <a:off x="518655" y="286249"/>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98" name="Text Placeholder 23">
            <a:extLst>
              <a:ext uri="{FF2B5EF4-FFF2-40B4-BE49-F238E27FC236}">
                <a16:creationId xmlns:a16="http://schemas.microsoft.com/office/drawing/2014/main" id="{BAB5FD85-DA94-B04F-B351-A11643BF0751}"/>
              </a:ext>
            </a:extLst>
          </p:cNvPr>
          <p:cNvSpPr>
            <a:spLocks noGrp="1"/>
          </p:cNvSpPr>
          <p:nvPr>
            <p:ph type="body" sz="quarter" idx="25" hasCustomPrompt="1"/>
          </p:nvPr>
        </p:nvSpPr>
        <p:spPr>
          <a:xfrm>
            <a:off x="842909" y="1863906"/>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02 </a:t>
            </a:r>
          </a:p>
        </p:txBody>
      </p:sp>
      <p:sp>
        <p:nvSpPr>
          <p:cNvPr id="99" name="Text Placeholder 23">
            <a:extLst>
              <a:ext uri="{FF2B5EF4-FFF2-40B4-BE49-F238E27FC236}">
                <a16:creationId xmlns:a16="http://schemas.microsoft.com/office/drawing/2014/main" id="{6807C1CE-E4FD-E643-9F49-6C020C43A7EB}"/>
              </a:ext>
            </a:extLst>
          </p:cNvPr>
          <p:cNvSpPr>
            <a:spLocks noGrp="1"/>
          </p:cNvSpPr>
          <p:nvPr>
            <p:ph type="body" sz="quarter" idx="26" hasCustomPrompt="1"/>
          </p:nvPr>
        </p:nvSpPr>
        <p:spPr>
          <a:xfrm>
            <a:off x="842909" y="2530699"/>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0" name="Freeform 99">
            <a:extLst>
              <a:ext uri="{FF2B5EF4-FFF2-40B4-BE49-F238E27FC236}">
                <a16:creationId xmlns:a16="http://schemas.microsoft.com/office/drawing/2014/main" id="{EAD0F572-7654-A64F-9ABE-C8F9705EBDD6}"/>
              </a:ext>
            </a:extLst>
          </p:cNvPr>
          <p:cNvSpPr>
            <a:spLocks/>
          </p:cNvSpPr>
          <p:nvPr userDrawn="1"/>
        </p:nvSpPr>
        <p:spPr bwMode="auto">
          <a:xfrm>
            <a:off x="501879" y="1911278"/>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3BDB7"/>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1" name="Text Placeholder 23">
            <a:extLst>
              <a:ext uri="{FF2B5EF4-FFF2-40B4-BE49-F238E27FC236}">
                <a16:creationId xmlns:a16="http://schemas.microsoft.com/office/drawing/2014/main" id="{9836FEB1-162F-4A4C-ABC6-355F7927CDA2}"/>
              </a:ext>
            </a:extLst>
          </p:cNvPr>
          <p:cNvSpPr>
            <a:spLocks noGrp="1"/>
          </p:cNvSpPr>
          <p:nvPr>
            <p:ph type="body" sz="quarter" idx="27" hasCustomPrompt="1"/>
          </p:nvPr>
        </p:nvSpPr>
        <p:spPr>
          <a:xfrm>
            <a:off x="848613" y="3242689"/>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03</a:t>
            </a:r>
          </a:p>
        </p:txBody>
      </p:sp>
      <p:sp>
        <p:nvSpPr>
          <p:cNvPr id="102" name="Text Placeholder 23">
            <a:extLst>
              <a:ext uri="{FF2B5EF4-FFF2-40B4-BE49-F238E27FC236}">
                <a16:creationId xmlns:a16="http://schemas.microsoft.com/office/drawing/2014/main" id="{B8864BCE-CC4E-634A-8181-49D4EA6C51F8}"/>
              </a:ext>
            </a:extLst>
          </p:cNvPr>
          <p:cNvSpPr>
            <a:spLocks noGrp="1"/>
          </p:cNvSpPr>
          <p:nvPr>
            <p:ph type="body" sz="quarter" idx="28" hasCustomPrompt="1"/>
          </p:nvPr>
        </p:nvSpPr>
        <p:spPr>
          <a:xfrm>
            <a:off x="848613" y="3909482"/>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3" name="Freeform 102">
            <a:extLst>
              <a:ext uri="{FF2B5EF4-FFF2-40B4-BE49-F238E27FC236}">
                <a16:creationId xmlns:a16="http://schemas.microsoft.com/office/drawing/2014/main" id="{19CE3286-4A06-974F-A09B-70D3E8BBFE85}"/>
              </a:ext>
            </a:extLst>
          </p:cNvPr>
          <p:cNvSpPr>
            <a:spLocks/>
          </p:cNvSpPr>
          <p:nvPr userDrawn="1"/>
        </p:nvSpPr>
        <p:spPr bwMode="auto">
          <a:xfrm>
            <a:off x="507583" y="3290061"/>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51A9BA"/>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
        <p:nvSpPr>
          <p:cNvPr id="104" name="Text Placeholder 23">
            <a:extLst>
              <a:ext uri="{FF2B5EF4-FFF2-40B4-BE49-F238E27FC236}">
                <a16:creationId xmlns:a16="http://schemas.microsoft.com/office/drawing/2014/main" id="{95758D77-C0E2-8F45-90C3-20E4324B6968}"/>
              </a:ext>
            </a:extLst>
          </p:cNvPr>
          <p:cNvSpPr>
            <a:spLocks noGrp="1"/>
          </p:cNvSpPr>
          <p:nvPr>
            <p:ph type="body" sz="quarter" idx="29" hasCustomPrompt="1"/>
          </p:nvPr>
        </p:nvSpPr>
        <p:spPr>
          <a:xfrm>
            <a:off x="842909" y="4662845"/>
            <a:ext cx="564361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 STEP 04</a:t>
            </a:r>
          </a:p>
        </p:txBody>
      </p:sp>
      <p:sp>
        <p:nvSpPr>
          <p:cNvPr id="105" name="Text Placeholder 23">
            <a:extLst>
              <a:ext uri="{FF2B5EF4-FFF2-40B4-BE49-F238E27FC236}">
                <a16:creationId xmlns:a16="http://schemas.microsoft.com/office/drawing/2014/main" id="{C20D0E4F-8879-1741-85DA-99067567AAA2}"/>
              </a:ext>
            </a:extLst>
          </p:cNvPr>
          <p:cNvSpPr>
            <a:spLocks noGrp="1"/>
          </p:cNvSpPr>
          <p:nvPr>
            <p:ph type="body" sz="quarter" idx="30" hasCustomPrompt="1"/>
          </p:nvPr>
        </p:nvSpPr>
        <p:spPr>
          <a:xfrm>
            <a:off x="842909" y="5329638"/>
            <a:ext cx="5643616" cy="785651"/>
          </a:xfrm>
        </p:spPr>
        <p:txBody>
          <a:bodyPr anchor="t">
            <a:normAutofit/>
          </a:bodyPr>
          <a:lstStyle>
            <a:lvl1pPr marL="0" indent="0" algn="just">
              <a:buNone/>
              <a:defRPr sz="2000" b="0" i="0">
                <a:solidFill>
                  <a:srgbClr val="231F20"/>
                </a:solidFill>
                <a:latin typeface="Josefin Sans" pitchFamily="2" charset="0"/>
              </a:defRPr>
            </a:lvl1pPr>
          </a:lstStyle>
          <a:p>
            <a:pPr lvl="0"/>
            <a:r>
              <a:rPr lang="en-US" dirty="0"/>
              <a:t>Click here to type</a:t>
            </a:r>
          </a:p>
        </p:txBody>
      </p:sp>
      <p:sp>
        <p:nvSpPr>
          <p:cNvPr id="106" name="Freeform 105">
            <a:extLst>
              <a:ext uri="{FF2B5EF4-FFF2-40B4-BE49-F238E27FC236}">
                <a16:creationId xmlns:a16="http://schemas.microsoft.com/office/drawing/2014/main" id="{D0E59B3E-2DAF-2445-A0AA-62B6E5DAD86D}"/>
              </a:ext>
            </a:extLst>
          </p:cNvPr>
          <p:cNvSpPr>
            <a:spLocks/>
          </p:cNvSpPr>
          <p:nvPr userDrawn="1"/>
        </p:nvSpPr>
        <p:spPr bwMode="auto">
          <a:xfrm>
            <a:off x="501879" y="4710217"/>
            <a:ext cx="394966" cy="561140"/>
          </a:xfrm>
          <a:custGeom>
            <a:avLst/>
            <a:gdLst>
              <a:gd name="connsiteX0" fmla="*/ 153903 w 858275"/>
              <a:gd name="connsiteY0" fmla="*/ 0 h 1219379"/>
              <a:gd name="connsiteX1" fmla="*/ 858275 w 858275"/>
              <a:gd name="connsiteY1" fmla="*/ 1218567 h 1219379"/>
              <a:gd name="connsiteX2" fmla="*/ 558621 w 858275"/>
              <a:gd name="connsiteY2" fmla="*/ 1219379 h 1219379"/>
              <a:gd name="connsiteX3" fmla="*/ 0 w 858275"/>
              <a:gd name="connsiteY3" fmla="*/ 268536 h 1219379"/>
            </a:gdLst>
            <a:ahLst/>
            <a:cxnLst>
              <a:cxn ang="0">
                <a:pos x="connsiteX0" y="connsiteY0"/>
              </a:cxn>
              <a:cxn ang="0">
                <a:pos x="connsiteX1" y="connsiteY1"/>
              </a:cxn>
              <a:cxn ang="0">
                <a:pos x="connsiteX2" y="connsiteY2"/>
              </a:cxn>
              <a:cxn ang="0">
                <a:pos x="connsiteX3" y="connsiteY3"/>
              </a:cxn>
            </a:cxnLst>
            <a:rect l="l" t="t" r="r" b="b"/>
            <a:pathLst>
              <a:path w="858275" h="1219379">
                <a:moveTo>
                  <a:pt x="153903" y="0"/>
                </a:moveTo>
                <a:cubicBezTo>
                  <a:pt x="386155" y="403650"/>
                  <a:pt x="626023" y="814917"/>
                  <a:pt x="858275" y="1218567"/>
                </a:cubicBezTo>
                <a:lnTo>
                  <a:pt x="558621" y="1219379"/>
                </a:lnTo>
                <a:lnTo>
                  <a:pt x="0" y="268536"/>
                </a:lnTo>
                <a:close/>
              </a:path>
            </a:pathLst>
          </a:custGeom>
          <a:solidFill>
            <a:srgbClr val="FFC652"/>
          </a:solidFill>
          <a:ln w="38100" cap="rnd">
            <a:noFill/>
            <a:prstDash val="solid"/>
            <a:round/>
            <a:headEnd/>
            <a:tailEnd/>
          </a:ln>
        </p:spPr>
        <p:txBody>
          <a:bodyPr wrap="square">
            <a:noAutofit/>
          </a:bodyPr>
          <a:lstStyle/>
          <a:p>
            <a:pPr eaLnBrk="1" fontAlgn="auto" hangingPunct="1">
              <a:spcBef>
                <a:spcPts val="0"/>
              </a:spcBef>
              <a:spcAft>
                <a:spcPts val="0"/>
              </a:spcAft>
              <a:defRPr/>
            </a:pPr>
            <a:endParaRPr lang="ru-RU" dirty="0">
              <a:latin typeface="+mn-lt"/>
            </a:endParaRPr>
          </a:p>
        </p:txBody>
      </p:sp>
    </p:spTree>
    <p:extLst>
      <p:ext uri="{BB962C8B-B14F-4D97-AF65-F5344CB8AC3E}">
        <p14:creationId xmlns:p14="http://schemas.microsoft.com/office/powerpoint/2010/main" val="107392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 point globe Inforgraphic">
    <p:spTree>
      <p:nvGrpSpPr>
        <p:cNvPr id="1" name=""/>
        <p:cNvGrpSpPr/>
        <p:nvPr/>
      </p:nvGrpSpPr>
      <p:grpSpPr>
        <a:xfrm>
          <a:off x="0" y="0"/>
          <a:ext cx="0" cy="0"/>
          <a:chOff x="0" y="0"/>
          <a:chExt cx="0" cy="0"/>
        </a:xfrm>
      </p:grpSpPr>
      <p:sp>
        <p:nvSpPr>
          <p:cNvPr id="77" name="Text Placeholder 23">
            <a:extLst>
              <a:ext uri="{FF2B5EF4-FFF2-40B4-BE49-F238E27FC236}">
                <a16:creationId xmlns:a16="http://schemas.microsoft.com/office/drawing/2014/main" id="{5CE56CBD-9A13-F34E-804A-F0B86BDE54E6}"/>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81" name="Text Placeholder 23">
            <a:extLst>
              <a:ext uri="{FF2B5EF4-FFF2-40B4-BE49-F238E27FC236}">
                <a16:creationId xmlns:a16="http://schemas.microsoft.com/office/drawing/2014/main" id="{83AB6048-96A5-7141-88E5-9B3A0D5C23CF}"/>
              </a:ext>
            </a:extLst>
          </p:cNvPr>
          <p:cNvSpPr>
            <a:spLocks noGrp="1"/>
          </p:cNvSpPr>
          <p:nvPr>
            <p:ph type="body" sz="quarter" idx="18" hasCustomPrompt="1"/>
          </p:nvPr>
        </p:nvSpPr>
        <p:spPr>
          <a:xfrm>
            <a:off x="414338" y="5084075"/>
            <a:ext cx="2382048"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82" name="Text Placeholder 23">
            <a:extLst>
              <a:ext uri="{FF2B5EF4-FFF2-40B4-BE49-F238E27FC236}">
                <a16:creationId xmlns:a16="http://schemas.microsoft.com/office/drawing/2014/main" id="{F3146850-21E2-FB46-9668-90D29BC10CE8}"/>
              </a:ext>
            </a:extLst>
          </p:cNvPr>
          <p:cNvSpPr>
            <a:spLocks noGrp="1"/>
          </p:cNvSpPr>
          <p:nvPr>
            <p:ph type="body" sz="quarter" idx="19" hasCustomPrompt="1"/>
          </p:nvPr>
        </p:nvSpPr>
        <p:spPr>
          <a:xfrm>
            <a:off x="414338" y="3576744"/>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83" name="Text Placeholder 23">
            <a:extLst>
              <a:ext uri="{FF2B5EF4-FFF2-40B4-BE49-F238E27FC236}">
                <a16:creationId xmlns:a16="http://schemas.microsoft.com/office/drawing/2014/main" id="{D716C70B-B8C0-B54F-9B4F-40A913BA6600}"/>
              </a:ext>
            </a:extLst>
          </p:cNvPr>
          <p:cNvSpPr>
            <a:spLocks noGrp="1"/>
          </p:cNvSpPr>
          <p:nvPr>
            <p:ph type="body" sz="quarter" idx="20" hasCustomPrompt="1"/>
          </p:nvPr>
        </p:nvSpPr>
        <p:spPr>
          <a:xfrm>
            <a:off x="414338" y="2052516"/>
            <a:ext cx="2634461"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grpSp>
        <p:nvGrpSpPr>
          <p:cNvPr id="2" name="Group 1">
            <a:extLst>
              <a:ext uri="{FF2B5EF4-FFF2-40B4-BE49-F238E27FC236}">
                <a16:creationId xmlns:a16="http://schemas.microsoft.com/office/drawing/2014/main" id="{735DCB9A-40D5-F14F-BA30-2496DE246505}"/>
              </a:ext>
            </a:extLst>
          </p:cNvPr>
          <p:cNvGrpSpPr/>
          <p:nvPr userDrawn="1"/>
        </p:nvGrpSpPr>
        <p:grpSpPr>
          <a:xfrm>
            <a:off x="3576672" y="1871662"/>
            <a:ext cx="5038656" cy="4003675"/>
            <a:chOff x="3516306" y="1816100"/>
            <a:chExt cx="5108582" cy="4059238"/>
          </a:xfrm>
        </p:grpSpPr>
        <p:sp>
          <p:nvSpPr>
            <p:cNvPr id="84" name="Freeform 18">
              <a:extLst>
                <a:ext uri="{FF2B5EF4-FFF2-40B4-BE49-F238E27FC236}">
                  <a16:creationId xmlns:a16="http://schemas.microsoft.com/office/drawing/2014/main" id="{14E60A9A-7E29-B445-8422-A7A53936561C}"/>
                </a:ext>
              </a:extLst>
            </p:cNvPr>
            <p:cNvSpPr>
              <a:spLocks/>
            </p:cNvSpPr>
            <p:nvPr userDrawn="1"/>
          </p:nvSpPr>
          <p:spPr bwMode="auto">
            <a:xfrm>
              <a:off x="3516306"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5" name="Freeform 19">
              <a:extLst>
                <a:ext uri="{FF2B5EF4-FFF2-40B4-BE49-F238E27FC236}">
                  <a16:creationId xmlns:a16="http://schemas.microsoft.com/office/drawing/2014/main" id="{6F345AE6-5D1A-534F-AA64-A18BB0A1199B}"/>
                </a:ext>
              </a:extLst>
            </p:cNvPr>
            <p:cNvSpPr>
              <a:spLocks/>
            </p:cNvSpPr>
            <p:nvPr userDrawn="1"/>
          </p:nvSpPr>
          <p:spPr bwMode="auto">
            <a:xfrm>
              <a:off x="3960806" y="5076819"/>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20">
              <a:extLst>
                <a:ext uri="{FF2B5EF4-FFF2-40B4-BE49-F238E27FC236}">
                  <a16:creationId xmlns:a16="http://schemas.microsoft.com/office/drawing/2014/main" id="{620AEC1A-61D2-414E-B917-8D1D064F656F}"/>
                </a:ext>
              </a:extLst>
            </p:cNvPr>
            <p:cNvSpPr>
              <a:spLocks/>
            </p:cNvSpPr>
            <p:nvPr userDrawn="1"/>
          </p:nvSpPr>
          <p:spPr bwMode="auto">
            <a:xfrm>
              <a:off x="7869231" y="2278056"/>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21">
              <a:extLst>
                <a:ext uri="{FF2B5EF4-FFF2-40B4-BE49-F238E27FC236}">
                  <a16:creationId xmlns:a16="http://schemas.microsoft.com/office/drawing/2014/main" id="{4FD2A916-4A90-B147-9E07-2510B7105FEF}"/>
                </a:ext>
              </a:extLst>
            </p:cNvPr>
            <p:cNvSpPr>
              <a:spLocks/>
            </p:cNvSpPr>
            <p:nvPr userDrawn="1"/>
          </p:nvSpPr>
          <p:spPr bwMode="auto">
            <a:xfrm>
              <a:off x="8294681" y="3671881"/>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22">
              <a:extLst>
                <a:ext uri="{FF2B5EF4-FFF2-40B4-BE49-F238E27FC236}">
                  <a16:creationId xmlns:a16="http://schemas.microsoft.com/office/drawing/2014/main" id="{5DBE69C6-D0A1-F646-8B85-FCBBFA7DDEC9}"/>
                </a:ext>
              </a:extLst>
            </p:cNvPr>
            <p:cNvSpPr>
              <a:spLocks/>
            </p:cNvSpPr>
            <p:nvPr userDrawn="1"/>
          </p:nvSpPr>
          <p:spPr bwMode="auto">
            <a:xfrm>
              <a:off x="7875581" y="5079994"/>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9" name="Freeform 23">
              <a:extLst>
                <a:ext uri="{FF2B5EF4-FFF2-40B4-BE49-F238E27FC236}">
                  <a16:creationId xmlns:a16="http://schemas.microsoft.com/office/drawing/2014/main" id="{EFA2564F-5A93-9340-A71F-EA29D049BF14}"/>
                </a:ext>
              </a:extLst>
            </p:cNvPr>
            <p:cNvSpPr>
              <a:spLocks/>
            </p:cNvSpPr>
            <p:nvPr userDrawn="1"/>
          </p:nvSpPr>
          <p:spPr bwMode="auto">
            <a:xfrm>
              <a:off x="3960806" y="2285994"/>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26" name="Group 25">
              <a:extLst>
                <a:ext uri="{FF2B5EF4-FFF2-40B4-BE49-F238E27FC236}">
                  <a16:creationId xmlns:a16="http://schemas.microsoft.com/office/drawing/2014/main" id="{9640BE8B-8DF1-094B-B12C-F0DD829AA22A}"/>
                </a:ext>
              </a:extLst>
            </p:cNvPr>
            <p:cNvGrpSpPr>
              <a:grpSpLocks/>
            </p:cNvGrpSpPr>
            <p:nvPr userDrawn="1"/>
          </p:nvGrpSpPr>
          <p:grpSpPr bwMode="auto">
            <a:xfrm>
              <a:off x="4010025" y="1816100"/>
              <a:ext cx="4051300" cy="4059238"/>
              <a:chOff x="4010025" y="1816100"/>
              <a:chExt cx="4051300" cy="4059238"/>
            </a:xfrm>
          </p:grpSpPr>
          <p:sp>
            <p:nvSpPr>
              <p:cNvPr id="31" name="Freeform 6">
                <a:extLst>
                  <a:ext uri="{FF2B5EF4-FFF2-40B4-BE49-F238E27FC236}">
                    <a16:creationId xmlns:a16="http://schemas.microsoft.com/office/drawing/2014/main" id="{704461D7-3BA8-5940-B8EC-C6ED17C48194}"/>
                  </a:ext>
                </a:extLst>
              </p:cNvPr>
              <p:cNvSpPr>
                <a:spLocks/>
              </p:cNvSpPr>
              <p:nvPr/>
            </p:nvSpPr>
            <p:spPr bwMode="auto">
              <a:xfrm>
                <a:off x="4010025" y="1816100"/>
                <a:ext cx="4051300" cy="4059238"/>
              </a:xfrm>
              <a:custGeom>
                <a:avLst/>
                <a:gdLst>
                  <a:gd name="T0" fmla="*/ 883 w 1065"/>
                  <a:gd name="T1" fmla="*/ 196 h 1066"/>
                  <a:gd name="T2" fmla="*/ 191 w 1065"/>
                  <a:gd name="T3" fmla="*/ 215 h 1066"/>
                  <a:gd name="T4" fmla="*/ 243 w 1065"/>
                  <a:gd name="T5" fmla="*/ 890 h 1066"/>
                  <a:gd name="T6" fmla="*/ 909 w 1065"/>
                  <a:gd name="T7" fmla="*/ 837 h 1066"/>
                  <a:gd name="T8" fmla="*/ 883 w 1065"/>
                  <a:gd name="T9" fmla="*/ 196 h 1066"/>
                </a:gdLst>
                <a:ahLst/>
                <a:cxnLst>
                  <a:cxn ang="0">
                    <a:pos x="T0" y="T1"/>
                  </a:cxn>
                  <a:cxn ang="0">
                    <a:pos x="T2" y="T3"/>
                  </a:cxn>
                  <a:cxn ang="0">
                    <a:pos x="T4" y="T5"/>
                  </a:cxn>
                  <a:cxn ang="0">
                    <a:pos x="T6" y="T7"/>
                  </a:cxn>
                  <a:cxn ang="0">
                    <a:pos x="T8" y="T9"/>
                  </a:cxn>
                </a:cxnLst>
                <a:rect l="0" t="0" r="r" b="b"/>
                <a:pathLst>
                  <a:path w="1065" h="1066">
                    <a:moveTo>
                      <a:pt x="883" y="196"/>
                    </a:moveTo>
                    <a:cubicBezTo>
                      <a:pt x="693" y="0"/>
                      <a:pt x="379" y="35"/>
                      <a:pt x="191" y="215"/>
                    </a:cubicBezTo>
                    <a:cubicBezTo>
                      <a:pt x="0" y="398"/>
                      <a:pt x="65" y="722"/>
                      <a:pt x="243" y="890"/>
                    </a:cubicBezTo>
                    <a:cubicBezTo>
                      <a:pt x="429" y="1066"/>
                      <a:pt x="750" y="1027"/>
                      <a:pt x="909" y="837"/>
                    </a:cubicBezTo>
                    <a:cubicBezTo>
                      <a:pt x="1065" y="648"/>
                      <a:pt x="1053" y="370"/>
                      <a:pt x="883" y="19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2" name="Freeform 7">
                <a:extLst>
                  <a:ext uri="{FF2B5EF4-FFF2-40B4-BE49-F238E27FC236}">
                    <a16:creationId xmlns:a16="http://schemas.microsoft.com/office/drawing/2014/main" id="{3C169661-356B-7947-944B-F5F6CD7FA0E4}"/>
                  </a:ext>
                </a:extLst>
              </p:cNvPr>
              <p:cNvSpPr>
                <a:spLocks/>
              </p:cNvSpPr>
              <p:nvPr/>
            </p:nvSpPr>
            <p:spPr bwMode="auto">
              <a:xfrm>
                <a:off x="4778375" y="2878138"/>
                <a:ext cx="1716088" cy="1866900"/>
              </a:xfrm>
              <a:custGeom>
                <a:avLst/>
                <a:gdLst>
                  <a:gd name="T0" fmla="*/ 264 w 451"/>
                  <a:gd name="T1" fmla="*/ 488 h 490"/>
                  <a:gd name="T2" fmla="*/ 245 w 451"/>
                  <a:gd name="T3" fmla="*/ 487 h 490"/>
                  <a:gd name="T4" fmla="*/ 233 w 451"/>
                  <a:gd name="T5" fmla="*/ 473 h 490"/>
                  <a:gd name="T6" fmla="*/ 188 w 451"/>
                  <a:gd name="T7" fmla="*/ 390 h 490"/>
                  <a:gd name="T8" fmla="*/ 182 w 451"/>
                  <a:gd name="T9" fmla="*/ 375 h 490"/>
                  <a:gd name="T10" fmla="*/ 187 w 451"/>
                  <a:gd name="T11" fmla="*/ 354 h 490"/>
                  <a:gd name="T12" fmla="*/ 179 w 451"/>
                  <a:gd name="T13" fmla="*/ 297 h 490"/>
                  <a:gd name="T14" fmla="*/ 158 w 451"/>
                  <a:gd name="T15" fmla="*/ 248 h 490"/>
                  <a:gd name="T16" fmla="*/ 157 w 451"/>
                  <a:gd name="T17" fmla="*/ 225 h 490"/>
                  <a:gd name="T18" fmla="*/ 146 w 451"/>
                  <a:gd name="T19" fmla="*/ 223 h 490"/>
                  <a:gd name="T20" fmla="*/ 125 w 451"/>
                  <a:gd name="T21" fmla="*/ 212 h 490"/>
                  <a:gd name="T22" fmla="*/ 56 w 451"/>
                  <a:gd name="T23" fmla="*/ 219 h 490"/>
                  <a:gd name="T24" fmla="*/ 9 w 451"/>
                  <a:gd name="T25" fmla="*/ 178 h 490"/>
                  <a:gd name="T26" fmla="*/ 3 w 451"/>
                  <a:gd name="T27" fmla="*/ 154 h 490"/>
                  <a:gd name="T28" fmla="*/ 9 w 451"/>
                  <a:gd name="T29" fmla="*/ 144 h 490"/>
                  <a:gd name="T30" fmla="*/ 18 w 451"/>
                  <a:gd name="T31" fmla="*/ 101 h 490"/>
                  <a:gd name="T32" fmla="*/ 95 w 451"/>
                  <a:gd name="T33" fmla="*/ 17 h 490"/>
                  <a:gd name="T34" fmla="*/ 100 w 451"/>
                  <a:gd name="T35" fmla="*/ 12 h 490"/>
                  <a:gd name="T36" fmla="*/ 109 w 451"/>
                  <a:gd name="T37" fmla="*/ 10 h 490"/>
                  <a:gd name="T38" fmla="*/ 164 w 451"/>
                  <a:gd name="T39" fmla="*/ 4 h 490"/>
                  <a:gd name="T40" fmla="*/ 180 w 451"/>
                  <a:gd name="T41" fmla="*/ 2 h 490"/>
                  <a:gd name="T42" fmla="*/ 186 w 451"/>
                  <a:gd name="T43" fmla="*/ 1 h 490"/>
                  <a:gd name="T44" fmla="*/ 193 w 451"/>
                  <a:gd name="T45" fmla="*/ 2 h 490"/>
                  <a:gd name="T46" fmla="*/ 193 w 451"/>
                  <a:gd name="T47" fmla="*/ 2 h 490"/>
                  <a:gd name="T48" fmla="*/ 194 w 451"/>
                  <a:gd name="T49" fmla="*/ 2 h 490"/>
                  <a:gd name="T50" fmla="*/ 194 w 451"/>
                  <a:gd name="T51" fmla="*/ 9 h 490"/>
                  <a:gd name="T52" fmla="*/ 194 w 451"/>
                  <a:gd name="T53" fmla="*/ 16 h 490"/>
                  <a:gd name="T54" fmla="*/ 201 w 451"/>
                  <a:gd name="T55" fmla="*/ 28 h 490"/>
                  <a:gd name="T56" fmla="*/ 228 w 451"/>
                  <a:gd name="T57" fmla="*/ 40 h 490"/>
                  <a:gd name="T58" fmla="*/ 250 w 451"/>
                  <a:gd name="T59" fmla="*/ 39 h 490"/>
                  <a:gd name="T60" fmla="*/ 258 w 451"/>
                  <a:gd name="T61" fmla="*/ 33 h 490"/>
                  <a:gd name="T62" fmla="*/ 269 w 451"/>
                  <a:gd name="T63" fmla="*/ 33 h 490"/>
                  <a:gd name="T64" fmla="*/ 301 w 451"/>
                  <a:gd name="T65" fmla="*/ 39 h 490"/>
                  <a:gd name="T66" fmla="*/ 324 w 451"/>
                  <a:gd name="T67" fmla="*/ 47 h 490"/>
                  <a:gd name="T68" fmla="*/ 334 w 451"/>
                  <a:gd name="T69" fmla="*/ 61 h 490"/>
                  <a:gd name="T70" fmla="*/ 361 w 451"/>
                  <a:gd name="T71" fmla="*/ 110 h 490"/>
                  <a:gd name="T72" fmla="*/ 394 w 451"/>
                  <a:gd name="T73" fmla="*/ 161 h 490"/>
                  <a:gd name="T74" fmla="*/ 421 w 451"/>
                  <a:gd name="T75" fmla="*/ 174 h 490"/>
                  <a:gd name="T76" fmla="*/ 436 w 451"/>
                  <a:gd name="T77" fmla="*/ 169 h 490"/>
                  <a:gd name="T78" fmla="*/ 450 w 451"/>
                  <a:gd name="T79" fmla="*/ 174 h 490"/>
                  <a:gd name="T80" fmla="*/ 450 w 451"/>
                  <a:gd name="T81" fmla="*/ 181 h 490"/>
                  <a:gd name="T82" fmla="*/ 426 w 451"/>
                  <a:gd name="T83" fmla="*/ 231 h 490"/>
                  <a:gd name="T84" fmla="*/ 389 w 451"/>
                  <a:gd name="T85" fmla="*/ 270 h 490"/>
                  <a:gd name="T86" fmla="*/ 372 w 451"/>
                  <a:gd name="T87" fmla="*/ 320 h 490"/>
                  <a:gd name="T88" fmla="*/ 380 w 451"/>
                  <a:gd name="T89" fmla="*/ 360 h 490"/>
                  <a:gd name="T90" fmla="*/ 341 w 451"/>
                  <a:gd name="T91" fmla="*/ 407 h 490"/>
                  <a:gd name="T92" fmla="*/ 339 w 451"/>
                  <a:gd name="T93" fmla="*/ 425 h 490"/>
                  <a:gd name="T94" fmla="*/ 330 w 451"/>
                  <a:gd name="T95" fmla="*/ 431 h 490"/>
                  <a:gd name="T96" fmla="*/ 323 w 451"/>
                  <a:gd name="T97" fmla="*/ 449 h 490"/>
                  <a:gd name="T98" fmla="*/ 299 w 451"/>
                  <a:gd name="T99" fmla="*/ 477 h 490"/>
                  <a:gd name="T100" fmla="*/ 264 w 451"/>
                  <a:gd name="T101" fmla="*/ 48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 h="490">
                    <a:moveTo>
                      <a:pt x="264" y="488"/>
                    </a:moveTo>
                    <a:cubicBezTo>
                      <a:pt x="258" y="489"/>
                      <a:pt x="251" y="490"/>
                      <a:pt x="245" y="487"/>
                    </a:cubicBezTo>
                    <a:cubicBezTo>
                      <a:pt x="240" y="485"/>
                      <a:pt x="236" y="479"/>
                      <a:pt x="233" y="473"/>
                    </a:cubicBezTo>
                    <a:cubicBezTo>
                      <a:pt x="217" y="446"/>
                      <a:pt x="202" y="418"/>
                      <a:pt x="188" y="390"/>
                    </a:cubicBezTo>
                    <a:cubicBezTo>
                      <a:pt x="185" y="385"/>
                      <a:pt x="183" y="381"/>
                      <a:pt x="182" y="375"/>
                    </a:cubicBezTo>
                    <a:cubicBezTo>
                      <a:pt x="182" y="368"/>
                      <a:pt x="185" y="361"/>
                      <a:pt x="187" y="354"/>
                    </a:cubicBezTo>
                    <a:cubicBezTo>
                      <a:pt x="192" y="335"/>
                      <a:pt x="189" y="314"/>
                      <a:pt x="179" y="297"/>
                    </a:cubicBezTo>
                    <a:cubicBezTo>
                      <a:pt x="170" y="281"/>
                      <a:pt x="155" y="266"/>
                      <a:pt x="158" y="248"/>
                    </a:cubicBezTo>
                    <a:cubicBezTo>
                      <a:pt x="159" y="240"/>
                      <a:pt x="164" y="229"/>
                      <a:pt x="157" y="225"/>
                    </a:cubicBezTo>
                    <a:cubicBezTo>
                      <a:pt x="153" y="223"/>
                      <a:pt x="149" y="224"/>
                      <a:pt x="146" y="223"/>
                    </a:cubicBezTo>
                    <a:cubicBezTo>
                      <a:pt x="138" y="222"/>
                      <a:pt x="132" y="215"/>
                      <a:pt x="125" y="212"/>
                    </a:cubicBezTo>
                    <a:cubicBezTo>
                      <a:pt x="104" y="201"/>
                      <a:pt x="79" y="221"/>
                      <a:pt x="56" y="219"/>
                    </a:cubicBezTo>
                    <a:cubicBezTo>
                      <a:pt x="35" y="216"/>
                      <a:pt x="21" y="196"/>
                      <a:pt x="9" y="178"/>
                    </a:cubicBezTo>
                    <a:cubicBezTo>
                      <a:pt x="5" y="171"/>
                      <a:pt x="0" y="162"/>
                      <a:pt x="3" y="154"/>
                    </a:cubicBezTo>
                    <a:cubicBezTo>
                      <a:pt x="4" y="150"/>
                      <a:pt x="7" y="147"/>
                      <a:pt x="9" y="144"/>
                    </a:cubicBezTo>
                    <a:cubicBezTo>
                      <a:pt x="17" y="131"/>
                      <a:pt x="15" y="115"/>
                      <a:pt x="18" y="101"/>
                    </a:cubicBezTo>
                    <a:cubicBezTo>
                      <a:pt x="27" y="64"/>
                      <a:pt x="71" y="48"/>
                      <a:pt x="95" y="17"/>
                    </a:cubicBezTo>
                    <a:cubicBezTo>
                      <a:pt x="96" y="15"/>
                      <a:pt x="98" y="13"/>
                      <a:pt x="100" y="12"/>
                    </a:cubicBezTo>
                    <a:cubicBezTo>
                      <a:pt x="103" y="10"/>
                      <a:pt x="106" y="10"/>
                      <a:pt x="109" y="10"/>
                    </a:cubicBezTo>
                    <a:cubicBezTo>
                      <a:pt x="127" y="8"/>
                      <a:pt x="145" y="6"/>
                      <a:pt x="164" y="4"/>
                    </a:cubicBezTo>
                    <a:cubicBezTo>
                      <a:pt x="169" y="3"/>
                      <a:pt x="175" y="3"/>
                      <a:pt x="180" y="2"/>
                    </a:cubicBezTo>
                    <a:cubicBezTo>
                      <a:pt x="182" y="2"/>
                      <a:pt x="184" y="2"/>
                      <a:pt x="186" y="1"/>
                    </a:cubicBezTo>
                    <a:cubicBezTo>
                      <a:pt x="188" y="0"/>
                      <a:pt x="191" y="1"/>
                      <a:pt x="193" y="2"/>
                    </a:cubicBezTo>
                    <a:cubicBezTo>
                      <a:pt x="193" y="2"/>
                      <a:pt x="193" y="2"/>
                      <a:pt x="193" y="2"/>
                    </a:cubicBezTo>
                    <a:cubicBezTo>
                      <a:pt x="194" y="2"/>
                      <a:pt x="194" y="2"/>
                      <a:pt x="194" y="2"/>
                    </a:cubicBezTo>
                    <a:cubicBezTo>
                      <a:pt x="195" y="5"/>
                      <a:pt x="194" y="7"/>
                      <a:pt x="194" y="9"/>
                    </a:cubicBezTo>
                    <a:cubicBezTo>
                      <a:pt x="193" y="11"/>
                      <a:pt x="194" y="13"/>
                      <a:pt x="194" y="16"/>
                    </a:cubicBezTo>
                    <a:cubicBezTo>
                      <a:pt x="195" y="20"/>
                      <a:pt x="197" y="24"/>
                      <a:pt x="201" y="28"/>
                    </a:cubicBezTo>
                    <a:cubicBezTo>
                      <a:pt x="208" y="35"/>
                      <a:pt x="218" y="37"/>
                      <a:pt x="228" y="40"/>
                    </a:cubicBezTo>
                    <a:cubicBezTo>
                      <a:pt x="236" y="41"/>
                      <a:pt x="244" y="43"/>
                      <a:pt x="250" y="39"/>
                    </a:cubicBezTo>
                    <a:cubicBezTo>
                      <a:pt x="253" y="37"/>
                      <a:pt x="255" y="34"/>
                      <a:pt x="258" y="33"/>
                    </a:cubicBezTo>
                    <a:cubicBezTo>
                      <a:pt x="262" y="32"/>
                      <a:pt x="265" y="32"/>
                      <a:pt x="269" y="33"/>
                    </a:cubicBezTo>
                    <a:cubicBezTo>
                      <a:pt x="280" y="35"/>
                      <a:pt x="290" y="37"/>
                      <a:pt x="301" y="39"/>
                    </a:cubicBezTo>
                    <a:cubicBezTo>
                      <a:pt x="309" y="40"/>
                      <a:pt x="318" y="42"/>
                      <a:pt x="324" y="47"/>
                    </a:cubicBezTo>
                    <a:cubicBezTo>
                      <a:pt x="329" y="51"/>
                      <a:pt x="331" y="56"/>
                      <a:pt x="334" y="61"/>
                    </a:cubicBezTo>
                    <a:cubicBezTo>
                      <a:pt x="343" y="77"/>
                      <a:pt x="352" y="93"/>
                      <a:pt x="361" y="110"/>
                    </a:cubicBezTo>
                    <a:cubicBezTo>
                      <a:pt x="371" y="127"/>
                      <a:pt x="380" y="145"/>
                      <a:pt x="394" y="161"/>
                    </a:cubicBezTo>
                    <a:cubicBezTo>
                      <a:pt x="401" y="168"/>
                      <a:pt x="411" y="176"/>
                      <a:pt x="421" y="174"/>
                    </a:cubicBezTo>
                    <a:cubicBezTo>
                      <a:pt x="426" y="173"/>
                      <a:pt x="431" y="170"/>
                      <a:pt x="436" y="169"/>
                    </a:cubicBezTo>
                    <a:cubicBezTo>
                      <a:pt x="442" y="167"/>
                      <a:pt x="448" y="169"/>
                      <a:pt x="450" y="174"/>
                    </a:cubicBezTo>
                    <a:cubicBezTo>
                      <a:pt x="451" y="176"/>
                      <a:pt x="450" y="179"/>
                      <a:pt x="450" y="181"/>
                    </a:cubicBezTo>
                    <a:cubicBezTo>
                      <a:pt x="446" y="199"/>
                      <a:pt x="437" y="216"/>
                      <a:pt x="426" y="231"/>
                    </a:cubicBezTo>
                    <a:cubicBezTo>
                      <a:pt x="415" y="245"/>
                      <a:pt x="401" y="256"/>
                      <a:pt x="389" y="270"/>
                    </a:cubicBezTo>
                    <a:cubicBezTo>
                      <a:pt x="378" y="284"/>
                      <a:pt x="369" y="302"/>
                      <a:pt x="372" y="320"/>
                    </a:cubicBezTo>
                    <a:cubicBezTo>
                      <a:pt x="375" y="334"/>
                      <a:pt x="384" y="347"/>
                      <a:pt x="380" y="360"/>
                    </a:cubicBezTo>
                    <a:cubicBezTo>
                      <a:pt x="374" y="380"/>
                      <a:pt x="342" y="386"/>
                      <a:pt x="341" y="407"/>
                    </a:cubicBezTo>
                    <a:cubicBezTo>
                      <a:pt x="341" y="413"/>
                      <a:pt x="343" y="420"/>
                      <a:pt x="339" y="425"/>
                    </a:cubicBezTo>
                    <a:cubicBezTo>
                      <a:pt x="337" y="428"/>
                      <a:pt x="333" y="429"/>
                      <a:pt x="330" y="431"/>
                    </a:cubicBezTo>
                    <a:cubicBezTo>
                      <a:pt x="325" y="435"/>
                      <a:pt x="325" y="443"/>
                      <a:pt x="323" y="449"/>
                    </a:cubicBezTo>
                    <a:cubicBezTo>
                      <a:pt x="320" y="461"/>
                      <a:pt x="310" y="471"/>
                      <a:pt x="299" y="477"/>
                    </a:cubicBezTo>
                    <a:cubicBezTo>
                      <a:pt x="288" y="483"/>
                      <a:pt x="276" y="485"/>
                      <a:pt x="264" y="488"/>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3" name="Freeform 8">
                <a:extLst>
                  <a:ext uri="{FF2B5EF4-FFF2-40B4-BE49-F238E27FC236}">
                    <a16:creationId xmlns:a16="http://schemas.microsoft.com/office/drawing/2014/main" id="{87CA8FCA-F56B-EB42-9ABE-6D2E722AAE72}"/>
                  </a:ext>
                </a:extLst>
              </p:cNvPr>
              <p:cNvSpPr>
                <a:spLocks/>
              </p:cNvSpPr>
              <p:nvPr/>
            </p:nvSpPr>
            <p:spPr bwMode="auto">
              <a:xfrm>
                <a:off x="6273800" y="4187825"/>
                <a:ext cx="223838" cy="331788"/>
              </a:xfrm>
              <a:custGeom>
                <a:avLst/>
                <a:gdLst>
                  <a:gd name="T0" fmla="*/ 56 w 59"/>
                  <a:gd name="T1" fmla="*/ 19 h 87"/>
                  <a:gd name="T2" fmla="*/ 50 w 59"/>
                  <a:gd name="T3" fmla="*/ 34 h 87"/>
                  <a:gd name="T4" fmla="*/ 42 w 59"/>
                  <a:gd name="T5" fmla="*/ 50 h 87"/>
                  <a:gd name="T6" fmla="*/ 39 w 59"/>
                  <a:gd name="T7" fmla="*/ 62 h 87"/>
                  <a:gd name="T8" fmla="*/ 31 w 59"/>
                  <a:gd name="T9" fmla="*/ 75 h 87"/>
                  <a:gd name="T10" fmla="*/ 20 w 59"/>
                  <a:gd name="T11" fmla="*/ 85 h 87"/>
                  <a:gd name="T12" fmla="*/ 7 w 59"/>
                  <a:gd name="T13" fmla="*/ 81 h 87"/>
                  <a:gd name="T14" fmla="*/ 5 w 59"/>
                  <a:gd name="T15" fmla="*/ 75 h 87"/>
                  <a:gd name="T16" fmla="*/ 0 w 59"/>
                  <a:gd name="T17" fmla="*/ 70 h 87"/>
                  <a:gd name="T18" fmla="*/ 2 w 59"/>
                  <a:gd name="T19" fmla="*/ 64 h 87"/>
                  <a:gd name="T20" fmla="*/ 7 w 59"/>
                  <a:gd name="T21" fmla="*/ 54 h 87"/>
                  <a:gd name="T22" fmla="*/ 10 w 59"/>
                  <a:gd name="T23" fmla="*/ 41 h 87"/>
                  <a:gd name="T24" fmla="*/ 8 w 59"/>
                  <a:gd name="T25" fmla="*/ 37 h 87"/>
                  <a:gd name="T26" fmla="*/ 10 w 59"/>
                  <a:gd name="T27" fmla="*/ 34 h 87"/>
                  <a:gd name="T28" fmla="*/ 15 w 59"/>
                  <a:gd name="T29" fmla="*/ 28 h 87"/>
                  <a:gd name="T30" fmla="*/ 25 w 59"/>
                  <a:gd name="T31" fmla="*/ 21 h 87"/>
                  <a:gd name="T32" fmla="*/ 31 w 59"/>
                  <a:gd name="T33" fmla="*/ 20 h 87"/>
                  <a:gd name="T34" fmla="*/ 36 w 59"/>
                  <a:gd name="T35" fmla="*/ 16 h 87"/>
                  <a:gd name="T36" fmla="*/ 44 w 59"/>
                  <a:gd name="T37" fmla="*/ 3 h 87"/>
                  <a:gd name="T38" fmla="*/ 46 w 59"/>
                  <a:gd name="T39" fmla="*/ 1 h 87"/>
                  <a:gd name="T40" fmla="*/ 51 w 59"/>
                  <a:gd name="T41" fmla="*/ 4 h 87"/>
                  <a:gd name="T42" fmla="*/ 54 w 59"/>
                  <a:gd name="T43" fmla="*/ 11 h 87"/>
                  <a:gd name="T44" fmla="*/ 58 w 59"/>
                  <a:gd name="T45" fmla="*/ 17 h 87"/>
                  <a:gd name="T46" fmla="*/ 56 w 59"/>
                  <a:gd name="T4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9" h="87">
                    <a:moveTo>
                      <a:pt x="56" y="19"/>
                    </a:moveTo>
                    <a:cubicBezTo>
                      <a:pt x="52" y="23"/>
                      <a:pt x="52" y="29"/>
                      <a:pt x="50" y="34"/>
                    </a:cubicBezTo>
                    <a:cubicBezTo>
                      <a:pt x="48" y="39"/>
                      <a:pt x="44" y="44"/>
                      <a:pt x="42" y="50"/>
                    </a:cubicBezTo>
                    <a:cubicBezTo>
                      <a:pt x="40" y="54"/>
                      <a:pt x="40" y="58"/>
                      <a:pt x="39" y="62"/>
                    </a:cubicBezTo>
                    <a:cubicBezTo>
                      <a:pt x="37" y="67"/>
                      <a:pt x="34" y="71"/>
                      <a:pt x="31" y="75"/>
                    </a:cubicBezTo>
                    <a:cubicBezTo>
                      <a:pt x="29" y="79"/>
                      <a:pt x="25" y="83"/>
                      <a:pt x="20" y="85"/>
                    </a:cubicBezTo>
                    <a:cubicBezTo>
                      <a:pt x="16" y="87"/>
                      <a:pt x="9" y="86"/>
                      <a:pt x="7" y="81"/>
                    </a:cubicBezTo>
                    <a:cubicBezTo>
                      <a:pt x="6" y="79"/>
                      <a:pt x="6" y="77"/>
                      <a:pt x="5" y="75"/>
                    </a:cubicBezTo>
                    <a:cubicBezTo>
                      <a:pt x="4" y="73"/>
                      <a:pt x="1" y="72"/>
                      <a:pt x="0" y="70"/>
                    </a:cubicBezTo>
                    <a:cubicBezTo>
                      <a:pt x="0" y="68"/>
                      <a:pt x="1" y="66"/>
                      <a:pt x="2" y="64"/>
                    </a:cubicBezTo>
                    <a:cubicBezTo>
                      <a:pt x="4" y="61"/>
                      <a:pt x="6" y="58"/>
                      <a:pt x="7" y="54"/>
                    </a:cubicBezTo>
                    <a:cubicBezTo>
                      <a:pt x="10" y="50"/>
                      <a:pt x="12" y="46"/>
                      <a:pt x="10" y="41"/>
                    </a:cubicBezTo>
                    <a:cubicBezTo>
                      <a:pt x="9" y="40"/>
                      <a:pt x="8" y="38"/>
                      <a:pt x="8" y="37"/>
                    </a:cubicBezTo>
                    <a:cubicBezTo>
                      <a:pt x="8" y="35"/>
                      <a:pt x="9" y="34"/>
                      <a:pt x="10" y="34"/>
                    </a:cubicBezTo>
                    <a:cubicBezTo>
                      <a:pt x="11" y="32"/>
                      <a:pt x="13" y="30"/>
                      <a:pt x="15" y="28"/>
                    </a:cubicBezTo>
                    <a:cubicBezTo>
                      <a:pt x="18" y="25"/>
                      <a:pt x="21" y="22"/>
                      <a:pt x="25" y="21"/>
                    </a:cubicBezTo>
                    <a:cubicBezTo>
                      <a:pt x="27" y="21"/>
                      <a:pt x="29" y="21"/>
                      <a:pt x="31" y="20"/>
                    </a:cubicBezTo>
                    <a:cubicBezTo>
                      <a:pt x="33" y="20"/>
                      <a:pt x="34" y="18"/>
                      <a:pt x="36" y="16"/>
                    </a:cubicBezTo>
                    <a:cubicBezTo>
                      <a:pt x="39" y="12"/>
                      <a:pt x="42" y="8"/>
                      <a:pt x="44" y="3"/>
                    </a:cubicBezTo>
                    <a:cubicBezTo>
                      <a:pt x="45" y="3"/>
                      <a:pt x="45" y="2"/>
                      <a:pt x="46" y="1"/>
                    </a:cubicBezTo>
                    <a:cubicBezTo>
                      <a:pt x="47" y="0"/>
                      <a:pt x="50" y="2"/>
                      <a:pt x="51" y="4"/>
                    </a:cubicBezTo>
                    <a:cubicBezTo>
                      <a:pt x="52" y="6"/>
                      <a:pt x="52" y="9"/>
                      <a:pt x="54" y="11"/>
                    </a:cubicBezTo>
                    <a:cubicBezTo>
                      <a:pt x="55" y="13"/>
                      <a:pt x="59" y="14"/>
                      <a:pt x="58" y="17"/>
                    </a:cubicBezTo>
                    <a:cubicBezTo>
                      <a:pt x="58" y="18"/>
                      <a:pt x="57" y="18"/>
                      <a:pt x="56" y="1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4" name="Freeform 9">
                <a:extLst>
                  <a:ext uri="{FF2B5EF4-FFF2-40B4-BE49-F238E27FC236}">
                    <a16:creationId xmlns:a16="http://schemas.microsoft.com/office/drawing/2014/main" id="{A122B808-8E25-3848-89E9-D04F8AD463B9}"/>
                  </a:ext>
                </a:extLst>
              </p:cNvPr>
              <p:cNvSpPr>
                <a:spLocks/>
              </p:cNvSpPr>
              <p:nvPr/>
            </p:nvSpPr>
            <p:spPr bwMode="auto">
              <a:xfrm>
                <a:off x="7723188" y="3659188"/>
                <a:ext cx="95250" cy="277812"/>
              </a:xfrm>
              <a:custGeom>
                <a:avLst/>
                <a:gdLst>
                  <a:gd name="T0" fmla="*/ 17 w 25"/>
                  <a:gd name="T1" fmla="*/ 12 h 73"/>
                  <a:gd name="T2" fmla="*/ 19 w 25"/>
                  <a:gd name="T3" fmla="*/ 0 h 73"/>
                  <a:gd name="T4" fmla="*/ 21 w 25"/>
                  <a:gd name="T5" fmla="*/ 4 h 73"/>
                  <a:gd name="T6" fmla="*/ 24 w 25"/>
                  <a:gd name="T7" fmla="*/ 18 h 73"/>
                  <a:gd name="T8" fmla="*/ 22 w 25"/>
                  <a:gd name="T9" fmla="*/ 24 h 73"/>
                  <a:gd name="T10" fmla="*/ 24 w 25"/>
                  <a:gd name="T11" fmla="*/ 36 h 73"/>
                  <a:gd name="T12" fmla="*/ 25 w 25"/>
                  <a:gd name="T13" fmla="*/ 40 h 73"/>
                  <a:gd name="T14" fmla="*/ 24 w 25"/>
                  <a:gd name="T15" fmla="*/ 44 h 73"/>
                  <a:gd name="T16" fmla="*/ 22 w 25"/>
                  <a:gd name="T17" fmla="*/ 54 h 73"/>
                  <a:gd name="T18" fmla="*/ 19 w 25"/>
                  <a:gd name="T19" fmla="*/ 68 h 73"/>
                  <a:gd name="T20" fmla="*/ 18 w 25"/>
                  <a:gd name="T21" fmla="*/ 71 h 73"/>
                  <a:gd name="T22" fmla="*/ 10 w 25"/>
                  <a:gd name="T23" fmla="*/ 72 h 73"/>
                  <a:gd name="T24" fmla="*/ 7 w 25"/>
                  <a:gd name="T25" fmla="*/ 70 h 73"/>
                  <a:gd name="T26" fmla="*/ 5 w 25"/>
                  <a:gd name="T27" fmla="*/ 68 h 73"/>
                  <a:gd name="T28" fmla="*/ 1 w 25"/>
                  <a:gd name="T29" fmla="*/ 37 h 73"/>
                  <a:gd name="T30" fmla="*/ 4 w 25"/>
                  <a:gd name="T31" fmla="*/ 34 h 73"/>
                  <a:gd name="T32" fmla="*/ 6 w 25"/>
                  <a:gd name="T33" fmla="*/ 35 h 73"/>
                  <a:gd name="T34" fmla="*/ 6 w 25"/>
                  <a:gd name="T35" fmla="*/ 33 h 73"/>
                  <a:gd name="T36" fmla="*/ 13 w 25"/>
                  <a:gd name="T37" fmla="*/ 23 h 73"/>
                  <a:gd name="T38" fmla="*/ 15 w 25"/>
                  <a:gd name="T39" fmla="*/ 17 h 73"/>
                  <a:gd name="T40" fmla="*/ 17 w 25"/>
                  <a:gd name="T41" fmla="*/ 1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73">
                    <a:moveTo>
                      <a:pt x="17" y="12"/>
                    </a:moveTo>
                    <a:cubicBezTo>
                      <a:pt x="18" y="8"/>
                      <a:pt x="17" y="4"/>
                      <a:pt x="19" y="0"/>
                    </a:cubicBezTo>
                    <a:cubicBezTo>
                      <a:pt x="20" y="1"/>
                      <a:pt x="21" y="2"/>
                      <a:pt x="21" y="4"/>
                    </a:cubicBezTo>
                    <a:cubicBezTo>
                      <a:pt x="23" y="8"/>
                      <a:pt x="25" y="13"/>
                      <a:pt x="24" y="18"/>
                    </a:cubicBezTo>
                    <a:cubicBezTo>
                      <a:pt x="24" y="20"/>
                      <a:pt x="23" y="22"/>
                      <a:pt x="22" y="24"/>
                    </a:cubicBezTo>
                    <a:cubicBezTo>
                      <a:pt x="22" y="28"/>
                      <a:pt x="22" y="32"/>
                      <a:pt x="24" y="36"/>
                    </a:cubicBezTo>
                    <a:cubicBezTo>
                      <a:pt x="24" y="37"/>
                      <a:pt x="25" y="38"/>
                      <a:pt x="25" y="40"/>
                    </a:cubicBezTo>
                    <a:cubicBezTo>
                      <a:pt x="25" y="41"/>
                      <a:pt x="24" y="43"/>
                      <a:pt x="24" y="44"/>
                    </a:cubicBezTo>
                    <a:cubicBezTo>
                      <a:pt x="22" y="47"/>
                      <a:pt x="22" y="51"/>
                      <a:pt x="22" y="54"/>
                    </a:cubicBezTo>
                    <a:cubicBezTo>
                      <a:pt x="21" y="59"/>
                      <a:pt x="20" y="63"/>
                      <a:pt x="19" y="68"/>
                    </a:cubicBezTo>
                    <a:cubicBezTo>
                      <a:pt x="19" y="69"/>
                      <a:pt x="19" y="70"/>
                      <a:pt x="18" y="71"/>
                    </a:cubicBezTo>
                    <a:cubicBezTo>
                      <a:pt x="16" y="73"/>
                      <a:pt x="12" y="72"/>
                      <a:pt x="10" y="72"/>
                    </a:cubicBezTo>
                    <a:cubicBezTo>
                      <a:pt x="8" y="72"/>
                      <a:pt x="7" y="71"/>
                      <a:pt x="7" y="70"/>
                    </a:cubicBezTo>
                    <a:cubicBezTo>
                      <a:pt x="6" y="70"/>
                      <a:pt x="6" y="69"/>
                      <a:pt x="5" y="68"/>
                    </a:cubicBezTo>
                    <a:cubicBezTo>
                      <a:pt x="1" y="59"/>
                      <a:pt x="0" y="48"/>
                      <a:pt x="1" y="37"/>
                    </a:cubicBezTo>
                    <a:cubicBezTo>
                      <a:pt x="1" y="36"/>
                      <a:pt x="2" y="34"/>
                      <a:pt x="4" y="34"/>
                    </a:cubicBezTo>
                    <a:cubicBezTo>
                      <a:pt x="4" y="34"/>
                      <a:pt x="5" y="35"/>
                      <a:pt x="6" y="35"/>
                    </a:cubicBezTo>
                    <a:cubicBezTo>
                      <a:pt x="6" y="34"/>
                      <a:pt x="6" y="33"/>
                      <a:pt x="6" y="33"/>
                    </a:cubicBezTo>
                    <a:cubicBezTo>
                      <a:pt x="7" y="29"/>
                      <a:pt x="11" y="27"/>
                      <a:pt x="13" y="23"/>
                    </a:cubicBezTo>
                    <a:cubicBezTo>
                      <a:pt x="14" y="21"/>
                      <a:pt x="14" y="19"/>
                      <a:pt x="15" y="17"/>
                    </a:cubicBezTo>
                    <a:cubicBezTo>
                      <a:pt x="15" y="15"/>
                      <a:pt x="16" y="14"/>
                      <a:pt x="17" y="1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5" name="Freeform 10">
                <a:extLst>
                  <a:ext uri="{FF2B5EF4-FFF2-40B4-BE49-F238E27FC236}">
                    <a16:creationId xmlns:a16="http://schemas.microsoft.com/office/drawing/2014/main" id="{056434F9-ADA4-8546-B805-2E9327DBAF0C}"/>
                  </a:ext>
                </a:extLst>
              </p:cNvPr>
              <p:cNvSpPr>
                <a:spLocks/>
              </p:cNvSpPr>
              <p:nvPr/>
            </p:nvSpPr>
            <p:spPr bwMode="auto">
              <a:xfrm>
                <a:off x="7518400" y="3681413"/>
                <a:ext cx="163513" cy="304800"/>
              </a:xfrm>
              <a:custGeom>
                <a:avLst/>
                <a:gdLst>
                  <a:gd name="T0" fmla="*/ 39 w 43"/>
                  <a:gd name="T1" fmla="*/ 54 h 80"/>
                  <a:gd name="T2" fmla="*/ 37 w 43"/>
                  <a:gd name="T3" fmla="*/ 48 h 80"/>
                  <a:gd name="T4" fmla="*/ 36 w 43"/>
                  <a:gd name="T5" fmla="*/ 43 h 80"/>
                  <a:gd name="T6" fmla="*/ 30 w 43"/>
                  <a:gd name="T7" fmla="*/ 33 h 80"/>
                  <a:gd name="T8" fmla="*/ 5 w 43"/>
                  <a:gd name="T9" fmla="*/ 2 h 80"/>
                  <a:gd name="T10" fmla="*/ 1 w 43"/>
                  <a:gd name="T11" fmla="*/ 0 h 80"/>
                  <a:gd name="T12" fmla="*/ 0 w 43"/>
                  <a:gd name="T13" fmla="*/ 3 h 80"/>
                  <a:gd name="T14" fmla="*/ 1 w 43"/>
                  <a:gd name="T15" fmla="*/ 6 h 80"/>
                  <a:gd name="T16" fmla="*/ 28 w 43"/>
                  <a:gd name="T17" fmla="*/ 59 h 80"/>
                  <a:gd name="T18" fmla="*/ 35 w 43"/>
                  <a:gd name="T19" fmla="*/ 78 h 80"/>
                  <a:gd name="T20" fmla="*/ 37 w 43"/>
                  <a:gd name="T21" fmla="*/ 80 h 80"/>
                  <a:gd name="T22" fmla="*/ 41 w 43"/>
                  <a:gd name="T23" fmla="*/ 79 h 80"/>
                  <a:gd name="T24" fmla="*/ 42 w 43"/>
                  <a:gd name="T25" fmla="*/ 75 h 80"/>
                  <a:gd name="T26" fmla="*/ 39 w 43"/>
                  <a:gd name="T27" fmla="*/ 5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3" h="80">
                    <a:moveTo>
                      <a:pt x="39" y="54"/>
                    </a:moveTo>
                    <a:cubicBezTo>
                      <a:pt x="38" y="52"/>
                      <a:pt x="37" y="50"/>
                      <a:pt x="37" y="48"/>
                    </a:cubicBezTo>
                    <a:cubicBezTo>
                      <a:pt x="36" y="46"/>
                      <a:pt x="37" y="45"/>
                      <a:pt x="36" y="43"/>
                    </a:cubicBezTo>
                    <a:cubicBezTo>
                      <a:pt x="36" y="39"/>
                      <a:pt x="33" y="36"/>
                      <a:pt x="30" y="33"/>
                    </a:cubicBezTo>
                    <a:cubicBezTo>
                      <a:pt x="21" y="23"/>
                      <a:pt x="16" y="10"/>
                      <a:pt x="5" y="2"/>
                    </a:cubicBezTo>
                    <a:cubicBezTo>
                      <a:pt x="4" y="1"/>
                      <a:pt x="3" y="0"/>
                      <a:pt x="1" y="0"/>
                    </a:cubicBezTo>
                    <a:cubicBezTo>
                      <a:pt x="0" y="1"/>
                      <a:pt x="0" y="2"/>
                      <a:pt x="0" y="3"/>
                    </a:cubicBezTo>
                    <a:cubicBezTo>
                      <a:pt x="0" y="4"/>
                      <a:pt x="1" y="5"/>
                      <a:pt x="1" y="6"/>
                    </a:cubicBezTo>
                    <a:cubicBezTo>
                      <a:pt x="11" y="24"/>
                      <a:pt x="22" y="40"/>
                      <a:pt x="28" y="59"/>
                    </a:cubicBezTo>
                    <a:cubicBezTo>
                      <a:pt x="30" y="66"/>
                      <a:pt x="32" y="72"/>
                      <a:pt x="35" y="78"/>
                    </a:cubicBezTo>
                    <a:cubicBezTo>
                      <a:pt x="36" y="79"/>
                      <a:pt x="36" y="79"/>
                      <a:pt x="37" y="80"/>
                    </a:cubicBezTo>
                    <a:cubicBezTo>
                      <a:pt x="38" y="80"/>
                      <a:pt x="40" y="80"/>
                      <a:pt x="41" y="79"/>
                    </a:cubicBezTo>
                    <a:cubicBezTo>
                      <a:pt x="42" y="77"/>
                      <a:pt x="42" y="76"/>
                      <a:pt x="42" y="75"/>
                    </a:cubicBezTo>
                    <a:cubicBezTo>
                      <a:pt x="43" y="67"/>
                      <a:pt x="42" y="60"/>
                      <a:pt x="39" y="54"/>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1">
                <a:extLst>
                  <a:ext uri="{FF2B5EF4-FFF2-40B4-BE49-F238E27FC236}">
                    <a16:creationId xmlns:a16="http://schemas.microsoft.com/office/drawing/2014/main" id="{720A426B-1CF3-AB4D-96E8-BA350A386E3F}"/>
                  </a:ext>
                </a:extLst>
              </p:cNvPr>
              <p:cNvSpPr>
                <a:spLocks/>
              </p:cNvSpPr>
              <p:nvPr/>
            </p:nvSpPr>
            <p:spPr bwMode="auto">
              <a:xfrm>
                <a:off x="7681913" y="4002088"/>
                <a:ext cx="90487" cy="71437"/>
              </a:xfrm>
              <a:custGeom>
                <a:avLst/>
                <a:gdLst>
                  <a:gd name="T0" fmla="*/ 9 w 24"/>
                  <a:gd name="T1" fmla="*/ 2 h 19"/>
                  <a:gd name="T2" fmla="*/ 14 w 24"/>
                  <a:gd name="T3" fmla="*/ 3 h 19"/>
                  <a:gd name="T4" fmla="*/ 17 w 24"/>
                  <a:gd name="T5" fmla="*/ 3 h 19"/>
                  <a:gd name="T6" fmla="*/ 20 w 24"/>
                  <a:gd name="T7" fmla="*/ 7 h 19"/>
                  <a:gd name="T8" fmla="*/ 22 w 24"/>
                  <a:gd name="T9" fmla="*/ 11 h 19"/>
                  <a:gd name="T10" fmla="*/ 23 w 24"/>
                  <a:gd name="T11" fmla="*/ 12 h 19"/>
                  <a:gd name="T12" fmla="*/ 24 w 24"/>
                  <a:gd name="T13" fmla="*/ 15 h 19"/>
                  <a:gd name="T14" fmla="*/ 24 w 24"/>
                  <a:gd name="T15" fmla="*/ 17 h 19"/>
                  <a:gd name="T16" fmla="*/ 18 w 24"/>
                  <a:gd name="T17" fmla="*/ 17 h 19"/>
                  <a:gd name="T18" fmla="*/ 7 w 24"/>
                  <a:gd name="T19" fmla="*/ 11 h 19"/>
                  <a:gd name="T20" fmla="*/ 1 w 24"/>
                  <a:gd name="T21" fmla="*/ 9 h 19"/>
                  <a:gd name="T22" fmla="*/ 0 w 24"/>
                  <a:gd name="T23" fmla="*/ 5 h 19"/>
                  <a:gd name="T24" fmla="*/ 2 w 24"/>
                  <a:gd name="T25" fmla="*/ 0 h 19"/>
                  <a:gd name="T26" fmla="*/ 6 w 24"/>
                  <a:gd name="T27" fmla="*/ 1 h 19"/>
                  <a:gd name="T28" fmla="*/ 9 w 24"/>
                  <a:gd name="T29"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9">
                    <a:moveTo>
                      <a:pt x="9" y="2"/>
                    </a:moveTo>
                    <a:cubicBezTo>
                      <a:pt x="11" y="3"/>
                      <a:pt x="13" y="3"/>
                      <a:pt x="14" y="3"/>
                    </a:cubicBezTo>
                    <a:cubicBezTo>
                      <a:pt x="15" y="3"/>
                      <a:pt x="16" y="3"/>
                      <a:pt x="17" y="3"/>
                    </a:cubicBezTo>
                    <a:cubicBezTo>
                      <a:pt x="19" y="4"/>
                      <a:pt x="19" y="6"/>
                      <a:pt x="20" y="7"/>
                    </a:cubicBezTo>
                    <a:cubicBezTo>
                      <a:pt x="21" y="9"/>
                      <a:pt x="22" y="10"/>
                      <a:pt x="22" y="11"/>
                    </a:cubicBezTo>
                    <a:cubicBezTo>
                      <a:pt x="23" y="11"/>
                      <a:pt x="23" y="12"/>
                      <a:pt x="23" y="12"/>
                    </a:cubicBezTo>
                    <a:cubicBezTo>
                      <a:pt x="23" y="13"/>
                      <a:pt x="24" y="14"/>
                      <a:pt x="24" y="15"/>
                    </a:cubicBezTo>
                    <a:cubicBezTo>
                      <a:pt x="24" y="16"/>
                      <a:pt x="24" y="17"/>
                      <a:pt x="24" y="17"/>
                    </a:cubicBezTo>
                    <a:cubicBezTo>
                      <a:pt x="22" y="19"/>
                      <a:pt x="20" y="18"/>
                      <a:pt x="18" y="17"/>
                    </a:cubicBezTo>
                    <a:cubicBezTo>
                      <a:pt x="14" y="15"/>
                      <a:pt x="11" y="12"/>
                      <a:pt x="7" y="11"/>
                    </a:cubicBezTo>
                    <a:cubicBezTo>
                      <a:pt x="5" y="11"/>
                      <a:pt x="3" y="11"/>
                      <a:pt x="1" y="9"/>
                    </a:cubicBezTo>
                    <a:cubicBezTo>
                      <a:pt x="0" y="8"/>
                      <a:pt x="0" y="6"/>
                      <a:pt x="0" y="5"/>
                    </a:cubicBezTo>
                    <a:cubicBezTo>
                      <a:pt x="0" y="3"/>
                      <a:pt x="0" y="1"/>
                      <a:pt x="2" y="0"/>
                    </a:cubicBezTo>
                    <a:cubicBezTo>
                      <a:pt x="3" y="0"/>
                      <a:pt x="5" y="0"/>
                      <a:pt x="6" y="1"/>
                    </a:cubicBezTo>
                    <a:cubicBezTo>
                      <a:pt x="7" y="1"/>
                      <a:pt x="8" y="2"/>
                      <a:pt x="9" y="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7" name="Freeform 12">
                <a:extLst>
                  <a:ext uri="{FF2B5EF4-FFF2-40B4-BE49-F238E27FC236}">
                    <a16:creationId xmlns:a16="http://schemas.microsoft.com/office/drawing/2014/main" id="{1F83DA9D-E6C5-7D49-ACF5-EF9B3BC8E698}"/>
                  </a:ext>
                </a:extLst>
              </p:cNvPr>
              <p:cNvSpPr>
                <a:spLocks/>
              </p:cNvSpPr>
              <p:nvPr/>
            </p:nvSpPr>
            <p:spPr bwMode="auto">
              <a:xfrm>
                <a:off x="7202488" y="3582988"/>
                <a:ext cx="52387" cy="103187"/>
              </a:xfrm>
              <a:custGeom>
                <a:avLst/>
                <a:gdLst>
                  <a:gd name="T0" fmla="*/ 1 w 14"/>
                  <a:gd name="T1" fmla="*/ 1 h 27"/>
                  <a:gd name="T2" fmla="*/ 0 w 14"/>
                  <a:gd name="T3" fmla="*/ 7 h 27"/>
                  <a:gd name="T4" fmla="*/ 0 w 14"/>
                  <a:gd name="T5" fmla="*/ 11 h 27"/>
                  <a:gd name="T6" fmla="*/ 1 w 14"/>
                  <a:gd name="T7" fmla="*/ 17 h 27"/>
                  <a:gd name="T8" fmla="*/ 2 w 14"/>
                  <a:gd name="T9" fmla="*/ 22 h 27"/>
                  <a:gd name="T10" fmla="*/ 6 w 14"/>
                  <a:gd name="T11" fmla="*/ 26 h 27"/>
                  <a:gd name="T12" fmla="*/ 13 w 14"/>
                  <a:gd name="T13" fmla="*/ 22 h 27"/>
                  <a:gd name="T14" fmla="*/ 12 w 14"/>
                  <a:gd name="T15" fmla="*/ 13 h 27"/>
                  <a:gd name="T16" fmla="*/ 8 w 14"/>
                  <a:gd name="T17" fmla="*/ 6 h 27"/>
                  <a:gd name="T18" fmla="*/ 4 w 14"/>
                  <a:gd name="T19" fmla="*/ 3 h 27"/>
                  <a:gd name="T20" fmla="*/ 3 w 14"/>
                  <a:gd name="T21" fmla="*/ 1 h 27"/>
                  <a:gd name="T22" fmla="*/ 1 w 14"/>
                  <a:gd name="T23" fmla="*/ 0 h 27"/>
                  <a:gd name="T24" fmla="*/ 1 w 14"/>
                  <a:gd name="T25" fmla="*/ 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7">
                    <a:moveTo>
                      <a:pt x="1" y="1"/>
                    </a:moveTo>
                    <a:cubicBezTo>
                      <a:pt x="0" y="3"/>
                      <a:pt x="0" y="5"/>
                      <a:pt x="0" y="7"/>
                    </a:cubicBezTo>
                    <a:cubicBezTo>
                      <a:pt x="0" y="8"/>
                      <a:pt x="0" y="10"/>
                      <a:pt x="0" y="11"/>
                    </a:cubicBezTo>
                    <a:cubicBezTo>
                      <a:pt x="1" y="13"/>
                      <a:pt x="1" y="15"/>
                      <a:pt x="1" y="17"/>
                    </a:cubicBezTo>
                    <a:cubicBezTo>
                      <a:pt x="1" y="19"/>
                      <a:pt x="2" y="21"/>
                      <a:pt x="2" y="22"/>
                    </a:cubicBezTo>
                    <a:cubicBezTo>
                      <a:pt x="3" y="24"/>
                      <a:pt x="4" y="25"/>
                      <a:pt x="6" y="26"/>
                    </a:cubicBezTo>
                    <a:cubicBezTo>
                      <a:pt x="9" y="27"/>
                      <a:pt x="12" y="25"/>
                      <a:pt x="13" y="22"/>
                    </a:cubicBezTo>
                    <a:cubicBezTo>
                      <a:pt x="14" y="19"/>
                      <a:pt x="13" y="16"/>
                      <a:pt x="12" y="13"/>
                    </a:cubicBezTo>
                    <a:cubicBezTo>
                      <a:pt x="12" y="11"/>
                      <a:pt x="10" y="8"/>
                      <a:pt x="8" y="6"/>
                    </a:cubicBezTo>
                    <a:cubicBezTo>
                      <a:pt x="7" y="5"/>
                      <a:pt x="5" y="4"/>
                      <a:pt x="4" y="3"/>
                    </a:cubicBezTo>
                    <a:cubicBezTo>
                      <a:pt x="4" y="2"/>
                      <a:pt x="4" y="1"/>
                      <a:pt x="3" y="1"/>
                    </a:cubicBezTo>
                    <a:cubicBezTo>
                      <a:pt x="3" y="0"/>
                      <a:pt x="2" y="0"/>
                      <a:pt x="1" y="0"/>
                    </a:cubicBezTo>
                    <a:cubicBezTo>
                      <a:pt x="1" y="0"/>
                      <a:pt x="1" y="1"/>
                      <a:pt x="1" y="1"/>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8" name="Freeform 13">
                <a:extLst>
                  <a:ext uri="{FF2B5EF4-FFF2-40B4-BE49-F238E27FC236}">
                    <a16:creationId xmlns:a16="http://schemas.microsoft.com/office/drawing/2014/main" id="{41335264-061A-5846-AB08-CF7C5C2885F8}"/>
                  </a:ext>
                </a:extLst>
              </p:cNvPr>
              <p:cNvSpPr>
                <a:spLocks/>
              </p:cNvSpPr>
              <p:nvPr/>
            </p:nvSpPr>
            <p:spPr bwMode="auto">
              <a:xfrm>
                <a:off x="5127625" y="2093913"/>
                <a:ext cx="2573338" cy="1690687"/>
              </a:xfrm>
              <a:custGeom>
                <a:avLst/>
                <a:gdLst>
                  <a:gd name="T0" fmla="*/ 663 w 676"/>
                  <a:gd name="T1" fmla="*/ 443 h 444"/>
                  <a:gd name="T2" fmla="*/ 643 w 676"/>
                  <a:gd name="T3" fmla="*/ 370 h 444"/>
                  <a:gd name="T4" fmla="*/ 654 w 676"/>
                  <a:gd name="T5" fmla="*/ 377 h 444"/>
                  <a:gd name="T6" fmla="*/ 668 w 676"/>
                  <a:gd name="T7" fmla="*/ 388 h 444"/>
                  <a:gd name="T8" fmla="*/ 656 w 676"/>
                  <a:gd name="T9" fmla="*/ 320 h 444"/>
                  <a:gd name="T10" fmla="*/ 631 w 676"/>
                  <a:gd name="T11" fmla="*/ 196 h 444"/>
                  <a:gd name="T12" fmla="*/ 354 w 676"/>
                  <a:gd name="T13" fmla="*/ 3 h 444"/>
                  <a:gd name="T14" fmla="*/ 350 w 676"/>
                  <a:gd name="T15" fmla="*/ 20 h 444"/>
                  <a:gd name="T16" fmla="*/ 341 w 676"/>
                  <a:gd name="T17" fmla="*/ 25 h 444"/>
                  <a:gd name="T18" fmla="*/ 338 w 676"/>
                  <a:gd name="T19" fmla="*/ 29 h 444"/>
                  <a:gd name="T20" fmla="*/ 264 w 676"/>
                  <a:gd name="T21" fmla="*/ 48 h 444"/>
                  <a:gd name="T22" fmla="*/ 257 w 676"/>
                  <a:gd name="T23" fmla="*/ 38 h 444"/>
                  <a:gd name="T24" fmla="*/ 263 w 676"/>
                  <a:gd name="T25" fmla="*/ 33 h 444"/>
                  <a:gd name="T26" fmla="*/ 198 w 676"/>
                  <a:gd name="T27" fmla="*/ 38 h 444"/>
                  <a:gd name="T28" fmla="*/ 144 w 676"/>
                  <a:gd name="T29" fmla="*/ 76 h 444"/>
                  <a:gd name="T30" fmla="*/ 194 w 676"/>
                  <a:gd name="T31" fmla="*/ 57 h 444"/>
                  <a:gd name="T32" fmla="*/ 211 w 676"/>
                  <a:gd name="T33" fmla="*/ 44 h 444"/>
                  <a:gd name="T34" fmla="*/ 214 w 676"/>
                  <a:gd name="T35" fmla="*/ 65 h 444"/>
                  <a:gd name="T36" fmla="*/ 227 w 676"/>
                  <a:gd name="T37" fmla="*/ 74 h 444"/>
                  <a:gd name="T38" fmla="*/ 156 w 676"/>
                  <a:gd name="T39" fmla="*/ 105 h 444"/>
                  <a:gd name="T40" fmla="*/ 139 w 676"/>
                  <a:gd name="T41" fmla="*/ 91 h 444"/>
                  <a:gd name="T42" fmla="*/ 77 w 676"/>
                  <a:gd name="T43" fmla="*/ 128 h 444"/>
                  <a:gd name="T44" fmla="*/ 55 w 676"/>
                  <a:gd name="T45" fmla="*/ 142 h 444"/>
                  <a:gd name="T46" fmla="*/ 4 w 676"/>
                  <a:gd name="T47" fmla="*/ 202 h 444"/>
                  <a:gd name="T48" fmla="*/ 127 w 676"/>
                  <a:gd name="T49" fmla="*/ 183 h 444"/>
                  <a:gd name="T50" fmla="*/ 141 w 676"/>
                  <a:gd name="T51" fmla="*/ 199 h 444"/>
                  <a:gd name="T52" fmla="*/ 145 w 676"/>
                  <a:gd name="T53" fmla="*/ 189 h 444"/>
                  <a:gd name="T54" fmla="*/ 148 w 676"/>
                  <a:gd name="T55" fmla="*/ 184 h 444"/>
                  <a:gd name="T56" fmla="*/ 131 w 676"/>
                  <a:gd name="T57" fmla="*/ 156 h 444"/>
                  <a:gd name="T58" fmla="*/ 153 w 676"/>
                  <a:gd name="T59" fmla="*/ 177 h 444"/>
                  <a:gd name="T60" fmla="*/ 183 w 676"/>
                  <a:gd name="T61" fmla="*/ 189 h 444"/>
                  <a:gd name="T62" fmla="*/ 218 w 676"/>
                  <a:gd name="T63" fmla="*/ 164 h 444"/>
                  <a:gd name="T64" fmla="*/ 249 w 676"/>
                  <a:gd name="T65" fmla="*/ 157 h 444"/>
                  <a:gd name="T66" fmla="*/ 257 w 676"/>
                  <a:gd name="T67" fmla="*/ 146 h 444"/>
                  <a:gd name="T68" fmla="*/ 282 w 676"/>
                  <a:gd name="T69" fmla="*/ 171 h 444"/>
                  <a:gd name="T70" fmla="*/ 275 w 676"/>
                  <a:gd name="T71" fmla="*/ 179 h 444"/>
                  <a:gd name="T72" fmla="*/ 199 w 676"/>
                  <a:gd name="T73" fmla="*/ 191 h 444"/>
                  <a:gd name="T74" fmla="*/ 254 w 676"/>
                  <a:gd name="T75" fmla="*/ 208 h 444"/>
                  <a:gd name="T76" fmla="*/ 247 w 676"/>
                  <a:gd name="T77" fmla="*/ 241 h 444"/>
                  <a:gd name="T78" fmla="*/ 231 w 676"/>
                  <a:gd name="T79" fmla="*/ 248 h 444"/>
                  <a:gd name="T80" fmla="*/ 270 w 676"/>
                  <a:gd name="T81" fmla="*/ 285 h 444"/>
                  <a:gd name="T82" fmla="*/ 330 w 676"/>
                  <a:gd name="T83" fmla="*/ 365 h 444"/>
                  <a:gd name="T84" fmla="*/ 388 w 676"/>
                  <a:gd name="T85" fmla="*/ 283 h 444"/>
                  <a:gd name="T86" fmla="*/ 362 w 676"/>
                  <a:gd name="T87" fmla="*/ 288 h 444"/>
                  <a:gd name="T88" fmla="*/ 353 w 676"/>
                  <a:gd name="T89" fmla="*/ 279 h 444"/>
                  <a:gd name="T90" fmla="*/ 337 w 676"/>
                  <a:gd name="T91" fmla="*/ 261 h 444"/>
                  <a:gd name="T92" fmla="*/ 455 w 676"/>
                  <a:gd name="T93" fmla="*/ 287 h 444"/>
                  <a:gd name="T94" fmla="*/ 494 w 676"/>
                  <a:gd name="T95" fmla="*/ 313 h 444"/>
                  <a:gd name="T96" fmla="*/ 520 w 676"/>
                  <a:gd name="T97" fmla="*/ 381 h 444"/>
                  <a:gd name="T98" fmla="*/ 541 w 676"/>
                  <a:gd name="T99" fmla="*/ 373 h 444"/>
                  <a:gd name="T100" fmla="*/ 547 w 676"/>
                  <a:gd name="T101" fmla="*/ 349 h 444"/>
                  <a:gd name="T102" fmla="*/ 565 w 676"/>
                  <a:gd name="T103" fmla="*/ 325 h 444"/>
                  <a:gd name="T104" fmla="*/ 584 w 676"/>
                  <a:gd name="T105" fmla="*/ 310 h 444"/>
                  <a:gd name="T106" fmla="*/ 593 w 676"/>
                  <a:gd name="T107" fmla="*/ 306 h 444"/>
                  <a:gd name="T108" fmla="*/ 617 w 676"/>
                  <a:gd name="T109" fmla="*/ 3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6" h="444">
                    <a:moveTo>
                      <a:pt x="626" y="349"/>
                    </a:moveTo>
                    <a:cubicBezTo>
                      <a:pt x="631" y="352"/>
                      <a:pt x="632" y="358"/>
                      <a:pt x="634" y="363"/>
                    </a:cubicBezTo>
                    <a:cubicBezTo>
                      <a:pt x="639" y="384"/>
                      <a:pt x="644" y="406"/>
                      <a:pt x="650" y="427"/>
                    </a:cubicBezTo>
                    <a:cubicBezTo>
                      <a:pt x="651" y="435"/>
                      <a:pt x="656" y="444"/>
                      <a:pt x="663" y="443"/>
                    </a:cubicBezTo>
                    <a:cubicBezTo>
                      <a:pt x="662" y="430"/>
                      <a:pt x="654" y="418"/>
                      <a:pt x="649" y="405"/>
                    </a:cubicBezTo>
                    <a:cubicBezTo>
                      <a:pt x="646" y="400"/>
                      <a:pt x="645" y="394"/>
                      <a:pt x="644" y="387"/>
                    </a:cubicBezTo>
                    <a:cubicBezTo>
                      <a:pt x="644" y="384"/>
                      <a:pt x="644" y="381"/>
                      <a:pt x="645" y="378"/>
                    </a:cubicBezTo>
                    <a:cubicBezTo>
                      <a:pt x="645" y="376"/>
                      <a:pt x="644" y="373"/>
                      <a:pt x="643" y="370"/>
                    </a:cubicBezTo>
                    <a:cubicBezTo>
                      <a:pt x="643" y="369"/>
                      <a:pt x="643" y="368"/>
                      <a:pt x="644" y="367"/>
                    </a:cubicBezTo>
                    <a:cubicBezTo>
                      <a:pt x="644" y="366"/>
                      <a:pt x="645" y="366"/>
                      <a:pt x="646" y="366"/>
                    </a:cubicBezTo>
                    <a:cubicBezTo>
                      <a:pt x="647" y="366"/>
                      <a:pt x="647" y="366"/>
                      <a:pt x="648" y="367"/>
                    </a:cubicBezTo>
                    <a:cubicBezTo>
                      <a:pt x="650" y="369"/>
                      <a:pt x="651" y="373"/>
                      <a:pt x="654" y="377"/>
                    </a:cubicBezTo>
                    <a:cubicBezTo>
                      <a:pt x="655" y="379"/>
                      <a:pt x="657" y="380"/>
                      <a:pt x="658" y="382"/>
                    </a:cubicBezTo>
                    <a:cubicBezTo>
                      <a:pt x="659" y="384"/>
                      <a:pt x="660" y="387"/>
                      <a:pt x="662" y="388"/>
                    </a:cubicBezTo>
                    <a:cubicBezTo>
                      <a:pt x="663" y="388"/>
                      <a:pt x="664" y="388"/>
                      <a:pt x="664" y="388"/>
                    </a:cubicBezTo>
                    <a:cubicBezTo>
                      <a:pt x="666" y="388"/>
                      <a:pt x="667" y="389"/>
                      <a:pt x="668" y="388"/>
                    </a:cubicBezTo>
                    <a:cubicBezTo>
                      <a:pt x="670" y="387"/>
                      <a:pt x="672" y="384"/>
                      <a:pt x="673" y="382"/>
                    </a:cubicBezTo>
                    <a:cubicBezTo>
                      <a:pt x="674" y="379"/>
                      <a:pt x="674" y="376"/>
                      <a:pt x="674" y="373"/>
                    </a:cubicBezTo>
                    <a:cubicBezTo>
                      <a:pt x="673" y="367"/>
                      <a:pt x="671" y="361"/>
                      <a:pt x="667" y="356"/>
                    </a:cubicBezTo>
                    <a:cubicBezTo>
                      <a:pt x="660" y="345"/>
                      <a:pt x="651" y="332"/>
                      <a:pt x="656" y="320"/>
                    </a:cubicBezTo>
                    <a:cubicBezTo>
                      <a:pt x="659" y="314"/>
                      <a:pt x="666" y="310"/>
                      <a:pt x="669" y="304"/>
                    </a:cubicBezTo>
                    <a:cubicBezTo>
                      <a:pt x="676" y="293"/>
                      <a:pt x="672" y="279"/>
                      <a:pt x="668" y="267"/>
                    </a:cubicBezTo>
                    <a:cubicBezTo>
                      <a:pt x="662" y="253"/>
                      <a:pt x="657" y="238"/>
                      <a:pt x="649" y="226"/>
                    </a:cubicBezTo>
                    <a:cubicBezTo>
                      <a:pt x="642" y="216"/>
                      <a:pt x="634" y="207"/>
                      <a:pt x="631" y="196"/>
                    </a:cubicBezTo>
                    <a:cubicBezTo>
                      <a:pt x="628" y="188"/>
                      <a:pt x="628" y="178"/>
                      <a:pt x="628" y="168"/>
                    </a:cubicBezTo>
                    <a:cubicBezTo>
                      <a:pt x="616" y="152"/>
                      <a:pt x="603" y="137"/>
                      <a:pt x="589" y="123"/>
                    </a:cubicBezTo>
                    <a:cubicBezTo>
                      <a:pt x="524" y="56"/>
                      <a:pt x="445" y="16"/>
                      <a:pt x="361" y="0"/>
                    </a:cubicBezTo>
                    <a:cubicBezTo>
                      <a:pt x="358" y="0"/>
                      <a:pt x="356" y="1"/>
                      <a:pt x="354" y="3"/>
                    </a:cubicBezTo>
                    <a:cubicBezTo>
                      <a:pt x="351" y="7"/>
                      <a:pt x="353" y="12"/>
                      <a:pt x="356" y="14"/>
                    </a:cubicBezTo>
                    <a:cubicBezTo>
                      <a:pt x="356" y="14"/>
                      <a:pt x="357" y="14"/>
                      <a:pt x="357" y="14"/>
                    </a:cubicBezTo>
                    <a:cubicBezTo>
                      <a:pt x="357" y="15"/>
                      <a:pt x="357" y="15"/>
                      <a:pt x="356" y="15"/>
                    </a:cubicBezTo>
                    <a:cubicBezTo>
                      <a:pt x="355" y="17"/>
                      <a:pt x="353" y="19"/>
                      <a:pt x="350" y="20"/>
                    </a:cubicBezTo>
                    <a:cubicBezTo>
                      <a:pt x="347" y="22"/>
                      <a:pt x="344" y="21"/>
                      <a:pt x="341" y="21"/>
                    </a:cubicBezTo>
                    <a:cubicBezTo>
                      <a:pt x="340" y="21"/>
                      <a:pt x="340" y="21"/>
                      <a:pt x="340" y="21"/>
                    </a:cubicBezTo>
                    <a:cubicBezTo>
                      <a:pt x="340" y="21"/>
                      <a:pt x="340" y="22"/>
                      <a:pt x="340" y="22"/>
                    </a:cubicBezTo>
                    <a:cubicBezTo>
                      <a:pt x="340" y="23"/>
                      <a:pt x="341" y="24"/>
                      <a:pt x="341" y="25"/>
                    </a:cubicBezTo>
                    <a:cubicBezTo>
                      <a:pt x="342" y="27"/>
                      <a:pt x="343" y="28"/>
                      <a:pt x="344" y="29"/>
                    </a:cubicBezTo>
                    <a:cubicBezTo>
                      <a:pt x="344" y="29"/>
                      <a:pt x="344" y="30"/>
                      <a:pt x="344" y="30"/>
                    </a:cubicBezTo>
                    <a:cubicBezTo>
                      <a:pt x="344" y="31"/>
                      <a:pt x="343" y="31"/>
                      <a:pt x="343" y="30"/>
                    </a:cubicBezTo>
                    <a:cubicBezTo>
                      <a:pt x="341" y="30"/>
                      <a:pt x="339" y="30"/>
                      <a:pt x="338" y="29"/>
                    </a:cubicBezTo>
                    <a:cubicBezTo>
                      <a:pt x="336" y="29"/>
                      <a:pt x="335" y="29"/>
                      <a:pt x="333" y="29"/>
                    </a:cubicBezTo>
                    <a:cubicBezTo>
                      <a:pt x="330" y="30"/>
                      <a:pt x="327" y="30"/>
                      <a:pt x="324" y="30"/>
                    </a:cubicBezTo>
                    <a:cubicBezTo>
                      <a:pt x="307" y="32"/>
                      <a:pt x="290" y="37"/>
                      <a:pt x="275" y="44"/>
                    </a:cubicBezTo>
                    <a:cubicBezTo>
                      <a:pt x="271" y="46"/>
                      <a:pt x="268" y="48"/>
                      <a:pt x="264" y="48"/>
                    </a:cubicBezTo>
                    <a:cubicBezTo>
                      <a:pt x="261" y="47"/>
                      <a:pt x="259" y="47"/>
                      <a:pt x="257" y="45"/>
                    </a:cubicBezTo>
                    <a:cubicBezTo>
                      <a:pt x="256" y="45"/>
                      <a:pt x="255" y="44"/>
                      <a:pt x="254" y="43"/>
                    </a:cubicBezTo>
                    <a:cubicBezTo>
                      <a:pt x="253" y="43"/>
                      <a:pt x="253" y="42"/>
                      <a:pt x="253" y="41"/>
                    </a:cubicBezTo>
                    <a:cubicBezTo>
                      <a:pt x="253" y="38"/>
                      <a:pt x="255" y="39"/>
                      <a:pt x="257" y="38"/>
                    </a:cubicBezTo>
                    <a:cubicBezTo>
                      <a:pt x="259" y="38"/>
                      <a:pt x="262" y="38"/>
                      <a:pt x="264" y="38"/>
                    </a:cubicBezTo>
                    <a:cubicBezTo>
                      <a:pt x="265" y="38"/>
                      <a:pt x="268" y="40"/>
                      <a:pt x="268" y="38"/>
                    </a:cubicBezTo>
                    <a:cubicBezTo>
                      <a:pt x="267" y="36"/>
                      <a:pt x="266" y="34"/>
                      <a:pt x="265" y="34"/>
                    </a:cubicBezTo>
                    <a:cubicBezTo>
                      <a:pt x="264" y="33"/>
                      <a:pt x="263" y="33"/>
                      <a:pt x="263" y="33"/>
                    </a:cubicBezTo>
                    <a:cubicBezTo>
                      <a:pt x="262" y="33"/>
                      <a:pt x="262" y="32"/>
                      <a:pt x="261" y="32"/>
                    </a:cubicBezTo>
                    <a:cubicBezTo>
                      <a:pt x="258" y="30"/>
                      <a:pt x="255" y="29"/>
                      <a:pt x="252" y="27"/>
                    </a:cubicBezTo>
                    <a:cubicBezTo>
                      <a:pt x="246" y="25"/>
                      <a:pt x="240" y="25"/>
                      <a:pt x="234" y="25"/>
                    </a:cubicBezTo>
                    <a:cubicBezTo>
                      <a:pt x="221" y="27"/>
                      <a:pt x="209" y="32"/>
                      <a:pt x="198" y="38"/>
                    </a:cubicBezTo>
                    <a:cubicBezTo>
                      <a:pt x="182" y="45"/>
                      <a:pt x="167" y="52"/>
                      <a:pt x="152" y="59"/>
                    </a:cubicBezTo>
                    <a:cubicBezTo>
                      <a:pt x="147" y="62"/>
                      <a:pt x="139" y="66"/>
                      <a:pt x="139" y="72"/>
                    </a:cubicBezTo>
                    <a:cubicBezTo>
                      <a:pt x="139" y="72"/>
                      <a:pt x="139" y="73"/>
                      <a:pt x="140" y="74"/>
                    </a:cubicBezTo>
                    <a:cubicBezTo>
                      <a:pt x="140" y="76"/>
                      <a:pt x="143" y="76"/>
                      <a:pt x="144" y="76"/>
                    </a:cubicBezTo>
                    <a:cubicBezTo>
                      <a:pt x="146" y="77"/>
                      <a:pt x="148" y="78"/>
                      <a:pt x="150" y="80"/>
                    </a:cubicBezTo>
                    <a:cubicBezTo>
                      <a:pt x="153" y="83"/>
                      <a:pt x="155" y="86"/>
                      <a:pt x="155" y="90"/>
                    </a:cubicBezTo>
                    <a:cubicBezTo>
                      <a:pt x="167" y="91"/>
                      <a:pt x="176" y="79"/>
                      <a:pt x="183" y="69"/>
                    </a:cubicBezTo>
                    <a:cubicBezTo>
                      <a:pt x="186" y="64"/>
                      <a:pt x="190" y="60"/>
                      <a:pt x="194" y="57"/>
                    </a:cubicBezTo>
                    <a:cubicBezTo>
                      <a:pt x="196" y="55"/>
                      <a:pt x="198" y="54"/>
                      <a:pt x="200" y="53"/>
                    </a:cubicBezTo>
                    <a:cubicBezTo>
                      <a:pt x="202" y="51"/>
                      <a:pt x="204" y="50"/>
                      <a:pt x="206" y="48"/>
                    </a:cubicBezTo>
                    <a:cubicBezTo>
                      <a:pt x="206" y="48"/>
                      <a:pt x="206" y="47"/>
                      <a:pt x="206" y="47"/>
                    </a:cubicBezTo>
                    <a:cubicBezTo>
                      <a:pt x="207" y="45"/>
                      <a:pt x="209" y="44"/>
                      <a:pt x="211" y="44"/>
                    </a:cubicBezTo>
                    <a:cubicBezTo>
                      <a:pt x="212" y="44"/>
                      <a:pt x="212" y="44"/>
                      <a:pt x="213" y="44"/>
                    </a:cubicBezTo>
                    <a:cubicBezTo>
                      <a:pt x="213" y="45"/>
                      <a:pt x="213" y="45"/>
                      <a:pt x="213" y="45"/>
                    </a:cubicBezTo>
                    <a:cubicBezTo>
                      <a:pt x="215" y="51"/>
                      <a:pt x="209" y="54"/>
                      <a:pt x="205" y="57"/>
                    </a:cubicBezTo>
                    <a:cubicBezTo>
                      <a:pt x="204" y="57"/>
                      <a:pt x="213" y="64"/>
                      <a:pt x="214" y="65"/>
                    </a:cubicBezTo>
                    <a:cubicBezTo>
                      <a:pt x="218" y="67"/>
                      <a:pt x="222" y="68"/>
                      <a:pt x="226" y="69"/>
                    </a:cubicBezTo>
                    <a:cubicBezTo>
                      <a:pt x="229" y="69"/>
                      <a:pt x="231" y="69"/>
                      <a:pt x="233" y="69"/>
                    </a:cubicBezTo>
                    <a:cubicBezTo>
                      <a:pt x="234" y="69"/>
                      <a:pt x="235" y="70"/>
                      <a:pt x="234" y="71"/>
                    </a:cubicBezTo>
                    <a:cubicBezTo>
                      <a:pt x="233" y="73"/>
                      <a:pt x="229" y="73"/>
                      <a:pt x="227" y="74"/>
                    </a:cubicBezTo>
                    <a:cubicBezTo>
                      <a:pt x="224" y="75"/>
                      <a:pt x="220" y="76"/>
                      <a:pt x="217" y="78"/>
                    </a:cubicBezTo>
                    <a:cubicBezTo>
                      <a:pt x="211" y="80"/>
                      <a:pt x="204" y="84"/>
                      <a:pt x="198" y="87"/>
                    </a:cubicBezTo>
                    <a:cubicBezTo>
                      <a:pt x="189" y="93"/>
                      <a:pt x="181" y="99"/>
                      <a:pt x="171" y="103"/>
                    </a:cubicBezTo>
                    <a:cubicBezTo>
                      <a:pt x="166" y="104"/>
                      <a:pt x="161" y="105"/>
                      <a:pt x="156" y="105"/>
                    </a:cubicBezTo>
                    <a:cubicBezTo>
                      <a:pt x="151" y="105"/>
                      <a:pt x="145" y="104"/>
                      <a:pt x="143" y="99"/>
                    </a:cubicBezTo>
                    <a:cubicBezTo>
                      <a:pt x="142" y="97"/>
                      <a:pt x="144" y="93"/>
                      <a:pt x="145" y="91"/>
                    </a:cubicBezTo>
                    <a:cubicBezTo>
                      <a:pt x="146" y="89"/>
                      <a:pt x="145" y="87"/>
                      <a:pt x="143" y="88"/>
                    </a:cubicBezTo>
                    <a:cubicBezTo>
                      <a:pt x="141" y="88"/>
                      <a:pt x="140" y="90"/>
                      <a:pt x="139" y="91"/>
                    </a:cubicBezTo>
                    <a:cubicBezTo>
                      <a:pt x="136" y="94"/>
                      <a:pt x="135" y="98"/>
                      <a:pt x="133" y="101"/>
                    </a:cubicBezTo>
                    <a:cubicBezTo>
                      <a:pt x="130" y="107"/>
                      <a:pt x="123" y="110"/>
                      <a:pt x="116" y="112"/>
                    </a:cubicBezTo>
                    <a:cubicBezTo>
                      <a:pt x="112" y="114"/>
                      <a:pt x="107" y="116"/>
                      <a:pt x="103" y="118"/>
                    </a:cubicBezTo>
                    <a:cubicBezTo>
                      <a:pt x="94" y="121"/>
                      <a:pt x="86" y="124"/>
                      <a:pt x="77" y="128"/>
                    </a:cubicBezTo>
                    <a:cubicBezTo>
                      <a:pt x="73" y="130"/>
                      <a:pt x="69" y="131"/>
                      <a:pt x="64" y="133"/>
                    </a:cubicBezTo>
                    <a:cubicBezTo>
                      <a:pt x="62" y="134"/>
                      <a:pt x="60" y="135"/>
                      <a:pt x="58" y="136"/>
                    </a:cubicBezTo>
                    <a:cubicBezTo>
                      <a:pt x="56" y="136"/>
                      <a:pt x="55" y="136"/>
                      <a:pt x="54" y="138"/>
                    </a:cubicBezTo>
                    <a:cubicBezTo>
                      <a:pt x="54" y="139"/>
                      <a:pt x="54" y="140"/>
                      <a:pt x="55" y="142"/>
                    </a:cubicBezTo>
                    <a:cubicBezTo>
                      <a:pt x="55" y="146"/>
                      <a:pt x="57" y="149"/>
                      <a:pt x="58" y="153"/>
                    </a:cubicBezTo>
                    <a:cubicBezTo>
                      <a:pt x="58" y="157"/>
                      <a:pt x="57" y="161"/>
                      <a:pt x="54" y="163"/>
                    </a:cubicBezTo>
                    <a:cubicBezTo>
                      <a:pt x="48" y="168"/>
                      <a:pt x="39" y="166"/>
                      <a:pt x="32" y="166"/>
                    </a:cubicBezTo>
                    <a:cubicBezTo>
                      <a:pt x="14" y="166"/>
                      <a:pt x="0" y="185"/>
                      <a:pt x="4" y="202"/>
                    </a:cubicBezTo>
                    <a:cubicBezTo>
                      <a:pt x="19" y="213"/>
                      <a:pt x="39" y="203"/>
                      <a:pt x="52" y="191"/>
                    </a:cubicBezTo>
                    <a:cubicBezTo>
                      <a:pt x="66" y="180"/>
                      <a:pt x="80" y="165"/>
                      <a:pt x="97" y="166"/>
                    </a:cubicBezTo>
                    <a:cubicBezTo>
                      <a:pt x="102" y="166"/>
                      <a:pt x="107" y="167"/>
                      <a:pt x="111" y="169"/>
                    </a:cubicBezTo>
                    <a:cubicBezTo>
                      <a:pt x="117" y="172"/>
                      <a:pt x="123" y="177"/>
                      <a:pt x="127" y="183"/>
                    </a:cubicBezTo>
                    <a:cubicBezTo>
                      <a:pt x="130" y="185"/>
                      <a:pt x="132" y="188"/>
                      <a:pt x="134" y="191"/>
                    </a:cubicBezTo>
                    <a:cubicBezTo>
                      <a:pt x="135" y="193"/>
                      <a:pt x="136" y="194"/>
                      <a:pt x="137" y="195"/>
                    </a:cubicBezTo>
                    <a:cubicBezTo>
                      <a:pt x="137" y="197"/>
                      <a:pt x="138" y="199"/>
                      <a:pt x="140" y="199"/>
                    </a:cubicBezTo>
                    <a:cubicBezTo>
                      <a:pt x="140" y="199"/>
                      <a:pt x="140" y="199"/>
                      <a:pt x="141" y="199"/>
                    </a:cubicBezTo>
                    <a:cubicBezTo>
                      <a:pt x="141" y="199"/>
                      <a:pt x="141" y="199"/>
                      <a:pt x="141" y="198"/>
                    </a:cubicBezTo>
                    <a:cubicBezTo>
                      <a:pt x="140" y="197"/>
                      <a:pt x="140" y="196"/>
                      <a:pt x="141" y="195"/>
                    </a:cubicBezTo>
                    <a:cubicBezTo>
                      <a:pt x="141" y="194"/>
                      <a:pt x="142" y="193"/>
                      <a:pt x="142" y="192"/>
                    </a:cubicBezTo>
                    <a:cubicBezTo>
                      <a:pt x="143" y="191"/>
                      <a:pt x="144" y="189"/>
                      <a:pt x="145" y="189"/>
                    </a:cubicBezTo>
                    <a:cubicBezTo>
                      <a:pt x="146" y="188"/>
                      <a:pt x="147" y="187"/>
                      <a:pt x="148" y="187"/>
                    </a:cubicBezTo>
                    <a:cubicBezTo>
                      <a:pt x="148" y="187"/>
                      <a:pt x="149" y="186"/>
                      <a:pt x="149" y="186"/>
                    </a:cubicBezTo>
                    <a:cubicBezTo>
                      <a:pt x="149" y="186"/>
                      <a:pt x="149" y="185"/>
                      <a:pt x="149" y="185"/>
                    </a:cubicBezTo>
                    <a:cubicBezTo>
                      <a:pt x="149" y="184"/>
                      <a:pt x="148" y="184"/>
                      <a:pt x="148" y="184"/>
                    </a:cubicBezTo>
                    <a:cubicBezTo>
                      <a:pt x="142" y="184"/>
                      <a:pt x="137" y="180"/>
                      <a:pt x="134" y="176"/>
                    </a:cubicBezTo>
                    <a:cubicBezTo>
                      <a:pt x="130" y="172"/>
                      <a:pt x="128" y="167"/>
                      <a:pt x="129" y="161"/>
                    </a:cubicBezTo>
                    <a:cubicBezTo>
                      <a:pt x="129" y="160"/>
                      <a:pt x="129" y="158"/>
                      <a:pt x="130" y="157"/>
                    </a:cubicBezTo>
                    <a:cubicBezTo>
                      <a:pt x="130" y="157"/>
                      <a:pt x="131" y="156"/>
                      <a:pt x="131" y="156"/>
                    </a:cubicBezTo>
                    <a:cubicBezTo>
                      <a:pt x="132" y="156"/>
                      <a:pt x="132" y="157"/>
                      <a:pt x="133" y="157"/>
                    </a:cubicBezTo>
                    <a:cubicBezTo>
                      <a:pt x="134" y="158"/>
                      <a:pt x="136" y="160"/>
                      <a:pt x="138" y="161"/>
                    </a:cubicBezTo>
                    <a:cubicBezTo>
                      <a:pt x="140" y="164"/>
                      <a:pt x="142" y="168"/>
                      <a:pt x="145" y="170"/>
                    </a:cubicBezTo>
                    <a:cubicBezTo>
                      <a:pt x="148" y="172"/>
                      <a:pt x="151" y="174"/>
                      <a:pt x="153" y="177"/>
                    </a:cubicBezTo>
                    <a:cubicBezTo>
                      <a:pt x="159" y="182"/>
                      <a:pt x="163" y="187"/>
                      <a:pt x="167" y="193"/>
                    </a:cubicBezTo>
                    <a:cubicBezTo>
                      <a:pt x="169" y="197"/>
                      <a:pt x="171" y="201"/>
                      <a:pt x="175" y="204"/>
                    </a:cubicBezTo>
                    <a:cubicBezTo>
                      <a:pt x="179" y="206"/>
                      <a:pt x="186" y="204"/>
                      <a:pt x="186" y="200"/>
                    </a:cubicBezTo>
                    <a:cubicBezTo>
                      <a:pt x="187" y="196"/>
                      <a:pt x="183" y="193"/>
                      <a:pt x="183" y="189"/>
                    </a:cubicBezTo>
                    <a:cubicBezTo>
                      <a:pt x="183" y="183"/>
                      <a:pt x="191" y="181"/>
                      <a:pt x="197" y="183"/>
                    </a:cubicBezTo>
                    <a:cubicBezTo>
                      <a:pt x="203" y="184"/>
                      <a:pt x="210" y="185"/>
                      <a:pt x="213" y="181"/>
                    </a:cubicBezTo>
                    <a:cubicBezTo>
                      <a:pt x="215" y="178"/>
                      <a:pt x="215" y="174"/>
                      <a:pt x="216" y="171"/>
                    </a:cubicBezTo>
                    <a:cubicBezTo>
                      <a:pt x="216" y="168"/>
                      <a:pt x="217" y="166"/>
                      <a:pt x="218" y="164"/>
                    </a:cubicBezTo>
                    <a:cubicBezTo>
                      <a:pt x="221" y="159"/>
                      <a:pt x="226" y="156"/>
                      <a:pt x="232" y="154"/>
                    </a:cubicBezTo>
                    <a:cubicBezTo>
                      <a:pt x="234" y="153"/>
                      <a:pt x="237" y="153"/>
                      <a:pt x="240" y="153"/>
                    </a:cubicBezTo>
                    <a:cubicBezTo>
                      <a:pt x="241" y="154"/>
                      <a:pt x="243" y="154"/>
                      <a:pt x="244" y="154"/>
                    </a:cubicBezTo>
                    <a:cubicBezTo>
                      <a:pt x="246" y="155"/>
                      <a:pt x="247" y="156"/>
                      <a:pt x="249" y="157"/>
                    </a:cubicBezTo>
                    <a:cubicBezTo>
                      <a:pt x="250" y="157"/>
                      <a:pt x="251" y="158"/>
                      <a:pt x="252" y="157"/>
                    </a:cubicBezTo>
                    <a:cubicBezTo>
                      <a:pt x="253" y="156"/>
                      <a:pt x="253" y="155"/>
                      <a:pt x="253" y="154"/>
                    </a:cubicBezTo>
                    <a:cubicBezTo>
                      <a:pt x="253" y="153"/>
                      <a:pt x="254" y="152"/>
                      <a:pt x="254" y="151"/>
                    </a:cubicBezTo>
                    <a:cubicBezTo>
                      <a:pt x="255" y="149"/>
                      <a:pt x="255" y="147"/>
                      <a:pt x="257" y="146"/>
                    </a:cubicBezTo>
                    <a:cubicBezTo>
                      <a:pt x="258" y="146"/>
                      <a:pt x="259" y="147"/>
                      <a:pt x="259" y="147"/>
                    </a:cubicBezTo>
                    <a:cubicBezTo>
                      <a:pt x="263" y="149"/>
                      <a:pt x="267" y="152"/>
                      <a:pt x="269" y="155"/>
                    </a:cubicBezTo>
                    <a:cubicBezTo>
                      <a:pt x="271" y="158"/>
                      <a:pt x="274" y="161"/>
                      <a:pt x="276" y="165"/>
                    </a:cubicBezTo>
                    <a:cubicBezTo>
                      <a:pt x="277" y="167"/>
                      <a:pt x="279" y="169"/>
                      <a:pt x="282" y="171"/>
                    </a:cubicBezTo>
                    <a:cubicBezTo>
                      <a:pt x="284" y="173"/>
                      <a:pt x="286" y="175"/>
                      <a:pt x="286" y="178"/>
                    </a:cubicBezTo>
                    <a:cubicBezTo>
                      <a:pt x="286" y="178"/>
                      <a:pt x="286" y="179"/>
                      <a:pt x="286" y="179"/>
                    </a:cubicBezTo>
                    <a:cubicBezTo>
                      <a:pt x="286" y="179"/>
                      <a:pt x="286" y="180"/>
                      <a:pt x="285" y="180"/>
                    </a:cubicBezTo>
                    <a:cubicBezTo>
                      <a:pt x="282" y="181"/>
                      <a:pt x="278" y="180"/>
                      <a:pt x="275" y="179"/>
                    </a:cubicBezTo>
                    <a:cubicBezTo>
                      <a:pt x="273" y="179"/>
                      <a:pt x="271" y="178"/>
                      <a:pt x="268" y="178"/>
                    </a:cubicBezTo>
                    <a:cubicBezTo>
                      <a:pt x="266" y="178"/>
                      <a:pt x="264" y="178"/>
                      <a:pt x="262" y="178"/>
                    </a:cubicBezTo>
                    <a:cubicBezTo>
                      <a:pt x="258" y="178"/>
                      <a:pt x="254" y="178"/>
                      <a:pt x="249" y="179"/>
                    </a:cubicBezTo>
                    <a:cubicBezTo>
                      <a:pt x="232" y="180"/>
                      <a:pt x="215" y="184"/>
                      <a:pt x="199" y="191"/>
                    </a:cubicBezTo>
                    <a:cubicBezTo>
                      <a:pt x="204" y="200"/>
                      <a:pt x="213" y="206"/>
                      <a:pt x="222" y="209"/>
                    </a:cubicBezTo>
                    <a:cubicBezTo>
                      <a:pt x="228" y="211"/>
                      <a:pt x="234" y="212"/>
                      <a:pt x="241" y="211"/>
                    </a:cubicBezTo>
                    <a:cubicBezTo>
                      <a:pt x="244" y="211"/>
                      <a:pt x="247" y="210"/>
                      <a:pt x="250" y="209"/>
                    </a:cubicBezTo>
                    <a:cubicBezTo>
                      <a:pt x="251" y="208"/>
                      <a:pt x="252" y="208"/>
                      <a:pt x="254" y="208"/>
                    </a:cubicBezTo>
                    <a:cubicBezTo>
                      <a:pt x="255" y="208"/>
                      <a:pt x="257" y="209"/>
                      <a:pt x="258" y="211"/>
                    </a:cubicBezTo>
                    <a:cubicBezTo>
                      <a:pt x="259" y="213"/>
                      <a:pt x="258" y="215"/>
                      <a:pt x="258" y="218"/>
                    </a:cubicBezTo>
                    <a:cubicBezTo>
                      <a:pt x="258" y="220"/>
                      <a:pt x="257" y="223"/>
                      <a:pt x="257" y="226"/>
                    </a:cubicBezTo>
                    <a:cubicBezTo>
                      <a:pt x="255" y="231"/>
                      <a:pt x="251" y="237"/>
                      <a:pt x="247" y="241"/>
                    </a:cubicBezTo>
                    <a:cubicBezTo>
                      <a:pt x="245" y="243"/>
                      <a:pt x="242" y="244"/>
                      <a:pt x="240" y="245"/>
                    </a:cubicBezTo>
                    <a:cubicBezTo>
                      <a:pt x="238" y="246"/>
                      <a:pt x="237" y="247"/>
                      <a:pt x="236" y="247"/>
                    </a:cubicBezTo>
                    <a:cubicBezTo>
                      <a:pt x="234" y="247"/>
                      <a:pt x="233" y="247"/>
                      <a:pt x="231" y="248"/>
                    </a:cubicBezTo>
                    <a:cubicBezTo>
                      <a:pt x="231" y="248"/>
                      <a:pt x="231" y="248"/>
                      <a:pt x="231" y="248"/>
                    </a:cubicBezTo>
                    <a:cubicBezTo>
                      <a:pt x="230" y="248"/>
                      <a:pt x="230" y="248"/>
                      <a:pt x="230" y="248"/>
                    </a:cubicBezTo>
                    <a:cubicBezTo>
                      <a:pt x="231" y="250"/>
                      <a:pt x="232" y="250"/>
                      <a:pt x="233" y="251"/>
                    </a:cubicBezTo>
                    <a:cubicBezTo>
                      <a:pt x="234" y="252"/>
                      <a:pt x="236" y="253"/>
                      <a:pt x="237" y="253"/>
                    </a:cubicBezTo>
                    <a:cubicBezTo>
                      <a:pt x="249" y="262"/>
                      <a:pt x="262" y="272"/>
                      <a:pt x="270" y="285"/>
                    </a:cubicBezTo>
                    <a:cubicBezTo>
                      <a:pt x="278" y="297"/>
                      <a:pt x="282" y="312"/>
                      <a:pt x="291" y="323"/>
                    </a:cubicBezTo>
                    <a:cubicBezTo>
                      <a:pt x="297" y="331"/>
                      <a:pt x="307" y="338"/>
                      <a:pt x="309" y="349"/>
                    </a:cubicBezTo>
                    <a:cubicBezTo>
                      <a:pt x="309" y="353"/>
                      <a:pt x="308" y="359"/>
                      <a:pt x="311" y="363"/>
                    </a:cubicBezTo>
                    <a:cubicBezTo>
                      <a:pt x="314" y="369"/>
                      <a:pt x="323" y="367"/>
                      <a:pt x="330" y="365"/>
                    </a:cubicBezTo>
                    <a:cubicBezTo>
                      <a:pt x="352" y="357"/>
                      <a:pt x="373" y="347"/>
                      <a:pt x="393" y="334"/>
                    </a:cubicBezTo>
                    <a:cubicBezTo>
                      <a:pt x="403" y="327"/>
                      <a:pt x="413" y="318"/>
                      <a:pt x="412" y="306"/>
                    </a:cubicBezTo>
                    <a:cubicBezTo>
                      <a:pt x="410" y="297"/>
                      <a:pt x="402" y="290"/>
                      <a:pt x="394" y="285"/>
                    </a:cubicBezTo>
                    <a:cubicBezTo>
                      <a:pt x="392" y="284"/>
                      <a:pt x="390" y="282"/>
                      <a:pt x="388" y="283"/>
                    </a:cubicBezTo>
                    <a:cubicBezTo>
                      <a:pt x="385" y="283"/>
                      <a:pt x="383" y="287"/>
                      <a:pt x="380" y="289"/>
                    </a:cubicBezTo>
                    <a:cubicBezTo>
                      <a:pt x="378" y="291"/>
                      <a:pt x="375" y="292"/>
                      <a:pt x="372" y="291"/>
                    </a:cubicBezTo>
                    <a:cubicBezTo>
                      <a:pt x="370" y="291"/>
                      <a:pt x="369" y="290"/>
                      <a:pt x="367" y="289"/>
                    </a:cubicBezTo>
                    <a:cubicBezTo>
                      <a:pt x="366" y="289"/>
                      <a:pt x="364" y="289"/>
                      <a:pt x="362" y="288"/>
                    </a:cubicBezTo>
                    <a:cubicBezTo>
                      <a:pt x="361" y="287"/>
                      <a:pt x="360" y="286"/>
                      <a:pt x="360" y="285"/>
                    </a:cubicBezTo>
                    <a:cubicBezTo>
                      <a:pt x="360" y="284"/>
                      <a:pt x="360" y="284"/>
                      <a:pt x="360" y="283"/>
                    </a:cubicBezTo>
                    <a:cubicBezTo>
                      <a:pt x="359" y="282"/>
                      <a:pt x="358" y="281"/>
                      <a:pt x="357" y="280"/>
                    </a:cubicBezTo>
                    <a:cubicBezTo>
                      <a:pt x="355" y="280"/>
                      <a:pt x="354" y="280"/>
                      <a:pt x="353" y="279"/>
                    </a:cubicBezTo>
                    <a:cubicBezTo>
                      <a:pt x="352" y="278"/>
                      <a:pt x="351" y="277"/>
                      <a:pt x="350" y="276"/>
                    </a:cubicBezTo>
                    <a:cubicBezTo>
                      <a:pt x="350" y="276"/>
                      <a:pt x="349" y="276"/>
                      <a:pt x="348" y="275"/>
                    </a:cubicBezTo>
                    <a:cubicBezTo>
                      <a:pt x="347" y="275"/>
                      <a:pt x="346" y="274"/>
                      <a:pt x="345" y="273"/>
                    </a:cubicBezTo>
                    <a:cubicBezTo>
                      <a:pt x="342" y="270"/>
                      <a:pt x="339" y="266"/>
                      <a:pt x="337" y="261"/>
                    </a:cubicBezTo>
                    <a:cubicBezTo>
                      <a:pt x="337" y="259"/>
                      <a:pt x="336" y="257"/>
                      <a:pt x="336" y="254"/>
                    </a:cubicBezTo>
                    <a:cubicBezTo>
                      <a:pt x="344" y="251"/>
                      <a:pt x="353" y="257"/>
                      <a:pt x="360" y="262"/>
                    </a:cubicBezTo>
                    <a:cubicBezTo>
                      <a:pt x="378" y="273"/>
                      <a:pt x="400" y="276"/>
                      <a:pt x="421" y="279"/>
                    </a:cubicBezTo>
                    <a:cubicBezTo>
                      <a:pt x="433" y="280"/>
                      <a:pt x="445" y="281"/>
                      <a:pt x="455" y="287"/>
                    </a:cubicBezTo>
                    <a:cubicBezTo>
                      <a:pt x="461" y="290"/>
                      <a:pt x="466" y="295"/>
                      <a:pt x="471" y="300"/>
                    </a:cubicBezTo>
                    <a:cubicBezTo>
                      <a:pt x="474" y="302"/>
                      <a:pt x="476" y="304"/>
                      <a:pt x="479" y="306"/>
                    </a:cubicBezTo>
                    <a:cubicBezTo>
                      <a:pt x="481" y="308"/>
                      <a:pt x="485" y="309"/>
                      <a:pt x="488" y="310"/>
                    </a:cubicBezTo>
                    <a:cubicBezTo>
                      <a:pt x="490" y="311"/>
                      <a:pt x="492" y="311"/>
                      <a:pt x="494" y="313"/>
                    </a:cubicBezTo>
                    <a:cubicBezTo>
                      <a:pt x="495" y="314"/>
                      <a:pt x="495" y="316"/>
                      <a:pt x="495" y="318"/>
                    </a:cubicBezTo>
                    <a:cubicBezTo>
                      <a:pt x="496" y="321"/>
                      <a:pt x="495" y="324"/>
                      <a:pt x="496" y="327"/>
                    </a:cubicBezTo>
                    <a:cubicBezTo>
                      <a:pt x="497" y="329"/>
                      <a:pt x="498" y="332"/>
                      <a:pt x="498" y="335"/>
                    </a:cubicBezTo>
                    <a:cubicBezTo>
                      <a:pt x="504" y="351"/>
                      <a:pt x="511" y="366"/>
                      <a:pt x="520" y="381"/>
                    </a:cubicBezTo>
                    <a:cubicBezTo>
                      <a:pt x="524" y="388"/>
                      <a:pt x="533" y="396"/>
                      <a:pt x="540" y="390"/>
                    </a:cubicBezTo>
                    <a:cubicBezTo>
                      <a:pt x="540" y="390"/>
                      <a:pt x="540" y="387"/>
                      <a:pt x="540" y="386"/>
                    </a:cubicBezTo>
                    <a:cubicBezTo>
                      <a:pt x="540" y="385"/>
                      <a:pt x="540" y="383"/>
                      <a:pt x="540" y="382"/>
                    </a:cubicBezTo>
                    <a:cubicBezTo>
                      <a:pt x="540" y="379"/>
                      <a:pt x="540" y="376"/>
                      <a:pt x="541" y="373"/>
                    </a:cubicBezTo>
                    <a:cubicBezTo>
                      <a:pt x="541" y="370"/>
                      <a:pt x="542" y="367"/>
                      <a:pt x="543" y="364"/>
                    </a:cubicBezTo>
                    <a:cubicBezTo>
                      <a:pt x="543" y="362"/>
                      <a:pt x="544" y="359"/>
                      <a:pt x="544" y="356"/>
                    </a:cubicBezTo>
                    <a:cubicBezTo>
                      <a:pt x="544" y="356"/>
                      <a:pt x="544" y="355"/>
                      <a:pt x="544" y="354"/>
                    </a:cubicBezTo>
                    <a:cubicBezTo>
                      <a:pt x="544" y="352"/>
                      <a:pt x="546" y="350"/>
                      <a:pt x="547" y="349"/>
                    </a:cubicBezTo>
                    <a:cubicBezTo>
                      <a:pt x="548" y="348"/>
                      <a:pt x="549" y="347"/>
                      <a:pt x="550" y="346"/>
                    </a:cubicBezTo>
                    <a:cubicBezTo>
                      <a:pt x="550" y="345"/>
                      <a:pt x="551" y="344"/>
                      <a:pt x="551" y="343"/>
                    </a:cubicBezTo>
                    <a:cubicBezTo>
                      <a:pt x="553" y="340"/>
                      <a:pt x="555" y="338"/>
                      <a:pt x="556" y="336"/>
                    </a:cubicBezTo>
                    <a:cubicBezTo>
                      <a:pt x="559" y="332"/>
                      <a:pt x="562" y="328"/>
                      <a:pt x="565" y="325"/>
                    </a:cubicBezTo>
                    <a:cubicBezTo>
                      <a:pt x="568" y="322"/>
                      <a:pt x="573" y="319"/>
                      <a:pt x="574" y="315"/>
                    </a:cubicBezTo>
                    <a:cubicBezTo>
                      <a:pt x="574" y="313"/>
                      <a:pt x="574" y="312"/>
                      <a:pt x="575" y="311"/>
                    </a:cubicBezTo>
                    <a:cubicBezTo>
                      <a:pt x="576" y="309"/>
                      <a:pt x="578" y="309"/>
                      <a:pt x="579" y="310"/>
                    </a:cubicBezTo>
                    <a:cubicBezTo>
                      <a:pt x="581" y="310"/>
                      <a:pt x="582" y="310"/>
                      <a:pt x="584" y="310"/>
                    </a:cubicBezTo>
                    <a:cubicBezTo>
                      <a:pt x="585" y="310"/>
                      <a:pt x="587" y="308"/>
                      <a:pt x="587" y="306"/>
                    </a:cubicBezTo>
                    <a:cubicBezTo>
                      <a:pt x="588" y="305"/>
                      <a:pt x="588" y="304"/>
                      <a:pt x="589" y="304"/>
                    </a:cubicBezTo>
                    <a:cubicBezTo>
                      <a:pt x="589" y="303"/>
                      <a:pt x="591" y="303"/>
                      <a:pt x="591" y="304"/>
                    </a:cubicBezTo>
                    <a:cubicBezTo>
                      <a:pt x="592" y="305"/>
                      <a:pt x="593" y="306"/>
                      <a:pt x="593" y="306"/>
                    </a:cubicBezTo>
                    <a:cubicBezTo>
                      <a:pt x="595" y="309"/>
                      <a:pt x="595" y="311"/>
                      <a:pt x="596" y="313"/>
                    </a:cubicBezTo>
                    <a:cubicBezTo>
                      <a:pt x="597" y="316"/>
                      <a:pt x="599" y="318"/>
                      <a:pt x="600" y="320"/>
                    </a:cubicBezTo>
                    <a:cubicBezTo>
                      <a:pt x="603" y="325"/>
                      <a:pt x="606" y="329"/>
                      <a:pt x="608" y="334"/>
                    </a:cubicBezTo>
                    <a:cubicBezTo>
                      <a:pt x="611" y="337"/>
                      <a:pt x="613" y="341"/>
                      <a:pt x="617" y="344"/>
                    </a:cubicBezTo>
                    <a:cubicBezTo>
                      <a:pt x="620" y="346"/>
                      <a:pt x="623" y="346"/>
                      <a:pt x="626" y="349"/>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9" name="Freeform 14">
                <a:extLst>
                  <a:ext uri="{FF2B5EF4-FFF2-40B4-BE49-F238E27FC236}">
                    <a16:creationId xmlns:a16="http://schemas.microsoft.com/office/drawing/2014/main" id="{F5E6BD89-3A33-6D44-A64B-1EA6EB5A124A}"/>
                  </a:ext>
                </a:extLst>
              </p:cNvPr>
              <p:cNvSpPr>
                <a:spLocks/>
              </p:cNvSpPr>
              <p:nvPr/>
            </p:nvSpPr>
            <p:spPr bwMode="auto">
              <a:xfrm>
                <a:off x="7562850" y="4184650"/>
                <a:ext cx="288925" cy="563563"/>
              </a:xfrm>
              <a:custGeom>
                <a:avLst/>
                <a:gdLst>
                  <a:gd name="T0" fmla="*/ 74 w 76"/>
                  <a:gd name="T1" fmla="*/ 5 h 148"/>
                  <a:gd name="T2" fmla="*/ 73 w 76"/>
                  <a:gd name="T3" fmla="*/ 11 h 148"/>
                  <a:gd name="T4" fmla="*/ 71 w 76"/>
                  <a:gd name="T5" fmla="*/ 17 h 148"/>
                  <a:gd name="T6" fmla="*/ 70 w 76"/>
                  <a:gd name="T7" fmla="*/ 16 h 148"/>
                  <a:gd name="T8" fmla="*/ 66 w 76"/>
                  <a:gd name="T9" fmla="*/ 16 h 148"/>
                  <a:gd name="T10" fmla="*/ 47 w 76"/>
                  <a:gd name="T11" fmla="*/ 53 h 148"/>
                  <a:gd name="T12" fmla="*/ 28 w 76"/>
                  <a:gd name="T13" fmla="*/ 73 h 148"/>
                  <a:gd name="T14" fmla="*/ 25 w 76"/>
                  <a:gd name="T15" fmla="*/ 86 h 148"/>
                  <a:gd name="T16" fmla="*/ 18 w 76"/>
                  <a:gd name="T17" fmla="*/ 98 h 148"/>
                  <a:gd name="T18" fmla="*/ 17 w 76"/>
                  <a:gd name="T19" fmla="*/ 110 h 148"/>
                  <a:gd name="T20" fmla="*/ 2 w 76"/>
                  <a:gd name="T21" fmla="*/ 141 h 148"/>
                  <a:gd name="T22" fmla="*/ 0 w 76"/>
                  <a:gd name="T23" fmla="*/ 145 h 148"/>
                  <a:gd name="T24" fmla="*/ 3 w 76"/>
                  <a:gd name="T25" fmla="*/ 148 h 148"/>
                  <a:gd name="T26" fmla="*/ 4 w 76"/>
                  <a:gd name="T27" fmla="*/ 148 h 148"/>
                  <a:gd name="T28" fmla="*/ 26 w 76"/>
                  <a:gd name="T29" fmla="*/ 132 h 148"/>
                  <a:gd name="T30" fmla="*/ 31 w 76"/>
                  <a:gd name="T31" fmla="*/ 129 h 148"/>
                  <a:gd name="T32" fmla="*/ 76 w 76"/>
                  <a:gd name="T33" fmla="*/ 0 h 148"/>
                  <a:gd name="T34" fmla="*/ 74 w 76"/>
                  <a:gd name="T35" fmla="*/ 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8">
                    <a:moveTo>
                      <a:pt x="74" y="5"/>
                    </a:moveTo>
                    <a:cubicBezTo>
                      <a:pt x="73" y="7"/>
                      <a:pt x="73" y="9"/>
                      <a:pt x="73" y="11"/>
                    </a:cubicBezTo>
                    <a:cubicBezTo>
                      <a:pt x="72" y="13"/>
                      <a:pt x="72" y="15"/>
                      <a:pt x="71" y="17"/>
                    </a:cubicBezTo>
                    <a:cubicBezTo>
                      <a:pt x="71" y="16"/>
                      <a:pt x="70" y="16"/>
                      <a:pt x="70" y="16"/>
                    </a:cubicBezTo>
                    <a:cubicBezTo>
                      <a:pt x="69" y="14"/>
                      <a:pt x="67" y="15"/>
                      <a:pt x="66" y="16"/>
                    </a:cubicBezTo>
                    <a:cubicBezTo>
                      <a:pt x="58" y="28"/>
                      <a:pt x="57" y="43"/>
                      <a:pt x="47" y="53"/>
                    </a:cubicBezTo>
                    <a:cubicBezTo>
                      <a:pt x="40" y="60"/>
                      <a:pt x="31" y="64"/>
                      <a:pt x="28" y="73"/>
                    </a:cubicBezTo>
                    <a:cubicBezTo>
                      <a:pt x="26" y="77"/>
                      <a:pt x="26" y="82"/>
                      <a:pt x="25" y="86"/>
                    </a:cubicBezTo>
                    <a:cubicBezTo>
                      <a:pt x="23" y="90"/>
                      <a:pt x="20" y="94"/>
                      <a:pt x="18" y="98"/>
                    </a:cubicBezTo>
                    <a:cubicBezTo>
                      <a:pt x="17" y="102"/>
                      <a:pt x="17" y="106"/>
                      <a:pt x="17" y="110"/>
                    </a:cubicBezTo>
                    <a:cubicBezTo>
                      <a:pt x="15" y="122"/>
                      <a:pt x="8" y="131"/>
                      <a:pt x="2" y="141"/>
                    </a:cubicBezTo>
                    <a:cubicBezTo>
                      <a:pt x="1" y="143"/>
                      <a:pt x="1" y="144"/>
                      <a:pt x="0" y="145"/>
                    </a:cubicBezTo>
                    <a:cubicBezTo>
                      <a:pt x="0" y="146"/>
                      <a:pt x="1" y="148"/>
                      <a:pt x="3" y="148"/>
                    </a:cubicBezTo>
                    <a:cubicBezTo>
                      <a:pt x="3" y="148"/>
                      <a:pt x="4" y="148"/>
                      <a:pt x="4" y="148"/>
                    </a:cubicBezTo>
                    <a:cubicBezTo>
                      <a:pt x="13" y="146"/>
                      <a:pt x="18" y="137"/>
                      <a:pt x="26" y="132"/>
                    </a:cubicBezTo>
                    <a:cubicBezTo>
                      <a:pt x="28" y="131"/>
                      <a:pt x="30" y="130"/>
                      <a:pt x="31" y="129"/>
                    </a:cubicBezTo>
                    <a:cubicBezTo>
                      <a:pt x="53" y="88"/>
                      <a:pt x="67" y="44"/>
                      <a:pt x="76" y="0"/>
                    </a:cubicBezTo>
                    <a:cubicBezTo>
                      <a:pt x="75" y="2"/>
                      <a:pt x="75" y="3"/>
                      <a:pt x="74" y="5"/>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
                <a:extLst>
                  <a:ext uri="{FF2B5EF4-FFF2-40B4-BE49-F238E27FC236}">
                    <a16:creationId xmlns:a16="http://schemas.microsoft.com/office/drawing/2014/main" id="{D8048CC1-7CA0-BB49-9284-2BD1C5525470}"/>
                  </a:ext>
                </a:extLst>
              </p:cNvPr>
              <p:cNvSpPr>
                <a:spLocks/>
              </p:cNvSpPr>
              <p:nvPr/>
            </p:nvSpPr>
            <p:spPr bwMode="auto">
              <a:xfrm>
                <a:off x="5653088" y="5426075"/>
                <a:ext cx="1233487" cy="247650"/>
              </a:xfrm>
              <a:custGeom>
                <a:avLst/>
                <a:gdLst>
                  <a:gd name="T0" fmla="*/ 324 w 324"/>
                  <a:gd name="T1" fmla="*/ 6 h 65"/>
                  <a:gd name="T2" fmla="*/ 311 w 324"/>
                  <a:gd name="T3" fmla="*/ 3 h 65"/>
                  <a:gd name="T4" fmla="*/ 295 w 324"/>
                  <a:gd name="T5" fmla="*/ 6 h 65"/>
                  <a:gd name="T6" fmla="*/ 272 w 324"/>
                  <a:gd name="T7" fmla="*/ 5 h 65"/>
                  <a:gd name="T8" fmla="*/ 230 w 324"/>
                  <a:gd name="T9" fmla="*/ 15 h 65"/>
                  <a:gd name="T10" fmla="*/ 215 w 324"/>
                  <a:gd name="T11" fmla="*/ 14 h 65"/>
                  <a:gd name="T12" fmla="*/ 209 w 324"/>
                  <a:gd name="T13" fmla="*/ 8 h 65"/>
                  <a:gd name="T14" fmla="*/ 202 w 324"/>
                  <a:gd name="T15" fmla="*/ 8 h 65"/>
                  <a:gd name="T16" fmla="*/ 188 w 324"/>
                  <a:gd name="T17" fmla="*/ 6 h 65"/>
                  <a:gd name="T18" fmla="*/ 170 w 324"/>
                  <a:gd name="T19" fmla="*/ 1 h 65"/>
                  <a:gd name="T20" fmla="*/ 151 w 324"/>
                  <a:gd name="T21" fmla="*/ 11 h 65"/>
                  <a:gd name="T22" fmla="*/ 139 w 324"/>
                  <a:gd name="T23" fmla="*/ 10 h 65"/>
                  <a:gd name="T24" fmla="*/ 123 w 324"/>
                  <a:gd name="T25" fmla="*/ 18 h 65"/>
                  <a:gd name="T26" fmla="*/ 107 w 324"/>
                  <a:gd name="T27" fmla="*/ 15 h 65"/>
                  <a:gd name="T28" fmla="*/ 95 w 324"/>
                  <a:gd name="T29" fmla="*/ 16 h 65"/>
                  <a:gd name="T30" fmla="*/ 33 w 324"/>
                  <a:gd name="T31" fmla="*/ 20 h 65"/>
                  <a:gd name="T32" fmla="*/ 2 w 324"/>
                  <a:gd name="T33" fmla="*/ 28 h 65"/>
                  <a:gd name="T34" fmla="*/ 0 w 324"/>
                  <a:gd name="T35" fmla="*/ 32 h 65"/>
                  <a:gd name="T36" fmla="*/ 4 w 324"/>
                  <a:gd name="T37" fmla="*/ 36 h 65"/>
                  <a:gd name="T38" fmla="*/ 26 w 324"/>
                  <a:gd name="T39" fmla="*/ 48 h 65"/>
                  <a:gd name="T40" fmla="*/ 324 w 324"/>
                  <a:gd name="T4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4" h="65">
                    <a:moveTo>
                      <a:pt x="324" y="6"/>
                    </a:moveTo>
                    <a:cubicBezTo>
                      <a:pt x="320" y="3"/>
                      <a:pt x="315" y="2"/>
                      <a:pt x="311" y="3"/>
                    </a:cubicBezTo>
                    <a:cubicBezTo>
                      <a:pt x="305" y="3"/>
                      <a:pt x="300" y="5"/>
                      <a:pt x="295" y="6"/>
                    </a:cubicBezTo>
                    <a:cubicBezTo>
                      <a:pt x="287" y="7"/>
                      <a:pt x="280" y="5"/>
                      <a:pt x="272" y="5"/>
                    </a:cubicBezTo>
                    <a:cubicBezTo>
                      <a:pt x="258" y="5"/>
                      <a:pt x="244" y="11"/>
                      <a:pt x="230" y="15"/>
                    </a:cubicBezTo>
                    <a:cubicBezTo>
                      <a:pt x="225" y="17"/>
                      <a:pt x="219" y="18"/>
                      <a:pt x="215" y="14"/>
                    </a:cubicBezTo>
                    <a:cubicBezTo>
                      <a:pt x="213" y="12"/>
                      <a:pt x="212" y="9"/>
                      <a:pt x="209" y="8"/>
                    </a:cubicBezTo>
                    <a:cubicBezTo>
                      <a:pt x="207" y="7"/>
                      <a:pt x="204" y="8"/>
                      <a:pt x="202" y="8"/>
                    </a:cubicBezTo>
                    <a:cubicBezTo>
                      <a:pt x="197" y="9"/>
                      <a:pt x="192" y="8"/>
                      <a:pt x="188" y="6"/>
                    </a:cubicBezTo>
                    <a:cubicBezTo>
                      <a:pt x="182" y="4"/>
                      <a:pt x="176" y="0"/>
                      <a:pt x="170" y="1"/>
                    </a:cubicBezTo>
                    <a:cubicBezTo>
                      <a:pt x="163" y="2"/>
                      <a:pt x="158" y="10"/>
                      <a:pt x="151" y="11"/>
                    </a:cubicBezTo>
                    <a:cubicBezTo>
                      <a:pt x="147" y="11"/>
                      <a:pt x="143" y="9"/>
                      <a:pt x="139" y="10"/>
                    </a:cubicBezTo>
                    <a:cubicBezTo>
                      <a:pt x="133" y="11"/>
                      <a:pt x="129" y="17"/>
                      <a:pt x="123" y="18"/>
                    </a:cubicBezTo>
                    <a:cubicBezTo>
                      <a:pt x="118" y="19"/>
                      <a:pt x="113" y="16"/>
                      <a:pt x="107" y="15"/>
                    </a:cubicBezTo>
                    <a:cubicBezTo>
                      <a:pt x="103" y="14"/>
                      <a:pt x="99" y="15"/>
                      <a:pt x="95" y="16"/>
                    </a:cubicBezTo>
                    <a:cubicBezTo>
                      <a:pt x="75" y="19"/>
                      <a:pt x="54" y="21"/>
                      <a:pt x="33" y="20"/>
                    </a:cubicBezTo>
                    <a:cubicBezTo>
                      <a:pt x="22" y="20"/>
                      <a:pt x="9" y="19"/>
                      <a:pt x="2" y="28"/>
                    </a:cubicBezTo>
                    <a:cubicBezTo>
                      <a:pt x="1" y="29"/>
                      <a:pt x="0" y="30"/>
                      <a:pt x="0" y="32"/>
                    </a:cubicBezTo>
                    <a:cubicBezTo>
                      <a:pt x="0" y="34"/>
                      <a:pt x="2" y="35"/>
                      <a:pt x="4" y="36"/>
                    </a:cubicBezTo>
                    <a:cubicBezTo>
                      <a:pt x="11" y="40"/>
                      <a:pt x="19" y="44"/>
                      <a:pt x="26" y="48"/>
                    </a:cubicBezTo>
                    <a:cubicBezTo>
                      <a:pt x="126" y="65"/>
                      <a:pt x="232" y="50"/>
                      <a:pt x="324" y="6"/>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6">
                <a:extLst>
                  <a:ext uri="{FF2B5EF4-FFF2-40B4-BE49-F238E27FC236}">
                    <a16:creationId xmlns:a16="http://schemas.microsoft.com/office/drawing/2014/main" id="{23CC898E-E103-D64B-9CB2-064285321B3B}"/>
                  </a:ext>
                </a:extLst>
              </p:cNvPr>
              <p:cNvSpPr>
                <a:spLocks/>
              </p:cNvSpPr>
              <p:nvPr/>
            </p:nvSpPr>
            <p:spPr bwMode="auto">
              <a:xfrm>
                <a:off x="4268788" y="3529013"/>
                <a:ext cx="247650" cy="1074737"/>
              </a:xfrm>
              <a:custGeom>
                <a:avLst/>
                <a:gdLst>
                  <a:gd name="T0" fmla="*/ 57 w 65"/>
                  <a:gd name="T1" fmla="*/ 252 h 282"/>
                  <a:gd name="T2" fmla="*/ 61 w 65"/>
                  <a:gd name="T3" fmla="*/ 233 h 282"/>
                  <a:gd name="T4" fmla="*/ 57 w 65"/>
                  <a:gd name="T5" fmla="*/ 180 h 282"/>
                  <a:gd name="T6" fmla="*/ 55 w 65"/>
                  <a:gd name="T7" fmla="*/ 121 h 282"/>
                  <a:gd name="T8" fmla="*/ 38 w 65"/>
                  <a:gd name="T9" fmla="*/ 101 h 282"/>
                  <a:gd name="T10" fmla="*/ 14 w 65"/>
                  <a:gd name="T11" fmla="*/ 39 h 282"/>
                  <a:gd name="T12" fmla="*/ 10 w 65"/>
                  <a:gd name="T13" fmla="*/ 0 h 282"/>
                  <a:gd name="T14" fmla="*/ 61 w 65"/>
                  <a:gd name="T15" fmla="*/ 282 h 282"/>
                  <a:gd name="T16" fmla="*/ 57 w 65"/>
                  <a:gd name="T17" fmla="*/ 25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82">
                    <a:moveTo>
                      <a:pt x="57" y="252"/>
                    </a:moveTo>
                    <a:cubicBezTo>
                      <a:pt x="58" y="246"/>
                      <a:pt x="60" y="239"/>
                      <a:pt x="61" y="233"/>
                    </a:cubicBezTo>
                    <a:cubicBezTo>
                      <a:pt x="64" y="215"/>
                      <a:pt x="57" y="198"/>
                      <a:pt x="57" y="180"/>
                    </a:cubicBezTo>
                    <a:cubicBezTo>
                      <a:pt x="57" y="160"/>
                      <a:pt x="65" y="138"/>
                      <a:pt x="55" y="121"/>
                    </a:cubicBezTo>
                    <a:cubicBezTo>
                      <a:pt x="51" y="113"/>
                      <a:pt x="44" y="107"/>
                      <a:pt x="38" y="101"/>
                    </a:cubicBezTo>
                    <a:cubicBezTo>
                      <a:pt x="23" y="84"/>
                      <a:pt x="17" y="61"/>
                      <a:pt x="14" y="39"/>
                    </a:cubicBezTo>
                    <a:cubicBezTo>
                      <a:pt x="13" y="26"/>
                      <a:pt x="12" y="13"/>
                      <a:pt x="10" y="0"/>
                    </a:cubicBezTo>
                    <a:cubicBezTo>
                      <a:pt x="0" y="94"/>
                      <a:pt x="19" y="194"/>
                      <a:pt x="61" y="282"/>
                    </a:cubicBezTo>
                    <a:cubicBezTo>
                      <a:pt x="58" y="272"/>
                      <a:pt x="56" y="262"/>
                      <a:pt x="57" y="252"/>
                    </a:cubicBezTo>
                    <a:close/>
                  </a:path>
                </a:pathLst>
              </a:custGeom>
              <a:no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7">
                <a:extLst>
                  <a:ext uri="{FF2B5EF4-FFF2-40B4-BE49-F238E27FC236}">
                    <a16:creationId xmlns:a16="http://schemas.microsoft.com/office/drawing/2014/main" id="{A69E32F8-8A92-C548-AEE7-C22D6A5F8D11}"/>
                  </a:ext>
                </a:extLst>
              </p:cNvPr>
              <p:cNvSpPr>
                <a:spLocks noEditPoints="1"/>
              </p:cNvSpPr>
              <p:nvPr/>
            </p:nvSpPr>
            <p:spPr bwMode="auto">
              <a:xfrm>
                <a:off x="4295775" y="2093913"/>
                <a:ext cx="3556000" cy="3541712"/>
              </a:xfrm>
              <a:custGeom>
                <a:avLst/>
                <a:gdLst>
                  <a:gd name="T0" fmla="*/ 228 w 935"/>
                  <a:gd name="T1" fmla="*/ 416 h 930"/>
                  <a:gd name="T2" fmla="*/ 361 w 935"/>
                  <a:gd name="T3" fmla="*/ 911 h 930"/>
                  <a:gd name="T4" fmla="*/ 467 w 935"/>
                  <a:gd name="T5" fmla="*/ 891 h 930"/>
                  <a:gd name="T6" fmla="*/ 383 w 935"/>
                  <a:gd name="T7" fmla="*/ 923 h 930"/>
                  <a:gd name="T8" fmla="*/ 877 w 935"/>
                  <a:gd name="T9" fmla="*/ 481 h 930"/>
                  <a:gd name="T10" fmla="*/ 464 w 935"/>
                  <a:gd name="T11" fmla="*/ 890 h 930"/>
                  <a:gd name="T12" fmla="*/ 607 w 935"/>
                  <a:gd name="T13" fmla="*/ 283 h 930"/>
                  <a:gd name="T14" fmla="*/ 914 w 935"/>
                  <a:gd name="T15" fmla="*/ 515 h 930"/>
                  <a:gd name="T16" fmla="*/ 362 w 935"/>
                  <a:gd name="T17" fmla="*/ 900 h 930"/>
                  <a:gd name="T18" fmla="*/ 581 w 935"/>
                  <a:gd name="T19" fmla="*/ 288 h 930"/>
                  <a:gd name="T20" fmla="*/ 923 w 935"/>
                  <a:gd name="T21" fmla="*/ 465 h 930"/>
                  <a:gd name="T22" fmla="*/ 765 w 935"/>
                  <a:gd name="T23" fmla="*/ 392 h 930"/>
                  <a:gd name="T24" fmla="*/ 888 w 935"/>
                  <a:gd name="T25" fmla="*/ 496 h 930"/>
                  <a:gd name="T26" fmla="*/ 615 w 935"/>
                  <a:gd name="T27" fmla="*/ 882 h 930"/>
                  <a:gd name="T28" fmla="*/ 432 w 935"/>
                  <a:gd name="T29" fmla="*/ 181 h 930"/>
                  <a:gd name="T30" fmla="*/ 303 w 935"/>
                  <a:gd name="T31" fmla="*/ 209 h 930"/>
                  <a:gd name="T32" fmla="*/ 360 w 935"/>
                  <a:gd name="T33" fmla="*/ 195 h 930"/>
                  <a:gd name="T34" fmla="*/ 241 w 935"/>
                  <a:gd name="T35" fmla="*/ 168 h 930"/>
                  <a:gd name="T36" fmla="*/ 668 w 935"/>
                  <a:gd name="T37" fmla="*/ 878 h 930"/>
                  <a:gd name="T38" fmla="*/ 932 w 935"/>
                  <a:gd name="T39" fmla="*/ 560 h 930"/>
                  <a:gd name="T40" fmla="*/ 681 w 935"/>
                  <a:gd name="T41" fmla="*/ 881 h 930"/>
                  <a:gd name="T42" fmla="*/ 311 w 935"/>
                  <a:gd name="T43" fmla="*/ 166 h 930"/>
                  <a:gd name="T44" fmla="*/ 576 w 935"/>
                  <a:gd name="T45" fmla="*/ 569 h 930"/>
                  <a:gd name="T46" fmla="*/ 321 w 935"/>
                  <a:gd name="T47" fmla="*/ 215 h 930"/>
                  <a:gd name="T48" fmla="*/ 556 w 935"/>
                  <a:gd name="T49" fmla="*/ 566 h 930"/>
                  <a:gd name="T50" fmla="*/ 863 w 935"/>
                  <a:gd name="T51" fmla="*/ 697 h 930"/>
                  <a:gd name="T52" fmla="*/ 887 w 935"/>
                  <a:gd name="T53" fmla="*/ 622 h 930"/>
                  <a:gd name="T54" fmla="*/ 451 w 935"/>
                  <a:gd name="T55" fmla="*/ 253 h 930"/>
                  <a:gd name="T56" fmla="*/ 428 w 935"/>
                  <a:gd name="T57" fmla="*/ 245 h 930"/>
                  <a:gd name="T58" fmla="*/ 875 w 935"/>
                  <a:gd name="T59" fmla="*/ 320 h 930"/>
                  <a:gd name="T60" fmla="*/ 34 w 935"/>
                  <a:gd name="T61" fmla="*/ 611 h 930"/>
                  <a:gd name="T62" fmla="*/ 914 w 935"/>
                  <a:gd name="T63" fmla="*/ 518 h 930"/>
                  <a:gd name="T64" fmla="*/ 34 w 935"/>
                  <a:gd name="T65" fmla="*/ 611 h 930"/>
                  <a:gd name="T66" fmla="*/ 865 w 935"/>
                  <a:gd name="T67" fmla="*/ 222 h 930"/>
                  <a:gd name="T68" fmla="*/ 397 w 935"/>
                  <a:gd name="T69" fmla="*/ 692 h 930"/>
                  <a:gd name="T70" fmla="*/ 766 w 935"/>
                  <a:gd name="T71" fmla="*/ 349 h 930"/>
                  <a:gd name="T72" fmla="*/ 877 w 935"/>
                  <a:gd name="T73" fmla="*/ 244 h 930"/>
                  <a:gd name="T74" fmla="*/ 740 w 935"/>
                  <a:gd name="T75" fmla="*/ 383 h 930"/>
                  <a:gd name="T76" fmla="*/ 573 w 935"/>
                  <a:gd name="T77" fmla="*/ 376 h 930"/>
                  <a:gd name="T78" fmla="*/ 341 w 935"/>
                  <a:gd name="T79" fmla="*/ 645 h 930"/>
                  <a:gd name="T80" fmla="*/ 519 w 935"/>
                  <a:gd name="T81" fmla="*/ 364 h 930"/>
                  <a:gd name="T82" fmla="*/ 31 w 935"/>
                  <a:gd name="T83" fmla="*/ 478 h 930"/>
                  <a:gd name="T84" fmla="*/ 674 w 935"/>
                  <a:gd name="T85" fmla="*/ 287 h 930"/>
                  <a:gd name="T86" fmla="*/ 762 w 935"/>
                  <a:gd name="T87" fmla="*/ 82 h 930"/>
                  <a:gd name="T88" fmla="*/ 816 w 935"/>
                  <a:gd name="T89" fmla="*/ 131 h 930"/>
                  <a:gd name="T90" fmla="*/ 902 w 935"/>
                  <a:gd name="T91" fmla="*/ 448 h 930"/>
                  <a:gd name="T92" fmla="*/ 868 w 935"/>
                  <a:gd name="T93" fmla="*/ 425 h 930"/>
                  <a:gd name="T94" fmla="*/ 861 w 935"/>
                  <a:gd name="T95" fmla="*/ 396 h 930"/>
                  <a:gd name="T96" fmla="*/ 847 w 935"/>
                  <a:gd name="T97" fmla="*/ 171 h 930"/>
                  <a:gd name="T98" fmla="*/ 604 w 935"/>
                  <a:gd name="T99" fmla="*/ 5 h 930"/>
                  <a:gd name="T100" fmla="*/ 557 w 935"/>
                  <a:gd name="T101" fmla="*/ 29 h 930"/>
                  <a:gd name="T102" fmla="*/ 364 w 935"/>
                  <a:gd name="T103" fmla="*/ 170 h 930"/>
                  <a:gd name="T104" fmla="*/ 479 w 935"/>
                  <a:gd name="T105" fmla="*/ 31 h 930"/>
                  <a:gd name="T106" fmla="*/ 271 w 935"/>
                  <a:gd name="T107" fmla="*/ 191 h 930"/>
                  <a:gd name="T108" fmla="*/ 402 w 935"/>
                  <a:gd name="T109" fmla="*/ 69 h 930"/>
                  <a:gd name="T110" fmla="*/ 881 w 935"/>
                  <a:gd name="T111" fmla="*/ 388 h 930"/>
                  <a:gd name="T112" fmla="*/ 223 w 935"/>
                  <a:gd name="T113" fmla="*/ 202 h 930"/>
                  <a:gd name="T114" fmla="*/ 223 w 935"/>
                  <a:gd name="T115" fmla="*/ 202 h 930"/>
                  <a:gd name="T116" fmla="*/ 477 w 935"/>
                  <a:gd name="T117" fmla="*/ 218 h 930"/>
                  <a:gd name="T118" fmla="*/ 505 w 935"/>
                  <a:gd name="T119" fmla="*/ 178 h 930"/>
                  <a:gd name="T120" fmla="*/ 7 w 935"/>
                  <a:gd name="T121" fmla="*/ 416 h 930"/>
                  <a:gd name="T122" fmla="*/ 487 w 935"/>
                  <a:gd name="T123" fmla="*/ 154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5" h="930">
                    <a:moveTo>
                      <a:pt x="526" y="628"/>
                    </a:moveTo>
                    <a:cubicBezTo>
                      <a:pt x="541" y="613"/>
                      <a:pt x="555" y="598"/>
                      <a:pt x="570" y="583"/>
                    </a:cubicBezTo>
                    <a:cubicBezTo>
                      <a:pt x="570" y="583"/>
                      <a:pt x="570" y="583"/>
                      <a:pt x="570" y="584"/>
                    </a:cubicBezTo>
                    <a:cubicBezTo>
                      <a:pt x="568" y="589"/>
                      <a:pt x="564" y="594"/>
                      <a:pt x="562" y="600"/>
                    </a:cubicBezTo>
                    <a:cubicBezTo>
                      <a:pt x="560" y="604"/>
                      <a:pt x="560" y="608"/>
                      <a:pt x="559" y="612"/>
                    </a:cubicBezTo>
                    <a:cubicBezTo>
                      <a:pt x="557" y="617"/>
                      <a:pt x="554" y="621"/>
                      <a:pt x="551" y="625"/>
                    </a:cubicBezTo>
                    <a:cubicBezTo>
                      <a:pt x="549" y="629"/>
                      <a:pt x="545" y="633"/>
                      <a:pt x="540" y="635"/>
                    </a:cubicBezTo>
                    <a:cubicBezTo>
                      <a:pt x="536" y="637"/>
                      <a:pt x="529" y="636"/>
                      <a:pt x="527" y="631"/>
                    </a:cubicBezTo>
                    <a:cubicBezTo>
                      <a:pt x="527" y="630"/>
                      <a:pt x="527" y="629"/>
                      <a:pt x="526" y="628"/>
                    </a:cubicBezTo>
                    <a:close/>
                    <a:moveTo>
                      <a:pt x="385" y="239"/>
                    </a:moveTo>
                    <a:cubicBezTo>
                      <a:pt x="382" y="240"/>
                      <a:pt x="380" y="243"/>
                      <a:pt x="377" y="245"/>
                    </a:cubicBezTo>
                    <a:cubicBezTo>
                      <a:pt x="373" y="247"/>
                      <a:pt x="368" y="248"/>
                      <a:pt x="363" y="247"/>
                    </a:cubicBezTo>
                    <a:cubicBezTo>
                      <a:pt x="305" y="305"/>
                      <a:pt x="246" y="365"/>
                      <a:pt x="186" y="425"/>
                    </a:cubicBezTo>
                    <a:cubicBezTo>
                      <a:pt x="200" y="425"/>
                      <a:pt x="214" y="419"/>
                      <a:pt x="228" y="416"/>
                    </a:cubicBezTo>
                    <a:cubicBezTo>
                      <a:pt x="287" y="356"/>
                      <a:pt x="345" y="297"/>
                      <a:pt x="402" y="240"/>
                    </a:cubicBezTo>
                    <a:cubicBezTo>
                      <a:pt x="400" y="240"/>
                      <a:pt x="398" y="239"/>
                      <a:pt x="396" y="239"/>
                    </a:cubicBezTo>
                    <a:cubicBezTo>
                      <a:pt x="392" y="238"/>
                      <a:pt x="389" y="238"/>
                      <a:pt x="385" y="239"/>
                    </a:cubicBezTo>
                    <a:close/>
                    <a:moveTo>
                      <a:pt x="868" y="460"/>
                    </a:moveTo>
                    <a:cubicBezTo>
                      <a:pt x="871" y="457"/>
                      <a:pt x="874" y="454"/>
                      <a:pt x="877" y="451"/>
                    </a:cubicBezTo>
                    <a:cubicBezTo>
                      <a:pt x="877" y="450"/>
                      <a:pt x="877" y="450"/>
                      <a:pt x="877" y="450"/>
                    </a:cubicBezTo>
                    <a:cubicBezTo>
                      <a:pt x="871" y="444"/>
                      <a:pt x="867" y="437"/>
                      <a:pt x="863" y="430"/>
                    </a:cubicBezTo>
                    <a:cubicBezTo>
                      <a:pt x="860" y="432"/>
                      <a:pt x="858" y="435"/>
                      <a:pt x="856" y="437"/>
                    </a:cubicBezTo>
                    <a:cubicBezTo>
                      <a:pt x="860" y="444"/>
                      <a:pt x="865" y="452"/>
                      <a:pt x="868" y="460"/>
                    </a:cubicBezTo>
                    <a:close/>
                    <a:moveTo>
                      <a:pt x="390" y="895"/>
                    </a:moveTo>
                    <a:cubicBezTo>
                      <a:pt x="380" y="895"/>
                      <a:pt x="369" y="894"/>
                      <a:pt x="362" y="900"/>
                    </a:cubicBezTo>
                    <a:cubicBezTo>
                      <a:pt x="360" y="901"/>
                      <a:pt x="359" y="903"/>
                      <a:pt x="358" y="904"/>
                    </a:cubicBezTo>
                    <a:cubicBezTo>
                      <a:pt x="357" y="905"/>
                      <a:pt x="357" y="906"/>
                      <a:pt x="357" y="907"/>
                    </a:cubicBezTo>
                    <a:cubicBezTo>
                      <a:pt x="357" y="909"/>
                      <a:pt x="359" y="910"/>
                      <a:pt x="361" y="911"/>
                    </a:cubicBezTo>
                    <a:cubicBezTo>
                      <a:pt x="365" y="913"/>
                      <a:pt x="370" y="916"/>
                      <a:pt x="374" y="918"/>
                    </a:cubicBezTo>
                    <a:cubicBezTo>
                      <a:pt x="381" y="911"/>
                      <a:pt x="389" y="903"/>
                      <a:pt x="397" y="895"/>
                    </a:cubicBezTo>
                    <a:cubicBezTo>
                      <a:pt x="395" y="895"/>
                      <a:pt x="392" y="895"/>
                      <a:pt x="390" y="895"/>
                    </a:cubicBezTo>
                    <a:close/>
                    <a:moveTo>
                      <a:pt x="852" y="419"/>
                    </a:moveTo>
                    <a:cubicBezTo>
                      <a:pt x="851" y="418"/>
                      <a:pt x="850" y="417"/>
                      <a:pt x="848" y="417"/>
                    </a:cubicBezTo>
                    <a:cubicBezTo>
                      <a:pt x="847" y="418"/>
                      <a:pt x="847" y="419"/>
                      <a:pt x="847" y="420"/>
                    </a:cubicBezTo>
                    <a:cubicBezTo>
                      <a:pt x="847" y="421"/>
                      <a:pt x="848" y="422"/>
                      <a:pt x="848" y="423"/>
                    </a:cubicBezTo>
                    <a:cubicBezTo>
                      <a:pt x="851" y="428"/>
                      <a:pt x="853" y="432"/>
                      <a:pt x="856" y="437"/>
                    </a:cubicBezTo>
                    <a:cubicBezTo>
                      <a:pt x="858" y="435"/>
                      <a:pt x="860" y="432"/>
                      <a:pt x="863" y="430"/>
                    </a:cubicBezTo>
                    <a:cubicBezTo>
                      <a:pt x="860" y="426"/>
                      <a:pt x="856" y="422"/>
                      <a:pt x="852" y="419"/>
                    </a:cubicBezTo>
                    <a:close/>
                    <a:moveTo>
                      <a:pt x="508" y="886"/>
                    </a:moveTo>
                    <a:cubicBezTo>
                      <a:pt x="504" y="886"/>
                      <a:pt x="500" y="884"/>
                      <a:pt x="496" y="885"/>
                    </a:cubicBezTo>
                    <a:cubicBezTo>
                      <a:pt x="490" y="886"/>
                      <a:pt x="486" y="892"/>
                      <a:pt x="480" y="893"/>
                    </a:cubicBezTo>
                    <a:cubicBezTo>
                      <a:pt x="475" y="894"/>
                      <a:pt x="471" y="892"/>
                      <a:pt x="467" y="891"/>
                    </a:cubicBezTo>
                    <a:cubicBezTo>
                      <a:pt x="452" y="905"/>
                      <a:pt x="439" y="918"/>
                      <a:pt x="428" y="928"/>
                    </a:cubicBezTo>
                    <a:cubicBezTo>
                      <a:pt x="441" y="929"/>
                      <a:pt x="454" y="930"/>
                      <a:pt x="467" y="930"/>
                    </a:cubicBezTo>
                    <a:cubicBezTo>
                      <a:pt x="480" y="917"/>
                      <a:pt x="495" y="901"/>
                      <a:pt x="513" y="884"/>
                    </a:cubicBezTo>
                    <a:cubicBezTo>
                      <a:pt x="511" y="885"/>
                      <a:pt x="510" y="885"/>
                      <a:pt x="508" y="886"/>
                    </a:cubicBezTo>
                    <a:close/>
                    <a:moveTo>
                      <a:pt x="548" y="882"/>
                    </a:moveTo>
                    <a:cubicBezTo>
                      <a:pt x="547" y="882"/>
                      <a:pt x="546" y="882"/>
                      <a:pt x="545" y="881"/>
                    </a:cubicBezTo>
                    <a:cubicBezTo>
                      <a:pt x="539" y="879"/>
                      <a:pt x="533" y="875"/>
                      <a:pt x="527" y="876"/>
                    </a:cubicBezTo>
                    <a:cubicBezTo>
                      <a:pt x="522" y="877"/>
                      <a:pt x="518" y="881"/>
                      <a:pt x="513" y="884"/>
                    </a:cubicBezTo>
                    <a:cubicBezTo>
                      <a:pt x="495" y="901"/>
                      <a:pt x="480" y="917"/>
                      <a:pt x="467" y="930"/>
                    </a:cubicBezTo>
                    <a:cubicBezTo>
                      <a:pt x="479" y="930"/>
                      <a:pt x="490" y="929"/>
                      <a:pt x="502" y="928"/>
                    </a:cubicBezTo>
                    <a:cubicBezTo>
                      <a:pt x="515" y="915"/>
                      <a:pt x="530" y="900"/>
                      <a:pt x="548" y="882"/>
                    </a:cubicBezTo>
                    <a:close/>
                    <a:moveTo>
                      <a:pt x="397" y="895"/>
                    </a:moveTo>
                    <a:cubicBezTo>
                      <a:pt x="389" y="903"/>
                      <a:pt x="381" y="911"/>
                      <a:pt x="374" y="918"/>
                    </a:cubicBezTo>
                    <a:cubicBezTo>
                      <a:pt x="377" y="920"/>
                      <a:pt x="380" y="921"/>
                      <a:pt x="383" y="923"/>
                    </a:cubicBezTo>
                    <a:cubicBezTo>
                      <a:pt x="391" y="924"/>
                      <a:pt x="399" y="925"/>
                      <a:pt x="407" y="926"/>
                    </a:cubicBezTo>
                    <a:cubicBezTo>
                      <a:pt x="417" y="916"/>
                      <a:pt x="428" y="905"/>
                      <a:pt x="440" y="892"/>
                    </a:cubicBezTo>
                    <a:cubicBezTo>
                      <a:pt x="426" y="894"/>
                      <a:pt x="412" y="895"/>
                      <a:pt x="397" y="895"/>
                    </a:cubicBezTo>
                    <a:close/>
                    <a:moveTo>
                      <a:pt x="141" y="338"/>
                    </a:moveTo>
                    <a:cubicBezTo>
                      <a:pt x="183" y="295"/>
                      <a:pt x="225" y="253"/>
                      <a:pt x="265" y="213"/>
                    </a:cubicBezTo>
                    <a:cubicBezTo>
                      <a:pt x="255" y="214"/>
                      <a:pt x="245" y="215"/>
                      <a:pt x="236" y="216"/>
                    </a:cubicBezTo>
                    <a:cubicBezTo>
                      <a:pt x="233" y="216"/>
                      <a:pt x="230" y="216"/>
                      <a:pt x="227" y="218"/>
                    </a:cubicBezTo>
                    <a:cubicBezTo>
                      <a:pt x="225" y="219"/>
                      <a:pt x="223" y="221"/>
                      <a:pt x="222" y="223"/>
                    </a:cubicBezTo>
                    <a:cubicBezTo>
                      <a:pt x="212" y="236"/>
                      <a:pt x="198" y="247"/>
                      <a:pt x="184" y="257"/>
                    </a:cubicBezTo>
                    <a:cubicBezTo>
                      <a:pt x="174" y="268"/>
                      <a:pt x="163" y="279"/>
                      <a:pt x="153" y="289"/>
                    </a:cubicBezTo>
                    <a:cubicBezTo>
                      <a:pt x="149" y="295"/>
                      <a:pt x="147" y="300"/>
                      <a:pt x="145" y="307"/>
                    </a:cubicBezTo>
                    <a:cubicBezTo>
                      <a:pt x="143" y="317"/>
                      <a:pt x="143" y="328"/>
                      <a:pt x="141" y="338"/>
                    </a:cubicBezTo>
                    <a:close/>
                    <a:moveTo>
                      <a:pt x="875" y="476"/>
                    </a:moveTo>
                    <a:cubicBezTo>
                      <a:pt x="876" y="478"/>
                      <a:pt x="876" y="480"/>
                      <a:pt x="877" y="481"/>
                    </a:cubicBezTo>
                    <a:cubicBezTo>
                      <a:pt x="880" y="478"/>
                      <a:pt x="883" y="475"/>
                      <a:pt x="886" y="472"/>
                    </a:cubicBezTo>
                    <a:cubicBezTo>
                      <a:pt x="886" y="471"/>
                      <a:pt x="886" y="471"/>
                      <a:pt x="886" y="471"/>
                    </a:cubicBezTo>
                    <a:cubicBezTo>
                      <a:pt x="885" y="469"/>
                      <a:pt x="884" y="467"/>
                      <a:pt x="884" y="465"/>
                    </a:cubicBezTo>
                    <a:cubicBezTo>
                      <a:pt x="883" y="463"/>
                      <a:pt x="884" y="462"/>
                      <a:pt x="883" y="460"/>
                    </a:cubicBezTo>
                    <a:cubicBezTo>
                      <a:pt x="883" y="456"/>
                      <a:pt x="880" y="453"/>
                      <a:pt x="877" y="451"/>
                    </a:cubicBezTo>
                    <a:cubicBezTo>
                      <a:pt x="874" y="454"/>
                      <a:pt x="871" y="457"/>
                      <a:pt x="868" y="460"/>
                    </a:cubicBezTo>
                    <a:cubicBezTo>
                      <a:pt x="871" y="465"/>
                      <a:pt x="873" y="471"/>
                      <a:pt x="875" y="476"/>
                    </a:cubicBezTo>
                    <a:close/>
                    <a:moveTo>
                      <a:pt x="464" y="890"/>
                    </a:moveTo>
                    <a:cubicBezTo>
                      <a:pt x="460" y="889"/>
                      <a:pt x="456" y="890"/>
                      <a:pt x="452" y="891"/>
                    </a:cubicBezTo>
                    <a:cubicBezTo>
                      <a:pt x="448" y="891"/>
                      <a:pt x="444" y="892"/>
                      <a:pt x="440" y="892"/>
                    </a:cubicBezTo>
                    <a:cubicBezTo>
                      <a:pt x="428" y="905"/>
                      <a:pt x="417" y="916"/>
                      <a:pt x="407" y="926"/>
                    </a:cubicBezTo>
                    <a:cubicBezTo>
                      <a:pt x="414" y="927"/>
                      <a:pt x="421" y="928"/>
                      <a:pt x="428" y="928"/>
                    </a:cubicBezTo>
                    <a:cubicBezTo>
                      <a:pt x="439" y="918"/>
                      <a:pt x="452" y="905"/>
                      <a:pt x="467" y="891"/>
                    </a:cubicBezTo>
                    <a:cubicBezTo>
                      <a:pt x="466" y="890"/>
                      <a:pt x="465" y="890"/>
                      <a:pt x="464" y="890"/>
                    </a:cubicBezTo>
                    <a:close/>
                    <a:moveTo>
                      <a:pt x="777" y="413"/>
                    </a:moveTo>
                    <a:cubicBezTo>
                      <a:pt x="777" y="412"/>
                      <a:pt x="777" y="412"/>
                      <a:pt x="777" y="411"/>
                    </a:cubicBezTo>
                    <a:cubicBezTo>
                      <a:pt x="775" y="413"/>
                      <a:pt x="773" y="415"/>
                      <a:pt x="771" y="417"/>
                    </a:cubicBezTo>
                    <a:cubicBezTo>
                      <a:pt x="774" y="417"/>
                      <a:pt x="776" y="415"/>
                      <a:pt x="777" y="413"/>
                    </a:cubicBezTo>
                    <a:close/>
                    <a:moveTo>
                      <a:pt x="607" y="283"/>
                    </a:moveTo>
                    <a:cubicBezTo>
                      <a:pt x="604" y="283"/>
                      <a:pt x="602" y="287"/>
                      <a:pt x="599" y="289"/>
                    </a:cubicBezTo>
                    <a:cubicBezTo>
                      <a:pt x="597" y="291"/>
                      <a:pt x="595" y="291"/>
                      <a:pt x="592" y="291"/>
                    </a:cubicBezTo>
                    <a:cubicBezTo>
                      <a:pt x="571" y="313"/>
                      <a:pt x="549" y="334"/>
                      <a:pt x="528" y="356"/>
                    </a:cubicBezTo>
                    <a:cubicBezTo>
                      <a:pt x="528" y="358"/>
                      <a:pt x="528" y="361"/>
                      <a:pt x="530" y="363"/>
                    </a:cubicBezTo>
                    <a:cubicBezTo>
                      <a:pt x="533" y="369"/>
                      <a:pt x="542" y="367"/>
                      <a:pt x="549" y="365"/>
                    </a:cubicBezTo>
                    <a:cubicBezTo>
                      <a:pt x="551" y="364"/>
                      <a:pt x="554" y="363"/>
                      <a:pt x="556" y="362"/>
                    </a:cubicBezTo>
                    <a:cubicBezTo>
                      <a:pt x="579" y="339"/>
                      <a:pt x="601" y="316"/>
                      <a:pt x="624" y="294"/>
                    </a:cubicBezTo>
                    <a:cubicBezTo>
                      <a:pt x="621" y="290"/>
                      <a:pt x="617" y="288"/>
                      <a:pt x="613" y="285"/>
                    </a:cubicBezTo>
                    <a:cubicBezTo>
                      <a:pt x="611" y="284"/>
                      <a:pt x="609" y="282"/>
                      <a:pt x="607" y="283"/>
                    </a:cubicBezTo>
                    <a:close/>
                    <a:moveTo>
                      <a:pt x="572" y="889"/>
                    </a:moveTo>
                    <a:cubicBezTo>
                      <a:pt x="570" y="887"/>
                      <a:pt x="569" y="884"/>
                      <a:pt x="566" y="883"/>
                    </a:cubicBezTo>
                    <a:cubicBezTo>
                      <a:pt x="564" y="882"/>
                      <a:pt x="561" y="883"/>
                      <a:pt x="559" y="883"/>
                    </a:cubicBezTo>
                    <a:cubicBezTo>
                      <a:pt x="555" y="884"/>
                      <a:pt x="551" y="883"/>
                      <a:pt x="548" y="882"/>
                    </a:cubicBezTo>
                    <a:cubicBezTo>
                      <a:pt x="530" y="900"/>
                      <a:pt x="515" y="915"/>
                      <a:pt x="502" y="928"/>
                    </a:cubicBezTo>
                    <a:cubicBezTo>
                      <a:pt x="515" y="927"/>
                      <a:pt x="529" y="926"/>
                      <a:pt x="542" y="924"/>
                    </a:cubicBezTo>
                    <a:cubicBezTo>
                      <a:pt x="552" y="914"/>
                      <a:pt x="563" y="903"/>
                      <a:pt x="575" y="891"/>
                    </a:cubicBezTo>
                    <a:cubicBezTo>
                      <a:pt x="574" y="891"/>
                      <a:pt x="573" y="890"/>
                      <a:pt x="572" y="889"/>
                    </a:cubicBezTo>
                    <a:close/>
                    <a:moveTo>
                      <a:pt x="890" y="506"/>
                    </a:moveTo>
                    <a:cubicBezTo>
                      <a:pt x="890" y="507"/>
                      <a:pt x="890" y="509"/>
                      <a:pt x="891" y="510"/>
                    </a:cubicBezTo>
                    <a:cubicBezTo>
                      <a:pt x="893" y="512"/>
                      <a:pt x="895" y="512"/>
                      <a:pt x="897" y="512"/>
                    </a:cubicBezTo>
                    <a:cubicBezTo>
                      <a:pt x="901" y="513"/>
                      <a:pt x="904" y="516"/>
                      <a:pt x="908" y="518"/>
                    </a:cubicBezTo>
                    <a:cubicBezTo>
                      <a:pt x="909" y="518"/>
                      <a:pt x="909" y="519"/>
                      <a:pt x="910" y="519"/>
                    </a:cubicBezTo>
                    <a:cubicBezTo>
                      <a:pt x="911" y="517"/>
                      <a:pt x="912" y="516"/>
                      <a:pt x="914" y="515"/>
                    </a:cubicBezTo>
                    <a:cubicBezTo>
                      <a:pt x="914" y="514"/>
                      <a:pt x="913" y="513"/>
                      <a:pt x="913" y="513"/>
                    </a:cubicBezTo>
                    <a:cubicBezTo>
                      <a:pt x="913" y="513"/>
                      <a:pt x="913" y="512"/>
                      <a:pt x="912" y="512"/>
                    </a:cubicBezTo>
                    <a:cubicBezTo>
                      <a:pt x="912" y="511"/>
                      <a:pt x="911" y="510"/>
                      <a:pt x="910" y="508"/>
                    </a:cubicBezTo>
                    <a:cubicBezTo>
                      <a:pt x="909" y="507"/>
                      <a:pt x="909" y="505"/>
                      <a:pt x="907" y="504"/>
                    </a:cubicBezTo>
                    <a:cubicBezTo>
                      <a:pt x="906" y="504"/>
                      <a:pt x="905" y="504"/>
                      <a:pt x="904" y="504"/>
                    </a:cubicBezTo>
                    <a:cubicBezTo>
                      <a:pt x="903" y="504"/>
                      <a:pt x="901" y="504"/>
                      <a:pt x="899" y="503"/>
                    </a:cubicBezTo>
                    <a:cubicBezTo>
                      <a:pt x="898" y="503"/>
                      <a:pt x="897" y="502"/>
                      <a:pt x="896" y="502"/>
                    </a:cubicBezTo>
                    <a:cubicBezTo>
                      <a:pt x="895" y="501"/>
                      <a:pt x="893" y="501"/>
                      <a:pt x="892" y="501"/>
                    </a:cubicBezTo>
                    <a:cubicBezTo>
                      <a:pt x="892" y="501"/>
                      <a:pt x="892" y="501"/>
                      <a:pt x="892" y="501"/>
                    </a:cubicBezTo>
                    <a:cubicBezTo>
                      <a:pt x="891" y="502"/>
                      <a:pt x="891" y="502"/>
                      <a:pt x="891" y="503"/>
                    </a:cubicBezTo>
                    <a:cubicBezTo>
                      <a:pt x="890" y="504"/>
                      <a:pt x="890" y="505"/>
                      <a:pt x="890" y="506"/>
                    </a:cubicBezTo>
                    <a:close/>
                    <a:moveTo>
                      <a:pt x="359" y="903"/>
                    </a:moveTo>
                    <a:cubicBezTo>
                      <a:pt x="358" y="903"/>
                      <a:pt x="358" y="903"/>
                      <a:pt x="358" y="904"/>
                    </a:cubicBezTo>
                    <a:cubicBezTo>
                      <a:pt x="359" y="903"/>
                      <a:pt x="360" y="901"/>
                      <a:pt x="362" y="900"/>
                    </a:cubicBezTo>
                    <a:cubicBezTo>
                      <a:pt x="361" y="901"/>
                      <a:pt x="359" y="902"/>
                      <a:pt x="359" y="903"/>
                    </a:cubicBezTo>
                    <a:close/>
                    <a:moveTo>
                      <a:pt x="517" y="330"/>
                    </a:moveTo>
                    <a:cubicBezTo>
                      <a:pt x="534" y="312"/>
                      <a:pt x="552" y="294"/>
                      <a:pt x="570" y="277"/>
                    </a:cubicBezTo>
                    <a:cubicBezTo>
                      <a:pt x="570" y="277"/>
                      <a:pt x="569" y="276"/>
                      <a:pt x="569" y="276"/>
                    </a:cubicBezTo>
                    <a:cubicBezTo>
                      <a:pt x="569" y="276"/>
                      <a:pt x="568" y="276"/>
                      <a:pt x="567" y="275"/>
                    </a:cubicBezTo>
                    <a:cubicBezTo>
                      <a:pt x="566" y="275"/>
                      <a:pt x="565" y="274"/>
                      <a:pt x="564" y="273"/>
                    </a:cubicBezTo>
                    <a:cubicBezTo>
                      <a:pt x="561" y="270"/>
                      <a:pt x="558" y="266"/>
                      <a:pt x="556" y="261"/>
                    </a:cubicBezTo>
                    <a:cubicBezTo>
                      <a:pt x="556" y="260"/>
                      <a:pt x="556" y="259"/>
                      <a:pt x="556" y="258"/>
                    </a:cubicBezTo>
                    <a:cubicBezTo>
                      <a:pt x="538" y="276"/>
                      <a:pt x="520" y="294"/>
                      <a:pt x="502" y="312"/>
                    </a:cubicBezTo>
                    <a:cubicBezTo>
                      <a:pt x="505" y="316"/>
                      <a:pt x="507" y="320"/>
                      <a:pt x="510" y="323"/>
                    </a:cubicBezTo>
                    <a:cubicBezTo>
                      <a:pt x="512" y="326"/>
                      <a:pt x="514" y="328"/>
                      <a:pt x="517" y="330"/>
                    </a:cubicBezTo>
                    <a:close/>
                    <a:moveTo>
                      <a:pt x="591" y="291"/>
                    </a:moveTo>
                    <a:cubicBezTo>
                      <a:pt x="589" y="291"/>
                      <a:pt x="588" y="290"/>
                      <a:pt x="586" y="289"/>
                    </a:cubicBezTo>
                    <a:cubicBezTo>
                      <a:pt x="585" y="289"/>
                      <a:pt x="583" y="289"/>
                      <a:pt x="581" y="288"/>
                    </a:cubicBezTo>
                    <a:cubicBezTo>
                      <a:pt x="580" y="287"/>
                      <a:pt x="579" y="286"/>
                      <a:pt x="579" y="285"/>
                    </a:cubicBezTo>
                    <a:cubicBezTo>
                      <a:pt x="579" y="284"/>
                      <a:pt x="579" y="284"/>
                      <a:pt x="579" y="283"/>
                    </a:cubicBezTo>
                    <a:cubicBezTo>
                      <a:pt x="578" y="282"/>
                      <a:pt x="577" y="281"/>
                      <a:pt x="576" y="280"/>
                    </a:cubicBezTo>
                    <a:cubicBezTo>
                      <a:pt x="574" y="280"/>
                      <a:pt x="573" y="280"/>
                      <a:pt x="572" y="279"/>
                    </a:cubicBezTo>
                    <a:cubicBezTo>
                      <a:pt x="571" y="278"/>
                      <a:pt x="570" y="277"/>
                      <a:pt x="570" y="277"/>
                    </a:cubicBezTo>
                    <a:cubicBezTo>
                      <a:pt x="552" y="294"/>
                      <a:pt x="534" y="312"/>
                      <a:pt x="517" y="330"/>
                    </a:cubicBezTo>
                    <a:cubicBezTo>
                      <a:pt x="522" y="336"/>
                      <a:pt x="527" y="341"/>
                      <a:pt x="528" y="349"/>
                    </a:cubicBezTo>
                    <a:cubicBezTo>
                      <a:pt x="528" y="351"/>
                      <a:pt x="528" y="353"/>
                      <a:pt x="528" y="356"/>
                    </a:cubicBezTo>
                    <a:cubicBezTo>
                      <a:pt x="549" y="334"/>
                      <a:pt x="571" y="313"/>
                      <a:pt x="592" y="291"/>
                    </a:cubicBezTo>
                    <a:cubicBezTo>
                      <a:pt x="591" y="291"/>
                      <a:pt x="591" y="291"/>
                      <a:pt x="591" y="291"/>
                    </a:cubicBezTo>
                    <a:close/>
                    <a:moveTo>
                      <a:pt x="908" y="481"/>
                    </a:moveTo>
                    <a:cubicBezTo>
                      <a:pt x="908" y="482"/>
                      <a:pt x="909" y="482"/>
                      <a:pt x="910" y="483"/>
                    </a:cubicBezTo>
                    <a:cubicBezTo>
                      <a:pt x="914" y="479"/>
                      <a:pt x="918" y="475"/>
                      <a:pt x="922" y="471"/>
                    </a:cubicBezTo>
                    <a:cubicBezTo>
                      <a:pt x="922" y="469"/>
                      <a:pt x="923" y="467"/>
                      <a:pt x="923" y="465"/>
                    </a:cubicBezTo>
                    <a:cubicBezTo>
                      <a:pt x="923" y="462"/>
                      <a:pt x="923" y="458"/>
                      <a:pt x="925" y="455"/>
                    </a:cubicBezTo>
                    <a:cubicBezTo>
                      <a:pt x="925" y="454"/>
                      <a:pt x="926" y="452"/>
                      <a:pt x="926" y="451"/>
                    </a:cubicBezTo>
                    <a:cubicBezTo>
                      <a:pt x="926" y="449"/>
                      <a:pt x="925" y="448"/>
                      <a:pt x="925" y="447"/>
                    </a:cubicBezTo>
                    <a:cubicBezTo>
                      <a:pt x="923" y="443"/>
                      <a:pt x="923" y="439"/>
                      <a:pt x="923" y="435"/>
                    </a:cubicBezTo>
                    <a:cubicBezTo>
                      <a:pt x="923" y="435"/>
                      <a:pt x="924" y="434"/>
                      <a:pt x="924" y="434"/>
                    </a:cubicBezTo>
                    <a:cubicBezTo>
                      <a:pt x="916" y="441"/>
                      <a:pt x="909" y="449"/>
                      <a:pt x="901" y="456"/>
                    </a:cubicBezTo>
                    <a:cubicBezTo>
                      <a:pt x="902" y="464"/>
                      <a:pt x="903" y="472"/>
                      <a:pt x="906" y="479"/>
                    </a:cubicBezTo>
                    <a:cubicBezTo>
                      <a:pt x="907" y="480"/>
                      <a:pt x="907" y="481"/>
                      <a:pt x="908" y="481"/>
                    </a:cubicBezTo>
                    <a:close/>
                    <a:moveTo>
                      <a:pt x="776" y="404"/>
                    </a:moveTo>
                    <a:cubicBezTo>
                      <a:pt x="776" y="402"/>
                      <a:pt x="774" y="399"/>
                      <a:pt x="772" y="397"/>
                    </a:cubicBezTo>
                    <a:cubicBezTo>
                      <a:pt x="771" y="396"/>
                      <a:pt x="769" y="395"/>
                      <a:pt x="768" y="394"/>
                    </a:cubicBezTo>
                    <a:cubicBezTo>
                      <a:pt x="768" y="393"/>
                      <a:pt x="768" y="392"/>
                      <a:pt x="767" y="392"/>
                    </a:cubicBezTo>
                    <a:cubicBezTo>
                      <a:pt x="767" y="391"/>
                      <a:pt x="766" y="391"/>
                      <a:pt x="765" y="391"/>
                    </a:cubicBezTo>
                    <a:cubicBezTo>
                      <a:pt x="765" y="391"/>
                      <a:pt x="765" y="392"/>
                      <a:pt x="765" y="392"/>
                    </a:cubicBezTo>
                    <a:cubicBezTo>
                      <a:pt x="764" y="394"/>
                      <a:pt x="764" y="396"/>
                      <a:pt x="764" y="398"/>
                    </a:cubicBezTo>
                    <a:cubicBezTo>
                      <a:pt x="764" y="399"/>
                      <a:pt x="764" y="401"/>
                      <a:pt x="764" y="402"/>
                    </a:cubicBezTo>
                    <a:cubicBezTo>
                      <a:pt x="765" y="404"/>
                      <a:pt x="765" y="406"/>
                      <a:pt x="765" y="408"/>
                    </a:cubicBezTo>
                    <a:cubicBezTo>
                      <a:pt x="765" y="410"/>
                      <a:pt x="766" y="412"/>
                      <a:pt x="766" y="413"/>
                    </a:cubicBezTo>
                    <a:cubicBezTo>
                      <a:pt x="767" y="415"/>
                      <a:pt x="768" y="416"/>
                      <a:pt x="770" y="417"/>
                    </a:cubicBezTo>
                    <a:cubicBezTo>
                      <a:pt x="770" y="417"/>
                      <a:pt x="771" y="417"/>
                      <a:pt x="771" y="417"/>
                    </a:cubicBezTo>
                    <a:cubicBezTo>
                      <a:pt x="773" y="415"/>
                      <a:pt x="775" y="413"/>
                      <a:pt x="777" y="411"/>
                    </a:cubicBezTo>
                    <a:cubicBezTo>
                      <a:pt x="778" y="409"/>
                      <a:pt x="777" y="406"/>
                      <a:pt x="776" y="404"/>
                    </a:cubicBezTo>
                    <a:close/>
                    <a:moveTo>
                      <a:pt x="891" y="503"/>
                    </a:moveTo>
                    <a:cubicBezTo>
                      <a:pt x="891" y="502"/>
                      <a:pt x="891" y="502"/>
                      <a:pt x="892" y="501"/>
                    </a:cubicBezTo>
                    <a:cubicBezTo>
                      <a:pt x="891" y="502"/>
                      <a:pt x="891" y="502"/>
                      <a:pt x="891" y="503"/>
                    </a:cubicBezTo>
                    <a:close/>
                    <a:moveTo>
                      <a:pt x="882" y="495"/>
                    </a:moveTo>
                    <a:cubicBezTo>
                      <a:pt x="883" y="496"/>
                      <a:pt x="883" y="496"/>
                      <a:pt x="884" y="497"/>
                    </a:cubicBezTo>
                    <a:cubicBezTo>
                      <a:pt x="885" y="497"/>
                      <a:pt x="887" y="497"/>
                      <a:pt x="888" y="496"/>
                    </a:cubicBezTo>
                    <a:cubicBezTo>
                      <a:pt x="889" y="494"/>
                      <a:pt x="889" y="493"/>
                      <a:pt x="889" y="492"/>
                    </a:cubicBezTo>
                    <a:cubicBezTo>
                      <a:pt x="890" y="485"/>
                      <a:pt x="889" y="478"/>
                      <a:pt x="886" y="472"/>
                    </a:cubicBezTo>
                    <a:cubicBezTo>
                      <a:pt x="883" y="475"/>
                      <a:pt x="880" y="478"/>
                      <a:pt x="877" y="481"/>
                    </a:cubicBezTo>
                    <a:cubicBezTo>
                      <a:pt x="878" y="486"/>
                      <a:pt x="880" y="491"/>
                      <a:pt x="882" y="495"/>
                    </a:cubicBezTo>
                    <a:close/>
                    <a:moveTo>
                      <a:pt x="612" y="334"/>
                    </a:moveTo>
                    <a:cubicBezTo>
                      <a:pt x="622" y="327"/>
                      <a:pt x="632" y="318"/>
                      <a:pt x="631" y="306"/>
                    </a:cubicBezTo>
                    <a:cubicBezTo>
                      <a:pt x="630" y="301"/>
                      <a:pt x="627" y="297"/>
                      <a:pt x="624" y="294"/>
                    </a:cubicBezTo>
                    <a:cubicBezTo>
                      <a:pt x="601" y="316"/>
                      <a:pt x="579" y="339"/>
                      <a:pt x="556" y="362"/>
                    </a:cubicBezTo>
                    <a:cubicBezTo>
                      <a:pt x="576" y="355"/>
                      <a:pt x="594" y="345"/>
                      <a:pt x="612" y="334"/>
                    </a:cubicBezTo>
                    <a:close/>
                    <a:moveTo>
                      <a:pt x="587" y="890"/>
                    </a:moveTo>
                    <a:cubicBezTo>
                      <a:pt x="583" y="892"/>
                      <a:pt x="578" y="893"/>
                      <a:pt x="575" y="891"/>
                    </a:cubicBezTo>
                    <a:cubicBezTo>
                      <a:pt x="563" y="903"/>
                      <a:pt x="552" y="914"/>
                      <a:pt x="542" y="924"/>
                    </a:cubicBezTo>
                    <a:cubicBezTo>
                      <a:pt x="555" y="922"/>
                      <a:pt x="567" y="919"/>
                      <a:pt x="580" y="916"/>
                    </a:cubicBezTo>
                    <a:cubicBezTo>
                      <a:pt x="590" y="906"/>
                      <a:pt x="602" y="895"/>
                      <a:pt x="615" y="882"/>
                    </a:cubicBezTo>
                    <a:cubicBezTo>
                      <a:pt x="606" y="884"/>
                      <a:pt x="596" y="888"/>
                      <a:pt x="587" y="890"/>
                    </a:cubicBezTo>
                    <a:close/>
                    <a:moveTo>
                      <a:pt x="487" y="178"/>
                    </a:moveTo>
                    <a:cubicBezTo>
                      <a:pt x="485" y="178"/>
                      <a:pt x="483" y="178"/>
                      <a:pt x="481" y="178"/>
                    </a:cubicBezTo>
                    <a:cubicBezTo>
                      <a:pt x="477" y="178"/>
                      <a:pt x="473" y="178"/>
                      <a:pt x="468" y="179"/>
                    </a:cubicBezTo>
                    <a:cubicBezTo>
                      <a:pt x="466" y="179"/>
                      <a:pt x="464" y="179"/>
                      <a:pt x="462" y="180"/>
                    </a:cubicBezTo>
                    <a:cubicBezTo>
                      <a:pt x="453" y="188"/>
                      <a:pt x="444" y="197"/>
                      <a:pt x="435" y="207"/>
                    </a:cubicBezTo>
                    <a:cubicBezTo>
                      <a:pt x="437" y="208"/>
                      <a:pt x="439" y="208"/>
                      <a:pt x="441" y="209"/>
                    </a:cubicBezTo>
                    <a:cubicBezTo>
                      <a:pt x="447" y="211"/>
                      <a:pt x="453" y="212"/>
                      <a:pt x="460" y="211"/>
                    </a:cubicBezTo>
                    <a:cubicBezTo>
                      <a:pt x="463" y="211"/>
                      <a:pt x="466" y="210"/>
                      <a:pt x="469" y="209"/>
                    </a:cubicBezTo>
                    <a:cubicBezTo>
                      <a:pt x="469" y="209"/>
                      <a:pt x="469" y="209"/>
                      <a:pt x="469" y="209"/>
                    </a:cubicBezTo>
                    <a:cubicBezTo>
                      <a:pt x="479" y="199"/>
                      <a:pt x="488" y="190"/>
                      <a:pt x="498" y="180"/>
                    </a:cubicBezTo>
                    <a:cubicBezTo>
                      <a:pt x="496" y="180"/>
                      <a:pt x="495" y="180"/>
                      <a:pt x="494" y="179"/>
                    </a:cubicBezTo>
                    <a:cubicBezTo>
                      <a:pt x="492" y="179"/>
                      <a:pt x="490" y="178"/>
                      <a:pt x="487" y="178"/>
                    </a:cubicBezTo>
                    <a:close/>
                    <a:moveTo>
                      <a:pt x="432" y="181"/>
                    </a:moveTo>
                    <a:cubicBezTo>
                      <a:pt x="434" y="179"/>
                      <a:pt x="434" y="177"/>
                      <a:pt x="434" y="175"/>
                    </a:cubicBezTo>
                    <a:cubicBezTo>
                      <a:pt x="431" y="178"/>
                      <a:pt x="428" y="181"/>
                      <a:pt x="426" y="184"/>
                    </a:cubicBezTo>
                    <a:cubicBezTo>
                      <a:pt x="428" y="184"/>
                      <a:pt x="431" y="183"/>
                      <a:pt x="432" y="181"/>
                    </a:cubicBezTo>
                    <a:close/>
                    <a:moveTo>
                      <a:pt x="3" y="377"/>
                    </a:moveTo>
                    <a:cubicBezTo>
                      <a:pt x="2" y="388"/>
                      <a:pt x="1" y="399"/>
                      <a:pt x="1" y="410"/>
                    </a:cubicBezTo>
                    <a:cubicBezTo>
                      <a:pt x="3" y="408"/>
                      <a:pt x="4" y="406"/>
                      <a:pt x="6" y="404"/>
                    </a:cubicBezTo>
                    <a:cubicBezTo>
                      <a:pt x="5" y="395"/>
                      <a:pt x="4" y="386"/>
                      <a:pt x="3" y="377"/>
                    </a:cubicBezTo>
                    <a:close/>
                    <a:moveTo>
                      <a:pt x="291" y="210"/>
                    </a:moveTo>
                    <a:cubicBezTo>
                      <a:pt x="282" y="211"/>
                      <a:pt x="274" y="212"/>
                      <a:pt x="265" y="213"/>
                    </a:cubicBezTo>
                    <a:cubicBezTo>
                      <a:pt x="225" y="253"/>
                      <a:pt x="183" y="295"/>
                      <a:pt x="141" y="338"/>
                    </a:cubicBezTo>
                    <a:cubicBezTo>
                      <a:pt x="140" y="342"/>
                      <a:pt x="138" y="346"/>
                      <a:pt x="136" y="350"/>
                    </a:cubicBezTo>
                    <a:cubicBezTo>
                      <a:pt x="134" y="353"/>
                      <a:pt x="131" y="356"/>
                      <a:pt x="130" y="360"/>
                    </a:cubicBezTo>
                    <a:cubicBezTo>
                      <a:pt x="127" y="367"/>
                      <a:pt x="130" y="374"/>
                      <a:pt x="134" y="380"/>
                    </a:cubicBezTo>
                    <a:cubicBezTo>
                      <a:pt x="192" y="322"/>
                      <a:pt x="249" y="264"/>
                      <a:pt x="303" y="209"/>
                    </a:cubicBezTo>
                    <a:cubicBezTo>
                      <a:pt x="299" y="209"/>
                      <a:pt x="295" y="210"/>
                      <a:pt x="291" y="210"/>
                    </a:cubicBezTo>
                    <a:close/>
                    <a:moveTo>
                      <a:pt x="346" y="183"/>
                    </a:moveTo>
                    <a:cubicBezTo>
                      <a:pt x="348" y="184"/>
                      <a:pt x="349" y="186"/>
                      <a:pt x="351" y="188"/>
                    </a:cubicBezTo>
                    <a:cubicBezTo>
                      <a:pt x="353" y="186"/>
                      <a:pt x="356" y="184"/>
                      <a:pt x="358" y="181"/>
                    </a:cubicBezTo>
                    <a:cubicBezTo>
                      <a:pt x="356" y="180"/>
                      <a:pt x="354" y="178"/>
                      <a:pt x="353" y="176"/>
                    </a:cubicBezTo>
                    <a:cubicBezTo>
                      <a:pt x="350" y="173"/>
                      <a:pt x="348" y="168"/>
                      <a:pt x="348" y="164"/>
                    </a:cubicBezTo>
                    <a:cubicBezTo>
                      <a:pt x="344" y="167"/>
                      <a:pt x="341" y="171"/>
                      <a:pt x="338" y="174"/>
                    </a:cubicBezTo>
                    <a:cubicBezTo>
                      <a:pt x="341" y="177"/>
                      <a:pt x="344" y="180"/>
                      <a:pt x="346" y="183"/>
                    </a:cubicBezTo>
                    <a:close/>
                    <a:moveTo>
                      <a:pt x="353" y="191"/>
                    </a:moveTo>
                    <a:cubicBezTo>
                      <a:pt x="354" y="193"/>
                      <a:pt x="355" y="194"/>
                      <a:pt x="356" y="195"/>
                    </a:cubicBezTo>
                    <a:cubicBezTo>
                      <a:pt x="356" y="197"/>
                      <a:pt x="357" y="199"/>
                      <a:pt x="359" y="199"/>
                    </a:cubicBezTo>
                    <a:cubicBezTo>
                      <a:pt x="359" y="199"/>
                      <a:pt x="359" y="199"/>
                      <a:pt x="360" y="199"/>
                    </a:cubicBezTo>
                    <a:cubicBezTo>
                      <a:pt x="360" y="199"/>
                      <a:pt x="360" y="199"/>
                      <a:pt x="360" y="198"/>
                    </a:cubicBezTo>
                    <a:cubicBezTo>
                      <a:pt x="359" y="197"/>
                      <a:pt x="359" y="196"/>
                      <a:pt x="360" y="195"/>
                    </a:cubicBezTo>
                    <a:cubicBezTo>
                      <a:pt x="360" y="194"/>
                      <a:pt x="361" y="193"/>
                      <a:pt x="361" y="192"/>
                    </a:cubicBezTo>
                    <a:cubicBezTo>
                      <a:pt x="362" y="191"/>
                      <a:pt x="363" y="189"/>
                      <a:pt x="364" y="189"/>
                    </a:cubicBezTo>
                    <a:cubicBezTo>
                      <a:pt x="365" y="188"/>
                      <a:pt x="366" y="187"/>
                      <a:pt x="367" y="187"/>
                    </a:cubicBezTo>
                    <a:cubicBezTo>
                      <a:pt x="367" y="187"/>
                      <a:pt x="368" y="186"/>
                      <a:pt x="368" y="186"/>
                    </a:cubicBezTo>
                    <a:cubicBezTo>
                      <a:pt x="368" y="186"/>
                      <a:pt x="368" y="185"/>
                      <a:pt x="368" y="185"/>
                    </a:cubicBezTo>
                    <a:cubicBezTo>
                      <a:pt x="368" y="184"/>
                      <a:pt x="367" y="184"/>
                      <a:pt x="367" y="184"/>
                    </a:cubicBezTo>
                    <a:cubicBezTo>
                      <a:pt x="364" y="184"/>
                      <a:pt x="361" y="183"/>
                      <a:pt x="358" y="181"/>
                    </a:cubicBezTo>
                    <a:cubicBezTo>
                      <a:pt x="356" y="184"/>
                      <a:pt x="353" y="186"/>
                      <a:pt x="351" y="188"/>
                    </a:cubicBezTo>
                    <a:cubicBezTo>
                      <a:pt x="352" y="189"/>
                      <a:pt x="352" y="190"/>
                      <a:pt x="353" y="191"/>
                    </a:cubicBezTo>
                    <a:close/>
                    <a:moveTo>
                      <a:pt x="153" y="289"/>
                    </a:moveTo>
                    <a:cubicBezTo>
                      <a:pt x="163" y="279"/>
                      <a:pt x="174" y="268"/>
                      <a:pt x="184" y="257"/>
                    </a:cubicBezTo>
                    <a:cubicBezTo>
                      <a:pt x="172" y="267"/>
                      <a:pt x="160" y="277"/>
                      <a:pt x="153" y="289"/>
                    </a:cubicBezTo>
                    <a:close/>
                    <a:moveTo>
                      <a:pt x="225" y="184"/>
                    </a:moveTo>
                    <a:cubicBezTo>
                      <a:pt x="230" y="178"/>
                      <a:pt x="236" y="173"/>
                      <a:pt x="241" y="168"/>
                    </a:cubicBezTo>
                    <a:cubicBezTo>
                      <a:pt x="234" y="171"/>
                      <a:pt x="228" y="177"/>
                      <a:pt x="225" y="184"/>
                    </a:cubicBezTo>
                    <a:close/>
                    <a:moveTo>
                      <a:pt x="652" y="881"/>
                    </a:moveTo>
                    <a:cubicBezTo>
                      <a:pt x="644" y="882"/>
                      <a:pt x="637" y="880"/>
                      <a:pt x="629" y="880"/>
                    </a:cubicBezTo>
                    <a:cubicBezTo>
                      <a:pt x="624" y="880"/>
                      <a:pt x="620" y="881"/>
                      <a:pt x="615" y="882"/>
                    </a:cubicBezTo>
                    <a:cubicBezTo>
                      <a:pt x="602" y="895"/>
                      <a:pt x="590" y="906"/>
                      <a:pt x="580" y="916"/>
                    </a:cubicBezTo>
                    <a:cubicBezTo>
                      <a:pt x="600" y="912"/>
                      <a:pt x="619" y="906"/>
                      <a:pt x="638" y="899"/>
                    </a:cubicBezTo>
                    <a:cubicBezTo>
                      <a:pt x="644" y="893"/>
                      <a:pt x="650" y="887"/>
                      <a:pt x="657" y="880"/>
                    </a:cubicBezTo>
                    <a:cubicBezTo>
                      <a:pt x="655" y="880"/>
                      <a:pt x="653" y="881"/>
                      <a:pt x="652" y="881"/>
                    </a:cubicBezTo>
                    <a:close/>
                    <a:moveTo>
                      <a:pt x="418" y="191"/>
                    </a:moveTo>
                    <a:cubicBezTo>
                      <a:pt x="422" y="198"/>
                      <a:pt x="428" y="203"/>
                      <a:pt x="435" y="207"/>
                    </a:cubicBezTo>
                    <a:cubicBezTo>
                      <a:pt x="444" y="197"/>
                      <a:pt x="453" y="188"/>
                      <a:pt x="462" y="180"/>
                    </a:cubicBezTo>
                    <a:cubicBezTo>
                      <a:pt x="447" y="181"/>
                      <a:pt x="432" y="185"/>
                      <a:pt x="418" y="191"/>
                    </a:cubicBezTo>
                    <a:close/>
                    <a:moveTo>
                      <a:pt x="681" y="881"/>
                    </a:moveTo>
                    <a:cubicBezTo>
                      <a:pt x="677" y="878"/>
                      <a:pt x="672" y="877"/>
                      <a:pt x="668" y="878"/>
                    </a:cubicBezTo>
                    <a:cubicBezTo>
                      <a:pt x="664" y="878"/>
                      <a:pt x="660" y="879"/>
                      <a:pt x="657" y="880"/>
                    </a:cubicBezTo>
                    <a:cubicBezTo>
                      <a:pt x="650" y="887"/>
                      <a:pt x="644" y="893"/>
                      <a:pt x="638" y="899"/>
                    </a:cubicBezTo>
                    <a:cubicBezTo>
                      <a:pt x="653" y="894"/>
                      <a:pt x="667" y="888"/>
                      <a:pt x="680" y="881"/>
                    </a:cubicBezTo>
                    <a:cubicBezTo>
                      <a:pt x="681" y="881"/>
                      <a:pt x="681" y="881"/>
                      <a:pt x="681" y="881"/>
                    </a:cubicBezTo>
                    <a:close/>
                    <a:moveTo>
                      <a:pt x="328" y="234"/>
                    </a:moveTo>
                    <a:cubicBezTo>
                      <a:pt x="324" y="230"/>
                      <a:pt x="322" y="226"/>
                      <a:pt x="321" y="222"/>
                    </a:cubicBezTo>
                    <a:cubicBezTo>
                      <a:pt x="321" y="221"/>
                      <a:pt x="321" y="220"/>
                      <a:pt x="321" y="219"/>
                    </a:cubicBezTo>
                    <a:cubicBezTo>
                      <a:pt x="264" y="276"/>
                      <a:pt x="204" y="336"/>
                      <a:pt x="144" y="396"/>
                    </a:cubicBezTo>
                    <a:cubicBezTo>
                      <a:pt x="149" y="403"/>
                      <a:pt x="155" y="409"/>
                      <a:pt x="161" y="414"/>
                    </a:cubicBezTo>
                    <a:cubicBezTo>
                      <a:pt x="220" y="355"/>
                      <a:pt x="278" y="296"/>
                      <a:pt x="335" y="239"/>
                    </a:cubicBezTo>
                    <a:cubicBezTo>
                      <a:pt x="332" y="237"/>
                      <a:pt x="330" y="236"/>
                      <a:pt x="328" y="234"/>
                    </a:cubicBezTo>
                    <a:close/>
                    <a:moveTo>
                      <a:pt x="935" y="549"/>
                    </a:moveTo>
                    <a:cubicBezTo>
                      <a:pt x="934" y="551"/>
                      <a:pt x="934" y="552"/>
                      <a:pt x="933" y="554"/>
                    </a:cubicBezTo>
                    <a:cubicBezTo>
                      <a:pt x="932" y="556"/>
                      <a:pt x="932" y="558"/>
                      <a:pt x="932" y="560"/>
                    </a:cubicBezTo>
                    <a:cubicBezTo>
                      <a:pt x="931" y="562"/>
                      <a:pt x="931" y="564"/>
                      <a:pt x="930" y="566"/>
                    </a:cubicBezTo>
                    <a:cubicBezTo>
                      <a:pt x="930" y="565"/>
                      <a:pt x="929" y="565"/>
                      <a:pt x="929" y="565"/>
                    </a:cubicBezTo>
                    <a:cubicBezTo>
                      <a:pt x="928" y="563"/>
                      <a:pt x="926" y="564"/>
                      <a:pt x="925" y="565"/>
                    </a:cubicBezTo>
                    <a:cubicBezTo>
                      <a:pt x="921" y="570"/>
                      <a:pt x="919" y="575"/>
                      <a:pt x="917" y="580"/>
                    </a:cubicBezTo>
                    <a:cubicBezTo>
                      <a:pt x="922" y="576"/>
                      <a:pt x="927" y="571"/>
                      <a:pt x="931" y="566"/>
                    </a:cubicBezTo>
                    <a:cubicBezTo>
                      <a:pt x="933" y="561"/>
                      <a:pt x="934" y="555"/>
                      <a:pt x="935" y="549"/>
                    </a:cubicBezTo>
                    <a:close/>
                    <a:moveTo>
                      <a:pt x="54" y="659"/>
                    </a:moveTo>
                    <a:cubicBezTo>
                      <a:pt x="51" y="650"/>
                      <a:pt x="49" y="640"/>
                      <a:pt x="50" y="631"/>
                    </a:cubicBezTo>
                    <a:cubicBezTo>
                      <a:pt x="48" y="633"/>
                      <a:pt x="46" y="635"/>
                      <a:pt x="44" y="636"/>
                    </a:cubicBezTo>
                    <a:cubicBezTo>
                      <a:pt x="47" y="644"/>
                      <a:pt x="51" y="651"/>
                      <a:pt x="54" y="659"/>
                    </a:cubicBezTo>
                    <a:close/>
                    <a:moveTo>
                      <a:pt x="681" y="881"/>
                    </a:moveTo>
                    <a:cubicBezTo>
                      <a:pt x="681" y="881"/>
                      <a:pt x="681" y="881"/>
                      <a:pt x="681" y="881"/>
                    </a:cubicBezTo>
                    <a:cubicBezTo>
                      <a:pt x="681" y="881"/>
                      <a:pt x="681" y="881"/>
                      <a:pt x="680" y="881"/>
                    </a:cubicBezTo>
                    <a:cubicBezTo>
                      <a:pt x="681" y="881"/>
                      <a:pt x="681" y="881"/>
                      <a:pt x="681" y="881"/>
                    </a:cubicBezTo>
                    <a:close/>
                    <a:moveTo>
                      <a:pt x="330" y="169"/>
                    </a:moveTo>
                    <a:cubicBezTo>
                      <a:pt x="333" y="171"/>
                      <a:pt x="335" y="172"/>
                      <a:pt x="338" y="174"/>
                    </a:cubicBezTo>
                    <a:cubicBezTo>
                      <a:pt x="341" y="171"/>
                      <a:pt x="344" y="167"/>
                      <a:pt x="348" y="164"/>
                    </a:cubicBezTo>
                    <a:cubicBezTo>
                      <a:pt x="348" y="163"/>
                      <a:pt x="348" y="162"/>
                      <a:pt x="348" y="161"/>
                    </a:cubicBezTo>
                    <a:cubicBezTo>
                      <a:pt x="348" y="160"/>
                      <a:pt x="348" y="158"/>
                      <a:pt x="349" y="157"/>
                    </a:cubicBezTo>
                    <a:cubicBezTo>
                      <a:pt x="349" y="157"/>
                      <a:pt x="350" y="156"/>
                      <a:pt x="350" y="156"/>
                    </a:cubicBezTo>
                    <a:cubicBezTo>
                      <a:pt x="351" y="156"/>
                      <a:pt x="351" y="157"/>
                      <a:pt x="352" y="157"/>
                    </a:cubicBezTo>
                    <a:cubicBezTo>
                      <a:pt x="352" y="157"/>
                      <a:pt x="353" y="158"/>
                      <a:pt x="353" y="158"/>
                    </a:cubicBezTo>
                    <a:cubicBezTo>
                      <a:pt x="380" y="131"/>
                      <a:pt x="406" y="105"/>
                      <a:pt x="430" y="80"/>
                    </a:cubicBezTo>
                    <a:cubicBezTo>
                      <a:pt x="426" y="82"/>
                      <a:pt x="422" y="85"/>
                      <a:pt x="417" y="87"/>
                    </a:cubicBezTo>
                    <a:cubicBezTo>
                      <a:pt x="408" y="93"/>
                      <a:pt x="400" y="99"/>
                      <a:pt x="390" y="103"/>
                    </a:cubicBezTo>
                    <a:cubicBezTo>
                      <a:pt x="385" y="104"/>
                      <a:pt x="380" y="105"/>
                      <a:pt x="375" y="105"/>
                    </a:cubicBezTo>
                    <a:cubicBezTo>
                      <a:pt x="374" y="105"/>
                      <a:pt x="373" y="105"/>
                      <a:pt x="372" y="105"/>
                    </a:cubicBezTo>
                    <a:cubicBezTo>
                      <a:pt x="352" y="125"/>
                      <a:pt x="332" y="145"/>
                      <a:pt x="311" y="166"/>
                    </a:cubicBezTo>
                    <a:cubicBezTo>
                      <a:pt x="313" y="166"/>
                      <a:pt x="315" y="166"/>
                      <a:pt x="316" y="166"/>
                    </a:cubicBezTo>
                    <a:cubicBezTo>
                      <a:pt x="321" y="166"/>
                      <a:pt x="326" y="167"/>
                      <a:pt x="330" y="169"/>
                    </a:cubicBezTo>
                    <a:close/>
                    <a:moveTo>
                      <a:pt x="578" y="567"/>
                    </a:moveTo>
                    <a:cubicBezTo>
                      <a:pt x="579" y="564"/>
                      <a:pt x="575" y="563"/>
                      <a:pt x="574" y="561"/>
                    </a:cubicBezTo>
                    <a:cubicBezTo>
                      <a:pt x="572" y="559"/>
                      <a:pt x="572" y="556"/>
                      <a:pt x="571" y="554"/>
                    </a:cubicBezTo>
                    <a:cubicBezTo>
                      <a:pt x="571" y="554"/>
                      <a:pt x="571" y="554"/>
                      <a:pt x="571" y="554"/>
                    </a:cubicBezTo>
                    <a:cubicBezTo>
                      <a:pt x="558" y="567"/>
                      <a:pt x="544" y="581"/>
                      <a:pt x="531" y="594"/>
                    </a:cubicBezTo>
                    <a:cubicBezTo>
                      <a:pt x="531" y="598"/>
                      <a:pt x="529" y="601"/>
                      <a:pt x="527" y="604"/>
                    </a:cubicBezTo>
                    <a:cubicBezTo>
                      <a:pt x="526" y="608"/>
                      <a:pt x="524" y="611"/>
                      <a:pt x="522" y="614"/>
                    </a:cubicBezTo>
                    <a:cubicBezTo>
                      <a:pt x="521" y="616"/>
                      <a:pt x="520" y="618"/>
                      <a:pt x="520" y="620"/>
                    </a:cubicBezTo>
                    <a:cubicBezTo>
                      <a:pt x="521" y="622"/>
                      <a:pt x="524" y="623"/>
                      <a:pt x="525" y="625"/>
                    </a:cubicBezTo>
                    <a:cubicBezTo>
                      <a:pt x="526" y="626"/>
                      <a:pt x="526" y="627"/>
                      <a:pt x="526" y="628"/>
                    </a:cubicBezTo>
                    <a:cubicBezTo>
                      <a:pt x="541" y="613"/>
                      <a:pt x="555" y="598"/>
                      <a:pt x="570" y="583"/>
                    </a:cubicBezTo>
                    <a:cubicBezTo>
                      <a:pt x="572" y="578"/>
                      <a:pt x="572" y="572"/>
                      <a:pt x="576" y="569"/>
                    </a:cubicBezTo>
                    <a:cubicBezTo>
                      <a:pt x="577" y="568"/>
                      <a:pt x="578" y="568"/>
                      <a:pt x="578" y="567"/>
                    </a:cubicBezTo>
                    <a:close/>
                    <a:moveTo>
                      <a:pt x="335" y="239"/>
                    </a:moveTo>
                    <a:cubicBezTo>
                      <a:pt x="278" y="296"/>
                      <a:pt x="220" y="355"/>
                      <a:pt x="161" y="414"/>
                    </a:cubicBezTo>
                    <a:cubicBezTo>
                      <a:pt x="167" y="420"/>
                      <a:pt x="175" y="424"/>
                      <a:pt x="183" y="425"/>
                    </a:cubicBezTo>
                    <a:cubicBezTo>
                      <a:pt x="184" y="425"/>
                      <a:pt x="185" y="425"/>
                      <a:pt x="186" y="425"/>
                    </a:cubicBezTo>
                    <a:cubicBezTo>
                      <a:pt x="246" y="365"/>
                      <a:pt x="305" y="305"/>
                      <a:pt x="363" y="247"/>
                    </a:cubicBezTo>
                    <a:cubicBezTo>
                      <a:pt x="360" y="247"/>
                      <a:pt x="358" y="246"/>
                      <a:pt x="355" y="246"/>
                    </a:cubicBezTo>
                    <a:cubicBezTo>
                      <a:pt x="348" y="244"/>
                      <a:pt x="341" y="242"/>
                      <a:pt x="335" y="239"/>
                    </a:cubicBezTo>
                    <a:close/>
                    <a:moveTo>
                      <a:pt x="866" y="696"/>
                    </a:moveTo>
                    <a:cubicBezTo>
                      <a:pt x="874" y="693"/>
                      <a:pt x="878" y="685"/>
                      <a:pt x="885" y="681"/>
                    </a:cubicBezTo>
                    <a:cubicBezTo>
                      <a:pt x="887" y="680"/>
                      <a:pt x="889" y="679"/>
                      <a:pt x="890" y="678"/>
                    </a:cubicBezTo>
                    <a:cubicBezTo>
                      <a:pt x="892" y="674"/>
                      <a:pt x="894" y="670"/>
                      <a:pt x="896" y="666"/>
                    </a:cubicBezTo>
                    <a:cubicBezTo>
                      <a:pt x="886" y="676"/>
                      <a:pt x="876" y="686"/>
                      <a:pt x="866" y="696"/>
                    </a:cubicBezTo>
                    <a:close/>
                    <a:moveTo>
                      <a:pt x="321" y="215"/>
                    </a:moveTo>
                    <a:cubicBezTo>
                      <a:pt x="321" y="213"/>
                      <a:pt x="322" y="211"/>
                      <a:pt x="321" y="208"/>
                    </a:cubicBezTo>
                    <a:cubicBezTo>
                      <a:pt x="321" y="208"/>
                      <a:pt x="321" y="208"/>
                      <a:pt x="320" y="208"/>
                    </a:cubicBezTo>
                    <a:cubicBezTo>
                      <a:pt x="320" y="208"/>
                      <a:pt x="320" y="208"/>
                      <a:pt x="320" y="208"/>
                    </a:cubicBezTo>
                    <a:cubicBezTo>
                      <a:pt x="318" y="207"/>
                      <a:pt x="315" y="206"/>
                      <a:pt x="313" y="207"/>
                    </a:cubicBezTo>
                    <a:cubicBezTo>
                      <a:pt x="311" y="208"/>
                      <a:pt x="309" y="208"/>
                      <a:pt x="307" y="208"/>
                    </a:cubicBezTo>
                    <a:cubicBezTo>
                      <a:pt x="306" y="208"/>
                      <a:pt x="305" y="209"/>
                      <a:pt x="303" y="209"/>
                    </a:cubicBezTo>
                    <a:cubicBezTo>
                      <a:pt x="249" y="264"/>
                      <a:pt x="192" y="322"/>
                      <a:pt x="134" y="380"/>
                    </a:cubicBezTo>
                    <a:cubicBezTo>
                      <a:pt x="135" y="382"/>
                      <a:pt x="135" y="383"/>
                      <a:pt x="136" y="384"/>
                    </a:cubicBezTo>
                    <a:cubicBezTo>
                      <a:pt x="139" y="388"/>
                      <a:pt x="141" y="392"/>
                      <a:pt x="144" y="396"/>
                    </a:cubicBezTo>
                    <a:cubicBezTo>
                      <a:pt x="204" y="336"/>
                      <a:pt x="264" y="276"/>
                      <a:pt x="321" y="219"/>
                    </a:cubicBezTo>
                    <a:cubicBezTo>
                      <a:pt x="321" y="217"/>
                      <a:pt x="321" y="216"/>
                      <a:pt x="321" y="215"/>
                    </a:cubicBezTo>
                    <a:close/>
                    <a:moveTo>
                      <a:pt x="566" y="551"/>
                    </a:moveTo>
                    <a:cubicBezTo>
                      <a:pt x="565" y="552"/>
                      <a:pt x="565" y="553"/>
                      <a:pt x="564" y="553"/>
                    </a:cubicBezTo>
                    <a:cubicBezTo>
                      <a:pt x="562" y="558"/>
                      <a:pt x="559" y="562"/>
                      <a:pt x="556" y="566"/>
                    </a:cubicBezTo>
                    <a:cubicBezTo>
                      <a:pt x="554" y="568"/>
                      <a:pt x="553" y="570"/>
                      <a:pt x="551" y="570"/>
                    </a:cubicBezTo>
                    <a:cubicBezTo>
                      <a:pt x="549" y="571"/>
                      <a:pt x="547" y="571"/>
                      <a:pt x="545" y="571"/>
                    </a:cubicBezTo>
                    <a:cubicBezTo>
                      <a:pt x="541" y="572"/>
                      <a:pt x="538" y="575"/>
                      <a:pt x="535" y="578"/>
                    </a:cubicBezTo>
                    <a:cubicBezTo>
                      <a:pt x="533" y="580"/>
                      <a:pt x="531" y="582"/>
                      <a:pt x="530" y="584"/>
                    </a:cubicBezTo>
                    <a:cubicBezTo>
                      <a:pt x="529" y="584"/>
                      <a:pt x="528" y="585"/>
                      <a:pt x="528" y="587"/>
                    </a:cubicBezTo>
                    <a:cubicBezTo>
                      <a:pt x="528" y="588"/>
                      <a:pt x="529" y="590"/>
                      <a:pt x="530" y="591"/>
                    </a:cubicBezTo>
                    <a:cubicBezTo>
                      <a:pt x="530" y="592"/>
                      <a:pt x="531" y="593"/>
                      <a:pt x="531" y="594"/>
                    </a:cubicBezTo>
                    <a:cubicBezTo>
                      <a:pt x="544" y="581"/>
                      <a:pt x="558" y="567"/>
                      <a:pt x="571" y="554"/>
                    </a:cubicBezTo>
                    <a:cubicBezTo>
                      <a:pt x="570" y="551"/>
                      <a:pt x="567" y="550"/>
                      <a:pt x="566" y="551"/>
                    </a:cubicBezTo>
                    <a:close/>
                    <a:moveTo>
                      <a:pt x="876" y="659"/>
                    </a:moveTo>
                    <a:cubicBezTo>
                      <a:pt x="874" y="671"/>
                      <a:pt x="867" y="680"/>
                      <a:pt x="861" y="690"/>
                    </a:cubicBezTo>
                    <a:cubicBezTo>
                      <a:pt x="860" y="692"/>
                      <a:pt x="860" y="693"/>
                      <a:pt x="859" y="694"/>
                    </a:cubicBezTo>
                    <a:cubicBezTo>
                      <a:pt x="859" y="695"/>
                      <a:pt x="860" y="697"/>
                      <a:pt x="862" y="697"/>
                    </a:cubicBezTo>
                    <a:cubicBezTo>
                      <a:pt x="862" y="697"/>
                      <a:pt x="863" y="697"/>
                      <a:pt x="863" y="697"/>
                    </a:cubicBezTo>
                    <a:cubicBezTo>
                      <a:pt x="864" y="697"/>
                      <a:pt x="865" y="697"/>
                      <a:pt x="866" y="696"/>
                    </a:cubicBezTo>
                    <a:cubicBezTo>
                      <a:pt x="876" y="686"/>
                      <a:pt x="886" y="676"/>
                      <a:pt x="896" y="666"/>
                    </a:cubicBezTo>
                    <a:cubicBezTo>
                      <a:pt x="904" y="650"/>
                      <a:pt x="911" y="634"/>
                      <a:pt x="916" y="618"/>
                    </a:cubicBezTo>
                    <a:cubicBezTo>
                      <a:pt x="903" y="632"/>
                      <a:pt x="889" y="645"/>
                      <a:pt x="876" y="659"/>
                    </a:cubicBezTo>
                    <a:cubicBezTo>
                      <a:pt x="876" y="659"/>
                      <a:pt x="876" y="659"/>
                      <a:pt x="876" y="659"/>
                    </a:cubicBezTo>
                    <a:close/>
                    <a:moveTo>
                      <a:pt x="887" y="622"/>
                    </a:moveTo>
                    <a:cubicBezTo>
                      <a:pt x="885" y="626"/>
                      <a:pt x="885" y="631"/>
                      <a:pt x="884" y="635"/>
                    </a:cubicBezTo>
                    <a:cubicBezTo>
                      <a:pt x="882" y="639"/>
                      <a:pt x="879" y="643"/>
                      <a:pt x="877" y="647"/>
                    </a:cubicBezTo>
                    <a:cubicBezTo>
                      <a:pt x="876" y="651"/>
                      <a:pt x="876" y="655"/>
                      <a:pt x="876" y="659"/>
                    </a:cubicBezTo>
                    <a:cubicBezTo>
                      <a:pt x="889" y="645"/>
                      <a:pt x="903" y="632"/>
                      <a:pt x="916" y="618"/>
                    </a:cubicBezTo>
                    <a:cubicBezTo>
                      <a:pt x="922" y="601"/>
                      <a:pt x="927" y="584"/>
                      <a:pt x="931" y="566"/>
                    </a:cubicBezTo>
                    <a:cubicBezTo>
                      <a:pt x="927" y="571"/>
                      <a:pt x="922" y="576"/>
                      <a:pt x="917" y="580"/>
                    </a:cubicBezTo>
                    <a:cubicBezTo>
                      <a:pt x="914" y="588"/>
                      <a:pt x="912" y="596"/>
                      <a:pt x="906" y="602"/>
                    </a:cubicBezTo>
                    <a:cubicBezTo>
                      <a:pt x="899" y="609"/>
                      <a:pt x="890" y="613"/>
                      <a:pt x="887" y="622"/>
                    </a:cubicBezTo>
                    <a:close/>
                    <a:moveTo>
                      <a:pt x="371" y="59"/>
                    </a:moveTo>
                    <a:cubicBezTo>
                      <a:pt x="366" y="62"/>
                      <a:pt x="358" y="66"/>
                      <a:pt x="358" y="72"/>
                    </a:cubicBezTo>
                    <a:cubicBezTo>
                      <a:pt x="358" y="72"/>
                      <a:pt x="358" y="73"/>
                      <a:pt x="359" y="74"/>
                    </a:cubicBezTo>
                    <a:cubicBezTo>
                      <a:pt x="359" y="76"/>
                      <a:pt x="362" y="76"/>
                      <a:pt x="363" y="76"/>
                    </a:cubicBezTo>
                    <a:cubicBezTo>
                      <a:pt x="372" y="68"/>
                      <a:pt x="380" y="60"/>
                      <a:pt x="388" y="51"/>
                    </a:cubicBezTo>
                    <a:cubicBezTo>
                      <a:pt x="382" y="54"/>
                      <a:pt x="377" y="57"/>
                      <a:pt x="371" y="59"/>
                    </a:cubicBezTo>
                    <a:close/>
                    <a:moveTo>
                      <a:pt x="451" y="253"/>
                    </a:moveTo>
                    <a:cubicBezTo>
                      <a:pt x="446" y="249"/>
                      <a:pt x="439" y="247"/>
                      <a:pt x="433" y="246"/>
                    </a:cubicBezTo>
                    <a:cubicBezTo>
                      <a:pt x="376" y="303"/>
                      <a:pt x="317" y="362"/>
                      <a:pt x="258" y="422"/>
                    </a:cubicBezTo>
                    <a:cubicBezTo>
                      <a:pt x="263" y="425"/>
                      <a:pt x="267" y="428"/>
                      <a:pt x="273" y="429"/>
                    </a:cubicBezTo>
                    <a:cubicBezTo>
                      <a:pt x="276" y="430"/>
                      <a:pt x="280" y="429"/>
                      <a:pt x="284" y="431"/>
                    </a:cubicBezTo>
                    <a:cubicBezTo>
                      <a:pt x="284" y="431"/>
                      <a:pt x="284" y="431"/>
                      <a:pt x="284" y="431"/>
                    </a:cubicBezTo>
                    <a:cubicBezTo>
                      <a:pt x="342" y="373"/>
                      <a:pt x="399" y="314"/>
                      <a:pt x="455" y="258"/>
                    </a:cubicBezTo>
                    <a:cubicBezTo>
                      <a:pt x="454" y="256"/>
                      <a:pt x="453" y="255"/>
                      <a:pt x="451" y="253"/>
                    </a:cubicBezTo>
                    <a:close/>
                    <a:moveTo>
                      <a:pt x="461" y="267"/>
                    </a:moveTo>
                    <a:cubicBezTo>
                      <a:pt x="459" y="264"/>
                      <a:pt x="457" y="261"/>
                      <a:pt x="455" y="258"/>
                    </a:cubicBezTo>
                    <a:cubicBezTo>
                      <a:pt x="399" y="314"/>
                      <a:pt x="342" y="373"/>
                      <a:pt x="284" y="431"/>
                    </a:cubicBezTo>
                    <a:cubicBezTo>
                      <a:pt x="291" y="435"/>
                      <a:pt x="286" y="446"/>
                      <a:pt x="285" y="454"/>
                    </a:cubicBezTo>
                    <a:cubicBezTo>
                      <a:pt x="284" y="456"/>
                      <a:pt x="284" y="458"/>
                      <a:pt x="285" y="460"/>
                    </a:cubicBezTo>
                    <a:cubicBezTo>
                      <a:pt x="345" y="399"/>
                      <a:pt x="407" y="337"/>
                      <a:pt x="467" y="277"/>
                    </a:cubicBezTo>
                    <a:cubicBezTo>
                      <a:pt x="465" y="274"/>
                      <a:pt x="463" y="271"/>
                      <a:pt x="461" y="267"/>
                    </a:cubicBezTo>
                    <a:close/>
                    <a:moveTo>
                      <a:pt x="428" y="245"/>
                    </a:moveTo>
                    <a:cubicBezTo>
                      <a:pt x="419" y="243"/>
                      <a:pt x="410" y="242"/>
                      <a:pt x="402" y="240"/>
                    </a:cubicBezTo>
                    <a:cubicBezTo>
                      <a:pt x="345" y="297"/>
                      <a:pt x="287" y="356"/>
                      <a:pt x="228" y="416"/>
                    </a:cubicBezTo>
                    <a:cubicBezTo>
                      <a:pt x="236" y="414"/>
                      <a:pt x="244" y="414"/>
                      <a:pt x="252" y="418"/>
                    </a:cubicBezTo>
                    <a:cubicBezTo>
                      <a:pt x="254" y="419"/>
                      <a:pt x="256" y="420"/>
                      <a:pt x="258" y="422"/>
                    </a:cubicBezTo>
                    <a:cubicBezTo>
                      <a:pt x="317" y="362"/>
                      <a:pt x="376" y="303"/>
                      <a:pt x="433" y="246"/>
                    </a:cubicBezTo>
                    <a:cubicBezTo>
                      <a:pt x="431" y="245"/>
                      <a:pt x="429" y="245"/>
                      <a:pt x="428" y="245"/>
                    </a:cubicBezTo>
                    <a:close/>
                    <a:moveTo>
                      <a:pt x="467" y="277"/>
                    </a:moveTo>
                    <a:cubicBezTo>
                      <a:pt x="407" y="337"/>
                      <a:pt x="345" y="399"/>
                      <a:pt x="285" y="460"/>
                    </a:cubicBezTo>
                    <a:cubicBezTo>
                      <a:pt x="285" y="469"/>
                      <a:pt x="290" y="477"/>
                      <a:pt x="295" y="485"/>
                    </a:cubicBezTo>
                    <a:cubicBezTo>
                      <a:pt x="356" y="424"/>
                      <a:pt x="418" y="361"/>
                      <a:pt x="479" y="300"/>
                    </a:cubicBezTo>
                    <a:cubicBezTo>
                      <a:pt x="475" y="292"/>
                      <a:pt x="471" y="285"/>
                      <a:pt x="467" y="277"/>
                    </a:cubicBezTo>
                    <a:close/>
                    <a:moveTo>
                      <a:pt x="875" y="320"/>
                    </a:moveTo>
                    <a:cubicBezTo>
                      <a:pt x="878" y="314"/>
                      <a:pt x="885" y="310"/>
                      <a:pt x="888" y="304"/>
                    </a:cubicBezTo>
                    <a:cubicBezTo>
                      <a:pt x="890" y="302"/>
                      <a:pt x="891" y="298"/>
                      <a:pt x="892" y="295"/>
                    </a:cubicBezTo>
                    <a:cubicBezTo>
                      <a:pt x="875" y="312"/>
                      <a:pt x="858" y="329"/>
                      <a:pt x="841" y="346"/>
                    </a:cubicBezTo>
                    <a:cubicBezTo>
                      <a:pt x="843" y="347"/>
                      <a:pt x="844" y="348"/>
                      <a:pt x="845" y="349"/>
                    </a:cubicBezTo>
                    <a:cubicBezTo>
                      <a:pt x="850" y="352"/>
                      <a:pt x="851" y="358"/>
                      <a:pt x="853" y="363"/>
                    </a:cubicBezTo>
                    <a:cubicBezTo>
                      <a:pt x="853" y="365"/>
                      <a:pt x="854" y="367"/>
                      <a:pt x="854" y="369"/>
                    </a:cubicBezTo>
                    <a:cubicBezTo>
                      <a:pt x="862" y="361"/>
                      <a:pt x="871" y="352"/>
                      <a:pt x="879" y="344"/>
                    </a:cubicBezTo>
                    <a:cubicBezTo>
                      <a:pt x="875" y="336"/>
                      <a:pt x="872" y="328"/>
                      <a:pt x="875" y="320"/>
                    </a:cubicBezTo>
                    <a:close/>
                    <a:moveTo>
                      <a:pt x="10" y="433"/>
                    </a:moveTo>
                    <a:cubicBezTo>
                      <a:pt x="7" y="436"/>
                      <a:pt x="4" y="440"/>
                      <a:pt x="1" y="443"/>
                    </a:cubicBezTo>
                    <a:cubicBezTo>
                      <a:pt x="1" y="454"/>
                      <a:pt x="2" y="466"/>
                      <a:pt x="3" y="477"/>
                    </a:cubicBezTo>
                    <a:cubicBezTo>
                      <a:pt x="8" y="471"/>
                      <a:pt x="14" y="466"/>
                      <a:pt x="19" y="460"/>
                    </a:cubicBezTo>
                    <a:cubicBezTo>
                      <a:pt x="15" y="452"/>
                      <a:pt x="12" y="442"/>
                      <a:pt x="10" y="433"/>
                    </a:cubicBezTo>
                    <a:close/>
                    <a:moveTo>
                      <a:pt x="48" y="498"/>
                    </a:moveTo>
                    <a:cubicBezTo>
                      <a:pt x="47" y="497"/>
                      <a:pt x="47" y="496"/>
                      <a:pt x="46" y="495"/>
                    </a:cubicBezTo>
                    <a:cubicBezTo>
                      <a:pt x="34" y="506"/>
                      <a:pt x="23" y="518"/>
                      <a:pt x="11" y="530"/>
                    </a:cubicBezTo>
                    <a:cubicBezTo>
                      <a:pt x="13" y="540"/>
                      <a:pt x="15" y="549"/>
                      <a:pt x="18" y="559"/>
                    </a:cubicBezTo>
                    <a:cubicBezTo>
                      <a:pt x="29" y="547"/>
                      <a:pt x="41" y="536"/>
                      <a:pt x="53" y="524"/>
                    </a:cubicBezTo>
                    <a:cubicBezTo>
                      <a:pt x="53" y="515"/>
                      <a:pt x="52" y="506"/>
                      <a:pt x="48" y="498"/>
                    </a:cubicBezTo>
                    <a:close/>
                    <a:moveTo>
                      <a:pt x="54" y="610"/>
                    </a:moveTo>
                    <a:cubicBezTo>
                      <a:pt x="55" y="604"/>
                      <a:pt x="55" y="597"/>
                      <a:pt x="54" y="591"/>
                    </a:cubicBezTo>
                    <a:cubicBezTo>
                      <a:pt x="48" y="598"/>
                      <a:pt x="41" y="605"/>
                      <a:pt x="34" y="611"/>
                    </a:cubicBezTo>
                    <a:cubicBezTo>
                      <a:pt x="37" y="620"/>
                      <a:pt x="41" y="628"/>
                      <a:pt x="44" y="636"/>
                    </a:cubicBezTo>
                    <a:cubicBezTo>
                      <a:pt x="46" y="635"/>
                      <a:pt x="48" y="633"/>
                      <a:pt x="50" y="631"/>
                    </a:cubicBezTo>
                    <a:cubicBezTo>
                      <a:pt x="50" y="630"/>
                      <a:pt x="50" y="630"/>
                      <a:pt x="50" y="629"/>
                    </a:cubicBezTo>
                    <a:cubicBezTo>
                      <a:pt x="51" y="623"/>
                      <a:pt x="53" y="616"/>
                      <a:pt x="54" y="610"/>
                    </a:cubicBezTo>
                    <a:close/>
                    <a:moveTo>
                      <a:pt x="34" y="481"/>
                    </a:moveTo>
                    <a:cubicBezTo>
                      <a:pt x="25" y="490"/>
                      <a:pt x="16" y="499"/>
                      <a:pt x="7" y="508"/>
                    </a:cubicBezTo>
                    <a:cubicBezTo>
                      <a:pt x="8" y="515"/>
                      <a:pt x="10" y="523"/>
                      <a:pt x="11" y="530"/>
                    </a:cubicBezTo>
                    <a:cubicBezTo>
                      <a:pt x="23" y="518"/>
                      <a:pt x="34" y="506"/>
                      <a:pt x="46" y="495"/>
                    </a:cubicBezTo>
                    <a:cubicBezTo>
                      <a:pt x="43" y="490"/>
                      <a:pt x="38" y="486"/>
                      <a:pt x="34" y="481"/>
                    </a:cubicBezTo>
                    <a:close/>
                    <a:moveTo>
                      <a:pt x="914" y="518"/>
                    </a:moveTo>
                    <a:cubicBezTo>
                      <a:pt x="914" y="518"/>
                      <a:pt x="914" y="517"/>
                      <a:pt x="914" y="516"/>
                    </a:cubicBezTo>
                    <a:cubicBezTo>
                      <a:pt x="914" y="515"/>
                      <a:pt x="914" y="515"/>
                      <a:pt x="914" y="515"/>
                    </a:cubicBezTo>
                    <a:cubicBezTo>
                      <a:pt x="912" y="516"/>
                      <a:pt x="911" y="517"/>
                      <a:pt x="910" y="519"/>
                    </a:cubicBezTo>
                    <a:cubicBezTo>
                      <a:pt x="911" y="519"/>
                      <a:pt x="913" y="519"/>
                      <a:pt x="914" y="518"/>
                    </a:cubicBezTo>
                    <a:close/>
                    <a:moveTo>
                      <a:pt x="492" y="323"/>
                    </a:moveTo>
                    <a:cubicBezTo>
                      <a:pt x="431" y="384"/>
                      <a:pt x="369" y="446"/>
                      <a:pt x="308" y="507"/>
                    </a:cubicBezTo>
                    <a:cubicBezTo>
                      <a:pt x="313" y="515"/>
                      <a:pt x="315" y="524"/>
                      <a:pt x="316" y="533"/>
                    </a:cubicBezTo>
                    <a:cubicBezTo>
                      <a:pt x="377" y="471"/>
                      <a:pt x="441" y="407"/>
                      <a:pt x="504" y="343"/>
                    </a:cubicBezTo>
                    <a:cubicBezTo>
                      <a:pt x="500" y="337"/>
                      <a:pt x="496" y="330"/>
                      <a:pt x="492" y="323"/>
                    </a:cubicBezTo>
                    <a:close/>
                    <a:moveTo>
                      <a:pt x="50" y="557"/>
                    </a:moveTo>
                    <a:cubicBezTo>
                      <a:pt x="50" y="546"/>
                      <a:pt x="52" y="535"/>
                      <a:pt x="53" y="524"/>
                    </a:cubicBezTo>
                    <a:cubicBezTo>
                      <a:pt x="41" y="536"/>
                      <a:pt x="29" y="547"/>
                      <a:pt x="18" y="559"/>
                    </a:cubicBezTo>
                    <a:cubicBezTo>
                      <a:pt x="20" y="568"/>
                      <a:pt x="23" y="577"/>
                      <a:pt x="26" y="586"/>
                    </a:cubicBezTo>
                    <a:cubicBezTo>
                      <a:pt x="34" y="578"/>
                      <a:pt x="42" y="570"/>
                      <a:pt x="50" y="561"/>
                    </a:cubicBezTo>
                    <a:cubicBezTo>
                      <a:pt x="50" y="560"/>
                      <a:pt x="50" y="558"/>
                      <a:pt x="50" y="557"/>
                    </a:cubicBezTo>
                    <a:close/>
                    <a:moveTo>
                      <a:pt x="50" y="561"/>
                    </a:moveTo>
                    <a:cubicBezTo>
                      <a:pt x="42" y="570"/>
                      <a:pt x="34" y="578"/>
                      <a:pt x="26" y="586"/>
                    </a:cubicBezTo>
                    <a:cubicBezTo>
                      <a:pt x="28" y="595"/>
                      <a:pt x="31" y="603"/>
                      <a:pt x="34" y="611"/>
                    </a:cubicBezTo>
                    <a:cubicBezTo>
                      <a:pt x="41" y="605"/>
                      <a:pt x="48" y="598"/>
                      <a:pt x="54" y="591"/>
                    </a:cubicBezTo>
                    <a:cubicBezTo>
                      <a:pt x="53" y="581"/>
                      <a:pt x="51" y="571"/>
                      <a:pt x="50" y="561"/>
                    </a:cubicBezTo>
                    <a:close/>
                    <a:moveTo>
                      <a:pt x="488" y="316"/>
                    </a:moveTo>
                    <a:cubicBezTo>
                      <a:pt x="485" y="310"/>
                      <a:pt x="482" y="305"/>
                      <a:pt x="479" y="300"/>
                    </a:cubicBezTo>
                    <a:cubicBezTo>
                      <a:pt x="418" y="361"/>
                      <a:pt x="356" y="424"/>
                      <a:pt x="295" y="485"/>
                    </a:cubicBezTo>
                    <a:cubicBezTo>
                      <a:pt x="299" y="491"/>
                      <a:pt x="303" y="497"/>
                      <a:pt x="306" y="503"/>
                    </a:cubicBezTo>
                    <a:cubicBezTo>
                      <a:pt x="307" y="504"/>
                      <a:pt x="308" y="506"/>
                      <a:pt x="308" y="507"/>
                    </a:cubicBezTo>
                    <a:cubicBezTo>
                      <a:pt x="369" y="446"/>
                      <a:pt x="431" y="384"/>
                      <a:pt x="492" y="323"/>
                    </a:cubicBezTo>
                    <a:cubicBezTo>
                      <a:pt x="490" y="320"/>
                      <a:pt x="489" y="318"/>
                      <a:pt x="488" y="316"/>
                    </a:cubicBezTo>
                    <a:close/>
                    <a:moveTo>
                      <a:pt x="851" y="199"/>
                    </a:moveTo>
                    <a:cubicBezTo>
                      <a:pt x="808" y="243"/>
                      <a:pt x="763" y="288"/>
                      <a:pt x="717" y="334"/>
                    </a:cubicBezTo>
                    <a:cubicBezTo>
                      <a:pt x="717" y="334"/>
                      <a:pt x="717" y="335"/>
                      <a:pt x="717" y="335"/>
                    </a:cubicBezTo>
                    <a:cubicBezTo>
                      <a:pt x="720" y="343"/>
                      <a:pt x="724" y="352"/>
                      <a:pt x="728" y="360"/>
                    </a:cubicBezTo>
                    <a:cubicBezTo>
                      <a:pt x="774" y="313"/>
                      <a:pt x="821" y="267"/>
                      <a:pt x="865" y="222"/>
                    </a:cubicBezTo>
                    <a:cubicBezTo>
                      <a:pt x="860" y="214"/>
                      <a:pt x="854" y="207"/>
                      <a:pt x="851" y="199"/>
                    </a:cubicBezTo>
                    <a:close/>
                    <a:moveTo>
                      <a:pt x="877" y="244"/>
                    </a:moveTo>
                    <a:cubicBezTo>
                      <a:pt x="856" y="265"/>
                      <a:pt x="835" y="287"/>
                      <a:pt x="813" y="309"/>
                    </a:cubicBezTo>
                    <a:cubicBezTo>
                      <a:pt x="814" y="310"/>
                      <a:pt x="815" y="312"/>
                      <a:pt x="815" y="313"/>
                    </a:cubicBezTo>
                    <a:cubicBezTo>
                      <a:pt x="816" y="316"/>
                      <a:pt x="818" y="318"/>
                      <a:pt x="819" y="320"/>
                    </a:cubicBezTo>
                    <a:cubicBezTo>
                      <a:pt x="821" y="323"/>
                      <a:pt x="823" y="326"/>
                      <a:pt x="824" y="329"/>
                    </a:cubicBezTo>
                    <a:cubicBezTo>
                      <a:pt x="845" y="308"/>
                      <a:pt x="866" y="287"/>
                      <a:pt x="886" y="266"/>
                    </a:cubicBezTo>
                    <a:cubicBezTo>
                      <a:pt x="883" y="259"/>
                      <a:pt x="881" y="251"/>
                      <a:pt x="877" y="244"/>
                    </a:cubicBezTo>
                    <a:close/>
                    <a:moveTo>
                      <a:pt x="507" y="566"/>
                    </a:moveTo>
                    <a:cubicBezTo>
                      <a:pt x="508" y="560"/>
                      <a:pt x="507" y="554"/>
                      <a:pt x="506" y="548"/>
                    </a:cubicBezTo>
                    <a:cubicBezTo>
                      <a:pt x="457" y="597"/>
                      <a:pt x="410" y="644"/>
                      <a:pt x="366" y="689"/>
                    </a:cubicBezTo>
                    <a:cubicBezTo>
                      <a:pt x="368" y="691"/>
                      <a:pt x="370" y="692"/>
                      <a:pt x="372" y="693"/>
                    </a:cubicBezTo>
                    <a:cubicBezTo>
                      <a:pt x="378" y="696"/>
                      <a:pt x="385" y="695"/>
                      <a:pt x="391" y="694"/>
                    </a:cubicBezTo>
                    <a:cubicBezTo>
                      <a:pt x="393" y="693"/>
                      <a:pt x="395" y="693"/>
                      <a:pt x="397" y="692"/>
                    </a:cubicBezTo>
                    <a:cubicBezTo>
                      <a:pt x="420" y="669"/>
                      <a:pt x="444" y="645"/>
                      <a:pt x="468" y="621"/>
                    </a:cubicBezTo>
                    <a:cubicBezTo>
                      <a:pt x="468" y="618"/>
                      <a:pt x="468" y="616"/>
                      <a:pt x="468" y="613"/>
                    </a:cubicBezTo>
                    <a:cubicBezTo>
                      <a:pt x="469" y="592"/>
                      <a:pt x="501" y="586"/>
                      <a:pt x="507" y="566"/>
                    </a:cubicBezTo>
                    <a:close/>
                    <a:moveTo>
                      <a:pt x="887" y="267"/>
                    </a:moveTo>
                    <a:cubicBezTo>
                      <a:pt x="886" y="267"/>
                      <a:pt x="886" y="267"/>
                      <a:pt x="886" y="266"/>
                    </a:cubicBezTo>
                    <a:cubicBezTo>
                      <a:pt x="866" y="287"/>
                      <a:pt x="845" y="308"/>
                      <a:pt x="824" y="329"/>
                    </a:cubicBezTo>
                    <a:cubicBezTo>
                      <a:pt x="825" y="330"/>
                      <a:pt x="826" y="332"/>
                      <a:pt x="827" y="334"/>
                    </a:cubicBezTo>
                    <a:cubicBezTo>
                      <a:pt x="830" y="337"/>
                      <a:pt x="832" y="341"/>
                      <a:pt x="836" y="344"/>
                    </a:cubicBezTo>
                    <a:cubicBezTo>
                      <a:pt x="837" y="345"/>
                      <a:pt x="839" y="345"/>
                      <a:pt x="841" y="346"/>
                    </a:cubicBezTo>
                    <a:cubicBezTo>
                      <a:pt x="858" y="329"/>
                      <a:pt x="875" y="312"/>
                      <a:pt x="892" y="295"/>
                    </a:cubicBezTo>
                    <a:cubicBezTo>
                      <a:pt x="893" y="286"/>
                      <a:pt x="890" y="276"/>
                      <a:pt x="887" y="267"/>
                    </a:cubicBezTo>
                    <a:close/>
                    <a:moveTo>
                      <a:pt x="763" y="356"/>
                    </a:moveTo>
                    <a:cubicBezTo>
                      <a:pt x="763" y="356"/>
                      <a:pt x="763" y="355"/>
                      <a:pt x="763" y="354"/>
                    </a:cubicBezTo>
                    <a:cubicBezTo>
                      <a:pt x="763" y="352"/>
                      <a:pt x="765" y="350"/>
                      <a:pt x="766" y="349"/>
                    </a:cubicBezTo>
                    <a:cubicBezTo>
                      <a:pt x="767" y="348"/>
                      <a:pt x="768" y="347"/>
                      <a:pt x="769" y="346"/>
                    </a:cubicBezTo>
                    <a:cubicBezTo>
                      <a:pt x="769" y="345"/>
                      <a:pt x="770" y="344"/>
                      <a:pt x="770" y="343"/>
                    </a:cubicBezTo>
                    <a:cubicBezTo>
                      <a:pt x="772" y="340"/>
                      <a:pt x="774" y="338"/>
                      <a:pt x="775" y="336"/>
                    </a:cubicBezTo>
                    <a:cubicBezTo>
                      <a:pt x="778" y="332"/>
                      <a:pt x="781" y="328"/>
                      <a:pt x="784" y="325"/>
                    </a:cubicBezTo>
                    <a:cubicBezTo>
                      <a:pt x="787" y="322"/>
                      <a:pt x="792" y="319"/>
                      <a:pt x="793" y="315"/>
                    </a:cubicBezTo>
                    <a:cubicBezTo>
                      <a:pt x="793" y="313"/>
                      <a:pt x="793" y="312"/>
                      <a:pt x="794" y="311"/>
                    </a:cubicBezTo>
                    <a:cubicBezTo>
                      <a:pt x="795" y="309"/>
                      <a:pt x="797" y="309"/>
                      <a:pt x="798" y="310"/>
                    </a:cubicBezTo>
                    <a:cubicBezTo>
                      <a:pt x="800" y="310"/>
                      <a:pt x="801" y="310"/>
                      <a:pt x="803" y="310"/>
                    </a:cubicBezTo>
                    <a:cubicBezTo>
                      <a:pt x="804" y="310"/>
                      <a:pt x="806" y="308"/>
                      <a:pt x="806" y="306"/>
                    </a:cubicBezTo>
                    <a:cubicBezTo>
                      <a:pt x="807" y="305"/>
                      <a:pt x="807" y="304"/>
                      <a:pt x="808" y="304"/>
                    </a:cubicBezTo>
                    <a:cubicBezTo>
                      <a:pt x="808" y="303"/>
                      <a:pt x="810" y="303"/>
                      <a:pt x="810" y="304"/>
                    </a:cubicBezTo>
                    <a:cubicBezTo>
                      <a:pt x="811" y="305"/>
                      <a:pt x="812" y="306"/>
                      <a:pt x="812" y="306"/>
                    </a:cubicBezTo>
                    <a:cubicBezTo>
                      <a:pt x="813" y="307"/>
                      <a:pt x="813" y="308"/>
                      <a:pt x="813" y="309"/>
                    </a:cubicBezTo>
                    <a:cubicBezTo>
                      <a:pt x="835" y="287"/>
                      <a:pt x="856" y="265"/>
                      <a:pt x="877" y="244"/>
                    </a:cubicBezTo>
                    <a:cubicBezTo>
                      <a:pt x="875" y="238"/>
                      <a:pt x="871" y="231"/>
                      <a:pt x="868" y="226"/>
                    </a:cubicBezTo>
                    <a:cubicBezTo>
                      <a:pt x="867" y="224"/>
                      <a:pt x="866" y="223"/>
                      <a:pt x="865" y="222"/>
                    </a:cubicBezTo>
                    <a:cubicBezTo>
                      <a:pt x="821" y="267"/>
                      <a:pt x="774" y="313"/>
                      <a:pt x="728" y="360"/>
                    </a:cubicBezTo>
                    <a:cubicBezTo>
                      <a:pt x="731" y="367"/>
                      <a:pt x="735" y="374"/>
                      <a:pt x="739" y="381"/>
                    </a:cubicBezTo>
                    <a:cubicBezTo>
                      <a:pt x="739" y="381"/>
                      <a:pt x="740" y="382"/>
                      <a:pt x="740" y="383"/>
                    </a:cubicBezTo>
                    <a:cubicBezTo>
                      <a:pt x="748" y="375"/>
                      <a:pt x="755" y="368"/>
                      <a:pt x="763" y="360"/>
                    </a:cubicBezTo>
                    <a:cubicBezTo>
                      <a:pt x="763" y="359"/>
                      <a:pt x="763" y="358"/>
                      <a:pt x="763" y="356"/>
                    </a:cubicBezTo>
                    <a:close/>
                    <a:moveTo>
                      <a:pt x="759" y="390"/>
                    </a:moveTo>
                    <a:cubicBezTo>
                      <a:pt x="759" y="390"/>
                      <a:pt x="759" y="387"/>
                      <a:pt x="759" y="386"/>
                    </a:cubicBezTo>
                    <a:cubicBezTo>
                      <a:pt x="759" y="385"/>
                      <a:pt x="759" y="383"/>
                      <a:pt x="759" y="382"/>
                    </a:cubicBezTo>
                    <a:cubicBezTo>
                      <a:pt x="759" y="379"/>
                      <a:pt x="759" y="376"/>
                      <a:pt x="760" y="373"/>
                    </a:cubicBezTo>
                    <a:cubicBezTo>
                      <a:pt x="760" y="370"/>
                      <a:pt x="761" y="367"/>
                      <a:pt x="762" y="364"/>
                    </a:cubicBezTo>
                    <a:cubicBezTo>
                      <a:pt x="762" y="363"/>
                      <a:pt x="762" y="361"/>
                      <a:pt x="763" y="360"/>
                    </a:cubicBezTo>
                    <a:cubicBezTo>
                      <a:pt x="755" y="368"/>
                      <a:pt x="748" y="375"/>
                      <a:pt x="740" y="383"/>
                    </a:cubicBezTo>
                    <a:cubicBezTo>
                      <a:pt x="745" y="389"/>
                      <a:pt x="753" y="395"/>
                      <a:pt x="759" y="390"/>
                    </a:cubicBezTo>
                    <a:close/>
                    <a:moveTo>
                      <a:pt x="499" y="526"/>
                    </a:moveTo>
                    <a:cubicBezTo>
                      <a:pt x="499" y="524"/>
                      <a:pt x="499" y="523"/>
                      <a:pt x="499" y="521"/>
                    </a:cubicBezTo>
                    <a:cubicBezTo>
                      <a:pt x="449" y="572"/>
                      <a:pt x="399" y="621"/>
                      <a:pt x="353" y="668"/>
                    </a:cubicBezTo>
                    <a:cubicBezTo>
                      <a:pt x="355" y="671"/>
                      <a:pt x="358" y="675"/>
                      <a:pt x="360" y="679"/>
                    </a:cubicBezTo>
                    <a:cubicBezTo>
                      <a:pt x="362" y="683"/>
                      <a:pt x="364" y="686"/>
                      <a:pt x="366" y="689"/>
                    </a:cubicBezTo>
                    <a:cubicBezTo>
                      <a:pt x="410" y="644"/>
                      <a:pt x="457" y="597"/>
                      <a:pt x="506" y="548"/>
                    </a:cubicBezTo>
                    <a:cubicBezTo>
                      <a:pt x="504" y="541"/>
                      <a:pt x="501" y="533"/>
                      <a:pt x="499" y="526"/>
                    </a:cubicBezTo>
                    <a:close/>
                    <a:moveTo>
                      <a:pt x="563" y="375"/>
                    </a:moveTo>
                    <a:cubicBezTo>
                      <a:pt x="558" y="376"/>
                      <a:pt x="553" y="379"/>
                      <a:pt x="548" y="380"/>
                    </a:cubicBezTo>
                    <a:cubicBezTo>
                      <a:pt x="545" y="381"/>
                      <a:pt x="542" y="380"/>
                      <a:pt x="539" y="380"/>
                    </a:cubicBezTo>
                    <a:cubicBezTo>
                      <a:pt x="464" y="455"/>
                      <a:pt x="389" y="531"/>
                      <a:pt x="318" y="603"/>
                    </a:cubicBezTo>
                    <a:cubicBezTo>
                      <a:pt x="321" y="609"/>
                      <a:pt x="325" y="615"/>
                      <a:pt x="328" y="621"/>
                    </a:cubicBezTo>
                    <a:cubicBezTo>
                      <a:pt x="406" y="544"/>
                      <a:pt x="490" y="459"/>
                      <a:pt x="573" y="376"/>
                    </a:cubicBezTo>
                    <a:cubicBezTo>
                      <a:pt x="570" y="374"/>
                      <a:pt x="567" y="374"/>
                      <a:pt x="563" y="375"/>
                    </a:cubicBezTo>
                    <a:close/>
                    <a:moveTo>
                      <a:pt x="521" y="367"/>
                    </a:moveTo>
                    <a:cubicBezTo>
                      <a:pt x="520" y="366"/>
                      <a:pt x="520" y="365"/>
                      <a:pt x="519" y="364"/>
                    </a:cubicBezTo>
                    <a:cubicBezTo>
                      <a:pt x="449" y="435"/>
                      <a:pt x="378" y="507"/>
                      <a:pt x="310" y="575"/>
                    </a:cubicBezTo>
                    <a:cubicBezTo>
                      <a:pt x="309" y="577"/>
                      <a:pt x="309" y="579"/>
                      <a:pt x="309" y="581"/>
                    </a:cubicBezTo>
                    <a:cubicBezTo>
                      <a:pt x="310" y="587"/>
                      <a:pt x="312" y="591"/>
                      <a:pt x="315" y="596"/>
                    </a:cubicBezTo>
                    <a:cubicBezTo>
                      <a:pt x="316" y="598"/>
                      <a:pt x="317" y="601"/>
                      <a:pt x="318" y="603"/>
                    </a:cubicBezTo>
                    <a:cubicBezTo>
                      <a:pt x="389" y="531"/>
                      <a:pt x="464" y="455"/>
                      <a:pt x="539" y="380"/>
                    </a:cubicBezTo>
                    <a:cubicBezTo>
                      <a:pt x="532" y="377"/>
                      <a:pt x="526" y="372"/>
                      <a:pt x="521" y="367"/>
                    </a:cubicBezTo>
                    <a:close/>
                    <a:moveTo>
                      <a:pt x="577" y="387"/>
                    </a:moveTo>
                    <a:cubicBezTo>
                      <a:pt x="577" y="385"/>
                      <a:pt x="578" y="382"/>
                      <a:pt x="577" y="380"/>
                    </a:cubicBezTo>
                    <a:cubicBezTo>
                      <a:pt x="576" y="378"/>
                      <a:pt x="575" y="377"/>
                      <a:pt x="573" y="376"/>
                    </a:cubicBezTo>
                    <a:cubicBezTo>
                      <a:pt x="490" y="459"/>
                      <a:pt x="406" y="544"/>
                      <a:pt x="328" y="621"/>
                    </a:cubicBezTo>
                    <a:cubicBezTo>
                      <a:pt x="332" y="629"/>
                      <a:pt x="337" y="637"/>
                      <a:pt x="341" y="645"/>
                    </a:cubicBezTo>
                    <a:cubicBezTo>
                      <a:pt x="411" y="574"/>
                      <a:pt x="488" y="497"/>
                      <a:pt x="564" y="420"/>
                    </a:cubicBezTo>
                    <a:cubicBezTo>
                      <a:pt x="570" y="409"/>
                      <a:pt x="574" y="398"/>
                      <a:pt x="577" y="387"/>
                    </a:cubicBezTo>
                    <a:close/>
                    <a:moveTo>
                      <a:pt x="516" y="476"/>
                    </a:moveTo>
                    <a:cubicBezTo>
                      <a:pt x="528" y="462"/>
                      <a:pt x="542" y="451"/>
                      <a:pt x="553" y="437"/>
                    </a:cubicBezTo>
                    <a:cubicBezTo>
                      <a:pt x="557" y="431"/>
                      <a:pt x="561" y="426"/>
                      <a:pt x="564" y="420"/>
                    </a:cubicBezTo>
                    <a:cubicBezTo>
                      <a:pt x="488" y="497"/>
                      <a:pt x="411" y="574"/>
                      <a:pt x="341" y="645"/>
                    </a:cubicBezTo>
                    <a:cubicBezTo>
                      <a:pt x="345" y="653"/>
                      <a:pt x="349" y="660"/>
                      <a:pt x="353" y="668"/>
                    </a:cubicBezTo>
                    <a:cubicBezTo>
                      <a:pt x="399" y="621"/>
                      <a:pt x="449" y="572"/>
                      <a:pt x="499" y="521"/>
                    </a:cubicBezTo>
                    <a:cubicBezTo>
                      <a:pt x="498" y="505"/>
                      <a:pt x="506" y="489"/>
                      <a:pt x="516" y="476"/>
                    </a:cubicBezTo>
                    <a:close/>
                    <a:moveTo>
                      <a:pt x="504" y="343"/>
                    </a:moveTo>
                    <a:cubicBezTo>
                      <a:pt x="441" y="407"/>
                      <a:pt x="377" y="471"/>
                      <a:pt x="316" y="533"/>
                    </a:cubicBezTo>
                    <a:cubicBezTo>
                      <a:pt x="317" y="542"/>
                      <a:pt x="316" y="552"/>
                      <a:pt x="314" y="560"/>
                    </a:cubicBezTo>
                    <a:cubicBezTo>
                      <a:pt x="312" y="565"/>
                      <a:pt x="310" y="570"/>
                      <a:pt x="310" y="575"/>
                    </a:cubicBezTo>
                    <a:cubicBezTo>
                      <a:pt x="378" y="507"/>
                      <a:pt x="449" y="435"/>
                      <a:pt x="519" y="364"/>
                    </a:cubicBezTo>
                    <a:cubicBezTo>
                      <a:pt x="514" y="358"/>
                      <a:pt x="508" y="351"/>
                      <a:pt x="504" y="343"/>
                    </a:cubicBezTo>
                    <a:close/>
                    <a:moveTo>
                      <a:pt x="397" y="692"/>
                    </a:moveTo>
                    <a:cubicBezTo>
                      <a:pt x="407" y="690"/>
                      <a:pt x="417" y="688"/>
                      <a:pt x="426" y="683"/>
                    </a:cubicBezTo>
                    <a:cubicBezTo>
                      <a:pt x="437" y="677"/>
                      <a:pt x="447" y="667"/>
                      <a:pt x="450" y="655"/>
                    </a:cubicBezTo>
                    <a:cubicBezTo>
                      <a:pt x="452" y="649"/>
                      <a:pt x="452" y="641"/>
                      <a:pt x="457" y="637"/>
                    </a:cubicBezTo>
                    <a:cubicBezTo>
                      <a:pt x="460" y="635"/>
                      <a:pt x="464" y="634"/>
                      <a:pt x="466" y="631"/>
                    </a:cubicBezTo>
                    <a:cubicBezTo>
                      <a:pt x="469" y="628"/>
                      <a:pt x="469" y="625"/>
                      <a:pt x="468" y="621"/>
                    </a:cubicBezTo>
                    <a:cubicBezTo>
                      <a:pt x="444" y="645"/>
                      <a:pt x="420" y="669"/>
                      <a:pt x="397" y="692"/>
                    </a:cubicBezTo>
                    <a:close/>
                    <a:moveTo>
                      <a:pt x="31" y="478"/>
                    </a:moveTo>
                    <a:cubicBezTo>
                      <a:pt x="26" y="473"/>
                      <a:pt x="23" y="467"/>
                      <a:pt x="19" y="460"/>
                    </a:cubicBezTo>
                    <a:cubicBezTo>
                      <a:pt x="14" y="466"/>
                      <a:pt x="8" y="471"/>
                      <a:pt x="3" y="477"/>
                    </a:cubicBezTo>
                    <a:cubicBezTo>
                      <a:pt x="4" y="487"/>
                      <a:pt x="5" y="498"/>
                      <a:pt x="7" y="508"/>
                    </a:cubicBezTo>
                    <a:cubicBezTo>
                      <a:pt x="16" y="499"/>
                      <a:pt x="25" y="490"/>
                      <a:pt x="34" y="481"/>
                    </a:cubicBezTo>
                    <a:cubicBezTo>
                      <a:pt x="33" y="480"/>
                      <a:pt x="32" y="479"/>
                      <a:pt x="31" y="478"/>
                    </a:cubicBezTo>
                    <a:close/>
                    <a:moveTo>
                      <a:pt x="502" y="312"/>
                    </a:moveTo>
                    <a:cubicBezTo>
                      <a:pt x="520" y="294"/>
                      <a:pt x="538" y="276"/>
                      <a:pt x="556" y="258"/>
                    </a:cubicBezTo>
                    <a:cubicBezTo>
                      <a:pt x="555" y="257"/>
                      <a:pt x="555" y="256"/>
                      <a:pt x="555" y="254"/>
                    </a:cubicBezTo>
                    <a:cubicBezTo>
                      <a:pt x="557" y="254"/>
                      <a:pt x="559" y="253"/>
                      <a:pt x="560" y="254"/>
                    </a:cubicBezTo>
                    <a:cubicBezTo>
                      <a:pt x="626" y="187"/>
                      <a:pt x="689" y="124"/>
                      <a:pt x="744" y="69"/>
                    </a:cubicBezTo>
                    <a:cubicBezTo>
                      <a:pt x="737" y="63"/>
                      <a:pt x="730" y="59"/>
                      <a:pt x="722" y="54"/>
                    </a:cubicBezTo>
                    <a:cubicBezTo>
                      <a:pt x="654" y="123"/>
                      <a:pt x="574" y="203"/>
                      <a:pt x="491" y="288"/>
                    </a:cubicBezTo>
                    <a:cubicBezTo>
                      <a:pt x="495" y="296"/>
                      <a:pt x="498" y="304"/>
                      <a:pt x="502" y="312"/>
                    </a:cubicBezTo>
                    <a:close/>
                    <a:moveTo>
                      <a:pt x="674" y="287"/>
                    </a:moveTo>
                    <a:cubicBezTo>
                      <a:pt x="679" y="289"/>
                      <a:pt x="683" y="293"/>
                      <a:pt x="687" y="296"/>
                    </a:cubicBezTo>
                    <a:cubicBezTo>
                      <a:pt x="737" y="245"/>
                      <a:pt x="786" y="196"/>
                      <a:pt x="832" y="149"/>
                    </a:cubicBezTo>
                    <a:cubicBezTo>
                      <a:pt x="827" y="143"/>
                      <a:pt x="822" y="137"/>
                      <a:pt x="816" y="131"/>
                    </a:cubicBezTo>
                    <a:cubicBezTo>
                      <a:pt x="769" y="179"/>
                      <a:pt x="718" y="230"/>
                      <a:pt x="665" y="283"/>
                    </a:cubicBezTo>
                    <a:cubicBezTo>
                      <a:pt x="668" y="284"/>
                      <a:pt x="671" y="285"/>
                      <a:pt x="674" y="287"/>
                    </a:cubicBezTo>
                    <a:close/>
                    <a:moveTo>
                      <a:pt x="639" y="279"/>
                    </a:moveTo>
                    <a:cubicBezTo>
                      <a:pt x="696" y="221"/>
                      <a:pt x="750" y="166"/>
                      <a:pt x="801" y="115"/>
                    </a:cubicBezTo>
                    <a:cubicBezTo>
                      <a:pt x="795" y="109"/>
                      <a:pt x="789" y="104"/>
                      <a:pt x="783" y="98"/>
                    </a:cubicBezTo>
                    <a:cubicBezTo>
                      <a:pt x="729" y="152"/>
                      <a:pt x="670" y="212"/>
                      <a:pt x="609" y="274"/>
                    </a:cubicBezTo>
                    <a:cubicBezTo>
                      <a:pt x="619" y="276"/>
                      <a:pt x="629" y="277"/>
                      <a:pt x="639" y="279"/>
                    </a:cubicBezTo>
                    <a:close/>
                    <a:moveTo>
                      <a:pt x="579" y="262"/>
                    </a:moveTo>
                    <a:cubicBezTo>
                      <a:pt x="580" y="263"/>
                      <a:pt x="581" y="263"/>
                      <a:pt x="582" y="264"/>
                    </a:cubicBezTo>
                    <a:cubicBezTo>
                      <a:pt x="646" y="199"/>
                      <a:pt x="708" y="137"/>
                      <a:pt x="762" y="82"/>
                    </a:cubicBezTo>
                    <a:cubicBezTo>
                      <a:pt x="757" y="77"/>
                      <a:pt x="751" y="73"/>
                      <a:pt x="744" y="69"/>
                    </a:cubicBezTo>
                    <a:cubicBezTo>
                      <a:pt x="689" y="124"/>
                      <a:pt x="626" y="187"/>
                      <a:pt x="560" y="254"/>
                    </a:cubicBezTo>
                    <a:cubicBezTo>
                      <a:pt x="567" y="254"/>
                      <a:pt x="573" y="258"/>
                      <a:pt x="579" y="262"/>
                    </a:cubicBezTo>
                    <a:close/>
                    <a:moveTo>
                      <a:pt x="609" y="274"/>
                    </a:moveTo>
                    <a:cubicBezTo>
                      <a:pt x="670" y="212"/>
                      <a:pt x="729" y="152"/>
                      <a:pt x="783" y="98"/>
                    </a:cubicBezTo>
                    <a:cubicBezTo>
                      <a:pt x="776" y="93"/>
                      <a:pt x="769" y="87"/>
                      <a:pt x="762" y="82"/>
                    </a:cubicBezTo>
                    <a:cubicBezTo>
                      <a:pt x="708" y="137"/>
                      <a:pt x="646" y="199"/>
                      <a:pt x="582" y="264"/>
                    </a:cubicBezTo>
                    <a:cubicBezTo>
                      <a:pt x="591" y="268"/>
                      <a:pt x="600" y="272"/>
                      <a:pt x="609" y="274"/>
                    </a:cubicBezTo>
                    <a:close/>
                    <a:moveTo>
                      <a:pt x="690" y="300"/>
                    </a:moveTo>
                    <a:cubicBezTo>
                      <a:pt x="693" y="302"/>
                      <a:pt x="695" y="304"/>
                      <a:pt x="698" y="306"/>
                    </a:cubicBezTo>
                    <a:cubicBezTo>
                      <a:pt x="700" y="308"/>
                      <a:pt x="704" y="309"/>
                      <a:pt x="707" y="310"/>
                    </a:cubicBezTo>
                    <a:cubicBezTo>
                      <a:pt x="707" y="310"/>
                      <a:pt x="708" y="310"/>
                      <a:pt x="708" y="311"/>
                    </a:cubicBezTo>
                    <a:cubicBezTo>
                      <a:pt x="756" y="262"/>
                      <a:pt x="803" y="215"/>
                      <a:pt x="847" y="171"/>
                    </a:cubicBezTo>
                    <a:cubicBezTo>
                      <a:pt x="847" y="170"/>
                      <a:pt x="847" y="169"/>
                      <a:pt x="847" y="168"/>
                    </a:cubicBezTo>
                    <a:cubicBezTo>
                      <a:pt x="843" y="162"/>
                      <a:pt x="837" y="155"/>
                      <a:pt x="832" y="149"/>
                    </a:cubicBezTo>
                    <a:cubicBezTo>
                      <a:pt x="786" y="196"/>
                      <a:pt x="737" y="245"/>
                      <a:pt x="687" y="296"/>
                    </a:cubicBezTo>
                    <a:cubicBezTo>
                      <a:pt x="688" y="297"/>
                      <a:pt x="689" y="298"/>
                      <a:pt x="690" y="300"/>
                    </a:cubicBezTo>
                    <a:close/>
                    <a:moveTo>
                      <a:pt x="640" y="279"/>
                    </a:moveTo>
                    <a:cubicBezTo>
                      <a:pt x="648" y="280"/>
                      <a:pt x="657" y="280"/>
                      <a:pt x="665" y="283"/>
                    </a:cubicBezTo>
                    <a:cubicBezTo>
                      <a:pt x="718" y="230"/>
                      <a:pt x="769" y="179"/>
                      <a:pt x="816" y="131"/>
                    </a:cubicBezTo>
                    <a:cubicBezTo>
                      <a:pt x="814" y="128"/>
                      <a:pt x="811" y="125"/>
                      <a:pt x="808" y="123"/>
                    </a:cubicBezTo>
                    <a:cubicBezTo>
                      <a:pt x="806" y="120"/>
                      <a:pt x="803" y="118"/>
                      <a:pt x="801" y="115"/>
                    </a:cubicBezTo>
                    <a:cubicBezTo>
                      <a:pt x="750" y="166"/>
                      <a:pt x="696" y="221"/>
                      <a:pt x="639" y="279"/>
                    </a:cubicBezTo>
                    <a:cubicBezTo>
                      <a:pt x="639" y="279"/>
                      <a:pt x="640" y="279"/>
                      <a:pt x="640" y="279"/>
                    </a:cubicBezTo>
                    <a:close/>
                    <a:moveTo>
                      <a:pt x="925" y="429"/>
                    </a:moveTo>
                    <a:cubicBezTo>
                      <a:pt x="926" y="424"/>
                      <a:pt x="924" y="419"/>
                      <a:pt x="922" y="415"/>
                    </a:cubicBezTo>
                    <a:cubicBezTo>
                      <a:pt x="922" y="413"/>
                      <a:pt x="921" y="412"/>
                      <a:pt x="920" y="411"/>
                    </a:cubicBezTo>
                    <a:cubicBezTo>
                      <a:pt x="918" y="415"/>
                      <a:pt x="919" y="419"/>
                      <a:pt x="918" y="423"/>
                    </a:cubicBezTo>
                    <a:cubicBezTo>
                      <a:pt x="917" y="425"/>
                      <a:pt x="916" y="426"/>
                      <a:pt x="916" y="428"/>
                    </a:cubicBezTo>
                    <a:cubicBezTo>
                      <a:pt x="915" y="430"/>
                      <a:pt x="915" y="432"/>
                      <a:pt x="914" y="434"/>
                    </a:cubicBezTo>
                    <a:cubicBezTo>
                      <a:pt x="912" y="438"/>
                      <a:pt x="908" y="440"/>
                      <a:pt x="907" y="444"/>
                    </a:cubicBezTo>
                    <a:cubicBezTo>
                      <a:pt x="907" y="444"/>
                      <a:pt x="907" y="445"/>
                      <a:pt x="907" y="446"/>
                    </a:cubicBezTo>
                    <a:cubicBezTo>
                      <a:pt x="906" y="446"/>
                      <a:pt x="905" y="445"/>
                      <a:pt x="905" y="445"/>
                    </a:cubicBezTo>
                    <a:cubicBezTo>
                      <a:pt x="903" y="445"/>
                      <a:pt x="902" y="447"/>
                      <a:pt x="902" y="448"/>
                    </a:cubicBezTo>
                    <a:cubicBezTo>
                      <a:pt x="901" y="451"/>
                      <a:pt x="901" y="454"/>
                      <a:pt x="901" y="456"/>
                    </a:cubicBezTo>
                    <a:cubicBezTo>
                      <a:pt x="909" y="449"/>
                      <a:pt x="916" y="441"/>
                      <a:pt x="924" y="434"/>
                    </a:cubicBezTo>
                    <a:cubicBezTo>
                      <a:pt x="924" y="432"/>
                      <a:pt x="925" y="430"/>
                      <a:pt x="925" y="429"/>
                    </a:cubicBezTo>
                    <a:close/>
                    <a:moveTo>
                      <a:pt x="911" y="483"/>
                    </a:moveTo>
                    <a:cubicBezTo>
                      <a:pt x="913" y="483"/>
                      <a:pt x="917" y="484"/>
                      <a:pt x="919" y="482"/>
                    </a:cubicBezTo>
                    <a:cubicBezTo>
                      <a:pt x="920" y="481"/>
                      <a:pt x="920" y="480"/>
                      <a:pt x="920" y="479"/>
                    </a:cubicBezTo>
                    <a:cubicBezTo>
                      <a:pt x="921" y="476"/>
                      <a:pt x="921" y="474"/>
                      <a:pt x="922" y="471"/>
                    </a:cubicBezTo>
                    <a:cubicBezTo>
                      <a:pt x="918" y="475"/>
                      <a:pt x="914" y="479"/>
                      <a:pt x="910" y="483"/>
                    </a:cubicBezTo>
                    <a:cubicBezTo>
                      <a:pt x="910" y="483"/>
                      <a:pt x="910" y="483"/>
                      <a:pt x="911" y="483"/>
                    </a:cubicBezTo>
                    <a:close/>
                    <a:moveTo>
                      <a:pt x="874" y="419"/>
                    </a:moveTo>
                    <a:cubicBezTo>
                      <a:pt x="872" y="414"/>
                      <a:pt x="870" y="410"/>
                      <a:pt x="868" y="405"/>
                    </a:cubicBezTo>
                    <a:cubicBezTo>
                      <a:pt x="866" y="401"/>
                      <a:pt x="865" y="397"/>
                      <a:pt x="864" y="392"/>
                    </a:cubicBezTo>
                    <a:cubicBezTo>
                      <a:pt x="863" y="393"/>
                      <a:pt x="862" y="395"/>
                      <a:pt x="861" y="396"/>
                    </a:cubicBezTo>
                    <a:cubicBezTo>
                      <a:pt x="863" y="405"/>
                      <a:pt x="866" y="415"/>
                      <a:pt x="868" y="425"/>
                    </a:cubicBezTo>
                    <a:cubicBezTo>
                      <a:pt x="870" y="423"/>
                      <a:pt x="872" y="421"/>
                      <a:pt x="874" y="419"/>
                    </a:cubicBezTo>
                    <a:close/>
                    <a:moveTo>
                      <a:pt x="863" y="387"/>
                    </a:moveTo>
                    <a:cubicBezTo>
                      <a:pt x="863" y="384"/>
                      <a:pt x="863" y="381"/>
                      <a:pt x="864" y="378"/>
                    </a:cubicBezTo>
                    <a:cubicBezTo>
                      <a:pt x="864" y="376"/>
                      <a:pt x="863" y="373"/>
                      <a:pt x="862" y="370"/>
                    </a:cubicBezTo>
                    <a:cubicBezTo>
                      <a:pt x="862" y="369"/>
                      <a:pt x="862" y="368"/>
                      <a:pt x="863" y="367"/>
                    </a:cubicBezTo>
                    <a:cubicBezTo>
                      <a:pt x="863" y="366"/>
                      <a:pt x="864" y="366"/>
                      <a:pt x="865" y="366"/>
                    </a:cubicBezTo>
                    <a:cubicBezTo>
                      <a:pt x="866" y="366"/>
                      <a:pt x="866" y="366"/>
                      <a:pt x="867" y="367"/>
                    </a:cubicBezTo>
                    <a:cubicBezTo>
                      <a:pt x="869" y="369"/>
                      <a:pt x="870" y="373"/>
                      <a:pt x="873" y="377"/>
                    </a:cubicBezTo>
                    <a:cubicBezTo>
                      <a:pt x="874" y="378"/>
                      <a:pt x="875" y="379"/>
                      <a:pt x="876" y="380"/>
                    </a:cubicBezTo>
                    <a:cubicBezTo>
                      <a:pt x="881" y="375"/>
                      <a:pt x="886" y="370"/>
                      <a:pt x="891" y="365"/>
                    </a:cubicBezTo>
                    <a:cubicBezTo>
                      <a:pt x="890" y="362"/>
                      <a:pt x="888" y="358"/>
                      <a:pt x="886" y="356"/>
                    </a:cubicBezTo>
                    <a:cubicBezTo>
                      <a:pt x="884" y="352"/>
                      <a:pt x="881" y="348"/>
                      <a:pt x="879" y="344"/>
                    </a:cubicBezTo>
                    <a:cubicBezTo>
                      <a:pt x="871" y="352"/>
                      <a:pt x="862" y="361"/>
                      <a:pt x="854" y="369"/>
                    </a:cubicBezTo>
                    <a:cubicBezTo>
                      <a:pt x="856" y="378"/>
                      <a:pt x="858" y="387"/>
                      <a:pt x="861" y="396"/>
                    </a:cubicBezTo>
                    <a:cubicBezTo>
                      <a:pt x="862" y="395"/>
                      <a:pt x="863" y="393"/>
                      <a:pt x="864" y="392"/>
                    </a:cubicBezTo>
                    <a:cubicBezTo>
                      <a:pt x="864" y="391"/>
                      <a:pt x="863" y="389"/>
                      <a:pt x="863" y="387"/>
                    </a:cubicBezTo>
                    <a:close/>
                    <a:moveTo>
                      <a:pt x="869" y="427"/>
                    </a:moveTo>
                    <a:cubicBezTo>
                      <a:pt x="870" y="435"/>
                      <a:pt x="875" y="444"/>
                      <a:pt x="882" y="443"/>
                    </a:cubicBezTo>
                    <a:cubicBezTo>
                      <a:pt x="882" y="435"/>
                      <a:pt x="878" y="427"/>
                      <a:pt x="874" y="419"/>
                    </a:cubicBezTo>
                    <a:cubicBezTo>
                      <a:pt x="872" y="421"/>
                      <a:pt x="870" y="423"/>
                      <a:pt x="868" y="425"/>
                    </a:cubicBezTo>
                    <a:cubicBezTo>
                      <a:pt x="868" y="426"/>
                      <a:pt x="868" y="426"/>
                      <a:pt x="869" y="427"/>
                    </a:cubicBezTo>
                    <a:close/>
                    <a:moveTo>
                      <a:pt x="713" y="313"/>
                    </a:moveTo>
                    <a:cubicBezTo>
                      <a:pt x="714" y="314"/>
                      <a:pt x="714" y="316"/>
                      <a:pt x="714" y="318"/>
                    </a:cubicBezTo>
                    <a:cubicBezTo>
                      <a:pt x="715" y="321"/>
                      <a:pt x="714" y="324"/>
                      <a:pt x="715" y="327"/>
                    </a:cubicBezTo>
                    <a:cubicBezTo>
                      <a:pt x="716" y="329"/>
                      <a:pt x="716" y="332"/>
                      <a:pt x="717" y="334"/>
                    </a:cubicBezTo>
                    <a:cubicBezTo>
                      <a:pt x="763" y="288"/>
                      <a:pt x="808" y="243"/>
                      <a:pt x="851" y="199"/>
                    </a:cubicBezTo>
                    <a:cubicBezTo>
                      <a:pt x="850" y="198"/>
                      <a:pt x="850" y="197"/>
                      <a:pt x="850" y="196"/>
                    </a:cubicBezTo>
                    <a:cubicBezTo>
                      <a:pt x="847" y="188"/>
                      <a:pt x="847" y="179"/>
                      <a:pt x="847" y="171"/>
                    </a:cubicBezTo>
                    <a:cubicBezTo>
                      <a:pt x="803" y="215"/>
                      <a:pt x="756" y="262"/>
                      <a:pt x="708" y="311"/>
                    </a:cubicBezTo>
                    <a:cubicBezTo>
                      <a:pt x="710" y="311"/>
                      <a:pt x="711" y="312"/>
                      <a:pt x="713" y="313"/>
                    </a:cubicBezTo>
                    <a:close/>
                    <a:moveTo>
                      <a:pt x="386" y="193"/>
                    </a:moveTo>
                    <a:cubicBezTo>
                      <a:pt x="388" y="197"/>
                      <a:pt x="390" y="201"/>
                      <a:pt x="394" y="204"/>
                    </a:cubicBezTo>
                    <a:cubicBezTo>
                      <a:pt x="398" y="206"/>
                      <a:pt x="405" y="204"/>
                      <a:pt x="405" y="200"/>
                    </a:cubicBezTo>
                    <a:cubicBezTo>
                      <a:pt x="406" y="196"/>
                      <a:pt x="402" y="193"/>
                      <a:pt x="402" y="189"/>
                    </a:cubicBezTo>
                    <a:cubicBezTo>
                      <a:pt x="402" y="183"/>
                      <a:pt x="410" y="181"/>
                      <a:pt x="416" y="183"/>
                    </a:cubicBezTo>
                    <a:cubicBezTo>
                      <a:pt x="419" y="183"/>
                      <a:pt x="422" y="184"/>
                      <a:pt x="426" y="184"/>
                    </a:cubicBezTo>
                    <a:cubicBezTo>
                      <a:pt x="428" y="181"/>
                      <a:pt x="431" y="178"/>
                      <a:pt x="434" y="175"/>
                    </a:cubicBezTo>
                    <a:cubicBezTo>
                      <a:pt x="434" y="174"/>
                      <a:pt x="434" y="172"/>
                      <a:pt x="435" y="171"/>
                    </a:cubicBezTo>
                    <a:cubicBezTo>
                      <a:pt x="435" y="168"/>
                      <a:pt x="436" y="166"/>
                      <a:pt x="437" y="164"/>
                    </a:cubicBezTo>
                    <a:cubicBezTo>
                      <a:pt x="440" y="159"/>
                      <a:pt x="445" y="156"/>
                      <a:pt x="451" y="154"/>
                    </a:cubicBezTo>
                    <a:cubicBezTo>
                      <a:pt x="452" y="154"/>
                      <a:pt x="454" y="153"/>
                      <a:pt x="456" y="153"/>
                    </a:cubicBezTo>
                    <a:cubicBezTo>
                      <a:pt x="510" y="99"/>
                      <a:pt x="560" y="49"/>
                      <a:pt x="604" y="5"/>
                    </a:cubicBezTo>
                    <a:cubicBezTo>
                      <a:pt x="596" y="3"/>
                      <a:pt x="588" y="1"/>
                      <a:pt x="580" y="0"/>
                    </a:cubicBezTo>
                    <a:cubicBezTo>
                      <a:pt x="577" y="0"/>
                      <a:pt x="575" y="1"/>
                      <a:pt x="573" y="3"/>
                    </a:cubicBezTo>
                    <a:cubicBezTo>
                      <a:pt x="570" y="7"/>
                      <a:pt x="572" y="12"/>
                      <a:pt x="575" y="14"/>
                    </a:cubicBezTo>
                    <a:cubicBezTo>
                      <a:pt x="575" y="14"/>
                      <a:pt x="576" y="14"/>
                      <a:pt x="576" y="14"/>
                    </a:cubicBezTo>
                    <a:cubicBezTo>
                      <a:pt x="576" y="15"/>
                      <a:pt x="576" y="15"/>
                      <a:pt x="575" y="15"/>
                    </a:cubicBezTo>
                    <a:cubicBezTo>
                      <a:pt x="574" y="17"/>
                      <a:pt x="572" y="19"/>
                      <a:pt x="569" y="20"/>
                    </a:cubicBezTo>
                    <a:cubicBezTo>
                      <a:pt x="566" y="22"/>
                      <a:pt x="563" y="21"/>
                      <a:pt x="560" y="21"/>
                    </a:cubicBezTo>
                    <a:cubicBezTo>
                      <a:pt x="559" y="21"/>
                      <a:pt x="559" y="21"/>
                      <a:pt x="559" y="21"/>
                    </a:cubicBezTo>
                    <a:cubicBezTo>
                      <a:pt x="559" y="21"/>
                      <a:pt x="559" y="22"/>
                      <a:pt x="559" y="22"/>
                    </a:cubicBezTo>
                    <a:cubicBezTo>
                      <a:pt x="559" y="23"/>
                      <a:pt x="560" y="24"/>
                      <a:pt x="560" y="25"/>
                    </a:cubicBezTo>
                    <a:cubicBezTo>
                      <a:pt x="561" y="27"/>
                      <a:pt x="562" y="28"/>
                      <a:pt x="563" y="29"/>
                    </a:cubicBezTo>
                    <a:cubicBezTo>
                      <a:pt x="563" y="29"/>
                      <a:pt x="563" y="30"/>
                      <a:pt x="563" y="30"/>
                    </a:cubicBezTo>
                    <a:cubicBezTo>
                      <a:pt x="563" y="31"/>
                      <a:pt x="562" y="31"/>
                      <a:pt x="562" y="30"/>
                    </a:cubicBezTo>
                    <a:cubicBezTo>
                      <a:pt x="560" y="30"/>
                      <a:pt x="558" y="30"/>
                      <a:pt x="557" y="29"/>
                    </a:cubicBezTo>
                    <a:cubicBezTo>
                      <a:pt x="555" y="29"/>
                      <a:pt x="554" y="29"/>
                      <a:pt x="552" y="29"/>
                    </a:cubicBezTo>
                    <a:cubicBezTo>
                      <a:pt x="549" y="30"/>
                      <a:pt x="546" y="30"/>
                      <a:pt x="543" y="30"/>
                    </a:cubicBezTo>
                    <a:cubicBezTo>
                      <a:pt x="542" y="30"/>
                      <a:pt x="542" y="30"/>
                      <a:pt x="541" y="30"/>
                    </a:cubicBezTo>
                    <a:cubicBezTo>
                      <a:pt x="494" y="78"/>
                      <a:pt x="441" y="132"/>
                      <a:pt x="384" y="190"/>
                    </a:cubicBezTo>
                    <a:cubicBezTo>
                      <a:pt x="384" y="191"/>
                      <a:pt x="385" y="192"/>
                      <a:pt x="386" y="193"/>
                    </a:cubicBezTo>
                    <a:close/>
                    <a:moveTo>
                      <a:pt x="445" y="69"/>
                    </a:moveTo>
                    <a:cubicBezTo>
                      <a:pt x="448" y="69"/>
                      <a:pt x="450" y="69"/>
                      <a:pt x="452" y="69"/>
                    </a:cubicBezTo>
                    <a:cubicBezTo>
                      <a:pt x="453" y="69"/>
                      <a:pt x="454" y="70"/>
                      <a:pt x="453" y="71"/>
                    </a:cubicBezTo>
                    <a:cubicBezTo>
                      <a:pt x="452" y="73"/>
                      <a:pt x="448" y="73"/>
                      <a:pt x="446" y="74"/>
                    </a:cubicBezTo>
                    <a:cubicBezTo>
                      <a:pt x="443" y="75"/>
                      <a:pt x="439" y="76"/>
                      <a:pt x="436" y="78"/>
                    </a:cubicBezTo>
                    <a:cubicBezTo>
                      <a:pt x="434" y="78"/>
                      <a:pt x="432" y="79"/>
                      <a:pt x="430" y="80"/>
                    </a:cubicBezTo>
                    <a:cubicBezTo>
                      <a:pt x="406" y="105"/>
                      <a:pt x="380" y="131"/>
                      <a:pt x="353" y="158"/>
                    </a:cubicBezTo>
                    <a:cubicBezTo>
                      <a:pt x="354" y="159"/>
                      <a:pt x="356" y="160"/>
                      <a:pt x="357" y="161"/>
                    </a:cubicBezTo>
                    <a:cubicBezTo>
                      <a:pt x="359" y="164"/>
                      <a:pt x="361" y="168"/>
                      <a:pt x="364" y="170"/>
                    </a:cubicBezTo>
                    <a:cubicBezTo>
                      <a:pt x="365" y="171"/>
                      <a:pt x="366" y="171"/>
                      <a:pt x="367" y="172"/>
                    </a:cubicBezTo>
                    <a:cubicBezTo>
                      <a:pt x="413" y="126"/>
                      <a:pt x="456" y="83"/>
                      <a:pt x="495" y="44"/>
                    </a:cubicBezTo>
                    <a:cubicBezTo>
                      <a:pt x="494" y="44"/>
                      <a:pt x="494" y="44"/>
                      <a:pt x="494" y="44"/>
                    </a:cubicBezTo>
                    <a:cubicBezTo>
                      <a:pt x="490" y="46"/>
                      <a:pt x="487" y="48"/>
                      <a:pt x="483" y="48"/>
                    </a:cubicBezTo>
                    <a:cubicBezTo>
                      <a:pt x="480" y="47"/>
                      <a:pt x="478" y="47"/>
                      <a:pt x="476" y="45"/>
                    </a:cubicBezTo>
                    <a:cubicBezTo>
                      <a:pt x="475" y="45"/>
                      <a:pt x="474" y="44"/>
                      <a:pt x="473" y="43"/>
                    </a:cubicBezTo>
                    <a:cubicBezTo>
                      <a:pt x="472" y="43"/>
                      <a:pt x="472" y="42"/>
                      <a:pt x="472" y="41"/>
                    </a:cubicBezTo>
                    <a:cubicBezTo>
                      <a:pt x="472" y="38"/>
                      <a:pt x="474" y="39"/>
                      <a:pt x="476" y="38"/>
                    </a:cubicBezTo>
                    <a:cubicBezTo>
                      <a:pt x="478" y="38"/>
                      <a:pt x="481" y="38"/>
                      <a:pt x="483" y="38"/>
                    </a:cubicBezTo>
                    <a:cubicBezTo>
                      <a:pt x="484" y="38"/>
                      <a:pt x="487" y="40"/>
                      <a:pt x="487" y="38"/>
                    </a:cubicBezTo>
                    <a:cubicBezTo>
                      <a:pt x="486" y="36"/>
                      <a:pt x="485" y="34"/>
                      <a:pt x="484" y="34"/>
                    </a:cubicBezTo>
                    <a:cubicBezTo>
                      <a:pt x="483" y="33"/>
                      <a:pt x="482" y="33"/>
                      <a:pt x="482" y="33"/>
                    </a:cubicBezTo>
                    <a:cubicBezTo>
                      <a:pt x="481" y="33"/>
                      <a:pt x="481" y="32"/>
                      <a:pt x="480" y="32"/>
                    </a:cubicBezTo>
                    <a:cubicBezTo>
                      <a:pt x="480" y="32"/>
                      <a:pt x="479" y="31"/>
                      <a:pt x="479" y="31"/>
                    </a:cubicBezTo>
                    <a:cubicBezTo>
                      <a:pt x="467" y="43"/>
                      <a:pt x="455" y="55"/>
                      <a:pt x="443" y="68"/>
                    </a:cubicBezTo>
                    <a:cubicBezTo>
                      <a:pt x="444" y="68"/>
                      <a:pt x="444" y="68"/>
                      <a:pt x="445" y="69"/>
                    </a:cubicBezTo>
                    <a:close/>
                    <a:moveTo>
                      <a:pt x="271" y="191"/>
                    </a:moveTo>
                    <a:cubicBezTo>
                      <a:pt x="283" y="181"/>
                      <a:pt x="296" y="168"/>
                      <a:pt x="311" y="166"/>
                    </a:cubicBezTo>
                    <a:cubicBezTo>
                      <a:pt x="332" y="145"/>
                      <a:pt x="352" y="125"/>
                      <a:pt x="372" y="105"/>
                    </a:cubicBezTo>
                    <a:cubicBezTo>
                      <a:pt x="368" y="104"/>
                      <a:pt x="363" y="103"/>
                      <a:pt x="362" y="99"/>
                    </a:cubicBezTo>
                    <a:cubicBezTo>
                      <a:pt x="361" y="97"/>
                      <a:pt x="363" y="93"/>
                      <a:pt x="364" y="91"/>
                    </a:cubicBezTo>
                    <a:cubicBezTo>
                      <a:pt x="365" y="89"/>
                      <a:pt x="364" y="87"/>
                      <a:pt x="362" y="88"/>
                    </a:cubicBezTo>
                    <a:cubicBezTo>
                      <a:pt x="360" y="88"/>
                      <a:pt x="359" y="90"/>
                      <a:pt x="358" y="91"/>
                    </a:cubicBezTo>
                    <a:cubicBezTo>
                      <a:pt x="355" y="94"/>
                      <a:pt x="354" y="98"/>
                      <a:pt x="352" y="101"/>
                    </a:cubicBezTo>
                    <a:cubicBezTo>
                      <a:pt x="349" y="107"/>
                      <a:pt x="342" y="110"/>
                      <a:pt x="335" y="112"/>
                    </a:cubicBezTo>
                    <a:cubicBezTo>
                      <a:pt x="331" y="114"/>
                      <a:pt x="327" y="116"/>
                      <a:pt x="323" y="117"/>
                    </a:cubicBezTo>
                    <a:cubicBezTo>
                      <a:pt x="295" y="146"/>
                      <a:pt x="265" y="176"/>
                      <a:pt x="234" y="207"/>
                    </a:cubicBezTo>
                    <a:cubicBezTo>
                      <a:pt x="247" y="208"/>
                      <a:pt x="261" y="200"/>
                      <a:pt x="271" y="191"/>
                    </a:cubicBezTo>
                    <a:close/>
                    <a:moveTo>
                      <a:pt x="432" y="44"/>
                    </a:moveTo>
                    <a:cubicBezTo>
                      <a:pt x="432" y="45"/>
                      <a:pt x="432" y="45"/>
                      <a:pt x="432" y="45"/>
                    </a:cubicBezTo>
                    <a:cubicBezTo>
                      <a:pt x="434" y="51"/>
                      <a:pt x="428" y="54"/>
                      <a:pt x="424" y="57"/>
                    </a:cubicBezTo>
                    <a:cubicBezTo>
                      <a:pt x="423" y="57"/>
                      <a:pt x="432" y="64"/>
                      <a:pt x="433" y="65"/>
                    </a:cubicBezTo>
                    <a:cubicBezTo>
                      <a:pt x="436" y="66"/>
                      <a:pt x="439" y="67"/>
                      <a:pt x="443" y="68"/>
                    </a:cubicBezTo>
                    <a:cubicBezTo>
                      <a:pt x="455" y="55"/>
                      <a:pt x="467" y="43"/>
                      <a:pt x="479" y="31"/>
                    </a:cubicBezTo>
                    <a:cubicBezTo>
                      <a:pt x="477" y="30"/>
                      <a:pt x="474" y="28"/>
                      <a:pt x="471" y="27"/>
                    </a:cubicBezTo>
                    <a:cubicBezTo>
                      <a:pt x="465" y="25"/>
                      <a:pt x="459" y="25"/>
                      <a:pt x="453" y="25"/>
                    </a:cubicBezTo>
                    <a:cubicBezTo>
                      <a:pt x="452" y="26"/>
                      <a:pt x="451" y="26"/>
                      <a:pt x="450" y="26"/>
                    </a:cubicBezTo>
                    <a:cubicBezTo>
                      <a:pt x="444" y="32"/>
                      <a:pt x="438" y="38"/>
                      <a:pt x="432" y="44"/>
                    </a:cubicBezTo>
                    <a:cubicBezTo>
                      <a:pt x="432" y="44"/>
                      <a:pt x="432" y="44"/>
                      <a:pt x="432" y="44"/>
                    </a:cubicBezTo>
                    <a:close/>
                    <a:moveTo>
                      <a:pt x="369" y="80"/>
                    </a:moveTo>
                    <a:cubicBezTo>
                      <a:pt x="372" y="83"/>
                      <a:pt x="374" y="86"/>
                      <a:pt x="374" y="90"/>
                    </a:cubicBezTo>
                    <a:cubicBezTo>
                      <a:pt x="386" y="91"/>
                      <a:pt x="395" y="79"/>
                      <a:pt x="402" y="69"/>
                    </a:cubicBezTo>
                    <a:cubicBezTo>
                      <a:pt x="405" y="64"/>
                      <a:pt x="409" y="60"/>
                      <a:pt x="413" y="57"/>
                    </a:cubicBezTo>
                    <a:cubicBezTo>
                      <a:pt x="415" y="55"/>
                      <a:pt x="417" y="54"/>
                      <a:pt x="419" y="53"/>
                    </a:cubicBezTo>
                    <a:cubicBezTo>
                      <a:pt x="421" y="51"/>
                      <a:pt x="423" y="50"/>
                      <a:pt x="425" y="48"/>
                    </a:cubicBezTo>
                    <a:cubicBezTo>
                      <a:pt x="425" y="48"/>
                      <a:pt x="425" y="47"/>
                      <a:pt x="425" y="47"/>
                    </a:cubicBezTo>
                    <a:cubicBezTo>
                      <a:pt x="426" y="45"/>
                      <a:pt x="428" y="44"/>
                      <a:pt x="430" y="44"/>
                    </a:cubicBezTo>
                    <a:cubicBezTo>
                      <a:pt x="431" y="44"/>
                      <a:pt x="431" y="44"/>
                      <a:pt x="432" y="44"/>
                    </a:cubicBezTo>
                    <a:cubicBezTo>
                      <a:pt x="438" y="38"/>
                      <a:pt x="444" y="32"/>
                      <a:pt x="450" y="26"/>
                    </a:cubicBezTo>
                    <a:cubicBezTo>
                      <a:pt x="438" y="28"/>
                      <a:pt x="427" y="33"/>
                      <a:pt x="417" y="38"/>
                    </a:cubicBezTo>
                    <a:cubicBezTo>
                      <a:pt x="407" y="42"/>
                      <a:pt x="398" y="47"/>
                      <a:pt x="388" y="51"/>
                    </a:cubicBezTo>
                    <a:cubicBezTo>
                      <a:pt x="380" y="60"/>
                      <a:pt x="372" y="68"/>
                      <a:pt x="363" y="76"/>
                    </a:cubicBezTo>
                    <a:cubicBezTo>
                      <a:pt x="363" y="76"/>
                      <a:pt x="363" y="76"/>
                      <a:pt x="363" y="76"/>
                    </a:cubicBezTo>
                    <a:cubicBezTo>
                      <a:pt x="365" y="77"/>
                      <a:pt x="367" y="78"/>
                      <a:pt x="369" y="80"/>
                    </a:cubicBezTo>
                    <a:close/>
                    <a:moveTo>
                      <a:pt x="877" y="382"/>
                    </a:moveTo>
                    <a:cubicBezTo>
                      <a:pt x="878" y="384"/>
                      <a:pt x="879" y="387"/>
                      <a:pt x="881" y="388"/>
                    </a:cubicBezTo>
                    <a:cubicBezTo>
                      <a:pt x="882" y="388"/>
                      <a:pt x="883" y="388"/>
                      <a:pt x="883" y="388"/>
                    </a:cubicBezTo>
                    <a:cubicBezTo>
                      <a:pt x="885" y="388"/>
                      <a:pt x="886" y="389"/>
                      <a:pt x="887" y="388"/>
                    </a:cubicBezTo>
                    <a:cubicBezTo>
                      <a:pt x="889" y="387"/>
                      <a:pt x="891" y="384"/>
                      <a:pt x="892" y="382"/>
                    </a:cubicBezTo>
                    <a:cubicBezTo>
                      <a:pt x="893" y="379"/>
                      <a:pt x="893" y="376"/>
                      <a:pt x="893" y="373"/>
                    </a:cubicBezTo>
                    <a:cubicBezTo>
                      <a:pt x="893" y="370"/>
                      <a:pt x="892" y="368"/>
                      <a:pt x="891" y="365"/>
                    </a:cubicBezTo>
                    <a:cubicBezTo>
                      <a:pt x="886" y="370"/>
                      <a:pt x="881" y="375"/>
                      <a:pt x="876" y="380"/>
                    </a:cubicBezTo>
                    <a:cubicBezTo>
                      <a:pt x="876" y="381"/>
                      <a:pt x="877" y="382"/>
                      <a:pt x="877" y="382"/>
                    </a:cubicBezTo>
                    <a:close/>
                    <a:moveTo>
                      <a:pt x="489" y="285"/>
                    </a:moveTo>
                    <a:cubicBezTo>
                      <a:pt x="490" y="286"/>
                      <a:pt x="490" y="287"/>
                      <a:pt x="491" y="288"/>
                    </a:cubicBezTo>
                    <a:cubicBezTo>
                      <a:pt x="574" y="203"/>
                      <a:pt x="654" y="123"/>
                      <a:pt x="722" y="54"/>
                    </a:cubicBezTo>
                    <a:cubicBezTo>
                      <a:pt x="715" y="50"/>
                      <a:pt x="708" y="46"/>
                      <a:pt x="701" y="42"/>
                    </a:cubicBezTo>
                    <a:cubicBezTo>
                      <a:pt x="635" y="108"/>
                      <a:pt x="557" y="186"/>
                      <a:pt x="475" y="269"/>
                    </a:cubicBezTo>
                    <a:cubicBezTo>
                      <a:pt x="481" y="274"/>
                      <a:pt x="485" y="279"/>
                      <a:pt x="489" y="285"/>
                    </a:cubicBezTo>
                    <a:close/>
                    <a:moveTo>
                      <a:pt x="223" y="202"/>
                    </a:moveTo>
                    <a:cubicBezTo>
                      <a:pt x="227" y="205"/>
                      <a:pt x="231" y="206"/>
                      <a:pt x="234" y="207"/>
                    </a:cubicBezTo>
                    <a:cubicBezTo>
                      <a:pt x="265" y="176"/>
                      <a:pt x="295" y="146"/>
                      <a:pt x="323" y="117"/>
                    </a:cubicBezTo>
                    <a:cubicBezTo>
                      <a:pt x="322" y="117"/>
                      <a:pt x="322" y="118"/>
                      <a:pt x="322" y="118"/>
                    </a:cubicBezTo>
                    <a:cubicBezTo>
                      <a:pt x="313" y="121"/>
                      <a:pt x="305" y="124"/>
                      <a:pt x="296" y="128"/>
                    </a:cubicBezTo>
                    <a:cubicBezTo>
                      <a:pt x="292" y="130"/>
                      <a:pt x="288" y="131"/>
                      <a:pt x="283" y="133"/>
                    </a:cubicBezTo>
                    <a:cubicBezTo>
                      <a:pt x="281" y="134"/>
                      <a:pt x="279" y="135"/>
                      <a:pt x="277" y="136"/>
                    </a:cubicBezTo>
                    <a:cubicBezTo>
                      <a:pt x="275" y="136"/>
                      <a:pt x="274" y="136"/>
                      <a:pt x="273" y="138"/>
                    </a:cubicBezTo>
                    <a:cubicBezTo>
                      <a:pt x="273" y="139"/>
                      <a:pt x="273" y="140"/>
                      <a:pt x="274" y="142"/>
                    </a:cubicBezTo>
                    <a:cubicBezTo>
                      <a:pt x="274" y="146"/>
                      <a:pt x="276" y="149"/>
                      <a:pt x="277" y="153"/>
                    </a:cubicBezTo>
                    <a:cubicBezTo>
                      <a:pt x="277" y="157"/>
                      <a:pt x="276" y="161"/>
                      <a:pt x="273" y="163"/>
                    </a:cubicBezTo>
                    <a:cubicBezTo>
                      <a:pt x="267" y="168"/>
                      <a:pt x="258" y="166"/>
                      <a:pt x="251" y="166"/>
                    </a:cubicBezTo>
                    <a:cubicBezTo>
                      <a:pt x="247" y="166"/>
                      <a:pt x="244" y="167"/>
                      <a:pt x="241" y="168"/>
                    </a:cubicBezTo>
                    <a:cubicBezTo>
                      <a:pt x="236" y="173"/>
                      <a:pt x="230" y="178"/>
                      <a:pt x="225" y="184"/>
                    </a:cubicBezTo>
                    <a:cubicBezTo>
                      <a:pt x="223" y="190"/>
                      <a:pt x="222" y="196"/>
                      <a:pt x="223" y="202"/>
                    </a:cubicBezTo>
                    <a:close/>
                    <a:moveTo>
                      <a:pt x="372" y="177"/>
                    </a:moveTo>
                    <a:cubicBezTo>
                      <a:pt x="377" y="181"/>
                      <a:pt x="380" y="185"/>
                      <a:pt x="384" y="190"/>
                    </a:cubicBezTo>
                    <a:cubicBezTo>
                      <a:pt x="441" y="132"/>
                      <a:pt x="494" y="78"/>
                      <a:pt x="541" y="30"/>
                    </a:cubicBezTo>
                    <a:cubicBezTo>
                      <a:pt x="525" y="32"/>
                      <a:pt x="509" y="37"/>
                      <a:pt x="495" y="44"/>
                    </a:cubicBezTo>
                    <a:cubicBezTo>
                      <a:pt x="456" y="83"/>
                      <a:pt x="413" y="126"/>
                      <a:pt x="367" y="172"/>
                    </a:cubicBezTo>
                    <a:cubicBezTo>
                      <a:pt x="369" y="174"/>
                      <a:pt x="371" y="175"/>
                      <a:pt x="372" y="177"/>
                    </a:cubicBezTo>
                    <a:close/>
                    <a:moveTo>
                      <a:pt x="505" y="178"/>
                    </a:moveTo>
                    <a:cubicBezTo>
                      <a:pt x="505" y="178"/>
                      <a:pt x="505" y="179"/>
                      <a:pt x="505" y="179"/>
                    </a:cubicBezTo>
                    <a:cubicBezTo>
                      <a:pt x="505" y="179"/>
                      <a:pt x="505" y="180"/>
                      <a:pt x="504" y="180"/>
                    </a:cubicBezTo>
                    <a:cubicBezTo>
                      <a:pt x="502" y="181"/>
                      <a:pt x="500" y="181"/>
                      <a:pt x="498" y="180"/>
                    </a:cubicBezTo>
                    <a:cubicBezTo>
                      <a:pt x="488" y="190"/>
                      <a:pt x="479" y="199"/>
                      <a:pt x="469" y="209"/>
                    </a:cubicBezTo>
                    <a:cubicBezTo>
                      <a:pt x="470" y="208"/>
                      <a:pt x="471" y="208"/>
                      <a:pt x="473" y="208"/>
                    </a:cubicBezTo>
                    <a:cubicBezTo>
                      <a:pt x="474" y="208"/>
                      <a:pt x="476" y="209"/>
                      <a:pt x="477" y="211"/>
                    </a:cubicBezTo>
                    <a:cubicBezTo>
                      <a:pt x="478" y="213"/>
                      <a:pt x="477" y="215"/>
                      <a:pt x="477" y="218"/>
                    </a:cubicBezTo>
                    <a:cubicBezTo>
                      <a:pt x="477" y="220"/>
                      <a:pt x="476" y="223"/>
                      <a:pt x="476" y="226"/>
                    </a:cubicBezTo>
                    <a:cubicBezTo>
                      <a:pt x="474" y="231"/>
                      <a:pt x="470" y="237"/>
                      <a:pt x="466" y="241"/>
                    </a:cubicBezTo>
                    <a:cubicBezTo>
                      <a:pt x="464" y="243"/>
                      <a:pt x="461" y="244"/>
                      <a:pt x="459" y="245"/>
                    </a:cubicBezTo>
                    <a:cubicBezTo>
                      <a:pt x="457" y="246"/>
                      <a:pt x="456" y="247"/>
                      <a:pt x="455" y="247"/>
                    </a:cubicBezTo>
                    <a:cubicBezTo>
                      <a:pt x="453" y="247"/>
                      <a:pt x="452" y="247"/>
                      <a:pt x="450" y="248"/>
                    </a:cubicBezTo>
                    <a:cubicBezTo>
                      <a:pt x="450" y="248"/>
                      <a:pt x="450" y="248"/>
                      <a:pt x="450" y="248"/>
                    </a:cubicBezTo>
                    <a:cubicBezTo>
                      <a:pt x="449" y="248"/>
                      <a:pt x="449" y="248"/>
                      <a:pt x="449" y="248"/>
                    </a:cubicBezTo>
                    <a:cubicBezTo>
                      <a:pt x="450" y="250"/>
                      <a:pt x="451" y="250"/>
                      <a:pt x="452" y="251"/>
                    </a:cubicBezTo>
                    <a:cubicBezTo>
                      <a:pt x="453" y="252"/>
                      <a:pt x="455" y="253"/>
                      <a:pt x="456" y="253"/>
                    </a:cubicBezTo>
                    <a:cubicBezTo>
                      <a:pt x="457" y="254"/>
                      <a:pt x="457" y="254"/>
                      <a:pt x="458" y="255"/>
                    </a:cubicBezTo>
                    <a:cubicBezTo>
                      <a:pt x="539" y="173"/>
                      <a:pt x="615" y="96"/>
                      <a:pt x="679" y="31"/>
                    </a:cubicBezTo>
                    <a:cubicBezTo>
                      <a:pt x="671" y="28"/>
                      <a:pt x="663" y="24"/>
                      <a:pt x="655" y="21"/>
                    </a:cubicBezTo>
                    <a:cubicBezTo>
                      <a:pt x="610" y="67"/>
                      <a:pt x="559" y="119"/>
                      <a:pt x="503" y="174"/>
                    </a:cubicBezTo>
                    <a:cubicBezTo>
                      <a:pt x="504" y="175"/>
                      <a:pt x="505" y="177"/>
                      <a:pt x="505" y="178"/>
                    </a:cubicBezTo>
                    <a:close/>
                    <a:moveTo>
                      <a:pt x="475" y="269"/>
                    </a:moveTo>
                    <a:cubicBezTo>
                      <a:pt x="557" y="186"/>
                      <a:pt x="635" y="108"/>
                      <a:pt x="701" y="42"/>
                    </a:cubicBezTo>
                    <a:cubicBezTo>
                      <a:pt x="694" y="38"/>
                      <a:pt x="686" y="35"/>
                      <a:pt x="679" y="31"/>
                    </a:cubicBezTo>
                    <a:cubicBezTo>
                      <a:pt x="615" y="96"/>
                      <a:pt x="539" y="173"/>
                      <a:pt x="458" y="255"/>
                    </a:cubicBezTo>
                    <a:cubicBezTo>
                      <a:pt x="464" y="259"/>
                      <a:pt x="470" y="264"/>
                      <a:pt x="475" y="269"/>
                    </a:cubicBezTo>
                    <a:close/>
                    <a:moveTo>
                      <a:pt x="488" y="155"/>
                    </a:moveTo>
                    <a:cubicBezTo>
                      <a:pt x="490" y="158"/>
                      <a:pt x="493" y="161"/>
                      <a:pt x="495" y="165"/>
                    </a:cubicBezTo>
                    <a:cubicBezTo>
                      <a:pt x="496" y="167"/>
                      <a:pt x="498" y="169"/>
                      <a:pt x="501" y="171"/>
                    </a:cubicBezTo>
                    <a:cubicBezTo>
                      <a:pt x="502" y="172"/>
                      <a:pt x="503" y="173"/>
                      <a:pt x="503" y="174"/>
                    </a:cubicBezTo>
                    <a:cubicBezTo>
                      <a:pt x="559" y="119"/>
                      <a:pt x="610" y="67"/>
                      <a:pt x="655" y="21"/>
                    </a:cubicBezTo>
                    <a:cubicBezTo>
                      <a:pt x="646" y="18"/>
                      <a:pt x="637" y="14"/>
                      <a:pt x="628" y="12"/>
                    </a:cubicBezTo>
                    <a:cubicBezTo>
                      <a:pt x="586" y="54"/>
                      <a:pt x="538" y="102"/>
                      <a:pt x="487" y="154"/>
                    </a:cubicBezTo>
                    <a:cubicBezTo>
                      <a:pt x="487" y="154"/>
                      <a:pt x="488" y="155"/>
                      <a:pt x="488" y="155"/>
                    </a:cubicBezTo>
                    <a:close/>
                    <a:moveTo>
                      <a:pt x="7" y="416"/>
                    </a:moveTo>
                    <a:cubicBezTo>
                      <a:pt x="7" y="412"/>
                      <a:pt x="7" y="408"/>
                      <a:pt x="6" y="404"/>
                    </a:cubicBezTo>
                    <a:cubicBezTo>
                      <a:pt x="4" y="406"/>
                      <a:pt x="3" y="408"/>
                      <a:pt x="1" y="410"/>
                    </a:cubicBezTo>
                    <a:cubicBezTo>
                      <a:pt x="0" y="421"/>
                      <a:pt x="0" y="432"/>
                      <a:pt x="1" y="443"/>
                    </a:cubicBezTo>
                    <a:cubicBezTo>
                      <a:pt x="4" y="440"/>
                      <a:pt x="7" y="436"/>
                      <a:pt x="10" y="433"/>
                    </a:cubicBezTo>
                    <a:cubicBezTo>
                      <a:pt x="9" y="427"/>
                      <a:pt x="8" y="422"/>
                      <a:pt x="7" y="416"/>
                    </a:cubicBezTo>
                    <a:close/>
                    <a:moveTo>
                      <a:pt x="459" y="153"/>
                    </a:moveTo>
                    <a:cubicBezTo>
                      <a:pt x="460" y="154"/>
                      <a:pt x="462" y="154"/>
                      <a:pt x="463" y="154"/>
                    </a:cubicBezTo>
                    <a:cubicBezTo>
                      <a:pt x="465" y="155"/>
                      <a:pt x="466" y="156"/>
                      <a:pt x="468" y="157"/>
                    </a:cubicBezTo>
                    <a:cubicBezTo>
                      <a:pt x="469" y="157"/>
                      <a:pt x="470" y="158"/>
                      <a:pt x="471" y="157"/>
                    </a:cubicBezTo>
                    <a:cubicBezTo>
                      <a:pt x="472" y="156"/>
                      <a:pt x="472" y="155"/>
                      <a:pt x="472" y="154"/>
                    </a:cubicBezTo>
                    <a:cubicBezTo>
                      <a:pt x="472" y="153"/>
                      <a:pt x="473" y="152"/>
                      <a:pt x="473" y="151"/>
                    </a:cubicBezTo>
                    <a:cubicBezTo>
                      <a:pt x="474" y="149"/>
                      <a:pt x="474" y="147"/>
                      <a:pt x="476" y="146"/>
                    </a:cubicBezTo>
                    <a:cubicBezTo>
                      <a:pt x="477" y="146"/>
                      <a:pt x="478" y="147"/>
                      <a:pt x="478" y="147"/>
                    </a:cubicBezTo>
                    <a:cubicBezTo>
                      <a:pt x="481" y="149"/>
                      <a:pt x="485" y="151"/>
                      <a:pt x="487" y="154"/>
                    </a:cubicBezTo>
                    <a:cubicBezTo>
                      <a:pt x="538" y="102"/>
                      <a:pt x="586" y="54"/>
                      <a:pt x="628" y="12"/>
                    </a:cubicBezTo>
                    <a:cubicBezTo>
                      <a:pt x="620" y="9"/>
                      <a:pt x="612" y="7"/>
                      <a:pt x="604" y="5"/>
                    </a:cubicBezTo>
                    <a:cubicBezTo>
                      <a:pt x="560" y="49"/>
                      <a:pt x="510" y="99"/>
                      <a:pt x="456" y="153"/>
                    </a:cubicBezTo>
                    <a:cubicBezTo>
                      <a:pt x="457" y="153"/>
                      <a:pt x="458" y="153"/>
                      <a:pt x="459" y="153"/>
                    </a:cubicBezTo>
                    <a:close/>
                  </a:path>
                </a:pathLst>
              </a:custGeom>
              <a:no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sp>
          <p:nvSpPr>
            <p:cNvPr id="44" name="Freeform 19">
              <a:extLst>
                <a:ext uri="{FF2B5EF4-FFF2-40B4-BE49-F238E27FC236}">
                  <a16:creationId xmlns:a16="http://schemas.microsoft.com/office/drawing/2014/main" id="{9ABB304A-5D70-044A-92E0-8A90C1E95390}"/>
                </a:ext>
              </a:extLst>
            </p:cNvPr>
            <p:cNvSpPr>
              <a:spLocks/>
            </p:cNvSpPr>
            <p:nvPr userDrawn="1"/>
          </p:nvSpPr>
          <p:spPr bwMode="auto">
            <a:xfrm>
              <a:off x="3994150" y="5110163"/>
              <a:ext cx="277813" cy="277812"/>
            </a:xfrm>
            <a:custGeom>
              <a:avLst/>
              <a:gdLst>
                <a:gd name="T0" fmla="*/ 41 w 73"/>
                <a:gd name="T1" fmla="*/ 3 h 73"/>
                <a:gd name="T2" fmla="*/ 71 w 73"/>
                <a:gd name="T3" fmla="*/ 42 h 73"/>
                <a:gd name="T4" fmla="*/ 33 w 73"/>
                <a:gd name="T5" fmla="*/ 71 h 73"/>
                <a:gd name="T6" fmla="*/ 2 w 73"/>
                <a:gd name="T7" fmla="*/ 35 h 73"/>
                <a:gd name="T8" fmla="*/ 41 w 73"/>
                <a:gd name="T9" fmla="*/ 3 h 73"/>
              </a:gdLst>
              <a:ahLst/>
              <a:cxnLst>
                <a:cxn ang="0">
                  <a:pos x="T0" y="T1"/>
                </a:cxn>
                <a:cxn ang="0">
                  <a:pos x="T2" y="T3"/>
                </a:cxn>
                <a:cxn ang="0">
                  <a:pos x="T4" y="T5"/>
                </a:cxn>
                <a:cxn ang="0">
                  <a:pos x="T6" y="T7"/>
                </a:cxn>
                <a:cxn ang="0">
                  <a:pos x="T8" y="T9"/>
                </a:cxn>
              </a:cxnLst>
              <a:rect l="0" t="0" r="r" b="b"/>
              <a:pathLst>
                <a:path w="73" h="73">
                  <a:moveTo>
                    <a:pt x="41" y="3"/>
                  </a:moveTo>
                  <a:cubicBezTo>
                    <a:pt x="60" y="7"/>
                    <a:pt x="73" y="23"/>
                    <a:pt x="71" y="42"/>
                  </a:cubicBezTo>
                  <a:cubicBezTo>
                    <a:pt x="69" y="61"/>
                    <a:pt x="51" y="73"/>
                    <a:pt x="33" y="71"/>
                  </a:cubicBezTo>
                  <a:cubicBezTo>
                    <a:pt x="13" y="69"/>
                    <a:pt x="0" y="55"/>
                    <a:pt x="2" y="35"/>
                  </a:cubicBezTo>
                  <a:cubicBezTo>
                    <a:pt x="3" y="16"/>
                    <a:pt x="21" y="0"/>
                    <a:pt x="41" y="3"/>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20">
              <a:extLst>
                <a:ext uri="{FF2B5EF4-FFF2-40B4-BE49-F238E27FC236}">
                  <a16:creationId xmlns:a16="http://schemas.microsoft.com/office/drawing/2014/main" id="{47809058-A081-4D41-AC15-52A924357607}"/>
                </a:ext>
              </a:extLst>
            </p:cNvPr>
            <p:cNvSpPr>
              <a:spLocks/>
            </p:cNvSpPr>
            <p:nvPr userDrawn="1"/>
          </p:nvSpPr>
          <p:spPr bwMode="auto">
            <a:xfrm>
              <a:off x="7902575" y="2311400"/>
              <a:ext cx="296863" cy="288925"/>
            </a:xfrm>
            <a:custGeom>
              <a:avLst/>
              <a:gdLst>
                <a:gd name="T0" fmla="*/ 12 w 78"/>
                <a:gd name="T1" fmla="*/ 61 h 76"/>
                <a:gd name="T2" fmla="*/ 60 w 78"/>
                <a:gd name="T3" fmla="*/ 66 h 76"/>
                <a:gd name="T4" fmla="*/ 67 w 78"/>
                <a:gd name="T5" fmla="*/ 20 h 76"/>
                <a:gd name="T6" fmla="*/ 18 w 78"/>
                <a:gd name="T7" fmla="*/ 11 h 76"/>
                <a:gd name="T8" fmla="*/ 12 w 78"/>
                <a:gd name="T9" fmla="*/ 61 h 76"/>
              </a:gdLst>
              <a:ahLst/>
              <a:cxnLst>
                <a:cxn ang="0">
                  <a:pos x="T0" y="T1"/>
                </a:cxn>
                <a:cxn ang="0">
                  <a:pos x="T2" y="T3"/>
                </a:cxn>
                <a:cxn ang="0">
                  <a:pos x="T4" y="T5"/>
                </a:cxn>
                <a:cxn ang="0">
                  <a:pos x="T6" y="T7"/>
                </a:cxn>
                <a:cxn ang="0">
                  <a:pos x="T8" y="T9"/>
                </a:cxn>
              </a:cxnLst>
              <a:rect l="0" t="0" r="r" b="b"/>
              <a:pathLst>
                <a:path w="78" h="76">
                  <a:moveTo>
                    <a:pt x="12" y="61"/>
                  </a:moveTo>
                  <a:cubicBezTo>
                    <a:pt x="23" y="75"/>
                    <a:pt x="46" y="76"/>
                    <a:pt x="60" y="66"/>
                  </a:cubicBezTo>
                  <a:cubicBezTo>
                    <a:pt x="74" y="55"/>
                    <a:pt x="78" y="34"/>
                    <a:pt x="67" y="20"/>
                  </a:cubicBezTo>
                  <a:cubicBezTo>
                    <a:pt x="55" y="4"/>
                    <a:pt x="35" y="0"/>
                    <a:pt x="18" y="11"/>
                  </a:cubicBezTo>
                  <a:cubicBezTo>
                    <a:pt x="2" y="22"/>
                    <a:pt x="0" y="46"/>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6" name="Freeform 21">
              <a:extLst>
                <a:ext uri="{FF2B5EF4-FFF2-40B4-BE49-F238E27FC236}">
                  <a16:creationId xmlns:a16="http://schemas.microsoft.com/office/drawing/2014/main" id="{7C511D61-FE0B-6840-BAE4-29112BB1A450}"/>
                </a:ext>
              </a:extLst>
            </p:cNvPr>
            <p:cNvSpPr>
              <a:spLocks/>
            </p:cNvSpPr>
            <p:nvPr userDrawn="1"/>
          </p:nvSpPr>
          <p:spPr bwMode="auto">
            <a:xfrm>
              <a:off x="8328025"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7" name="Freeform 22">
              <a:extLst>
                <a:ext uri="{FF2B5EF4-FFF2-40B4-BE49-F238E27FC236}">
                  <a16:creationId xmlns:a16="http://schemas.microsoft.com/office/drawing/2014/main" id="{5F627318-EF4A-6845-9BC2-31B9E15AF203}"/>
                </a:ext>
              </a:extLst>
            </p:cNvPr>
            <p:cNvSpPr>
              <a:spLocks/>
            </p:cNvSpPr>
            <p:nvPr userDrawn="1"/>
          </p:nvSpPr>
          <p:spPr bwMode="auto">
            <a:xfrm>
              <a:off x="7908925" y="5113338"/>
              <a:ext cx="274638" cy="271462"/>
            </a:xfrm>
            <a:custGeom>
              <a:avLst/>
              <a:gdLst>
                <a:gd name="T0" fmla="*/ 12 w 72"/>
                <a:gd name="T1" fmla="*/ 61 h 71"/>
                <a:gd name="T2" fmla="*/ 35 w 72"/>
                <a:gd name="T3" fmla="*/ 70 h 71"/>
                <a:gd name="T4" fmla="*/ 54 w 72"/>
                <a:gd name="T5" fmla="*/ 67 h 71"/>
                <a:gd name="T6" fmla="*/ 72 w 72"/>
                <a:gd name="T7" fmla="*/ 36 h 71"/>
                <a:gd name="T8" fmla="*/ 56 w 72"/>
                <a:gd name="T9" fmla="*/ 7 h 71"/>
                <a:gd name="T10" fmla="*/ 23 w 72"/>
                <a:gd name="T11" fmla="*/ 4 h 71"/>
                <a:gd name="T12" fmla="*/ 2 w 72"/>
                <a:gd name="T13" fmla="*/ 29 h 71"/>
                <a:gd name="T14" fmla="*/ 12 w 72"/>
                <a:gd name="T15" fmla="*/ 61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1">
                  <a:moveTo>
                    <a:pt x="12" y="61"/>
                  </a:moveTo>
                  <a:cubicBezTo>
                    <a:pt x="18" y="66"/>
                    <a:pt x="26" y="70"/>
                    <a:pt x="35" y="70"/>
                  </a:cubicBezTo>
                  <a:cubicBezTo>
                    <a:pt x="41" y="71"/>
                    <a:pt x="48" y="70"/>
                    <a:pt x="54" y="67"/>
                  </a:cubicBezTo>
                  <a:cubicBezTo>
                    <a:pt x="65" y="61"/>
                    <a:pt x="72" y="48"/>
                    <a:pt x="72" y="36"/>
                  </a:cubicBezTo>
                  <a:cubicBezTo>
                    <a:pt x="71" y="24"/>
                    <a:pt x="65" y="13"/>
                    <a:pt x="56" y="7"/>
                  </a:cubicBezTo>
                  <a:cubicBezTo>
                    <a:pt x="46" y="1"/>
                    <a:pt x="34" y="0"/>
                    <a:pt x="23" y="4"/>
                  </a:cubicBezTo>
                  <a:cubicBezTo>
                    <a:pt x="13" y="9"/>
                    <a:pt x="5" y="18"/>
                    <a:pt x="2" y="29"/>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8" name="Freeform 23">
              <a:extLst>
                <a:ext uri="{FF2B5EF4-FFF2-40B4-BE49-F238E27FC236}">
                  <a16:creationId xmlns:a16="http://schemas.microsoft.com/office/drawing/2014/main" id="{1C86489F-7237-BE47-AA67-FC234CF6A6FC}"/>
                </a:ext>
              </a:extLst>
            </p:cNvPr>
            <p:cNvSpPr>
              <a:spLocks/>
            </p:cNvSpPr>
            <p:nvPr userDrawn="1"/>
          </p:nvSpPr>
          <p:spPr bwMode="auto">
            <a:xfrm>
              <a:off x="3994150" y="2319338"/>
              <a:ext cx="274638" cy="273050"/>
            </a:xfrm>
            <a:custGeom>
              <a:avLst/>
              <a:gdLst>
                <a:gd name="T0" fmla="*/ 12 w 72"/>
                <a:gd name="T1" fmla="*/ 61 h 72"/>
                <a:gd name="T2" fmla="*/ 34 w 72"/>
                <a:gd name="T3" fmla="*/ 71 h 72"/>
                <a:gd name="T4" fmla="*/ 53 w 72"/>
                <a:gd name="T5" fmla="*/ 67 h 72"/>
                <a:gd name="T6" fmla="*/ 71 w 72"/>
                <a:gd name="T7" fmla="*/ 36 h 72"/>
                <a:gd name="T8" fmla="*/ 55 w 72"/>
                <a:gd name="T9" fmla="*/ 8 h 72"/>
                <a:gd name="T10" fmla="*/ 23 w 72"/>
                <a:gd name="T11" fmla="*/ 5 h 72"/>
                <a:gd name="T12" fmla="*/ 2 w 72"/>
                <a:gd name="T13" fmla="*/ 30 h 72"/>
                <a:gd name="T14" fmla="*/ 12 w 72"/>
                <a:gd name="T15" fmla="*/ 61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72">
                  <a:moveTo>
                    <a:pt x="12" y="61"/>
                  </a:moveTo>
                  <a:cubicBezTo>
                    <a:pt x="18" y="67"/>
                    <a:pt x="26" y="70"/>
                    <a:pt x="34" y="71"/>
                  </a:cubicBezTo>
                  <a:cubicBezTo>
                    <a:pt x="41" y="72"/>
                    <a:pt x="48" y="70"/>
                    <a:pt x="53" y="67"/>
                  </a:cubicBezTo>
                  <a:cubicBezTo>
                    <a:pt x="65" y="62"/>
                    <a:pt x="72" y="49"/>
                    <a:pt x="71" y="36"/>
                  </a:cubicBezTo>
                  <a:cubicBezTo>
                    <a:pt x="71" y="25"/>
                    <a:pt x="65" y="14"/>
                    <a:pt x="55" y="8"/>
                  </a:cubicBezTo>
                  <a:cubicBezTo>
                    <a:pt x="45" y="1"/>
                    <a:pt x="33" y="0"/>
                    <a:pt x="23" y="5"/>
                  </a:cubicBezTo>
                  <a:cubicBezTo>
                    <a:pt x="12" y="9"/>
                    <a:pt x="4" y="19"/>
                    <a:pt x="2" y="30"/>
                  </a:cubicBezTo>
                  <a:cubicBezTo>
                    <a:pt x="0" y="41"/>
                    <a:pt x="4" y="53"/>
                    <a:pt x="12" y="61"/>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24">
              <a:extLst>
                <a:ext uri="{FF2B5EF4-FFF2-40B4-BE49-F238E27FC236}">
                  <a16:creationId xmlns:a16="http://schemas.microsoft.com/office/drawing/2014/main" id="{50D54382-3BB7-CB45-B00F-3AC515931A43}"/>
                </a:ext>
              </a:extLst>
            </p:cNvPr>
            <p:cNvSpPr>
              <a:spLocks/>
            </p:cNvSpPr>
            <p:nvPr userDrawn="1"/>
          </p:nvSpPr>
          <p:spPr bwMode="auto">
            <a:xfrm>
              <a:off x="3702050" y="3986213"/>
              <a:ext cx="373063" cy="1146175"/>
            </a:xfrm>
            <a:custGeom>
              <a:avLst/>
              <a:gdLst>
                <a:gd name="T0" fmla="*/ 98 w 98"/>
                <a:gd name="T1" fmla="*/ 301 h 301"/>
                <a:gd name="T2" fmla="*/ 0 w 98"/>
                <a:gd name="T3" fmla="*/ 0 h 301"/>
              </a:gdLst>
              <a:ahLst/>
              <a:cxnLst>
                <a:cxn ang="0">
                  <a:pos x="T0" y="T1"/>
                </a:cxn>
                <a:cxn ang="0">
                  <a:pos x="T2" y="T3"/>
                </a:cxn>
              </a:cxnLst>
              <a:rect l="0" t="0" r="r" b="b"/>
              <a:pathLst>
                <a:path w="98" h="301">
                  <a:moveTo>
                    <a:pt x="98" y="301"/>
                  </a:moveTo>
                  <a:cubicBezTo>
                    <a:pt x="39" y="212"/>
                    <a:pt x="5" y="106"/>
                    <a:pt x="0"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25">
              <a:extLst>
                <a:ext uri="{FF2B5EF4-FFF2-40B4-BE49-F238E27FC236}">
                  <a16:creationId xmlns:a16="http://schemas.microsoft.com/office/drawing/2014/main" id="{63B2A783-AC69-D945-8F76-642B0B5E81DC}"/>
                </a:ext>
              </a:extLst>
            </p:cNvPr>
            <p:cNvSpPr>
              <a:spLocks/>
            </p:cNvSpPr>
            <p:nvPr userDrawn="1"/>
          </p:nvSpPr>
          <p:spPr bwMode="auto">
            <a:xfrm>
              <a:off x="3708400" y="2581275"/>
              <a:ext cx="369888" cy="1146175"/>
            </a:xfrm>
            <a:custGeom>
              <a:avLst/>
              <a:gdLst>
                <a:gd name="T0" fmla="*/ 0 w 97"/>
                <a:gd name="T1" fmla="*/ 301 h 301"/>
                <a:gd name="T2" fmla="*/ 24 w 97"/>
                <a:gd name="T3" fmla="*/ 142 h 301"/>
                <a:gd name="T4" fmla="*/ 97 w 97"/>
                <a:gd name="T5" fmla="*/ 0 h 301"/>
              </a:gdLst>
              <a:ahLst/>
              <a:cxnLst>
                <a:cxn ang="0">
                  <a:pos x="T0" y="T1"/>
                </a:cxn>
                <a:cxn ang="0">
                  <a:pos x="T2" y="T3"/>
                </a:cxn>
                <a:cxn ang="0">
                  <a:pos x="T4" y="T5"/>
                </a:cxn>
              </a:cxnLst>
              <a:rect l="0" t="0" r="r" b="b"/>
              <a:pathLst>
                <a:path w="97" h="301">
                  <a:moveTo>
                    <a:pt x="0" y="301"/>
                  </a:moveTo>
                  <a:cubicBezTo>
                    <a:pt x="3" y="247"/>
                    <a:pt x="9" y="194"/>
                    <a:pt x="24" y="142"/>
                  </a:cubicBezTo>
                  <a:cubicBezTo>
                    <a:pt x="38" y="90"/>
                    <a:pt x="62" y="40"/>
                    <a:pt x="97" y="0"/>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26">
              <a:extLst>
                <a:ext uri="{FF2B5EF4-FFF2-40B4-BE49-F238E27FC236}">
                  <a16:creationId xmlns:a16="http://schemas.microsoft.com/office/drawing/2014/main" id="{3BCEECA2-F7A8-BD40-A1EC-2162B3ECD8BA}"/>
                </a:ext>
              </a:extLst>
            </p:cNvPr>
            <p:cNvSpPr>
              <a:spLocks/>
            </p:cNvSpPr>
            <p:nvPr userDrawn="1"/>
          </p:nvSpPr>
          <p:spPr bwMode="auto">
            <a:xfrm>
              <a:off x="8099425" y="2573338"/>
              <a:ext cx="377825" cy="1150937"/>
            </a:xfrm>
            <a:custGeom>
              <a:avLst/>
              <a:gdLst>
                <a:gd name="T0" fmla="*/ 0 w 99"/>
                <a:gd name="T1" fmla="*/ 0 h 302"/>
                <a:gd name="T2" fmla="*/ 35 w 99"/>
                <a:gd name="T3" fmla="*/ 59 h 302"/>
                <a:gd name="T4" fmla="*/ 99 w 99"/>
                <a:gd name="T5" fmla="*/ 302 h 302"/>
              </a:gdLst>
              <a:ahLst/>
              <a:cxnLst>
                <a:cxn ang="0">
                  <a:pos x="T0" y="T1"/>
                </a:cxn>
                <a:cxn ang="0">
                  <a:pos x="T2" y="T3"/>
                </a:cxn>
                <a:cxn ang="0">
                  <a:pos x="T4" y="T5"/>
                </a:cxn>
              </a:cxnLst>
              <a:rect l="0" t="0" r="r" b="b"/>
              <a:pathLst>
                <a:path w="99" h="302">
                  <a:moveTo>
                    <a:pt x="0" y="0"/>
                  </a:moveTo>
                  <a:cubicBezTo>
                    <a:pt x="14" y="18"/>
                    <a:pt x="25" y="38"/>
                    <a:pt x="35" y="59"/>
                  </a:cubicBezTo>
                  <a:cubicBezTo>
                    <a:pt x="70" y="135"/>
                    <a:pt x="94" y="218"/>
                    <a:pt x="99" y="302"/>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27">
              <a:extLst>
                <a:ext uri="{FF2B5EF4-FFF2-40B4-BE49-F238E27FC236}">
                  <a16:creationId xmlns:a16="http://schemas.microsoft.com/office/drawing/2014/main" id="{63A2050A-6B0F-2042-9679-5133D3ED1D0D}"/>
                </a:ext>
              </a:extLst>
            </p:cNvPr>
            <p:cNvSpPr>
              <a:spLocks/>
            </p:cNvSpPr>
            <p:nvPr userDrawn="1"/>
          </p:nvSpPr>
          <p:spPr bwMode="auto">
            <a:xfrm>
              <a:off x="8110538" y="3983038"/>
              <a:ext cx="366712" cy="1157287"/>
            </a:xfrm>
            <a:custGeom>
              <a:avLst/>
              <a:gdLst>
                <a:gd name="T0" fmla="*/ 95 w 96"/>
                <a:gd name="T1" fmla="*/ 0 h 304"/>
                <a:gd name="T2" fmla="*/ 93 w 96"/>
                <a:gd name="T3" fmla="*/ 51 h 304"/>
                <a:gd name="T4" fmla="*/ 86 w 96"/>
                <a:gd name="T5" fmla="*/ 82 h 304"/>
                <a:gd name="T6" fmla="*/ 0 w 96"/>
                <a:gd name="T7" fmla="*/ 304 h 304"/>
              </a:gdLst>
              <a:ahLst/>
              <a:cxnLst>
                <a:cxn ang="0">
                  <a:pos x="T0" y="T1"/>
                </a:cxn>
                <a:cxn ang="0">
                  <a:pos x="T2" y="T3"/>
                </a:cxn>
                <a:cxn ang="0">
                  <a:pos x="T4" y="T5"/>
                </a:cxn>
                <a:cxn ang="0">
                  <a:pos x="T6" y="T7"/>
                </a:cxn>
              </a:cxnLst>
              <a:rect l="0" t="0" r="r" b="b"/>
              <a:pathLst>
                <a:path w="96" h="304">
                  <a:moveTo>
                    <a:pt x="95" y="0"/>
                  </a:moveTo>
                  <a:cubicBezTo>
                    <a:pt x="96" y="17"/>
                    <a:pt x="96" y="34"/>
                    <a:pt x="93" y="51"/>
                  </a:cubicBezTo>
                  <a:cubicBezTo>
                    <a:pt x="91" y="61"/>
                    <a:pt x="88" y="71"/>
                    <a:pt x="86" y="82"/>
                  </a:cubicBezTo>
                  <a:cubicBezTo>
                    <a:pt x="66" y="159"/>
                    <a:pt x="45" y="238"/>
                    <a:pt x="0" y="304"/>
                  </a:cubicBezTo>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90" name="Freeform 18">
              <a:extLst>
                <a:ext uri="{FF2B5EF4-FFF2-40B4-BE49-F238E27FC236}">
                  <a16:creationId xmlns:a16="http://schemas.microsoft.com/office/drawing/2014/main" id="{48A0DF6F-F238-9446-A917-915CAE0244D5}"/>
                </a:ext>
              </a:extLst>
            </p:cNvPr>
            <p:cNvSpPr>
              <a:spLocks/>
            </p:cNvSpPr>
            <p:nvPr userDrawn="1"/>
          </p:nvSpPr>
          <p:spPr bwMode="auto">
            <a:xfrm>
              <a:off x="3549650" y="3705225"/>
              <a:ext cx="296863" cy="296863"/>
            </a:xfrm>
            <a:custGeom>
              <a:avLst/>
              <a:gdLst>
                <a:gd name="T0" fmla="*/ 65 w 78"/>
                <a:gd name="T1" fmla="*/ 15 h 78"/>
                <a:gd name="T2" fmla="*/ 14 w 78"/>
                <a:gd name="T3" fmla="*/ 16 h 78"/>
                <a:gd name="T4" fmla="*/ 18 w 78"/>
                <a:gd name="T5" fmla="*/ 66 h 78"/>
                <a:gd name="T6" fmla="*/ 67 w 78"/>
                <a:gd name="T7" fmla="*/ 62 h 78"/>
                <a:gd name="T8" fmla="*/ 65 w 78"/>
                <a:gd name="T9" fmla="*/ 15 h 78"/>
              </a:gdLst>
              <a:ahLst/>
              <a:cxnLst>
                <a:cxn ang="0">
                  <a:pos x="T0" y="T1"/>
                </a:cxn>
                <a:cxn ang="0">
                  <a:pos x="T2" y="T3"/>
                </a:cxn>
                <a:cxn ang="0">
                  <a:pos x="T4" y="T5"/>
                </a:cxn>
                <a:cxn ang="0">
                  <a:pos x="T6" y="T7"/>
                </a:cxn>
                <a:cxn ang="0">
                  <a:pos x="T8" y="T9"/>
                </a:cxn>
              </a:cxnLst>
              <a:rect l="0" t="0" r="r" b="b"/>
              <a:pathLst>
                <a:path w="78" h="78">
                  <a:moveTo>
                    <a:pt x="65" y="15"/>
                  </a:moveTo>
                  <a:cubicBezTo>
                    <a:pt x="51" y="0"/>
                    <a:pt x="28" y="3"/>
                    <a:pt x="14" y="16"/>
                  </a:cubicBezTo>
                  <a:cubicBezTo>
                    <a:pt x="0" y="29"/>
                    <a:pt x="5" y="53"/>
                    <a:pt x="18" y="66"/>
                  </a:cubicBezTo>
                  <a:cubicBezTo>
                    <a:pt x="31" y="78"/>
                    <a:pt x="55" y="76"/>
                    <a:pt x="67" y="62"/>
                  </a:cubicBezTo>
                  <a:cubicBezTo>
                    <a:pt x="78" y="48"/>
                    <a:pt x="77" y="27"/>
                    <a:pt x="65" y="15"/>
                  </a:cubicBezTo>
                  <a:close/>
                </a:path>
              </a:pathLst>
            </a:custGeom>
            <a:noFill/>
            <a:ln w="30163"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sp>
        <p:nvSpPr>
          <p:cNvPr id="97" name="Text Placeholder 23">
            <a:extLst>
              <a:ext uri="{FF2B5EF4-FFF2-40B4-BE49-F238E27FC236}">
                <a16:creationId xmlns:a16="http://schemas.microsoft.com/office/drawing/2014/main" id="{F8461E90-A497-7347-A343-678BD39DAAA5}"/>
              </a:ext>
            </a:extLst>
          </p:cNvPr>
          <p:cNvSpPr>
            <a:spLocks noGrp="1"/>
          </p:cNvSpPr>
          <p:nvPr>
            <p:ph type="body" sz="quarter" idx="21" hasCustomPrompt="1"/>
          </p:nvPr>
        </p:nvSpPr>
        <p:spPr>
          <a:xfrm>
            <a:off x="9444032" y="5084075"/>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107" name="Text Placeholder 23">
            <a:extLst>
              <a:ext uri="{FF2B5EF4-FFF2-40B4-BE49-F238E27FC236}">
                <a16:creationId xmlns:a16="http://schemas.microsoft.com/office/drawing/2014/main" id="{D1C8CE19-8720-4F40-BD8F-AAF446DD3A8B}"/>
              </a:ext>
            </a:extLst>
          </p:cNvPr>
          <p:cNvSpPr>
            <a:spLocks noGrp="1"/>
          </p:cNvSpPr>
          <p:nvPr>
            <p:ph type="body" sz="quarter" idx="22" hasCustomPrompt="1"/>
          </p:nvPr>
        </p:nvSpPr>
        <p:spPr>
          <a:xfrm>
            <a:off x="9798056" y="3576744"/>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108" name="Text Placeholder 23">
            <a:extLst>
              <a:ext uri="{FF2B5EF4-FFF2-40B4-BE49-F238E27FC236}">
                <a16:creationId xmlns:a16="http://schemas.microsoft.com/office/drawing/2014/main" id="{702796D0-BBCB-4C44-BCC9-0087AA68EE92}"/>
              </a:ext>
            </a:extLst>
          </p:cNvPr>
          <p:cNvSpPr>
            <a:spLocks noGrp="1"/>
          </p:cNvSpPr>
          <p:nvPr>
            <p:ph type="body" sz="quarter" idx="23" hasCustomPrompt="1"/>
          </p:nvPr>
        </p:nvSpPr>
        <p:spPr>
          <a:xfrm>
            <a:off x="9365460" y="2052516"/>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grpSp>
        <p:nvGrpSpPr>
          <p:cNvPr id="109" name="Group 108">
            <a:extLst>
              <a:ext uri="{FF2B5EF4-FFF2-40B4-BE49-F238E27FC236}">
                <a16:creationId xmlns:a16="http://schemas.microsoft.com/office/drawing/2014/main" id="{C3D3AAB8-51EE-BE47-96A7-F4C6EB71FBED}"/>
              </a:ext>
            </a:extLst>
          </p:cNvPr>
          <p:cNvGrpSpPr/>
          <p:nvPr userDrawn="1"/>
        </p:nvGrpSpPr>
        <p:grpSpPr>
          <a:xfrm>
            <a:off x="4830849" y="6407537"/>
            <a:ext cx="2530305" cy="138107"/>
            <a:chOff x="2502568" y="6027821"/>
            <a:chExt cx="6689559" cy="365125"/>
          </a:xfrm>
        </p:grpSpPr>
        <p:pic>
          <p:nvPicPr>
            <p:cNvPr id="110" name="Picture 109" descr="Text, logo&#10;&#10;Description automatically generated">
              <a:extLst>
                <a:ext uri="{FF2B5EF4-FFF2-40B4-BE49-F238E27FC236}">
                  <a16:creationId xmlns:a16="http://schemas.microsoft.com/office/drawing/2014/main" id="{F30378CC-EFC7-004D-86D9-0A066147AAD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1" name="Picture 110" descr="Text, logo&#10;&#10;Description automatically generated">
              <a:extLst>
                <a:ext uri="{FF2B5EF4-FFF2-40B4-BE49-F238E27FC236}">
                  <a16:creationId xmlns:a16="http://schemas.microsoft.com/office/drawing/2014/main" id="{50DC9650-F7DD-144D-8344-F200DD1FF9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3658723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point arrow Inforgraphic">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B8AB9018-D1C4-2747-A5A5-68536C279161}"/>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53" name="Freeform 6">
            <a:extLst>
              <a:ext uri="{FF2B5EF4-FFF2-40B4-BE49-F238E27FC236}">
                <a16:creationId xmlns:a16="http://schemas.microsoft.com/office/drawing/2014/main" id="{E10A0B0F-C824-F84B-B463-E30858284846}"/>
              </a:ext>
            </a:extLst>
          </p:cNvPr>
          <p:cNvSpPr>
            <a:spLocks/>
          </p:cNvSpPr>
          <p:nvPr userDrawn="1"/>
        </p:nvSpPr>
        <p:spPr bwMode="auto">
          <a:xfrm>
            <a:off x="271411" y="2232803"/>
            <a:ext cx="3170178" cy="3026381"/>
          </a:xfrm>
          <a:custGeom>
            <a:avLst/>
            <a:gdLst>
              <a:gd name="T0" fmla="*/ 131 w 704"/>
              <a:gd name="T1" fmla="*/ 270 h 547"/>
              <a:gd name="T2" fmla="*/ 77 w 704"/>
              <a:gd name="T3" fmla="*/ 396 h 547"/>
              <a:gd name="T4" fmla="*/ 0 w 704"/>
              <a:gd name="T5" fmla="*/ 546 h 547"/>
              <a:gd name="T6" fmla="*/ 574 w 704"/>
              <a:gd name="T7" fmla="*/ 547 h 547"/>
              <a:gd name="T8" fmla="*/ 635 w 704"/>
              <a:gd name="T9" fmla="*/ 428 h 547"/>
              <a:gd name="T10" fmla="*/ 704 w 704"/>
              <a:gd name="T11" fmla="*/ 276 h 547"/>
              <a:gd name="T12" fmla="*/ 578 w 704"/>
              <a:gd name="T13" fmla="*/ 5 h 547"/>
              <a:gd name="T14" fmla="*/ 4 w 704"/>
              <a:gd name="T15" fmla="*/ 0 h 547"/>
              <a:gd name="T16" fmla="*/ 131 w 704"/>
              <a:gd name="T17" fmla="*/ 27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4" h="547">
                <a:moveTo>
                  <a:pt x="131" y="270"/>
                </a:moveTo>
                <a:cubicBezTo>
                  <a:pt x="105" y="307"/>
                  <a:pt x="93" y="353"/>
                  <a:pt x="77" y="396"/>
                </a:cubicBezTo>
                <a:cubicBezTo>
                  <a:pt x="58" y="449"/>
                  <a:pt x="32" y="499"/>
                  <a:pt x="0" y="546"/>
                </a:cubicBezTo>
                <a:cubicBezTo>
                  <a:pt x="193" y="546"/>
                  <a:pt x="383" y="545"/>
                  <a:pt x="574" y="547"/>
                </a:cubicBezTo>
                <a:cubicBezTo>
                  <a:pt x="598" y="508"/>
                  <a:pt x="617" y="470"/>
                  <a:pt x="635" y="428"/>
                </a:cubicBezTo>
                <a:cubicBezTo>
                  <a:pt x="657" y="378"/>
                  <a:pt x="682" y="325"/>
                  <a:pt x="704" y="276"/>
                </a:cubicBezTo>
                <a:cubicBezTo>
                  <a:pt x="659" y="188"/>
                  <a:pt x="616" y="96"/>
                  <a:pt x="578" y="5"/>
                </a:cubicBezTo>
                <a:cubicBezTo>
                  <a:pt x="386" y="2"/>
                  <a:pt x="196" y="3"/>
                  <a:pt x="4" y="0"/>
                </a:cubicBezTo>
                <a:cubicBezTo>
                  <a:pt x="46" y="90"/>
                  <a:pt x="131" y="270"/>
                  <a:pt x="131"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4" name="Freeform 7">
            <a:extLst>
              <a:ext uri="{FF2B5EF4-FFF2-40B4-BE49-F238E27FC236}">
                <a16:creationId xmlns:a16="http://schemas.microsoft.com/office/drawing/2014/main" id="{A2C6C7A6-D492-5C41-B551-99B0B6D54740}"/>
              </a:ext>
            </a:extLst>
          </p:cNvPr>
          <p:cNvSpPr>
            <a:spLocks/>
          </p:cNvSpPr>
          <p:nvPr userDrawn="1"/>
        </p:nvSpPr>
        <p:spPr bwMode="auto">
          <a:xfrm>
            <a:off x="5872200" y="2237670"/>
            <a:ext cx="3213348" cy="3017160"/>
          </a:xfrm>
          <a:custGeom>
            <a:avLst/>
            <a:gdLst>
              <a:gd name="T0" fmla="*/ 135 w 714"/>
              <a:gd name="T1" fmla="*/ 270 h 545"/>
              <a:gd name="T2" fmla="*/ 82 w 714"/>
              <a:gd name="T3" fmla="*/ 396 h 545"/>
              <a:gd name="T4" fmla="*/ 7 w 714"/>
              <a:gd name="T5" fmla="*/ 545 h 545"/>
              <a:gd name="T6" fmla="*/ 587 w 714"/>
              <a:gd name="T7" fmla="*/ 535 h 545"/>
              <a:gd name="T8" fmla="*/ 647 w 714"/>
              <a:gd name="T9" fmla="*/ 416 h 545"/>
              <a:gd name="T10" fmla="*/ 714 w 714"/>
              <a:gd name="T11" fmla="*/ 264 h 545"/>
              <a:gd name="T12" fmla="*/ 582 w 714"/>
              <a:gd name="T13" fmla="*/ 0 h 545"/>
              <a:gd name="T14" fmla="*/ 0 w 714"/>
              <a:gd name="T15" fmla="*/ 5 h 545"/>
              <a:gd name="T16" fmla="*/ 135 w 714"/>
              <a:gd name="T17" fmla="*/ 270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4" h="545">
                <a:moveTo>
                  <a:pt x="135" y="270"/>
                </a:moveTo>
                <a:cubicBezTo>
                  <a:pt x="108" y="307"/>
                  <a:pt x="97" y="353"/>
                  <a:pt x="82" y="396"/>
                </a:cubicBezTo>
                <a:cubicBezTo>
                  <a:pt x="64" y="449"/>
                  <a:pt x="38" y="499"/>
                  <a:pt x="7" y="545"/>
                </a:cubicBezTo>
                <a:cubicBezTo>
                  <a:pt x="202" y="542"/>
                  <a:pt x="395" y="537"/>
                  <a:pt x="587" y="535"/>
                </a:cubicBezTo>
                <a:cubicBezTo>
                  <a:pt x="611" y="496"/>
                  <a:pt x="629" y="458"/>
                  <a:pt x="647" y="416"/>
                </a:cubicBezTo>
                <a:cubicBezTo>
                  <a:pt x="668" y="366"/>
                  <a:pt x="693" y="314"/>
                  <a:pt x="714" y="264"/>
                </a:cubicBezTo>
                <a:cubicBezTo>
                  <a:pt x="667" y="179"/>
                  <a:pt x="622" y="89"/>
                  <a:pt x="582" y="0"/>
                </a:cubicBezTo>
                <a:cubicBezTo>
                  <a:pt x="387" y="1"/>
                  <a:pt x="195" y="5"/>
                  <a:pt x="0" y="5"/>
                </a:cubicBezTo>
                <a:cubicBezTo>
                  <a:pt x="45" y="94"/>
                  <a:pt x="135" y="270"/>
                  <a:pt x="135"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5" name="Freeform 8">
            <a:extLst>
              <a:ext uri="{FF2B5EF4-FFF2-40B4-BE49-F238E27FC236}">
                <a16:creationId xmlns:a16="http://schemas.microsoft.com/office/drawing/2014/main" id="{0B1615B6-9D86-A143-979A-BB3A2064606E}"/>
              </a:ext>
            </a:extLst>
          </p:cNvPr>
          <p:cNvSpPr>
            <a:spLocks/>
          </p:cNvSpPr>
          <p:nvPr userDrawn="1"/>
        </p:nvSpPr>
        <p:spPr bwMode="auto">
          <a:xfrm>
            <a:off x="3051139" y="2245813"/>
            <a:ext cx="3173932" cy="2998723"/>
          </a:xfrm>
          <a:custGeom>
            <a:avLst/>
            <a:gdLst>
              <a:gd name="T0" fmla="*/ 130 w 705"/>
              <a:gd name="T1" fmla="*/ 270 h 542"/>
              <a:gd name="T2" fmla="*/ 8 w 705"/>
              <a:gd name="T3" fmla="*/ 542 h 542"/>
              <a:gd name="T4" fmla="*/ 582 w 705"/>
              <a:gd name="T5" fmla="*/ 537 h 542"/>
              <a:gd name="T6" fmla="*/ 705 w 705"/>
              <a:gd name="T7" fmla="*/ 266 h 542"/>
              <a:gd name="T8" fmla="*/ 585 w 705"/>
              <a:gd name="T9" fmla="*/ 0 h 542"/>
              <a:gd name="T10" fmla="*/ 0 w 705"/>
              <a:gd name="T11" fmla="*/ 5 h 542"/>
              <a:gd name="T12" fmla="*/ 130 w 705"/>
              <a:gd name="T13" fmla="*/ 270 h 542"/>
            </a:gdLst>
            <a:ahLst/>
            <a:cxnLst>
              <a:cxn ang="0">
                <a:pos x="T0" y="T1"/>
              </a:cxn>
              <a:cxn ang="0">
                <a:pos x="T2" y="T3"/>
              </a:cxn>
              <a:cxn ang="0">
                <a:pos x="T4" y="T5"/>
              </a:cxn>
              <a:cxn ang="0">
                <a:pos x="T6" y="T7"/>
              </a:cxn>
              <a:cxn ang="0">
                <a:pos x="T8" y="T9"/>
              </a:cxn>
              <a:cxn ang="0">
                <a:pos x="T10" y="T11"/>
              </a:cxn>
              <a:cxn ang="0">
                <a:pos x="T12" y="T13"/>
              </a:cxn>
            </a:cxnLst>
            <a:rect l="0" t="0" r="r" b="b"/>
            <a:pathLst>
              <a:path w="705" h="542">
                <a:moveTo>
                  <a:pt x="130" y="270"/>
                </a:moveTo>
                <a:cubicBezTo>
                  <a:pt x="90" y="361"/>
                  <a:pt x="48" y="451"/>
                  <a:pt x="8" y="542"/>
                </a:cubicBezTo>
                <a:cubicBezTo>
                  <a:pt x="199" y="541"/>
                  <a:pt x="392" y="538"/>
                  <a:pt x="582" y="537"/>
                </a:cubicBezTo>
                <a:cubicBezTo>
                  <a:pt x="627" y="447"/>
                  <a:pt x="667" y="359"/>
                  <a:pt x="705" y="266"/>
                </a:cubicBezTo>
                <a:cubicBezTo>
                  <a:pt x="660" y="180"/>
                  <a:pt x="620" y="91"/>
                  <a:pt x="585" y="0"/>
                </a:cubicBezTo>
                <a:cubicBezTo>
                  <a:pt x="391" y="8"/>
                  <a:pt x="193" y="11"/>
                  <a:pt x="0" y="5"/>
                </a:cubicBezTo>
                <a:cubicBezTo>
                  <a:pt x="44" y="94"/>
                  <a:pt x="130" y="270"/>
                  <a:pt x="130" y="270"/>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6" name="Freeform 9">
            <a:extLst>
              <a:ext uri="{FF2B5EF4-FFF2-40B4-BE49-F238E27FC236}">
                <a16:creationId xmlns:a16="http://schemas.microsoft.com/office/drawing/2014/main" id="{98B0D9DF-9CA0-AC47-86FA-573F47B3639C}"/>
              </a:ext>
            </a:extLst>
          </p:cNvPr>
          <p:cNvSpPr>
            <a:spLocks/>
          </p:cNvSpPr>
          <p:nvPr userDrawn="1"/>
        </p:nvSpPr>
        <p:spPr bwMode="auto">
          <a:xfrm>
            <a:off x="8710630" y="2256177"/>
            <a:ext cx="3190824" cy="2959539"/>
          </a:xfrm>
          <a:custGeom>
            <a:avLst/>
            <a:gdLst>
              <a:gd name="T0" fmla="*/ 130 w 709"/>
              <a:gd name="T1" fmla="*/ 266 h 535"/>
              <a:gd name="T2" fmla="*/ 5 w 709"/>
              <a:gd name="T3" fmla="*/ 535 h 535"/>
              <a:gd name="T4" fmla="*/ 584 w 709"/>
              <a:gd name="T5" fmla="*/ 533 h 535"/>
              <a:gd name="T6" fmla="*/ 709 w 709"/>
              <a:gd name="T7" fmla="*/ 265 h 535"/>
              <a:gd name="T8" fmla="*/ 589 w 709"/>
              <a:gd name="T9" fmla="*/ 0 h 535"/>
              <a:gd name="T10" fmla="*/ 0 w 709"/>
              <a:gd name="T11" fmla="*/ 2 h 535"/>
              <a:gd name="T12" fmla="*/ 130 w 709"/>
              <a:gd name="T13" fmla="*/ 266 h 535"/>
            </a:gdLst>
            <a:ahLst/>
            <a:cxnLst>
              <a:cxn ang="0">
                <a:pos x="T0" y="T1"/>
              </a:cxn>
              <a:cxn ang="0">
                <a:pos x="T2" y="T3"/>
              </a:cxn>
              <a:cxn ang="0">
                <a:pos x="T4" y="T5"/>
              </a:cxn>
              <a:cxn ang="0">
                <a:pos x="T6" y="T7"/>
              </a:cxn>
              <a:cxn ang="0">
                <a:pos x="T8" y="T9"/>
              </a:cxn>
              <a:cxn ang="0">
                <a:pos x="T10" y="T11"/>
              </a:cxn>
              <a:cxn ang="0">
                <a:pos x="T12" y="T13"/>
              </a:cxn>
            </a:cxnLst>
            <a:rect l="0" t="0" r="r" b="b"/>
            <a:pathLst>
              <a:path w="709" h="535">
                <a:moveTo>
                  <a:pt x="130" y="266"/>
                </a:moveTo>
                <a:cubicBezTo>
                  <a:pt x="89" y="356"/>
                  <a:pt x="46" y="445"/>
                  <a:pt x="5" y="535"/>
                </a:cubicBezTo>
                <a:cubicBezTo>
                  <a:pt x="197" y="535"/>
                  <a:pt x="391" y="533"/>
                  <a:pt x="584" y="533"/>
                </a:cubicBezTo>
                <a:cubicBezTo>
                  <a:pt x="629" y="444"/>
                  <a:pt x="670" y="357"/>
                  <a:pt x="709" y="265"/>
                </a:cubicBezTo>
                <a:cubicBezTo>
                  <a:pt x="664" y="179"/>
                  <a:pt x="624" y="90"/>
                  <a:pt x="589" y="0"/>
                </a:cubicBezTo>
                <a:cubicBezTo>
                  <a:pt x="394" y="7"/>
                  <a:pt x="194" y="9"/>
                  <a:pt x="0" y="2"/>
                </a:cubicBezTo>
                <a:cubicBezTo>
                  <a:pt x="43" y="90"/>
                  <a:pt x="130" y="266"/>
                  <a:pt x="130" y="266"/>
                </a:cubicBezTo>
                <a:close/>
              </a:path>
            </a:pathLst>
          </a:custGeom>
          <a:solidFill>
            <a:schemeClr val="bg1"/>
          </a:solidFill>
          <a:ln w="46038"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8" name="Freeform 31">
            <a:extLst>
              <a:ext uri="{FF2B5EF4-FFF2-40B4-BE49-F238E27FC236}">
                <a16:creationId xmlns:a16="http://schemas.microsoft.com/office/drawing/2014/main" id="{E648F237-38E1-F946-B557-6E4A0FA91C0D}"/>
              </a:ext>
            </a:extLst>
          </p:cNvPr>
          <p:cNvSpPr>
            <a:spLocks/>
          </p:cNvSpPr>
          <p:nvPr userDrawn="1"/>
        </p:nvSpPr>
        <p:spPr bwMode="auto">
          <a:xfrm>
            <a:off x="4400550" y="1330097"/>
            <a:ext cx="3390900" cy="97393"/>
          </a:xfrm>
          <a:custGeom>
            <a:avLst/>
            <a:gdLst>
              <a:gd name="T0" fmla="*/ 0 w 871"/>
              <a:gd name="T1" fmla="*/ 25 h 25"/>
              <a:gd name="T2" fmla="*/ 871 w 871"/>
              <a:gd name="T3" fmla="*/ 3 h 25"/>
            </a:gdLst>
            <a:ahLst/>
            <a:cxnLst>
              <a:cxn ang="0">
                <a:pos x="T0" y="T1"/>
              </a:cxn>
              <a:cxn ang="0">
                <a:pos x="T2" y="T3"/>
              </a:cxn>
            </a:cxnLst>
            <a:rect l="0" t="0" r="r" b="b"/>
            <a:pathLst>
              <a:path w="871" h="25">
                <a:moveTo>
                  <a:pt x="0" y="25"/>
                </a:moveTo>
                <a:cubicBezTo>
                  <a:pt x="290" y="7"/>
                  <a:pt x="580" y="0"/>
                  <a:pt x="871" y="3"/>
                </a:cubicBezTo>
              </a:path>
            </a:pathLst>
          </a:custGeom>
          <a:noFill/>
          <a:ln w="12700"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898ABE68-06B2-2B4F-89FB-3B3B13AB83CE}"/>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TITLE HERE</a:t>
            </a:r>
          </a:p>
        </p:txBody>
      </p:sp>
      <p:sp>
        <p:nvSpPr>
          <p:cNvPr id="76" name="Text Placeholder 23">
            <a:extLst>
              <a:ext uri="{FF2B5EF4-FFF2-40B4-BE49-F238E27FC236}">
                <a16:creationId xmlns:a16="http://schemas.microsoft.com/office/drawing/2014/main" id="{642447BF-00C7-9C46-A57E-528F4DE50154}"/>
              </a:ext>
            </a:extLst>
          </p:cNvPr>
          <p:cNvSpPr>
            <a:spLocks noGrp="1"/>
          </p:cNvSpPr>
          <p:nvPr>
            <p:ph type="body" sz="quarter" idx="18" hasCustomPrompt="1"/>
          </p:nvPr>
        </p:nvSpPr>
        <p:spPr>
          <a:xfrm>
            <a:off x="1074780"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 HEADING</a:t>
            </a:r>
          </a:p>
        </p:txBody>
      </p:sp>
      <p:sp>
        <p:nvSpPr>
          <p:cNvPr id="78" name="Text Placeholder 23">
            <a:extLst>
              <a:ext uri="{FF2B5EF4-FFF2-40B4-BE49-F238E27FC236}">
                <a16:creationId xmlns:a16="http://schemas.microsoft.com/office/drawing/2014/main" id="{50BEF1D7-5F19-2941-8816-E288244744E8}"/>
              </a:ext>
            </a:extLst>
          </p:cNvPr>
          <p:cNvSpPr>
            <a:spLocks noGrp="1"/>
          </p:cNvSpPr>
          <p:nvPr>
            <p:ph type="body" sz="quarter" idx="16" hasCustomPrompt="1"/>
          </p:nvPr>
        </p:nvSpPr>
        <p:spPr>
          <a:xfrm>
            <a:off x="1074780"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79" name="Text Placeholder 23">
            <a:extLst>
              <a:ext uri="{FF2B5EF4-FFF2-40B4-BE49-F238E27FC236}">
                <a16:creationId xmlns:a16="http://schemas.microsoft.com/office/drawing/2014/main" id="{3575DDFC-5CDA-AB4A-8D74-35D6EB3F6B53}"/>
              </a:ext>
            </a:extLst>
          </p:cNvPr>
          <p:cNvSpPr>
            <a:spLocks noGrp="1"/>
          </p:cNvSpPr>
          <p:nvPr>
            <p:ph type="body" sz="quarter" idx="19" hasCustomPrompt="1"/>
          </p:nvPr>
        </p:nvSpPr>
        <p:spPr>
          <a:xfrm>
            <a:off x="3709094"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0" name="Text Placeholder 23">
            <a:extLst>
              <a:ext uri="{FF2B5EF4-FFF2-40B4-BE49-F238E27FC236}">
                <a16:creationId xmlns:a16="http://schemas.microsoft.com/office/drawing/2014/main" id="{59EA635A-236B-6E42-B2AD-3601614BEFAC}"/>
              </a:ext>
            </a:extLst>
          </p:cNvPr>
          <p:cNvSpPr>
            <a:spLocks noGrp="1"/>
          </p:cNvSpPr>
          <p:nvPr>
            <p:ph type="body" sz="quarter" idx="20" hasCustomPrompt="1"/>
          </p:nvPr>
        </p:nvSpPr>
        <p:spPr>
          <a:xfrm>
            <a:off x="3709094"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1" name="Text Placeholder 23">
            <a:extLst>
              <a:ext uri="{FF2B5EF4-FFF2-40B4-BE49-F238E27FC236}">
                <a16:creationId xmlns:a16="http://schemas.microsoft.com/office/drawing/2014/main" id="{A6237D36-CFAB-9349-869A-805E901E4C8A}"/>
              </a:ext>
            </a:extLst>
          </p:cNvPr>
          <p:cNvSpPr>
            <a:spLocks noGrp="1"/>
          </p:cNvSpPr>
          <p:nvPr>
            <p:ph type="body" sz="quarter" idx="21" hasCustomPrompt="1"/>
          </p:nvPr>
        </p:nvSpPr>
        <p:spPr>
          <a:xfrm>
            <a:off x="657943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2" name="Text Placeholder 23">
            <a:extLst>
              <a:ext uri="{FF2B5EF4-FFF2-40B4-BE49-F238E27FC236}">
                <a16:creationId xmlns:a16="http://schemas.microsoft.com/office/drawing/2014/main" id="{66961305-EA7D-0F49-9FE1-446B0EB4BB90}"/>
              </a:ext>
            </a:extLst>
          </p:cNvPr>
          <p:cNvSpPr>
            <a:spLocks noGrp="1"/>
          </p:cNvSpPr>
          <p:nvPr>
            <p:ph type="body" sz="quarter" idx="22" hasCustomPrompt="1"/>
          </p:nvPr>
        </p:nvSpPr>
        <p:spPr>
          <a:xfrm>
            <a:off x="657943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
        <p:nvSpPr>
          <p:cNvPr id="93" name="Text Placeholder 23">
            <a:extLst>
              <a:ext uri="{FF2B5EF4-FFF2-40B4-BE49-F238E27FC236}">
                <a16:creationId xmlns:a16="http://schemas.microsoft.com/office/drawing/2014/main" id="{5E14F0AB-16FA-BF48-9237-4173D77C5852}"/>
              </a:ext>
            </a:extLst>
          </p:cNvPr>
          <p:cNvSpPr>
            <a:spLocks noGrp="1"/>
          </p:cNvSpPr>
          <p:nvPr>
            <p:ph type="body" sz="quarter" idx="23" hasCustomPrompt="1"/>
          </p:nvPr>
        </p:nvSpPr>
        <p:spPr>
          <a:xfrm>
            <a:off x="9408001" y="2474468"/>
            <a:ext cx="1840653" cy="666794"/>
          </a:xfrm>
        </p:spPr>
        <p:txBody>
          <a:bodyPr anchor="t">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94" name="Text Placeholder 23">
            <a:extLst>
              <a:ext uri="{FF2B5EF4-FFF2-40B4-BE49-F238E27FC236}">
                <a16:creationId xmlns:a16="http://schemas.microsoft.com/office/drawing/2014/main" id="{6812D4C4-B594-014A-868E-78DDB39536FA}"/>
              </a:ext>
            </a:extLst>
          </p:cNvPr>
          <p:cNvSpPr>
            <a:spLocks noGrp="1"/>
          </p:cNvSpPr>
          <p:nvPr>
            <p:ph type="body" sz="quarter" idx="24" hasCustomPrompt="1"/>
          </p:nvPr>
        </p:nvSpPr>
        <p:spPr>
          <a:xfrm>
            <a:off x="9408001" y="3284138"/>
            <a:ext cx="1840653" cy="1959379"/>
          </a:xfrm>
        </p:spPr>
        <p:txBody>
          <a:bodyPr anchor="t">
            <a:normAutofit/>
          </a:bodyPr>
          <a:lstStyle>
            <a:lvl1pPr marL="0" indent="0" algn="ctr">
              <a:lnSpc>
                <a:spcPts val="2200"/>
              </a:lnSpc>
              <a:spcBef>
                <a:spcPts val="0"/>
              </a:spcBef>
              <a:buNone/>
              <a:defRPr sz="2000" b="0" i="0">
                <a:solidFill>
                  <a:srgbClr val="231F20"/>
                </a:solidFill>
                <a:latin typeface="Josefin Sans" pitchFamily="2" charset="0"/>
              </a:defRPr>
            </a:lvl1pPr>
          </a:lstStyle>
          <a:p>
            <a:pPr lvl="0"/>
            <a:r>
              <a:rPr lang="en-US" dirty="0"/>
              <a:t>Click here         to type</a:t>
            </a:r>
          </a:p>
        </p:txBody>
      </p:sp>
    </p:spTree>
    <p:extLst>
      <p:ext uri="{BB962C8B-B14F-4D97-AF65-F5344CB8AC3E}">
        <p14:creationId xmlns:p14="http://schemas.microsoft.com/office/powerpoint/2010/main" val="240558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0-#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0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1000" fill="hold"/>
                                        <p:tgtEl>
                                          <p:spTgt spid="54"/>
                                        </p:tgtEl>
                                        <p:attrNameLst>
                                          <p:attrName>ppt_x</p:attrName>
                                        </p:attrNameLst>
                                      </p:cBhvr>
                                      <p:tavLst>
                                        <p:tav tm="0">
                                          <p:val>
                                            <p:strVal val="0-#ppt_w/2"/>
                                          </p:val>
                                        </p:tav>
                                        <p:tav tm="100000">
                                          <p:val>
                                            <p:strVal val="#ppt_x"/>
                                          </p:val>
                                        </p:tav>
                                      </p:tavLst>
                                    </p:anim>
                                    <p:anim calcmode="lin" valueType="num">
                                      <p:cBhvr additive="base">
                                        <p:cTn id="12" dur="1000" fill="hold"/>
                                        <p:tgtEl>
                                          <p:spTgt spid="5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40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1000" fill="hold"/>
                                        <p:tgtEl>
                                          <p:spTgt spid="55"/>
                                        </p:tgtEl>
                                        <p:attrNameLst>
                                          <p:attrName>ppt_x</p:attrName>
                                        </p:attrNameLst>
                                      </p:cBhvr>
                                      <p:tavLst>
                                        <p:tav tm="0">
                                          <p:val>
                                            <p:strVal val="0-#ppt_w/2"/>
                                          </p:val>
                                        </p:tav>
                                        <p:tav tm="100000">
                                          <p:val>
                                            <p:strVal val="#ppt_x"/>
                                          </p:val>
                                        </p:tav>
                                      </p:tavLst>
                                    </p:anim>
                                    <p:anim calcmode="lin" valueType="num">
                                      <p:cBhvr additive="base">
                                        <p:cTn id="16" dur="1000" fill="hold"/>
                                        <p:tgtEl>
                                          <p:spTgt spid="5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60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1000" fill="hold"/>
                                        <p:tgtEl>
                                          <p:spTgt spid="53"/>
                                        </p:tgtEl>
                                        <p:attrNameLst>
                                          <p:attrName>ppt_x</p:attrName>
                                        </p:attrNameLst>
                                      </p:cBhvr>
                                      <p:tavLst>
                                        <p:tav tm="0">
                                          <p:val>
                                            <p:strVal val="0-#ppt_w/2"/>
                                          </p:val>
                                        </p:tav>
                                        <p:tav tm="100000">
                                          <p:val>
                                            <p:strVal val="#ppt_x"/>
                                          </p:val>
                                        </p:tav>
                                      </p:tavLst>
                                    </p:anim>
                                    <p:anim calcmode="lin" valueType="num">
                                      <p:cBhvr additive="base">
                                        <p:cTn id="20"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tep Inforgraphic  B">
    <p:spTree>
      <p:nvGrpSpPr>
        <p:cNvPr id="1" name=""/>
        <p:cNvGrpSpPr/>
        <p:nvPr/>
      </p:nvGrpSpPr>
      <p:grpSpPr>
        <a:xfrm>
          <a:off x="0" y="0"/>
          <a:ext cx="0" cy="0"/>
          <a:chOff x="0" y="0"/>
          <a:chExt cx="0" cy="0"/>
        </a:xfrm>
      </p:grpSpPr>
      <p:sp>
        <p:nvSpPr>
          <p:cNvPr id="59" name="Freeform 22">
            <a:extLst>
              <a:ext uri="{FF2B5EF4-FFF2-40B4-BE49-F238E27FC236}">
                <a16:creationId xmlns:a16="http://schemas.microsoft.com/office/drawing/2014/main" id="{B68051CA-AAD9-DF4F-83E1-3F06EE70EA1E}"/>
              </a:ext>
            </a:extLst>
          </p:cNvPr>
          <p:cNvSpPr>
            <a:spLocks/>
          </p:cNvSpPr>
          <p:nvPr userDrawn="1"/>
        </p:nvSpPr>
        <p:spPr bwMode="auto">
          <a:xfrm>
            <a:off x="1746640"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0" name="Freeform 22">
            <a:extLst>
              <a:ext uri="{FF2B5EF4-FFF2-40B4-BE49-F238E27FC236}">
                <a16:creationId xmlns:a16="http://schemas.microsoft.com/office/drawing/2014/main" id="{FB14D03A-2C17-7346-826C-73DF4D024B3B}"/>
              </a:ext>
            </a:extLst>
          </p:cNvPr>
          <p:cNvSpPr>
            <a:spLocks/>
          </p:cNvSpPr>
          <p:nvPr userDrawn="1"/>
        </p:nvSpPr>
        <p:spPr bwMode="auto">
          <a:xfrm>
            <a:off x="4048601"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3BDB7"/>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1" name="Freeform 22">
            <a:extLst>
              <a:ext uri="{FF2B5EF4-FFF2-40B4-BE49-F238E27FC236}">
                <a16:creationId xmlns:a16="http://schemas.microsoft.com/office/drawing/2014/main" id="{47553A37-5082-914C-BC5A-C49C3C303EBD}"/>
              </a:ext>
            </a:extLst>
          </p:cNvPr>
          <p:cNvSpPr>
            <a:spLocks/>
          </p:cNvSpPr>
          <p:nvPr userDrawn="1"/>
        </p:nvSpPr>
        <p:spPr bwMode="auto">
          <a:xfrm>
            <a:off x="6379138"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51A9BA"/>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62" name="Freeform 22">
            <a:extLst>
              <a:ext uri="{FF2B5EF4-FFF2-40B4-BE49-F238E27FC236}">
                <a16:creationId xmlns:a16="http://schemas.microsoft.com/office/drawing/2014/main" id="{6A01C89F-A1DA-E74A-B109-43A6FBDCFEB7}"/>
              </a:ext>
            </a:extLst>
          </p:cNvPr>
          <p:cNvSpPr>
            <a:spLocks/>
          </p:cNvSpPr>
          <p:nvPr userDrawn="1"/>
        </p:nvSpPr>
        <p:spPr bwMode="auto">
          <a:xfrm>
            <a:off x="8912789" y="543884"/>
            <a:ext cx="1799016" cy="1784350"/>
          </a:xfrm>
          <a:custGeom>
            <a:avLst/>
            <a:gdLst>
              <a:gd name="T0" fmla="*/ 51 w 307"/>
              <a:gd name="T1" fmla="*/ 259 h 304"/>
              <a:gd name="T2" fmla="*/ 147 w 307"/>
              <a:gd name="T3" fmla="*/ 302 h 304"/>
              <a:gd name="T4" fmla="*/ 229 w 307"/>
              <a:gd name="T5" fmla="*/ 286 h 304"/>
              <a:gd name="T6" fmla="*/ 305 w 307"/>
              <a:gd name="T7" fmla="*/ 152 h 304"/>
              <a:gd name="T8" fmla="*/ 236 w 307"/>
              <a:gd name="T9" fmla="*/ 31 h 304"/>
              <a:gd name="T10" fmla="*/ 97 w 307"/>
              <a:gd name="T11" fmla="*/ 19 h 304"/>
              <a:gd name="T12" fmla="*/ 9 w 307"/>
              <a:gd name="T13" fmla="*/ 126 h 304"/>
              <a:gd name="T14" fmla="*/ 51 w 307"/>
              <a:gd name="T15" fmla="*/ 259 h 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7" h="304">
                <a:moveTo>
                  <a:pt x="51" y="259"/>
                </a:moveTo>
                <a:cubicBezTo>
                  <a:pt x="76" y="284"/>
                  <a:pt x="111" y="298"/>
                  <a:pt x="147" y="302"/>
                </a:cubicBezTo>
                <a:cubicBezTo>
                  <a:pt x="175" y="304"/>
                  <a:pt x="204" y="299"/>
                  <a:pt x="229" y="286"/>
                </a:cubicBezTo>
                <a:cubicBezTo>
                  <a:pt x="277" y="262"/>
                  <a:pt x="307" y="206"/>
                  <a:pt x="305" y="152"/>
                </a:cubicBezTo>
                <a:cubicBezTo>
                  <a:pt x="303" y="104"/>
                  <a:pt x="276" y="57"/>
                  <a:pt x="236" y="31"/>
                </a:cubicBezTo>
                <a:cubicBezTo>
                  <a:pt x="195" y="5"/>
                  <a:pt x="141" y="0"/>
                  <a:pt x="97" y="19"/>
                </a:cubicBezTo>
                <a:cubicBezTo>
                  <a:pt x="52" y="37"/>
                  <a:pt x="18" y="79"/>
                  <a:pt x="9" y="126"/>
                </a:cubicBezTo>
                <a:cubicBezTo>
                  <a:pt x="0" y="174"/>
                  <a:pt x="16" y="226"/>
                  <a:pt x="51" y="259"/>
                </a:cubicBezTo>
                <a:close/>
              </a:path>
            </a:pathLst>
          </a:custGeom>
          <a:solidFill>
            <a:srgbClr val="FFC652"/>
          </a:solidFill>
          <a:ln w="30163"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nvGrpSpPr>
          <p:cNvPr id="71" name="Group 70">
            <a:extLst>
              <a:ext uri="{FF2B5EF4-FFF2-40B4-BE49-F238E27FC236}">
                <a16:creationId xmlns:a16="http://schemas.microsoft.com/office/drawing/2014/main" id="{CF359CE3-5194-7447-9401-904DD8EDC08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3DD726E4-48E0-4B47-9731-F23EC599F6B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8F9D245B-F412-1D4A-9C6D-6AE23E49CE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Freeform 6">
            <a:extLst>
              <a:ext uri="{FF2B5EF4-FFF2-40B4-BE49-F238E27FC236}">
                <a16:creationId xmlns:a16="http://schemas.microsoft.com/office/drawing/2014/main" id="{2A078533-4E22-0843-991D-B85294770F44}"/>
              </a:ext>
            </a:extLst>
          </p:cNvPr>
          <p:cNvSpPr>
            <a:spLocks/>
          </p:cNvSpPr>
          <p:nvPr userDrawn="1"/>
        </p:nvSpPr>
        <p:spPr bwMode="auto">
          <a:xfrm>
            <a:off x="38100" y="312738"/>
            <a:ext cx="12153900" cy="1997075"/>
          </a:xfrm>
          <a:custGeom>
            <a:avLst/>
            <a:gdLst>
              <a:gd name="T0" fmla="*/ 0 w 3204"/>
              <a:gd name="T1" fmla="*/ 490 h 526"/>
              <a:gd name="T2" fmla="*/ 568 w 3204"/>
              <a:gd name="T3" fmla="*/ 493 h 526"/>
              <a:gd name="T4" fmla="*/ 801 w 3204"/>
              <a:gd name="T5" fmla="*/ 452 h 526"/>
              <a:gd name="T6" fmla="*/ 906 w 3204"/>
              <a:gd name="T7" fmla="*/ 281 h 526"/>
              <a:gd name="T8" fmla="*/ 616 w 3204"/>
              <a:gd name="T9" fmla="*/ 41 h 526"/>
              <a:gd name="T10" fmla="*/ 464 w 3204"/>
              <a:gd name="T11" fmla="*/ 367 h 526"/>
              <a:gd name="T12" fmla="*/ 891 w 3204"/>
              <a:gd name="T13" fmla="*/ 495 h 526"/>
              <a:gd name="T14" fmla="*/ 1178 w 3204"/>
              <a:gd name="T15" fmla="*/ 498 h 526"/>
              <a:gd name="T16" fmla="*/ 1401 w 3204"/>
              <a:gd name="T17" fmla="*/ 464 h 526"/>
              <a:gd name="T18" fmla="*/ 1457 w 3204"/>
              <a:gd name="T19" fmla="*/ 123 h 526"/>
              <a:gd name="T20" fmla="*/ 1091 w 3204"/>
              <a:gd name="T21" fmla="*/ 143 h 526"/>
              <a:gd name="T22" fmla="*/ 1069 w 3204"/>
              <a:gd name="T23" fmla="*/ 346 h 526"/>
              <a:gd name="T24" fmla="*/ 1222 w 3204"/>
              <a:gd name="T25" fmla="*/ 487 h 526"/>
              <a:gd name="T26" fmla="*/ 1495 w 3204"/>
              <a:gd name="T27" fmla="*/ 498 h 526"/>
              <a:gd name="T28" fmla="*/ 1772 w 3204"/>
              <a:gd name="T29" fmla="*/ 500 h 526"/>
              <a:gd name="T30" fmla="*/ 2131 w 3204"/>
              <a:gd name="T31" fmla="*/ 276 h 526"/>
              <a:gd name="T32" fmla="*/ 1824 w 3204"/>
              <a:gd name="T33" fmla="*/ 64 h 526"/>
              <a:gd name="T34" fmla="*/ 1743 w 3204"/>
              <a:gd name="T35" fmla="*/ 421 h 526"/>
              <a:gd name="T36" fmla="*/ 1969 w 3204"/>
              <a:gd name="T37" fmla="*/ 499 h 526"/>
              <a:gd name="T38" fmla="*/ 2239 w 3204"/>
              <a:gd name="T39" fmla="*/ 492 h 526"/>
              <a:gd name="T40" fmla="*/ 2510 w 3204"/>
              <a:gd name="T41" fmla="*/ 496 h 526"/>
              <a:gd name="T42" fmla="*/ 2727 w 3204"/>
              <a:gd name="T43" fmla="*/ 436 h 526"/>
              <a:gd name="T44" fmla="*/ 2687 w 3204"/>
              <a:gd name="T45" fmla="*/ 77 h 526"/>
              <a:gd name="T46" fmla="*/ 2348 w 3204"/>
              <a:gd name="T47" fmla="*/ 213 h 526"/>
              <a:gd name="T48" fmla="*/ 2575 w 3204"/>
              <a:gd name="T49" fmla="*/ 500 h 526"/>
              <a:gd name="T50" fmla="*/ 2889 w 3204"/>
              <a:gd name="T51" fmla="*/ 496 h 526"/>
              <a:gd name="T52" fmla="*/ 3146 w 3204"/>
              <a:gd name="T53" fmla="*/ 496 h 526"/>
              <a:gd name="T54" fmla="*/ 3204 w 3204"/>
              <a:gd name="T55" fmla="*/ 496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04" h="526">
                <a:moveTo>
                  <a:pt x="0" y="490"/>
                </a:moveTo>
                <a:cubicBezTo>
                  <a:pt x="189" y="498"/>
                  <a:pt x="379" y="498"/>
                  <a:pt x="568" y="493"/>
                </a:cubicBezTo>
                <a:cubicBezTo>
                  <a:pt x="646" y="490"/>
                  <a:pt x="731" y="492"/>
                  <a:pt x="801" y="452"/>
                </a:cubicBezTo>
                <a:cubicBezTo>
                  <a:pt x="862" y="418"/>
                  <a:pt x="902" y="351"/>
                  <a:pt x="906" y="281"/>
                </a:cubicBezTo>
                <a:cubicBezTo>
                  <a:pt x="916" y="127"/>
                  <a:pt x="764" y="7"/>
                  <a:pt x="616" y="41"/>
                </a:cubicBezTo>
                <a:cubicBezTo>
                  <a:pt x="474" y="74"/>
                  <a:pt x="405" y="234"/>
                  <a:pt x="464" y="367"/>
                </a:cubicBezTo>
                <a:cubicBezTo>
                  <a:pt x="535" y="526"/>
                  <a:pt x="744" y="494"/>
                  <a:pt x="891" y="495"/>
                </a:cubicBezTo>
                <a:cubicBezTo>
                  <a:pt x="987" y="496"/>
                  <a:pt x="1083" y="497"/>
                  <a:pt x="1178" y="498"/>
                </a:cubicBezTo>
                <a:cubicBezTo>
                  <a:pt x="1253" y="499"/>
                  <a:pt x="1333" y="498"/>
                  <a:pt x="1401" y="464"/>
                </a:cubicBezTo>
                <a:cubicBezTo>
                  <a:pt x="1530" y="400"/>
                  <a:pt x="1555" y="225"/>
                  <a:pt x="1457" y="123"/>
                </a:cubicBezTo>
                <a:cubicBezTo>
                  <a:pt x="1358" y="19"/>
                  <a:pt x="1176" y="22"/>
                  <a:pt x="1091" y="143"/>
                </a:cubicBezTo>
                <a:cubicBezTo>
                  <a:pt x="1050" y="201"/>
                  <a:pt x="1041" y="281"/>
                  <a:pt x="1069" y="346"/>
                </a:cubicBezTo>
                <a:cubicBezTo>
                  <a:pt x="1098" y="412"/>
                  <a:pt x="1155" y="467"/>
                  <a:pt x="1222" y="487"/>
                </a:cubicBezTo>
                <a:cubicBezTo>
                  <a:pt x="1308" y="513"/>
                  <a:pt x="1407" y="497"/>
                  <a:pt x="1495" y="498"/>
                </a:cubicBezTo>
                <a:cubicBezTo>
                  <a:pt x="1587" y="498"/>
                  <a:pt x="1680" y="500"/>
                  <a:pt x="1772" y="500"/>
                </a:cubicBezTo>
                <a:cubicBezTo>
                  <a:pt x="1925" y="500"/>
                  <a:pt x="2120" y="496"/>
                  <a:pt x="2131" y="276"/>
                </a:cubicBezTo>
                <a:cubicBezTo>
                  <a:pt x="2140" y="111"/>
                  <a:pt x="1976" y="1"/>
                  <a:pt x="1824" y="64"/>
                </a:cubicBezTo>
                <a:cubicBezTo>
                  <a:pt x="1683" y="122"/>
                  <a:pt x="1629" y="309"/>
                  <a:pt x="1743" y="421"/>
                </a:cubicBezTo>
                <a:cubicBezTo>
                  <a:pt x="1803" y="479"/>
                  <a:pt x="1888" y="500"/>
                  <a:pt x="1969" y="499"/>
                </a:cubicBezTo>
                <a:cubicBezTo>
                  <a:pt x="2059" y="499"/>
                  <a:pt x="2149" y="491"/>
                  <a:pt x="2239" y="492"/>
                </a:cubicBezTo>
                <a:cubicBezTo>
                  <a:pt x="2329" y="494"/>
                  <a:pt x="2419" y="497"/>
                  <a:pt x="2510" y="496"/>
                </a:cubicBezTo>
                <a:cubicBezTo>
                  <a:pt x="2586" y="496"/>
                  <a:pt x="2667" y="489"/>
                  <a:pt x="2727" y="436"/>
                </a:cubicBezTo>
                <a:cubicBezTo>
                  <a:pt x="2839" y="335"/>
                  <a:pt x="2814" y="153"/>
                  <a:pt x="2687" y="77"/>
                </a:cubicBezTo>
                <a:cubicBezTo>
                  <a:pt x="2558" y="0"/>
                  <a:pt x="2388" y="69"/>
                  <a:pt x="2348" y="213"/>
                </a:cubicBezTo>
                <a:cubicBezTo>
                  <a:pt x="2306" y="363"/>
                  <a:pt x="2430" y="507"/>
                  <a:pt x="2575" y="500"/>
                </a:cubicBezTo>
                <a:cubicBezTo>
                  <a:pt x="2661" y="496"/>
                  <a:pt x="2868" y="496"/>
                  <a:pt x="2889" y="496"/>
                </a:cubicBezTo>
                <a:cubicBezTo>
                  <a:pt x="2975" y="496"/>
                  <a:pt x="3060" y="496"/>
                  <a:pt x="3146" y="496"/>
                </a:cubicBezTo>
                <a:cubicBezTo>
                  <a:pt x="3165" y="496"/>
                  <a:pt x="3185" y="496"/>
                  <a:pt x="3204" y="496"/>
                </a:cubicBezTo>
              </a:path>
            </a:pathLst>
          </a:custGeom>
          <a:noFill/>
          <a:ln w="38100"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Text Placeholder 23">
            <a:extLst>
              <a:ext uri="{FF2B5EF4-FFF2-40B4-BE49-F238E27FC236}">
                <a16:creationId xmlns:a16="http://schemas.microsoft.com/office/drawing/2014/main" id="{2477F6C0-86DB-DC45-A7BE-5E05F8C13521}"/>
              </a:ext>
            </a:extLst>
          </p:cNvPr>
          <p:cNvSpPr>
            <a:spLocks noGrp="1"/>
          </p:cNvSpPr>
          <p:nvPr>
            <p:ph type="body" sz="quarter" idx="17" hasCustomPrompt="1"/>
          </p:nvPr>
        </p:nvSpPr>
        <p:spPr>
          <a:xfrm>
            <a:off x="171611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01</a:t>
            </a:r>
          </a:p>
        </p:txBody>
      </p:sp>
      <p:sp>
        <p:nvSpPr>
          <p:cNvPr id="57" name="Text Placeholder 23">
            <a:extLst>
              <a:ext uri="{FF2B5EF4-FFF2-40B4-BE49-F238E27FC236}">
                <a16:creationId xmlns:a16="http://schemas.microsoft.com/office/drawing/2014/main" id="{EDF2C95E-1116-AA43-ACD2-ABDA55CA7374}"/>
              </a:ext>
            </a:extLst>
          </p:cNvPr>
          <p:cNvSpPr>
            <a:spLocks noGrp="1"/>
          </p:cNvSpPr>
          <p:nvPr>
            <p:ph type="body" sz="quarter" idx="20" hasCustomPrompt="1"/>
          </p:nvPr>
        </p:nvSpPr>
        <p:spPr>
          <a:xfrm>
            <a:off x="171611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3" name="Text Placeholder 23">
            <a:extLst>
              <a:ext uri="{FF2B5EF4-FFF2-40B4-BE49-F238E27FC236}">
                <a16:creationId xmlns:a16="http://schemas.microsoft.com/office/drawing/2014/main" id="{44BCE812-51C9-6149-8918-4A11491B31F0}"/>
              </a:ext>
            </a:extLst>
          </p:cNvPr>
          <p:cNvSpPr>
            <a:spLocks noGrp="1"/>
          </p:cNvSpPr>
          <p:nvPr>
            <p:ph type="body" sz="quarter" idx="21" hasCustomPrompt="1"/>
          </p:nvPr>
        </p:nvSpPr>
        <p:spPr>
          <a:xfrm>
            <a:off x="4040210"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02</a:t>
            </a:r>
          </a:p>
        </p:txBody>
      </p:sp>
      <p:sp>
        <p:nvSpPr>
          <p:cNvPr id="64" name="Text Placeholder 23">
            <a:extLst>
              <a:ext uri="{FF2B5EF4-FFF2-40B4-BE49-F238E27FC236}">
                <a16:creationId xmlns:a16="http://schemas.microsoft.com/office/drawing/2014/main" id="{C78EADB4-A126-9045-971E-2D69A7A99FFE}"/>
              </a:ext>
            </a:extLst>
          </p:cNvPr>
          <p:cNvSpPr>
            <a:spLocks noGrp="1"/>
          </p:cNvSpPr>
          <p:nvPr>
            <p:ph type="body" sz="quarter" idx="22" hasCustomPrompt="1"/>
          </p:nvPr>
        </p:nvSpPr>
        <p:spPr>
          <a:xfrm>
            <a:off x="4040210"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5" name="Text Placeholder 23">
            <a:extLst>
              <a:ext uri="{FF2B5EF4-FFF2-40B4-BE49-F238E27FC236}">
                <a16:creationId xmlns:a16="http://schemas.microsoft.com/office/drawing/2014/main" id="{6E4AF8AA-240C-724D-885B-EF63D4EA27F2}"/>
              </a:ext>
            </a:extLst>
          </p:cNvPr>
          <p:cNvSpPr>
            <a:spLocks noGrp="1"/>
          </p:cNvSpPr>
          <p:nvPr>
            <p:ph type="body" sz="quarter" idx="23" hasCustomPrompt="1"/>
          </p:nvPr>
        </p:nvSpPr>
        <p:spPr>
          <a:xfrm>
            <a:off x="6413063"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03</a:t>
            </a:r>
          </a:p>
        </p:txBody>
      </p:sp>
      <p:sp>
        <p:nvSpPr>
          <p:cNvPr id="66" name="Text Placeholder 23">
            <a:extLst>
              <a:ext uri="{FF2B5EF4-FFF2-40B4-BE49-F238E27FC236}">
                <a16:creationId xmlns:a16="http://schemas.microsoft.com/office/drawing/2014/main" id="{0A327A68-D086-B849-8334-B1F2585CF0B3}"/>
              </a:ext>
            </a:extLst>
          </p:cNvPr>
          <p:cNvSpPr>
            <a:spLocks noGrp="1"/>
          </p:cNvSpPr>
          <p:nvPr>
            <p:ph type="body" sz="quarter" idx="24" hasCustomPrompt="1"/>
          </p:nvPr>
        </p:nvSpPr>
        <p:spPr>
          <a:xfrm>
            <a:off x="6413063"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7" name="Text Placeholder 23">
            <a:extLst>
              <a:ext uri="{FF2B5EF4-FFF2-40B4-BE49-F238E27FC236}">
                <a16:creationId xmlns:a16="http://schemas.microsoft.com/office/drawing/2014/main" id="{5242A065-C028-CB4E-8D20-B05E3A6B1CCF}"/>
              </a:ext>
            </a:extLst>
          </p:cNvPr>
          <p:cNvSpPr>
            <a:spLocks noGrp="1"/>
          </p:cNvSpPr>
          <p:nvPr>
            <p:ph type="body" sz="quarter" idx="25" hasCustomPrompt="1"/>
          </p:nvPr>
        </p:nvSpPr>
        <p:spPr>
          <a:xfrm>
            <a:off x="8960846" y="1190001"/>
            <a:ext cx="1727994" cy="1007103"/>
          </a:xfrm>
        </p:spPr>
        <p:txBody>
          <a:bodyPr anchor="ctr">
            <a:noAutofit/>
          </a:bodyPr>
          <a:lstStyle>
            <a:lvl1pPr marL="0" indent="0" algn="ctr">
              <a:spcBef>
                <a:spcPts val="100"/>
              </a:spcBef>
              <a:buNone/>
              <a:defRPr sz="7200" b="1" i="0">
                <a:solidFill>
                  <a:srgbClr val="231F20"/>
                </a:solidFill>
                <a:latin typeface="Amatic SC" pitchFamily="2" charset="0"/>
              </a:defRPr>
            </a:lvl1pPr>
          </a:lstStyle>
          <a:p>
            <a:pPr lvl="0"/>
            <a:r>
              <a:rPr lang="en-US" dirty="0"/>
              <a:t>04</a:t>
            </a:r>
          </a:p>
        </p:txBody>
      </p:sp>
      <p:sp>
        <p:nvSpPr>
          <p:cNvPr id="68" name="Text Placeholder 23">
            <a:extLst>
              <a:ext uri="{FF2B5EF4-FFF2-40B4-BE49-F238E27FC236}">
                <a16:creationId xmlns:a16="http://schemas.microsoft.com/office/drawing/2014/main" id="{F09F2871-2BB9-ED45-B98A-A7999BBFF36C}"/>
              </a:ext>
            </a:extLst>
          </p:cNvPr>
          <p:cNvSpPr>
            <a:spLocks noGrp="1"/>
          </p:cNvSpPr>
          <p:nvPr>
            <p:ph type="body" sz="quarter" idx="26" hasCustomPrompt="1"/>
          </p:nvPr>
        </p:nvSpPr>
        <p:spPr>
          <a:xfrm>
            <a:off x="8960846" y="807400"/>
            <a:ext cx="1727994" cy="35402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STEP</a:t>
            </a:r>
          </a:p>
        </p:txBody>
      </p:sp>
      <p:sp>
        <p:nvSpPr>
          <p:cNvPr id="69" name="Text Placeholder 23">
            <a:extLst>
              <a:ext uri="{FF2B5EF4-FFF2-40B4-BE49-F238E27FC236}">
                <a16:creationId xmlns:a16="http://schemas.microsoft.com/office/drawing/2014/main" id="{0A0801E4-10C7-A14B-A08A-81AFD6920892}"/>
              </a:ext>
            </a:extLst>
          </p:cNvPr>
          <p:cNvSpPr>
            <a:spLocks noGrp="1"/>
          </p:cNvSpPr>
          <p:nvPr>
            <p:ph type="body" sz="quarter" idx="18" hasCustomPrompt="1"/>
          </p:nvPr>
        </p:nvSpPr>
        <p:spPr>
          <a:xfrm>
            <a:off x="1715100" y="3474291"/>
            <a:ext cx="183055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0" name="Text Placeholder 23">
            <a:extLst>
              <a:ext uri="{FF2B5EF4-FFF2-40B4-BE49-F238E27FC236}">
                <a16:creationId xmlns:a16="http://schemas.microsoft.com/office/drawing/2014/main" id="{4AAA074B-79BB-FE4F-B22F-1B7CBF92911A}"/>
              </a:ext>
            </a:extLst>
          </p:cNvPr>
          <p:cNvSpPr>
            <a:spLocks noGrp="1"/>
          </p:cNvSpPr>
          <p:nvPr>
            <p:ph type="body" sz="quarter" idx="16" hasCustomPrompt="1"/>
          </p:nvPr>
        </p:nvSpPr>
        <p:spPr>
          <a:xfrm>
            <a:off x="1715100" y="4216614"/>
            <a:ext cx="183055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74" name="Text Placeholder 23">
            <a:extLst>
              <a:ext uri="{FF2B5EF4-FFF2-40B4-BE49-F238E27FC236}">
                <a16:creationId xmlns:a16="http://schemas.microsoft.com/office/drawing/2014/main" id="{9AF5ED48-868C-3E4C-9012-3AE10A3286A7}"/>
              </a:ext>
            </a:extLst>
          </p:cNvPr>
          <p:cNvSpPr>
            <a:spLocks noGrp="1"/>
          </p:cNvSpPr>
          <p:nvPr>
            <p:ph type="body" sz="quarter" idx="27" hasCustomPrompt="1"/>
          </p:nvPr>
        </p:nvSpPr>
        <p:spPr>
          <a:xfrm>
            <a:off x="4009552" y="3474291"/>
            <a:ext cx="1838063"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77" name="Text Placeholder 23">
            <a:extLst>
              <a:ext uri="{FF2B5EF4-FFF2-40B4-BE49-F238E27FC236}">
                <a16:creationId xmlns:a16="http://schemas.microsoft.com/office/drawing/2014/main" id="{6CBB33F9-2006-4E4A-8FD2-1CF63608DE2C}"/>
              </a:ext>
            </a:extLst>
          </p:cNvPr>
          <p:cNvSpPr>
            <a:spLocks noGrp="1"/>
          </p:cNvSpPr>
          <p:nvPr>
            <p:ph type="body" sz="quarter" idx="28" hasCustomPrompt="1"/>
          </p:nvPr>
        </p:nvSpPr>
        <p:spPr>
          <a:xfrm>
            <a:off x="4009552" y="4216614"/>
            <a:ext cx="1838063"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C857E53-09F8-DA42-A120-9826AF59A15F}"/>
              </a:ext>
            </a:extLst>
          </p:cNvPr>
          <p:cNvSpPr>
            <a:spLocks noGrp="1"/>
          </p:cNvSpPr>
          <p:nvPr>
            <p:ph type="body" sz="quarter" idx="29" hasCustomPrompt="1"/>
          </p:nvPr>
        </p:nvSpPr>
        <p:spPr>
          <a:xfrm>
            <a:off x="6343840"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2" name="Text Placeholder 23">
            <a:extLst>
              <a:ext uri="{FF2B5EF4-FFF2-40B4-BE49-F238E27FC236}">
                <a16:creationId xmlns:a16="http://schemas.microsoft.com/office/drawing/2014/main" id="{0C277B26-D0B8-A046-A193-710F5E14CF23}"/>
              </a:ext>
            </a:extLst>
          </p:cNvPr>
          <p:cNvSpPr>
            <a:spLocks noGrp="1"/>
          </p:cNvSpPr>
          <p:nvPr>
            <p:ph type="body" sz="quarter" idx="30" hasCustomPrompt="1"/>
          </p:nvPr>
        </p:nvSpPr>
        <p:spPr>
          <a:xfrm>
            <a:off x="6343840"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37E458AF-F456-364B-BE0C-17C96A874BF6}"/>
              </a:ext>
            </a:extLst>
          </p:cNvPr>
          <p:cNvSpPr>
            <a:spLocks noGrp="1"/>
          </p:cNvSpPr>
          <p:nvPr>
            <p:ph type="body" sz="quarter" idx="31" hasCustomPrompt="1"/>
          </p:nvPr>
        </p:nvSpPr>
        <p:spPr>
          <a:xfrm>
            <a:off x="8877494" y="3474291"/>
            <a:ext cx="1857276" cy="68400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heading</a:t>
            </a:r>
          </a:p>
        </p:txBody>
      </p:sp>
      <p:sp>
        <p:nvSpPr>
          <p:cNvPr id="84" name="Text Placeholder 23">
            <a:extLst>
              <a:ext uri="{FF2B5EF4-FFF2-40B4-BE49-F238E27FC236}">
                <a16:creationId xmlns:a16="http://schemas.microsoft.com/office/drawing/2014/main" id="{2B4C2841-9646-7442-AD09-AC26642E0561}"/>
              </a:ext>
            </a:extLst>
          </p:cNvPr>
          <p:cNvSpPr>
            <a:spLocks noGrp="1"/>
          </p:cNvSpPr>
          <p:nvPr>
            <p:ph type="body" sz="quarter" idx="32" hasCustomPrompt="1"/>
          </p:nvPr>
        </p:nvSpPr>
        <p:spPr>
          <a:xfrm>
            <a:off x="8877494" y="4216614"/>
            <a:ext cx="1857276" cy="1559225"/>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20380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500"/>
                                        <p:tgtEl>
                                          <p:spTgt spid="20"/>
                                        </p:tgtEl>
                                      </p:cBhvr>
                                    </p:animEffect>
                                  </p:childTnLst>
                                </p:cTn>
                              </p:par>
                              <p:par>
                                <p:cTn id="8" presetID="2" presetClass="entr" presetSubtype="2" fill="hold" nodeType="withEffect">
                                  <p:stCondLst>
                                    <p:cond delay="85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1+#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85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850"/>
                                  </p:stCondLst>
                                  <p:childTnLst>
                                    <p:set>
                                      <p:cBhvr>
                                        <p:cTn id="17" dur="1" fill="hold">
                                          <p:stCondLst>
                                            <p:cond delay="0"/>
                                          </p:stCondLst>
                                        </p:cTn>
                                        <p:tgtEl>
                                          <p:spTgt spid="61"/>
                                        </p:tgtEl>
                                        <p:attrNameLst>
                                          <p:attrName>style.visibility</p:attrName>
                                        </p:attrNameLst>
                                      </p:cBhvr>
                                      <p:to>
                                        <p:strVal val="visible"/>
                                      </p:to>
                                    </p:set>
                                    <p:anim calcmode="lin" valueType="num">
                                      <p:cBhvr additive="base">
                                        <p:cTn id="18" dur="1000" fill="hold"/>
                                        <p:tgtEl>
                                          <p:spTgt spid="61"/>
                                        </p:tgtEl>
                                        <p:attrNameLst>
                                          <p:attrName>ppt_x</p:attrName>
                                        </p:attrNameLst>
                                      </p:cBhvr>
                                      <p:tavLst>
                                        <p:tav tm="0">
                                          <p:val>
                                            <p:strVal val="1+#ppt_w/2"/>
                                          </p:val>
                                        </p:tav>
                                        <p:tav tm="100000">
                                          <p:val>
                                            <p:strVal val="#ppt_x"/>
                                          </p:val>
                                        </p:tav>
                                      </p:tavLst>
                                    </p:anim>
                                    <p:anim calcmode="lin" valueType="num">
                                      <p:cBhvr additive="base">
                                        <p:cTn id="19" dur="1000" fill="hold"/>
                                        <p:tgtEl>
                                          <p:spTgt spid="61"/>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850"/>
                                  </p:stCondLst>
                                  <p:childTnLst>
                                    <p:set>
                                      <p:cBhvr>
                                        <p:cTn id="21" dur="1" fill="hold">
                                          <p:stCondLst>
                                            <p:cond delay="0"/>
                                          </p:stCondLst>
                                        </p:cTn>
                                        <p:tgtEl>
                                          <p:spTgt spid="62"/>
                                        </p:tgtEl>
                                        <p:attrNameLst>
                                          <p:attrName>style.visibility</p:attrName>
                                        </p:attrNameLst>
                                      </p:cBhvr>
                                      <p:to>
                                        <p:strVal val="visible"/>
                                      </p:to>
                                    </p:set>
                                    <p:anim calcmode="lin" valueType="num">
                                      <p:cBhvr additive="base">
                                        <p:cTn id="22" dur="1000" fill="hold"/>
                                        <p:tgtEl>
                                          <p:spTgt spid="62"/>
                                        </p:tgtEl>
                                        <p:attrNameLst>
                                          <p:attrName>ppt_x</p:attrName>
                                        </p:attrNameLst>
                                      </p:cBhvr>
                                      <p:tavLst>
                                        <p:tav tm="0">
                                          <p:val>
                                            <p:strVal val="1+#ppt_w/2"/>
                                          </p:val>
                                        </p:tav>
                                        <p:tav tm="100000">
                                          <p:val>
                                            <p:strVal val="#ppt_x"/>
                                          </p:val>
                                        </p:tav>
                                      </p:tavLst>
                                    </p:anim>
                                    <p:anim calcmode="lin" valueType="num">
                                      <p:cBhvr additive="base">
                                        <p:cTn id="23" dur="10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48D4CA3-5965-3F4A-B9B3-A6A9B66FE967}"/>
              </a:ext>
            </a:extLst>
          </p:cNvPr>
          <p:cNvGrpSpPr/>
          <p:nvPr userDrawn="1"/>
        </p:nvGrpSpPr>
        <p:grpSpPr>
          <a:xfrm>
            <a:off x="1110342" y="554938"/>
            <a:ext cx="11081657" cy="3568701"/>
            <a:chOff x="23813" y="2527300"/>
            <a:chExt cx="12152312" cy="4318001"/>
          </a:xfrm>
        </p:grpSpPr>
        <p:sp>
          <p:nvSpPr>
            <p:cNvPr id="9" name="Freeform 6">
              <a:extLst>
                <a:ext uri="{FF2B5EF4-FFF2-40B4-BE49-F238E27FC236}">
                  <a16:creationId xmlns:a16="http://schemas.microsoft.com/office/drawing/2014/main" id="{6147E857-2965-B941-902E-99E449D71E27}"/>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 name="Freeform 7">
              <a:extLst>
                <a:ext uri="{FF2B5EF4-FFF2-40B4-BE49-F238E27FC236}">
                  <a16:creationId xmlns:a16="http://schemas.microsoft.com/office/drawing/2014/main" id="{3B9C6E6B-0442-FE42-BB02-52AB2B9E9614}"/>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 name="Freeform 8">
              <a:extLst>
                <a:ext uri="{FF2B5EF4-FFF2-40B4-BE49-F238E27FC236}">
                  <a16:creationId xmlns:a16="http://schemas.microsoft.com/office/drawing/2014/main" id="{ABC49B68-8955-DA4E-9E2D-826F32D327C3}"/>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9">
              <a:extLst>
                <a:ext uri="{FF2B5EF4-FFF2-40B4-BE49-F238E27FC236}">
                  <a16:creationId xmlns:a16="http://schemas.microsoft.com/office/drawing/2014/main" id="{33C0AD99-6483-CC41-BEDC-74180077F70A}"/>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10">
              <a:extLst>
                <a:ext uri="{FF2B5EF4-FFF2-40B4-BE49-F238E27FC236}">
                  <a16:creationId xmlns:a16="http://schemas.microsoft.com/office/drawing/2014/main" id="{3EC1FAAA-D54F-284B-8663-939655CBDF9B}"/>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1">
              <a:extLst>
                <a:ext uri="{FF2B5EF4-FFF2-40B4-BE49-F238E27FC236}">
                  <a16:creationId xmlns:a16="http://schemas.microsoft.com/office/drawing/2014/main" id="{5BFF45D3-FC98-2649-9098-C6F0EE4C87EC}"/>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2">
              <a:extLst>
                <a:ext uri="{FF2B5EF4-FFF2-40B4-BE49-F238E27FC236}">
                  <a16:creationId xmlns:a16="http://schemas.microsoft.com/office/drawing/2014/main" id="{EF56043F-0C3C-AE47-A280-12D3A217A4B9}"/>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3">
              <a:extLst>
                <a:ext uri="{FF2B5EF4-FFF2-40B4-BE49-F238E27FC236}">
                  <a16:creationId xmlns:a16="http://schemas.microsoft.com/office/drawing/2014/main" id="{F98EDF3F-1E90-3443-98AA-55FA15A71740}"/>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4">
              <a:extLst>
                <a:ext uri="{FF2B5EF4-FFF2-40B4-BE49-F238E27FC236}">
                  <a16:creationId xmlns:a16="http://schemas.microsoft.com/office/drawing/2014/main" id="{CB0E70EC-140D-EC49-B346-9AFB1689D672}"/>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5">
              <a:extLst>
                <a:ext uri="{FF2B5EF4-FFF2-40B4-BE49-F238E27FC236}">
                  <a16:creationId xmlns:a16="http://schemas.microsoft.com/office/drawing/2014/main" id="{799A185C-08D0-E647-A562-A95E361AD4FA}"/>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6">
              <a:extLst>
                <a:ext uri="{FF2B5EF4-FFF2-40B4-BE49-F238E27FC236}">
                  <a16:creationId xmlns:a16="http://schemas.microsoft.com/office/drawing/2014/main" id="{73D9E0E6-355F-3944-BEE6-D71733ECBA21}"/>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7">
              <a:extLst>
                <a:ext uri="{FF2B5EF4-FFF2-40B4-BE49-F238E27FC236}">
                  <a16:creationId xmlns:a16="http://schemas.microsoft.com/office/drawing/2014/main" id="{52D7A62F-699E-AF4F-882E-8AC2BDC4AB5C}"/>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1" name="Freeform 18">
              <a:extLst>
                <a:ext uri="{FF2B5EF4-FFF2-40B4-BE49-F238E27FC236}">
                  <a16:creationId xmlns:a16="http://schemas.microsoft.com/office/drawing/2014/main" id="{FFB40542-EFFC-E146-91D1-A5AB751D8EF1}"/>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19">
              <a:extLst>
                <a:ext uri="{FF2B5EF4-FFF2-40B4-BE49-F238E27FC236}">
                  <a16:creationId xmlns:a16="http://schemas.microsoft.com/office/drawing/2014/main" id="{E83CC7F8-05B3-3D48-B400-9115A1F3CCF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0">
              <a:extLst>
                <a:ext uri="{FF2B5EF4-FFF2-40B4-BE49-F238E27FC236}">
                  <a16:creationId xmlns:a16="http://schemas.microsoft.com/office/drawing/2014/main" id="{1E3E8AE8-F3D7-9C47-8437-2465ADB5CF6E}"/>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21">
              <a:extLst>
                <a:ext uri="{FF2B5EF4-FFF2-40B4-BE49-F238E27FC236}">
                  <a16:creationId xmlns:a16="http://schemas.microsoft.com/office/drawing/2014/main" id="{0071864E-095D-2446-BDD9-E7046D9517C1}"/>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2">
              <a:extLst>
                <a:ext uri="{FF2B5EF4-FFF2-40B4-BE49-F238E27FC236}">
                  <a16:creationId xmlns:a16="http://schemas.microsoft.com/office/drawing/2014/main" id="{543D6C09-DC4A-9C47-81E7-C890A4D16EDC}"/>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3">
              <a:extLst>
                <a:ext uri="{FF2B5EF4-FFF2-40B4-BE49-F238E27FC236}">
                  <a16:creationId xmlns:a16="http://schemas.microsoft.com/office/drawing/2014/main" id="{534296B3-B0B4-3345-BCB8-373AA645838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4">
              <a:extLst>
                <a:ext uri="{FF2B5EF4-FFF2-40B4-BE49-F238E27FC236}">
                  <a16:creationId xmlns:a16="http://schemas.microsoft.com/office/drawing/2014/main" id="{3B040978-FB4F-1440-BCA7-661F14C9CD19}"/>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5">
              <a:extLst>
                <a:ext uri="{FF2B5EF4-FFF2-40B4-BE49-F238E27FC236}">
                  <a16:creationId xmlns:a16="http://schemas.microsoft.com/office/drawing/2014/main" id="{EC2DDE41-A078-AE48-81B7-C08AFA6ABAA8}"/>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6">
              <a:extLst>
                <a:ext uri="{FF2B5EF4-FFF2-40B4-BE49-F238E27FC236}">
                  <a16:creationId xmlns:a16="http://schemas.microsoft.com/office/drawing/2014/main" id="{0AE4BD07-A7E4-E64D-B133-DBB9F0FAD432}"/>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7">
              <a:extLst>
                <a:ext uri="{FF2B5EF4-FFF2-40B4-BE49-F238E27FC236}">
                  <a16:creationId xmlns:a16="http://schemas.microsoft.com/office/drawing/2014/main" id="{A469C8E9-69B2-4246-BEBB-2B77A531A0FB}"/>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28">
              <a:extLst>
                <a:ext uri="{FF2B5EF4-FFF2-40B4-BE49-F238E27FC236}">
                  <a16:creationId xmlns:a16="http://schemas.microsoft.com/office/drawing/2014/main" id="{FA3F7473-6121-D442-9DBB-614679B803B3}"/>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29">
              <a:extLst>
                <a:ext uri="{FF2B5EF4-FFF2-40B4-BE49-F238E27FC236}">
                  <a16:creationId xmlns:a16="http://schemas.microsoft.com/office/drawing/2014/main" id="{1B9FEB21-B9E7-2F4E-B2DB-3219D97C13AB}"/>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33" name="Rectangle 32">
            <a:extLst>
              <a:ext uri="{FF2B5EF4-FFF2-40B4-BE49-F238E27FC236}">
                <a16:creationId xmlns:a16="http://schemas.microsoft.com/office/drawing/2014/main" id="{13A1E07F-D7FB-1E42-B52A-FB9DDD1BFA81}"/>
              </a:ext>
            </a:extLst>
          </p:cNvPr>
          <p:cNvSpPr/>
          <p:nvPr userDrawn="1"/>
        </p:nvSpPr>
        <p:spPr>
          <a:xfrm>
            <a:off x="-14286" y="4083623"/>
            <a:ext cx="12206286" cy="2825089"/>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37" name="Text Placeholder 23">
            <a:extLst>
              <a:ext uri="{FF2B5EF4-FFF2-40B4-BE49-F238E27FC236}">
                <a16:creationId xmlns:a16="http://schemas.microsoft.com/office/drawing/2014/main" id="{A62C18DF-8E5A-CC46-A573-D4EA86596A30}"/>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Sub-Heading</a:t>
            </a:r>
          </a:p>
        </p:txBody>
      </p:sp>
      <p:sp>
        <p:nvSpPr>
          <p:cNvPr id="38" name="Text Placeholder 23">
            <a:extLst>
              <a:ext uri="{FF2B5EF4-FFF2-40B4-BE49-F238E27FC236}">
                <a16:creationId xmlns:a16="http://schemas.microsoft.com/office/drawing/2014/main" id="{6EF2AF29-1649-4644-889D-2C50F70B6550}"/>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cover slide 2</a:t>
            </a:r>
          </a:p>
        </p:txBody>
      </p:sp>
      <p:pic>
        <p:nvPicPr>
          <p:cNvPr id="41" name="Picture 40">
            <a:extLst>
              <a:ext uri="{FF2B5EF4-FFF2-40B4-BE49-F238E27FC236}">
                <a16:creationId xmlns:a16="http://schemas.microsoft.com/office/drawing/2014/main" id="{D2A64D6F-66F3-BB4B-A101-A657296FB845}"/>
              </a:ext>
            </a:extLst>
          </p:cNvPr>
          <p:cNvPicPr/>
          <p:nvPr userDrawn="1"/>
        </p:nvPicPr>
        <p:blipFill rotWithShape="1">
          <a:blip r:embed="rId2">
            <a:extLst>
              <a:ext uri="{28A0092B-C50C-407E-A947-70E740481C1C}">
                <a14:useLocalDpi xmlns:a14="http://schemas.microsoft.com/office/drawing/2010/main" val="0"/>
              </a:ext>
            </a:extLst>
          </a:blip>
          <a:srcRect r="44449"/>
          <a:stretch/>
        </p:blipFill>
        <p:spPr bwMode="auto">
          <a:xfrm>
            <a:off x="188393" y="214853"/>
            <a:ext cx="1892377" cy="434551"/>
          </a:xfrm>
          <a:prstGeom prst="rect">
            <a:avLst/>
          </a:prstGeom>
          <a:ln>
            <a:noFill/>
          </a:ln>
          <a:extLst>
            <a:ext uri="{53640926-AAD7-44D8-BBD7-CCE9431645EC}">
              <a14:shadowObscured xmlns:a14="http://schemas.microsoft.com/office/drawing/2010/main"/>
            </a:ext>
          </a:extLst>
        </p:spPr>
      </p:pic>
      <p:pic>
        <p:nvPicPr>
          <p:cNvPr id="43" name="Picture 42" descr="Text, logo&#10;&#10;Description automatically generated">
            <a:extLst>
              <a:ext uri="{FF2B5EF4-FFF2-40B4-BE49-F238E27FC236}">
                <a16:creationId xmlns:a16="http://schemas.microsoft.com/office/drawing/2014/main" id="{B7B67D35-95E9-2142-9B32-26E29C5B585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978" y="29948"/>
            <a:ext cx="5316974" cy="3267862"/>
          </a:xfrm>
          <a:prstGeom prst="rect">
            <a:avLst/>
          </a:prstGeom>
        </p:spPr>
      </p:pic>
    </p:spTree>
    <p:extLst>
      <p:ext uri="{BB962C8B-B14F-4D97-AF65-F5344CB8AC3E}">
        <p14:creationId xmlns:p14="http://schemas.microsoft.com/office/powerpoint/2010/main" val="20984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 Inforgraphic">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29" name="Freeform 10">
            <a:extLst>
              <a:ext uri="{FF2B5EF4-FFF2-40B4-BE49-F238E27FC236}">
                <a16:creationId xmlns:a16="http://schemas.microsoft.com/office/drawing/2014/main" id="{EFC64A70-74A9-DE49-A7BB-05828C677E20}"/>
              </a:ext>
            </a:extLst>
          </p:cNvPr>
          <p:cNvSpPr>
            <a:spLocks/>
          </p:cNvSpPr>
          <p:nvPr userDrawn="1"/>
        </p:nvSpPr>
        <p:spPr bwMode="auto">
          <a:xfrm>
            <a:off x="6323013" y="2203450"/>
            <a:ext cx="4508500" cy="1147763"/>
          </a:xfrm>
          <a:custGeom>
            <a:avLst/>
            <a:gdLst>
              <a:gd name="T0" fmla="*/ 1176 w 1184"/>
              <a:gd name="T1" fmla="*/ 301 h 301"/>
              <a:gd name="T2" fmla="*/ 1183 w 1184"/>
              <a:gd name="T3" fmla="*/ 235 h 301"/>
              <a:gd name="T4" fmla="*/ 1121 w 1184"/>
              <a:gd name="T5" fmla="*/ 0 h 301"/>
              <a:gd name="T6" fmla="*/ 53 w 1184"/>
              <a:gd name="T7" fmla="*/ 1 h 301"/>
              <a:gd name="T8" fmla="*/ 39 w 1184"/>
              <a:gd name="T9" fmla="*/ 40 h 301"/>
              <a:gd name="T10" fmla="*/ 3 w 1184"/>
              <a:gd name="T11" fmla="*/ 214 h 301"/>
              <a:gd name="T12" fmla="*/ 14 w 1184"/>
              <a:gd name="T13" fmla="*/ 301 h 301"/>
              <a:gd name="T14" fmla="*/ 1176 w 1184"/>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84" h="301">
                <a:moveTo>
                  <a:pt x="1176" y="301"/>
                </a:moveTo>
                <a:cubicBezTo>
                  <a:pt x="1180" y="279"/>
                  <a:pt x="1183" y="257"/>
                  <a:pt x="1183" y="235"/>
                </a:cubicBezTo>
                <a:cubicBezTo>
                  <a:pt x="1184" y="153"/>
                  <a:pt x="1154" y="75"/>
                  <a:pt x="1121" y="0"/>
                </a:cubicBezTo>
                <a:cubicBezTo>
                  <a:pt x="765" y="0"/>
                  <a:pt x="409" y="1"/>
                  <a:pt x="53" y="1"/>
                </a:cubicBezTo>
                <a:cubicBezTo>
                  <a:pt x="48" y="14"/>
                  <a:pt x="44" y="27"/>
                  <a:pt x="39" y="40"/>
                </a:cubicBezTo>
                <a:cubicBezTo>
                  <a:pt x="21" y="96"/>
                  <a:pt x="9" y="155"/>
                  <a:pt x="3" y="214"/>
                </a:cubicBezTo>
                <a:cubicBezTo>
                  <a:pt x="0" y="243"/>
                  <a:pt x="0" y="275"/>
                  <a:pt x="14" y="301"/>
                </a:cubicBezTo>
                <a:cubicBezTo>
                  <a:pt x="401" y="300"/>
                  <a:pt x="789" y="300"/>
                  <a:pt x="1176" y="30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0" name="Freeform 11">
            <a:extLst>
              <a:ext uri="{FF2B5EF4-FFF2-40B4-BE49-F238E27FC236}">
                <a16:creationId xmlns:a16="http://schemas.microsoft.com/office/drawing/2014/main" id="{5B98E6C1-32BE-C943-BF8F-32EAF3CD05FE}"/>
              </a:ext>
            </a:extLst>
          </p:cNvPr>
          <p:cNvSpPr>
            <a:spLocks/>
          </p:cNvSpPr>
          <p:nvPr userDrawn="1"/>
        </p:nvSpPr>
        <p:spPr bwMode="auto">
          <a:xfrm>
            <a:off x="6524625" y="1006475"/>
            <a:ext cx="4067175" cy="1200150"/>
          </a:xfrm>
          <a:custGeom>
            <a:avLst/>
            <a:gdLst>
              <a:gd name="T0" fmla="*/ 1058 w 1068"/>
              <a:gd name="T1" fmla="*/ 291 h 315"/>
              <a:gd name="T2" fmla="*/ 1001 w 1068"/>
              <a:gd name="T3" fmla="*/ 215 h 315"/>
              <a:gd name="T4" fmla="*/ 931 w 1068"/>
              <a:gd name="T5" fmla="*/ 144 h 315"/>
              <a:gd name="T6" fmla="*/ 766 w 1068"/>
              <a:gd name="T7" fmla="*/ 39 h 315"/>
              <a:gd name="T8" fmla="*/ 464 w 1068"/>
              <a:gd name="T9" fmla="*/ 4 h 315"/>
              <a:gd name="T10" fmla="*/ 336 w 1068"/>
              <a:gd name="T11" fmla="*/ 16 h 315"/>
              <a:gd name="T12" fmla="*/ 0 w 1068"/>
              <a:gd name="T13" fmla="*/ 315 h 315"/>
              <a:gd name="T14" fmla="*/ 1068 w 1068"/>
              <a:gd name="T15" fmla="*/ 314 h 315"/>
              <a:gd name="T16" fmla="*/ 1058 w 1068"/>
              <a:gd name="T17" fmla="*/ 291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8" h="315">
                <a:moveTo>
                  <a:pt x="1058" y="291"/>
                </a:moveTo>
                <a:cubicBezTo>
                  <a:pt x="1051" y="275"/>
                  <a:pt x="1011" y="226"/>
                  <a:pt x="1001" y="215"/>
                </a:cubicBezTo>
                <a:cubicBezTo>
                  <a:pt x="979" y="190"/>
                  <a:pt x="955" y="166"/>
                  <a:pt x="931" y="144"/>
                </a:cubicBezTo>
                <a:cubicBezTo>
                  <a:pt x="882" y="100"/>
                  <a:pt x="828" y="62"/>
                  <a:pt x="766" y="39"/>
                </a:cubicBezTo>
                <a:cubicBezTo>
                  <a:pt x="671" y="2"/>
                  <a:pt x="566" y="0"/>
                  <a:pt x="464" y="4"/>
                </a:cubicBezTo>
                <a:cubicBezTo>
                  <a:pt x="421" y="6"/>
                  <a:pt x="378" y="8"/>
                  <a:pt x="336" y="16"/>
                </a:cubicBezTo>
                <a:cubicBezTo>
                  <a:pt x="181" y="47"/>
                  <a:pt x="60" y="168"/>
                  <a:pt x="0" y="315"/>
                </a:cubicBezTo>
                <a:cubicBezTo>
                  <a:pt x="356" y="315"/>
                  <a:pt x="712" y="314"/>
                  <a:pt x="1068" y="314"/>
                </a:cubicBezTo>
                <a:cubicBezTo>
                  <a:pt x="1065" y="306"/>
                  <a:pt x="1061" y="299"/>
                  <a:pt x="1058" y="291"/>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1" name="Freeform 12">
            <a:extLst>
              <a:ext uri="{FF2B5EF4-FFF2-40B4-BE49-F238E27FC236}">
                <a16:creationId xmlns:a16="http://schemas.microsoft.com/office/drawing/2014/main" id="{662A36D7-69EB-3B4E-B326-DAAF69B40D58}"/>
              </a:ext>
            </a:extLst>
          </p:cNvPr>
          <p:cNvSpPr>
            <a:spLocks/>
          </p:cNvSpPr>
          <p:nvPr userDrawn="1"/>
        </p:nvSpPr>
        <p:spPr bwMode="auto">
          <a:xfrm>
            <a:off x="5956300" y="3346450"/>
            <a:ext cx="4845050" cy="1231900"/>
          </a:xfrm>
          <a:custGeom>
            <a:avLst/>
            <a:gdLst>
              <a:gd name="T0" fmla="*/ 1156 w 1272"/>
              <a:gd name="T1" fmla="*/ 310 h 323"/>
              <a:gd name="T2" fmla="*/ 1174 w 1272"/>
              <a:gd name="T3" fmla="*/ 278 h 323"/>
              <a:gd name="T4" fmla="*/ 1236 w 1272"/>
              <a:gd name="T5" fmla="*/ 153 h 323"/>
              <a:gd name="T6" fmla="*/ 1262 w 1272"/>
              <a:gd name="T7" fmla="*/ 54 h 323"/>
              <a:gd name="T8" fmla="*/ 1272 w 1272"/>
              <a:gd name="T9" fmla="*/ 1 h 323"/>
              <a:gd name="T10" fmla="*/ 110 w 1272"/>
              <a:gd name="T11" fmla="*/ 1 h 323"/>
              <a:gd name="T12" fmla="*/ 114 w 1272"/>
              <a:gd name="T13" fmla="*/ 8 h 323"/>
              <a:gd name="T14" fmla="*/ 147 w 1272"/>
              <a:gd name="T15" fmla="*/ 51 h 323"/>
              <a:gd name="T16" fmla="*/ 139 w 1272"/>
              <a:gd name="T17" fmla="*/ 118 h 323"/>
              <a:gd name="T18" fmla="*/ 36 w 1272"/>
              <a:gd name="T19" fmla="*/ 261 h 323"/>
              <a:gd name="T20" fmla="*/ 7 w 1272"/>
              <a:gd name="T21" fmla="*/ 298 h 323"/>
              <a:gd name="T22" fmla="*/ 0 w 1272"/>
              <a:gd name="T23" fmla="*/ 320 h 323"/>
              <a:gd name="T24" fmla="*/ 1156 w 1272"/>
              <a:gd name="T25" fmla="*/ 31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2" h="323">
                <a:moveTo>
                  <a:pt x="1156" y="310"/>
                </a:moveTo>
                <a:cubicBezTo>
                  <a:pt x="1162" y="299"/>
                  <a:pt x="1168" y="288"/>
                  <a:pt x="1174" y="278"/>
                </a:cubicBezTo>
                <a:cubicBezTo>
                  <a:pt x="1197" y="237"/>
                  <a:pt x="1220" y="197"/>
                  <a:pt x="1236" y="153"/>
                </a:cubicBezTo>
                <a:cubicBezTo>
                  <a:pt x="1247" y="121"/>
                  <a:pt x="1254" y="87"/>
                  <a:pt x="1262" y="54"/>
                </a:cubicBezTo>
                <a:cubicBezTo>
                  <a:pt x="1265" y="36"/>
                  <a:pt x="1269" y="18"/>
                  <a:pt x="1272" y="1"/>
                </a:cubicBezTo>
                <a:cubicBezTo>
                  <a:pt x="885" y="0"/>
                  <a:pt x="497" y="0"/>
                  <a:pt x="110" y="1"/>
                </a:cubicBezTo>
                <a:cubicBezTo>
                  <a:pt x="111" y="3"/>
                  <a:pt x="113" y="6"/>
                  <a:pt x="114" y="8"/>
                </a:cubicBezTo>
                <a:cubicBezTo>
                  <a:pt x="125" y="23"/>
                  <a:pt x="140" y="34"/>
                  <a:pt x="147" y="51"/>
                </a:cubicBezTo>
                <a:cubicBezTo>
                  <a:pt x="156" y="72"/>
                  <a:pt x="149" y="97"/>
                  <a:pt x="139" y="118"/>
                </a:cubicBezTo>
                <a:cubicBezTo>
                  <a:pt x="114" y="171"/>
                  <a:pt x="75" y="217"/>
                  <a:pt x="36" y="261"/>
                </a:cubicBezTo>
                <a:cubicBezTo>
                  <a:pt x="26" y="274"/>
                  <a:pt x="18" y="285"/>
                  <a:pt x="7" y="298"/>
                </a:cubicBezTo>
                <a:cubicBezTo>
                  <a:pt x="2" y="304"/>
                  <a:pt x="0" y="312"/>
                  <a:pt x="0" y="320"/>
                </a:cubicBezTo>
                <a:cubicBezTo>
                  <a:pt x="385" y="323"/>
                  <a:pt x="771" y="320"/>
                  <a:pt x="1156" y="31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2" name="Freeform 13">
            <a:extLst>
              <a:ext uri="{FF2B5EF4-FFF2-40B4-BE49-F238E27FC236}">
                <a16:creationId xmlns:a16="http://schemas.microsoft.com/office/drawing/2014/main" id="{8F4A6694-F7EF-2447-9457-9C63E570E3F3}"/>
              </a:ext>
            </a:extLst>
          </p:cNvPr>
          <p:cNvSpPr>
            <a:spLocks/>
          </p:cNvSpPr>
          <p:nvPr userDrawn="1"/>
        </p:nvSpPr>
        <p:spPr bwMode="auto">
          <a:xfrm>
            <a:off x="6475413" y="5694363"/>
            <a:ext cx="4287838" cy="1201738"/>
          </a:xfrm>
          <a:custGeom>
            <a:avLst/>
            <a:gdLst>
              <a:gd name="T0" fmla="*/ 9 w 1126"/>
              <a:gd name="T1" fmla="*/ 0 h 315"/>
              <a:gd name="T2" fmla="*/ 7 w 1126"/>
              <a:gd name="T3" fmla="*/ 48 h 315"/>
              <a:gd name="T4" fmla="*/ 17 w 1126"/>
              <a:gd name="T5" fmla="*/ 128 h 315"/>
              <a:gd name="T6" fmla="*/ 88 w 1126"/>
              <a:gd name="T7" fmla="*/ 155 h 315"/>
              <a:gd name="T8" fmla="*/ 215 w 1126"/>
              <a:gd name="T9" fmla="*/ 146 h 315"/>
              <a:gd name="T10" fmla="*/ 296 w 1126"/>
              <a:gd name="T11" fmla="*/ 135 h 315"/>
              <a:gd name="T12" fmla="*/ 358 w 1126"/>
              <a:gd name="T13" fmla="*/ 179 h 315"/>
              <a:gd name="T14" fmla="*/ 359 w 1126"/>
              <a:gd name="T15" fmla="*/ 212 h 315"/>
              <a:gd name="T16" fmla="*/ 322 w 1126"/>
              <a:gd name="T17" fmla="*/ 269 h 315"/>
              <a:gd name="T18" fmla="*/ 299 w 1126"/>
              <a:gd name="T19" fmla="*/ 287 h 315"/>
              <a:gd name="T20" fmla="*/ 292 w 1126"/>
              <a:gd name="T21" fmla="*/ 313 h 315"/>
              <a:gd name="T22" fmla="*/ 1126 w 1126"/>
              <a:gd name="T23" fmla="*/ 315 h 315"/>
              <a:gd name="T24" fmla="*/ 1097 w 1126"/>
              <a:gd name="T25" fmla="*/ 260 h 315"/>
              <a:gd name="T26" fmla="*/ 915 w 1126"/>
              <a:gd name="T27" fmla="*/ 69 h 315"/>
              <a:gd name="T28" fmla="*/ 893 w 1126"/>
              <a:gd name="T29" fmla="*/ 3 h 315"/>
              <a:gd name="T30" fmla="*/ 190 w 1126"/>
              <a:gd name="T31" fmla="*/ 0 h 315"/>
              <a:gd name="T32" fmla="*/ 9 w 1126"/>
              <a:gd name="T33"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6" h="315">
                <a:moveTo>
                  <a:pt x="9" y="0"/>
                </a:moveTo>
                <a:cubicBezTo>
                  <a:pt x="11" y="16"/>
                  <a:pt x="9" y="33"/>
                  <a:pt x="7" y="48"/>
                </a:cubicBezTo>
                <a:cubicBezTo>
                  <a:pt x="3" y="75"/>
                  <a:pt x="0" y="106"/>
                  <a:pt x="17" y="128"/>
                </a:cubicBezTo>
                <a:cubicBezTo>
                  <a:pt x="33" y="148"/>
                  <a:pt x="62" y="153"/>
                  <a:pt x="88" y="155"/>
                </a:cubicBezTo>
                <a:cubicBezTo>
                  <a:pt x="130" y="157"/>
                  <a:pt x="173" y="154"/>
                  <a:pt x="215" y="146"/>
                </a:cubicBezTo>
                <a:cubicBezTo>
                  <a:pt x="242" y="140"/>
                  <a:pt x="269" y="133"/>
                  <a:pt x="296" y="135"/>
                </a:cubicBezTo>
                <a:cubicBezTo>
                  <a:pt x="323" y="138"/>
                  <a:pt x="351" y="153"/>
                  <a:pt x="358" y="179"/>
                </a:cubicBezTo>
                <a:cubicBezTo>
                  <a:pt x="361" y="190"/>
                  <a:pt x="361" y="201"/>
                  <a:pt x="359" y="212"/>
                </a:cubicBezTo>
                <a:cubicBezTo>
                  <a:pt x="354" y="234"/>
                  <a:pt x="341" y="255"/>
                  <a:pt x="322" y="269"/>
                </a:cubicBezTo>
                <a:cubicBezTo>
                  <a:pt x="315" y="275"/>
                  <a:pt x="306" y="280"/>
                  <a:pt x="299" y="287"/>
                </a:cubicBezTo>
                <a:cubicBezTo>
                  <a:pt x="293" y="294"/>
                  <a:pt x="289" y="304"/>
                  <a:pt x="292" y="313"/>
                </a:cubicBezTo>
                <a:cubicBezTo>
                  <a:pt x="1126" y="315"/>
                  <a:pt x="1126" y="315"/>
                  <a:pt x="1126" y="315"/>
                </a:cubicBezTo>
                <a:cubicBezTo>
                  <a:pt x="1124" y="294"/>
                  <a:pt x="1111" y="275"/>
                  <a:pt x="1097" y="260"/>
                </a:cubicBezTo>
                <a:cubicBezTo>
                  <a:pt x="1039" y="193"/>
                  <a:pt x="957" y="147"/>
                  <a:pt x="915" y="69"/>
                </a:cubicBezTo>
                <a:cubicBezTo>
                  <a:pt x="904" y="48"/>
                  <a:pt x="897" y="26"/>
                  <a:pt x="893" y="3"/>
                </a:cubicBezTo>
                <a:cubicBezTo>
                  <a:pt x="658" y="1"/>
                  <a:pt x="424" y="0"/>
                  <a:pt x="190" y="0"/>
                </a:cubicBezTo>
                <a:cubicBezTo>
                  <a:pt x="129" y="0"/>
                  <a:pt x="69" y="0"/>
                  <a:pt x="9" y="0"/>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3" name="Freeform 14">
            <a:extLst>
              <a:ext uri="{FF2B5EF4-FFF2-40B4-BE49-F238E27FC236}">
                <a16:creationId xmlns:a16="http://schemas.microsoft.com/office/drawing/2014/main" id="{F5A86063-609B-8849-A59C-A095A2AE99AE}"/>
              </a:ext>
            </a:extLst>
          </p:cNvPr>
          <p:cNvSpPr>
            <a:spLocks/>
          </p:cNvSpPr>
          <p:nvPr userDrawn="1"/>
        </p:nvSpPr>
        <p:spPr bwMode="auto">
          <a:xfrm>
            <a:off x="5956300" y="4529138"/>
            <a:ext cx="4403725" cy="1176338"/>
          </a:xfrm>
          <a:custGeom>
            <a:avLst/>
            <a:gdLst>
              <a:gd name="T0" fmla="*/ 1056 w 1156"/>
              <a:gd name="T1" fmla="*/ 155 h 309"/>
              <a:gd name="T2" fmla="*/ 1082 w 1156"/>
              <a:gd name="T3" fmla="*/ 118 h 309"/>
              <a:gd name="T4" fmla="*/ 1156 w 1156"/>
              <a:gd name="T5" fmla="*/ 0 h 309"/>
              <a:gd name="T6" fmla="*/ 0 w 1156"/>
              <a:gd name="T7" fmla="*/ 10 h 309"/>
              <a:gd name="T8" fmla="*/ 13 w 1156"/>
              <a:gd name="T9" fmla="*/ 42 h 309"/>
              <a:gd name="T10" fmla="*/ 66 w 1156"/>
              <a:gd name="T11" fmla="*/ 67 h 309"/>
              <a:gd name="T12" fmla="*/ 111 w 1156"/>
              <a:gd name="T13" fmla="*/ 87 h 309"/>
              <a:gd name="T14" fmla="*/ 108 w 1156"/>
              <a:gd name="T15" fmla="*/ 135 h 309"/>
              <a:gd name="T16" fmla="*/ 97 w 1156"/>
              <a:gd name="T17" fmla="*/ 184 h 309"/>
              <a:gd name="T18" fmla="*/ 148 w 1156"/>
              <a:gd name="T19" fmla="*/ 222 h 309"/>
              <a:gd name="T20" fmla="*/ 113 w 1156"/>
              <a:gd name="T21" fmla="*/ 250 h 309"/>
              <a:gd name="T22" fmla="*/ 131 w 1156"/>
              <a:gd name="T23" fmla="*/ 275 h 309"/>
              <a:gd name="T24" fmla="*/ 145 w 1156"/>
              <a:gd name="T25" fmla="*/ 306 h 309"/>
              <a:gd name="T26" fmla="*/ 326 w 1156"/>
              <a:gd name="T27" fmla="*/ 306 h 309"/>
              <a:gd name="T28" fmla="*/ 1029 w 1156"/>
              <a:gd name="T29" fmla="*/ 309 h 309"/>
              <a:gd name="T30" fmla="*/ 1056 w 1156"/>
              <a:gd name="T31" fmla="*/ 155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56" h="309">
                <a:moveTo>
                  <a:pt x="1056" y="155"/>
                </a:moveTo>
                <a:cubicBezTo>
                  <a:pt x="1064" y="143"/>
                  <a:pt x="1073" y="130"/>
                  <a:pt x="1082" y="118"/>
                </a:cubicBezTo>
                <a:cubicBezTo>
                  <a:pt x="1109" y="80"/>
                  <a:pt x="1133" y="40"/>
                  <a:pt x="1156" y="0"/>
                </a:cubicBezTo>
                <a:cubicBezTo>
                  <a:pt x="771" y="10"/>
                  <a:pt x="385" y="13"/>
                  <a:pt x="0" y="10"/>
                </a:cubicBezTo>
                <a:cubicBezTo>
                  <a:pt x="0" y="21"/>
                  <a:pt x="5" y="34"/>
                  <a:pt x="13" y="42"/>
                </a:cubicBezTo>
                <a:cubicBezTo>
                  <a:pt x="26" y="57"/>
                  <a:pt x="46" y="64"/>
                  <a:pt x="66" y="67"/>
                </a:cubicBezTo>
                <a:cubicBezTo>
                  <a:pt x="83" y="70"/>
                  <a:pt x="102" y="73"/>
                  <a:pt x="111" y="87"/>
                </a:cubicBezTo>
                <a:cubicBezTo>
                  <a:pt x="120" y="101"/>
                  <a:pt x="115" y="120"/>
                  <a:pt x="108" y="135"/>
                </a:cubicBezTo>
                <a:cubicBezTo>
                  <a:pt x="101" y="151"/>
                  <a:pt x="93" y="167"/>
                  <a:pt x="97" y="184"/>
                </a:cubicBezTo>
                <a:cubicBezTo>
                  <a:pt x="103" y="205"/>
                  <a:pt x="127" y="215"/>
                  <a:pt x="148" y="222"/>
                </a:cubicBezTo>
                <a:cubicBezTo>
                  <a:pt x="132" y="225"/>
                  <a:pt x="112" y="234"/>
                  <a:pt x="113" y="250"/>
                </a:cubicBezTo>
                <a:cubicBezTo>
                  <a:pt x="114" y="260"/>
                  <a:pt x="124" y="267"/>
                  <a:pt x="131" y="275"/>
                </a:cubicBezTo>
                <a:cubicBezTo>
                  <a:pt x="139" y="284"/>
                  <a:pt x="143" y="295"/>
                  <a:pt x="145" y="306"/>
                </a:cubicBezTo>
                <a:cubicBezTo>
                  <a:pt x="205" y="306"/>
                  <a:pt x="265" y="306"/>
                  <a:pt x="326" y="306"/>
                </a:cubicBezTo>
                <a:cubicBezTo>
                  <a:pt x="560" y="306"/>
                  <a:pt x="794" y="307"/>
                  <a:pt x="1029" y="309"/>
                </a:cubicBezTo>
                <a:cubicBezTo>
                  <a:pt x="1020" y="257"/>
                  <a:pt x="1028" y="201"/>
                  <a:pt x="1056" y="155"/>
                </a:cubicBezTo>
                <a:close/>
              </a:path>
            </a:pathLst>
          </a:custGeom>
          <a:solidFill>
            <a:schemeClr val="bg1"/>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50" name="Text Placeholder 23">
            <a:extLst>
              <a:ext uri="{FF2B5EF4-FFF2-40B4-BE49-F238E27FC236}">
                <a16:creationId xmlns:a16="http://schemas.microsoft.com/office/drawing/2014/main" id="{F2C6D6D5-6050-1646-94C8-F7B63E8148AE}"/>
              </a:ext>
            </a:extLst>
          </p:cNvPr>
          <p:cNvSpPr>
            <a:spLocks noGrp="1"/>
          </p:cNvSpPr>
          <p:nvPr>
            <p:ph type="body" sz="quarter" idx="20" hasCustomPrompt="1"/>
          </p:nvPr>
        </p:nvSpPr>
        <p:spPr>
          <a:xfrm>
            <a:off x="6582702" y="1493929"/>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STARTUP</a:t>
            </a:r>
          </a:p>
        </p:txBody>
      </p:sp>
      <p:sp>
        <p:nvSpPr>
          <p:cNvPr id="51" name="Text Placeholder 23">
            <a:extLst>
              <a:ext uri="{FF2B5EF4-FFF2-40B4-BE49-F238E27FC236}">
                <a16:creationId xmlns:a16="http://schemas.microsoft.com/office/drawing/2014/main" id="{4F22EDFA-A456-B04E-AD5A-47F6D031DDE3}"/>
              </a:ext>
            </a:extLst>
          </p:cNvPr>
          <p:cNvSpPr>
            <a:spLocks noGrp="1"/>
          </p:cNvSpPr>
          <p:nvPr>
            <p:ph type="body" sz="quarter" idx="21" hasCustomPrompt="1"/>
          </p:nvPr>
        </p:nvSpPr>
        <p:spPr>
          <a:xfrm>
            <a:off x="6582702" y="258547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BUSINESS</a:t>
            </a:r>
          </a:p>
        </p:txBody>
      </p:sp>
      <p:sp>
        <p:nvSpPr>
          <p:cNvPr id="53" name="Text Placeholder 23">
            <a:extLst>
              <a:ext uri="{FF2B5EF4-FFF2-40B4-BE49-F238E27FC236}">
                <a16:creationId xmlns:a16="http://schemas.microsoft.com/office/drawing/2014/main" id="{1643526B-D3E1-CD4D-BB3E-A572B77D99DD}"/>
              </a:ext>
            </a:extLst>
          </p:cNvPr>
          <p:cNvSpPr>
            <a:spLocks noGrp="1"/>
          </p:cNvSpPr>
          <p:nvPr>
            <p:ph type="body" sz="quarter" idx="22" hasCustomPrompt="1"/>
          </p:nvPr>
        </p:nvSpPr>
        <p:spPr>
          <a:xfrm>
            <a:off x="6582702" y="3732783"/>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TEAMWROK</a:t>
            </a:r>
          </a:p>
        </p:txBody>
      </p:sp>
      <p:sp>
        <p:nvSpPr>
          <p:cNvPr id="54" name="Text Placeholder 23">
            <a:extLst>
              <a:ext uri="{FF2B5EF4-FFF2-40B4-BE49-F238E27FC236}">
                <a16:creationId xmlns:a16="http://schemas.microsoft.com/office/drawing/2014/main" id="{9EA54D97-5306-BE4A-B01E-C6114CA55EB0}"/>
              </a:ext>
            </a:extLst>
          </p:cNvPr>
          <p:cNvSpPr>
            <a:spLocks noGrp="1"/>
          </p:cNvSpPr>
          <p:nvPr>
            <p:ph type="body" sz="quarter" idx="23" hasCustomPrompt="1"/>
          </p:nvPr>
        </p:nvSpPr>
        <p:spPr>
          <a:xfrm>
            <a:off x="6582702" y="4824325"/>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MARKETING</a:t>
            </a:r>
          </a:p>
        </p:txBody>
      </p:sp>
      <p:sp>
        <p:nvSpPr>
          <p:cNvPr id="55" name="Text Placeholder 23">
            <a:extLst>
              <a:ext uri="{FF2B5EF4-FFF2-40B4-BE49-F238E27FC236}">
                <a16:creationId xmlns:a16="http://schemas.microsoft.com/office/drawing/2014/main" id="{AC92AD65-3995-1B4C-A72E-C83B44B38E5B}"/>
              </a:ext>
            </a:extLst>
          </p:cNvPr>
          <p:cNvSpPr>
            <a:spLocks noGrp="1"/>
          </p:cNvSpPr>
          <p:nvPr>
            <p:ph type="body" sz="quarter" idx="24" hasCustomPrompt="1"/>
          </p:nvPr>
        </p:nvSpPr>
        <p:spPr>
          <a:xfrm>
            <a:off x="6582702" y="6050331"/>
            <a:ext cx="3985087" cy="327380"/>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272191" y="3390783"/>
            <a:ext cx="257987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100085" y="2355659"/>
            <a:ext cx="3862441" cy="785651"/>
          </a:xfrm>
        </p:spPr>
        <p:txBody>
          <a:bodyPr anchor="t">
            <a:noAutofit/>
          </a:bodyPr>
          <a:lstStyle>
            <a:lvl1pPr marL="0" indent="0" algn="just">
              <a:lnSpc>
                <a:spcPts val="2040"/>
              </a:lnSpc>
              <a:buNone/>
              <a:defRPr sz="22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79" name="Text Placeholder 23">
            <a:extLst>
              <a:ext uri="{FF2B5EF4-FFF2-40B4-BE49-F238E27FC236}">
                <a16:creationId xmlns:a16="http://schemas.microsoft.com/office/drawing/2014/main" id="{E7AA6267-F17E-AF4D-87CF-B30238EE7C5F}"/>
              </a:ext>
            </a:extLst>
          </p:cNvPr>
          <p:cNvSpPr>
            <a:spLocks noGrp="1"/>
          </p:cNvSpPr>
          <p:nvPr>
            <p:ph type="body" sz="quarter" idx="25" hasCustomPrompt="1"/>
          </p:nvPr>
        </p:nvSpPr>
        <p:spPr>
          <a:xfrm>
            <a:off x="782863" y="2224048"/>
            <a:ext cx="796700" cy="553134"/>
          </a:xfrm>
        </p:spPr>
        <p:txBody>
          <a:bodyPr anchor="ctr">
            <a:noAutofit/>
          </a:bodyPr>
          <a:lstStyle>
            <a:lvl1pPr marL="0" indent="0" algn="l">
              <a:buNone/>
              <a:defRPr sz="6000" b="1" i="0">
                <a:solidFill>
                  <a:srgbClr val="231F20"/>
                </a:solidFill>
                <a:latin typeface="Amatic SC" pitchFamily="2" charset="0"/>
              </a:defRPr>
            </a:lvl1pPr>
          </a:lstStyle>
          <a:p>
            <a:pPr lvl="0"/>
            <a:r>
              <a:rPr lang="en-US" dirty="0"/>
              <a:t>“</a:t>
            </a:r>
          </a:p>
        </p:txBody>
      </p:sp>
      <p:sp>
        <p:nvSpPr>
          <p:cNvPr id="80" name="Text Placeholder 23">
            <a:extLst>
              <a:ext uri="{FF2B5EF4-FFF2-40B4-BE49-F238E27FC236}">
                <a16:creationId xmlns:a16="http://schemas.microsoft.com/office/drawing/2014/main" id="{B565B87F-002E-B94B-9DC4-B0F1A0FCF371}"/>
              </a:ext>
            </a:extLst>
          </p:cNvPr>
          <p:cNvSpPr>
            <a:spLocks noGrp="1"/>
          </p:cNvSpPr>
          <p:nvPr>
            <p:ph type="body" sz="quarter" idx="26" hasCustomPrompt="1"/>
          </p:nvPr>
        </p:nvSpPr>
        <p:spPr>
          <a:xfrm>
            <a:off x="1788043" y="2924783"/>
            <a:ext cx="2579872" cy="684000"/>
          </a:xfrm>
        </p:spPr>
        <p:txBody>
          <a:bodyPr anchor="ctr">
            <a:noAutofit/>
          </a:bodyPr>
          <a:lstStyle>
            <a:lvl1pPr marL="0" indent="0" algn="r">
              <a:buNone/>
              <a:defRPr sz="6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63314101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7000">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14:bounceEnd="67000">
                                          <p:cBhvr additive="base">
                                            <p:cTn id="7" dur="1000" fill="hold"/>
                                            <p:tgtEl>
                                              <p:spTgt spid="32"/>
                                            </p:tgtEl>
                                            <p:attrNameLst>
                                              <p:attrName>ppt_x</p:attrName>
                                            </p:attrNameLst>
                                          </p:cBhvr>
                                          <p:tavLst>
                                            <p:tav tm="0">
                                              <p:val>
                                                <p:strVal val="1+#ppt_w/2"/>
                                              </p:val>
                                            </p:tav>
                                            <p:tav tm="100000">
                                              <p:val>
                                                <p:strVal val="#ppt_x"/>
                                              </p:val>
                                            </p:tav>
                                          </p:tavLst>
                                        </p:anim>
                                        <p:anim calcmode="lin" valueType="num" p14:bounceEnd="67000">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14:bounceEnd="67000">
                                          <p:cBhvr additive="base">
                                            <p:cTn id="11" dur="1000" fill="hold"/>
                                            <p:tgtEl>
                                              <p:spTgt spid="33"/>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14:presetBounceEnd="67000">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14:bounceEnd="67000">
                                          <p:cBhvr additive="base">
                                            <p:cTn id="15" dur="1000" fill="hold"/>
                                            <p:tgtEl>
                                              <p:spTgt spid="31"/>
                                            </p:tgtEl>
                                            <p:attrNameLst>
                                              <p:attrName>ppt_x</p:attrName>
                                            </p:attrNameLst>
                                          </p:cBhvr>
                                          <p:tavLst>
                                            <p:tav tm="0">
                                              <p:val>
                                                <p:strVal val="1+#ppt_w/2"/>
                                              </p:val>
                                            </p:tav>
                                            <p:tav tm="100000">
                                              <p:val>
                                                <p:strVal val="#ppt_x"/>
                                              </p:val>
                                            </p:tav>
                                          </p:tavLst>
                                        </p:anim>
                                        <p:anim calcmode="lin" valueType="num" p14:bounceEnd="67000">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14:bounceEnd="67000">
                                          <p:cBhvr additive="base">
                                            <p:cTn id="19" dur="1000" fill="hold"/>
                                            <p:tgtEl>
                                              <p:spTgt spid="2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14:presetBounceEnd="67000">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14:bounceEnd="67000">
                                          <p:cBhvr additive="base">
                                            <p:cTn id="23" dur="1000" fill="hold"/>
                                            <p:tgtEl>
                                              <p:spTgt spid="30"/>
                                            </p:tgtEl>
                                            <p:attrNameLst>
                                              <p:attrName>ppt_x</p:attrName>
                                            </p:attrNameLst>
                                          </p:cBhvr>
                                          <p:tavLst>
                                            <p:tav tm="0">
                                              <p:val>
                                                <p:strVal val="1+#ppt_w/2"/>
                                              </p:val>
                                            </p:tav>
                                            <p:tav tm="100000">
                                              <p:val>
                                                <p:strVal val="#ppt_x"/>
                                              </p:val>
                                            </p:tav>
                                          </p:tavLst>
                                        </p:anim>
                                        <p:anim calcmode="lin" valueType="num" p14:bounceEnd="67000">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fill="hold"/>
                                            <p:tgtEl>
                                              <p:spTgt spid="32"/>
                                            </p:tgtEl>
                                            <p:attrNameLst>
                                              <p:attrName>ppt_x</p:attrName>
                                            </p:attrNameLst>
                                          </p:cBhvr>
                                          <p:tavLst>
                                            <p:tav tm="0">
                                              <p:val>
                                                <p:strVal val="1+#ppt_w/2"/>
                                              </p:val>
                                            </p:tav>
                                            <p:tav tm="100000">
                                              <p:val>
                                                <p:strVal val="#ppt_x"/>
                                              </p:val>
                                            </p:tav>
                                          </p:tavLst>
                                        </p:anim>
                                        <p:anim calcmode="lin" valueType="num">
                                          <p:cBhvr additive="base">
                                            <p:cTn id="8" dur="1000" fill="hold"/>
                                            <p:tgtEl>
                                              <p:spTgt spid="3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1000" fill="hold"/>
                                            <p:tgtEl>
                                              <p:spTgt spid="33"/>
                                            </p:tgtEl>
                                            <p:attrNameLst>
                                              <p:attrName>ppt_x</p:attrName>
                                            </p:attrNameLst>
                                          </p:cBhvr>
                                          <p:tavLst>
                                            <p:tav tm="0">
                                              <p:val>
                                                <p:strVal val="1+#ppt_w/2"/>
                                              </p:val>
                                            </p:tav>
                                            <p:tav tm="100000">
                                              <p:val>
                                                <p:strVal val="#ppt_x"/>
                                              </p:val>
                                            </p:tav>
                                          </p:tavLst>
                                        </p:anim>
                                        <p:anim calcmode="lin" valueType="num">
                                          <p:cBhvr additive="base">
                                            <p:cTn id="12" dur="1000" fill="hold"/>
                                            <p:tgtEl>
                                              <p:spTgt spid="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1000" fill="hold"/>
                                            <p:tgtEl>
                                              <p:spTgt spid="31"/>
                                            </p:tgtEl>
                                            <p:attrNameLst>
                                              <p:attrName>ppt_x</p:attrName>
                                            </p:attrNameLst>
                                          </p:cBhvr>
                                          <p:tavLst>
                                            <p:tav tm="0">
                                              <p:val>
                                                <p:strVal val="1+#ppt_w/2"/>
                                              </p:val>
                                            </p:tav>
                                            <p:tav tm="100000">
                                              <p:val>
                                                <p:strVal val="#ppt_x"/>
                                              </p:val>
                                            </p:tav>
                                          </p:tavLst>
                                        </p:anim>
                                        <p:anim calcmode="lin" valueType="num">
                                          <p:cBhvr additive="base">
                                            <p:cTn id="16" dur="10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1+#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Lst>
      </p:timing>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
        <p:nvSpPr>
          <p:cNvPr id="76" name="Text Placeholder 23">
            <a:extLst>
              <a:ext uri="{FF2B5EF4-FFF2-40B4-BE49-F238E27FC236}">
                <a16:creationId xmlns:a16="http://schemas.microsoft.com/office/drawing/2014/main" id="{D40DE3BA-F250-E741-9920-6A9D8F5FFAFA}"/>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21" name="Text Placeholder 23">
            <a:extLst>
              <a:ext uri="{FF2B5EF4-FFF2-40B4-BE49-F238E27FC236}">
                <a16:creationId xmlns:a16="http://schemas.microsoft.com/office/drawing/2014/main" id="{89A2F8BC-CA8E-1F4C-B422-4E69F2919FC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22" name="Text Placeholder 23">
            <a:extLst>
              <a:ext uri="{FF2B5EF4-FFF2-40B4-BE49-F238E27FC236}">
                <a16:creationId xmlns:a16="http://schemas.microsoft.com/office/drawing/2014/main" id="{DF02E061-0EF4-FB48-BEEF-57DCC8314981}"/>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Tree>
    <p:extLst>
      <p:ext uri="{BB962C8B-B14F-4D97-AF65-F5344CB8AC3E}">
        <p14:creationId xmlns:p14="http://schemas.microsoft.com/office/powerpoint/2010/main" val="1432309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lain Slide - Yelllow">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22960756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lain Slide - Teal">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6175"/>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5" name="Text Placeholder 23">
            <a:extLst>
              <a:ext uri="{FF2B5EF4-FFF2-40B4-BE49-F238E27FC236}">
                <a16:creationId xmlns:a16="http://schemas.microsoft.com/office/drawing/2014/main" id="{9C6F1F7A-7570-C54B-BA5C-2EAFAB8B559C}"/>
              </a:ext>
            </a:extLst>
          </p:cNvPr>
          <p:cNvSpPr>
            <a:spLocks noGrp="1"/>
          </p:cNvSpPr>
          <p:nvPr>
            <p:ph type="body" sz="quarter" idx="18" hasCustomPrompt="1"/>
          </p:nvPr>
        </p:nvSpPr>
        <p:spPr>
          <a:xfrm>
            <a:off x="0" y="565147"/>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31206195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Slide - Pink">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972211BB-40C0-124A-93B6-C7041ED83520}"/>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3D2FF981-F105-124F-85D1-547076CCB434}"/>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85087EC3-DEBD-6B40-94C7-EA08F8BFFF6B}"/>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92C3EF4C-23CE-F34D-AB76-3DF5DDEA2DE9}"/>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06246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E07B054D-E499-B545-A10C-2CCCAC25273B}"/>
              </a:ext>
            </a:extLst>
          </p:cNvPr>
          <p:cNvSpPr/>
          <p:nvPr userDrawn="1"/>
        </p:nvSpPr>
        <p:spPr>
          <a:xfrm>
            <a:off x="0" y="0"/>
            <a:ext cx="12192000" cy="6858000"/>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39" name="Group 38">
            <a:extLst>
              <a:ext uri="{FF2B5EF4-FFF2-40B4-BE49-F238E27FC236}">
                <a16:creationId xmlns:a16="http://schemas.microsoft.com/office/drawing/2014/main" id="{5DD7A60C-E6D0-A444-9057-4B6621685FBF}"/>
              </a:ext>
            </a:extLst>
          </p:cNvPr>
          <p:cNvGrpSpPr/>
          <p:nvPr userDrawn="1"/>
        </p:nvGrpSpPr>
        <p:grpSpPr>
          <a:xfrm>
            <a:off x="495008" y="6405767"/>
            <a:ext cx="2530305" cy="138107"/>
            <a:chOff x="2502568" y="6027821"/>
            <a:chExt cx="6689559" cy="365125"/>
          </a:xfrm>
        </p:grpSpPr>
        <p:pic>
          <p:nvPicPr>
            <p:cNvPr id="40" name="Picture 39" descr="Text, logo&#10;&#10;Description automatically generated">
              <a:extLst>
                <a:ext uri="{FF2B5EF4-FFF2-40B4-BE49-F238E27FC236}">
                  <a16:creationId xmlns:a16="http://schemas.microsoft.com/office/drawing/2014/main" id="{5A5BA6BB-AAEA-2E4D-9539-C812B3A22D3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41" name="Picture 40" descr="Text, logo&#10;&#10;Description automatically generated">
              <a:extLst>
                <a:ext uri="{FF2B5EF4-FFF2-40B4-BE49-F238E27FC236}">
                  <a16:creationId xmlns:a16="http://schemas.microsoft.com/office/drawing/2014/main" id="{B75A1548-9BEE-0243-A9D4-1128BEF0115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pic>
        <p:nvPicPr>
          <p:cNvPr id="18" name="Picture 17" descr="Icon&#10;&#10;Description automatically generated">
            <a:extLst>
              <a:ext uri="{FF2B5EF4-FFF2-40B4-BE49-F238E27FC236}">
                <a16:creationId xmlns:a16="http://schemas.microsoft.com/office/drawing/2014/main" id="{31A89C9F-179D-504C-B246-C88FFC7096DE}"/>
              </a:ext>
            </a:extLst>
          </p:cNvPr>
          <p:cNvPicPr>
            <a:picLocks noChangeAspect="1"/>
          </p:cNvPicPr>
          <p:nvPr userDrawn="1"/>
        </p:nvPicPr>
        <p:blipFill>
          <a:blip r:embed="rId3"/>
          <a:stretch>
            <a:fillRect/>
          </a:stretch>
        </p:blipFill>
        <p:spPr>
          <a:xfrm>
            <a:off x="8674003" y="2366704"/>
            <a:ext cx="3022989" cy="4491296"/>
          </a:xfrm>
          <a:prstGeom prst="rect">
            <a:avLst/>
          </a:prstGeom>
        </p:spPr>
      </p:pic>
      <p:sp>
        <p:nvSpPr>
          <p:cNvPr id="10" name="Text Placeholder 23">
            <a:extLst>
              <a:ext uri="{FF2B5EF4-FFF2-40B4-BE49-F238E27FC236}">
                <a16:creationId xmlns:a16="http://schemas.microsoft.com/office/drawing/2014/main" id="{B7176D75-51D2-E54F-8783-19E9A8A9A6F9}"/>
              </a:ext>
            </a:extLst>
          </p:cNvPr>
          <p:cNvSpPr>
            <a:spLocks noGrp="1"/>
          </p:cNvSpPr>
          <p:nvPr>
            <p:ph type="body" sz="quarter" idx="16" hasCustomPrompt="1"/>
          </p:nvPr>
        </p:nvSpPr>
        <p:spPr>
          <a:xfrm>
            <a:off x="1723753" y="1920304"/>
            <a:ext cx="5379114" cy="1160521"/>
          </a:xfrm>
        </p:spPr>
        <p:txBody>
          <a:bodyPr anchor="t">
            <a:noAutofit/>
          </a:bodyPr>
          <a:lstStyle>
            <a:lvl1pPr marL="0" indent="0" algn="l">
              <a:lnSpc>
                <a:spcPts val="2440"/>
              </a:lnSpc>
              <a:buNone/>
              <a:defRPr sz="2800" b="0" i="0">
                <a:solidFill>
                  <a:srgbClr val="231F20"/>
                </a:solidFill>
                <a:latin typeface="Josefin Sans" pitchFamily="2" charset="0"/>
              </a:defRPr>
            </a:lvl1pPr>
          </a:lstStyle>
          <a:p>
            <a:pPr lvl="0"/>
            <a:r>
              <a:rPr lang="en-US" dirty="0"/>
              <a:t>Biology gives you a brain. </a:t>
            </a:r>
          </a:p>
          <a:p>
            <a:pPr lvl="0"/>
            <a:r>
              <a:rPr lang="en-US" dirty="0"/>
              <a:t>Lift turns into a mind.</a:t>
            </a:r>
          </a:p>
        </p:txBody>
      </p:sp>
      <p:sp>
        <p:nvSpPr>
          <p:cNvPr id="11" name="Text Placeholder 23">
            <a:extLst>
              <a:ext uri="{FF2B5EF4-FFF2-40B4-BE49-F238E27FC236}">
                <a16:creationId xmlns:a16="http://schemas.microsoft.com/office/drawing/2014/main" id="{52A664AB-31BE-0A48-BF7E-BACA81AE0E23}"/>
              </a:ext>
            </a:extLst>
          </p:cNvPr>
          <p:cNvSpPr>
            <a:spLocks noGrp="1"/>
          </p:cNvSpPr>
          <p:nvPr>
            <p:ph type="body" sz="quarter" idx="25" hasCustomPrompt="1"/>
          </p:nvPr>
        </p:nvSpPr>
        <p:spPr>
          <a:xfrm>
            <a:off x="1325403" y="1918534"/>
            <a:ext cx="796700" cy="553134"/>
          </a:xfrm>
        </p:spPr>
        <p:txBody>
          <a:bodyPr anchor="ctr">
            <a:noAutofit/>
          </a:bodyPr>
          <a:lstStyle>
            <a:lvl1pPr marL="0" indent="0" algn="l">
              <a:buNone/>
              <a:defRPr sz="8000" b="1" i="0">
                <a:solidFill>
                  <a:srgbClr val="231F20"/>
                </a:solidFill>
                <a:latin typeface="Amatic SC" pitchFamily="2" charset="0"/>
              </a:defRPr>
            </a:lvl1pPr>
          </a:lstStyle>
          <a:p>
            <a:pPr lvl="0"/>
            <a:r>
              <a:rPr lang="en-US" dirty="0"/>
              <a:t>“</a:t>
            </a:r>
          </a:p>
        </p:txBody>
      </p:sp>
      <p:sp>
        <p:nvSpPr>
          <p:cNvPr id="12" name="Text Placeholder 23">
            <a:extLst>
              <a:ext uri="{FF2B5EF4-FFF2-40B4-BE49-F238E27FC236}">
                <a16:creationId xmlns:a16="http://schemas.microsoft.com/office/drawing/2014/main" id="{2EE91D5E-2A69-0B43-AEDA-DFA48D356F3A}"/>
              </a:ext>
            </a:extLst>
          </p:cNvPr>
          <p:cNvSpPr>
            <a:spLocks noGrp="1"/>
          </p:cNvSpPr>
          <p:nvPr>
            <p:ph type="body" sz="quarter" idx="26" hasCustomPrompt="1"/>
          </p:nvPr>
        </p:nvSpPr>
        <p:spPr>
          <a:xfrm>
            <a:off x="3269786" y="2738825"/>
            <a:ext cx="2579872" cy="684000"/>
          </a:xfrm>
        </p:spPr>
        <p:txBody>
          <a:bodyPr anchor="ctr">
            <a:noAutofit/>
          </a:bodyPr>
          <a:lstStyle>
            <a:lvl1pPr marL="0" indent="0" algn="r">
              <a:buNone/>
              <a:defRPr sz="8000" b="1" i="0">
                <a:solidFill>
                  <a:srgbClr val="231F20"/>
                </a:solidFill>
                <a:latin typeface="Amatic SC" pitchFamily="2" charset="0"/>
              </a:defRPr>
            </a:lvl1pPr>
          </a:lstStyle>
          <a:p>
            <a:pPr lvl="0"/>
            <a:r>
              <a:rPr lang="en-US" dirty="0"/>
              <a:t>”</a:t>
            </a:r>
          </a:p>
        </p:txBody>
      </p:sp>
      <p:sp>
        <p:nvSpPr>
          <p:cNvPr id="13" name="Text Placeholder 23">
            <a:extLst>
              <a:ext uri="{FF2B5EF4-FFF2-40B4-BE49-F238E27FC236}">
                <a16:creationId xmlns:a16="http://schemas.microsoft.com/office/drawing/2014/main" id="{2A89F7F6-276B-F443-BFFD-1DDB7521579C}"/>
              </a:ext>
            </a:extLst>
          </p:cNvPr>
          <p:cNvSpPr>
            <a:spLocks noGrp="1"/>
          </p:cNvSpPr>
          <p:nvPr>
            <p:ph type="body" sz="quarter" idx="18" hasCustomPrompt="1"/>
          </p:nvPr>
        </p:nvSpPr>
        <p:spPr>
          <a:xfrm>
            <a:off x="2903709" y="3238773"/>
            <a:ext cx="3192291" cy="684000"/>
          </a:xfrm>
        </p:spPr>
        <p:txBody>
          <a:bodyPr anchor="ctr">
            <a:noAutofit/>
          </a:bodyPr>
          <a:lstStyle>
            <a:lvl1pPr marL="0" indent="0" algn="r">
              <a:buNone/>
              <a:defRPr sz="4400" b="1" i="0">
                <a:solidFill>
                  <a:srgbClr val="231F20"/>
                </a:solidFill>
                <a:latin typeface="Amatic SC" pitchFamily="2" charset="0"/>
              </a:defRPr>
            </a:lvl1pPr>
          </a:lstStyle>
          <a:p>
            <a:pPr lvl="0"/>
            <a:r>
              <a:rPr lang="en-US" dirty="0"/>
              <a:t>JEFFERY EUGENIDES</a:t>
            </a:r>
          </a:p>
        </p:txBody>
      </p:sp>
    </p:spTree>
    <p:extLst>
      <p:ext uri="{BB962C8B-B14F-4D97-AF65-F5344CB8AC3E}">
        <p14:creationId xmlns:p14="http://schemas.microsoft.com/office/powerpoint/2010/main" val="1326378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ck Infographic">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11E9958-640A-194A-AEDD-5B0EA82C2D75}"/>
              </a:ext>
            </a:extLst>
          </p:cNvPr>
          <p:cNvGrpSpPr/>
          <p:nvPr userDrawn="1"/>
        </p:nvGrpSpPr>
        <p:grpSpPr>
          <a:xfrm>
            <a:off x="4034971" y="873254"/>
            <a:ext cx="4247555" cy="4333363"/>
            <a:chOff x="3736975" y="1014413"/>
            <a:chExt cx="4714876" cy="4810125"/>
          </a:xfrm>
        </p:grpSpPr>
        <p:sp>
          <p:nvSpPr>
            <p:cNvPr id="64" name="Freeform 63">
              <a:extLst>
                <a:ext uri="{FF2B5EF4-FFF2-40B4-BE49-F238E27FC236}">
                  <a16:creationId xmlns:a16="http://schemas.microsoft.com/office/drawing/2014/main" id="{3A9BD46D-5621-6744-B737-75567C6ADB2E}"/>
                </a:ext>
              </a:extLst>
            </p:cNvPr>
            <p:cNvSpPr>
              <a:spLocks/>
            </p:cNvSpPr>
            <p:nvPr userDrawn="1"/>
          </p:nvSpPr>
          <p:spPr bwMode="auto">
            <a:xfrm>
              <a:off x="4705864" y="2022475"/>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solidFill>
              <a:srgbClr val="FFC652"/>
            </a:solidFill>
            <a:ln w="492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BD373DC8-6A03-7E4B-A5F3-32196B065091}"/>
                </a:ext>
              </a:extLst>
            </p:cNvPr>
            <p:cNvSpPr>
              <a:spLocks noEditPoints="1"/>
            </p:cNvSpPr>
            <p:nvPr userDrawn="1"/>
          </p:nvSpPr>
          <p:spPr bwMode="auto">
            <a:xfrm>
              <a:off x="4178300" y="1014413"/>
              <a:ext cx="1824038" cy="1146175"/>
            </a:xfrm>
            <a:custGeom>
              <a:avLst/>
              <a:gdLst>
                <a:gd name="T0" fmla="*/ 0 w 479"/>
                <a:gd name="T1" fmla="*/ 301 h 301"/>
                <a:gd name="T2" fmla="*/ 17 w 479"/>
                <a:gd name="T3" fmla="*/ 278 h 301"/>
                <a:gd name="T4" fmla="*/ 356 w 479"/>
                <a:gd name="T5" fmla="*/ 52 h 301"/>
                <a:gd name="T6" fmla="*/ 479 w 479"/>
                <a:gd name="T7" fmla="*/ 37 h 301"/>
                <a:gd name="T8" fmla="*/ 390 w 479"/>
                <a:gd name="T9" fmla="*/ 90 h 301"/>
                <a:gd name="T10" fmla="*/ 433 w 479"/>
                <a:gd name="T11" fmla="*/ 66 h 301"/>
                <a:gd name="T12" fmla="*/ 446 w 479"/>
                <a:gd name="T13" fmla="*/ 59 h 301"/>
                <a:gd name="T14" fmla="*/ 479 w 479"/>
                <a:gd name="T15" fmla="*/ 37 h 301"/>
                <a:gd name="T16" fmla="*/ 382 w 479"/>
                <a:gd name="T17"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301">
                  <a:moveTo>
                    <a:pt x="0" y="301"/>
                  </a:moveTo>
                  <a:cubicBezTo>
                    <a:pt x="5" y="293"/>
                    <a:pt x="11" y="285"/>
                    <a:pt x="17" y="278"/>
                  </a:cubicBezTo>
                  <a:cubicBezTo>
                    <a:pt x="106" y="172"/>
                    <a:pt x="221" y="82"/>
                    <a:pt x="356" y="52"/>
                  </a:cubicBezTo>
                  <a:cubicBezTo>
                    <a:pt x="396" y="43"/>
                    <a:pt x="437" y="40"/>
                    <a:pt x="479" y="37"/>
                  </a:cubicBezTo>
                  <a:moveTo>
                    <a:pt x="390" y="90"/>
                  </a:moveTo>
                  <a:cubicBezTo>
                    <a:pt x="404" y="82"/>
                    <a:pt x="419" y="74"/>
                    <a:pt x="433" y="66"/>
                  </a:cubicBezTo>
                  <a:cubicBezTo>
                    <a:pt x="438" y="63"/>
                    <a:pt x="442" y="61"/>
                    <a:pt x="446" y="59"/>
                  </a:cubicBezTo>
                  <a:cubicBezTo>
                    <a:pt x="458" y="52"/>
                    <a:pt x="468" y="45"/>
                    <a:pt x="479" y="37"/>
                  </a:cubicBezTo>
                  <a:cubicBezTo>
                    <a:pt x="446" y="25"/>
                    <a:pt x="414" y="13"/>
                    <a:pt x="382"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4">
              <a:extLst>
                <a:ext uri="{FF2B5EF4-FFF2-40B4-BE49-F238E27FC236}">
                  <a16:creationId xmlns:a16="http://schemas.microsoft.com/office/drawing/2014/main" id="{DF677910-760C-5A41-9ADF-EBA772137538}"/>
                </a:ext>
              </a:extLst>
            </p:cNvPr>
            <p:cNvSpPr>
              <a:spLocks noEditPoints="1"/>
            </p:cNvSpPr>
            <p:nvPr userDrawn="1"/>
          </p:nvSpPr>
          <p:spPr bwMode="auto">
            <a:xfrm>
              <a:off x="3736975" y="2370138"/>
              <a:ext cx="349250" cy="2074863"/>
            </a:xfrm>
            <a:custGeom>
              <a:avLst/>
              <a:gdLst>
                <a:gd name="T0" fmla="*/ 77 w 92"/>
                <a:gd name="T1" fmla="*/ 544 h 544"/>
                <a:gd name="T2" fmla="*/ 68 w 92"/>
                <a:gd name="T3" fmla="*/ 521 h 544"/>
                <a:gd name="T4" fmla="*/ 41 w 92"/>
                <a:gd name="T5" fmla="*/ 115 h 544"/>
                <a:gd name="T6" fmla="*/ 89 w 92"/>
                <a:gd name="T7" fmla="*/ 0 h 544"/>
                <a:gd name="T8" fmla="*/ 91 w 92"/>
                <a:gd name="T9" fmla="*/ 104 h 544"/>
                <a:gd name="T10" fmla="*/ 92 w 92"/>
                <a:gd name="T11" fmla="*/ 54 h 544"/>
                <a:gd name="T12" fmla="*/ 92 w 92"/>
                <a:gd name="T13" fmla="*/ 40 h 544"/>
                <a:gd name="T14" fmla="*/ 90 w 92"/>
                <a:gd name="T15" fmla="*/ 1 h 544"/>
                <a:gd name="T16" fmla="*/ 10 w 92"/>
                <a:gd name="T17" fmla="*/ 6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4">
                  <a:moveTo>
                    <a:pt x="77" y="544"/>
                  </a:moveTo>
                  <a:cubicBezTo>
                    <a:pt x="74" y="537"/>
                    <a:pt x="71" y="529"/>
                    <a:pt x="68" y="521"/>
                  </a:cubicBezTo>
                  <a:cubicBezTo>
                    <a:pt x="20" y="391"/>
                    <a:pt x="0" y="246"/>
                    <a:pt x="41" y="115"/>
                  </a:cubicBezTo>
                  <a:cubicBezTo>
                    <a:pt x="54" y="75"/>
                    <a:pt x="72" y="38"/>
                    <a:pt x="89" y="0"/>
                  </a:cubicBezTo>
                  <a:moveTo>
                    <a:pt x="91" y="104"/>
                  </a:moveTo>
                  <a:cubicBezTo>
                    <a:pt x="91" y="87"/>
                    <a:pt x="92" y="71"/>
                    <a:pt x="92" y="54"/>
                  </a:cubicBezTo>
                  <a:cubicBezTo>
                    <a:pt x="92" y="49"/>
                    <a:pt x="92" y="44"/>
                    <a:pt x="92" y="40"/>
                  </a:cubicBezTo>
                  <a:cubicBezTo>
                    <a:pt x="92" y="26"/>
                    <a:pt x="92" y="14"/>
                    <a:pt x="90" y="1"/>
                  </a:cubicBezTo>
                  <a:cubicBezTo>
                    <a:pt x="63" y="22"/>
                    <a:pt x="36" y="44"/>
                    <a:pt x="10" y="66"/>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5ACA3152-4E4D-264A-89F6-524A577C9FC8}"/>
                </a:ext>
              </a:extLst>
            </p:cNvPr>
            <p:cNvSpPr>
              <a:spLocks noEditPoints="1"/>
            </p:cNvSpPr>
            <p:nvPr userDrawn="1"/>
          </p:nvSpPr>
          <p:spPr bwMode="auto">
            <a:xfrm>
              <a:off x="4170363" y="4646613"/>
              <a:ext cx="1843088" cy="1071563"/>
            </a:xfrm>
            <a:custGeom>
              <a:avLst/>
              <a:gdLst>
                <a:gd name="T0" fmla="*/ 484 w 484"/>
                <a:gd name="T1" fmla="*/ 281 h 281"/>
                <a:gd name="T2" fmla="*/ 75 w 484"/>
                <a:gd name="T3" fmla="*/ 100 h 281"/>
                <a:gd name="T4" fmla="*/ 0 w 484"/>
                <a:gd name="T5" fmla="*/ 1 h 281"/>
                <a:gd name="T6" fmla="*/ 90 w 484"/>
                <a:gd name="T7" fmla="*/ 51 h 281"/>
                <a:gd name="T8" fmla="*/ 48 w 484"/>
                <a:gd name="T9" fmla="*/ 25 h 281"/>
                <a:gd name="T10" fmla="*/ 35 w 484"/>
                <a:gd name="T11" fmla="*/ 18 h 281"/>
                <a:gd name="T12" fmla="*/ 0 w 484"/>
                <a:gd name="T13" fmla="*/ 0 h 281"/>
                <a:gd name="T14" fmla="*/ 17 w 484"/>
                <a:gd name="T15" fmla="*/ 103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4" h="281">
                  <a:moveTo>
                    <a:pt x="484" y="281"/>
                  </a:moveTo>
                  <a:cubicBezTo>
                    <a:pt x="393" y="278"/>
                    <a:pt x="168" y="202"/>
                    <a:pt x="75" y="100"/>
                  </a:cubicBezTo>
                  <a:cubicBezTo>
                    <a:pt x="47" y="69"/>
                    <a:pt x="23" y="35"/>
                    <a:pt x="0" y="1"/>
                  </a:cubicBezTo>
                  <a:moveTo>
                    <a:pt x="90" y="51"/>
                  </a:moveTo>
                  <a:cubicBezTo>
                    <a:pt x="76" y="43"/>
                    <a:pt x="62" y="34"/>
                    <a:pt x="48" y="25"/>
                  </a:cubicBezTo>
                  <a:cubicBezTo>
                    <a:pt x="43" y="23"/>
                    <a:pt x="39" y="20"/>
                    <a:pt x="35" y="18"/>
                  </a:cubicBezTo>
                  <a:cubicBezTo>
                    <a:pt x="24" y="11"/>
                    <a:pt x="13" y="6"/>
                    <a:pt x="0" y="0"/>
                  </a:cubicBezTo>
                  <a:cubicBezTo>
                    <a:pt x="6" y="34"/>
                    <a:pt x="11" y="69"/>
                    <a:pt x="17" y="103"/>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6">
              <a:extLst>
                <a:ext uri="{FF2B5EF4-FFF2-40B4-BE49-F238E27FC236}">
                  <a16:creationId xmlns:a16="http://schemas.microsoft.com/office/drawing/2014/main" id="{075D1436-1A01-F644-8FBE-8B97A2E54B3C}"/>
                </a:ext>
              </a:extLst>
            </p:cNvPr>
            <p:cNvSpPr>
              <a:spLocks noEditPoints="1"/>
            </p:cNvSpPr>
            <p:nvPr userDrawn="1"/>
          </p:nvSpPr>
          <p:spPr bwMode="auto">
            <a:xfrm>
              <a:off x="6184900" y="4722813"/>
              <a:ext cx="1809750" cy="1101725"/>
            </a:xfrm>
            <a:custGeom>
              <a:avLst/>
              <a:gdLst>
                <a:gd name="T0" fmla="*/ 475 w 475"/>
                <a:gd name="T1" fmla="*/ 0 h 289"/>
                <a:gd name="T2" fmla="*/ 462 w 475"/>
                <a:gd name="T3" fmla="*/ 17 h 289"/>
                <a:gd name="T4" fmla="*/ 123 w 475"/>
                <a:gd name="T5" fmla="*/ 243 h 289"/>
                <a:gd name="T6" fmla="*/ 0 w 475"/>
                <a:gd name="T7" fmla="*/ 258 h 289"/>
                <a:gd name="T8" fmla="*/ 90 w 475"/>
                <a:gd name="T9" fmla="*/ 212 h 289"/>
                <a:gd name="T10" fmla="*/ 46 w 475"/>
                <a:gd name="T11" fmla="*/ 236 h 289"/>
                <a:gd name="T12" fmla="*/ 0 w 475"/>
                <a:gd name="T13" fmla="*/ 258 h 289"/>
                <a:gd name="T14" fmla="*/ 98 w 475"/>
                <a:gd name="T15" fmla="*/ 289 h 2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5" h="289">
                  <a:moveTo>
                    <a:pt x="475" y="0"/>
                  </a:moveTo>
                  <a:cubicBezTo>
                    <a:pt x="471" y="6"/>
                    <a:pt x="467" y="11"/>
                    <a:pt x="462" y="17"/>
                  </a:cubicBezTo>
                  <a:cubicBezTo>
                    <a:pt x="373" y="123"/>
                    <a:pt x="258" y="213"/>
                    <a:pt x="123" y="243"/>
                  </a:cubicBezTo>
                  <a:cubicBezTo>
                    <a:pt x="83" y="252"/>
                    <a:pt x="42" y="255"/>
                    <a:pt x="0" y="258"/>
                  </a:cubicBezTo>
                  <a:moveTo>
                    <a:pt x="90" y="212"/>
                  </a:moveTo>
                  <a:cubicBezTo>
                    <a:pt x="75" y="220"/>
                    <a:pt x="61" y="228"/>
                    <a:pt x="46" y="236"/>
                  </a:cubicBezTo>
                  <a:cubicBezTo>
                    <a:pt x="42" y="238"/>
                    <a:pt x="11" y="250"/>
                    <a:pt x="0" y="258"/>
                  </a:cubicBezTo>
                  <a:cubicBezTo>
                    <a:pt x="33" y="270"/>
                    <a:pt x="66" y="277"/>
                    <a:pt x="98" y="289"/>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8">
              <a:extLst>
                <a:ext uri="{FF2B5EF4-FFF2-40B4-BE49-F238E27FC236}">
                  <a16:creationId xmlns:a16="http://schemas.microsoft.com/office/drawing/2014/main" id="{5918014E-736E-1A43-9309-0EC4EE4E2AB4}"/>
                </a:ext>
              </a:extLst>
            </p:cNvPr>
            <p:cNvSpPr>
              <a:spLocks noEditPoints="1"/>
            </p:cNvSpPr>
            <p:nvPr userDrawn="1"/>
          </p:nvSpPr>
          <p:spPr bwMode="auto">
            <a:xfrm>
              <a:off x="8101013" y="2420938"/>
              <a:ext cx="350838" cy="2070100"/>
            </a:xfrm>
            <a:custGeom>
              <a:avLst/>
              <a:gdLst>
                <a:gd name="T0" fmla="*/ 15 w 92"/>
                <a:gd name="T1" fmla="*/ 0 h 543"/>
                <a:gd name="T2" fmla="*/ 24 w 92"/>
                <a:gd name="T3" fmla="*/ 22 h 543"/>
                <a:gd name="T4" fmla="*/ 51 w 92"/>
                <a:gd name="T5" fmla="*/ 428 h 543"/>
                <a:gd name="T6" fmla="*/ 3 w 92"/>
                <a:gd name="T7" fmla="*/ 543 h 543"/>
                <a:gd name="T8" fmla="*/ 1 w 92"/>
                <a:gd name="T9" fmla="*/ 439 h 543"/>
                <a:gd name="T10" fmla="*/ 0 w 92"/>
                <a:gd name="T11" fmla="*/ 489 h 543"/>
                <a:gd name="T12" fmla="*/ 0 w 92"/>
                <a:gd name="T13" fmla="*/ 503 h 543"/>
                <a:gd name="T14" fmla="*/ 2 w 92"/>
                <a:gd name="T15" fmla="*/ 542 h 543"/>
                <a:gd name="T16" fmla="*/ 82 w 92"/>
                <a:gd name="T17" fmla="*/ 477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543">
                  <a:moveTo>
                    <a:pt x="15" y="0"/>
                  </a:moveTo>
                  <a:cubicBezTo>
                    <a:pt x="19" y="7"/>
                    <a:pt x="22" y="15"/>
                    <a:pt x="24" y="22"/>
                  </a:cubicBezTo>
                  <a:cubicBezTo>
                    <a:pt x="72" y="152"/>
                    <a:pt x="92" y="297"/>
                    <a:pt x="51" y="428"/>
                  </a:cubicBezTo>
                  <a:cubicBezTo>
                    <a:pt x="38" y="468"/>
                    <a:pt x="20" y="505"/>
                    <a:pt x="3" y="543"/>
                  </a:cubicBezTo>
                  <a:moveTo>
                    <a:pt x="1" y="439"/>
                  </a:moveTo>
                  <a:cubicBezTo>
                    <a:pt x="1" y="456"/>
                    <a:pt x="0" y="472"/>
                    <a:pt x="0" y="489"/>
                  </a:cubicBezTo>
                  <a:cubicBezTo>
                    <a:pt x="0" y="494"/>
                    <a:pt x="0" y="499"/>
                    <a:pt x="0" y="503"/>
                  </a:cubicBezTo>
                  <a:cubicBezTo>
                    <a:pt x="0" y="517"/>
                    <a:pt x="0" y="529"/>
                    <a:pt x="2" y="542"/>
                  </a:cubicBezTo>
                  <a:cubicBezTo>
                    <a:pt x="29" y="521"/>
                    <a:pt x="56" y="499"/>
                    <a:pt x="82" y="477"/>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0" name="Freeform 19">
              <a:extLst>
                <a:ext uri="{FF2B5EF4-FFF2-40B4-BE49-F238E27FC236}">
                  <a16:creationId xmlns:a16="http://schemas.microsoft.com/office/drawing/2014/main" id="{BAF147BD-3E1D-1749-89C6-79BDB98427F1}"/>
                </a:ext>
              </a:extLst>
            </p:cNvPr>
            <p:cNvSpPr>
              <a:spLocks noEditPoints="1"/>
            </p:cNvSpPr>
            <p:nvPr userDrawn="1"/>
          </p:nvSpPr>
          <p:spPr bwMode="auto">
            <a:xfrm>
              <a:off x="6173788" y="1128713"/>
              <a:ext cx="1843088" cy="1085850"/>
            </a:xfrm>
            <a:custGeom>
              <a:avLst/>
              <a:gdLst>
                <a:gd name="T0" fmla="*/ 0 w 484"/>
                <a:gd name="T1" fmla="*/ 4 h 285"/>
                <a:gd name="T2" fmla="*/ 44 w 484"/>
                <a:gd name="T3" fmla="*/ 5 h 285"/>
                <a:gd name="T4" fmla="*/ 409 w 484"/>
                <a:gd name="T5" fmla="*/ 185 h 285"/>
                <a:gd name="T6" fmla="*/ 484 w 484"/>
                <a:gd name="T7" fmla="*/ 284 h 285"/>
                <a:gd name="T8" fmla="*/ 394 w 484"/>
                <a:gd name="T9" fmla="*/ 234 h 285"/>
                <a:gd name="T10" fmla="*/ 436 w 484"/>
                <a:gd name="T11" fmla="*/ 260 h 285"/>
                <a:gd name="T12" fmla="*/ 449 w 484"/>
                <a:gd name="T13" fmla="*/ 267 h 285"/>
                <a:gd name="T14" fmla="*/ 484 w 484"/>
                <a:gd name="T15" fmla="*/ 285 h 285"/>
                <a:gd name="T16" fmla="*/ 467 w 484"/>
                <a:gd name="T17" fmla="*/ 18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4" h="285">
                  <a:moveTo>
                    <a:pt x="0" y="4"/>
                  </a:moveTo>
                  <a:cubicBezTo>
                    <a:pt x="14" y="0"/>
                    <a:pt x="29" y="3"/>
                    <a:pt x="44" y="5"/>
                  </a:cubicBezTo>
                  <a:cubicBezTo>
                    <a:pt x="180" y="29"/>
                    <a:pt x="316" y="83"/>
                    <a:pt x="409" y="185"/>
                  </a:cubicBezTo>
                  <a:cubicBezTo>
                    <a:pt x="437" y="216"/>
                    <a:pt x="461" y="250"/>
                    <a:pt x="484" y="284"/>
                  </a:cubicBezTo>
                  <a:moveTo>
                    <a:pt x="394" y="234"/>
                  </a:moveTo>
                  <a:cubicBezTo>
                    <a:pt x="408" y="242"/>
                    <a:pt x="422" y="251"/>
                    <a:pt x="436" y="260"/>
                  </a:cubicBezTo>
                  <a:cubicBezTo>
                    <a:pt x="441" y="262"/>
                    <a:pt x="445" y="265"/>
                    <a:pt x="449" y="267"/>
                  </a:cubicBezTo>
                  <a:cubicBezTo>
                    <a:pt x="460" y="274"/>
                    <a:pt x="471" y="279"/>
                    <a:pt x="484" y="285"/>
                  </a:cubicBezTo>
                  <a:cubicBezTo>
                    <a:pt x="478" y="251"/>
                    <a:pt x="473" y="216"/>
                    <a:pt x="467" y="182"/>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21">
              <a:extLst>
                <a:ext uri="{FF2B5EF4-FFF2-40B4-BE49-F238E27FC236}">
                  <a16:creationId xmlns:a16="http://schemas.microsoft.com/office/drawing/2014/main" id="{01B416F8-94EC-5D43-8550-41083C753C31}"/>
                </a:ext>
              </a:extLst>
            </p:cNvPr>
            <p:cNvSpPr>
              <a:spLocks/>
            </p:cNvSpPr>
            <p:nvPr/>
          </p:nvSpPr>
          <p:spPr bwMode="auto">
            <a:xfrm rot="1203208">
              <a:off x="5863431" y="3548855"/>
              <a:ext cx="1157288" cy="7938"/>
            </a:xfrm>
            <a:custGeom>
              <a:avLst/>
              <a:gdLst>
                <a:gd name="T0" fmla="*/ 0 w 304"/>
                <a:gd name="T1" fmla="*/ 1 h 2"/>
                <a:gd name="T2" fmla="*/ 304 w 304"/>
                <a:gd name="T3" fmla="*/ 0 h 2"/>
              </a:gdLst>
              <a:ahLst/>
              <a:cxnLst>
                <a:cxn ang="0">
                  <a:pos x="T0" y="T1"/>
                </a:cxn>
                <a:cxn ang="0">
                  <a:pos x="T2" y="T3"/>
                </a:cxn>
              </a:cxnLst>
              <a:rect l="0" t="0" r="r" b="b"/>
              <a:pathLst>
                <a:path w="304" h="2">
                  <a:moveTo>
                    <a:pt x="0" y="1"/>
                  </a:moveTo>
                  <a:cubicBezTo>
                    <a:pt x="101" y="2"/>
                    <a:pt x="203" y="1"/>
                    <a:pt x="304"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22">
              <a:extLst>
                <a:ext uri="{FF2B5EF4-FFF2-40B4-BE49-F238E27FC236}">
                  <a16:creationId xmlns:a16="http://schemas.microsoft.com/office/drawing/2014/main" id="{3EDDBA03-E5BF-0941-933C-0CF98E9414C3}"/>
                </a:ext>
              </a:extLst>
            </p:cNvPr>
            <p:cNvSpPr>
              <a:spLocks/>
            </p:cNvSpPr>
            <p:nvPr/>
          </p:nvSpPr>
          <p:spPr bwMode="auto">
            <a:xfrm>
              <a:off x="5746545" y="2158206"/>
              <a:ext cx="403225" cy="1487488"/>
            </a:xfrm>
            <a:custGeom>
              <a:avLst/>
              <a:gdLst>
                <a:gd name="T0" fmla="*/ 0 w 106"/>
                <a:gd name="T1" fmla="*/ 0 h 390"/>
                <a:gd name="T2" fmla="*/ 106 w 106"/>
                <a:gd name="T3" fmla="*/ 390 h 390"/>
              </a:gdLst>
              <a:ahLst/>
              <a:cxnLst>
                <a:cxn ang="0">
                  <a:pos x="T0" y="T1"/>
                </a:cxn>
                <a:cxn ang="0">
                  <a:pos x="T2" y="T3"/>
                </a:cxn>
              </a:cxnLst>
              <a:rect l="0" t="0" r="r" b="b"/>
              <a:pathLst>
                <a:path w="106" h="390">
                  <a:moveTo>
                    <a:pt x="0" y="0"/>
                  </a:moveTo>
                  <a:cubicBezTo>
                    <a:pt x="34" y="131"/>
                    <a:pt x="69" y="261"/>
                    <a:pt x="106" y="39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24">
              <a:extLst>
                <a:ext uri="{FF2B5EF4-FFF2-40B4-BE49-F238E27FC236}">
                  <a16:creationId xmlns:a16="http://schemas.microsoft.com/office/drawing/2014/main" id="{CA825781-FC52-5E46-A7B2-69D1900AED0C}"/>
                </a:ext>
              </a:extLst>
            </p:cNvPr>
            <p:cNvSpPr>
              <a:spLocks/>
            </p:cNvSpPr>
            <p:nvPr/>
          </p:nvSpPr>
          <p:spPr bwMode="auto">
            <a:xfrm>
              <a:off x="6089650" y="2039938"/>
              <a:ext cx="4763" cy="128588"/>
            </a:xfrm>
            <a:custGeom>
              <a:avLst/>
              <a:gdLst>
                <a:gd name="T0" fmla="*/ 0 w 1"/>
                <a:gd name="T1" fmla="*/ 0 h 34"/>
                <a:gd name="T2" fmla="*/ 1 w 1"/>
                <a:gd name="T3" fmla="*/ 34 h 34"/>
              </a:gdLst>
              <a:ahLst/>
              <a:cxnLst>
                <a:cxn ang="0">
                  <a:pos x="T0" y="T1"/>
                </a:cxn>
                <a:cxn ang="0">
                  <a:pos x="T2" y="T3"/>
                </a:cxn>
              </a:cxnLst>
              <a:rect l="0" t="0" r="r" b="b"/>
              <a:pathLst>
                <a:path w="1" h="34">
                  <a:moveTo>
                    <a:pt x="0" y="0"/>
                  </a:moveTo>
                  <a:cubicBezTo>
                    <a:pt x="1" y="11"/>
                    <a:pt x="1" y="22"/>
                    <a:pt x="1" y="34"/>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25">
              <a:extLst>
                <a:ext uri="{FF2B5EF4-FFF2-40B4-BE49-F238E27FC236}">
                  <a16:creationId xmlns:a16="http://schemas.microsoft.com/office/drawing/2014/main" id="{AC2C36C2-1D39-5B46-BBCC-ADCC90DDCBEE}"/>
                </a:ext>
              </a:extLst>
            </p:cNvPr>
            <p:cNvSpPr>
              <a:spLocks/>
            </p:cNvSpPr>
            <p:nvPr/>
          </p:nvSpPr>
          <p:spPr bwMode="auto">
            <a:xfrm>
              <a:off x="5397500" y="2225675"/>
              <a:ext cx="57150" cy="114300"/>
            </a:xfrm>
            <a:custGeom>
              <a:avLst/>
              <a:gdLst>
                <a:gd name="T0" fmla="*/ 0 w 15"/>
                <a:gd name="T1" fmla="*/ 0 h 30"/>
                <a:gd name="T2" fmla="*/ 15 w 15"/>
                <a:gd name="T3" fmla="*/ 30 h 30"/>
              </a:gdLst>
              <a:ahLst/>
              <a:cxnLst>
                <a:cxn ang="0">
                  <a:pos x="T0" y="T1"/>
                </a:cxn>
                <a:cxn ang="0">
                  <a:pos x="T2" y="T3"/>
                </a:cxn>
              </a:cxnLst>
              <a:rect l="0" t="0" r="r" b="b"/>
              <a:pathLst>
                <a:path w="15" h="30">
                  <a:moveTo>
                    <a:pt x="0" y="0"/>
                  </a:moveTo>
                  <a:cubicBezTo>
                    <a:pt x="5" y="9"/>
                    <a:pt x="10" y="19"/>
                    <a:pt x="15" y="3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26">
              <a:extLst>
                <a:ext uri="{FF2B5EF4-FFF2-40B4-BE49-F238E27FC236}">
                  <a16:creationId xmlns:a16="http://schemas.microsoft.com/office/drawing/2014/main" id="{7FA1DB1E-7CE5-FB46-9242-A7F823F725B6}"/>
                </a:ext>
              </a:extLst>
            </p:cNvPr>
            <p:cNvSpPr>
              <a:spLocks/>
            </p:cNvSpPr>
            <p:nvPr/>
          </p:nvSpPr>
          <p:spPr bwMode="auto">
            <a:xfrm>
              <a:off x="4891088" y="2728913"/>
              <a:ext cx="106363" cy="80963"/>
            </a:xfrm>
            <a:custGeom>
              <a:avLst/>
              <a:gdLst>
                <a:gd name="T0" fmla="*/ 0 w 28"/>
                <a:gd name="T1" fmla="*/ 0 h 21"/>
                <a:gd name="T2" fmla="*/ 6 w 28"/>
                <a:gd name="T3" fmla="*/ 5 h 21"/>
                <a:gd name="T4" fmla="*/ 15 w 28"/>
                <a:gd name="T5" fmla="*/ 11 h 21"/>
                <a:gd name="T6" fmla="*/ 28 w 28"/>
                <a:gd name="T7" fmla="*/ 21 h 21"/>
              </a:gdLst>
              <a:ahLst/>
              <a:cxnLst>
                <a:cxn ang="0">
                  <a:pos x="T0" y="T1"/>
                </a:cxn>
                <a:cxn ang="0">
                  <a:pos x="T2" y="T3"/>
                </a:cxn>
                <a:cxn ang="0">
                  <a:pos x="T4" y="T5"/>
                </a:cxn>
                <a:cxn ang="0">
                  <a:pos x="T6" y="T7"/>
                </a:cxn>
              </a:cxnLst>
              <a:rect l="0" t="0" r="r" b="b"/>
              <a:pathLst>
                <a:path w="28" h="21">
                  <a:moveTo>
                    <a:pt x="0" y="0"/>
                  </a:moveTo>
                  <a:cubicBezTo>
                    <a:pt x="2" y="2"/>
                    <a:pt x="4" y="3"/>
                    <a:pt x="6" y="5"/>
                  </a:cubicBezTo>
                  <a:cubicBezTo>
                    <a:pt x="9" y="7"/>
                    <a:pt x="12" y="9"/>
                    <a:pt x="15" y="11"/>
                  </a:cubicBezTo>
                  <a:cubicBezTo>
                    <a:pt x="19" y="14"/>
                    <a:pt x="24" y="17"/>
                    <a:pt x="28" y="2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27">
              <a:extLst>
                <a:ext uri="{FF2B5EF4-FFF2-40B4-BE49-F238E27FC236}">
                  <a16:creationId xmlns:a16="http://schemas.microsoft.com/office/drawing/2014/main" id="{078F4D17-1556-E34A-8D0B-B46F4FD059C2}"/>
                </a:ext>
              </a:extLst>
            </p:cNvPr>
            <p:cNvSpPr>
              <a:spLocks/>
            </p:cNvSpPr>
            <p:nvPr/>
          </p:nvSpPr>
          <p:spPr bwMode="auto">
            <a:xfrm>
              <a:off x="4700588" y="3430588"/>
              <a:ext cx="125413" cy="3175"/>
            </a:xfrm>
            <a:custGeom>
              <a:avLst/>
              <a:gdLst>
                <a:gd name="T0" fmla="*/ 0 w 33"/>
                <a:gd name="T1" fmla="*/ 0 h 1"/>
                <a:gd name="T2" fmla="*/ 33 w 33"/>
                <a:gd name="T3" fmla="*/ 1 h 1"/>
              </a:gdLst>
              <a:ahLst/>
              <a:cxnLst>
                <a:cxn ang="0">
                  <a:pos x="T0" y="T1"/>
                </a:cxn>
                <a:cxn ang="0">
                  <a:pos x="T2" y="T3"/>
                </a:cxn>
              </a:cxnLst>
              <a:rect l="0" t="0" r="r" b="b"/>
              <a:pathLst>
                <a:path w="33" h="1">
                  <a:moveTo>
                    <a:pt x="0" y="0"/>
                  </a:moveTo>
                  <a:cubicBezTo>
                    <a:pt x="11" y="1"/>
                    <a:pt x="22" y="1"/>
                    <a:pt x="33" y="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28">
              <a:extLst>
                <a:ext uri="{FF2B5EF4-FFF2-40B4-BE49-F238E27FC236}">
                  <a16:creationId xmlns:a16="http://schemas.microsoft.com/office/drawing/2014/main" id="{F5525509-446D-0C4B-81AF-9695A9C3D5A3}"/>
                </a:ext>
              </a:extLst>
            </p:cNvPr>
            <p:cNvSpPr>
              <a:spLocks/>
            </p:cNvSpPr>
            <p:nvPr/>
          </p:nvSpPr>
          <p:spPr bwMode="auto">
            <a:xfrm>
              <a:off x="4891088" y="4070350"/>
              <a:ext cx="101600" cy="61913"/>
            </a:xfrm>
            <a:custGeom>
              <a:avLst/>
              <a:gdLst>
                <a:gd name="T0" fmla="*/ 0 w 27"/>
                <a:gd name="T1" fmla="*/ 16 h 16"/>
                <a:gd name="T2" fmla="*/ 9 w 27"/>
                <a:gd name="T3" fmla="*/ 11 h 16"/>
                <a:gd name="T4" fmla="*/ 27 w 27"/>
                <a:gd name="T5" fmla="*/ 0 h 16"/>
              </a:gdLst>
              <a:ahLst/>
              <a:cxnLst>
                <a:cxn ang="0">
                  <a:pos x="T0" y="T1"/>
                </a:cxn>
                <a:cxn ang="0">
                  <a:pos x="T2" y="T3"/>
                </a:cxn>
                <a:cxn ang="0">
                  <a:pos x="T4" y="T5"/>
                </a:cxn>
              </a:cxnLst>
              <a:rect l="0" t="0" r="r" b="b"/>
              <a:pathLst>
                <a:path w="27" h="16">
                  <a:moveTo>
                    <a:pt x="0" y="16"/>
                  </a:moveTo>
                  <a:cubicBezTo>
                    <a:pt x="3" y="15"/>
                    <a:pt x="6" y="13"/>
                    <a:pt x="9" y="11"/>
                  </a:cubicBezTo>
                  <a:cubicBezTo>
                    <a:pt x="16" y="8"/>
                    <a:pt x="22" y="5"/>
                    <a:pt x="27"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29">
              <a:extLst>
                <a:ext uri="{FF2B5EF4-FFF2-40B4-BE49-F238E27FC236}">
                  <a16:creationId xmlns:a16="http://schemas.microsoft.com/office/drawing/2014/main" id="{12D91EA4-BE81-074E-B624-AF1A3ECFACB0}"/>
                </a:ext>
              </a:extLst>
            </p:cNvPr>
            <p:cNvSpPr>
              <a:spLocks/>
            </p:cNvSpPr>
            <p:nvPr/>
          </p:nvSpPr>
          <p:spPr bwMode="auto">
            <a:xfrm>
              <a:off x="5400675" y="4529138"/>
              <a:ext cx="57150" cy="117475"/>
            </a:xfrm>
            <a:custGeom>
              <a:avLst/>
              <a:gdLst>
                <a:gd name="T0" fmla="*/ 0 w 15"/>
                <a:gd name="T1" fmla="*/ 31 h 31"/>
                <a:gd name="T2" fmla="*/ 15 w 15"/>
                <a:gd name="T3" fmla="*/ 0 h 31"/>
              </a:gdLst>
              <a:ahLst/>
              <a:cxnLst>
                <a:cxn ang="0">
                  <a:pos x="T0" y="T1"/>
                </a:cxn>
                <a:cxn ang="0">
                  <a:pos x="T2" y="T3"/>
                </a:cxn>
              </a:cxnLst>
              <a:rect l="0" t="0" r="r" b="b"/>
              <a:pathLst>
                <a:path w="15" h="31">
                  <a:moveTo>
                    <a:pt x="0" y="31"/>
                  </a:moveTo>
                  <a:cubicBezTo>
                    <a:pt x="5" y="20"/>
                    <a:pt x="10" y="10"/>
                    <a:pt x="15"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30">
              <a:extLst>
                <a:ext uri="{FF2B5EF4-FFF2-40B4-BE49-F238E27FC236}">
                  <a16:creationId xmlns:a16="http://schemas.microsoft.com/office/drawing/2014/main" id="{430A7BAA-5572-C049-A259-4BAE4D92D580}"/>
                </a:ext>
              </a:extLst>
            </p:cNvPr>
            <p:cNvSpPr>
              <a:spLocks/>
            </p:cNvSpPr>
            <p:nvPr/>
          </p:nvSpPr>
          <p:spPr bwMode="auto">
            <a:xfrm>
              <a:off x="6086475" y="4695825"/>
              <a:ext cx="7938" cy="138113"/>
            </a:xfrm>
            <a:custGeom>
              <a:avLst/>
              <a:gdLst>
                <a:gd name="T0" fmla="*/ 2 w 2"/>
                <a:gd name="T1" fmla="*/ 36 h 36"/>
                <a:gd name="T2" fmla="*/ 0 w 2"/>
                <a:gd name="T3" fmla="*/ 0 h 36"/>
              </a:gdLst>
              <a:ahLst/>
              <a:cxnLst>
                <a:cxn ang="0">
                  <a:pos x="T0" y="T1"/>
                </a:cxn>
                <a:cxn ang="0">
                  <a:pos x="T2" y="T3"/>
                </a:cxn>
              </a:cxnLst>
              <a:rect l="0" t="0" r="r" b="b"/>
              <a:pathLst>
                <a:path w="2" h="36">
                  <a:moveTo>
                    <a:pt x="2" y="36"/>
                  </a:moveTo>
                  <a:cubicBezTo>
                    <a:pt x="2" y="24"/>
                    <a:pt x="1" y="1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8F2C6E5F-26C8-1A45-8A6F-783C505288A5}"/>
                </a:ext>
              </a:extLst>
            </p:cNvPr>
            <p:cNvSpPr>
              <a:spLocks/>
            </p:cNvSpPr>
            <p:nvPr/>
          </p:nvSpPr>
          <p:spPr bwMode="auto">
            <a:xfrm>
              <a:off x="6729413" y="4521200"/>
              <a:ext cx="65088" cy="128588"/>
            </a:xfrm>
            <a:custGeom>
              <a:avLst/>
              <a:gdLst>
                <a:gd name="T0" fmla="*/ 17 w 17"/>
                <a:gd name="T1" fmla="*/ 34 h 34"/>
                <a:gd name="T2" fmla="*/ 6 w 17"/>
                <a:gd name="T3" fmla="*/ 12 h 34"/>
                <a:gd name="T4" fmla="*/ 0 w 17"/>
                <a:gd name="T5" fmla="*/ 0 h 34"/>
              </a:gdLst>
              <a:ahLst/>
              <a:cxnLst>
                <a:cxn ang="0">
                  <a:pos x="T0" y="T1"/>
                </a:cxn>
                <a:cxn ang="0">
                  <a:pos x="T2" y="T3"/>
                </a:cxn>
                <a:cxn ang="0">
                  <a:pos x="T4" y="T5"/>
                </a:cxn>
              </a:cxnLst>
              <a:rect l="0" t="0" r="r" b="b"/>
              <a:pathLst>
                <a:path w="17" h="34">
                  <a:moveTo>
                    <a:pt x="17" y="34"/>
                  </a:moveTo>
                  <a:cubicBezTo>
                    <a:pt x="13" y="27"/>
                    <a:pt x="9" y="20"/>
                    <a:pt x="6" y="12"/>
                  </a:cubicBezTo>
                  <a:cubicBezTo>
                    <a:pt x="4" y="8"/>
                    <a:pt x="2" y="4"/>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32">
              <a:extLst>
                <a:ext uri="{FF2B5EF4-FFF2-40B4-BE49-F238E27FC236}">
                  <a16:creationId xmlns:a16="http://schemas.microsoft.com/office/drawing/2014/main" id="{DFCC3BAE-BD93-1D42-B999-52CCE045570F}"/>
                </a:ext>
              </a:extLst>
            </p:cNvPr>
            <p:cNvSpPr>
              <a:spLocks/>
            </p:cNvSpPr>
            <p:nvPr/>
          </p:nvSpPr>
          <p:spPr bwMode="auto">
            <a:xfrm>
              <a:off x="7183438" y="4067175"/>
              <a:ext cx="117475" cy="60325"/>
            </a:xfrm>
            <a:custGeom>
              <a:avLst/>
              <a:gdLst>
                <a:gd name="T0" fmla="*/ 31 w 31"/>
                <a:gd name="T1" fmla="*/ 16 h 16"/>
                <a:gd name="T2" fmla="*/ 13 w 31"/>
                <a:gd name="T3" fmla="*/ 6 h 16"/>
                <a:gd name="T4" fmla="*/ 9 w 31"/>
                <a:gd name="T5" fmla="*/ 4 h 16"/>
                <a:gd name="T6" fmla="*/ 0 w 31"/>
                <a:gd name="T7" fmla="*/ 0 h 16"/>
              </a:gdLst>
              <a:ahLst/>
              <a:cxnLst>
                <a:cxn ang="0">
                  <a:pos x="T0" y="T1"/>
                </a:cxn>
                <a:cxn ang="0">
                  <a:pos x="T2" y="T3"/>
                </a:cxn>
                <a:cxn ang="0">
                  <a:pos x="T4" y="T5"/>
                </a:cxn>
                <a:cxn ang="0">
                  <a:pos x="T6" y="T7"/>
                </a:cxn>
              </a:cxnLst>
              <a:rect l="0" t="0" r="r" b="b"/>
              <a:pathLst>
                <a:path w="31" h="16">
                  <a:moveTo>
                    <a:pt x="31" y="16"/>
                  </a:moveTo>
                  <a:cubicBezTo>
                    <a:pt x="25" y="13"/>
                    <a:pt x="19" y="9"/>
                    <a:pt x="13" y="6"/>
                  </a:cubicBezTo>
                  <a:cubicBezTo>
                    <a:pt x="12" y="5"/>
                    <a:pt x="10" y="5"/>
                    <a:pt x="9" y="4"/>
                  </a:cubicBezTo>
                  <a:cubicBezTo>
                    <a:pt x="6" y="3"/>
                    <a:pt x="3" y="2"/>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33">
              <a:extLst>
                <a:ext uri="{FF2B5EF4-FFF2-40B4-BE49-F238E27FC236}">
                  <a16:creationId xmlns:a16="http://schemas.microsoft.com/office/drawing/2014/main" id="{F213D4E7-E78E-9143-B1CA-06D7CBEE8654}"/>
                </a:ext>
              </a:extLst>
            </p:cNvPr>
            <p:cNvSpPr>
              <a:spLocks/>
            </p:cNvSpPr>
            <p:nvPr/>
          </p:nvSpPr>
          <p:spPr bwMode="auto">
            <a:xfrm>
              <a:off x="7351713" y="3427413"/>
              <a:ext cx="139700" cy="6350"/>
            </a:xfrm>
            <a:custGeom>
              <a:avLst/>
              <a:gdLst>
                <a:gd name="T0" fmla="*/ 37 w 37"/>
                <a:gd name="T1" fmla="*/ 2 h 2"/>
                <a:gd name="T2" fmla="*/ 0 w 37"/>
                <a:gd name="T3" fmla="*/ 0 h 2"/>
              </a:gdLst>
              <a:ahLst/>
              <a:cxnLst>
                <a:cxn ang="0">
                  <a:pos x="T0" y="T1"/>
                </a:cxn>
                <a:cxn ang="0">
                  <a:pos x="T2" y="T3"/>
                </a:cxn>
              </a:cxnLst>
              <a:rect l="0" t="0" r="r" b="b"/>
              <a:pathLst>
                <a:path w="37" h="2">
                  <a:moveTo>
                    <a:pt x="37" y="2"/>
                  </a:moveTo>
                  <a:cubicBezTo>
                    <a:pt x="24" y="2"/>
                    <a:pt x="12" y="1"/>
                    <a:pt x="0" y="0"/>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4">
              <a:extLst>
                <a:ext uri="{FF2B5EF4-FFF2-40B4-BE49-F238E27FC236}">
                  <a16:creationId xmlns:a16="http://schemas.microsoft.com/office/drawing/2014/main" id="{839194B1-6D96-9641-8C3D-4046E05169C0}"/>
                </a:ext>
              </a:extLst>
            </p:cNvPr>
            <p:cNvSpPr>
              <a:spLocks/>
            </p:cNvSpPr>
            <p:nvPr/>
          </p:nvSpPr>
          <p:spPr bwMode="auto">
            <a:xfrm>
              <a:off x="7186613" y="2733675"/>
              <a:ext cx="114300" cy="68263"/>
            </a:xfrm>
            <a:custGeom>
              <a:avLst/>
              <a:gdLst>
                <a:gd name="T0" fmla="*/ 30 w 30"/>
                <a:gd name="T1" fmla="*/ 0 h 18"/>
                <a:gd name="T2" fmla="*/ 0 w 30"/>
                <a:gd name="T3" fmla="*/ 18 h 18"/>
              </a:gdLst>
              <a:ahLst/>
              <a:cxnLst>
                <a:cxn ang="0">
                  <a:pos x="T0" y="T1"/>
                </a:cxn>
                <a:cxn ang="0">
                  <a:pos x="T2" y="T3"/>
                </a:cxn>
              </a:cxnLst>
              <a:rect l="0" t="0" r="r" b="b"/>
              <a:pathLst>
                <a:path w="30" h="18">
                  <a:moveTo>
                    <a:pt x="30" y="0"/>
                  </a:moveTo>
                  <a:cubicBezTo>
                    <a:pt x="20" y="6"/>
                    <a:pt x="10" y="12"/>
                    <a:pt x="0" y="18"/>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35">
              <a:extLst>
                <a:ext uri="{FF2B5EF4-FFF2-40B4-BE49-F238E27FC236}">
                  <a16:creationId xmlns:a16="http://schemas.microsoft.com/office/drawing/2014/main" id="{7E8B20C6-02D6-5748-B8AF-3734C712FB0D}"/>
                </a:ext>
              </a:extLst>
            </p:cNvPr>
            <p:cNvSpPr>
              <a:spLocks/>
            </p:cNvSpPr>
            <p:nvPr/>
          </p:nvSpPr>
          <p:spPr bwMode="auto">
            <a:xfrm>
              <a:off x="6729413" y="2222500"/>
              <a:ext cx="61913" cy="117475"/>
            </a:xfrm>
            <a:custGeom>
              <a:avLst/>
              <a:gdLst>
                <a:gd name="T0" fmla="*/ 16 w 16"/>
                <a:gd name="T1" fmla="*/ 0 h 31"/>
                <a:gd name="T2" fmla="*/ 0 w 16"/>
                <a:gd name="T3" fmla="*/ 31 h 31"/>
              </a:gdLst>
              <a:ahLst/>
              <a:cxnLst>
                <a:cxn ang="0">
                  <a:pos x="T0" y="T1"/>
                </a:cxn>
                <a:cxn ang="0">
                  <a:pos x="T2" y="T3"/>
                </a:cxn>
              </a:cxnLst>
              <a:rect l="0" t="0" r="r" b="b"/>
              <a:pathLst>
                <a:path w="16" h="31">
                  <a:moveTo>
                    <a:pt x="16" y="0"/>
                  </a:moveTo>
                  <a:cubicBezTo>
                    <a:pt x="12" y="11"/>
                    <a:pt x="6" y="21"/>
                    <a:pt x="0" y="31"/>
                  </a:cubicBezTo>
                </a:path>
              </a:pathLst>
            </a:custGeom>
            <a:noFill/>
            <a:ln w="603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36">
              <a:extLst>
                <a:ext uri="{FF2B5EF4-FFF2-40B4-BE49-F238E27FC236}">
                  <a16:creationId xmlns:a16="http://schemas.microsoft.com/office/drawing/2014/main" id="{A0944552-4CDB-F741-9EEC-1AA581DA7254}"/>
                </a:ext>
              </a:extLst>
            </p:cNvPr>
            <p:cNvSpPr>
              <a:spLocks/>
            </p:cNvSpPr>
            <p:nvPr/>
          </p:nvSpPr>
          <p:spPr bwMode="auto">
            <a:xfrm>
              <a:off x="5999163" y="3332163"/>
              <a:ext cx="190500" cy="177800"/>
            </a:xfrm>
            <a:custGeom>
              <a:avLst/>
              <a:gdLst>
                <a:gd name="T0" fmla="*/ 2 w 50"/>
                <a:gd name="T1" fmla="*/ 14 h 47"/>
                <a:gd name="T2" fmla="*/ 1 w 50"/>
                <a:gd name="T3" fmla="*/ 20 h 47"/>
                <a:gd name="T4" fmla="*/ 4 w 50"/>
                <a:gd name="T5" fmla="*/ 32 h 47"/>
                <a:gd name="T6" fmla="*/ 19 w 50"/>
                <a:gd name="T7" fmla="*/ 46 h 47"/>
                <a:gd name="T8" fmla="*/ 25 w 50"/>
                <a:gd name="T9" fmla="*/ 47 h 47"/>
                <a:gd name="T10" fmla="*/ 32 w 50"/>
                <a:gd name="T11" fmla="*/ 47 h 47"/>
                <a:gd name="T12" fmla="*/ 47 w 50"/>
                <a:gd name="T13" fmla="*/ 35 h 47"/>
                <a:gd name="T14" fmla="*/ 48 w 50"/>
                <a:gd name="T15" fmla="*/ 16 h 47"/>
                <a:gd name="T16" fmla="*/ 38 w 50"/>
                <a:gd name="T17" fmla="*/ 4 h 47"/>
                <a:gd name="T18" fmla="*/ 24 w 50"/>
                <a:gd name="T19" fmla="*/ 0 h 47"/>
                <a:gd name="T20" fmla="*/ 14 w 50"/>
                <a:gd name="T21" fmla="*/ 2 h 47"/>
                <a:gd name="T22" fmla="*/ 2 w 50"/>
                <a:gd name="T23" fmla="*/ 1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47">
                  <a:moveTo>
                    <a:pt x="2" y="14"/>
                  </a:moveTo>
                  <a:cubicBezTo>
                    <a:pt x="1" y="16"/>
                    <a:pt x="1" y="18"/>
                    <a:pt x="1" y="20"/>
                  </a:cubicBezTo>
                  <a:cubicBezTo>
                    <a:pt x="0" y="24"/>
                    <a:pt x="2" y="29"/>
                    <a:pt x="4" y="32"/>
                  </a:cubicBezTo>
                  <a:cubicBezTo>
                    <a:pt x="7" y="39"/>
                    <a:pt x="12" y="45"/>
                    <a:pt x="19" y="46"/>
                  </a:cubicBezTo>
                  <a:cubicBezTo>
                    <a:pt x="21" y="47"/>
                    <a:pt x="23" y="47"/>
                    <a:pt x="25" y="47"/>
                  </a:cubicBezTo>
                  <a:cubicBezTo>
                    <a:pt x="27" y="47"/>
                    <a:pt x="30" y="47"/>
                    <a:pt x="32" y="47"/>
                  </a:cubicBezTo>
                  <a:cubicBezTo>
                    <a:pt x="38" y="46"/>
                    <a:pt x="44" y="41"/>
                    <a:pt x="47" y="35"/>
                  </a:cubicBezTo>
                  <a:cubicBezTo>
                    <a:pt x="50" y="29"/>
                    <a:pt x="50" y="22"/>
                    <a:pt x="48" y="16"/>
                  </a:cubicBezTo>
                  <a:cubicBezTo>
                    <a:pt x="46" y="11"/>
                    <a:pt x="43" y="7"/>
                    <a:pt x="38" y="4"/>
                  </a:cubicBezTo>
                  <a:cubicBezTo>
                    <a:pt x="34" y="1"/>
                    <a:pt x="29" y="0"/>
                    <a:pt x="24" y="0"/>
                  </a:cubicBezTo>
                  <a:cubicBezTo>
                    <a:pt x="21" y="0"/>
                    <a:pt x="17" y="1"/>
                    <a:pt x="14" y="2"/>
                  </a:cubicBezTo>
                  <a:cubicBezTo>
                    <a:pt x="8" y="4"/>
                    <a:pt x="4" y="8"/>
                    <a:pt x="2" y="14"/>
                  </a:cubicBezTo>
                  <a:close/>
                </a:path>
              </a:pathLst>
            </a:custGeom>
            <a:solidFill>
              <a:schemeClr val="bg2"/>
            </a:solidFill>
            <a:ln w="6032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38" name="Freeform 37">
              <a:extLst>
                <a:ext uri="{FF2B5EF4-FFF2-40B4-BE49-F238E27FC236}">
                  <a16:creationId xmlns:a16="http://schemas.microsoft.com/office/drawing/2014/main" id="{91EAB103-0F6D-8F4D-8784-6A0D95634CBC}"/>
                </a:ext>
              </a:extLst>
            </p:cNvPr>
            <p:cNvSpPr>
              <a:spLocks/>
            </p:cNvSpPr>
            <p:nvPr/>
          </p:nvSpPr>
          <p:spPr bwMode="auto">
            <a:xfrm>
              <a:off x="4265613" y="1543050"/>
              <a:ext cx="3675063" cy="3705225"/>
            </a:xfrm>
            <a:custGeom>
              <a:avLst/>
              <a:gdLst>
                <a:gd name="T0" fmla="*/ 530 w 965"/>
                <a:gd name="T1" fmla="*/ 39 h 972"/>
                <a:gd name="T2" fmla="*/ 947 w 965"/>
                <a:gd name="T3" fmla="*/ 549 h 972"/>
                <a:gd name="T4" fmla="*/ 441 w 965"/>
                <a:gd name="T5" fmla="*/ 954 h 972"/>
                <a:gd name="T6" fmla="*/ 12 w 965"/>
                <a:gd name="T7" fmla="*/ 482 h 972"/>
                <a:gd name="T8" fmla="*/ 530 w 965"/>
                <a:gd name="T9" fmla="*/ 39 h 972"/>
              </a:gdLst>
              <a:ahLst/>
              <a:cxnLst>
                <a:cxn ang="0">
                  <a:pos x="T0" y="T1"/>
                </a:cxn>
                <a:cxn ang="0">
                  <a:pos x="T2" y="T3"/>
                </a:cxn>
                <a:cxn ang="0">
                  <a:pos x="T4" y="T5"/>
                </a:cxn>
                <a:cxn ang="0">
                  <a:pos x="T6" y="T7"/>
                </a:cxn>
                <a:cxn ang="0">
                  <a:pos x="T8" y="T9"/>
                </a:cxn>
              </a:cxnLst>
              <a:rect l="0" t="0" r="r" b="b"/>
              <a:pathLst>
                <a:path w="965" h="972">
                  <a:moveTo>
                    <a:pt x="530" y="39"/>
                  </a:moveTo>
                  <a:cubicBezTo>
                    <a:pt x="786" y="77"/>
                    <a:pt x="965" y="288"/>
                    <a:pt x="947" y="549"/>
                  </a:cubicBezTo>
                  <a:cubicBezTo>
                    <a:pt x="929" y="811"/>
                    <a:pt x="693" y="972"/>
                    <a:pt x="441" y="954"/>
                  </a:cubicBezTo>
                  <a:cubicBezTo>
                    <a:pt x="183" y="935"/>
                    <a:pt x="0" y="744"/>
                    <a:pt x="12" y="482"/>
                  </a:cubicBezTo>
                  <a:cubicBezTo>
                    <a:pt x="23" y="224"/>
                    <a:pt x="261" y="0"/>
                    <a:pt x="530" y="39"/>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42">
              <a:extLst>
                <a:ext uri="{FF2B5EF4-FFF2-40B4-BE49-F238E27FC236}">
                  <a16:creationId xmlns:a16="http://schemas.microsoft.com/office/drawing/2014/main" id="{7E295BD4-ED88-EE41-9421-A830AD304B04}"/>
                </a:ext>
              </a:extLst>
            </p:cNvPr>
            <p:cNvSpPr>
              <a:spLocks/>
            </p:cNvSpPr>
            <p:nvPr/>
          </p:nvSpPr>
          <p:spPr bwMode="auto">
            <a:xfrm>
              <a:off x="4535488" y="1822450"/>
              <a:ext cx="3135313" cy="3159125"/>
            </a:xfrm>
            <a:custGeom>
              <a:avLst/>
              <a:gdLst>
                <a:gd name="T0" fmla="*/ 452 w 823"/>
                <a:gd name="T1" fmla="*/ 33 h 829"/>
                <a:gd name="T2" fmla="*/ 808 w 823"/>
                <a:gd name="T3" fmla="*/ 468 h 829"/>
                <a:gd name="T4" fmla="*/ 376 w 823"/>
                <a:gd name="T5" fmla="*/ 813 h 829"/>
                <a:gd name="T6" fmla="*/ 10 w 823"/>
                <a:gd name="T7" fmla="*/ 411 h 829"/>
                <a:gd name="T8" fmla="*/ 452 w 823"/>
                <a:gd name="T9" fmla="*/ 33 h 829"/>
              </a:gdLst>
              <a:ahLst/>
              <a:cxnLst>
                <a:cxn ang="0">
                  <a:pos x="T0" y="T1"/>
                </a:cxn>
                <a:cxn ang="0">
                  <a:pos x="T2" y="T3"/>
                </a:cxn>
                <a:cxn ang="0">
                  <a:pos x="T4" y="T5"/>
                </a:cxn>
                <a:cxn ang="0">
                  <a:pos x="T6" y="T7"/>
                </a:cxn>
                <a:cxn ang="0">
                  <a:pos x="T8" y="T9"/>
                </a:cxn>
              </a:cxnLst>
              <a:rect l="0" t="0" r="r" b="b"/>
              <a:pathLst>
                <a:path w="823" h="829">
                  <a:moveTo>
                    <a:pt x="452" y="33"/>
                  </a:moveTo>
                  <a:cubicBezTo>
                    <a:pt x="670" y="65"/>
                    <a:pt x="823" y="246"/>
                    <a:pt x="808" y="468"/>
                  </a:cubicBezTo>
                  <a:cubicBezTo>
                    <a:pt x="792" y="692"/>
                    <a:pt x="591" y="829"/>
                    <a:pt x="376" y="813"/>
                  </a:cubicBezTo>
                  <a:cubicBezTo>
                    <a:pt x="156" y="797"/>
                    <a:pt x="0" y="634"/>
                    <a:pt x="10" y="411"/>
                  </a:cubicBezTo>
                  <a:cubicBezTo>
                    <a:pt x="19" y="190"/>
                    <a:pt x="222" y="0"/>
                    <a:pt x="452" y="33"/>
                  </a:cubicBezTo>
                  <a:close/>
                </a:path>
              </a:pathLst>
            </a:custGeom>
            <a:noFill/>
            <a:ln w="49213"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43">
              <a:extLst>
                <a:ext uri="{FF2B5EF4-FFF2-40B4-BE49-F238E27FC236}">
                  <a16:creationId xmlns:a16="http://schemas.microsoft.com/office/drawing/2014/main" id="{91B63691-BA38-9541-AB9E-4F4DF7306365}"/>
                </a:ext>
              </a:extLst>
            </p:cNvPr>
            <p:cNvSpPr>
              <a:spLocks noEditPoints="1"/>
            </p:cNvSpPr>
            <p:nvPr/>
          </p:nvSpPr>
          <p:spPr bwMode="auto">
            <a:xfrm>
              <a:off x="4308475" y="1676400"/>
              <a:ext cx="3571875" cy="3508375"/>
            </a:xfrm>
            <a:custGeom>
              <a:avLst/>
              <a:gdLst>
                <a:gd name="T0" fmla="*/ 668 w 938"/>
                <a:gd name="T1" fmla="*/ 125 h 920"/>
                <a:gd name="T2" fmla="*/ 726 w 938"/>
                <a:gd name="T3" fmla="*/ 165 h 920"/>
                <a:gd name="T4" fmla="*/ 636 w 938"/>
                <a:gd name="T5" fmla="*/ 109 h 920"/>
                <a:gd name="T6" fmla="*/ 525 w 938"/>
                <a:gd name="T7" fmla="*/ 74 h 920"/>
                <a:gd name="T8" fmla="*/ 668 w 938"/>
                <a:gd name="T9" fmla="*/ 125 h 920"/>
                <a:gd name="T10" fmla="*/ 602 w 938"/>
                <a:gd name="T11" fmla="*/ 94 h 920"/>
                <a:gd name="T12" fmla="*/ 385 w 938"/>
                <a:gd name="T13" fmla="*/ 6 h 920"/>
                <a:gd name="T14" fmla="*/ 385 w 938"/>
                <a:gd name="T15" fmla="*/ 6 h 920"/>
                <a:gd name="T16" fmla="*/ 9 w 938"/>
                <a:gd name="T17" fmla="*/ 383 h 920"/>
                <a:gd name="T18" fmla="*/ 472 w 938"/>
                <a:gd name="T19" fmla="*/ 29 h 920"/>
                <a:gd name="T20" fmla="*/ 472 w 938"/>
                <a:gd name="T21" fmla="*/ 29 h 920"/>
                <a:gd name="T22" fmla="*/ 519 w 938"/>
                <a:gd name="T23" fmla="*/ 4 h 920"/>
                <a:gd name="T24" fmla="*/ 512 w 938"/>
                <a:gd name="T25" fmla="*/ 71 h 920"/>
                <a:gd name="T26" fmla="*/ 845 w 938"/>
                <a:gd name="T27" fmla="*/ 338 h 920"/>
                <a:gd name="T28" fmla="*/ 886 w 938"/>
                <a:gd name="T29" fmla="*/ 443 h 920"/>
                <a:gd name="T30" fmla="*/ 936 w 938"/>
                <a:gd name="T31" fmla="*/ 441 h 920"/>
                <a:gd name="T32" fmla="*/ 886 w 938"/>
                <a:gd name="T33" fmla="*/ 443 h 920"/>
                <a:gd name="T34" fmla="*/ 923 w 938"/>
                <a:gd name="T35" fmla="*/ 358 h 920"/>
                <a:gd name="T36" fmla="*/ 829 w 938"/>
                <a:gd name="T37" fmla="*/ 647 h 920"/>
                <a:gd name="T38" fmla="*/ 858 w 938"/>
                <a:gd name="T39" fmla="*/ 569 h 920"/>
                <a:gd name="T40" fmla="*/ 857 w 938"/>
                <a:gd name="T41" fmla="*/ 375 h 920"/>
                <a:gd name="T42" fmla="*/ 937 w 938"/>
                <a:gd name="T43" fmla="*/ 489 h 920"/>
                <a:gd name="T44" fmla="*/ 773 w 938"/>
                <a:gd name="T45" fmla="*/ 118 h 920"/>
                <a:gd name="T46" fmla="*/ 822 w 938"/>
                <a:gd name="T47" fmla="*/ 166 h 920"/>
                <a:gd name="T48" fmla="*/ 799 w 938"/>
                <a:gd name="T49" fmla="*/ 141 h 920"/>
                <a:gd name="T50" fmla="*/ 864 w 938"/>
                <a:gd name="T51" fmla="*/ 222 h 920"/>
                <a:gd name="T52" fmla="*/ 1 w 938"/>
                <a:gd name="T53" fmla="*/ 445 h 920"/>
                <a:gd name="T54" fmla="*/ 844 w 938"/>
                <a:gd name="T55" fmla="*/ 193 h 920"/>
                <a:gd name="T56" fmla="*/ 310 w 938"/>
                <a:gd name="T57" fmla="*/ 26 h 920"/>
                <a:gd name="T58" fmla="*/ 225 w 938"/>
                <a:gd name="T59" fmla="*/ 860 h 920"/>
                <a:gd name="T60" fmla="*/ 1 w 938"/>
                <a:gd name="T61" fmla="*/ 447 h 920"/>
                <a:gd name="T62" fmla="*/ 430 w 938"/>
                <a:gd name="T63" fmla="*/ 851 h 920"/>
                <a:gd name="T64" fmla="*/ 310 w 938"/>
                <a:gd name="T65" fmla="*/ 824 h 920"/>
                <a:gd name="T66" fmla="*/ 276 w 938"/>
                <a:gd name="T67" fmla="*/ 809 h 920"/>
                <a:gd name="T68" fmla="*/ 477 w 938"/>
                <a:gd name="T69" fmla="*/ 852 h 920"/>
                <a:gd name="T70" fmla="*/ 477 w 938"/>
                <a:gd name="T71" fmla="*/ 852 h 920"/>
                <a:gd name="T72" fmla="*/ 387 w 938"/>
                <a:gd name="T73" fmla="*/ 845 h 920"/>
                <a:gd name="T74" fmla="*/ 530 w 938"/>
                <a:gd name="T75" fmla="*/ 848 h 920"/>
                <a:gd name="T76" fmla="*/ 887 w 938"/>
                <a:gd name="T77" fmla="*/ 686 h 920"/>
                <a:gd name="T78" fmla="*/ 842 w 938"/>
                <a:gd name="T79" fmla="*/ 683 h 920"/>
                <a:gd name="T80" fmla="*/ 783 w 938"/>
                <a:gd name="T81" fmla="*/ 741 h 920"/>
                <a:gd name="T82" fmla="*/ 673 w 938"/>
                <a:gd name="T83" fmla="*/ 802 h 920"/>
                <a:gd name="T84" fmla="*/ 508 w 938"/>
                <a:gd name="T85" fmla="*/ 919 h 920"/>
                <a:gd name="T86" fmla="*/ 293 w 938"/>
                <a:gd name="T87" fmla="*/ 890 h 920"/>
                <a:gd name="T88" fmla="*/ 25 w 938"/>
                <a:gd name="T89" fmla="*/ 622 h 920"/>
                <a:gd name="T90" fmla="*/ 14 w 938"/>
                <a:gd name="T91" fmla="*/ 585 h 920"/>
                <a:gd name="T92" fmla="*/ 71 w 938"/>
                <a:gd name="T93" fmla="*/ 431 h 920"/>
                <a:gd name="T94" fmla="*/ 69 w 938"/>
                <a:gd name="T95" fmla="*/ 481 h 920"/>
                <a:gd name="T96" fmla="*/ 92 w 938"/>
                <a:gd name="T97" fmla="*/ 604 h 920"/>
                <a:gd name="T98" fmla="*/ 165 w 938"/>
                <a:gd name="T99" fmla="*/ 726 h 920"/>
                <a:gd name="T100" fmla="*/ 189 w 938"/>
                <a:gd name="T101" fmla="*/ 750 h 920"/>
                <a:gd name="T102" fmla="*/ 216 w 938"/>
                <a:gd name="T103" fmla="*/ 772 h 920"/>
                <a:gd name="T104" fmla="*/ 106 w 938"/>
                <a:gd name="T105" fmla="*/ 639 h 920"/>
                <a:gd name="T106" fmla="*/ 123 w 938"/>
                <a:gd name="T107" fmla="*/ 670 h 920"/>
                <a:gd name="T108" fmla="*/ 143 w 938"/>
                <a:gd name="T109" fmla="*/ 699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38" h="920">
                  <a:moveTo>
                    <a:pt x="668" y="125"/>
                  </a:moveTo>
                  <a:cubicBezTo>
                    <a:pt x="683" y="111"/>
                    <a:pt x="700" y="94"/>
                    <a:pt x="717" y="77"/>
                  </a:cubicBezTo>
                  <a:cubicBezTo>
                    <a:pt x="727" y="83"/>
                    <a:pt x="737" y="89"/>
                    <a:pt x="746" y="96"/>
                  </a:cubicBezTo>
                  <a:cubicBezTo>
                    <a:pt x="729" y="114"/>
                    <a:pt x="713" y="130"/>
                    <a:pt x="698" y="144"/>
                  </a:cubicBezTo>
                  <a:cubicBezTo>
                    <a:pt x="688" y="138"/>
                    <a:pt x="679" y="131"/>
                    <a:pt x="668" y="125"/>
                  </a:cubicBezTo>
                  <a:close/>
                  <a:moveTo>
                    <a:pt x="726" y="165"/>
                  </a:moveTo>
                  <a:cubicBezTo>
                    <a:pt x="740" y="151"/>
                    <a:pt x="756" y="135"/>
                    <a:pt x="773" y="118"/>
                  </a:cubicBezTo>
                  <a:cubicBezTo>
                    <a:pt x="765" y="110"/>
                    <a:pt x="756" y="103"/>
                    <a:pt x="746" y="96"/>
                  </a:cubicBezTo>
                  <a:cubicBezTo>
                    <a:pt x="729" y="114"/>
                    <a:pt x="713" y="130"/>
                    <a:pt x="698" y="144"/>
                  </a:cubicBezTo>
                  <a:cubicBezTo>
                    <a:pt x="708" y="151"/>
                    <a:pt x="717" y="158"/>
                    <a:pt x="726" y="165"/>
                  </a:cubicBezTo>
                  <a:close/>
                  <a:moveTo>
                    <a:pt x="636" y="109"/>
                  </a:moveTo>
                  <a:cubicBezTo>
                    <a:pt x="651" y="94"/>
                    <a:pt x="668" y="77"/>
                    <a:pt x="686" y="59"/>
                  </a:cubicBezTo>
                  <a:cubicBezTo>
                    <a:pt x="676" y="53"/>
                    <a:pt x="665" y="48"/>
                    <a:pt x="654" y="43"/>
                  </a:cubicBezTo>
                  <a:cubicBezTo>
                    <a:pt x="634" y="62"/>
                    <a:pt x="616" y="80"/>
                    <a:pt x="602" y="94"/>
                  </a:cubicBezTo>
                  <a:cubicBezTo>
                    <a:pt x="614" y="99"/>
                    <a:pt x="625" y="103"/>
                    <a:pt x="636" y="109"/>
                  </a:cubicBezTo>
                  <a:close/>
                  <a:moveTo>
                    <a:pt x="525" y="74"/>
                  </a:moveTo>
                  <a:cubicBezTo>
                    <a:pt x="539" y="76"/>
                    <a:pt x="552" y="79"/>
                    <a:pt x="565" y="83"/>
                  </a:cubicBezTo>
                  <a:cubicBezTo>
                    <a:pt x="579" y="69"/>
                    <a:pt x="597" y="50"/>
                    <a:pt x="619" y="29"/>
                  </a:cubicBezTo>
                  <a:cubicBezTo>
                    <a:pt x="607" y="25"/>
                    <a:pt x="594" y="21"/>
                    <a:pt x="582" y="18"/>
                  </a:cubicBezTo>
                  <a:cubicBezTo>
                    <a:pt x="556" y="43"/>
                    <a:pt x="535" y="64"/>
                    <a:pt x="525" y="74"/>
                  </a:cubicBezTo>
                  <a:close/>
                  <a:moveTo>
                    <a:pt x="668" y="125"/>
                  </a:moveTo>
                  <a:cubicBezTo>
                    <a:pt x="683" y="111"/>
                    <a:pt x="700" y="94"/>
                    <a:pt x="717" y="77"/>
                  </a:cubicBezTo>
                  <a:cubicBezTo>
                    <a:pt x="707" y="70"/>
                    <a:pt x="697" y="64"/>
                    <a:pt x="686" y="59"/>
                  </a:cubicBezTo>
                  <a:cubicBezTo>
                    <a:pt x="668" y="77"/>
                    <a:pt x="651" y="94"/>
                    <a:pt x="636" y="109"/>
                  </a:cubicBezTo>
                  <a:cubicBezTo>
                    <a:pt x="647" y="114"/>
                    <a:pt x="658" y="119"/>
                    <a:pt x="668" y="125"/>
                  </a:cubicBezTo>
                  <a:close/>
                  <a:moveTo>
                    <a:pt x="602" y="94"/>
                  </a:moveTo>
                  <a:cubicBezTo>
                    <a:pt x="616" y="80"/>
                    <a:pt x="634" y="62"/>
                    <a:pt x="654" y="43"/>
                  </a:cubicBezTo>
                  <a:cubicBezTo>
                    <a:pt x="642" y="38"/>
                    <a:pt x="631" y="33"/>
                    <a:pt x="619" y="29"/>
                  </a:cubicBezTo>
                  <a:cubicBezTo>
                    <a:pt x="597" y="50"/>
                    <a:pt x="579" y="69"/>
                    <a:pt x="565" y="83"/>
                  </a:cubicBezTo>
                  <a:cubicBezTo>
                    <a:pt x="578" y="86"/>
                    <a:pt x="590" y="90"/>
                    <a:pt x="602" y="94"/>
                  </a:cubicBezTo>
                  <a:close/>
                  <a:moveTo>
                    <a:pt x="274" y="117"/>
                  </a:moveTo>
                  <a:cubicBezTo>
                    <a:pt x="303" y="101"/>
                    <a:pt x="335" y="88"/>
                    <a:pt x="368" y="79"/>
                  </a:cubicBezTo>
                  <a:cubicBezTo>
                    <a:pt x="394" y="53"/>
                    <a:pt x="419" y="27"/>
                    <a:pt x="445" y="2"/>
                  </a:cubicBezTo>
                  <a:cubicBezTo>
                    <a:pt x="445" y="1"/>
                    <a:pt x="446" y="1"/>
                    <a:pt x="446" y="0"/>
                  </a:cubicBezTo>
                  <a:cubicBezTo>
                    <a:pt x="425" y="1"/>
                    <a:pt x="405" y="3"/>
                    <a:pt x="385" y="6"/>
                  </a:cubicBezTo>
                  <a:cubicBezTo>
                    <a:pt x="348" y="43"/>
                    <a:pt x="312" y="80"/>
                    <a:pt x="275" y="117"/>
                  </a:cubicBezTo>
                  <a:cubicBezTo>
                    <a:pt x="275" y="117"/>
                    <a:pt x="275" y="117"/>
                    <a:pt x="274" y="117"/>
                  </a:cubicBezTo>
                  <a:close/>
                  <a:moveTo>
                    <a:pt x="274" y="117"/>
                  </a:moveTo>
                  <a:cubicBezTo>
                    <a:pt x="275" y="117"/>
                    <a:pt x="275" y="117"/>
                    <a:pt x="275" y="117"/>
                  </a:cubicBezTo>
                  <a:cubicBezTo>
                    <a:pt x="312" y="80"/>
                    <a:pt x="348" y="43"/>
                    <a:pt x="385" y="6"/>
                  </a:cubicBezTo>
                  <a:cubicBezTo>
                    <a:pt x="359" y="11"/>
                    <a:pt x="334" y="17"/>
                    <a:pt x="310" y="26"/>
                  </a:cubicBezTo>
                  <a:cubicBezTo>
                    <a:pt x="289" y="47"/>
                    <a:pt x="268" y="68"/>
                    <a:pt x="247" y="89"/>
                  </a:cubicBezTo>
                  <a:cubicBezTo>
                    <a:pt x="228" y="108"/>
                    <a:pt x="209" y="128"/>
                    <a:pt x="189" y="147"/>
                  </a:cubicBezTo>
                  <a:cubicBezTo>
                    <a:pt x="151" y="185"/>
                    <a:pt x="94" y="242"/>
                    <a:pt x="30" y="305"/>
                  </a:cubicBezTo>
                  <a:cubicBezTo>
                    <a:pt x="21" y="330"/>
                    <a:pt x="14" y="356"/>
                    <a:pt x="9" y="383"/>
                  </a:cubicBezTo>
                  <a:cubicBezTo>
                    <a:pt x="49" y="342"/>
                    <a:pt x="88" y="303"/>
                    <a:pt x="123" y="268"/>
                  </a:cubicBezTo>
                  <a:cubicBezTo>
                    <a:pt x="160" y="206"/>
                    <a:pt x="212" y="153"/>
                    <a:pt x="274" y="117"/>
                  </a:cubicBezTo>
                  <a:close/>
                  <a:moveTo>
                    <a:pt x="368" y="79"/>
                  </a:moveTo>
                  <a:cubicBezTo>
                    <a:pt x="389" y="74"/>
                    <a:pt x="411" y="70"/>
                    <a:pt x="434" y="68"/>
                  </a:cubicBezTo>
                  <a:cubicBezTo>
                    <a:pt x="447" y="55"/>
                    <a:pt x="460" y="42"/>
                    <a:pt x="472" y="29"/>
                  </a:cubicBezTo>
                  <a:cubicBezTo>
                    <a:pt x="476" y="26"/>
                    <a:pt x="486" y="16"/>
                    <a:pt x="500" y="2"/>
                  </a:cubicBezTo>
                  <a:cubicBezTo>
                    <a:pt x="482" y="0"/>
                    <a:pt x="464" y="0"/>
                    <a:pt x="446" y="0"/>
                  </a:cubicBezTo>
                  <a:cubicBezTo>
                    <a:pt x="446" y="1"/>
                    <a:pt x="445" y="1"/>
                    <a:pt x="445" y="2"/>
                  </a:cubicBezTo>
                  <a:cubicBezTo>
                    <a:pt x="419" y="27"/>
                    <a:pt x="394" y="53"/>
                    <a:pt x="368" y="79"/>
                  </a:cubicBezTo>
                  <a:close/>
                  <a:moveTo>
                    <a:pt x="472" y="29"/>
                  </a:moveTo>
                  <a:cubicBezTo>
                    <a:pt x="460" y="42"/>
                    <a:pt x="447" y="55"/>
                    <a:pt x="434" y="68"/>
                  </a:cubicBezTo>
                  <a:cubicBezTo>
                    <a:pt x="450" y="67"/>
                    <a:pt x="466" y="67"/>
                    <a:pt x="482" y="68"/>
                  </a:cubicBezTo>
                  <a:cubicBezTo>
                    <a:pt x="487" y="63"/>
                    <a:pt x="492" y="59"/>
                    <a:pt x="497" y="54"/>
                  </a:cubicBezTo>
                  <a:cubicBezTo>
                    <a:pt x="502" y="48"/>
                    <a:pt x="519" y="32"/>
                    <a:pt x="542" y="8"/>
                  </a:cubicBezTo>
                  <a:cubicBezTo>
                    <a:pt x="534" y="7"/>
                    <a:pt x="527" y="6"/>
                    <a:pt x="519" y="4"/>
                  </a:cubicBezTo>
                  <a:cubicBezTo>
                    <a:pt x="513" y="4"/>
                    <a:pt x="506" y="3"/>
                    <a:pt x="500" y="2"/>
                  </a:cubicBezTo>
                  <a:cubicBezTo>
                    <a:pt x="486" y="16"/>
                    <a:pt x="476" y="26"/>
                    <a:pt x="472" y="29"/>
                  </a:cubicBezTo>
                  <a:close/>
                  <a:moveTo>
                    <a:pt x="497" y="54"/>
                  </a:moveTo>
                  <a:cubicBezTo>
                    <a:pt x="492" y="59"/>
                    <a:pt x="487" y="63"/>
                    <a:pt x="482" y="68"/>
                  </a:cubicBezTo>
                  <a:cubicBezTo>
                    <a:pt x="492" y="69"/>
                    <a:pt x="502" y="70"/>
                    <a:pt x="512" y="71"/>
                  </a:cubicBezTo>
                  <a:cubicBezTo>
                    <a:pt x="516" y="72"/>
                    <a:pt x="521" y="73"/>
                    <a:pt x="525" y="74"/>
                  </a:cubicBezTo>
                  <a:cubicBezTo>
                    <a:pt x="535" y="64"/>
                    <a:pt x="556" y="43"/>
                    <a:pt x="582" y="18"/>
                  </a:cubicBezTo>
                  <a:cubicBezTo>
                    <a:pt x="569" y="14"/>
                    <a:pt x="555" y="11"/>
                    <a:pt x="542" y="8"/>
                  </a:cubicBezTo>
                  <a:cubicBezTo>
                    <a:pt x="519" y="32"/>
                    <a:pt x="502" y="48"/>
                    <a:pt x="497" y="54"/>
                  </a:cubicBezTo>
                  <a:close/>
                  <a:moveTo>
                    <a:pt x="845" y="338"/>
                  </a:moveTo>
                  <a:cubicBezTo>
                    <a:pt x="860" y="323"/>
                    <a:pt x="878" y="305"/>
                    <a:pt x="898" y="285"/>
                  </a:cubicBezTo>
                  <a:cubicBezTo>
                    <a:pt x="893" y="274"/>
                    <a:pt x="888" y="263"/>
                    <a:pt x="882" y="253"/>
                  </a:cubicBezTo>
                  <a:cubicBezTo>
                    <a:pt x="863" y="271"/>
                    <a:pt x="846" y="288"/>
                    <a:pt x="831" y="303"/>
                  </a:cubicBezTo>
                  <a:cubicBezTo>
                    <a:pt x="837" y="314"/>
                    <a:pt x="841" y="326"/>
                    <a:pt x="845" y="338"/>
                  </a:cubicBezTo>
                  <a:close/>
                  <a:moveTo>
                    <a:pt x="886" y="443"/>
                  </a:moveTo>
                  <a:cubicBezTo>
                    <a:pt x="880" y="449"/>
                    <a:pt x="874" y="455"/>
                    <a:pt x="869" y="461"/>
                  </a:cubicBezTo>
                  <a:cubicBezTo>
                    <a:pt x="869" y="476"/>
                    <a:pt x="869" y="491"/>
                    <a:pt x="868" y="506"/>
                  </a:cubicBezTo>
                  <a:cubicBezTo>
                    <a:pt x="868" y="507"/>
                    <a:pt x="867" y="509"/>
                    <a:pt x="867" y="511"/>
                  </a:cubicBezTo>
                  <a:cubicBezTo>
                    <a:pt x="882" y="496"/>
                    <a:pt x="896" y="482"/>
                    <a:pt x="910" y="467"/>
                  </a:cubicBezTo>
                  <a:cubicBezTo>
                    <a:pt x="914" y="464"/>
                    <a:pt x="923" y="455"/>
                    <a:pt x="936" y="441"/>
                  </a:cubicBezTo>
                  <a:cubicBezTo>
                    <a:pt x="935" y="427"/>
                    <a:pt x="933" y="412"/>
                    <a:pt x="931" y="398"/>
                  </a:cubicBezTo>
                  <a:cubicBezTo>
                    <a:pt x="908" y="421"/>
                    <a:pt x="891" y="438"/>
                    <a:pt x="886" y="443"/>
                  </a:cubicBezTo>
                  <a:close/>
                  <a:moveTo>
                    <a:pt x="865" y="416"/>
                  </a:moveTo>
                  <a:cubicBezTo>
                    <a:pt x="867" y="431"/>
                    <a:pt x="868" y="446"/>
                    <a:pt x="869" y="461"/>
                  </a:cubicBezTo>
                  <a:cubicBezTo>
                    <a:pt x="874" y="455"/>
                    <a:pt x="880" y="449"/>
                    <a:pt x="886" y="443"/>
                  </a:cubicBezTo>
                  <a:cubicBezTo>
                    <a:pt x="891" y="438"/>
                    <a:pt x="908" y="421"/>
                    <a:pt x="931" y="398"/>
                  </a:cubicBezTo>
                  <a:cubicBezTo>
                    <a:pt x="929" y="384"/>
                    <a:pt x="926" y="371"/>
                    <a:pt x="923" y="358"/>
                  </a:cubicBezTo>
                  <a:cubicBezTo>
                    <a:pt x="895" y="385"/>
                    <a:pt x="873" y="407"/>
                    <a:pt x="865" y="416"/>
                  </a:cubicBezTo>
                  <a:close/>
                  <a:moveTo>
                    <a:pt x="865" y="416"/>
                  </a:moveTo>
                  <a:cubicBezTo>
                    <a:pt x="873" y="407"/>
                    <a:pt x="895" y="385"/>
                    <a:pt x="923" y="358"/>
                  </a:cubicBezTo>
                  <a:cubicBezTo>
                    <a:pt x="919" y="345"/>
                    <a:pt x="916" y="333"/>
                    <a:pt x="912" y="320"/>
                  </a:cubicBezTo>
                  <a:cubicBezTo>
                    <a:pt x="890" y="342"/>
                    <a:pt x="870" y="361"/>
                    <a:pt x="857" y="375"/>
                  </a:cubicBezTo>
                  <a:cubicBezTo>
                    <a:pt x="860" y="388"/>
                    <a:pt x="863" y="402"/>
                    <a:pt x="865" y="416"/>
                  </a:cubicBezTo>
                  <a:close/>
                  <a:moveTo>
                    <a:pt x="858" y="569"/>
                  </a:moveTo>
                  <a:cubicBezTo>
                    <a:pt x="851" y="597"/>
                    <a:pt x="841" y="623"/>
                    <a:pt x="829" y="647"/>
                  </a:cubicBezTo>
                  <a:cubicBezTo>
                    <a:pt x="864" y="612"/>
                    <a:pt x="899" y="577"/>
                    <a:pt x="933" y="542"/>
                  </a:cubicBezTo>
                  <a:cubicBezTo>
                    <a:pt x="935" y="533"/>
                    <a:pt x="936" y="523"/>
                    <a:pt x="936" y="514"/>
                  </a:cubicBezTo>
                  <a:cubicBezTo>
                    <a:pt x="937" y="505"/>
                    <a:pt x="937" y="497"/>
                    <a:pt x="937" y="489"/>
                  </a:cubicBezTo>
                  <a:cubicBezTo>
                    <a:pt x="936" y="490"/>
                    <a:pt x="935" y="491"/>
                    <a:pt x="935" y="492"/>
                  </a:cubicBezTo>
                  <a:cubicBezTo>
                    <a:pt x="909" y="518"/>
                    <a:pt x="884" y="543"/>
                    <a:pt x="858" y="569"/>
                  </a:cubicBezTo>
                  <a:close/>
                  <a:moveTo>
                    <a:pt x="857" y="375"/>
                  </a:moveTo>
                  <a:cubicBezTo>
                    <a:pt x="870" y="361"/>
                    <a:pt x="890" y="342"/>
                    <a:pt x="912" y="320"/>
                  </a:cubicBezTo>
                  <a:cubicBezTo>
                    <a:pt x="907" y="308"/>
                    <a:pt x="903" y="297"/>
                    <a:pt x="898" y="285"/>
                  </a:cubicBezTo>
                  <a:cubicBezTo>
                    <a:pt x="878" y="305"/>
                    <a:pt x="860" y="323"/>
                    <a:pt x="845" y="338"/>
                  </a:cubicBezTo>
                  <a:cubicBezTo>
                    <a:pt x="850" y="350"/>
                    <a:pt x="854" y="362"/>
                    <a:pt x="857" y="375"/>
                  </a:cubicBezTo>
                  <a:close/>
                  <a:moveTo>
                    <a:pt x="910" y="467"/>
                  </a:moveTo>
                  <a:cubicBezTo>
                    <a:pt x="896" y="482"/>
                    <a:pt x="882" y="496"/>
                    <a:pt x="867" y="511"/>
                  </a:cubicBezTo>
                  <a:cubicBezTo>
                    <a:pt x="866" y="531"/>
                    <a:pt x="862" y="550"/>
                    <a:pt x="858" y="569"/>
                  </a:cubicBezTo>
                  <a:cubicBezTo>
                    <a:pt x="884" y="543"/>
                    <a:pt x="909" y="518"/>
                    <a:pt x="935" y="492"/>
                  </a:cubicBezTo>
                  <a:cubicBezTo>
                    <a:pt x="935" y="491"/>
                    <a:pt x="936" y="490"/>
                    <a:pt x="937" y="489"/>
                  </a:cubicBezTo>
                  <a:cubicBezTo>
                    <a:pt x="938" y="473"/>
                    <a:pt x="937" y="457"/>
                    <a:pt x="936" y="441"/>
                  </a:cubicBezTo>
                  <a:cubicBezTo>
                    <a:pt x="923" y="455"/>
                    <a:pt x="914" y="464"/>
                    <a:pt x="910" y="467"/>
                  </a:cubicBezTo>
                  <a:close/>
                  <a:moveTo>
                    <a:pt x="751" y="189"/>
                  </a:moveTo>
                  <a:cubicBezTo>
                    <a:pt x="766" y="174"/>
                    <a:pt x="782" y="158"/>
                    <a:pt x="799" y="141"/>
                  </a:cubicBezTo>
                  <a:cubicBezTo>
                    <a:pt x="791" y="133"/>
                    <a:pt x="782" y="125"/>
                    <a:pt x="773" y="118"/>
                  </a:cubicBezTo>
                  <a:cubicBezTo>
                    <a:pt x="756" y="135"/>
                    <a:pt x="740" y="151"/>
                    <a:pt x="726" y="165"/>
                  </a:cubicBezTo>
                  <a:cubicBezTo>
                    <a:pt x="735" y="173"/>
                    <a:pt x="743" y="181"/>
                    <a:pt x="751" y="189"/>
                  </a:cubicBezTo>
                  <a:close/>
                  <a:moveTo>
                    <a:pt x="796" y="241"/>
                  </a:moveTo>
                  <a:cubicBezTo>
                    <a:pt x="810" y="227"/>
                    <a:pt x="827" y="210"/>
                    <a:pt x="844" y="193"/>
                  </a:cubicBezTo>
                  <a:cubicBezTo>
                    <a:pt x="837" y="184"/>
                    <a:pt x="830" y="175"/>
                    <a:pt x="822" y="166"/>
                  </a:cubicBezTo>
                  <a:cubicBezTo>
                    <a:pt x="805" y="183"/>
                    <a:pt x="789" y="199"/>
                    <a:pt x="774" y="214"/>
                  </a:cubicBezTo>
                  <a:cubicBezTo>
                    <a:pt x="782" y="223"/>
                    <a:pt x="789" y="232"/>
                    <a:pt x="796" y="241"/>
                  </a:cubicBezTo>
                  <a:close/>
                  <a:moveTo>
                    <a:pt x="774" y="214"/>
                  </a:moveTo>
                  <a:cubicBezTo>
                    <a:pt x="789" y="199"/>
                    <a:pt x="805" y="183"/>
                    <a:pt x="822" y="166"/>
                  </a:cubicBezTo>
                  <a:cubicBezTo>
                    <a:pt x="815" y="158"/>
                    <a:pt x="807" y="149"/>
                    <a:pt x="799" y="141"/>
                  </a:cubicBezTo>
                  <a:cubicBezTo>
                    <a:pt x="782" y="158"/>
                    <a:pt x="766" y="174"/>
                    <a:pt x="751" y="189"/>
                  </a:cubicBezTo>
                  <a:cubicBezTo>
                    <a:pt x="759" y="197"/>
                    <a:pt x="767" y="205"/>
                    <a:pt x="774" y="214"/>
                  </a:cubicBezTo>
                  <a:close/>
                  <a:moveTo>
                    <a:pt x="831" y="303"/>
                  </a:moveTo>
                  <a:cubicBezTo>
                    <a:pt x="846" y="288"/>
                    <a:pt x="863" y="271"/>
                    <a:pt x="882" y="253"/>
                  </a:cubicBezTo>
                  <a:cubicBezTo>
                    <a:pt x="876" y="242"/>
                    <a:pt x="870" y="232"/>
                    <a:pt x="864" y="222"/>
                  </a:cubicBezTo>
                  <a:cubicBezTo>
                    <a:pt x="846" y="240"/>
                    <a:pt x="829" y="256"/>
                    <a:pt x="815" y="271"/>
                  </a:cubicBezTo>
                  <a:cubicBezTo>
                    <a:pt x="821" y="281"/>
                    <a:pt x="826" y="292"/>
                    <a:pt x="831" y="303"/>
                  </a:cubicBezTo>
                  <a:close/>
                  <a:moveTo>
                    <a:pt x="123" y="268"/>
                  </a:moveTo>
                  <a:cubicBezTo>
                    <a:pt x="88" y="303"/>
                    <a:pt x="49" y="342"/>
                    <a:pt x="9" y="383"/>
                  </a:cubicBezTo>
                  <a:cubicBezTo>
                    <a:pt x="5" y="403"/>
                    <a:pt x="2" y="424"/>
                    <a:pt x="1" y="445"/>
                  </a:cubicBezTo>
                  <a:cubicBezTo>
                    <a:pt x="29" y="418"/>
                    <a:pt x="57" y="390"/>
                    <a:pt x="83" y="363"/>
                  </a:cubicBezTo>
                  <a:cubicBezTo>
                    <a:pt x="92" y="330"/>
                    <a:pt x="106" y="298"/>
                    <a:pt x="123" y="268"/>
                  </a:cubicBezTo>
                  <a:close/>
                  <a:moveTo>
                    <a:pt x="815" y="271"/>
                  </a:moveTo>
                  <a:cubicBezTo>
                    <a:pt x="829" y="256"/>
                    <a:pt x="846" y="240"/>
                    <a:pt x="864" y="222"/>
                  </a:cubicBezTo>
                  <a:cubicBezTo>
                    <a:pt x="858" y="212"/>
                    <a:pt x="851" y="202"/>
                    <a:pt x="844" y="193"/>
                  </a:cubicBezTo>
                  <a:cubicBezTo>
                    <a:pt x="827" y="210"/>
                    <a:pt x="810" y="227"/>
                    <a:pt x="796" y="241"/>
                  </a:cubicBezTo>
                  <a:cubicBezTo>
                    <a:pt x="802" y="251"/>
                    <a:pt x="809" y="261"/>
                    <a:pt x="815" y="271"/>
                  </a:cubicBezTo>
                  <a:close/>
                  <a:moveTo>
                    <a:pt x="189" y="147"/>
                  </a:moveTo>
                  <a:cubicBezTo>
                    <a:pt x="209" y="128"/>
                    <a:pt x="228" y="108"/>
                    <a:pt x="247" y="89"/>
                  </a:cubicBezTo>
                  <a:cubicBezTo>
                    <a:pt x="268" y="68"/>
                    <a:pt x="289" y="47"/>
                    <a:pt x="310" y="26"/>
                  </a:cubicBezTo>
                  <a:cubicBezTo>
                    <a:pt x="182" y="73"/>
                    <a:pt x="79" y="178"/>
                    <a:pt x="30" y="305"/>
                  </a:cubicBezTo>
                  <a:cubicBezTo>
                    <a:pt x="94" y="242"/>
                    <a:pt x="151" y="185"/>
                    <a:pt x="189" y="147"/>
                  </a:cubicBezTo>
                  <a:close/>
                  <a:moveTo>
                    <a:pt x="245" y="792"/>
                  </a:moveTo>
                  <a:cubicBezTo>
                    <a:pt x="228" y="809"/>
                    <a:pt x="211" y="825"/>
                    <a:pt x="195" y="842"/>
                  </a:cubicBezTo>
                  <a:cubicBezTo>
                    <a:pt x="205" y="848"/>
                    <a:pt x="215" y="854"/>
                    <a:pt x="225" y="860"/>
                  </a:cubicBezTo>
                  <a:cubicBezTo>
                    <a:pt x="242" y="843"/>
                    <a:pt x="259" y="826"/>
                    <a:pt x="276" y="809"/>
                  </a:cubicBezTo>
                  <a:cubicBezTo>
                    <a:pt x="266" y="804"/>
                    <a:pt x="255" y="798"/>
                    <a:pt x="245" y="792"/>
                  </a:cubicBezTo>
                  <a:close/>
                  <a:moveTo>
                    <a:pt x="83" y="363"/>
                  </a:moveTo>
                  <a:cubicBezTo>
                    <a:pt x="57" y="390"/>
                    <a:pt x="29" y="418"/>
                    <a:pt x="1" y="445"/>
                  </a:cubicBezTo>
                  <a:cubicBezTo>
                    <a:pt x="1" y="446"/>
                    <a:pt x="1" y="446"/>
                    <a:pt x="1" y="447"/>
                  </a:cubicBezTo>
                  <a:cubicBezTo>
                    <a:pt x="0" y="465"/>
                    <a:pt x="0" y="483"/>
                    <a:pt x="1" y="500"/>
                  </a:cubicBezTo>
                  <a:cubicBezTo>
                    <a:pt x="25" y="477"/>
                    <a:pt x="48" y="454"/>
                    <a:pt x="71" y="431"/>
                  </a:cubicBezTo>
                  <a:cubicBezTo>
                    <a:pt x="73" y="408"/>
                    <a:pt x="77" y="385"/>
                    <a:pt x="83" y="363"/>
                  </a:cubicBezTo>
                  <a:close/>
                  <a:moveTo>
                    <a:pt x="436" y="851"/>
                  </a:moveTo>
                  <a:cubicBezTo>
                    <a:pt x="434" y="851"/>
                    <a:pt x="432" y="851"/>
                    <a:pt x="430" y="851"/>
                  </a:cubicBezTo>
                  <a:cubicBezTo>
                    <a:pt x="410" y="871"/>
                    <a:pt x="389" y="891"/>
                    <a:pt x="370" y="911"/>
                  </a:cubicBezTo>
                  <a:cubicBezTo>
                    <a:pt x="383" y="913"/>
                    <a:pt x="398" y="915"/>
                    <a:pt x="412" y="917"/>
                  </a:cubicBezTo>
                  <a:cubicBezTo>
                    <a:pt x="434" y="895"/>
                    <a:pt x="455" y="874"/>
                    <a:pt x="477" y="852"/>
                  </a:cubicBezTo>
                  <a:cubicBezTo>
                    <a:pt x="463" y="853"/>
                    <a:pt x="449" y="852"/>
                    <a:pt x="436" y="851"/>
                  </a:cubicBezTo>
                  <a:close/>
                  <a:moveTo>
                    <a:pt x="310" y="824"/>
                  </a:moveTo>
                  <a:cubicBezTo>
                    <a:pt x="293" y="842"/>
                    <a:pt x="275" y="859"/>
                    <a:pt x="258" y="876"/>
                  </a:cubicBezTo>
                  <a:cubicBezTo>
                    <a:pt x="269" y="881"/>
                    <a:pt x="281" y="886"/>
                    <a:pt x="293" y="890"/>
                  </a:cubicBezTo>
                  <a:cubicBezTo>
                    <a:pt x="311" y="872"/>
                    <a:pt x="329" y="854"/>
                    <a:pt x="347" y="836"/>
                  </a:cubicBezTo>
                  <a:cubicBezTo>
                    <a:pt x="335" y="832"/>
                    <a:pt x="322" y="828"/>
                    <a:pt x="310" y="824"/>
                  </a:cubicBezTo>
                  <a:close/>
                  <a:moveTo>
                    <a:pt x="276" y="809"/>
                  </a:moveTo>
                  <a:cubicBezTo>
                    <a:pt x="259" y="826"/>
                    <a:pt x="242" y="843"/>
                    <a:pt x="225" y="860"/>
                  </a:cubicBezTo>
                  <a:cubicBezTo>
                    <a:pt x="236" y="866"/>
                    <a:pt x="247" y="871"/>
                    <a:pt x="258" y="876"/>
                  </a:cubicBezTo>
                  <a:cubicBezTo>
                    <a:pt x="275" y="859"/>
                    <a:pt x="293" y="842"/>
                    <a:pt x="310" y="824"/>
                  </a:cubicBezTo>
                  <a:cubicBezTo>
                    <a:pt x="299" y="819"/>
                    <a:pt x="287" y="815"/>
                    <a:pt x="276" y="809"/>
                  </a:cubicBezTo>
                  <a:close/>
                  <a:moveTo>
                    <a:pt x="477" y="852"/>
                  </a:moveTo>
                  <a:cubicBezTo>
                    <a:pt x="455" y="874"/>
                    <a:pt x="434" y="895"/>
                    <a:pt x="412" y="917"/>
                  </a:cubicBezTo>
                  <a:cubicBezTo>
                    <a:pt x="418" y="918"/>
                    <a:pt x="424" y="918"/>
                    <a:pt x="430" y="919"/>
                  </a:cubicBezTo>
                  <a:cubicBezTo>
                    <a:pt x="439" y="919"/>
                    <a:pt x="449" y="920"/>
                    <a:pt x="458" y="920"/>
                  </a:cubicBezTo>
                  <a:cubicBezTo>
                    <a:pt x="482" y="896"/>
                    <a:pt x="506" y="872"/>
                    <a:pt x="530" y="848"/>
                  </a:cubicBezTo>
                  <a:cubicBezTo>
                    <a:pt x="512" y="851"/>
                    <a:pt x="495" y="852"/>
                    <a:pt x="477" y="852"/>
                  </a:cubicBezTo>
                  <a:close/>
                  <a:moveTo>
                    <a:pt x="387" y="845"/>
                  </a:moveTo>
                  <a:cubicBezTo>
                    <a:pt x="368" y="864"/>
                    <a:pt x="349" y="883"/>
                    <a:pt x="330" y="902"/>
                  </a:cubicBezTo>
                  <a:cubicBezTo>
                    <a:pt x="343" y="905"/>
                    <a:pt x="356" y="908"/>
                    <a:pt x="370" y="911"/>
                  </a:cubicBezTo>
                  <a:cubicBezTo>
                    <a:pt x="389" y="891"/>
                    <a:pt x="410" y="871"/>
                    <a:pt x="430" y="851"/>
                  </a:cubicBezTo>
                  <a:cubicBezTo>
                    <a:pt x="415" y="849"/>
                    <a:pt x="401" y="848"/>
                    <a:pt x="387" y="845"/>
                  </a:cubicBezTo>
                  <a:close/>
                  <a:moveTo>
                    <a:pt x="530" y="848"/>
                  </a:moveTo>
                  <a:cubicBezTo>
                    <a:pt x="506" y="872"/>
                    <a:pt x="482" y="896"/>
                    <a:pt x="458" y="920"/>
                  </a:cubicBezTo>
                  <a:cubicBezTo>
                    <a:pt x="475" y="920"/>
                    <a:pt x="491" y="920"/>
                    <a:pt x="508" y="919"/>
                  </a:cubicBezTo>
                  <a:cubicBezTo>
                    <a:pt x="536" y="890"/>
                    <a:pt x="564" y="862"/>
                    <a:pt x="591" y="836"/>
                  </a:cubicBezTo>
                  <a:cubicBezTo>
                    <a:pt x="571" y="841"/>
                    <a:pt x="551" y="846"/>
                    <a:pt x="530" y="848"/>
                  </a:cubicBezTo>
                  <a:close/>
                  <a:moveTo>
                    <a:pt x="887" y="686"/>
                  </a:moveTo>
                  <a:cubicBezTo>
                    <a:pt x="880" y="693"/>
                    <a:pt x="873" y="700"/>
                    <a:pt x="866" y="707"/>
                  </a:cubicBezTo>
                  <a:cubicBezTo>
                    <a:pt x="847" y="727"/>
                    <a:pt x="827" y="746"/>
                    <a:pt x="808" y="766"/>
                  </a:cubicBezTo>
                  <a:cubicBezTo>
                    <a:pt x="784" y="790"/>
                    <a:pt x="752" y="822"/>
                    <a:pt x="715" y="858"/>
                  </a:cubicBezTo>
                  <a:cubicBezTo>
                    <a:pt x="788" y="818"/>
                    <a:pt x="848" y="759"/>
                    <a:pt x="887" y="686"/>
                  </a:cubicBezTo>
                  <a:close/>
                  <a:moveTo>
                    <a:pt x="808" y="766"/>
                  </a:moveTo>
                  <a:cubicBezTo>
                    <a:pt x="827" y="746"/>
                    <a:pt x="847" y="727"/>
                    <a:pt x="866" y="707"/>
                  </a:cubicBezTo>
                  <a:cubicBezTo>
                    <a:pt x="873" y="700"/>
                    <a:pt x="880" y="693"/>
                    <a:pt x="887" y="686"/>
                  </a:cubicBezTo>
                  <a:cubicBezTo>
                    <a:pt x="901" y="660"/>
                    <a:pt x="912" y="633"/>
                    <a:pt x="921" y="604"/>
                  </a:cubicBezTo>
                  <a:cubicBezTo>
                    <a:pt x="894" y="630"/>
                    <a:pt x="868" y="657"/>
                    <a:pt x="842" y="683"/>
                  </a:cubicBezTo>
                  <a:cubicBezTo>
                    <a:pt x="822" y="702"/>
                    <a:pt x="803" y="722"/>
                    <a:pt x="783" y="741"/>
                  </a:cubicBezTo>
                  <a:cubicBezTo>
                    <a:pt x="746" y="778"/>
                    <a:pt x="691" y="834"/>
                    <a:pt x="629" y="895"/>
                  </a:cubicBezTo>
                  <a:cubicBezTo>
                    <a:pt x="659" y="885"/>
                    <a:pt x="688" y="873"/>
                    <a:pt x="715" y="858"/>
                  </a:cubicBezTo>
                  <a:cubicBezTo>
                    <a:pt x="752" y="822"/>
                    <a:pt x="784" y="790"/>
                    <a:pt x="808" y="766"/>
                  </a:cubicBezTo>
                  <a:close/>
                  <a:moveTo>
                    <a:pt x="783" y="741"/>
                  </a:moveTo>
                  <a:cubicBezTo>
                    <a:pt x="803" y="722"/>
                    <a:pt x="822" y="702"/>
                    <a:pt x="842" y="683"/>
                  </a:cubicBezTo>
                  <a:cubicBezTo>
                    <a:pt x="868" y="657"/>
                    <a:pt x="894" y="630"/>
                    <a:pt x="921" y="604"/>
                  </a:cubicBezTo>
                  <a:cubicBezTo>
                    <a:pt x="926" y="584"/>
                    <a:pt x="931" y="563"/>
                    <a:pt x="933" y="542"/>
                  </a:cubicBezTo>
                  <a:cubicBezTo>
                    <a:pt x="899" y="577"/>
                    <a:pt x="864" y="612"/>
                    <a:pt x="829" y="647"/>
                  </a:cubicBezTo>
                  <a:cubicBezTo>
                    <a:pt x="794" y="714"/>
                    <a:pt x="740" y="767"/>
                    <a:pt x="673" y="802"/>
                  </a:cubicBezTo>
                  <a:cubicBezTo>
                    <a:pt x="640" y="836"/>
                    <a:pt x="603" y="873"/>
                    <a:pt x="564" y="912"/>
                  </a:cubicBezTo>
                  <a:cubicBezTo>
                    <a:pt x="586" y="907"/>
                    <a:pt x="608" y="902"/>
                    <a:pt x="629" y="895"/>
                  </a:cubicBezTo>
                  <a:cubicBezTo>
                    <a:pt x="691" y="834"/>
                    <a:pt x="746" y="778"/>
                    <a:pt x="783" y="741"/>
                  </a:cubicBezTo>
                  <a:close/>
                  <a:moveTo>
                    <a:pt x="591" y="836"/>
                  </a:moveTo>
                  <a:cubicBezTo>
                    <a:pt x="564" y="862"/>
                    <a:pt x="536" y="890"/>
                    <a:pt x="508" y="919"/>
                  </a:cubicBezTo>
                  <a:cubicBezTo>
                    <a:pt x="527" y="917"/>
                    <a:pt x="545" y="915"/>
                    <a:pt x="564" y="912"/>
                  </a:cubicBezTo>
                  <a:cubicBezTo>
                    <a:pt x="603" y="873"/>
                    <a:pt x="640" y="836"/>
                    <a:pt x="673" y="802"/>
                  </a:cubicBezTo>
                  <a:cubicBezTo>
                    <a:pt x="648" y="816"/>
                    <a:pt x="620" y="827"/>
                    <a:pt x="591" y="836"/>
                  </a:cubicBezTo>
                  <a:close/>
                  <a:moveTo>
                    <a:pt x="347" y="836"/>
                  </a:moveTo>
                  <a:cubicBezTo>
                    <a:pt x="329" y="854"/>
                    <a:pt x="311" y="872"/>
                    <a:pt x="293" y="890"/>
                  </a:cubicBezTo>
                  <a:cubicBezTo>
                    <a:pt x="305" y="894"/>
                    <a:pt x="317" y="898"/>
                    <a:pt x="330" y="902"/>
                  </a:cubicBezTo>
                  <a:cubicBezTo>
                    <a:pt x="349" y="883"/>
                    <a:pt x="368" y="864"/>
                    <a:pt x="387" y="845"/>
                  </a:cubicBezTo>
                  <a:cubicBezTo>
                    <a:pt x="373" y="843"/>
                    <a:pt x="360" y="840"/>
                    <a:pt x="347" y="836"/>
                  </a:cubicBezTo>
                  <a:close/>
                  <a:moveTo>
                    <a:pt x="81" y="567"/>
                  </a:moveTo>
                  <a:cubicBezTo>
                    <a:pt x="62" y="586"/>
                    <a:pt x="43" y="604"/>
                    <a:pt x="25" y="622"/>
                  </a:cubicBezTo>
                  <a:cubicBezTo>
                    <a:pt x="29" y="634"/>
                    <a:pt x="34" y="646"/>
                    <a:pt x="39" y="657"/>
                  </a:cubicBezTo>
                  <a:cubicBezTo>
                    <a:pt x="56" y="640"/>
                    <a:pt x="74" y="622"/>
                    <a:pt x="92" y="604"/>
                  </a:cubicBezTo>
                  <a:cubicBezTo>
                    <a:pt x="88" y="592"/>
                    <a:pt x="84" y="580"/>
                    <a:pt x="81" y="567"/>
                  </a:cubicBezTo>
                  <a:close/>
                  <a:moveTo>
                    <a:pt x="73" y="526"/>
                  </a:moveTo>
                  <a:cubicBezTo>
                    <a:pt x="53" y="546"/>
                    <a:pt x="33" y="565"/>
                    <a:pt x="14" y="585"/>
                  </a:cubicBezTo>
                  <a:cubicBezTo>
                    <a:pt x="17" y="598"/>
                    <a:pt x="21" y="610"/>
                    <a:pt x="25" y="622"/>
                  </a:cubicBezTo>
                  <a:cubicBezTo>
                    <a:pt x="43" y="604"/>
                    <a:pt x="62" y="586"/>
                    <a:pt x="81" y="567"/>
                  </a:cubicBezTo>
                  <a:cubicBezTo>
                    <a:pt x="78" y="554"/>
                    <a:pt x="75" y="540"/>
                    <a:pt x="73" y="526"/>
                  </a:cubicBezTo>
                  <a:close/>
                  <a:moveTo>
                    <a:pt x="70" y="449"/>
                  </a:moveTo>
                  <a:cubicBezTo>
                    <a:pt x="70" y="443"/>
                    <a:pt x="70" y="437"/>
                    <a:pt x="71" y="431"/>
                  </a:cubicBezTo>
                  <a:cubicBezTo>
                    <a:pt x="48" y="454"/>
                    <a:pt x="25" y="477"/>
                    <a:pt x="1" y="500"/>
                  </a:cubicBezTo>
                  <a:cubicBezTo>
                    <a:pt x="2" y="515"/>
                    <a:pt x="4" y="530"/>
                    <a:pt x="6" y="544"/>
                  </a:cubicBezTo>
                  <a:cubicBezTo>
                    <a:pt x="27" y="523"/>
                    <a:pt x="48" y="502"/>
                    <a:pt x="69" y="481"/>
                  </a:cubicBezTo>
                  <a:cubicBezTo>
                    <a:pt x="69" y="470"/>
                    <a:pt x="69" y="460"/>
                    <a:pt x="70" y="449"/>
                  </a:cubicBezTo>
                  <a:close/>
                  <a:moveTo>
                    <a:pt x="69" y="481"/>
                  </a:moveTo>
                  <a:cubicBezTo>
                    <a:pt x="48" y="502"/>
                    <a:pt x="27" y="523"/>
                    <a:pt x="6" y="544"/>
                  </a:cubicBezTo>
                  <a:cubicBezTo>
                    <a:pt x="8" y="558"/>
                    <a:pt x="11" y="572"/>
                    <a:pt x="14" y="585"/>
                  </a:cubicBezTo>
                  <a:cubicBezTo>
                    <a:pt x="33" y="565"/>
                    <a:pt x="53" y="546"/>
                    <a:pt x="73" y="526"/>
                  </a:cubicBezTo>
                  <a:cubicBezTo>
                    <a:pt x="71" y="511"/>
                    <a:pt x="70" y="496"/>
                    <a:pt x="69" y="481"/>
                  </a:cubicBezTo>
                  <a:close/>
                  <a:moveTo>
                    <a:pt x="92" y="604"/>
                  </a:moveTo>
                  <a:cubicBezTo>
                    <a:pt x="74" y="622"/>
                    <a:pt x="56" y="640"/>
                    <a:pt x="39" y="657"/>
                  </a:cubicBezTo>
                  <a:cubicBezTo>
                    <a:pt x="43" y="669"/>
                    <a:pt x="49" y="680"/>
                    <a:pt x="54" y="690"/>
                  </a:cubicBezTo>
                  <a:cubicBezTo>
                    <a:pt x="71" y="673"/>
                    <a:pt x="89" y="656"/>
                    <a:pt x="106" y="639"/>
                  </a:cubicBezTo>
                  <a:cubicBezTo>
                    <a:pt x="101" y="628"/>
                    <a:pt x="96" y="616"/>
                    <a:pt x="92" y="604"/>
                  </a:cubicBezTo>
                  <a:close/>
                  <a:moveTo>
                    <a:pt x="165" y="726"/>
                  </a:moveTo>
                  <a:cubicBezTo>
                    <a:pt x="148" y="743"/>
                    <a:pt x="132" y="759"/>
                    <a:pt x="116" y="775"/>
                  </a:cubicBezTo>
                  <a:cubicBezTo>
                    <a:pt x="123" y="783"/>
                    <a:pt x="132" y="791"/>
                    <a:pt x="140" y="799"/>
                  </a:cubicBezTo>
                  <a:cubicBezTo>
                    <a:pt x="156" y="783"/>
                    <a:pt x="173" y="767"/>
                    <a:pt x="189" y="750"/>
                  </a:cubicBezTo>
                  <a:cubicBezTo>
                    <a:pt x="181" y="743"/>
                    <a:pt x="173" y="734"/>
                    <a:pt x="165" y="726"/>
                  </a:cubicBezTo>
                  <a:close/>
                  <a:moveTo>
                    <a:pt x="189" y="750"/>
                  </a:moveTo>
                  <a:cubicBezTo>
                    <a:pt x="173" y="767"/>
                    <a:pt x="156" y="783"/>
                    <a:pt x="140" y="799"/>
                  </a:cubicBezTo>
                  <a:cubicBezTo>
                    <a:pt x="149" y="807"/>
                    <a:pt x="157" y="814"/>
                    <a:pt x="167" y="821"/>
                  </a:cubicBezTo>
                  <a:cubicBezTo>
                    <a:pt x="183" y="805"/>
                    <a:pt x="199" y="789"/>
                    <a:pt x="216" y="772"/>
                  </a:cubicBezTo>
                  <a:cubicBezTo>
                    <a:pt x="207" y="765"/>
                    <a:pt x="198" y="758"/>
                    <a:pt x="189" y="750"/>
                  </a:cubicBezTo>
                  <a:close/>
                  <a:moveTo>
                    <a:pt x="216" y="772"/>
                  </a:moveTo>
                  <a:cubicBezTo>
                    <a:pt x="199" y="789"/>
                    <a:pt x="183" y="805"/>
                    <a:pt x="167" y="821"/>
                  </a:cubicBezTo>
                  <a:cubicBezTo>
                    <a:pt x="176" y="829"/>
                    <a:pt x="185" y="835"/>
                    <a:pt x="195" y="842"/>
                  </a:cubicBezTo>
                  <a:cubicBezTo>
                    <a:pt x="211" y="825"/>
                    <a:pt x="228" y="809"/>
                    <a:pt x="245" y="792"/>
                  </a:cubicBezTo>
                  <a:cubicBezTo>
                    <a:pt x="235" y="786"/>
                    <a:pt x="225" y="779"/>
                    <a:pt x="216" y="772"/>
                  </a:cubicBezTo>
                  <a:close/>
                  <a:moveTo>
                    <a:pt x="106" y="639"/>
                  </a:moveTo>
                  <a:cubicBezTo>
                    <a:pt x="89" y="656"/>
                    <a:pt x="71" y="673"/>
                    <a:pt x="54" y="690"/>
                  </a:cubicBezTo>
                  <a:cubicBezTo>
                    <a:pt x="60" y="701"/>
                    <a:pt x="66" y="711"/>
                    <a:pt x="73" y="721"/>
                  </a:cubicBezTo>
                  <a:cubicBezTo>
                    <a:pt x="89" y="704"/>
                    <a:pt x="106" y="687"/>
                    <a:pt x="123" y="670"/>
                  </a:cubicBezTo>
                  <a:cubicBezTo>
                    <a:pt x="117" y="660"/>
                    <a:pt x="111" y="650"/>
                    <a:pt x="106" y="639"/>
                  </a:cubicBezTo>
                  <a:close/>
                  <a:moveTo>
                    <a:pt x="123" y="670"/>
                  </a:moveTo>
                  <a:cubicBezTo>
                    <a:pt x="106" y="687"/>
                    <a:pt x="89" y="704"/>
                    <a:pt x="73" y="721"/>
                  </a:cubicBezTo>
                  <a:cubicBezTo>
                    <a:pt x="79" y="730"/>
                    <a:pt x="86" y="740"/>
                    <a:pt x="93" y="749"/>
                  </a:cubicBezTo>
                  <a:cubicBezTo>
                    <a:pt x="109" y="733"/>
                    <a:pt x="126" y="716"/>
                    <a:pt x="143" y="699"/>
                  </a:cubicBezTo>
                  <a:cubicBezTo>
                    <a:pt x="136" y="690"/>
                    <a:pt x="129" y="680"/>
                    <a:pt x="123" y="670"/>
                  </a:cubicBezTo>
                  <a:close/>
                  <a:moveTo>
                    <a:pt x="143" y="699"/>
                  </a:moveTo>
                  <a:cubicBezTo>
                    <a:pt x="126" y="716"/>
                    <a:pt x="109" y="733"/>
                    <a:pt x="93" y="749"/>
                  </a:cubicBezTo>
                  <a:cubicBezTo>
                    <a:pt x="100" y="758"/>
                    <a:pt x="108" y="767"/>
                    <a:pt x="116" y="775"/>
                  </a:cubicBezTo>
                  <a:cubicBezTo>
                    <a:pt x="132" y="759"/>
                    <a:pt x="148" y="743"/>
                    <a:pt x="165" y="726"/>
                  </a:cubicBezTo>
                  <a:cubicBezTo>
                    <a:pt x="157" y="717"/>
                    <a:pt x="150" y="709"/>
                    <a:pt x="143" y="699"/>
                  </a:cubicBezTo>
                  <a:close/>
                </a:path>
              </a:pathLst>
            </a:custGeom>
            <a:noFill/>
            <a:ln w="1905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1" name="Group 70">
            <a:extLst>
              <a:ext uri="{FF2B5EF4-FFF2-40B4-BE49-F238E27FC236}">
                <a16:creationId xmlns:a16="http://schemas.microsoft.com/office/drawing/2014/main" id="{53226F09-6231-8D45-9D6F-9F4C9F0419E2}"/>
              </a:ext>
            </a:extLst>
          </p:cNvPr>
          <p:cNvGrpSpPr/>
          <p:nvPr userDrawn="1"/>
        </p:nvGrpSpPr>
        <p:grpSpPr>
          <a:xfrm>
            <a:off x="4830849" y="6407537"/>
            <a:ext cx="2530305" cy="138107"/>
            <a:chOff x="2502568" y="6027821"/>
            <a:chExt cx="6689559" cy="365125"/>
          </a:xfrm>
        </p:grpSpPr>
        <p:pic>
          <p:nvPicPr>
            <p:cNvPr id="72" name="Picture 71" descr="Text, logo&#10;&#10;Description automatically generated">
              <a:extLst>
                <a:ext uri="{FF2B5EF4-FFF2-40B4-BE49-F238E27FC236}">
                  <a16:creationId xmlns:a16="http://schemas.microsoft.com/office/drawing/2014/main" id="{1BE19806-42F5-944B-B95F-7D7D91F4595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73" name="Picture 72" descr="Text, logo&#10;&#10;Description automatically generated">
              <a:extLst>
                <a:ext uri="{FF2B5EF4-FFF2-40B4-BE49-F238E27FC236}">
                  <a16:creationId xmlns:a16="http://schemas.microsoft.com/office/drawing/2014/main" id="{9CB54DED-6FDD-F04B-A35F-B51A766BC87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74" name="Text Placeholder 23">
            <a:extLst>
              <a:ext uri="{FF2B5EF4-FFF2-40B4-BE49-F238E27FC236}">
                <a16:creationId xmlns:a16="http://schemas.microsoft.com/office/drawing/2014/main" id="{29631997-9310-B849-973C-40E47C3966A4}"/>
              </a:ext>
            </a:extLst>
          </p:cNvPr>
          <p:cNvSpPr>
            <a:spLocks noGrp="1"/>
          </p:cNvSpPr>
          <p:nvPr>
            <p:ph type="body" sz="quarter" idx="18" hasCustomPrompt="1"/>
          </p:nvPr>
        </p:nvSpPr>
        <p:spPr>
          <a:xfrm>
            <a:off x="382221" y="4674192"/>
            <a:ext cx="244836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03</a:t>
            </a:r>
          </a:p>
        </p:txBody>
      </p:sp>
      <p:sp>
        <p:nvSpPr>
          <p:cNvPr id="75" name="Text Placeholder 23">
            <a:extLst>
              <a:ext uri="{FF2B5EF4-FFF2-40B4-BE49-F238E27FC236}">
                <a16:creationId xmlns:a16="http://schemas.microsoft.com/office/drawing/2014/main" id="{4FC15504-25BD-884D-BAC2-81FD837B2FD2}"/>
              </a:ext>
            </a:extLst>
          </p:cNvPr>
          <p:cNvSpPr>
            <a:spLocks noGrp="1"/>
          </p:cNvSpPr>
          <p:nvPr>
            <p:ph type="body" sz="quarter" idx="19" hasCustomPrompt="1"/>
          </p:nvPr>
        </p:nvSpPr>
        <p:spPr>
          <a:xfrm>
            <a:off x="382221" y="2697936"/>
            <a:ext cx="212328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02</a:t>
            </a:r>
          </a:p>
        </p:txBody>
      </p:sp>
      <p:sp>
        <p:nvSpPr>
          <p:cNvPr id="76" name="Text Placeholder 23">
            <a:extLst>
              <a:ext uri="{FF2B5EF4-FFF2-40B4-BE49-F238E27FC236}">
                <a16:creationId xmlns:a16="http://schemas.microsoft.com/office/drawing/2014/main" id="{F34160AD-836E-E540-9EE2-1E632539E508}"/>
              </a:ext>
            </a:extLst>
          </p:cNvPr>
          <p:cNvSpPr>
            <a:spLocks noGrp="1"/>
          </p:cNvSpPr>
          <p:nvPr>
            <p:ph type="body" sz="quarter" idx="20" hasCustomPrompt="1"/>
          </p:nvPr>
        </p:nvSpPr>
        <p:spPr>
          <a:xfrm>
            <a:off x="448540" y="657741"/>
            <a:ext cx="2508254"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STEP 01</a:t>
            </a:r>
          </a:p>
        </p:txBody>
      </p:sp>
      <p:sp>
        <p:nvSpPr>
          <p:cNvPr id="77" name="Text Placeholder 23">
            <a:extLst>
              <a:ext uri="{FF2B5EF4-FFF2-40B4-BE49-F238E27FC236}">
                <a16:creationId xmlns:a16="http://schemas.microsoft.com/office/drawing/2014/main" id="{37B036F7-BC6C-5448-8BC0-A19CAFA454C9}"/>
              </a:ext>
            </a:extLst>
          </p:cNvPr>
          <p:cNvSpPr>
            <a:spLocks noGrp="1"/>
          </p:cNvSpPr>
          <p:nvPr>
            <p:ph type="body" sz="quarter" idx="21" hasCustomPrompt="1"/>
          </p:nvPr>
        </p:nvSpPr>
        <p:spPr>
          <a:xfrm>
            <a:off x="9333428" y="4703787"/>
            <a:ext cx="24003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06</a:t>
            </a:r>
          </a:p>
        </p:txBody>
      </p:sp>
      <p:sp>
        <p:nvSpPr>
          <p:cNvPr id="78" name="Text Placeholder 23">
            <a:extLst>
              <a:ext uri="{FF2B5EF4-FFF2-40B4-BE49-F238E27FC236}">
                <a16:creationId xmlns:a16="http://schemas.microsoft.com/office/drawing/2014/main" id="{78439F53-44AC-0947-BA59-916D5135EB12}"/>
              </a:ext>
            </a:extLst>
          </p:cNvPr>
          <p:cNvSpPr>
            <a:spLocks noGrp="1"/>
          </p:cNvSpPr>
          <p:nvPr>
            <p:ph type="body" sz="quarter" idx="22" hasCustomPrompt="1"/>
          </p:nvPr>
        </p:nvSpPr>
        <p:spPr>
          <a:xfrm>
            <a:off x="9740665" y="2687418"/>
            <a:ext cx="1979606"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05</a:t>
            </a:r>
          </a:p>
        </p:txBody>
      </p:sp>
      <p:sp>
        <p:nvSpPr>
          <p:cNvPr id="79" name="Text Placeholder 23">
            <a:extLst>
              <a:ext uri="{FF2B5EF4-FFF2-40B4-BE49-F238E27FC236}">
                <a16:creationId xmlns:a16="http://schemas.microsoft.com/office/drawing/2014/main" id="{B98C7777-36F5-1045-B45D-8996EEF4B111}"/>
              </a:ext>
            </a:extLst>
          </p:cNvPr>
          <p:cNvSpPr>
            <a:spLocks noGrp="1"/>
          </p:cNvSpPr>
          <p:nvPr>
            <p:ph type="body" sz="quarter" idx="23" hasCustomPrompt="1"/>
          </p:nvPr>
        </p:nvSpPr>
        <p:spPr>
          <a:xfrm>
            <a:off x="9333429" y="657741"/>
            <a:ext cx="2400305"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STEP 04</a:t>
            </a:r>
          </a:p>
        </p:txBody>
      </p:sp>
      <p:sp>
        <p:nvSpPr>
          <p:cNvPr id="80" name="Text Placeholder 23">
            <a:extLst>
              <a:ext uri="{FF2B5EF4-FFF2-40B4-BE49-F238E27FC236}">
                <a16:creationId xmlns:a16="http://schemas.microsoft.com/office/drawing/2014/main" id="{12A3E5DF-BAD5-C843-AC73-2D0181ED3E4D}"/>
              </a:ext>
            </a:extLst>
          </p:cNvPr>
          <p:cNvSpPr>
            <a:spLocks noGrp="1"/>
          </p:cNvSpPr>
          <p:nvPr>
            <p:ph type="body" sz="quarter" idx="16" hasCustomPrompt="1"/>
          </p:nvPr>
        </p:nvSpPr>
        <p:spPr>
          <a:xfrm>
            <a:off x="438619" y="1271741"/>
            <a:ext cx="2518175"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1" name="Text Placeholder 23">
            <a:extLst>
              <a:ext uri="{FF2B5EF4-FFF2-40B4-BE49-F238E27FC236}">
                <a16:creationId xmlns:a16="http://schemas.microsoft.com/office/drawing/2014/main" id="{77383CD7-6326-9F43-920B-7D2F25202207}"/>
              </a:ext>
            </a:extLst>
          </p:cNvPr>
          <p:cNvSpPr>
            <a:spLocks noGrp="1"/>
          </p:cNvSpPr>
          <p:nvPr>
            <p:ph type="body" sz="quarter" idx="24" hasCustomPrompt="1"/>
          </p:nvPr>
        </p:nvSpPr>
        <p:spPr>
          <a:xfrm>
            <a:off x="382221" y="5294439"/>
            <a:ext cx="244836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2" name="Text Placeholder 23">
            <a:extLst>
              <a:ext uri="{FF2B5EF4-FFF2-40B4-BE49-F238E27FC236}">
                <a16:creationId xmlns:a16="http://schemas.microsoft.com/office/drawing/2014/main" id="{5C47E238-8FEB-8745-BAEE-211345CF7068}"/>
              </a:ext>
            </a:extLst>
          </p:cNvPr>
          <p:cNvSpPr>
            <a:spLocks noGrp="1"/>
          </p:cNvSpPr>
          <p:nvPr>
            <p:ph type="body" sz="quarter" idx="25" hasCustomPrompt="1"/>
          </p:nvPr>
        </p:nvSpPr>
        <p:spPr>
          <a:xfrm>
            <a:off x="382221" y="3304115"/>
            <a:ext cx="2123286"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83" name="Text Placeholder 23">
            <a:extLst>
              <a:ext uri="{FF2B5EF4-FFF2-40B4-BE49-F238E27FC236}">
                <a16:creationId xmlns:a16="http://schemas.microsoft.com/office/drawing/2014/main" id="{567EB23D-0E62-914C-B308-7969AB646E33}"/>
              </a:ext>
            </a:extLst>
          </p:cNvPr>
          <p:cNvSpPr>
            <a:spLocks noGrp="1"/>
          </p:cNvSpPr>
          <p:nvPr>
            <p:ph type="body" sz="quarter" idx="26" hasCustomPrompt="1"/>
          </p:nvPr>
        </p:nvSpPr>
        <p:spPr>
          <a:xfrm>
            <a:off x="9329721" y="1270310"/>
            <a:ext cx="2518175"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4" name="Text Placeholder 23">
            <a:extLst>
              <a:ext uri="{FF2B5EF4-FFF2-40B4-BE49-F238E27FC236}">
                <a16:creationId xmlns:a16="http://schemas.microsoft.com/office/drawing/2014/main" id="{B8F6C282-BB4F-4A40-B092-17DFC5B052F4}"/>
              </a:ext>
            </a:extLst>
          </p:cNvPr>
          <p:cNvSpPr>
            <a:spLocks noGrp="1"/>
          </p:cNvSpPr>
          <p:nvPr>
            <p:ph type="body" sz="quarter" idx="27" hasCustomPrompt="1"/>
          </p:nvPr>
        </p:nvSpPr>
        <p:spPr>
          <a:xfrm>
            <a:off x="9273323" y="5293008"/>
            <a:ext cx="244836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85" name="Text Placeholder 23">
            <a:extLst>
              <a:ext uri="{FF2B5EF4-FFF2-40B4-BE49-F238E27FC236}">
                <a16:creationId xmlns:a16="http://schemas.microsoft.com/office/drawing/2014/main" id="{B13CF27D-45A2-344A-988A-459297E27969}"/>
              </a:ext>
            </a:extLst>
          </p:cNvPr>
          <p:cNvSpPr>
            <a:spLocks noGrp="1"/>
          </p:cNvSpPr>
          <p:nvPr>
            <p:ph type="body" sz="quarter" idx="28" hasCustomPrompt="1"/>
          </p:nvPr>
        </p:nvSpPr>
        <p:spPr>
          <a:xfrm>
            <a:off x="9740665" y="3288256"/>
            <a:ext cx="2123286"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4115244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point Infographic">
    <p:spTree>
      <p:nvGrpSpPr>
        <p:cNvPr id="1" name=""/>
        <p:cNvGrpSpPr/>
        <p:nvPr/>
      </p:nvGrpSpPr>
      <p:grpSpPr>
        <a:xfrm>
          <a:off x="0" y="0"/>
          <a:ext cx="0" cy="0"/>
          <a:chOff x="0" y="0"/>
          <a:chExt cx="0" cy="0"/>
        </a:xfrm>
      </p:grpSpPr>
      <p:sp>
        <p:nvSpPr>
          <p:cNvPr id="120" name="Freeform 119">
            <a:extLst>
              <a:ext uri="{FF2B5EF4-FFF2-40B4-BE49-F238E27FC236}">
                <a16:creationId xmlns:a16="http://schemas.microsoft.com/office/drawing/2014/main" id="{C1EDE1AB-EC00-6045-B690-3902752E794D}"/>
              </a:ext>
            </a:extLst>
          </p:cNvPr>
          <p:cNvSpPr>
            <a:spLocks/>
          </p:cNvSpPr>
          <p:nvPr userDrawn="1"/>
        </p:nvSpPr>
        <p:spPr bwMode="auto">
          <a:xfrm>
            <a:off x="2942028" y="4310064"/>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1" name="Freeform 120">
            <a:extLst>
              <a:ext uri="{FF2B5EF4-FFF2-40B4-BE49-F238E27FC236}">
                <a16:creationId xmlns:a16="http://schemas.microsoft.com/office/drawing/2014/main" id="{36FD17B2-203E-994E-9A8F-32DCD8C38BD5}"/>
              </a:ext>
            </a:extLst>
          </p:cNvPr>
          <p:cNvSpPr>
            <a:spLocks/>
          </p:cNvSpPr>
          <p:nvPr userDrawn="1"/>
        </p:nvSpPr>
        <p:spPr bwMode="auto">
          <a:xfrm>
            <a:off x="3708790" y="2168526"/>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2" name="Freeform 121">
            <a:extLst>
              <a:ext uri="{FF2B5EF4-FFF2-40B4-BE49-F238E27FC236}">
                <a16:creationId xmlns:a16="http://schemas.microsoft.com/office/drawing/2014/main" id="{71318882-0B8D-F243-A1A7-6027A95A4E6E}"/>
              </a:ext>
            </a:extLst>
          </p:cNvPr>
          <p:cNvSpPr>
            <a:spLocks/>
          </p:cNvSpPr>
          <p:nvPr userDrawn="1"/>
        </p:nvSpPr>
        <p:spPr bwMode="auto">
          <a:xfrm>
            <a:off x="5597915" y="1547814"/>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3" name="Freeform 122">
            <a:extLst>
              <a:ext uri="{FF2B5EF4-FFF2-40B4-BE49-F238E27FC236}">
                <a16:creationId xmlns:a16="http://schemas.microsoft.com/office/drawing/2014/main" id="{598639F3-231B-A74D-B01B-B20F4E391DDD}"/>
              </a:ext>
            </a:extLst>
          </p:cNvPr>
          <p:cNvSpPr>
            <a:spLocks/>
          </p:cNvSpPr>
          <p:nvPr userDrawn="1"/>
        </p:nvSpPr>
        <p:spPr bwMode="auto">
          <a:xfrm>
            <a:off x="7582290" y="2263776"/>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4" name="Freeform 123">
            <a:extLst>
              <a:ext uri="{FF2B5EF4-FFF2-40B4-BE49-F238E27FC236}">
                <a16:creationId xmlns:a16="http://schemas.microsoft.com/office/drawing/2014/main" id="{E2CD92CF-4F9D-D546-91A6-554A9BEBF0DC}"/>
              </a:ext>
            </a:extLst>
          </p:cNvPr>
          <p:cNvSpPr>
            <a:spLocks/>
          </p:cNvSpPr>
          <p:nvPr userDrawn="1"/>
        </p:nvSpPr>
        <p:spPr bwMode="auto">
          <a:xfrm>
            <a:off x="8279203" y="4314826"/>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6" name="Freeform 45">
            <a:extLst>
              <a:ext uri="{FF2B5EF4-FFF2-40B4-BE49-F238E27FC236}">
                <a16:creationId xmlns:a16="http://schemas.microsoft.com/office/drawing/2014/main" id="{ADA8308F-A363-5E41-A5DA-3BA461C67181}"/>
              </a:ext>
            </a:extLst>
          </p:cNvPr>
          <p:cNvSpPr>
            <a:spLocks/>
          </p:cNvSpPr>
          <p:nvPr userDrawn="1"/>
        </p:nvSpPr>
        <p:spPr bwMode="auto">
          <a:xfrm>
            <a:off x="2842725" y="4271963"/>
            <a:ext cx="1033463" cy="1041400"/>
          </a:xfrm>
          <a:custGeom>
            <a:avLst/>
            <a:gdLst>
              <a:gd name="T0" fmla="*/ 149 w 271"/>
              <a:gd name="T1" fmla="*/ 11 h 273"/>
              <a:gd name="T2" fmla="*/ 266 w 271"/>
              <a:gd name="T3" fmla="*/ 154 h 273"/>
              <a:gd name="T4" fmla="*/ 124 w 271"/>
              <a:gd name="T5" fmla="*/ 268 h 273"/>
              <a:gd name="T6" fmla="*/ 3 w 271"/>
              <a:gd name="T7" fmla="*/ 135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0" y="22"/>
                  <a:pt x="271" y="81"/>
                  <a:pt x="266" y="154"/>
                </a:cubicBezTo>
                <a:cubicBezTo>
                  <a:pt x="261" y="228"/>
                  <a:pt x="194" y="273"/>
                  <a:pt x="124" y="268"/>
                </a:cubicBezTo>
                <a:cubicBezTo>
                  <a:pt x="51" y="262"/>
                  <a:pt x="0" y="209"/>
                  <a:pt x="3" y="135"/>
                </a:cubicBezTo>
                <a:cubicBezTo>
                  <a:pt x="6"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DC23B0DC-6122-FA4F-8BE7-536DF490DB9F}"/>
              </a:ext>
            </a:extLst>
          </p:cNvPr>
          <p:cNvSpPr>
            <a:spLocks/>
          </p:cNvSpPr>
          <p:nvPr userDrawn="1"/>
        </p:nvSpPr>
        <p:spPr bwMode="auto">
          <a:xfrm>
            <a:off x="3609487" y="2130425"/>
            <a:ext cx="1031875" cy="1039813"/>
          </a:xfrm>
          <a:custGeom>
            <a:avLst/>
            <a:gdLst>
              <a:gd name="T0" fmla="*/ 148 w 271"/>
              <a:gd name="T1" fmla="*/ 11 h 273"/>
              <a:gd name="T2" fmla="*/ 265 w 271"/>
              <a:gd name="T3" fmla="*/ 154 h 273"/>
              <a:gd name="T4" fmla="*/ 123 w 271"/>
              <a:gd name="T5" fmla="*/ 268 h 273"/>
              <a:gd name="T6" fmla="*/ 3 w 271"/>
              <a:gd name="T7" fmla="*/ 136 h 273"/>
              <a:gd name="T8" fmla="*/ 148 w 271"/>
              <a:gd name="T9" fmla="*/ 11 h 273"/>
            </a:gdLst>
            <a:ahLst/>
            <a:cxnLst>
              <a:cxn ang="0">
                <a:pos x="T0" y="T1"/>
              </a:cxn>
              <a:cxn ang="0">
                <a:pos x="T2" y="T3"/>
              </a:cxn>
              <a:cxn ang="0">
                <a:pos x="T4" y="T5"/>
              </a:cxn>
              <a:cxn ang="0">
                <a:pos x="T6" y="T7"/>
              </a:cxn>
              <a:cxn ang="0">
                <a:pos x="T8" y="T9"/>
              </a:cxn>
            </a:cxnLst>
            <a:rect l="0" t="0" r="r" b="b"/>
            <a:pathLst>
              <a:path w="271" h="273">
                <a:moveTo>
                  <a:pt x="148" y="11"/>
                </a:moveTo>
                <a:cubicBezTo>
                  <a:pt x="220" y="22"/>
                  <a:pt x="271" y="81"/>
                  <a:pt x="265" y="154"/>
                </a:cubicBezTo>
                <a:cubicBezTo>
                  <a:pt x="260" y="228"/>
                  <a:pt x="194" y="273"/>
                  <a:pt x="123" y="268"/>
                </a:cubicBezTo>
                <a:cubicBezTo>
                  <a:pt x="51" y="263"/>
                  <a:pt x="0" y="209"/>
                  <a:pt x="3" y="136"/>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CBBEF1FA-6078-234B-AD94-B619207B4212}"/>
              </a:ext>
            </a:extLst>
          </p:cNvPr>
          <p:cNvSpPr>
            <a:spLocks/>
          </p:cNvSpPr>
          <p:nvPr userDrawn="1"/>
        </p:nvSpPr>
        <p:spPr bwMode="auto">
          <a:xfrm>
            <a:off x="5498612" y="1509713"/>
            <a:ext cx="1027113" cy="1039813"/>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7"/>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97981ACB-C715-A749-8760-6280DC304FA2}"/>
              </a:ext>
            </a:extLst>
          </p:cNvPr>
          <p:cNvSpPr>
            <a:spLocks/>
          </p:cNvSpPr>
          <p:nvPr userDrawn="1"/>
        </p:nvSpPr>
        <p:spPr bwMode="auto">
          <a:xfrm>
            <a:off x="7482987" y="2225675"/>
            <a:ext cx="1027113" cy="1041400"/>
          </a:xfrm>
          <a:custGeom>
            <a:avLst/>
            <a:gdLst>
              <a:gd name="T0" fmla="*/ 148 w 270"/>
              <a:gd name="T1" fmla="*/ 11 h 273"/>
              <a:gd name="T2" fmla="*/ 265 w 270"/>
              <a:gd name="T3" fmla="*/ 154 h 273"/>
              <a:gd name="T4" fmla="*/ 123 w 270"/>
              <a:gd name="T5" fmla="*/ 267 h 273"/>
              <a:gd name="T6" fmla="*/ 3 w 270"/>
              <a:gd name="T7" fmla="*/ 135 h 273"/>
              <a:gd name="T8" fmla="*/ 148 w 270"/>
              <a:gd name="T9" fmla="*/ 11 h 273"/>
            </a:gdLst>
            <a:ahLst/>
            <a:cxnLst>
              <a:cxn ang="0">
                <a:pos x="T0" y="T1"/>
              </a:cxn>
              <a:cxn ang="0">
                <a:pos x="T2" y="T3"/>
              </a:cxn>
              <a:cxn ang="0">
                <a:pos x="T4" y="T5"/>
              </a:cxn>
              <a:cxn ang="0">
                <a:pos x="T6" y="T7"/>
              </a:cxn>
              <a:cxn ang="0">
                <a:pos x="T8" y="T9"/>
              </a:cxn>
            </a:cxnLst>
            <a:rect l="0" t="0" r="r" b="b"/>
            <a:pathLst>
              <a:path w="270" h="273">
                <a:moveTo>
                  <a:pt x="148" y="11"/>
                </a:moveTo>
                <a:cubicBezTo>
                  <a:pt x="220" y="22"/>
                  <a:pt x="270" y="81"/>
                  <a:pt x="265" y="154"/>
                </a:cubicBezTo>
                <a:cubicBezTo>
                  <a:pt x="260" y="228"/>
                  <a:pt x="194" y="273"/>
                  <a:pt x="123" y="267"/>
                </a:cubicBezTo>
                <a:cubicBezTo>
                  <a:pt x="51" y="262"/>
                  <a:pt x="0" y="209"/>
                  <a:pt x="3" y="135"/>
                </a:cubicBezTo>
                <a:cubicBezTo>
                  <a:pt x="6" y="63"/>
                  <a:pt x="73" y="0"/>
                  <a:pt x="148"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F6CC10FC-A3A0-254F-954C-AF3FDB4CEE82}"/>
              </a:ext>
            </a:extLst>
          </p:cNvPr>
          <p:cNvSpPr>
            <a:spLocks/>
          </p:cNvSpPr>
          <p:nvPr userDrawn="1"/>
        </p:nvSpPr>
        <p:spPr bwMode="auto">
          <a:xfrm>
            <a:off x="8179900" y="4276725"/>
            <a:ext cx="1031875" cy="1039813"/>
          </a:xfrm>
          <a:custGeom>
            <a:avLst/>
            <a:gdLst>
              <a:gd name="T0" fmla="*/ 149 w 271"/>
              <a:gd name="T1" fmla="*/ 11 h 273"/>
              <a:gd name="T2" fmla="*/ 266 w 271"/>
              <a:gd name="T3" fmla="*/ 154 h 273"/>
              <a:gd name="T4" fmla="*/ 124 w 271"/>
              <a:gd name="T5" fmla="*/ 268 h 273"/>
              <a:gd name="T6" fmla="*/ 4 w 271"/>
              <a:gd name="T7" fmla="*/ 136 h 273"/>
              <a:gd name="T8" fmla="*/ 149 w 271"/>
              <a:gd name="T9" fmla="*/ 11 h 273"/>
            </a:gdLst>
            <a:ahLst/>
            <a:cxnLst>
              <a:cxn ang="0">
                <a:pos x="T0" y="T1"/>
              </a:cxn>
              <a:cxn ang="0">
                <a:pos x="T2" y="T3"/>
              </a:cxn>
              <a:cxn ang="0">
                <a:pos x="T4" y="T5"/>
              </a:cxn>
              <a:cxn ang="0">
                <a:pos x="T6" y="T7"/>
              </a:cxn>
              <a:cxn ang="0">
                <a:pos x="T8" y="T9"/>
              </a:cxn>
            </a:cxnLst>
            <a:rect l="0" t="0" r="r" b="b"/>
            <a:pathLst>
              <a:path w="271" h="273">
                <a:moveTo>
                  <a:pt x="149" y="11"/>
                </a:moveTo>
                <a:cubicBezTo>
                  <a:pt x="221" y="22"/>
                  <a:pt x="271" y="81"/>
                  <a:pt x="266" y="154"/>
                </a:cubicBezTo>
                <a:cubicBezTo>
                  <a:pt x="261" y="228"/>
                  <a:pt x="195" y="273"/>
                  <a:pt x="124" y="268"/>
                </a:cubicBezTo>
                <a:cubicBezTo>
                  <a:pt x="52" y="262"/>
                  <a:pt x="0" y="209"/>
                  <a:pt x="4" y="136"/>
                </a:cubicBezTo>
                <a:cubicBezTo>
                  <a:pt x="7" y="63"/>
                  <a:pt x="73" y="0"/>
                  <a:pt x="149" y="1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153D40FA-47EF-7343-8272-24CAED03A987}"/>
              </a:ext>
            </a:extLst>
          </p:cNvPr>
          <p:cNvSpPr>
            <a:spLocks/>
          </p:cNvSpPr>
          <p:nvPr userDrawn="1"/>
        </p:nvSpPr>
        <p:spPr bwMode="auto">
          <a:xfrm>
            <a:off x="3857137" y="4760913"/>
            <a:ext cx="1685925" cy="33338"/>
          </a:xfrm>
          <a:custGeom>
            <a:avLst/>
            <a:gdLst>
              <a:gd name="T0" fmla="*/ 443 w 443"/>
              <a:gd name="T1" fmla="*/ 0 h 9"/>
              <a:gd name="T2" fmla="*/ 0 w 443"/>
              <a:gd name="T3" fmla="*/ 9 h 9"/>
            </a:gdLst>
            <a:ahLst/>
            <a:cxnLst>
              <a:cxn ang="0">
                <a:pos x="T0" y="T1"/>
              </a:cxn>
              <a:cxn ang="0">
                <a:pos x="T2" y="T3"/>
              </a:cxn>
            </a:cxnLst>
            <a:rect l="0" t="0" r="r" b="b"/>
            <a:pathLst>
              <a:path w="443" h="9">
                <a:moveTo>
                  <a:pt x="443" y="0"/>
                </a:moveTo>
                <a:cubicBezTo>
                  <a:pt x="299" y="4"/>
                  <a:pt x="144" y="8"/>
                  <a:pt x="0" y="9"/>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D539C348-1100-D947-8390-4B489B0D57C2}"/>
              </a:ext>
            </a:extLst>
          </p:cNvPr>
          <p:cNvSpPr>
            <a:spLocks/>
          </p:cNvSpPr>
          <p:nvPr userDrawn="1"/>
        </p:nvSpPr>
        <p:spPr bwMode="auto">
          <a:xfrm>
            <a:off x="4481025" y="3017838"/>
            <a:ext cx="1227138" cy="1381125"/>
          </a:xfrm>
          <a:custGeom>
            <a:avLst/>
            <a:gdLst>
              <a:gd name="T0" fmla="*/ 0 w 322"/>
              <a:gd name="T1" fmla="*/ 0 h 362"/>
              <a:gd name="T2" fmla="*/ 163 w 322"/>
              <a:gd name="T3" fmla="*/ 166 h 362"/>
              <a:gd name="T4" fmla="*/ 322 w 322"/>
              <a:gd name="T5" fmla="*/ 362 h 362"/>
            </a:gdLst>
            <a:ahLst/>
            <a:cxnLst>
              <a:cxn ang="0">
                <a:pos x="T0" y="T1"/>
              </a:cxn>
              <a:cxn ang="0">
                <a:pos x="T2" y="T3"/>
              </a:cxn>
              <a:cxn ang="0">
                <a:pos x="T4" y="T5"/>
              </a:cxn>
            </a:cxnLst>
            <a:rect l="0" t="0" r="r" b="b"/>
            <a:pathLst>
              <a:path w="322" h="362">
                <a:moveTo>
                  <a:pt x="0" y="0"/>
                </a:moveTo>
                <a:cubicBezTo>
                  <a:pt x="58" y="53"/>
                  <a:pt x="113" y="105"/>
                  <a:pt x="163" y="166"/>
                </a:cubicBezTo>
                <a:cubicBezTo>
                  <a:pt x="216" y="232"/>
                  <a:pt x="260" y="304"/>
                  <a:pt x="322" y="362"/>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3" name="Freeform 52">
            <a:extLst>
              <a:ext uri="{FF2B5EF4-FFF2-40B4-BE49-F238E27FC236}">
                <a16:creationId xmlns:a16="http://schemas.microsoft.com/office/drawing/2014/main" id="{7DBCF9F3-FD10-FC42-BE3D-6109BDE2DF83}"/>
              </a:ext>
            </a:extLst>
          </p:cNvPr>
          <p:cNvSpPr>
            <a:spLocks/>
          </p:cNvSpPr>
          <p:nvPr userDrawn="1"/>
        </p:nvSpPr>
        <p:spPr bwMode="auto">
          <a:xfrm>
            <a:off x="6005025" y="2522538"/>
            <a:ext cx="14288" cy="1754188"/>
          </a:xfrm>
          <a:custGeom>
            <a:avLst/>
            <a:gdLst>
              <a:gd name="T0" fmla="*/ 4 w 4"/>
              <a:gd name="T1" fmla="*/ 0 h 460"/>
              <a:gd name="T2" fmla="*/ 4 w 4"/>
              <a:gd name="T3" fmla="*/ 460 h 460"/>
            </a:gdLst>
            <a:ahLst/>
            <a:cxnLst>
              <a:cxn ang="0">
                <a:pos x="T0" y="T1"/>
              </a:cxn>
              <a:cxn ang="0">
                <a:pos x="T2" y="T3"/>
              </a:cxn>
            </a:cxnLst>
            <a:rect l="0" t="0" r="r" b="b"/>
            <a:pathLst>
              <a:path w="4" h="460">
                <a:moveTo>
                  <a:pt x="4" y="0"/>
                </a:moveTo>
                <a:cubicBezTo>
                  <a:pt x="0" y="153"/>
                  <a:pt x="0" y="306"/>
                  <a:pt x="4" y="46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4" name="Freeform 53">
            <a:extLst>
              <a:ext uri="{FF2B5EF4-FFF2-40B4-BE49-F238E27FC236}">
                <a16:creationId xmlns:a16="http://schemas.microsoft.com/office/drawing/2014/main" id="{0B72D39C-7F39-9143-83D1-387681632F0D}"/>
              </a:ext>
            </a:extLst>
          </p:cNvPr>
          <p:cNvSpPr>
            <a:spLocks/>
          </p:cNvSpPr>
          <p:nvPr userDrawn="1"/>
        </p:nvSpPr>
        <p:spPr bwMode="auto">
          <a:xfrm>
            <a:off x="6339987" y="3113088"/>
            <a:ext cx="1298575" cy="1319213"/>
          </a:xfrm>
          <a:custGeom>
            <a:avLst/>
            <a:gdLst>
              <a:gd name="T0" fmla="*/ 0 w 341"/>
              <a:gd name="T1" fmla="*/ 346 h 346"/>
              <a:gd name="T2" fmla="*/ 341 w 341"/>
              <a:gd name="T3" fmla="*/ 0 h 346"/>
            </a:gdLst>
            <a:ahLst/>
            <a:cxnLst>
              <a:cxn ang="0">
                <a:pos x="T0" y="T1"/>
              </a:cxn>
              <a:cxn ang="0">
                <a:pos x="T2" y="T3"/>
              </a:cxn>
            </a:cxnLst>
            <a:rect l="0" t="0" r="r" b="b"/>
            <a:pathLst>
              <a:path w="341" h="346">
                <a:moveTo>
                  <a:pt x="0" y="346"/>
                </a:moveTo>
                <a:cubicBezTo>
                  <a:pt x="109" y="225"/>
                  <a:pt x="211" y="99"/>
                  <a:pt x="34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54">
            <a:extLst>
              <a:ext uri="{FF2B5EF4-FFF2-40B4-BE49-F238E27FC236}">
                <a16:creationId xmlns:a16="http://schemas.microsoft.com/office/drawing/2014/main" id="{43D15176-DFA1-B241-9297-DE6F3301919A}"/>
              </a:ext>
            </a:extLst>
          </p:cNvPr>
          <p:cNvSpPr>
            <a:spLocks/>
          </p:cNvSpPr>
          <p:nvPr userDrawn="1"/>
        </p:nvSpPr>
        <p:spPr bwMode="auto">
          <a:xfrm>
            <a:off x="6476512" y="4722813"/>
            <a:ext cx="1725613" cy="22225"/>
          </a:xfrm>
          <a:custGeom>
            <a:avLst/>
            <a:gdLst>
              <a:gd name="T0" fmla="*/ 0 w 453"/>
              <a:gd name="T1" fmla="*/ 5 h 6"/>
              <a:gd name="T2" fmla="*/ 453 w 453"/>
              <a:gd name="T3" fmla="*/ 0 h 6"/>
            </a:gdLst>
            <a:ahLst/>
            <a:cxnLst>
              <a:cxn ang="0">
                <a:pos x="T0" y="T1"/>
              </a:cxn>
              <a:cxn ang="0">
                <a:pos x="T2" y="T3"/>
              </a:cxn>
            </a:cxnLst>
            <a:rect l="0" t="0" r="r" b="b"/>
            <a:pathLst>
              <a:path w="453" h="6">
                <a:moveTo>
                  <a:pt x="0" y="5"/>
                </a:moveTo>
                <a:cubicBezTo>
                  <a:pt x="151" y="6"/>
                  <a:pt x="302" y="4"/>
                  <a:pt x="45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CA04D651-BF92-FE46-AA19-152A5E16B72A}"/>
              </a:ext>
            </a:extLst>
          </p:cNvPr>
          <p:cNvGrpSpPr/>
          <p:nvPr userDrawn="1"/>
        </p:nvGrpSpPr>
        <p:grpSpPr>
          <a:xfrm>
            <a:off x="5547825" y="4260850"/>
            <a:ext cx="947738" cy="957263"/>
            <a:chOff x="5618163" y="4260850"/>
            <a:chExt cx="947738" cy="957263"/>
          </a:xfrm>
        </p:grpSpPr>
        <p:sp>
          <p:nvSpPr>
            <p:cNvPr id="57" name="Freeform 56">
              <a:extLst>
                <a:ext uri="{FF2B5EF4-FFF2-40B4-BE49-F238E27FC236}">
                  <a16:creationId xmlns:a16="http://schemas.microsoft.com/office/drawing/2014/main" id="{0FFFB000-4377-1540-8930-51D451D60596}"/>
                </a:ext>
              </a:extLst>
            </p:cNvPr>
            <p:cNvSpPr>
              <a:spLocks/>
            </p:cNvSpPr>
            <p:nvPr/>
          </p:nvSpPr>
          <p:spPr bwMode="auto">
            <a:xfrm>
              <a:off x="5618163" y="4260850"/>
              <a:ext cx="947738" cy="957263"/>
            </a:xfrm>
            <a:custGeom>
              <a:avLst/>
              <a:gdLst>
                <a:gd name="T0" fmla="*/ 136 w 249"/>
                <a:gd name="T1" fmla="*/ 10 h 251"/>
                <a:gd name="T2" fmla="*/ 244 w 249"/>
                <a:gd name="T3" fmla="*/ 142 h 251"/>
                <a:gd name="T4" fmla="*/ 113 w 249"/>
                <a:gd name="T5" fmla="*/ 247 h 251"/>
                <a:gd name="T6" fmla="*/ 3 w 249"/>
                <a:gd name="T7" fmla="*/ 125 h 251"/>
                <a:gd name="T8" fmla="*/ 136 w 249"/>
                <a:gd name="T9" fmla="*/ 10 h 251"/>
              </a:gdLst>
              <a:ahLst/>
              <a:cxnLst>
                <a:cxn ang="0">
                  <a:pos x="T0" y="T1"/>
                </a:cxn>
                <a:cxn ang="0">
                  <a:pos x="T2" y="T3"/>
                </a:cxn>
                <a:cxn ang="0">
                  <a:pos x="T4" y="T5"/>
                </a:cxn>
                <a:cxn ang="0">
                  <a:pos x="T6" y="T7"/>
                </a:cxn>
                <a:cxn ang="0">
                  <a:pos x="T8" y="T9"/>
                </a:cxn>
              </a:cxnLst>
              <a:rect l="0" t="0" r="r" b="b"/>
              <a:pathLst>
                <a:path w="249" h="251">
                  <a:moveTo>
                    <a:pt x="136" y="10"/>
                  </a:moveTo>
                  <a:cubicBezTo>
                    <a:pt x="202" y="20"/>
                    <a:pt x="249" y="75"/>
                    <a:pt x="244" y="142"/>
                  </a:cubicBezTo>
                  <a:cubicBezTo>
                    <a:pt x="239" y="210"/>
                    <a:pt x="178" y="251"/>
                    <a:pt x="113" y="247"/>
                  </a:cubicBezTo>
                  <a:cubicBezTo>
                    <a:pt x="47" y="242"/>
                    <a:pt x="0" y="192"/>
                    <a:pt x="3" y="125"/>
                  </a:cubicBezTo>
                  <a:cubicBezTo>
                    <a:pt x="5" y="58"/>
                    <a:pt x="67" y="0"/>
                    <a:pt x="136" y="1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8" name="Freeform 57">
              <a:extLst>
                <a:ext uri="{FF2B5EF4-FFF2-40B4-BE49-F238E27FC236}">
                  <a16:creationId xmlns:a16="http://schemas.microsoft.com/office/drawing/2014/main" id="{DA7ED9F0-6927-B647-8AEE-FC63018F863F}"/>
                </a:ext>
              </a:extLst>
            </p:cNvPr>
            <p:cNvSpPr>
              <a:spLocks/>
            </p:cNvSpPr>
            <p:nvPr/>
          </p:nvSpPr>
          <p:spPr bwMode="auto">
            <a:xfrm>
              <a:off x="6032500" y="4295775"/>
              <a:ext cx="533400" cy="922338"/>
            </a:xfrm>
            <a:custGeom>
              <a:avLst/>
              <a:gdLst>
                <a:gd name="T0" fmla="*/ 27 w 140"/>
                <a:gd name="T1" fmla="*/ 1 h 242"/>
                <a:gd name="T2" fmla="*/ 0 w 140"/>
                <a:gd name="T3" fmla="*/ 1 h 242"/>
                <a:gd name="T4" fmla="*/ 4 w 140"/>
                <a:gd name="T5" fmla="*/ 1 h 242"/>
                <a:gd name="T6" fmla="*/ 112 w 140"/>
                <a:gd name="T7" fmla="*/ 133 h 242"/>
                <a:gd name="T8" fmla="*/ 3 w 140"/>
                <a:gd name="T9" fmla="*/ 237 h 242"/>
                <a:gd name="T10" fmla="*/ 4 w 140"/>
                <a:gd name="T11" fmla="*/ 238 h 242"/>
                <a:gd name="T12" fmla="*/ 135 w 140"/>
                <a:gd name="T13" fmla="*/ 133 h 242"/>
                <a:gd name="T14" fmla="*/ 27 w 140"/>
                <a:gd name="T15" fmla="*/ 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 h="242">
                  <a:moveTo>
                    <a:pt x="27" y="1"/>
                  </a:moveTo>
                  <a:cubicBezTo>
                    <a:pt x="18" y="0"/>
                    <a:pt x="9" y="0"/>
                    <a:pt x="0" y="1"/>
                  </a:cubicBezTo>
                  <a:cubicBezTo>
                    <a:pt x="1" y="1"/>
                    <a:pt x="3" y="1"/>
                    <a:pt x="4" y="1"/>
                  </a:cubicBezTo>
                  <a:cubicBezTo>
                    <a:pt x="70" y="11"/>
                    <a:pt x="117" y="66"/>
                    <a:pt x="112" y="133"/>
                  </a:cubicBezTo>
                  <a:cubicBezTo>
                    <a:pt x="108" y="193"/>
                    <a:pt x="59" y="233"/>
                    <a:pt x="3" y="237"/>
                  </a:cubicBezTo>
                  <a:cubicBezTo>
                    <a:pt x="3" y="237"/>
                    <a:pt x="4" y="237"/>
                    <a:pt x="4" y="238"/>
                  </a:cubicBezTo>
                  <a:cubicBezTo>
                    <a:pt x="69" y="242"/>
                    <a:pt x="130" y="201"/>
                    <a:pt x="135" y="133"/>
                  </a:cubicBezTo>
                  <a:cubicBezTo>
                    <a:pt x="140" y="66"/>
                    <a:pt x="93" y="11"/>
                    <a:pt x="27"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Line 18">
              <a:extLst>
                <a:ext uri="{FF2B5EF4-FFF2-40B4-BE49-F238E27FC236}">
                  <a16:creationId xmlns:a16="http://schemas.microsoft.com/office/drawing/2014/main" id="{795EE5EB-F898-BB4E-ADBB-3F2DA285522A}"/>
                </a:ext>
              </a:extLst>
            </p:cNvPr>
            <p:cNvSpPr>
              <a:spLocks noChangeShapeType="1"/>
            </p:cNvSpPr>
            <p:nvPr/>
          </p:nvSpPr>
          <p:spPr bwMode="auto">
            <a:xfrm flipH="1">
              <a:off x="6292850" y="4367213"/>
              <a:ext cx="33338" cy="381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Line 19">
              <a:extLst>
                <a:ext uri="{FF2B5EF4-FFF2-40B4-BE49-F238E27FC236}">
                  <a16:creationId xmlns:a16="http://schemas.microsoft.com/office/drawing/2014/main" id="{CF4F3384-B9D2-1D4F-AD76-4C04A48418D3}"/>
                </a:ext>
              </a:extLst>
            </p:cNvPr>
            <p:cNvSpPr>
              <a:spLocks noChangeShapeType="1"/>
            </p:cNvSpPr>
            <p:nvPr/>
          </p:nvSpPr>
          <p:spPr bwMode="auto">
            <a:xfrm flipH="1">
              <a:off x="6353175" y="4421188"/>
              <a:ext cx="46038" cy="4603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5" name="Line 20">
              <a:extLst>
                <a:ext uri="{FF2B5EF4-FFF2-40B4-BE49-F238E27FC236}">
                  <a16:creationId xmlns:a16="http://schemas.microsoft.com/office/drawing/2014/main" id="{869AA87F-6306-4940-8572-5C3F8B791B37}"/>
                </a:ext>
              </a:extLst>
            </p:cNvPr>
            <p:cNvSpPr>
              <a:spLocks noChangeShapeType="1"/>
            </p:cNvSpPr>
            <p:nvPr/>
          </p:nvSpPr>
          <p:spPr bwMode="auto">
            <a:xfrm flipH="1">
              <a:off x="6402388" y="4486275"/>
              <a:ext cx="53975" cy="523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6" name="Line 21">
              <a:extLst>
                <a:ext uri="{FF2B5EF4-FFF2-40B4-BE49-F238E27FC236}">
                  <a16:creationId xmlns:a16="http://schemas.microsoft.com/office/drawing/2014/main" id="{34D16FA9-B076-D540-819D-635A527387FB}"/>
                </a:ext>
              </a:extLst>
            </p:cNvPr>
            <p:cNvSpPr>
              <a:spLocks noChangeShapeType="1"/>
            </p:cNvSpPr>
            <p:nvPr/>
          </p:nvSpPr>
          <p:spPr bwMode="auto">
            <a:xfrm flipH="1">
              <a:off x="6440488" y="4557713"/>
              <a:ext cx="60325" cy="65088"/>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7" name="Line 22">
              <a:extLst>
                <a:ext uri="{FF2B5EF4-FFF2-40B4-BE49-F238E27FC236}">
                  <a16:creationId xmlns:a16="http://schemas.microsoft.com/office/drawing/2014/main" id="{F23032BD-CD9C-AE4B-9B56-85A216F5A07C}"/>
                </a:ext>
              </a:extLst>
            </p:cNvPr>
            <p:cNvSpPr>
              <a:spLocks noChangeShapeType="1"/>
            </p:cNvSpPr>
            <p:nvPr/>
          </p:nvSpPr>
          <p:spPr bwMode="auto">
            <a:xfrm flipH="1">
              <a:off x="6459538" y="4649788"/>
              <a:ext cx="76200" cy="762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8" name="Line 23">
              <a:extLst>
                <a:ext uri="{FF2B5EF4-FFF2-40B4-BE49-F238E27FC236}">
                  <a16:creationId xmlns:a16="http://schemas.microsoft.com/office/drawing/2014/main" id="{C0D620F6-2DE4-9548-AF17-5E6D19F967C9}"/>
                </a:ext>
              </a:extLst>
            </p:cNvPr>
            <p:cNvSpPr>
              <a:spLocks noChangeShapeType="1"/>
            </p:cNvSpPr>
            <p:nvPr/>
          </p:nvSpPr>
          <p:spPr bwMode="auto">
            <a:xfrm flipH="1">
              <a:off x="6451600" y="4756150"/>
              <a:ext cx="95250" cy="9525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9" name="Line 24">
              <a:extLst>
                <a:ext uri="{FF2B5EF4-FFF2-40B4-BE49-F238E27FC236}">
                  <a16:creationId xmlns:a16="http://schemas.microsoft.com/office/drawing/2014/main" id="{1FBDB080-70AF-3243-B880-B4360065E81C}"/>
                </a:ext>
              </a:extLst>
            </p:cNvPr>
            <p:cNvSpPr>
              <a:spLocks noChangeShapeType="1"/>
            </p:cNvSpPr>
            <p:nvPr/>
          </p:nvSpPr>
          <p:spPr bwMode="auto">
            <a:xfrm flipH="1">
              <a:off x="6345238" y="4889500"/>
              <a:ext cx="190500" cy="190500"/>
            </a:xfrm>
            <a:prstGeom prst="line">
              <a:avLst/>
            </a:prstGeom>
            <a:noFill/>
            <a:ln w="15875" cap="rnd">
              <a:solidFill>
                <a:schemeClr val="tx1">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70" name="Group 69">
            <a:extLst>
              <a:ext uri="{FF2B5EF4-FFF2-40B4-BE49-F238E27FC236}">
                <a16:creationId xmlns:a16="http://schemas.microsoft.com/office/drawing/2014/main" id="{AB41C0E7-329F-074F-A2D2-F9A56DA7B815}"/>
              </a:ext>
            </a:extLst>
          </p:cNvPr>
          <p:cNvGrpSpPr/>
          <p:nvPr userDrawn="1"/>
        </p:nvGrpSpPr>
        <p:grpSpPr>
          <a:xfrm>
            <a:off x="5366055" y="4632325"/>
            <a:ext cx="1382713" cy="2225675"/>
            <a:chOff x="5549900" y="4633913"/>
            <a:chExt cx="1382713" cy="2225675"/>
          </a:xfrm>
        </p:grpSpPr>
        <p:sp>
          <p:nvSpPr>
            <p:cNvPr id="86" name="Freeform 85">
              <a:extLst>
                <a:ext uri="{FF2B5EF4-FFF2-40B4-BE49-F238E27FC236}">
                  <a16:creationId xmlns:a16="http://schemas.microsoft.com/office/drawing/2014/main" id="{FFF15364-2DD6-EA40-8105-89AD7617713D}"/>
                </a:ext>
              </a:extLst>
            </p:cNvPr>
            <p:cNvSpPr>
              <a:spLocks/>
            </p:cNvSpPr>
            <p:nvPr/>
          </p:nvSpPr>
          <p:spPr bwMode="auto">
            <a:xfrm>
              <a:off x="5994400" y="6205538"/>
              <a:ext cx="868363" cy="220663"/>
            </a:xfrm>
            <a:custGeom>
              <a:avLst/>
              <a:gdLst>
                <a:gd name="T0" fmla="*/ 0 w 228"/>
                <a:gd name="T1" fmla="*/ 58 h 58"/>
                <a:gd name="T2" fmla="*/ 0 w 228"/>
                <a:gd name="T3" fmla="*/ 3 h 58"/>
                <a:gd name="T4" fmla="*/ 228 w 228"/>
                <a:gd name="T5" fmla="*/ 0 h 58"/>
                <a:gd name="T6" fmla="*/ 228 w 228"/>
                <a:gd name="T7" fmla="*/ 37 h 58"/>
                <a:gd name="T8" fmla="*/ 228 w 228"/>
                <a:gd name="T9" fmla="*/ 47 h 58"/>
              </a:gdLst>
              <a:ahLst/>
              <a:cxnLst>
                <a:cxn ang="0">
                  <a:pos x="T0" y="T1"/>
                </a:cxn>
                <a:cxn ang="0">
                  <a:pos x="T2" y="T3"/>
                </a:cxn>
                <a:cxn ang="0">
                  <a:pos x="T4" y="T5"/>
                </a:cxn>
                <a:cxn ang="0">
                  <a:pos x="T6" y="T7"/>
                </a:cxn>
                <a:cxn ang="0">
                  <a:pos x="T8" y="T9"/>
                </a:cxn>
              </a:cxnLst>
              <a:rect l="0" t="0" r="r" b="b"/>
              <a:pathLst>
                <a:path w="228" h="58">
                  <a:moveTo>
                    <a:pt x="0" y="58"/>
                  </a:moveTo>
                  <a:cubicBezTo>
                    <a:pt x="0" y="40"/>
                    <a:pt x="0" y="21"/>
                    <a:pt x="0" y="3"/>
                  </a:cubicBezTo>
                  <a:cubicBezTo>
                    <a:pt x="76" y="2"/>
                    <a:pt x="152" y="1"/>
                    <a:pt x="228" y="0"/>
                  </a:cubicBezTo>
                  <a:cubicBezTo>
                    <a:pt x="228" y="13"/>
                    <a:pt x="228" y="25"/>
                    <a:pt x="228" y="37"/>
                  </a:cubicBezTo>
                  <a:cubicBezTo>
                    <a:pt x="228" y="41"/>
                    <a:pt x="228" y="44"/>
                    <a:pt x="228" y="4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7" name="Freeform 86">
              <a:extLst>
                <a:ext uri="{FF2B5EF4-FFF2-40B4-BE49-F238E27FC236}">
                  <a16:creationId xmlns:a16="http://schemas.microsoft.com/office/drawing/2014/main" id="{724110F9-1DEF-014B-84E8-34E486E1205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87">
              <a:extLst>
                <a:ext uri="{FF2B5EF4-FFF2-40B4-BE49-F238E27FC236}">
                  <a16:creationId xmlns:a16="http://schemas.microsoft.com/office/drawing/2014/main" id="{1D9579EC-438A-4149-8BDA-68324B1138C1}"/>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88">
              <a:extLst>
                <a:ext uri="{FF2B5EF4-FFF2-40B4-BE49-F238E27FC236}">
                  <a16:creationId xmlns:a16="http://schemas.microsoft.com/office/drawing/2014/main" id="{263C4501-FDE9-584A-B8EA-CD2177E0B8A8}"/>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929C1869-1F0F-AC4C-B426-C15D56B02627}"/>
                </a:ext>
              </a:extLst>
            </p:cNvPr>
            <p:cNvSpPr>
              <a:spLocks/>
            </p:cNvSpPr>
            <p:nvPr/>
          </p:nvSpPr>
          <p:spPr bwMode="auto">
            <a:xfrm>
              <a:off x="5972175" y="6415088"/>
              <a:ext cx="960438" cy="444500"/>
            </a:xfrm>
            <a:custGeom>
              <a:avLst/>
              <a:gdLst>
                <a:gd name="T0" fmla="*/ 3 w 252"/>
                <a:gd name="T1" fmla="*/ 116 h 117"/>
                <a:gd name="T2" fmla="*/ 0 w 252"/>
                <a:gd name="T3" fmla="*/ 2 h 117"/>
                <a:gd name="T4" fmla="*/ 250 w 252"/>
                <a:gd name="T5" fmla="*/ 0 h 117"/>
                <a:gd name="T6" fmla="*/ 252 w 252"/>
                <a:gd name="T7" fmla="*/ 117 h 117"/>
              </a:gdLst>
              <a:ahLst/>
              <a:cxnLst>
                <a:cxn ang="0">
                  <a:pos x="T0" y="T1"/>
                </a:cxn>
                <a:cxn ang="0">
                  <a:pos x="T2" y="T3"/>
                </a:cxn>
                <a:cxn ang="0">
                  <a:pos x="T4" y="T5"/>
                </a:cxn>
                <a:cxn ang="0">
                  <a:pos x="T6" y="T7"/>
                </a:cxn>
              </a:cxnLst>
              <a:rect l="0" t="0" r="r" b="b"/>
              <a:pathLst>
                <a:path w="252" h="117">
                  <a:moveTo>
                    <a:pt x="3" y="116"/>
                  </a:moveTo>
                  <a:cubicBezTo>
                    <a:pt x="3" y="64"/>
                    <a:pt x="1" y="55"/>
                    <a:pt x="0" y="2"/>
                  </a:cubicBezTo>
                  <a:cubicBezTo>
                    <a:pt x="83" y="2"/>
                    <a:pt x="167" y="0"/>
                    <a:pt x="250" y="0"/>
                  </a:cubicBezTo>
                  <a:cubicBezTo>
                    <a:pt x="248" y="53"/>
                    <a:pt x="249" y="64"/>
                    <a:pt x="252" y="117"/>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0590CC22-F76F-504F-893C-D770B23CFAED}"/>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FB4453BC-CBA9-E449-820F-323172BCE29C}"/>
                </a:ext>
              </a:extLst>
            </p:cNvPr>
            <p:cNvSpPr>
              <a:spLocks/>
            </p:cNvSpPr>
            <p:nvPr/>
          </p:nvSpPr>
          <p:spPr bwMode="auto">
            <a:xfrm>
              <a:off x="5549900" y="4633913"/>
              <a:ext cx="1328738" cy="1547813"/>
            </a:xfrm>
            <a:custGeom>
              <a:avLst/>
              <a:gdLst>
                <a:gd name="T0" fmla="*/ 127 w 349"/>
                <a:gd name="T1" fmla="*/ 406 h 406"/>
                <a:gd name="T2" fmla="*/ 98 w 349"/>
                <a:gd name="T3" fmla="*/ 376 h 406"/>
                <a:gd name="T4" fmla="*/ 21 w 349"/>
                <a:gd name="T5" fmla="*/ 261 h 406"/>
                <a:gd name="T6" fmla="*/ 2 w 349"/>
                <a:gd name="T7" fmla="*/ 237 h 406"/>
                <a:gd name="T8" fmla="*/ 26 w 349"/>
                <a:gd name="T9" fmla="*/ 208 h 406"/>
                <a:gd name="T10" fmla="*/ 85 w 349"/>
                <a:gd name="T11" fmla="*/ 226 h 406"/>
                <a:gd name="T12" fmla="*/ 119 w 349"/>
                <a:gd name="T13" fmla="*/ 279 h 406"/>
                <a:gd name="T14" fmla="*/ 118 w 349"/>
                <a:gd name="T15" fmla="*/ 265 h 406"/>
                <a:gd name="T16" fmla="*/ 118 w 349"/>
                <a:gd name="T17" fmla="*/ 249 h 406"/>
                <a:gd name="T18" fmla="*/ 118 w 349"/>
                <a:gd name="T19" fmla="*/ 217 h 406"/>
                <a:gd name="T20" fmla="*/ 117 w 349"/>
                <a:gd name="T21" fmla="*/ 154 h 406"/>
                <a:gd name="T22" fmla="*/ 116 w 349"/>
                <a:gd name="T23" fmla="*/ 91 h 406"/>
                <a:gd name="T24" fmla="*/ 116 w 349"/>
                <a:gd name="T25" fmla="*/ 34 h 406"/>
                <a:gd name="T26" fmla="*/ 119 w 349"/>
                <a:gd name="T27" fmla="*/ 24 h 406"/>
                <a:gd name="T28" fmla="*/ 129 w 349"/>
                <a:gd name="T29" fmla="*/ 8 h 406"/>
                <a:gd name="T30" fmla="*/ 148 w 349"/>
                <a:gd name="T31" fmla="*/ 1 h 406"/>
                <a:gd name="T32" fmla="*/ 166 w 349"/>
                <a:gd name="T33" fmla="*/ 15 h 406"/>
                <a:gd name="T34" fmla="*/ 172 w 349"/>
                <a:gd name="T35" fmla="*/ 42 h 406"/>
                <a:gd name="T36" fmla="*/ 175 w 349"/>
                <a:gd name="T37" fmla="*/ 77 h 406"/>
                <a:gd name="T38" fmla="*/ 179 w 349"/>
                <a:gd name="T39" fmla="*/ 149 h 406"/>
                <a:gd name="T40" fmla="*/ 189 w 349"/>
                <a:gd name="T41" fmla="*/ 132 h 406"/>
                <a:gd name="T42" fmla="*/ 198 w 349"/>
                <a:gd name="T43" fmla="*/ 129 h 406"/>
                <a:gd name="T44" fmla="*/ 223 w 349"/>
                <a:gd name="T45" fmla="*/ 140 h 406"/>
                <a:gd name="T46" fmla="*/ 232 w 349"/>
                <a:gd name="T47" fmla="*/ 165 h 406"/>
                <a:gd name="T48" fmla="*/ 249 w 349"/>
                <a:gd name="T49" fmla="*/ 145 h 406"/>
                <a:gd name="T50" fmla="*/ 256 w 349"/>
                <a:gd name="T51" fmla="*/ 142 h 406"/>
                <a:gd name="T52" fmla="*/ 281 w 349"/>
                <a:gd name="T53" fmla="*/ 152 h 406"/>
                <a:gd name="T54" fmla="*/ 289 w 349"/>
                <a:gd name="T55" fmla="*/ 178 h 406"/>
                <a:gd name="T56" fmla="*/ 301 w 349"/>
                <a:gd name="T57" fmla="*/ 162 h 406"/>
                <a:gd name="T58" fmla="*/ 322 w 349"/>
                <a:gd name="T59" fmla="*/ 156 h 406"/>
                <a:gd name="T60" fmla="*/ 341 w 349"/>
                <a:gd name="T61" fmla="*/ 167 h 406"/>
                <a:gd name="T62" fmla="*/ 348 w 349"/>
                <a:gd name="T63" fmla="*/ 199 h 406"/>
                <a:gd name="T64" fmla="*/ 347 w 349"/>
                <a:gd name="T65" fmla="*/ 274 h 406"/>
                <a:gd name="T66" fmla="*/ 348 w 349"/>
                <a:gd name="T67" fmla="*/ 343 h 406"/>
                <a:gd name="T68" fmla="*/ 346 w 349"/>
                <a:gd name="T69" fmla="*/ 363 h 406"/>
                <a:gd name="T70" fmla="*/ 331 w 349"/>
                <a:gd name="T71" fmla="*/ 40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406">
                  <a:moveTo>
                    <a:pt x="127" y="406"/>
                  </a:moveTo>
                  <a:cubicBezTo>
                    <a:pt x="121" y="393"/>
                    <a:pt x="108" y="386"/>
                    <a:pt x="98" y="376"/>
                  </a:cubicBezTo>
                  <a:cubicBezTo>
                    <a:pt x="63" y="345"/>
                    <a:pt x="55" y="293"/>
                    <a:pt x="21" y="261"/>
                  </a:cubicBezTo>
                  <a:cubicBezTo>
                    <a:pt x="13" y="254"/>
                    <a:pt x="4" y="247"/>
                    <a:pt x="2" y="237"/>
                  </a:cubicBezTo>
                  <a:cubicBezTo>
                    <a:pt x="0" y="223"/>
                    <a:pt x="13" y="212"/>
                    <a:pt x="26" y="208"/>
                  </a:cubicBezTo>
                  <a:cubicBezTo>
                    <a:pt x="47" y="203"/>
                    <a:pt x="69" y="212"/>
                    <a:pt x="85" y="226"/>
                  </a:cubicBezTo>
                  <a:cubicBezTo>
                    <a:pt x="100" y="240"/>
                    <a:pt x="110" y="259"/>
                    <a:pt x="119" y="279"/>
                  </a:cubicBezTo>
                  <a:cubicBezTo>
                    <a:pt x="117" y="275"/>
                    <a:pt x="118" y="269"/>
                    <a:pt x="118" y="265"/>
                  </a:cubicBezTo>
                  <a:cubicBezTo>
                    <a:pt x="118" y="259"/>
                    <a:pt x="118" y="254"/>
                    <a:pt x="118" y="249"/>
                  </a:cubicBezTo>
                  <a:cubicBezTo>
                    <a:pt x="118" y="238"/>
                    <a:pt x="118" y="228"/>
                    <a:pt x="118" y="217"/>
                  </a:cubicBezTo>
                  <a:cubicBezTo>
                    <a:pt x="117" y="196"/>
                    <a:pt x="117" y="175"/>
                    <a:pt x="117" y="154"/>
                  </a:cubicBezTo>
                  <a:cubicBezTo>
                    <a:pt x="116" y="133"/>
                    <a:pt x="116" y="112"/>
                    <a:pt x="116" y="91"/>
                  </a:cubicBezTo>
                  <a:cubicBezTo>
                    <a:pt x="115" y="73"/>
                    <a:pt x="111" y="53"/>
                    <a:pt x="116" y="34"/>
                  </a:cubicBezTo>
                  <a:cubicBezTo>
                    <a:pt x="116" y="31"/>
                    <a:pt x="117" y="28"/>
                    <a:pt x="119" y="24"/>
                  </a:cubicBezTo>
                  <a:cubicBezTo>
                    <a:pt x="121" y="18"/>
                    <a:pt x="124" y="12"/>
                    <a:pt x="129" y="8"/>
                  </a:cubicBezTo>
                  <a:cubicBezTo>
                    <a:pt x="134" y="3"/>
                    <a:pt x="141" y="0"/>
                    <a:pt x="148" y="1"/>
                  </a:cubicBezTo>
                  <a:cubicBezTo>
                    <a:pt x="156" y="2"/>
                    <a:pt x="162" y="8"/>
                    <a:pt x="166" y="15"/>
                  </a:cubicBezTo>
                  <a:cubicBezTo>
                    <a:pt x="170" y="23"/>
                    <a:pt x="171" y="33"/>
                    <a:pt x="172" y="42"/>
                  </a:cubicBezTo>
                  <a:cubicBezTo>
                    <a:pt x="174" y="53"/>
                    <a:pt x="174" y="65"/>
                    <a:pt x="175" y="77"/>
                  </a:cubicBezTo>
                  <a:cubicBezTo>
                    <a:pt x="177" y="101"/>
                    <a:pt x="178" y="125"/>
                    <a:pt x="179" y="149"/>
                  </a:cubicBezTo>
                  <a:cubicBezTo>
                    <a:pt x="181" y="142"/>
                    <a:pt x="183" y="136"/>
                    <a:pt x="189" y="132"/>
                  </a:cubicBezTo>
                  <a:cubicBezTo>
                    <a:pt x="191" y="130"/>
                    <a:pt x="195" y="129"/>
                    <a:pt x="198" y="129"/>
                  </a:cubicBezTo>
                  <a:cubicBezTo>
                    <a:pt x="208" y="128"/>
                    <a:pt x="217" y="133"/>
                    <a:pt x="223" y="140"/>
                  </a:cubicBezTo>
                  <a:cubicBezTo>
                    <a:pt x="229" y="147"/>
                    <a:pt x="232" y="156"/>
                    <a:pt x="232" y="165"/>
                  </a:cubicBezTo>
                  <a:cubicBezTo>
                    <a:pt x="232" y="156"/>
                    <a:pt x="240" y="149"/>
                    <a:pt x="249" y="145"/>
                  </a:cubicBezTo>
                  <a:cubicBezTo>
                    <a:pt x="251" y="144"/>
                    <a:pt x="254" y="143"/>
                    <a:pt x="256" y="142"/>
                  </a:cubicBezTo>
                  <a:cubicBezTo>
                    <a:pt x="266" y="140"/>
                    <a:pt x="275" y="145"/>
                    <a:pt x="281" y="152"/>
                  </a:cubicBezTo>
                  <a:cubicBezTo>
                    <a:pt x="286" y="160"/>
                    <a:pt x="289" y="169"/>
                    <a:pt x="289" y="178"/>
                  </a:cubicBezTo>
                  <a:cubicBezTo>
                    <a:pt x="292" y="172"/>
                    <a:pt x="295" y="167"/>
                    <a:pt x="301" y="162"/>
                  </a:cubicBezTo>
                  <a:cubicBezTo>
                    <a:pt x="306" y="157"/>
                    <a:pt x="314" y="155"/>
                    <a:pt x="322" y="156"/>
                  </a:cubicBezTo>
                  <a:cubicBezTo>
                    <a:pt x="329" y="157"/>
                    <a:pt x="336" y="161"/>
                    <a:pt x="341" y="167"/>
                  </a:cubicBezTo>
                  <a:cubicBezTo>
                    <a:pt x="347" y="176"/>
                    <a:pt x="348" y="188"/>
                    <a:pt x="348" y="199"/>
                  </a:cubicBezTo>
                  <a:cubicBezTo>
                    <a:pt x="349" y="224"/>
                    <a:pt x="348" y="249"/>
                    <a:pt x="347" y="274"/>
                  </a:cubicBezTo>
                  <a:cubicBezTo>
                    <a:pt x="346" y="297"/>
                    <a:pt x="348" y="320"/>
                    <a:pt x="348" y="343"/>
                  </a:cubicBezTo>
                  <a:cubicBezTo>
                    <a:pt x="348" y="350"/>
                    <a:pt x="348" y="357"/>
                    <a:pt x="346" y="363"/>
                  </a:cubicBezTo>
                  <a:cubicBezTo>
                    <a:pt x="342" y="377"/>
                    <a:pt x="331" y="388"/>
                    <a:pt x="331" y="402"/>
                  </a:cubicBezTo>
                </a:path>
              </a:pathLst>
            </a:custGeom>
            <a:solidFill>
              <a:schemeClr val="bg2"/>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3" name="Freeform 92">
              <a:extLst>
                <a:ext uri="{FF2B5EF4-FFF2-40B4-BE49-F238E27FC236}">
                  <a16:creationId xmlns:a16="http://schemas.microsoft.com/office/drawing/2014/main" id="{E1E50BA1-902A-104E-82E2-07CEDEEE18E4}"/>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713E80F8-9E44-8F41-857B-340EF5AA058B}"/>
                </a:ext>
              </a:extLst>
            </p:cNvPr>
            <p:cNvSpPr>
              <a:spLocks/>
            </p:cNvSpPr>
            <p:nvPr/>
          </p:nvSpPr>
          <p:spPr bwMode="auto">
            <a:xfrm>
              <a:off x="6646863" y="5316538"/>
              <a:ext cx="3175" cy="182563"/>
            </a:xfrm>
            <a:custGeom>
              <a:avLst/>
              <a:gdLst>
                <a:gd name="T0" fmla="*/ 1 w 1"/>
                <a:gd name="T1" fmla="*/ 0 h 48"/>
                <a:gd name="T2" fmla="*/ 0 w 1"/>
                <a:gd name="T3" fmla="*/ 48 h 48"/>
              </a:gdLst>
              <a:ahLst/>
              <a:cxnLst>
                <a:cxn ang="0">
                  <a:pos x="T0" y="T1"/>
                </a:cxn>
                <a:cxn ang="0">
                  <a:pos x="T2" y="T3"/>
                </a:cxn>
              </a:cxnLst>
              <a:rect l="0" t="0" r="r" b="b"/>
              <a:pathLst>
                <a:path w="1" h="48">
                  <a:moveTo>
                    <a:pt x="1" y="0"/>
                  </a:moveTo>
                  <a:cubicBezTo>
                    <a:pt x="1" y="16"/>
                    <a:pt x="1" y="32"/>
                    <a:pt x="0" y="4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C908589F-008F-F043-95CA-95A452E987B0}"/>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CD7BDC25-CC21-334B-9B31-DE7F79F90167}"/>
                </a:ext>
              </a:extLst>
            </p:cNvPr>
            <p:cNvSpPr>
              <a:spLocks/>
            </p:cNvSpPr>
            <p:nvPr/>
          </p:nvSpPr>
          <p:spPr bwMode="auto">
            <a:xfrm>
              <a:off x="6432550" y="5256213"/>
              <a:ext cx="12700" cy="239713"/>
            </a:xfrm>
            <a:custGeom>
              <a:avLst/>
              <a:gdLst>
                <a:gd name="T0" fmla="*/ 0 w 3"/>
                <a:gd name="T1" fmla="*/ 0 h 63"/>
                <a:gd name="T2" fmla="*/ 1 w 3"/>
                <a:gd name="T3" fmla="*/ 26 h 63"/>
                <a:gd name="T4" fmla="*/ 1 w 3"/>
                <a:gd name="T5" fmla="*/ 63 h 63"/>
              </a:gdLst>
              <a:ahLst/>
              <a:cxnLst>
                <a:cxn ang="0">
                  <a:pos x="T0" y="T1"/>
                </a:cxn>
                <a:cxn ang="0">
                  <a:pos x="T2" y="T3"/>
                </a:cxn>
                <a:cxn ang="0">
                  <a:pos x="T4" y="T5"/>
                </a:cxn>
              </a:cxnLst>
              <a:rect l="0" t="0" r="r" b="b"/>
              <a:pathLst>
                <a:path w="3" h="63">
                  <a:moveTo>
                    <a:pt x="0" y="0"/>
                  </a:moveTo>
                  <a:cubicBezTo>
                    <a:pt x="0" y="9"/>
                    <a:pt x="1" y="17"/>
                    <a:pt x="1" y="26"/>
                  </a:cubicBezTo>
                  <a:cubicBezTo>
                    <a:pt x="2" y="38"/>
                    <a:pt x="3" y="50"/>
                    <a:pt x="1" y="6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96">
              <a:extLst>
                <a:ext uri="{FF2B5EF4-FFF2-40B4-BE49-F238E27FC236}">
                  <a16:creationId xmlns:a16="http://schemas.microsoft.com/office/drawing/2014/main" id="{7E30E2AD-4E93-7B42-9F2C-A6C38040D897}"/>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solidFill>
              <a:srgbClr val="FFFFFF"/>
            </a:solidFill>
            <a:ln w="38100"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8" name="Freeform 97">
              <a:extLst>
                <a:ext uri="{FF2B5EF4-FFF2-40B4-BE49-F238E27FC236}">
                  <a16:creationId xmlns:a16="http://schemas.microsoft.com/office/drawing/2014/main" id="{228D3406-FA9E-5041-8FB0-667DE67BF055}"/>
                </a:ext>
              </a:extLst>
            </p:cNvPr>
            <p:cNvSpPr>
              <a:spLocks/>
            </p:cNvSpPr>
            <p:nvPr/>
          </p:nvSpPr>
          <p:spPr bwMode="auto">
            <a:xfrm>
              <a:off x="6223000" y="5207000"/>
              <a:ext cx="4763" cy="258763"/>
            </a:xfrm>
            <a:custGeom>
              <a:avLst/>
              <a:gdLst>
                <a:gd name="T0" fmla="*/ 1 w 1"/>
                <a:gd name="T1" fmla="*/ 0 h 68"/>
                <a:gd name="T2" fmla="*/ 1 w 1"/>
                <a:gd name="T3" fmla="*/ 68 h 68"/>
              </a:gdLst>
              <a:ahLst/>
              <a:cxnLst>
                <a:cxn ang="0">
                  <a:pos x="T0" y="T1"/>
                </a:cxn>
                <a:cxn ang="0">
                  <a:pos x="T2" y="T3"/>
                </a:cxn>
              </a:cxnLst>
              <a:rect l="0" t="0" r="r" b="b"/>
              <a:pathLst>
                <a:path w="1" h="68">
                  <a:moveTo>
                    <a:pt x="1" y="0"/>
                  </a:moveTo>
                  <a:cubicBezTo>
                    <a:pt x="0" y="23"/>
                    <a:pt x="0" y="46"/>
                    <a:pt x="1" y="6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15" name="Text Placeholder 23">
            <a:extLst>
              <a:ext uri="{FF2B5EF4-FFF2-40B4-BE49-F238E27FC236}">
                <a16:creationId xmlns:a16="http://schemas.microsoft.com/office/drawing/2014/main" id="{3D61CCDC-B675-CB4E-A70B-FCF748896837}"/>
              </a:ext>
            </a:extLst>
          </p:cNvPr>
          <p:cNvSpPr>
            <a:spLocks noGrp="1"/>
          </p:cNvSpPr>
          <p:nvPr>
            <p:ph type="body" sz="quarter" idx="18" hasCustomPrompt="1"/>
          </p:nvPr>
        </p:nvSpPr>
        <p:spPr>
          <a:xfrm>
            <a:off x="337625" y="4432301"/>
            <a:ext cx="2241636"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16" name="Text Placeholder 23">
            <a:extLst>
              <a:ext uri="{FF2B5EF4-FFF2-40B4-BE49-F238E27FC236}">
                <a16:creationId xmlns:a16="http://schemas.microsoft.com/office/drawing/2014/main" id="{6C5FAE2C-8D0E-DA42-9E4E-1EB624C6957A}"/>
              </a:ext>
            </a:extLst>
          </p:cNvPr>
          <p:cNvSpPr>
            <a:spLocks noGrp="1"/>
          </p:cNvSpPr>
          <p:nvPr>
            <p:ph type="body" sz="quarter" idx="19" hasCustomPrompt="1"/>
          </p:nvPr>
        </p:nvSpPr>
        <p:spPr>
          <a:xfrm>
            <a:off x="337625" y="2278883"/>
            <a:ext cx="2869831" cy="684000"/>
          </a:xfrm>
        </p:spPr>
        <p:txBody>
          <a:bodyPr anchor="ctr">
            <a:noAutofit/>
          </a:bodyPr>
          <a:lstStyle>
            <a:lvl1pPr marL="0" marR="0" indent="0" algn="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02</a:t>
            </a:r>
          </a:p>
        </p:txBody>
      </p:sp>
      <p:sp>
        <p:nvSpPr>
          <p:cNvPr id="117" name="Text Placeholder 23">
            <a:extLst>
              <a:ext uri="{FF2B5EF4-FFF2-40B4-BE49-F238E27FC236}">
                <a16:creationId xmlns:a16="http://schemas.microsoft.com/office/drawing/2014/main" id="{A072ED18-BBAD-0648-BBC9-B197B7F937A2}"/>
              </a:ext>
            </a:extLst>
          </p:cNvPr>
          <p:cNvSpPr>
            <a:spLocks noGrp="1"/>
          </p:cNvSpPr>
          <p:nvPr>
            <p:ph type="body" sz="quarter" idx="20" hasCustomPrompt="1"/>
          </p:nvPr>
        </p:nvSpPr>
        <p:spPr>
          <a:xfrm>
            <a:off x="9671929" y="4432301"/>
            <a:ext cx="2248502"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118" name="Text Placeholder 23">
            <a:extLst>
              <a:ext uri="{FF2B5EF4-FFF2-40B4-BE49-F238E27FC236}">
                <a16:creationId xmlns:a16="http://schemas.microsoft.com/office/drawing/2014/main" id="{549A8ADC-2960-BB4F-9BB9-6176B1050283}"/>
              </a:ext>
            </a:extLst>
          </p:cNvPr>
          <p:cNvSpPr>
            <a:spLocks noGrp="1"/>
          </p:cNvSpPr>
          <p:nvPr>
            <p:ph type="body" sz="quarter" idx="21" hasCustomPrompt="1"/>
          </p:nvPr>
        </p:nvSpPr>
        <p:spPr>
          <a:xfrm>
            <a:off x="9120475" y="2278883"/>
            <a:ext cx="2799955" cy="684000"/>
          </a:xfrm>
        </p:spPr>
        <p:txBody>
          <a:bodyPr anchor="ctr">
            <a:noAutofit/>
          </a:bodyPr>
          <a:lstStyle>
            <a:lvl1pPr marL="0" marR="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04</a:t>
            </a:r>
          </a:p>
        </p:txBody>
      </p:sp>
      <p:sp>
        <p:nvSpPr>
          <p:cNvPr id="119" name="Text Placeholder 23">
            <a:extLst>
              <a:ext uri="{FF2B5EF4-FFF2-40B4-BE49-F238E27FC236}">
                <a16:creationId xmlns:a16="http://schemas.microsoft.com/office/drawing/2014/main" id="{E31A21C9-A782-5849-B9C6-DAB5802D096C}"/>
              </a:ext>
            </a:extLst>
          </p:cNvPr>
          <p:cNvSpPr>
            <a:spLocks noGrp="1"/>
          </p:cNvSpPr>
          <p:nvPr>
            <p:ph type="body" sz="quarter" idx="22" hasCustomPrompt="1"/>
          </p:nvPr>
        </p:nvSpPr>
        <p:spPr>
          <a:xfrm>
            <a:off x="4950525" y="620238"/>
            <a:ext cx="2123286" cy="684000"/>
          </a:xfrm>
        </p:spPr>
        <p:txBody>
          <a:bodyPr anchor="ctr">
            <a:noAutofit/>
          </a:bodyPr>
          <a:lstStyle>
            <a:lvl1pPr marL="0" marR="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sz="3400" b="1" i="0">
                <a:solidFill>
                  <a:srgbClr val="231F20"/>
                </a:solidFill>
                <a:latin typeface="Amatic SC" pitchFamily="2" charset="0"/>
              </a:defRPr>
            </a:lvl1pPr>
          </a:lstStyle>
          <a:p>
            <a:pPr lvl="0"/>
            <a:r>
              <a:rPr lang="en-US" dirty="0"/>
              <a:t>INFODATA 03</a:t>
            </a:r>
          </a:p>
        </p:txBody>
      </p:sp>
    </p:spTree>
    <p:extLst>
      <p:ext uri="{BB962C8B-B14F-4D97-AF65-F5344CB8AC3E}">
        <p14:creationId xmlns:p14="http://schemas.microsoft.com/office/powerpoint/2010/main" val="38411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1+#ppt_h/2"/>
                                          </p:val>
                                        </p:tav>
                                        <p:tav tm="100000">
                                          <p:val>
                                            <p:strVal val="#ppt_y"/>
                                          </p:val>
                                        </p:tav>
                                      </p:tavLst>
                                    </p:anim>
                                  </p:childTnLst>
                                </p:cTn>
                              </p:par>
                              <p:par>
                                <p:cTn id="9" presetID="26" presetClass="emph" presetSubtype="0" fill="hold" nodeType="withEffect">
                                  <p:stCondLst>
                                    <p:cond delay="500"/>
                                  </p:stCondLst>
                                  <p:childTnLst>
                                    <p:animEffect transition="out" filter="fade">
                                      <p:cBhvr>
                                        <p:cTn id="10" dur="500" tmFilter="0, 0; .2, .5; .8, .5; 1, 0"/>
                                        <p:tgtEl>
                                          <p:spTgt spid="56"/>
                                        </p:tgtEl>
                                      </p:cBhvr>
                                    </p:animEffect>
                                    <p:animScale>
                                      <p:cBhvr>
                                        <p:cTn id="11" dur="250" autoRev="1" fill="hold"/>
                                        <p:tgtEl>
                                          <p:spTgt spid="56"/>
                                        </p:tgtEl>
                                      </p:cBhvr>
                                      <p:by x="105000" y="105000"/>
                                    </p:animScale>
                                  </p:childTnLst>
                                </p:cTn>
                              </p:par>
                              <p:par>
                                <p:cTn id="12" presetID="22" presetClass="entr" presetSubtype="2" fill="hold" grpId="0" nodeType="withEffect">
                                  <p:stCondLst>
                                    <p:cond delay="750"/>
                                  </p:stCondLst>
                                  <p:childTnLst>
                                    <p:set>
                                      <p:cBhvr>
                                        <p:cTn id="13" dur="1"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par>
                                <p:cTn id="15" presetID="22" presetClass="entr" presetSubtype="4" fill="hold" grpId="0" nodeType="withEffect">
                                  <p:stCondLst>
                                    <p:cond delay="100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par>
                                <p:cTn id="18" presetID="22" presetClass="entr" presetSubtype="4" fill="hold" grpId="0" nodeType="withEffect">
                                  <p:stCondLst>
                                    <p:cond delay="1250"/>
                                  </p:stCondLst>
                                  <p:childTnLst>
                                    <p:set>
                                      <p:cBhvr>
                                        <p:cTn id="19" dur="1" fill="hold">
                                          <p:stCondLst>
                                            <p:cond delay="0"/>
                                          </p:stCondLst>
                                        </p:cTn>
                                        <p:tgtEl>
                                          <p:spTgt spid="53"/>
                                        </p:tgtEl>
                                        <p:attrNameLst>
                                          <p:attrName>style.visibility</p:attrName>
                                        </p:attrNameLst>
                                      </p:cBhvr>
                                      <p:to>
                                        <p:strVal val="visible"/>
                                      </p:to>
                                    </p:set>
                                    <p:animEffect transition="in" filter="wipe(down)">
                                      <p:cBhvr>
                                        <p:cTn id="20" dur="500"/>
                                        <p:tgtEl>
                                          <p:spTgt spid="53"/>
                                        </p:tgtEl>
                                      </p:cBhvr>
                                    </p:animEffect>
                                  </p:childTnLst>
                                </p:cTn>
                              </p:par>
                              <p:par>
                                <p:cTn id="21" presetID="22" presetClass="entr" presetSubtype="4" fill="hold" grpId="0" nodeType="withEffect">
                                  <p:stCondLst>
                                    <p:cond delay="1500"/>
                                  </p:stCondLst>
                                  <p:childTnLst>
                                    <p:set>
                                      <p:cBhvr>
                                        <p:cTn id="22" dur="1" fill="hold">
                                          <p:stCondLst>
                                            <p:cond delay="0"/>
                                          </p:stCondLst>
                                        </p:cTn>
                                        <p:tgtEl>
                                          <p:spTgt spid="54"/>
                                        </p:tgtEl>
                                        <p:attrNameLst>
                                          <p:attrName>style.visibility</p:attrName>
                                        </p:attrNameLst>
                                      </p:cBhvr>
                                      <p:to>
                                        <p:strVal val="visible"/>
                                      </p:to>
                                    </p:set>
                                    <p:animEffect transition="in" filter="wipe(down)">
                                      <p:cBhvr>
                                        <p:cTn id="23" dur="500"/>
                                        <p:tgtEl>
                                          <p:spTgt spid="54"/>
                                        </p:tgtEl>
                                      </p:cBhvr>
                                    </p:animEffect>
                                  </p:childTnLst>
                                </p:cTn>
                              </p:par>
                              <p:par>
                                <p:cTn id="24" presetID="22" presetClass="entr" presetSubtype="8" fill="hold" grpId="0" nodeType="withEffect">
                                  <p:stCondLst>
                                    <p:cond delay="1750"/>
                                  </p:stCondLst>
                                  <p:childTnLst>
                                    <p:set>
                                      <p:cBhvr>
                                        <p:cTn id="25" dur="1" fill="hold">
                                          <p:stCondLst>
                                            <p:cond delay="0"/>
                                          </p:stCondLst>
                                        </p:cTn>
                                        <p:tgtEl>
                                          <p:spTgt spid="55"/>
                                        </p:tgtEl>
                                        <p:attrNameLst>
                                          <p:attrName>style.visibility</p:attrName>
                                        </p:attrNameLst>
                                      </p:cBhvr>
                                      <p:to>
                                        <p:strVal val="visible"/>
                                      </p:to>
                                    </p:set>
                                    <p:animEffect transition="in" filter="wipe(left)">
                                      <p:cBhvr>
                                        <p:cTn id="26" dur="500"/>
                                        <p:tgtEl>
                                          <p:spTgt spid="55"/>
                                        </p:tgtEl>
                                      </p:cBhvr>
                                    </p:animEffect>
                                  </p:childTnLst>
                                </p:cTn>
                              </p:par>
                              <p:par>
                                <p:cTn id="27" presetID="53" presetClass="entr" presetSubtype="16" fill="hold" grpId="0" nodeType="withEffect">
                                  <p:stCondLst>
                                    <p:cond delay="100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Effect transition="in" filter="fade">
                                      <p:cBhvr>
                                        <p:cTn id="31" dur="500"/>
                                        <p:tgtEl>
                                          <p:spTgt spid="46"/>
                                        </p:tgtEl>
                                      </p:cBhvr>
                                    </p:animEffect>
                                  </p:childTnLst>
                                </p:cTn>
                              </p:par>
                              <p:par>
                                <p:cTn id="32" presetID="53" presetClass="entr" presetSubtype="16" fill="hold" grpId="0" nodeType="withEffect">
                                  <p:stCondLst>
                                    <p:cond delay="125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48"/>
                                        </p:tgtEl>
                                        <p:attrNameLst>
                                          <p:attrName>style.visibility</p:attrName>
                                        </p:attrNameLst>
                                      </p:cBhvr>
                                      <p:to>
                                        <p:strVal val="visible"/>
                                      </p:to>
                                    </p:set>
                                    <p:anim calcmode="lin" valueType="num">
                                      <p:cBhvr>
                                        <p:cTn id="39" dur="500" fill="hold"/>
                                        <p:tgtEl>
                                          <p:spTgt spid="48"/>
                                        </p:tgtEl>
                                        <p:attrNameLst>
                                          <p:attrName>ppt_w</p:attrName>
                                        </p:attrNameLst>
                                      </p:cBhvr>
                                      <p:tavLst>
                                        <p:tav tm="0">
                                          <p:val>
                                            <p:fltVal val="0"/>
                                          </p:val>
                                        </p:tav>
                                        <p:tav tm="100000">
                                          <p:val>
                                            <p:strVal val="#ppt_w"/>
                                          </p:val>
                                        </p:tav>
                                      </p:tavLst>
                                    </p:anim>
                                    <p:anim calcmode="lin" valueType="num">
                                      <p:cBhvr>
                                        <p:cTn id="40" dur="500" fill="hold"/>
                                        <p:tgtEl>
                                          <p:spTgt spid="48"/>
                                        </p:tgtEl>
                                        <p:attrNameLst>
                                          <p:attrName>ppt_h</p:attrName>
                                        </p:attrNameLst>
                                      </p:cBhvr>
                                      <p:tavLst>
                                        <p:tav tm="0">
                                          <p:val>
                                            <p:fltVal val="0"/>
                                          </p:val>
                                        </p:tav>
                                        <p:tav tm="100000">
                                          <p:val>
                                            <p:strVal val="#ppt_h"/>
                                          </p:val>
                                        </p:tav>
                                      </p:tavLst>
                                    </p:anim>
                                    <p:animEffect transition="in" filter="fade">
                                      <p:cBhvr>
                                        <p:cTn id="41" dur="500"/>
                                        <p:tgtEl>
                                          <p:spTgt spid="48"/>
                                        </p:tgtEl>
                                      </p:cBhvr>
                                    </p:animEffect>
                                  </p:childTnLst>
                                </p:cTn>
                              </p:par>
                              <p:par>
                                <p:cTn id="42" presetID="53" presetClass="entr" presetSubtype="16" fill="hold" grpId="0" nodeType="withEffect">
                                  <p:stCondLst>
                                    <p:cond delay="1750"/>
                                  </p:stCondLst>
                                  <p:childTnLst>
                                    <p:set>
                                      <p:cBhvr>
                                        <p:cTn id="43" dur="1" fill="hold">
                                          <p:stCondLst>
                                            <p:cond delay="0"/>
                                          </p:stCondLst>
                                        </p:cTn>
                                        <p:tgtEl>
                                          <p:spTgt spid="49"/>
                                        </p:tgtEl>
                                        <p:attrNameLst>
                                          <p:attrName>style.visibility</p:attrName>
                                        </p:attrNameLst>
                                      </p:cBhvr>
                                      <p:to>
                                        <p:strVal val="visible"/>
                                      </p:to>
                                    </p:set>
                                    <p:anim calcmode="lin" valueType="num">
                                      <p:cBhvr>
                                        <p:cTn id="44" dur="500" fill="hold"/>
                                        <p:tgtEl>
                                          <p:spTgt spid="49"/>
                                        </p:tgtEl>
                                        <p:attrNameLst>
                                          <p:attrName>ppt_w</p:attrName>
                                        </p:attrNameLst>
                                      </p:cBhvr>
                                      <p:tavLst>
                                        <p:tav tm="0">
                                          <p:val>
                                            <p:fltVal val="0"/>
                                          </p:val>
                                        </p:tav>
                                        <p:tav tm="100000">
                                          <p:val>
                                            <p:strVal val="#ppt_w"/>
                                          </p:val>
                                        </p:tav>
                                      </p:tavLst>
                                    </p:anim>
                                    <p:anim calcmode="lin" valueType="num">
                                      <p:cBhvr>
                                        <p:cTn id="45" dur="500" fill="hold"/>
                                        <p:tgtEl>
                                          <p:spTgt spid="49"/>
                                        </p:tgtEl>
                                        <p:attrNameLst>
                                          <p:attrName>ppt_h</p:attrName>
                                        </p:attrNameLst>
                                      </p:cBhvr>
                                      <p:tavLst>
                                        <p:tav tm="0">
                                          <p:val>
                                            <p:fltVal val="0"/>
                                          </p:val>
                                        </p:tav>
                                        <p:tav tm="100000">
                                          <p:val>
                                            <p:strVal val="#ppt_h"/>
                                          </p:val>
                                        </p:tav>
                                      </p:tavLst>
                                    </p:anim>
                                    <p:animEffect transition="in" filter="fade">
                                      <p:cBhvr>
                                        <p:cTn id="46" dur="500"/>
                                        <p:tgtEl>
                                          <p:spTgt spid="49"/>
                                        </p:tgtEl>
                                      </p:cBhvr>
                                    </p:animEffect>
                                  </p:childTnLst>
                                </p:cTn>
                              </p:par>
                              <p:par>
                                <p:cTn id="47" presetID="53" presetClass="entr" presetSubtype="16" fill="hold" grpId="0" nodeType="withEffect">
                                  <p:stCondLst>
                                    <p:cond delay="200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childTnLst>
                                </p:cTn>
                              </p:par>
                              <p:par>
                                <p:cTn id="52" presetID="53" presetClass="entr" presetSubtype="16" fill="hold" grpId="0" nodeType="withEffect">
                                  <p:stCondLst>
                                    <p:cond delay="1000"/>
                                  </p:stCondLst>
                                  <p:childTnLst>
                                    <p:set>
                                      <p:cBhvr>
                                        <p:cTn id="53" dur="1" fill="hold">
                                          <p:stCondLst>
                                            <p:cond delay="0"/>
                                          </p:stCondLst>
                                        </p:cTn>
                                        <p:tgtEl>
                                          <p:spTgt spid="120"/>
                                        </p:tgtEl>
                                        <p:attrNameLst>
                                          <p:attrName>style.visibility</p:attrName>
                                        </p:attrNameLst>
                                      </p:cBhvr>
                                      <p:to>
                                        <p:strVal val="visible"/>
                                      </p:to>
                                    </p:set>
                                    <p:anim calcmode="lin" valueType="num">
                                      <p:cBhvr>
                                        <p:cTn id="54" dur="500" fill="hold"/>
                                        <p:tgtEl>
                                          <p:spTgt spid="120"/>
                                        </p:tgtEl>
                                        <p:attrNameLst>
                                          <p:attrName>ppt_w</p:attrName>
                                        </p:attrNameLst>
                                      </p:cBhvr>
                                      <p:tavLst>
                                        <p:tav tm="0">
                                          <p:val>
                                            <p:fltVal val="0"/>
                                          </p:val>
                                        </p:tav>
                                        <p:tav tm="100000">
                                          <p:val>
                                            <p:strVal val="#ppt_w"/>
                                          </p:val>
                                        </p:tav>
                                      </p:tavLst>
                                    </p:anim>
                                    <p:anim calcmode="lin" valueType="num">
                                      <p:cBhvr>
                                        <p:cTn id="55" dur="500" fill="hold"/>
                                        <p:tgtEl>
                                          <p:spTgt spid="120"/>
                                        </p:tgtEl>
                                        <p:attrNameLst>
                                          <p:attrName>ppt_h</p:attrName>
                                        </p:attrNameLst>
                                      </p:cBhvr>
                                      <p:tavLst>
                                        <p:tav tm="0">
                                          <p:val>
                                            <p:fltVal val="0"/>
                                          </p:val>
                                        </p:tav>
                                        <p:tav tm="100000">
                                          <p:val>
                                            <p:strVal val="#ppt_h"/>
                                          </p:val>
                                        </p:tav>
                                      </p:tavLst>
                                    </p:anim>
                                    <p:animEffect transition="in" filter="fade">
                                      <p:cBhvr>
                                        <p:cTn id="56" dur="500"/>
                                        <p:tgtEl>
                                          <p:spTgt spid="120"/>
                                        </p:tgtEl>
                                      </p:cBhvr>
                                    </p:animEffect>
                                  </p:childTnLst>
                                </p:cTn>
                              </p:par>
                              <p:par>
                                <p:cTn id="57" presetID="53" presetClass="entr" presetSubtype="16" fill="hold" grpId="0" nodeType="withEffect">
                                  <p:stCondLst>
                                    <p:cond delay="1250"/>
                                  </p:stCondLst>
                                  <p:childTnLst>
                                    <p:set>
                                      <p:cBhvr>
                                        <p:cTn id="58" dur="1" fill="hold">
                                          <p:stCondLst>
                                            <p:cond delay="0"/>
                                          </p:stCondLst>
                                        </p:cTn>
                                        <p:tgtEl>
                                          <p:spTgt spid="121"/>
                                        </p:tgtEl>
                                        <p:attrNameLst>
                                          <p:attrName>style.visibility</p:attrName>
                                        </p:attrNameLst>
                                      </p:cBhvr>
                                      <p:to>
                                        <p:strVal val="visible"/>
                                      </p:to>
                                    </p:set>
                                    <p:anim calcmode="lin" valueType="num">
                                      <p:cBhvr>
                                        <p:cTn id="59" dur="500" fill="hold"/>
                                        <p:tgtEl>
                                          <p:spTgt spid="121"/>
                                        </p:tgtEl>
                                        <p:attrNameLst>
                                          <p:attrName>ppt_w</p:attrName>
                                        </p:attrNameLst>
                                      </p:cBhvr>
                                      <p:tavLst>
                                        <p:tav tm="0">
                                          <p:val>
                                            <p:fltVal val="0"/>
                                          </p:val>
                                        </p:tav>
                                        <p:tav tm="100000">
                                          <p:val>
                                            <p:strVal val="#ppt_w"/>
                                          </p:val>
                                        </p:tav>
                                      </p:tavLst>
                                    </p:anim>
                                    <p:anim calcmode="lin" valueType="num">
                                      <p:cBhvr>
                                        <p:cTn id="60" dur="500" fill="hold"/>
                                        <p:tgtEl>
                                          <p:spTgt spid="121"/>
                                        </p:tgtEl>
                                        <p:attrNameLst>
                                          <p:attrName>ppt_h</p:attrName>
                                        </p:attrNameLst>
                                      </p:cBhvr>
                                      <p:tavLst>
                                        <p:tav tm="0">
                                          <p:val>
                                            <p:fltVal val="0"/>
                                          </p:val>
                                        </p:tav>
                                        <p:tav tm="100000">
                                          <p:val>
                                            <p:strVal val="#ppt_h"/>
                                          </p:val>
                                        </p:tav>
                                      </p:tavLst>
                                    </p:anim>
                                    <p:animEffect transition="in" filter="fade">
                                      <p:cBhvr>
                                        <p:cTn id="61" dur="500"/>
                                        <p:tgtEl>
                                          <p:spTgt spid="121"/>
                                        </p:tgtEl>
                                      </p:cBhvr>
                                    </p:animEffect>
                                  </p:childTnLst>
                                </p:cTn>
                              </p:par>
                              <p:par>
                                <p:cTn id="62" presetID="53" presetClass="entr" presetSubtype="16" fill="hold" grpId="0" nodeType="withEffect">
                                  <p:stCondLst>
                                    <p:cond delay="1500"/>
                                  </p:stCondLst>
                                  <p:childTnLst>
                                    <p:set>
                                      <p:cBhvr>
                                        <p:cTn id="63" dur="1" fill="hold">
                                          <p:stCondLst>
                                            <p:cond delay="0"/>
                                          </p:stCondLst>
                                        </p:cTn>
                                        <p:tgtEl>
                                          <p:spTgt spid="122"/>
                                        </p:tgtEl>
                                        <p:attrNameLst>
                                          <p:attrName>style.visibility</p:attrName>
                                        </p:attrNameLst>
                                      </p:cBhvr>
                                      <p:to>
                                        <p:strVal val="visible"/>
                                      </p:to>
                                    </p:set>
                                    <p:anim calcmode="lin" valueType="num">
                                      <p:cBhvr>
                                        <p:cTn id="64" dur="500" fill="hold"/>
                                        <p:tgtEl>
                                          <p:spTgt spid="122"/>
                                        </p:tgtEl>
                                        <p:attrNameLst>
                                          <p:attrName>ppt_w</p:attrName>
                                        </p:attrNameLst>
                                      </p:cBhvr>
                                      <p:tavLst>
                                        <p:tav tm="0">
                                          <p:val>
                                            <p:fltVal val="0"/>
                                          </p:val>
                                        </p:tav>
                                        <p:tav tm="100000">
                                          <p:val>
                                            <p:strVal val="#ppt_w"/>
                                          </p:val>
                                        </p:tav>
                                      </p:tavLst>
                                    </p:anim>
                                    <p:anim calcmode="lin" valueType="num">
                                      <p:cBhvr>
                                        <p:cTn id="65" dur="500" fill="hold"/>
                                        <p:tgtEl>
                                          <p:spTgt spid="122"/>
                                        </p:tgtEl>
                                        <p:attrNameLst>
                                          <p:attrName>ppt_h</p:attrName>
                                        </p:attrNameLst>
                                      </p:cBhvr>
                                      <p:tavLst>
                                        <p:tav tm="0">
                                          <p:val>
                                            <p:fltVal val="0"/>
                                          </p:val>
                                        </p:tav>
                                        <p:tav tm="100000">
                                          <p:val>
                                            <p:strVal val="#ppt_h"/>
                                          </p:val>
                                        </p:tav>
                                      </p:tavLst>
                                    </p:anim>
                                    <p:animEffect transition="in" filter="fade">
                                      <p:cBhvr>
                                        <p:cTn id="66" dur="500"/>
                                        <p:tgtEl>
                                          <p:spTgt spid="122"/>
                                        </p:tgtEl>
                                      </p:cBhvr>
                                    </p:animEffect>
                                  </p:childTnLst>
                                </p:cTn>
                              </p:par>
                              <p:par>
                                <p:cTn id="67" presetID="53" presetClass="entr" presetSubtype="16" fill="hold" grpId="0" nodeType="withEffect">
                                  <p:stCondLst>
                                    <p:cond delay="1750"/>
                                  </p:stCondLst>
                                  <p:childTnLst>
                                    <p:set>
                                      <p:cBhvr>
                                        <p:cTn id="68" dur="1" fill="hold">
                                          <p:stCondLst>
                                            <p:cond delay="0"/>
                                          </p:stCondLst>
                                        </p:cTn>
                                        <p:tgtEl>
                                          <p:spTgt spid="123"/>
                                        </p:tgtEl>
                                        <p:attrNameLst>
                                          <p:attrName>style.visibility</p:attrName>
                                        </p:attrNameLst>
                                      </p:cBhvr>
                                      <p:to>
                                        <p:strVal val="visible"/>
                                      </p:to>
                                    </p:set>
                                    <p:anim calcmode="lin" valueType="num">
                                      <p:cBhvr>
                                        <p:cTn id="69" dur="500" fill="hold"/>
                                        <p:tgtEl>
                                          <p:spTgt spid="123"/>
                                        </p:tgtEl>
                                        <p:attrNameLst>
                                          <p:attrName>ppt_w</p:attrName>
                                        </p:attrNameLst>
                                      </p:cBhvr>
                                      <p:tavLst>
                                        <p:tav tm="0">
                                          <p:val>
                                            <p:fltVal val="0"/>
                                          </p:val>
                                        </p:tav>
                                        <p:tav tm="100000">
                                          <p:val>
                                            <p:strVal val="#ppt_w"/>
                                          </p:val>
                                        </p:tav>
                                      </p:tavLst>
                                    </p:anim>
                                    <p:anim calcmode="lin" valueType="num">
                                      <p:cBhvr>
                                        <p:cTn id="70" dur="500" fill="hold"/>
                                        <p:tgtEl>
                                          <p:spTgt spid="123"/>
                                        </p:tgtEl>
                                        <p:attrNameLst>
                                          <p:attrName>ppt_h</p:attrName>
                                        </p:attrNameLst>
                                      </p:cBhvr>
                                      <p:tavLst>
                                        <p:tav tm="0">
                                          <p:val>
                                            <p:fltVal val="0"/>
                                          </p:val>
                                        </p:tav>
                                        <p:tav tm="100000">
                                          <p:val>
                                            <p:strVal val="#ppt_h"/>
                                          </p:val>
                                        </p:tav>
                                      </p:tavLst>
                                    </p:anim>
                                    <p:animEffect transition="in" filter="fade">
                                      <p:cBhvr>
                                        <p:cTn id="71" dur="500"/>
                                        <p:tgtEl>
                                          <p:spTgt spid="123"/>
                                        </p:tgtEl>
                                      </p:cBhvr>
                                    </p:animEffect>
                                  </p:childTnLst>
                                </p:cTn>
                              </p:par>
                              <p:par>
                                <p:cTn id="72" presetID="53" presetClass="entr" presetSubtype="16" fill="hold" grpId="0" nodeType="withEffect">
                                  <p:stCondLst>
                                    <p:cond delay="2000"/>
                                  </p:stCondLst>
                                  <p:childTnLst>
                                    <p:set>
                                      <p:cBhvr>
                                        <p:cTn id="73" dur="1" fill="hold">
                                          <p:stCondLst>
                                            <p:cond delay="0"/>
                                          </p:stCondLst>
                                        </p:cTn>
                                        <p:tgtEl>
                                          <p:spTgt spid="124"/>
                                        </p:tgtEl>
                                        <p:attrNameLst>
                                          <p:attrName>style.visibility</p:attrName>
                                        </p:attrNameLst>
                                      </p:cBhvr>
                                      <p:to>
                                        <p:strVal val="visible"/>
                                      </p:to>
                                    </p:set>
                                    <p:anim calcmode="lin" valueType="num">
                                      <p:cBhvr>
                                        <p:cTn id="74" dur="500" fill="hold"/>
                                        <p:tgtEl>
                                          <p:spTgt spid="124"/>
                                        </p:tgtEl>
                                        <p:attrNameLst>
                                          <p:attrName>ppt_w</p:attrName>
                                        </p:attrNameLst>
                                      </p:cBhvr>
                                      <p:tavLst>
                                        <p:tav tm="0">
                                          <p:val>
                                            <p:fltVal val="0"/>
                                          </p:val>
                                        </p:tav>
                                        <p:tav tm="100000">
                                          <p:val>
                                            <p:strVal val="#ppt_w"/>
                                          </p:val>
                                        </p:tav>
                                      </p:tavLst>
                                    </p:anim>
                                    <p:anim calcmode="lin" valueType="num">
                                      <p:cBhvr>
                                        <p:cTn id="75" dur="500" fill="hold"/>
                                        <p:tgtEl>
                                          <p:spTgt spid="124"/>
                                        </p:tgtEl>
                                        <p:attrNameLst>
                                          <p:attrName>ppt_h</p:attrName>
                                        </p:attrNameLst>
                                      </p:cBhvr>
                                      <p:tavLst>
                                        <p:tav tm="0">
                                          <p:val>
                                            <p:fltVal val="0"/>
                                          </p:val>
                                        </p:tav>
                                        <p:tav tm="100000">
                                          <p:val>
                                            <p:strVal val="#ppt_h"/>
                                          </p:val>
                                        </p:tav>
                                      </p:tavLst>
                                    </p:anim>
                                    <p:animEffect transition="in" filter="fade">
                                      <p:cBhvr>
                                        <p:cTn id="76"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121" grpId="0" animBg="1"/>
      <p:bldP spid="122" grpId="0" animBg="1"/>
      <p:bldP spid="123" grpId="0" animBg="1"/>
      <p:bldP spid="124"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point pencil infographic">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861CCDCB-010D-CA40-BE66-8128CB8E4D41}"/>
              </a:ext>
            </a:extLst>
          </p:cNvPr>
          <p:cNvSpPr/>
          <p:nvPr userDrawn="1"/>
        </p:nvSpPr>
        <p:spPr>
          <a:xfrm>
            <a:off x="-36406" y="-23600"/>
            <a:ext cx="12192000" cy="6858000"/>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2" name="Group 1">
            <a:extLst>
              <a:ext uri="{FF2B5EF4-FFF2-40B4-BE49-F238E27FC236}">
                <a16:creationId xmlns:a16="http://schemas.microsoft.com/office/drawing/2014/main" id="{8A02FCBD-F2FF-BB7C-5E11-5D5CD0F744D5}"/>
              </a:ext>
            </a:extLst>
          </p:cNvPr>
          <p:cNvGrpSpPr/>
          <p:nvPr userDrawn="1"/>
        </p:nvGrpSpPr>
        <p:grpSpPr>
          <a:xfrm rot="1048407">
            <a:off x="9428949" y="777277"/>
            <a:ext cx="997005" cy="4919608"/>
            <a:chOff x="5570483" y="525517"/>
            <a:chExt cx="997005" cy="4919608"/>
          </a:xfrm>
        </p:grpSpPr>
        <p:sp>
          <p:nvSpPr>
            <p:cNvPr id="48" name="Freeform 106">
              <a:extLst>
                <a:ext uri="{FF2B5EF4-FFF2-40B4-BE49-F238E27FC236}">
                  <a16:creationId xmlns:a16="http://schemas.microsoft.com/office/drawing/2014/main" id="{9603C849-2AF6-B44E-89A0-31F90917EEFF}"/>
                </a:ext>
              </a:extLst>
            </p:cNvPr>
            <p:cNvSpPr>
              <a:spLocks/>
            </p:cNvSpPr>
            <p:nvPr userDrawn="1"/>
          </p:nvSpPr>
          <p:spPr bwMode="auto">
            <a:xfrm>
              <a:off x="5570483" y="525517"/>
              <a:ext cx="955731" cy="567511"/>
            </a:xfrm>
            <a:custGeom>
              <a:avLst/>
              <a:gdLst>
                <a:gd name="T0" fmla="*/ 4 w 229"/>
                <a:gd name="T1" fmla="*/ 125 h 126"/>
                <a:gd name="T2" fmla="*/ 1 w 229"/>
                <a:gd name="T3" fmla="*/ 82 h 126"/>
                <a:gd name="T4" fmla="*/ 2 w 229"/>
                <a:gd name="T5" fmla="*/ 47 h 126"/>
                <a:gd name="T6" fmla="*/ 16 w 229"/>
                <a:gd name="T7" fmla="*/ 16 h 126"/>
                <a:gd name="T8" fmla="*/ 79 w 229"/>
                <a:gd name="T9" fmla="*/ 1 h 126"/>
                <a:gd name="T10" fmla="*/ 165 w 229"/>
                <a:gd name="T11" fmla="*/ 3 h 126"/>
                <a:gd name="T12" fmla="*/ 204 w 229"/>
                <a:gd name="T13" fmla="*/ 11 h 126"/>
                <a:gd name="T14" fmla="*/ 226 w 229"/>
                <a:gd name="T15" fmla="*/ 43 h 126"/>
                <a:gd name="T16" fmla="*/ 229 w 229"/>
                <a:gd name="T17" fmla="*/ 82 h 126"/>
                <a:gd name="T18" fmla="*/ 229 w 229"/>
                <a:gd name="T19" fmla="*/ 12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26">
                  <a:moveTo>
                    <a:pt x="4" y="125"/>
                  </a:moveTo>
                  <a:cubicBezTo>
                    <a:pt x="3" y="111"/>
                    <a:pt x="2" y="96"/>
                    <a:pt x="1" y="82"/>
                  </a:cubicBezTo>
                  <a:cubicBezTo>
                    <a:pt x="0" y="70"/>
                    <a:pt x="0" y="59"/>
                    <a:pt x="2" y="47"/>
                  </a:cubicBezTo>
                  <a:cubicBezTo>
                    <a:pt x="3" y="36"/>
                    <a:pt x="8" y="24"/>
                    <a:pt x="16" y="16"/>
                  </a:cubicBezTo>
                  <a:cubicBezTo>
                    <a:pt x="32" y="0"/>
                    <a:pt x="57" y="0"/>
                    <a:pt x="79" y="1"/>
                  </a:cubicBezTo>
                  <a:cubicBezTo>
                    <a:pt x="107" y="2"/>
                    <a:pt x="136" y="2"/>
                    <a:pt x="165" y="3"/>
                  </a:cubicBezTo>
                  <a:cubicBezTo>
                    <a:pt x="178" y="4"/>
                    <a:pt x="192" y="4"/>
                    <a:pt x="204" y="11"/>
                  </a:cubicBezTo>
                  <a:cubicBezTo>
                    <a:pt x="215" y="18"/>
                    <a:pt x="222" y="30"/>
                    <a:pt x="226" y="43"/>
                  </a:cubicBezTo>
                  <a:cubicBezTo>
                    <a:pt x="229" y="56"/>
                    <a:pt x="229" y="69"/>
                    <a:pt x="229" y="82"/>
                  </a:cubicBezTo>
                  <a:cubicBezTo>
                    <a:pt x="229" y="97"/>
                    <a:pt x="229" y="112"/>
                    <a:pt x="229" y="126"/>
                  </a:cubicBezTo>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9" name="Freeform 107">
              <a:extLst>
                <a:ext uri="{FF2B5EF4-FFF2-40B4-BE49-F238E27FC236}">
                  <a16:creationId xmlns:a16="http://schemas.microsoft.com/office/drawing/2014/main" id="{9C146C88-860B-8F4C-B799-F994A716FBE7}"/>
                </a:ext>
              </a:extLst>
            </p:cNvPr>
            <p:cNvSpPr>
              <a:spLocks/>
            </p:cNvSpPr>
            <p:nvPr userDrawn="1"/>
          </p:nvSpPr>
          <p:spPr bwMode="auto">
            <a:xfrm>
              <a:off x="5585692" y="1767271"/>
              <a:ext cx="962746" cy="1055304"/>
            </a:xfrm>
            <a:custGeom>
              <a:avLst/>
              <a:gdLst>
                <a:gd name="T0" fmla="*/ 231 w 231"/>
                <a:gd name="T1" fmla="*/ 228 h 234"/>
                <a:gd name="T2" fmla="*/ 229 w 231"/>
                <a:gd name="T3" fmla="*/ 151 h 234"/>
                <a:gd name="T4" fmla="*/ 226 w 231"/>
                <a:gd name="T5" fmla="*/ 2 h 234"/>
                <a:gd name="T6" fmla="*/ 18 w 231"/>
                <a:gd name="T7" fmla="*/ 1 h 234"/>
                <a:gd name="T8" fmla="*/ 0 w 231"/>
                <a:gd name="T9" fmla="*/ 2 h 234"/>
                <a:gd name="T10" fmla="*/ 0 w 231"/>
                <a:gd name="T11" fmla="*/ 234 h 234"/>
                <a:gd name="T12" fmla="*/ 231 w 231"/>
                <a:gd name="T13" fmla="*/ 228 h 234"/>
              </a:gdLst>
              <a:ahLst/>
              <a:cxnLst>
                <a:cxn ang="0">
                  <a:pos x="T0" y="T1"/>
                </a:cxn>
                <a:cxn ang="0">
                  <a:pos x="T2" y="T3"/>
                </a:cxn>
                <a:cxn ang="0">
                  <a:pos x="T4" y="T5"/>
                </a:cxn>
                <a:cxn ang="0">
                  <a:pos x="T6" y="T7"/>
                </a:cxn>
                <a:cxn ang="0">
                  <a:pos x="T8" y="T9"/>
                </a:cxn>
                <a:cxn ang="0">
                  <a:pos x="T10" y="T11"/>
                </a:cxn>
                <a:cxn ang="0">
                  <a:pos x="T12" y="T13"/>
                </a:cxn>
              </a:cxnLst>
              <a:rect l="0" t="0" r="r" b="b"/>
              <a:pathLst>
                <a:path w="231" h="234">
                  <a:moveTo>
                    <a:pt x="231" y="228"/>
                  </a:moveTo>
                  <a:cubicBezTo>
                    <a:pt x="230" y="203"/>
                    <a:pt x="229" y="177"/>
                    <a:pt x="229" y="151"/>
                  </a:cubicBezTo>
                  <a:cubicBezTo>
                    <a:pt x="228" y="102"/>
                    <a:pt x="227" y="52"/>
                    <a:pt x="226" y="2"/>
                  </a:cubicBezTo>
                  <a:cubicBezTo>
                    <a:pt x="157" y="0"/>
                    <a:pt x="87" y="0"/>
                    <a:pt x="18" y="1"/>
                  </a:cubicBezTo>
                  <a:cubicBezTo>
                    <a:pt x="12" y="2"/>
                    <a:pt x="6" y="2"/>
                    <a:pt x="0" y="2"/>
                  </a:cubicBezTo>
                  <a:cubicBezTo>
                    <a:pt x="0" y="79"/>
                    <a:pt x="0" y="156"/>
                    <a:pt x="0" y="234"/>
                  </a:cubicBezTo>
                  <a:cubicBezTo>
                    <a:pt x="76" y="228"/>
                    <a:pt x="153" y="226"/>
                    <a:pt x="231" y="228"/>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0" name="Freeform 108">
              <a:extLst>
                <a:ext uri="{FF2B5EF4-FFF2-40B4-BE49-F238E27FC236}">
                  <a16:creationId xmlns:a16="http://schemas.microsoft.com/office/drawing/2014/main" id="{2ABD5D8D-AD9C-A64C-AACD-EB26A439C105}"/>
                </a:ext>
              </a:extLst>
            </p:cNvPr>
            <p:cNvSpPr>
              <a:spLocks/>
            </p:cNvSpPr>
            <p:nvPr userDrawn="1"/>
          </p:nvSpPr>
          <p:spPr bwMode="auto">
            <a:xfrm>
              <a:off x="5595126" y="939082"/>
              <a:ext cx="946962" cy="1028731"/>
            </a:xfrm>
            <a:custGeom>
              <a:avLst/>
              <a:gdLst>
                <a:gd name="T0" fmla="*/ 226 w 227"/>
                <a:gd name="T1" fmla="*/ 228 h 228"/>
                <a:gd name="T2" fmla="*/ 226 w 227"/>
                <a:gd name="T3" fmla="*/ 201 h 228"/>
                <a:gd name="T4" fmla="*/ 225 w 227"/>
                <a:gd name="T5" fmla="*/ 59 h 228"/>
                <a:gd name="T6" fmla="*/ 227 w 227"/>
                <a:gd name="T7" fmla="*/ 1 h 228"/>
                <a:gd name="T8" fmla="*/ 0 w 227"/>
                <a:gd name="T9" fmla="*/ 1 h 228"/>
                <a:gd name="T10" fmla="*/ 0 w 227"/>
                <a:gd name="T11" fmla="*/ 228 h 228"/>
                <a:gd name="T12" fmla="*/ 18 w 227"/>
                <a:gd name="T13" fmla="*/ 227 h 228"/>
                <a:gd name="T14" fmla="*/ 226 w 227"/>
                <a:gd name="T15" fmla="*/ 228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7" h="228">
                  <a:moveTo>
                    <a:pt x="226" y="228"/>
                  </a:moveTo>
                  <a:cubicBezTo>
                    <a:pt x="226" y="219"/>
                    <a:pt x="226" y="210"/>
                    <a:pt x="226" y="201"/>
                  </a:cubicBezTo>
                  <a:cubicBezTo>
                    <a:pt x="225" y="154"/>
                    <a:pt x="224" y="107"/>
                    <a:pt x="225" y="59"/>
                  </a:cubicBezTo>
                  <a:cubicBezTo>
                    <a:pt x="225" y="56"/>
                    <a:pt x="224" y="1"/>
                    <a:pt x="227" y="1"/>
                  </a:cubicBezTo>
                  <a:cubicBezTo>
                    <a:pt x="151" y="0"/>
                    <a:pt x="76" y="2"/>
                    <a:pt x="0" y="1"/>
                  </a:cubicBezTo>
                  <a:cubicBezTo>
                    <a:pt x="0" y="76"/>
                    <a:pt x="0" y="152"/>
                    <a:pt x="0" y="228"/>
                  </a:cubicBezTo>
                  <a:cubicBezTo>
                    <a:pt x="6" y="228"/>
                    <a:pt x="12" y="228"/>
                    <a:pt x="18" y="227"/>
                  </a:cubicBezTo>
                  <a:cubicBezTo>
                    <a:pt x="87" y="226"/>
                    <a:pt x="157" y="226"/>
                    <a:pt x="226" y="228"/>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1" name="Freeform 109">
              <a:extLst>
                <a:ext uri="{FF2B5EF4-FFF2-40B4-BE49-F238E27FC236}">
                  <a16:creationId xmlns:a16="http://schemas.microsoft.com/office/drawing/2014/main" id="{991AEFDD-7160-3144-B556-142E31AC64B0}"/>
                </a:ext>
              </a:extLst>
            </p:cNvPr>
            <p:cNvSpPr>
              <a:spLocks/>
            </p:cNvSpPr>
            <p:nvPr userDrawn="1"/>
          </p:nvSpPr>
          <p:spPr bwMode="auto">
            <a:xfrm>
              <a:off x="5574931" y="4405006"/>
              <a:ext cx="992557" cy="1040119"/>
            </a:xfrm>
            <a:custGeom>
              <a:avLst/>
              <a:gdLst>
                <a:gd name="T0" fmla="*/ 1 w 238"/>
                <a:gd name="T1" fmla="*/ 0 h 231"/>
                <a:gd name="T2" fmla="*/ 0 w 238"/>
                <a:gd name="T3" fmla="*/ 230 h 231"/>
                <a:gd name="T4" fmla="*/ 234 w 238"/>
                <a:gd name="T5" fmla="*/ 231 h 231"/>
                <a:gd name="T6" fmla="*/ 232 w 238"/>
                <a:gd name="T7" fmla="*/ 97 h 231"/>
                <a:gd name="T8" fmla="*/ 231 w 238"/>
                <a:gd name="T9" fmla="*/ 0 h 231"/>
                <a:gd name="T10" fmla="*/ 1 w 238"/>
                <a:gd name="T11" fmla="*/ 0 h 231"/>
              </a:gdLst>
              <a:ahLst/>
              <a:cxnLst>
                <a:cxn ang="0">
                  <a:pos x="T0" y="T1"/>
                </a:cxn>
                <a:cxn ang="0">
                  <a:pos x="T2" y="T3"/>
                </a:cxn>
                <a:cxn ang="0">
                  <a:pos x="T4" y="T5"/>
                </a:cxn>
                <a:cxn ang="0">
                  <a:pos x="T6" y="T7"/>
                </a:cxn>
                <a:cxn ang="0">
                  <a:pos x="T8" y="T9"/>
                </a:cxn>
                <a:cxn ang="0">
                  <a:pos x="T10" y="T11"/>
                </a:cxn>
              </a:cxnLst>
              <a:rect l="0" t="0" r="r" b="b"/>
              <a:pathLst>
                <a:path w="238" h="231">
                  <a:moveTo>
                    <a:pt x="1" y="0"/>
                  </a:moveTo>
                  <a:cubicBezTo>
                    <a:pt x="1" y="76"/>
                    <a:pt x="0" y="153"/>
                    <a:pt x="0" y="230"/>
                  </a:cubicBezTo>
                  <a:cubicBezTo>
                    <a:pt x="76" y="230"/>
                    <a:pt x="158" y="229"/>
                    <a:pt x="234" y="231"/>
                  </a:cubicBezTo>
                  <a:cubicBezTo>
                    <a:pt x="238" y="186"/>
                    <a:pt x="234" y="142"/>
                    <a:pt x="232" y="97"/>
                  </a:cubicBezTo>
                  <a:cubicBezTo>
                    <a:pt x="231" y="64"/>
                    <a:pt x="231" y="32"/>
                    <a:pt x="231" y="0"/>
                  </a:cubicBezTo>
                  <a:cubicBezTo>
                    <a:pt x="154" y="1"/>
                    <a:pt x="77" y="1"/>
                    <a:pt x="1" y="0"/>
                  </a:cubicBezTo>
                  <a:close/>
                </a:path>
              </a:pathLst>
            </a:custGeom>
            <a:solidFill>
              <a:srgbClr val="51A9BA"/>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2" name="Freeform 110">
              <a:extLst>
                <a:ext uri="{FF2B5EF4-FFF2-40B4-BE49-F238E27FC236}">
                  <a16:creationId xmlns:a16="http://schemas.microsoft.com/office/drawing/2014/main" id="{2F87114F-66CE-EE4E-A46D-D43887EA6A32}"/>
                </a:ext>
              </a:extLst>
            </p:cNvPr>
            <p:cNvSpPr>
              <a:spLocks/>
            </p:cNvSpPr>
            <p:nvPr userDrawn="1"/>
          </p:nvSpPr>
          <p:spPr bwMode="auto">
            <a:xfrm>
              <a:off x="5579934" y="3519251"/>
              <a:ext cx="973267" cy="1059100"/>
            </a:xfrm>
            <a:custGeom>
              <a:avLst/>
              <a:gdLst>
                <a:gd name="T0" fmla="*/ 230 w 233"/>
                <a:gd name="T1" fmla="*/ 234 h 235"/>
                <a:gd name="T2" fmla="*/ 231 w 233"/>
                <a:gd name="T3" fmla="*/ 142 h 235"/>
                <a:gd name="T4" fmla="*/ 233 w 233"/>
                <a:gd name="T5" fmla="*/ 0 h 235"/>
                <a:gd name="T6" fmla="*/ 0 w 233"/>
                <a:gd name="T7" fmla="*/ 5 h 235"/>
                <a:gd name="T8" fmla="*/ 0 w 233"/>
                <a:gd name="T9" fmla="*/ 234 h 235"/>
                <a:gd name="T10" fmla="*/ 230 w 233"/>
                <a:gd name="T11" fmla="*/ 234 h 235"/>
              </a:gdLst>
              <a:ahLst/>
              <a:cxnLst>
                <a:cxn ang="0">
                  <a:pos x="T0" y="T1"/>
                </a:cxn>
                <a:cxn ang="0">
                  <a:pos x="T2" y="T3"/>
                </a:cxn>
                <a:cxn ang="0">
                  <a:pos x="T4" y="T5"/>
                </a:cxn>
                <a:cxn ang="0">
                  <a:pos x="T6" y="T7"/>
                </a:cxn>
                <a:cxn ang="0">
                  <a:pos x="T8" y="T9"/>
                </a:cxn>
                <a:cxn ang="0">
                  <a:pos x="T10" y="T11"/>
                </a:cxn>
              </a:cxnLst>
              <a:rect l="0" t="0" r="r" b="b"/>
              <a:pathLst>
                <a:path w="233" h="235">
                  <a:moveTo>
                    <a:pt x="230" y="234"/>
                  </a:moveTo>
                  <a:cubicBezTo>
                    <a:pt x="229" y="203"/>
                    <a:pt x="230" y="173"/>
                    <a:pt x="231" y="142"/>
                  </a:cubicBezTo>
                  <a:cubicBezTo>
                    <a:pt x="231" y="129"/>
                    <a:pt x="232" y="65"/>
                    <a:pt x="233" y="0"/>
                  </a:cubicBezTo>
                  <a:cubicBezTo>
                    <a:pt x="155" y="3"/>
                    <a:pt x="78" y="5"/>
                    <a:pt x="0" y="5"/>
                  </a:cubicBezTo>
                  <a:cubicBezTo>
                    <a:pt x="0" y="82"/>
                    <a:pt x="0" y="158"/>
                    <a:pt x="0" y="234"/>
                  </a:cubicBezTo>
                  <a:cubicBezTo>
                    <a:pt x="76" y="235"/>
                    <a:pt x="153" y="235"/>
                    <a:pt x="230" y="234"/>
                  </a:cubicBezTo>
                  <a:close/>
                </a:path>
              </a:pathLst>
            </a:custGeom>
            <a:solidFill>
              <a:schemeClr val="bg1"/>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3" name="Freeform 111">
              <a:extLst>
                <a:ext uri="{FF2B5EF4-FFF2-40B4-BE49-F238E27FC236}">
                  <a16:creationId xmlns:a16="http://schemas.microsoft.com/office/drawing/2014/main" id="{43701DA3-C92A-5C42-B5EF-9EB015858306}"/>
                </a:ext>
              </a:extLst>
            </p:cNvPr>
            <p:cNvSpPr>
              <a:spLocks/>
            </p:cNvSpPr>
            <p:nvPr userDrawn="1"/>
          </p:nvSpPr>
          <p:spPr bwMode="auto">
            <a:xfrm>
              <a:off x="5579601" y="2612617"/>
              <a:ext cx="976775" cy="1098959"/>
            </a:xfrm>
            <a:custGeom>
              <a:avLst/>
              <a:gdLst>
                <a:gd name="T0" fmla="*/ 233 w 234"/>
                <a:gd name="T1" fmla="*/ 86 h 244"/>
                <a:gd name="T2" fmla="*/ 232 w 234"/>
                <a:gd name="T3" fmla="*/ 2 h 244"/>
                <a:gd name="T4" fmla="*/ 1 w 234"/>
                <a:gd name="T5" fmla="*/ 8 h 244"/>
                <a:gd name="T6" fmla="*/ 0 w 234"/>
                <a:gd name="T7" fmla="*/ 244 h 244"/>
                <a:gd name="T8" fmla="*/ 233 w 234"/>
                <a:gd name="T9" fmla="*/ 239 h 244"/>
                <a:gd name="T10" fmla="*/ 233 w 234"/>
                <a:gd name="T11" fmla="*/ 86 h 244"/>
              </a:gdLst>
              <a:ahLst/>
              <a:cxnLst>
                <a:cxn ang="0">
                  <a:pos x="T0" y="T1"/>
                </a:cxn>
                <a:cxn ang="0">
                  <a:pos x="T2" y="T3"/>
                </a:cxn>
                <a:cxn ang="0">
                  <a:pos x="T4" y="T5"/>
                </a:cxn>
                <a:cxn ang="0">
                  <a:pos x="T6" y="T7"/>
                </a:cxn>
                <a:cxn ang="0">
                  <a:pos x="T8" y="T9"/>
                </a:cxn>
                <a:cxn ang="0">
                  <a:pos x="T10" y="T11"/>
                </a:cxn>
              </a:cxnLst>
              <a:rect l="0" t="0" r="r" b="b"/>
              <a:pathLst>
                <a:path w="234" h="244">
                  <a:moveTo>
                    <a:pt x="233" y="86"/>
                  </a:moveTo>
                  <a:cubicBezTo>
                    <a:pt x="233" y="58"/>
                    <a:pt x="232" y="30"/>
                    <a:pt x="232" y="2"/>
                  </a:cubicBezTo>
                  <a:cubicBezTo>
                    <a:pt x="154" y="0"/>
                    <a:pt x="77" y="2"/>
                    <a:pt x="1" y="8"/>
                  </a:cubicBezTo>
                  <a:cubicBezTo>
                    <a:pt x="0" y="87"/>
                    <a:pt x="0" y="166"/>
                    <a:pt x="0" y="244"/>
                  </a:cubicBezTo>
                  <a:cubicBezTo>
                    <a:pt x="78" y="244"/>
                    <a:pt x="155" y="242"/>
                    <a:pt x="233" y="239"/>
                  </a:cubicBezTo>
                  <a:cubicBezTo>
                    <a:pt x="233" y="176"/>
                    <a:pt x="234" y="112"/>
                    <a:pt x="233" y="86"/>
                  </a:cubicBezTo>
                  <a:close/>
                </a:path>
              </a:pathLst>
            </a:custGeom>
            <a:solidFill>
              <a:srgbClr val="FFC652"/>
            </a:solid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54" name="Group 53">
            <a:extLst>
              <a:ext uri="{FF2B5EF4-FFF2-40B4-BE49-F238E27FC236}">
                <a16:creationId xmlns:a16="http://schemas.microsoft.com/office/drawing/2014/main" id="{4EE7C690-0A50-474B-A530-DEA6C7F223F9}"/>
              </a:ext>
            </a:extLst>
          </p:cNvPr>
          <p:cNvGrpSpPr/>
          <p:nvPr userDrawn="1"/>
        </p:nvGrpSpPr>
        <p:grpSpPr>
          <a:xfrm rot="813988">
            <a:off x="8669006" y="5610029"/>
            <a:ext cx="862013" cy="776288"/>
            <a:chOff x="5680075" y="5441950"/>
            <a:chExt cx="862013" cy="776288"/>
          </a:xfrm>
          <a:solidFill>
            <a:schemeClr val="bg1"/>
          </a:solidFill>
        </p:grpSpPr>
        <p:sp>
          <p:nvSpPr>
            <p:cNvPr id="55" name="Freeform 112">
              <a:extLst>
                <a:ext uri="{FF2B5EF4-FFF2-40B4-BE49-F238E27FC236}">
                  <a16:creationId xmlns:a16="http://schemas.microsoft.com/office/drawing/2014/main" id="{CA3FD3FC-0A47-1541-9866-9079D1D69E70}"/>
                </a:ext>
              </a:extLst>
            </p:cNvPr>
            <p:cNvSpPr>
              <a:spLocks/>
            </p:cNvSpPr>
            <p:nvPr/>
          </p:nvSpPr>
          <p:spPr bwMode="auto">
            <a:xfrm>
              <a:off x="5680075" y="5441950"/>
              <a:ext cx="862013" cy="523875"/>
            </a:xfrm>
            <a:custGeom>
              <a:avLst/>
              <a:gdLst>
                <a:gd name="T0" fmla="*/ 0 w 228"/>
                <a:gd name="T1" fmla="*/ 0 h 139"/>
                <a:gd name="T2" fmla="*/ 74 w 228"/>
                <a:gd name="T3" fmla="*/ 135 h 139"/>
                <a:gd name="T4" fmla="*/ 76 w 228"/>
                <a:gd name="T5" fmla="*/ 139 h 139"/>
                <a:gd name="T6" fmla="*/ 89 w 228"/>
                <a:gd name="T7" fmla="*/ 136 h 139"/>
                <a:gd name="T8" fmla="*/ 152 w 228"/>
                <a:gd name="T9" fmla="*/ 138 h 139"/>
                <a:gd name="T10" fmla="*/ 154 w 228"/>
                <a:gd name="T11" fmla="*/ 134 h 139"/>
                <a:gd name="T12" fmla="*/ 228 w 228"/>
                <a:gd name="T13" fmla="*/ 1 h 139"/>
              </a:gdLst>
              <a:ahLst/>
              <a:cxnLst>
                <a:cxn ang="0">
                  <a:pos x="T0" y="T1"/>
                </a:cxn>
                <a:cxn ang="0">
                  <a:pos x="T2" y="T3"/>
                </a:cxn>
                <a:cxn ang="0">
                  <a:pos x="T4" y="T5"/>
                </a:cxn>
                <a:cxn ang="0">
                  <a:pos x="T6" y="T7"/>
                </a:cxn>
                <a:cxn ang="0">
                  <a:pos x="T8" y="T9"/>
                </a:cxn>
                <a:cxn ang="0">
                  <a:pos x="T10" y="T11"/>
                </a:cxn>
                <a:cxn ang="0">
                  <a:pos x="T12" y="T13"/>
                </a:cxn>
              </a:cxnLst>
              <a:rect l="0" t="0" r="r" b="b"/>
              <a:pathLst>
                <a:path w="228" h="139">
                  <a:moveTo>
                    <a:pt x="0" y="0"/>
                  </a:moveTo>
                  <a:cubicBezTo>
                    <a:pt x="24" y="46"/>
                    <a:pt x="48" y="91"/>
                    <a:pt x="74" y="135"/>
                  </a:cubicBezTo>
                  <a:cubicBezTo>
                    <a:pt x="74" y="137"/>
                    <a:pt x="75" y="138"/>
                    <a:pt x="76" y="139"/>
                  </a:cubicBezTo>
                  <a:cubicBezTo>
                    <a:pt x="80" y="137"/>
                    <a:pt x="85" y="136"/>
                    <a:pt x="89" y="136"/>
                  </a:cubicBezTo>
                  <a:cubicBezTo>
                    <a:pt x="110" y="132"/>
                    <a:pt x="131" y="134"/>
                    <a:pt x="152" y="138"/>
                  </a:cubicBezTo>
                  <a:cubicBezTo>
                    <a:pt x="153" y="137"/>
                    <a:pt x="153" y="135"/>
                    <a:pt x="154" y="134"/>
                  </a:cubicBezTo>
                  <a:cubicBezTo>
                    <a:pt x="179" y="90"/>
                    <a:pt x="204" y="45"/>
                    <a:pt x="228" y="1"/>
                  </a:cubicBezTo>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6" name="Freeform 113">
              <a:extLst>
                <a:ext uri="{FF2B5EF4-FFF2-40B4-BE49-F238E27FC236}">
                  <a16:creationId xmlns:a16="http://schemas.microsoft.com/office/drawing/2014/main" id="{473FAD1E-2AAF-1A44-9FD7-70D863378576}"/>
                </a:ext>
              </a:extLst>
            </p:cNvPr>
            <p:cNvSpPr>
              <a:spLocks/>
            </p:cNvSpPr>
            <p:nvPr/>
          </p:nvSpPr>
          <p:spPr bwMode="auto">
            <a:xfrm>
              <a:off x="5967413" y="5940425"/>
              <a:ext cx="287338" cy="277813"/>
            </a:xfrm>
            <a:custGeom>
              <a:avLst/>
              <a:gdLst>
                <a:gd name="T0" fmla="*/ 13 w 76"/>
                <a:gd name="T1" fmla="*/ 4 h 74"/>
                <a:gd name="T2" fmla="*/ 0 w 76"/>
                <a:gd name="T3" fmla="*/ 7 h 74"/>
                <a:gd name="T4" fmla="*/ 6 w 76"/>
                <a:gd name="T5" fmla="*/ 19 h 74"/>
                <a:gd name="T6" fmla="*/ 38 w 76"/>
                <a:gd name="T7" fmla="*/ 74 h 74"/>
                <a:gd name="T8" fmla="*/ 69 w 76"/>
                <a:gd name="T9" fmla="*/ 18 h 74"/>
                <a:gd name="T10" fmla="*/ 76 w 76"/>
                <a:gd name="T11" fmla="*/ 6 h 74"/>
                <a:gd name="T12" fmla="*/ 13 w 76"/>
                <a:gd name="T13" fmla="*/ 4 h 74"/>
              </a:gdLst>
              <a:ahLst/>
              <a:cxnLst>
                <a:cxn ang="0">
                  <a:pos x="T0" y="T1"/>
                </a:cxn>
                <a:cxn ang="0">
                  <a:pos x="T2" y="T3"/>
                </a:cxn>
                <a:cxn ang="0">
                  <a:pos x="T4" y="T5"/>
                </a:cxn>
                <a:cxn ang="0">
                  <a:pos x="T6" y="T7"/>
                </a:cxn>
                <a:cxn ang="0">
                  <a:pos x="T8" y="T9"/>
                </a:cxn>
                <a:cxn ang="0">
                  <a:pos x="T10" y="T11"/>
                </a:cxn>
                <a:cxn ang="0">
                  <a:pos x="T12" y="T13"/>
                </a:cxn>
              </a:cxnLst>
              <a:rect l="0" t="0" r="r" b="b"/>
              <a:pathLst>
                <a:path w="76" h="74">
                  <a:moveTo>
                    <a:pt x="13" y="4"/>
                  </a:moveTo>
                  <a:cubicBezTo>
                    <a:pt x="9" y="4"/>
                    <a:pt x="4" y="5"/>
                    <a:pt x="0" y="7"/>
                  </a:cubicBezTo>
                  <a:cubicBezTo>
                    <a:pt x="2" y="11"/>
                    <a:pt x="4" y="15"/>
                    <a:pt x="6" y="19"/>
                  </a:cubicBezTo>
                  <a:cubicBezTo>
                    <a:pt x="17" y="37"/>
                    <a:pt x="28" y="55"/>
                    <a:pt x="38" y="74"/>
                  </a:cubicBezTo>
                  <a:cubicBezTo>
                    <a:pt x="49" y="55"/>
                    <a:pt x="59" y="37"/>
                    <a:pt x="69" y="18"/>
                  </a:cubicBezTo>
                  <a:cubicBezTo>
                    <a:pt x="71" y="14"/>
                    <a:pt x="74" y="10"/>
                    <a:pt x="76" y="6"/>
                  </a:cubicBezTo>
                  <a:cubicBezTo>
                    <a:pt x="55" y="2"/>
                    <a:pt x="34" y="0"/>
                    <a:pt x="13" y="4"/>
                  </a:cubicBezTo>
                  <a:close/>
                </a:path>
              </a:pathLst>
            </a:custGeom>
            <a:grpFill/>
            <a:ln w="46038"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7" name="Freeform 114">
              <a:extLst>
                <a:ext uri="{FF2B5EF4-FFF2-40B4-BE49-F238E27FC236}">
                  <a16:creationId xmlns:a16="http://schemas.microsoft.com/office/drawing/2014/main" id="{160A6E6A-61D7-6B4E-8C3B-B3C09826625C}"/>
                </a:ext>
              </a:extLst>
            </p:cNvPr>
            <p:cNvSpPr>
              <a:spLocks/>
            </p:cNvSpPr>
            <p:nvPr/>
          </p:nvSpPr>
          <p:spPr bwMode="auto">
            <a:xfrm>
              <a:off x="5997575" y="5957888"/>
              <a:ext cx="203200" cy="196850"/>
            </a:xfrm>
            <a:custGeom>
              <a:avLst/>
              <a:gdLst>
                <a:gd name="T0" fmla="*/ 9 w 54"/>
                <a:gd name="T1" fmla="*/ 0 h 52"/>
                <a:gd name="T2" fmla="*/ 0 w 54"/>
                <a:gd name="T3" fmla="*/ 19 h 52"/>
                <a:gd name="T4" fmla="*/ 23 w 54"/>
                <a:gd name="T5" fmla="*/ 4 h 52"/>
                <a:gd name="T6" fmla="*/ 8 w 54"/>
                <a:gd name="T7" fmla="*/ 29 h 52"/>
                <a:gd name="T8" fmla="*/ 38 w 54"/>
                <a:gd name="T9" fmla="*/ 1 h 52"/>
                <a:gd name="T10" fmla="*/ 16 w 54"/>
                <a:gd name="T11" fmla="*/ 37 h 52"/>
                <a:gd name="T12" fmla="*/ 50 w 54"/>
                <a:gd name="T13" fmla="*/ 7 h 52"/>
                <a:gd name="T14" fmla="*/ 22 w 54"/>
                <a:gd name="T15" fmla="*/ 42 h 52"/>
                <a:gd name="T16" fmla="*/ 54 w 54"/>
                <a:gd name="T17" fmla="*/ 16 h 52"/>
                <a:gd name="T18" fmla="*/ 26 w 54"/>
                <a:gd name="T19" fmla="*/ 52 h 52"/>
                <a:gd name="T20" fmla="*/ 46 w 54"/>
                <a:gd name="T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 h="52">
                  <a:moveTo>
                    <a:pt x="9" y="0"/>
                  </a:moveTo>
                  <a:cubicBezTo>
                    <a:pt x="5" y="8"/>
                    <a:pt x="4" y="11"/>
                    <a:pt x="0" y="19"/>
                  </a:cubicBezTo>
                  <a:cubicBezTo>
                    <a:pt x="9" y="13"/>
                    <a:pt x="14" y="11"/>
                    <a:pt x="23" y="4"/>
                  </a:cubicBezTo>
                  <a:cubicBezTo>
                    <a:pt x="19" y="13"/>
                    <a:pt x="14" y="22"/>
                    <a:pt x="8" y="29"/>
                  </a:cubicBezTo>
                  <a:cubicBezTo>
                    <a:pt x="16" y="18"/>
                    <a:pt x="28" y="11"/>
                    <a:pt x="38" y="1"/>
                  </a:cubicBezTo>
                  <a:cubicBezTo>
                    <a:pt x="32" y="13"/>
                    <a:pt x="24" y="25"/>
                    <a:pt x="16" y="37"/>
                  </a:cubicBezTo>
                  <a:cubicBezTo>
                    <a:pt x="26" y="26"/>
                    <a:pt x="40" y="18"/>
                    <a:pt x="50" y="7"/>
                  </a:cubicBezTo>
                  <a:cubicBezTo>
                    <a:pt x="42" y="19"/>
                    <a:pt x="32" y="31"/>
                    <a:pt x="22" y="42"/>
                  </a:cubicBezTo>
                  <a:cubicBezTo>
                    <a:pt x="31" y="33"/>
                    <a:pt x="45" y="24"/>
                    <a:pt x="54" y="16"/>
                  </a:cubicBezTo>
                  <a:cubicBezTo>
                    <a:pt x="49" y="28"/>
                    <a:pt x="34" y="41"/>
                    <a:pt x="26" y="52"/>
                  </a:cubicBezTo>
                  <a:cubicBezTo>
                    <a:pt x="32" y="46"/>
                    <a:pt x="39" y="41"/>
                    <a:pt x="46" y="36"/>
                  </a:cubicBezTo>
                </a:path>
              </a:pathLst>
            </a:custGeom>
            <a:grpFill/>
            <a:ln w="15875" cap="rnd">
              <a:solidFill>
                <a:schemeClr val="tx1">
                  <a:lumMod val="7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grpSp>
        <p:nvGrpSpPr>
          <p:cNvPr id="88" name="Group 87">
            <a:extLst>
              <a:ext uri="{FF2B5EF4-FFF2-40B4-BE49-F238E27FC236}">
                <a16:creationId xmlns:a16="http://schemas.microsoft.com/office/drawing/2014/main" id="{446CDE06-1EA1-2B40-B124-32BC546C9B63}"/>
              </a:ext>
            </a:extLst>
          </p:cNvPr>
          <p:cNvGrpSpPr/>
          <p:nvPr userDrawn="1"/>
        </p:nvGrpSpPr>
        <p:grpSpPr>
          <a:xfrm>
            <a:off x="4830849" y="6407537"/>
            <a:ext cx="2530305" cy="138107"/>
            <a:chOff x="2502568" y="6027821"/>
            <a:chExt cx="6689559" cy="365125"/>
          </a:xfrm>
        </p:grpSpPr>
        <p:pic>
          <p:nvPicPr>
            <p:cNvPr id="89" name="Picture 88" descr="Text, logo&#10;&#10;Description automatically generated">
              <a:extLst>
                <a:ext uri="{FF2B5EF4-FFF2-40B4-BE49-F238E27FC236}">
                  <a16:creationId xmlns:a16="http://schemas.microsoft.com/office/drawing/2014/main" id="{431B3032-4997-054C-8610-08A0C9FEB72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90" name="Picture 89" descr="Text, logo&#10;&#10;Description automatically generated">
              <a:extLst>
                <a:ext uri="{FF2B5EF4-FFF2-40B4-BE49-F238E27FC236}">
                  <a16:creationId xmlns:a16="http://schemas.microsoft.com/office/drawing/2014/main" id="{72C96537-2741-5E47-B1A9-3CF3EE62C74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1" name="Text Placeholder 23">
            <a:extLst>
              <a:ext uri="{FF2B5EF4-FFF2-40B4-BE49-F238E27FC236}">
                <a16:creationId xmlns:a16="http://schemas.microsoft.com/office/drawing/2014/main" id="{824DC163-87CB-F64A-B441-420AA3170DC1}"/>
              </a:ext>
            </a:extLst>
          </p:cNvPr>
          <p:cNvSpPr>
            <a:spLocks noGrp="1"/>
          </p:cNvSpPr>
          <p:nvPr>
            <p:ph type="body" sz="quarter" idx="22" hasCustomPrompt="1"/>
          </p:nvPr>
        </p:nvSpPr>
        <p:spPr>
          <a:xfrm>
            <a:off x="1811325" y="11073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92" name="Text Placeholder 23">
            <a:extLst>
              <a:ext uri="{FF2B5EF4-FFF2-40B4-BE49-F238E27FC236}">
                <a16:creationId xmlns:a16="http://schemas.microsoft.com/office/drawing/2014/main" id="{A5DD8512-7025-964F-A874-0FADFD7884AE}"/>
              </a:ext>
            </a:extLst>
          </p:cNvPr>
          <p:cNvSpPr>
            <a:spLocks noGrp="1"/>
          </p:cNvSpPr>
          <p:nvPr>
            <p:ph type="body" sz="quarter" idx="28" hasCustomPrompt="1"/>
          </p:nvPr>
        </p:nvSpPr>
        <p:spPr>
          <a:xfrm>
            <a:off x="1811325" y="17082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EF305962-BEA4-4D4A-A3CB-44A372C88134}"/>
              </a:ext>
            </a:extLst>
          </p:cNvPr>
          <p:cNvSpPr>
            <a:spLocks noGrp="1"/>
          </p:cNvSpPr>
          <p:nvPr>
            <p:ph type="body" sz="quarter" idx="29" hasCustomPrompt="1"/>
          </p:nvPr>
        </p:nvSpPr>
        <p:spPr>
          <a:xfrm>
            <a:off x="1825317" y="287903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94" name="Text Placeholder 23">
            <a:extLst>
              <a:ext uri="{FF2B5EF4-FFF2-40B4-BE49-F238E27FC236}">
                <a16:creationId xmlns:a16="http://schemas.microsoft.com/office/drawing/2014/main" id="{4A48DBF0-9D41-114A-9079-E6B0925854A6}"/>
              </a:ext>
            </a:extLst>
          </p:cNvPr>
          <p:cNvSpPr>
            <a:spLocks noGrp="1"/>
          </p:cNvSpPr>
          <p:nvPr>
            <p:ph type="body" sz="quarter" idx="30" hasCustomPrompt="1"/>
          </p:nvPr>
        </p:nvSpPr>
        <p:spPr>
          <a:xfrm>
            <a:off x="1825317" y="347987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9B93A9C0-5290-5A41-8067-F0069F1B4FFA}"/>
              </a:ext>
            </a:extLst>
          </p:cNvPr>
          <p:cNvSpPr>
            <a:spLocks noGrp="1"/>
          </p:cNvSpPr>
          <p:nvPr>
            <p:ph type="body" sz="quarter" idx="31" hasCustomPrompt="1"/>
          </p:nvPr>
        </p:nvSpPr>
        <p:spPr>
          <a:xfrm>
            <a:off x="1825317" y="4689479"/>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05</a:t>
            </a:r>
          </a:p>
        </p:txBody>
      </p:sp>
      <p:sp>
        <p:nvSpPr>
          <p:cNvPr id="96" name="Text Placeholder 23">
            <a:extLst>
              <a:ext uri="{FF2B5EF4-FFF2-40B4-BE49-F238E27FC236}">
                <a16:creationId xmlns:a16="http://schemas.microsoft.com/office/drawing/2014/main" id="{E1EFF939-DC2D-1240-A19E-C7623A959A05}"/>
              </a:ext>
            </a:extLst>
          </p:cNvPr>
          <p:cNvSpPr>
            <a:spLocks noGrp="1"/>
          </p:cNvSpPr>
          <p:nvPr>
            <p:ph type="body" sz="quarter" idx="32" hasCustomPrompt="1"/>
          </p:nvPr>
        </p:nvSpPr>
        <p:spPr>
          <a:xfrm>
            <a:off x="1825317" y="5290317"/>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1423060782"/>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14:bounceEnd="67000">
                                          <p:cBhvr additive="base">
                                            <p:cTn id="7" dur="1000" fill="hold"/>
                                            <p:tgtEl>
                                              <p:spTgt spid="54"/>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ight Bulb infographic">
    <p:spTree>
      <p:nvGrpSpPr>
        <p:cNvPr id="1" name=""/>
        <p:cNvGrpSpPr/>
        <p:nvPr/>
      </p:nvGrpSpPr>
      <p:grpSpPr>
        <a:xfrm>
          <a:off x="0" y="0"/>
          <a:ext cx="0" cy="0"/>
          <a:chOff x="0" y="0"/>
          <a:chExt cx="0" cy="0"/>
        </a:xfrm>
      </p:grpSpPr>
      <p:sp>
        <p:nvSpPr>
          <p:cNvPr id="59" name="Freeform 14">
            <a:extLst>
              <a:ext uri="{FF2B5EF4-FFF2-40B4-BE49-F238E27FC236}">
                <a16:creationId xmlns:a16="http://schemas.microsoft.com/office/drawing/2014/main" id="{0B4C7CFE-AC58-C34B-906D-EC693B7307A1}"/>
              </a:ext>
            </a:extLst>
          </p:cNvPr>
          <p:cNvSpPr>
            <a:spLocks/>
          </p:cNvSpPr>
          <p:nvPr userDrawn="1"/>
        </p:nvSpPr>
        <p:spPr bwMode="auto">
          <a:xfrm>
            <a:off x="5298662" y="4644780"/>
            <a:ext cx="1526146" cy="88613"/>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0" name="Freeform 15">
            <a:extLst>
              <a:ext uri="{FF2B5EF4-FFF2-40B4-BE49-F238E27FC236}">
                <a16:creationId xmlns:a16="http://schemas.microsoft.com/office/drawing/2014/main" id="{3DC082F6-5C51-7F47-9DA6-78A2001BA1A5}"/>
              </a:ext>
            </a:extLst>
          </p:cNvPr>
          <p:cNvSpPr>
            <a:spLocks/>
          </p:cNvSpPr>
          <p:nvPr userDrawn="1"/>
        </p:nvSpPr>
        <p:spPr bwMode="auto">
          <a:xfrm>
            <a:off x="5320887" y="4876555"/>
            <a:ext cx="1477346" cy="85069"/>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1" name="Freeform 16">
            <a:extLst>
              <a:ext uri="{FF2B5EF4-FFF2-40B4-BE49-F238E27FC236}">
                <a16:creationId xmlns:a16="http://schemas.microsoft.com/office/drawing/2014/main" id="{515AAE89-8F40-1646-AF07-657782675D5F}"/>
              </a:ext>
            </a:extLst>
          </p:cNvPr>
          <p:cNvSpPr>
            <a:spLocks/>
          </p:cNvSpPr>
          <p:nvPr userDrawn="1"/>
        </p:nvSpPr>
        <p:spPr bwMode="auto">
          <a:xfrm>
            <a:off x="5344699" y="5124205"/>
            <a:ext cx="1434460" cy="7798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2" name="Freeform 17">
            <a:extLst>
              <a:ext uri="{FF2B5EF4-FFF2-40B4-BE49-F238E27FC236}">
                <a16:creationId xmlns:a16="http://schemas.microsoft.com/office/drawing/2014/main" id="{CD63001B-8935-644C-87F6-ED17F5063721}"/>
              </a:ext>
            </a:extLst>
          </p:cNvPr>
          <p:cNvSpPr>
            <a:spLocks/>
          </p:cNvSpPr>
          <p:nvPr userDrawn="1"/>
        </p:nvSpPr>
        <p:spPr bwMode="auto">
          <a:xfrm>
            <a:off x="5363749" y="5355981"/>
            <a:ext cx="1409320" cy="10367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3" name="Freeform 8">
            <a:extLst>
              <a:ext uri="{FF2B5EF4-FFF2-40B4-BE49-F238E27FC236}">
                <a16:creationId xmlns:a16="http://schemas.microsoft.com/office/drawing/2014/main" id="{A90B2C25-EFDB-E549-BC03-3EB9AB30898C}"/>
              </a:ext>
            </a:extLst>
          </p:cNvPr>
          <p:cNvSpPr>
            <a:spLocks/>
          </p:cNvSpPr>
          <p:nvPr userDrawn="1"/>
        </p:nvSpPr>
        <p:spPr bwMode="auto">
          <a:xfrm>
            <a:off x="4529931" y="1265483"/>
            <a:ext cx="3114675" cy="703263"/>
          </a:xfrm>
          <a:custGeom>
            <a:avLst/>
            <a:gdLst>
              <a:gd name="T0" fmla="*/ 819 w 819"/>
              <a:gd name="T1" fmla="*/ 153 h 185"/>
              <a:gd name="T2" fmla="*/ 783 w 819"/>
              <a:gd name="T3" fmla="*/ 71 h 185"/>
              <a:gd name="T4" fmla="*/ 740 w 819"/>
              <a:gd name="T5" fmla="*/ 9 h 185"/>
              <a:gd name="T6" fmla="*/ 690 w 819"/>
              <a:gd name="T7" fmla="*/ 15 h 185"/>
              <a:gd name="T8" fmla="*/ 84 w 819"/>
              <a:gd name="T9" fmla="*/ 0 h 185"/>
              <a:gd name="T10" fmla="*/ 0 w 819"/>
              <a:gd name="T11" fmla="*/ 147 h 185"/>
              <a:gd name="T12" fmla="*/ 176 w 819"/>
              <a:gd name="T13" fmla="*/ 172 h 185"/>
              <a:gd name="T14" fmla="*/ 819 w 819"/>
              <a:gd name="T15" fmla="*/ 153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9" h="185">
                <a:moveTo>
                  <a:pt x="819" y="153"/>
                </a:moveTo>
                <a:cubicBezTo>
                  <a:pt x="810" y="125"/>
                  <a:pt x="798" y="97"/>
                  <a:pt x="783" y="71"/>
                </a:cubicBezTo>
                <a:cubicBezTo>
                  <a:pt x="771" y="49"/>
                  <a:pt x="756" y="28"/>
                  <a:pt x="740" y="9"/>
                </a:cubicBezTo>
                <a:cubicBezTo>
                  <a:pt x="723" y="11"/>
                  <a:pt x="707" y="13"/>
                  <a:pt x="690" y="15"/>
                </a:cubicBezTo>
                <a:cubicBezTo>
                  <a:pt x="488" y="39"/>
                  <a:pt x="280" y="48"/>
                  <a:pt x="84" y="0"/>
                </a:cubicBezTo>
                <a:cubicBezTo>
                  <a:pt x="44" y="43"/>
                  <a:pt x="16" y="93"/>
                  <a:pt x="0" y="147"/>
                </a:cubicBezTo>
                <a:cubicBezTo>
                  <a:pt x="57" y="163"/>
                  <a:pt x="117" y="168"/>
                  <a:pt x="176" y="172"/>
                </a:cubicBezTo>
                <a:cubicBezTo>
                  <a:pt x="390" y="185"/>
                  <a:pt x="606" y="179"/>
                  <a:pt x="819" y="15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9">
            <a:extLst>
              <a:ext uri="{FF2B5EF4-FFF2-40B4-BE49-F238E27FC236}">
                <a16:creationId xmlns:a16="http://schemas.microsoft.com/office/drawing/2014/main" id="{C88D4872-CFBB-3E4D-B151-8C03D85FEACF}"/>
              </a:ext>
            </a:extLst>
          </p:cNvPr>
          <p:cNvSpPr>
            <a:spLocks/>
          </p:cNvSpPr>
          <p:nvPr userDrawn="1"/>
        </p:nvSpPr>
        <p:spPr bwMode="auto">
          <a:xfrm>
            <a:off x="5036343" y="3689595"/>
            <a:ext cx="2139950" cy="771525"/>
          </a:xfrm>
          <a:custGeom>
            <a:avLst/>
            <a:gdLst>
              <a:gd name="T0" fmla="*/ 31 w 563"/>
              <a:gd name="T1" fmla="*/ 8 h 203"/>
              <a:gd name="T2" fmla="*/ 0 w 563"/>
              <a:gd name="T3" fmla="*/ 1 h 203"/>
              <a:gd name="T4" fmla="*/ 7 w 563"/>
              <a:gd name="T5" fmla="*/ 12 h 203"/>
              <a:gd name="T6" fmla="*/ 53 w 563"/>
              <a:gd name="T7" fmla="*/ 167 h 203"/>
              <a:gd name="T8" fmla="*/ 515 w 563"/>
              <a:gd name="T9" fmla="*/ 170 h 203"/>
              <a:gd name="T10" fmla="*/ 521 w 563"/>
              <a:gd name="T11" fmla="*/ 97 h 203"/>
              <a:gd name="T12" fmla="*/ 528 w 563"/>
              <a:gd name="T13" fmla="*/ 67 h 203"/>
              <a:gd name="T14" fmla="*/ 540 w 563"/>
              <a:gd name="T15" fmla="*/ 39 h 203"/>
              <a:gd name="T16" fmla="*/ 563 w 563"/>
              <a:gd name="T17" fmla="*/ 0 h 203"/>
              <a:gd name="T18" fmla="*/ 31 w 563"/>
              <a:gd name="T19" fmla="*/ 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3" h="203">
                <a:moveTo>
                  <a:pt x="31" y="8"/>
                </a:moveTo>
                <a:cubicBezTo>
                  <a:pt x="21" y="5"/>
                  <a:pt x="10" y="3"/>
                  <a:pt x="0" y="1"/>
                </a:cubicBezTo>
                <a:cubicBezTo>
                  <a:pt x="2" y="4"/>
                  <a:pt x="4" y="8"/>
                  <a:pt x="7" y="12"/>
                </a:cubicBezTo>
                <a:cubicBezTo>
                  <a:pt x="33" y="60"/>
                  <a:pt x="54" y="112"/>
                  <a:pt x="53" y="167"/>
                </a:cubicBezTo>
                <a:cubicBezTo>
                  <a:pt x="206" y="203"/>
                  <a:pt x="359" y="194"/>
                  <a:pt x="515" y="170"/>
                </a:cubicBezTo>
                <a:cubicBezTo>
                  <a:pt x="515" y="146"/>
                  <a:pt x="517" y="121"/>
                  <a:pt x="521" y="97"/>
                </a:cubicBezTo>
                <a:cubicBezTo>
                  <a:pt x="523" y="87"/>
                  <a:pt x="525" y="77"/>
                  <a:pt x="528" y="67"/>
                </a:cubicBezTo>
                <a:cubicBezTo>
                  <a:pt x="531" y="58"/>
                  <a:pt x="536" y="48"/>
                  <a:pt x="540" y="39"/>
                </a:cubicBezTo>
                <a:cubicBezTo>
                  <a:pt x="547" y="26"/>
                  <a:pt x="555" y="13"/>
                  <a:pt x="563" y="0"/>
                </a:cubicBezTo>
                <a:cubicBezTo>
                  <a:pt x="386" y="25"/>
                  <a:pt x="205" y="47"/>
                  <a:pt x="31" y="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5" name="Freeform 10">
            <a:extLst>
              <a:ext uri="{FF2B5EF4-FFF2-40B4-BE49-F238E27FC236}">
                <a16:creationId xmlns:a16="http://schemas.microsoft.com/office/drawing/2014/main" id="{3E0437FE-A2A8-E94D-BF95-B62B46E93862}"/>
              </a:ext>
            </a:extLst>
          </p:cNvPr>
          <p:cNvSpPr>
            <a:spLocks/>
          </p:cNvSpPr>
          <p:nvPr userDrawn="1"/>
        </p:nvSpPr>
        <p:spPr bwMode="auto">
          <a:xfrm>
            <a:off x="4849018" y="713033"/>
            <a:ext cx="2493963" cy="735013"/>
          </a:xfrm>
          <a:custGeom>
            <a:avLst/>
            <a:gdLst>
              <a:gd name="T0" fmla="*/ 606 w 656"/>
              <a:gd name="T1" fmla="*/ 160 h 193"/>
              <a:gd name="T2" fmla="*/ 656 w 656"/>
              <a:gd name="T3" fmla="*/ 154 h 193"/>
              <a:gd name="T4" fmla="*/ 406 w 656"/>
              <a:gd name="T5" fmla="*/ 9 h 193"/>
              <a:gd name="T6" fmla="*/ 311 w 656"/>
              <a:gd name="T7" fmla="*/ 1 h 193"/>
              <a:gd name="T8" fmla="*/ 106 w 656"/>
              <a:gd name="T9" fmla="*/ 63 h 193"/>
              <a:gd name="T10" fmla="*/ 21 w 656"/>
              <a:gd name="T11" fmla="*/ 124 h 193"/>
              <a:gd name="T12" fmla="*/ 0 w 656"/>
              <a:gd name="T13" fmla="*/ 145 h 193"/>
              <a:gd name="T14" fmla="*/ 606 w 656"/>
              <a:gd name="T15" fmla="*/ 160 h 1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6" h="193">
                <a:moveTo>
                  <a:pt x="606" y="160"/>
                </a:moveTo>
                <a:cubicBezTo>
                  <a:pt x="623" y="158"/>
                  <a:pt x="639" y="156"/>
                  <a:pt x="656" y="154"/>
                </a:cubicBezTo>
                <a:cubicBezTo>
                  <a:pt x="593" y="80"/>
                  <a:pt x="502" y="29"/>
                  <a:pt x="406" y="9"/>
                </a:cubicBezTo>
                <a:cubicBezTo>
                  <a:pt x="375" y="3"/>
                  <a:pt x="343" y="0"/>
                  <a:pt x="311" y="1"/>
                </a:cubicBezTo>
                <a:cubicBezTo>
                  <a:pt x="239" y="3"/>
                  <a:pt x="169" y="27"/>
                  <a:pt x="106" y="63"/>
                </a:cubicBezTo>
                <a:cubicBezTo>
                  <a:pt x="76" y="80"/>
                  <a:pt x="47" y="100"/>
                  <a:pt x="21" y="124"/>
                </a:cubicBezTo>
                <a:cubicBezTo>
                  <a:pt x="14" y="131"/>
                  <a:pt x="6" y="138"/>
                  <a:pt x="0" y="145"/>
                </a:cubicBezTo>
                <a:cubicBezTo>
                  <a:pt x="196" y="193"/>
                  <a:pt x="404" y="184"/>
                  <a:pt x="606" y="16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6" name="Freeform 11">
            <a:extLst>
              <a:ext uri="{FF2B5EF4-FFF2-40B4-BE49-F238E27FC236}">
                <a16:creationId xmlns:a16="http://schemas.microsoft.com/office/drawing/2014/main" id="{AE0A0872-F49B-E24C-AB67-81A19A44F5E4}"/>
              </a:ext>
            </a:extLst>
          </p:cNvPr>
          <p:cNvSpPr>
            <a:spLocks/>
          </p:cNvSpPr>
          <p:nvPr userDrawn="1"/>
        </p:nvSpPr>
        <p:spPr bwMode="auto">
          <a:xfrm>
            <a:off x="4647406" y="3030783"/>
            <a:ext cx="2951163" cy="836613"/>
          </a:xfrm>
          <a:custGeom>
            <a:avLst/>
            <a:gdLst>
              <a:gd name="T0" fmla="*/ 308 w 776"/>
              <a:gd name="T1" fmla="*/ 40 h 220"/>
              <a:gd name="T2" fmla="*/ 0 w 776"/>
              <a:gd name="T3" fmla="*/ 0 h 220"/>
              <a:gd name="T4" fmla="*/ 23 w 776"/>
              <a:gd name="T5" fmla="*/ 45 h 220"/>
              <a:gd name="T6" fmla="*/ 102 w 776"/>
              <a:gd name="T7" fmla="*/ 174 h 220"/>
              <a:gd name="T8" fmla="*/ 133 w 776"/>
              <a:gd name="T9" fmla="*/ 181 h 220"/>
              <a:gd name="T10" fmla="*/ 665 w 776"/>
              <a:gd name="T11" fmla="*/ 173 h 220"/>
              <a:gd name="T12" fmla="*/ 740 w 776"/>
              <a:gd name="T13" fmla="*/ 64 h 220"/>
              <a:gd name="T14" fmla="*/ 776 w 776"/>
              <a:gd name="T15" fmla="*/ 6 h 220"/>
              <a:gd name="T16" fmla="*/ 308 w 776"/>
              <a:gd name="T17" fmla="*/ 4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6" h="220">
                <a:moveTo>
                  <a:pt x="308" y="40"/>
                </a:moveTo>
                <a:cubicBezTo>
                  <a:pt x="204" y="39"/>
                  <a:pt x="99" y="32"/>
                  <a:pt x="0" y="0"/>
                </a:cubicBezTo>
                <a:cubicBezTo>
                  <a:pt x="7" y="15"/>
                  <a:pt x="15" y="30"/>
                  <a:pt x="23" y="45"/>
                </a:cubicBezTo>
                <a:cubicBezTo>
                  <a:pt x="48" y="89"/>
                  <a:pt x="77" y="130"/>
                  <a:pt x="102" y="174"/>
                </a:cubicBezTo>
                <a:cubicBezTo>
                  <a:pt x="112" y="176"/>
                  <a:pt x="123" y="178"/>
                  <a:pt x="133" y="181"/>
                </a:cubicBezTo>
                <a:cubicBezTo>
                  <a:pt x="307" y="220"/>
                  <a:pt x="488" y="198"/>
                  <a:pt x="665" y="173"/>
                </a:cubicBezTo>
                <a:cubicBezTo>
                  <a:pt x="688" y="136"/>
                  <a:pt x="714" y="100"/>
                  <a:pt x="740" y="64"/>
                </a:cubicBezTo>
                <a:cubicBezTo>
                  <a:pt x="753" y="45"/>
                  <a:pt x="765" y="26"/>
                  <a:pt x="776" y="6"/>
                </a:cubicBezTo>
                <a:cubicBezTo>
                  <a:pt x="621" y="30"/>
                  <a:pt x="465" y="42"/>
                  <a:pt x="308" y="4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8" name="Freeform 12">
            <a:extLst>
              <a:ext uri="{FF2B5EF4-FFF2-40B4-BE49-F238E27FC236}">
                <a16:creationId xmlns:a16="http://schemas.microsoft.com/office/drawing/2014/main" id="{DCBC98DA-9CCA-2D4C-A1D2-0EEC83543C8C}"/>
              </a:ext>
            </a:extLst>
          </p:cNvPr>
          <p:cNvSpPr>
            <a:spLocks/>
          </p:cNvSpPr>
          <p:nvPr userDrawn="1"/>
        </p:nvSpPr>
        <p:spPr bwMode="auto">
          <a:xfrm>
            <a:off x="4458493" y="1824283"/>
            <a:ext cx="3292475" cy="825500"/>
          </a:xfrm>
          <a:custGeom>
            <a:avLst/>
            <a:gdLst>
              <a:gd name="T0" fmla="*/ 838 w 866"/>
              <a:gd name="T1" fmla="*/ 6 h 217"/>
              <a:gd name="T2" fmla="*/ 195 w 866"/>
              <a:gd name="T3" fmla="*/ 25 h 217"/>
              <a:gd name="T4" fmla="*/ 19 w 866"/>
              <a:gd name="T5" fmla="*/ 0 h 217"/>
              <a:gd name="T6" fmla="*/ 5 w 866"/>
              <a:gd name="T7" fmla="*/ 151 h 217"/>
              <a:gd name="T8" fmla="*/ 7 w 866"/>
              <a:gd name="T9" fmla="*/ 164 h 217"/>
              <a:gd name="T10" fmla="*/ 527 w 866"/>
              <a:gd name="T11" fmla="*/ 204 h 217"/>
              <a:gd name="T12" fmla="*/ 866 w 866"/>
              <a:gd name="T13" fmla="*/ 155 h 217"/>
              <a:gd name="T14" fmla="*/ 849 w 866"/>
              <a:gd name="T15" fmla="*/ 44 h 217"/>
              <a:gd name="T16" fmla="*/ 838 w 866"/>
              <a:gd name="T17" fmla="*/ 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6" h="217">
                <a:moveTo>
                  <a:pt x="838" y="6"/>
                </a:moveTo>
                <a:cubicBezTo>
                  <a:pt x="625" y="32"/>
                  <a:pt x="409" y="38"/>
                  <a:pt x="195" y="25"/>
                </a:cubicBezTo>
                <a:cubicBezTo>
                  <a:pt x="136" y="21"/>
                  <a:pt x="76" y="16"/>
                  <a:pt x="19" y="0"/>
                </a:cubicBezTo>
                <a:cubicBezTo>
                  <a:pt x="5" y="48"/>
                  <a:pt x="0" y="100"/>
                  <a:pt x="5" y="151"/>
                </a:cubicBezTo>
                <a:cubicBezTo>
                  <a:pt x="6" y="155"/>
                  <a:pt x="6" y="160"/>
                  <a:pt x="7" y="164"/>
                </a:cubicBezTo>
                <a:cubicBezTo>
                  <a:pt x="177" y="203"/>
                  <a:pt x="353" y="217"/>
                  <a:pt x="527" y="204"/>
                </a:cubicBezTo>
                <a:cubicBezTo>
                  <a:pt x="641" y="196"/>
                  <a:pt x="754" y="176"/>
                  <a:pt x="866" y="155"/>
                </a:cubicBezTo>
                <a:cubicBezTo>
                  <a:pt x="865" y="118"/>
                  <a:pt x="858" y="80"/>
                  <a:pt x="849" y="44"/>
                </a:cubicBezTo>
                <a:cubicBezTo>
                  <a:pt x="846" y="31"/>
                  <a:pt x="842" y="19"/>
                  <a:pt x="838"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89" name="Freeform 13">
            <a:extLst>
              <a:ext uri="{FF2B5EF4-FFF2-40B4-BE49-F238E27FC236}">
                <a16:creationId xmlns:a16="http://schemas.microsoft.com/office/drawing/2014/main" id="{1E5451CB-1EE2-D649-886C-BA8A37F23103}"/>
              </a:ext>
            </a:extLst>
          </p:cNvPr>
          <p:cNvSpPr>
            <a:spLocks/>
          </p:cNvSpPr>
          <p:nvPr userDrawn="1"/>
        </p:nvSpPr>
        <p:spPr bwMode="auto">
          <a:xfrm>
            <a:off x="4483893" y="2414833"/>
            <a:ext cx="3267075" cy="776288"/>
          </a:xfrm>
          <a:custGeom>
            <a:avLst/>
            <a:gdLst>
              <a:gd name="T0" fmla="*/ 0 w 859"/>
              <a:gd name="T1" fmla="*/ 9 h 204"/>
              <a:gd name="T2" fmla="*/ 43 w 859"/>
              <a:gd name="T3" fmla="*/ 162 h 204"/>
              <a:gd name="T4" fmla="*/ 351 w 859"/>
              <a:gd name="T5" fmla="*/ 202 h 204"/>
              <a:gd name="T6" fmla="*/ 819 w 859"/>
              <a:gd name="T7" fmla="*/ 168 h 204"/>
              <a:gd name="T8" fmla="*/ 855 w 859"/>
              <a:gd name="T9" fmla="*/ 66 h 204"/>
              <a:gd name="T10" fmla="*/ 859 w 859"/>
              <a:gd name="T11" fmla="*/ 0 h 204"/>
              <a:gd name="T12" fmla="*/ 520 w 859"/>
              <a:gd name="T13" fmla="*/ 49 h 204"/>
              <a:gd name="T14" fmla="*/ 0 w 859"/>
              <a:gd name="T15" fmla="*/ 9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9" h="204">
                <a:moveTo>
                  <a:pt x="0" y="9"/>
                </a:moveTo>
                <a:cubicBezTo>
                  <a:pt x="6" y="62"/>
                  <a:pt x="22" y="113"/>
                  <a:pt x="43" y="162"/>
                </a:cubicBezTo>
                <a:cubicBezTo>
                  <a:pt x="142" y="194"/>
                  <a:pt x="247" y="201"/>
                  <a:pt x="351" y="202"/>
                </a:cubicBezTo>
                <a:cubicBezTo>
                  <a:pt x="508" y="204"/>
                  <a:pt x="664" y="192"/>
                  <a:pt x="819" y="168"/>
                </a:cubicBezTo>
                <a:cubicBezTo>
                  <a:pt x="837" y="137"/>
                  <a:pt x="850" y="103"/>
                  <a:pt x="855" y="66"/>
                </a:cubicBezTo>
                <a:cubicBezTo>
                  <a:pt x="858" y="44"/>
                  <a:pt x="859" y="22"/>
                  <a:pt x="859" y="0"/>
                </a:cubicBezTo>
                <a:cubicBezTo>
                  <a:pt x="747" y="21"/>
                  <a:pt x="634" y="41"/>
                  <a:pt x="520" y="49"/>
                </a:cubicBezTo>
                <a:cubicBezTo>
                  <a:pt x="346" y="62"/>
                  <a:pt x="170" y="48"/>
                  <a:pt x="0" y="9"/>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0" name="Group 89">
            <a:extLst>
              <a:ext uri="{FF2B5EF4-FFF2-40B4-BE49-F238E27FC236}">
                <a16:creationId xmlns:a16="http://schemas.microsoft.com/office/drawing/2014/main" id="{C52993AF-9B96-EF44-A87E-9D1321CD21EA}"/>
              </a:ext>
            </a:extLst>
          </p:cNvPr>
          <p:cNvGrpSpPr/>
          <p:nvPr userDrawn="1"/>
        </p:nvGrpSpPr>
        <p:grpSpPr>
          <a:xfrm>
            <a:off x="5241131" y="4319833"/>
            <a:ext cx="1749425" cy="1587500"/>
            <a:chOff x="5208588" y="4741863"/>
            <a:chExt cx="1749425" cy="1587500"/>
          </a:xfrm>
        </p:grpSpPr>
        <p:sp>
          <p:nvSpPr>
            <p:cNvPr id="91" name="Freeform 6">
              <a:extLst>
                <a:ext uri="{FF2B5EF4-FFF2-40B4-BE49-F238E27FC236}">
                  <a16:creationId xmlns:a16="http://schemas.microsoft.com/office/drawing/2014/main" id="{DC2C055F-F2A8-DF48-90A4-C509C04B7789}"/>
                </a:ext>
              </a:extLst>
            </p:cNvPr>
            <p:cNvSpPr>
              <a:spLocks/>
            </p:cNvSpPr>
            <p:nvPr/>
          </p:nvSpPr>
          <p:spPr bwMode="auto">
            <a:xfrm>
              <a:off x="5208588" y="4741863"/>
              <a:ext cx="1749425" cy="263525"/>
            </a:xfrm>
            <a:custGeom>
              <a:avLst/>
              <a:gdLst>
                <a:gd name="T0" fmla="*/ 0 w 460"/>
                <a:gd name="T1" fmla="*/ 0 h 69"/>
                <a:gd name="T2" fmla="*/ 5 w 460"/>
                <a:gd name="T3" fmla="*/ 34 h 69"/>
                <a:gd name="T4" fmla="*/ 10 w 460"/>
                <a:gd name="T5" fmla="*/ 49 h 69"/>
                <a:gd name="T6" fmla="*/ 40 w 460"/>
                <a:gd name="T7" fmla="*/ 60 h 69"/>
                <a:gd name="T8" fmla="*/ 433 w 460"/>
                <a:gd name="T9" fmla="*/ 60 h 69"/>
                <a:gd name="T10" fmla="*/ 453 w 460"/>
                <a:gd name="T11" fmla="*/ 54 h 69"/>
                <a:gd name="T12" fmla="*/ 457 w 460"/>
                <a:gd name="T13" fmla="*/ 38 h 69"/>
                <a:gd name="T14" fmla="*/ 460 w 460"/>
                <a:gd name="T15" fmla="*/ 3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0" h="69">
                  <a:moveTo>
                    <a:pt x="0" y="0"/>
                  </a:moveTo>
                  <a:cubicBezTo>
                    <a:pt x="2" y="11"/>
                    <a:pt x="4" y="23"/>
                    <a:pt x="5" y="34"/>
                  </a:cubicBezTo>
                  <a:cubicBezTo>
                    <a:pt x="6" y="39"/>
                    <a:pt x="7" y="45"/>
                    <a:pt x="10" y="49"/>
                  </a:cubicBezTo>
                  <a:cubicBezTo>
                    <a:pt x="16" y="58"/>
                    <a:pt x="29" y="59"/>
                    <a:pt x="40" y="60"/>
                  </a:cubicBezTo>
                  <a:cubicBezTo>
                    <a:pt x="171" y="66"/>
                    <a:pt x="302" y="69"/>
                    <a:pt x="433" y="60"/>
                  </a:cubicBezTo>
                  <a:cubicBezTo>
                    <a:pt x="440" y="60"/>
                    <a:pt x="448" y="59"/>
                    <a:pt x="453" y="54"/>
                  </a:cubicBezTo>
                  <a:cubicBezTo>
                    <a:pt x="456" y="49"/>
                    <a:pt x="457" y="44"/>
                    <a:pt x="457" y="38"/>
                  </a:cubicBezTo>
                  <a:cubicBezTo>
                    <a:pt x="458" y="27"/>
                    <a:pt x="459" y="15"/>
                    <a:pt x="460" y="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7">
              <a:extLst>
                <a:ext uri="{FF2B5EF4-FFF2-40B4-BE49-F238E27FC236}">
                  <a16:creationId xmlns:a16="http://schemas.microsoft.com/office/drawing/2014/main" id="{B34A371B-C474-AA47-AC20-943E31D8444B}"/>
                </a:ext>
              </a:extLst>
            </p:cNvPr>
            <p:cNvSpPr>
              <a:spLocks/>
            </p:cNvSpPr>
            <p:nvPr/>
          </p:nvSpPr>
          <p:spPr bwMode="auto">
            <a:xfrm>
              <a:off x="6824663" y="4981575"/>
              <a:ext cx="49213" cy="95250"/>
            </a:xfrm>
            <a:custGeom>
              <a:avLst/>
              <a:gdLst>
                <a:gd name="T0" fmla="*/ 0 w 13"/>
                <a:gd name="T1" fmla="*/ 25 h 25"/>
                <a:gd name="T2" fmla="*/ 13 w 13"/>
                <a:gd name="T3" fmla="*/ 0 h 25"/>
              </a:gdLst>
              <a:ahLst/>
              <a:cxnLst>
                <a:cxn ang="0">
                  <a:pos x="T0" y="T1"/>
                </a:cxn>
                <a:cxn ang="0">
                  <a:pos x="T2" y="T3"/>
                </a:cxn>
              </a:cxnLst>
              <a:rect l="0" t="0" r="r" b="b"/>
              <a:pathLst>
                <a:path w="13" h="25">
                  <a:moveTo>
                    <a:pt x="0" y="25"/>
                  </a:moveTo>
                  <a:cubicBezTo>
                    <a:pt x="4" y="17"/>
                    <a:pt x="9" y="8"/>
                    <a:pt x="13"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3" name="Freeform 14">
              <a:extLst>
                <a:ext uri="{FF2B5EF4-FFF2-40B4-BE49-F238E27FC236}">
                  <a16:creationId xmlns:a16="http://schemas.microsoft.com/office/drawing/2014/main" id="{39D309AA-5A66-E349-BD6E-849B6120ECC0}"/>
                </a:ext>
              </a:extLst>
            </p:cNvPr>
            <p:cNvSpPr>
              <a:spLocks/>
            </p:cNvSpPr>
            <p:nvPr/>
          </p:nvSpPr>
          <p:spPr bwMode="auto">
            <a:xfrm>
              <a:off x="5265738" y="5070475"/>
              <a:ext cx="1638300" cy="158750"/>
            </a:xfrm>
            <a:custGeom>
              <a:avLst/>
              <a:gdLst>
                <a:gd name="T0" fmla="*/ 31 w 431"/>
                <a:gd name="T1" fmla="*/ 2 h 42"/>
                <a:gd name="T2" fmla="*/ 14 w 431"/>
                <a:gd name="T3" fmla="*/ 5 h 42"/>
                <a:gd name="T4" fmla="*/ 2 w 431"/>
                <a:gd name="T5" fmla="*/ 17 h 42"/>
                <a:gd name="T6" fmla="*/ 14 w 431"/>
                <a:gd name="T7" fmla="*/ 38 h 42"/>
                <a:gd name="T8" fmla="*/ 38 w 431"/>
                <a:gd name="T9" fmla="*/ 41 h 42"/>
                <a:gd name="T10" fmla="*/ 326 w 431"/>
                <a:gd name="T11" fmla="*/ 39 h 42"/>
                <a:gd name="T12" fmla="*/ 391 w 431"/>
                <a:gd name="T13" fmla="*/ 40 h 42"/>
                <a:gd name="T14" fmla="*/ 416 w 431"/>
                <a:gd name="T15" fmla="*/ 39 h 42"/>
                <a:gd name="T16" fmla="*/ 430 w 431"/>
                <a:gd name="T17" fmla="*/ 21 h 42"/>
                <a:gd name="T18" fmla="*/ 420 w 431"/>
                <a:gd name="T19" fmla="*/ 8 h 42"/>
                <a:gd name="T20" fmla="*/ 403 w 431"/>
                <a:gd name="T21" fmla="*/ 3 h 42"/>
                <a:gd name="T22" fmla="*/ 325 w 431"/>
                <a:gd name="T23" fmla="*/ 1 h 42"/>
                <a:gd name="T24" fmla="*/ 209 w 431"/>
                <a:gd name="T25" fmla="*/ 1 h 42"/>
                <a:gd name="T26" fmla="*/ 97 w 431"/>
                <a:gd name="T27" fmla="*/ 0 h 42"/>
                <a:gd name="T28" fmla="*/ 31 w 431"/>
                <a:gd name="T29"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1" h="42">
                  <a:moveTo>
                    <a:pt x="31" y="2"/>
                  </a:moveTo>
                  <a:cubicBezTo>
                    <a:pt x="25" y="3"/>
                    <a:pt x="19" y="3"/>
                    <a:pt x="14" y="5"/>
                  </a:cubicBezTo>
                  <a:cubicBezTo>
                    <a:pt x="8" y="7"/>
                    <a:pt x="3" y="12"/>
                    <a:pt x="2" y="17"/>
                  </a:cubicBezTo>
                  <a:cubicBezTo>
                    <a:pt x="0" y="26"/>
                    <a:pt x="6" y="34"/>
                    <a:pt x="14" y="38"/>
                  </a:cubicBezTo>
                  <a:cubicBezTo>
                    <a:pt x="21" y="41"/>
                    <a:pt x="30" y="41"/>
                    <a:pt x="38" y="41"/>
                  </a:cubicBezTo>
                  <a:cubicBezTo>
                    <a:pt x="134" y="40"/>
                    <a:pt x="230" y="40"/>
                    <a:pt x="326" y="39"/>
                  </a:cubicBezTo>
                  <a:cubicBezTo>
                    <a:pt x="347" y="39"/>
                    <a:pt x="369" y="39"/>
                    <a:pt x="391" y="40"/>
                  </a:cubicBezTo>
                  <a:cubicBezTo>
                    <a:pt x="400" y="41"/>
                    <a:pt x="408" y="42"/>
                    <a:pt x="416" y="39"/>
                  </a:cubicBezTo>
                  <a:cubicBezTo>
                    <a:pt x="424" y="37"/>
                    <a:pt x="431" y="29"/>
                    <a:pt x="430" y="21"/>
                  </a:cubicBezTo>
                  <a:cubicBezTo>
                    <a:pt x="429" y="15"/>
                    <a:pt x="425" y="10"/>
                    <a:pt x="420" y="8"/>
                  </a:cubicBezTo>
                  <a:cubicBezTo>
                    <a:pt x="414" y="5"/>
                    <a:pt x="408" y="4"/>
                    <a:pt x="403" y="3"/>
                  </a:cubicBezTo>
                  <a:cubicBezTo>
                    <a:pt x="377" y="0"/>
                    <a:pt x="351" y="0"/>
                    <a:pt x="325" y="1"/>
                  </a:cubicBezTo>
                  <a:cubicBezTo>
                    <a:pt x="287" y="1"/>
                    <a:pt x="248" y="1"/>
                    <a:pt x="209" y="1"/>
                  </a:cubicBezTo>
                  <a:cubicBezTo>
                    <a:pt x="172" y="2"/>
                    <a:pt x="135" y="0"/>
                    <a:pt x="97" y="0"/>
                  </a:cubicBezTo>
                  <a:cubicBezTo>
                    <a:pt x="75" y="0"/>
                    <a:pt x="53" y="1"/>
                    <a:pt x="31" y="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15">
              <a:extLst>
                <a:ext uri="{FF2B5EF4-FFF2-40B4-BE49-F238E27FC236}">
                  <a16:creationId xmlns:a16="http://schemas.microsoft.com/office/drawing/2014/main" id="{716B547D-EBE8-2C4B-B2F5-A6AC3AE8C8A7}"/>
                </a:ext>
              </a:extLst>
            </p:cNvPr>
            <p:cNvSpPr>
              <a:spLocks/>
            </p:cNvSpPr>
            <p:nvPr/>
          </p:nvSpPr>
          <p:spPr bwMode="auto">
            <a:xfrm>
              <a:off x="5287963" y="5302250"/>
              <a:ext cx="1585913" cy="152400"/>
            </a:xfrm>
            <a:custGeom>
              <a:avLst/>
              <a:gdLst>
                <a:gd name="T0" fmla="*/ 42 w 417"/>
                <a:gd name="T1" fmla="*/ 0 h 40"/>
                <a:gd name="T2" fmla="*/ 15 w 417"/>
                <a:gd name="T3" fmla="*/ 4 h 40"/>
                <a:gd name="T4" fmla="*/ 3 w 417"/>
                <a:gd name="T5" fmla="*/ 26 h 40"/>
                <a:gd name="T6" fmla="*/ 16 w 417"/>
                <a:gd name="T7" fmla="*/ 37 h 40"/>
                <a:gd name="T8" fmla="*/ 34 w 417"/>
                <a:gd name="T9" fmla="*/ 39 h 40"/>
                <a:gd name="T10" fmla="*/ 384 w 417"/>
                <a:gd name="T11" fmla="*/ 40 h 40"/>
                <a:gd name="T12" fmla="*/ 405 w 417"/>
                <a:gd name="T13" fmla="*/ 37 h 40"/>
                <a:gd name="T14" fmla="*/ 416 w 417"/>
                <a:gd name="T15" fmla="*/ 21 h 40"/>
                <a:gd name="T16" fmla="*/ 405 w 417"/>
                <a:gd name="T17" fmla="*/ 9 h 40"/>
                <a:gd name="T18" fmla="*/ 388 w 417"/>
                <a:gd name="T19" fmla="*/ 7 h 40"/>
                <a:gd name="T20" fmla="*/ 249 w 417"/>
                <a:gd name="T21" fmla="*/ 4 h 40"/>
                <a:gd name="T22" fmla="*/ 117 w 417"/>
                <a:gd name="T23" fmla="*/ 3 h 40"/>
                <a:gd name="T24" fmla="*/ 42 w 417"/>
                <a:gd name="T2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7" h="40">
                  <a:moveTo>
                    <a:pt x="42" y="0"/>
                  </a:moveTo>
                  <a:cubicBezTo>
                    <a:pt x="33" y="0"/>
                    <a:pt x="23" y="0"/>
                    <a:pt x="15" y="4"/>
                  </a:cubicBezTo>
                  <a:cubicBezTo>
                    <a:pt x="7" y="8"/>
                    <a:pt x="0" y="17"/>
                    <a:pt x="3" y="26"/>
                  </a:cubicBezTo>
                  <a:cubicBezTo>
                    <a:pt x="5" y="32"/>
                    <a:pt x="10" y="36"/>
                    <a:pt x="16" y="37"/>
                  </a:cubicBezTo>
                  <a:cubicBezTo>
                    <a:pt x="22" y="39"/>
                    <a:pt x="28" y="39"/>
                    <a:pt x="34" y="39"/>
                  </a:cubicBezTo>
                  <a:cubicBezTo>
                    <a:pt x="151" y="40"/>
                    <a:pt x="267" y="40"/>
                    <a:pt x="384" y="40"/>
                  </a:cubicBezTo>
                  <a:cubicBezTo>
                    <a:pt x="391" y="40"/>
                    <a:pt x="399" y="40"/>
                    <a:pt x="405" y="37"/>
                  </a:cubicBezTo>
                  <a:cubicBezTo>
                    <a:pt x="412" y="34"/>
                    <a:pt x="417" y="28"/>
                    <a:pt x="416" y="21"/>
                  </a:cubicBezTo>
                  <a:cubicBezTo>
                    <a:pt x="415" y="15"/>
                    <a:pt x="410" y="11"/>
                    <a:pt x="405" y="9"/>
                  </a:cubicBezTo>
                  <a:cubicBezTo>
                    <a:pt x="399" y="7"/>
                    <a:pt x="394" y="7"/>
                    <a:pt x="388" y="7"/>
                  </a:cubicBezTo>
                  <a:cubicBezTo>
                    <a:pt x="342" y="6"/>
                    <a:pt x="295" y="5"/>
                    <a:pt x="249" y="4"/>
                  </a:cubicBezTo>
                  <a:cubicBezTo>
                    <a:pt x="205" y="3"/>
                    <a:pt x="161" y="0"/>
                    <a:pt x="117" y="3"/>
                  </a:cubicBezTo>
                  <a:cubicBezTo>
                    <a:pt x="93" y="4"/>
                    <a:pt x="67" y="1"/>
                    <a:pt x="42"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16">
              <a:extLst>
                <a:ext uri="{FF2B5EF4-FFF2-40B4-BE49-F238E27FC236}">
                  <a16:creationId xmlns:a16="http://schemas.microsoft.com/office/drawing/2014/main" id="{A8261311-987D-FA48-A9B1-191E9BA7CFE0}"/>
                </a:ext>
              </a:extLst>
            </p:cNvPr>
            <p:cNvSpPr>
              <a:spLocks/>
            </p:cNvSpPr>
            <p:nvPr/>
          </p:nvSpPr>
          <p:spPr bwMode="auto">
            <a:xfrm>
              <a:off x="5311775" y="5549900"/>
              <a:ext cx="1539875" cy="139700"/>
            </a:xfrm>
            <a:custGeom>
              <a:avLst/>
              <a:gdLst>
                <a:gd name="T0" fmla="*/ 37 w 405"/>
                <a:gd name="T1" fmla="*/ 0 h 37"/>
                <a:gd name="T2" fmla="*/ 13 w 405"/>
                <a:gd name="T3" fmla="*/ 3 h 37"/>
                <a:gd name="T4" fmla="*/ 1 w 405"/>
                <a:gd name="T5" fmla="*/ 23 h 37"/>
                <a:gd name="T6" fmla="*/ 14 w 405"/>
                <a:gd name="T7" fmla="*/ 35 h 37"/>
                <a:gd name="T8" fmla="*/ 32 w 405"/>
                <a:gd name="T9" fmla="*/ 37 h 37"/>
                <a:gd name="T10" fmla="*/ 374 w 405"/>
                <a:gd name="T11" fmla="*/ 36 h 37"/>
                <a:gd name="T12" fmla="*/ 392 w 405"/>
                <a:gd name="T13" fmla="*/ 34 h 37"/>
                <a:gd name="T14" fmla="*/ 404 w 405"/>
                <a:gd name="T15" fmla="*/ 22 h 37"/>
                <a:gd name="T16" fmla="*/ 392 w 405"/>
                <a:gd name="T17" fmla="*/ 3 h 37"/>
                <a:gd name="T18" fmla="*/ 368 w 405"/>
                <a:gd name="T19" fmla="*/ 1 h 37"/>
                <a:gd name="T20" fmla="*/ 230 w 405"/>
                <a:gd name="T21" fmla="*/ 3 h 37"/>
                <a:gd name="T22" fmla="*/ 161 w 405"/>
                <a:gd name="T23" fmla="*/ 1 h 37"/>
                <a:gd name="T24" fmla="*/ 74 w 405"/>
                <a:gd name="T25" fmla="*/ 1 h 37"/>
                <a:gd name="T26" fmla="*/ 37 w 40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5" h="37">
                  <a:moveTo>
                    <a:pt x="37" y="0"/>
                  </a:moveTo>
                  <a:cubicBezTo>
                    <a:pt x="29" y="0"/>
                    <a:pt x="20" y="0"/>
                    <a:pt x="13" y="3"/>
                  </a:cubicBezTo>
                  <a:cubicBezTo>
                    <a:pt x="6" y="7"/>
                    <a:pt x="0" y="15"/>
                    <a:pt x="1" y="23"/>
                  </a:cubicBezTo>
                  <a:cubicBezTo>
                    <a:pt x="3" y="29"/>
                    <a:pt x="8" y="33"/>
                    <a:pt x="14" y="35"/>
                  </a:cubicBezTo>
                  <a:cubicBezTo>
                    <a:pt x="19" y="37"/>
                    <a:pt x="26" y="37"/>
                    <a:pt x="32" y="37"/>
                  </a:cubicBezTo>
                  <a:cubicBezTo>
                    <a:pt x="146" y="37"/>
                    <a:pt x="260" y="37"/>
                    <a:pt x="374" y="36"/>
                  </a:cubicBezTo>
                  <a:cubicBezTo>
                    <a:pt x="380" y="36"/>
                    <a:pt x="386" y="36"/>
                    <a:pt x="392" y="34"/>
                  </a:cubicBezTo>
                  <a:cubicBezTo>
                    <a:pt x="397" y="32"/>
                    <a:pt x="403" y="27"/>
                    <a:pt x="404" y="22"/>
                  </a:cubicBezTo>
                  <a:cubicBezTo>
                    <a:pt x="405" y="14"/>
                    <a:pt x="399" y="6"/>
                    <a:pt x="392" y="3"/>
                  </a:cubicBezTo>
                  <a:cubicBezTo>
                    <a:pt x="384" y="0"/>
                    <a:pt x="376" y="1"/>
                    <a:pt x="368" y="1"/>
                  </a:cubicBezTo>
                  <a:cubicBezTo>
                    <a:pt x="322" y="3"/>
                    <a:pt x="276" y="4"/>
                    <a:pt x="230" y="3"/>
                  </a:cubicBezTo>
                  <a:cubicBezTo>
                    <a:pt x="207" y="3"/>
                    <a:pt x="184" y="2"/>
                    <a:pt x="161" y="1"/>
                  </a:cubicBezTo>
                  <a:cubicBezTo>
                    <a:pt x="140" y="0"/>
                    <a:pt x="81" y="1"/>
                    <a:pt x="74" y="1"/>
                  </a:cubicBezTo>
                  <a:cubicBezTo>
                    <a:pt x="62" y="2"/>
                    <a:pt x="49" y="1"/>
                    <a:pt x="37"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17">
              <a:extLst>
                <a:ext uri="{FF2B5EF4-FFF2-40B4-BE49-F238E27FC236}">
                  <a16:creationId xmlns:a16="http://schemas.microsoft.com/office/drawing/2014/main" id="{BCAE53A9-DBB2-164E-B0C0-22C25D12AE16}"/>
                </a:ext>
              </a:extLst>
            </p:cNvPr>
            <p:cNvSpPr>
              <a:spLocks/>
            </p:cNvSpPr>
            <p:nvPr/>
          </p:nvSpPr>
          <p:spPr bwMode="auto">
            <a:xfrm>
              <a:off x="5330825" y="5781675"/>
              <a:ext cx="1512888" cy="185738"/>
            </a:xfrm>
            <a:custGeom>
              <a:avLst/>
              <a:gdLst>
                <a:gd name="T0" fmla="*/ 32 w 398"/>
                <a:gd name="T1" fmla="*/ 1 h 49"/>
                <a:gd name="T2" fmla="*/ 13 w 398"/>
                <a:gd name="T3" fmla="*/ 4 h 49"/>
                <a:gd name="T4" fmla="*/ 1 w 398"/>
                <a:gd name="T5" fmla="*/ 18 h 49"/>
                <a:gd name="T6" fmla="*/ 14 w 398"/>
                <a:gd name="T7" fmla="*/ 37 h 49"/>
                <a:gd name="T8" fmla="*/ 38 w 398"/>
                <a:gd name="T9" fmla="*/ 40 h 49"/>
                <a:gd name="T10" fmla="*/ 371 w 398"/>
                <a:gd name="T11" fmla="*/ 39 h 49"/>
                <a:gd name="T12" fmla="*/ 393 w 398"/>
                <a:gd name="T13" fmla="*/ 29 h 49"/>
                <a:gd name="T14" fmla="*/ 384 w 398"/>
                <a:gd name="T15" fmla="*/ 5 h 49"/>
                <a:gd name="T16" fmla="*/ 356 w 398"/>
                <a:gd name="T17" fmla="*/ 1 h 49"/>
                <a:gd name="T18" fmla="*/ 105 w 398"/>
                <a:gd name="T19" fmla="*/ 2 h 49"/>
                <a:gd name="T20" fmla="*/ 32 w 398"/>
                <a:gd name="T21"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49">
                  <a:moveTo>
                    <a:pt x="32" y="1"/>
                  </a:moveTo>
                  <a:cubicBezTo>
                    <a:pt x="25" y="1"/>
                    <a:pt x="19" y="2"/>
                    <a:pt x="13" y="4"/>
                  </a:cubicBezTo>
                  <a:cubicBezTo>
                    <a:pt x="7" y="7"/>
                    <a:pt x="2" y="12"/>
                    <a:pt x="1" y="18"/>
                  </a:cubicBezTo>
                  <a:cubicBezTo>
                    <a:pt x="0" y="26"/>
                    <a:pt x="6" y="34"/>
                    <a:pt x="14" y="37"/>
                  </a:cubicBezTo>
                  <a:cubicBezTo>
                    <a:pt x="22" y="40"/>
                    <a:pt x="30" y="40"/>
                    <a:pt x="38" y="40"/>
                  </a:cubicBezTo>
                  <a:cubicBezTo>
                    <a:pt x="149" y="36"/>
                    <a:pt x="260" y="49"/>
                    <a:pt x="371" y="39"/>
                  </a:cubicBezTo>
                  <a:cubicBezTo>
                    <a:pt x="379" y="38"/>
                    <a:pt x="389" y="37"/>
                    <a:pt x="393" y="29"/>
                  </a:cubicBezTo>
                  <a:cubicBezTo>
                    <a:pt x="398" y="21"/>
                    <a:pt x="392" y="10"/>
                    <a:pt x="384" y="5"/>
                  </a:cubicBezTo>
                  <a:cubicBezTo>
                    <a:pt x="375" y="1"/>
                    <a:pt x="365" y="1"/>
                    <a:pt x="356" y="1"/>
                  </a:cubicBezTo>
                  <a:cubicBezTo>
                    <a:pt x="272" y="4"/>
                    <a:pt x="189" y="4"/>
                    <a:pt x="105" y="2"/>
                  </a:cubicBezTo>
                  <a:cubicBezTo>
                    <a:pt x="81" y="1"/>
                    <a:pt x="56" y="0"/>
                    <a:pt x="32" y="1"/>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7" name="Freeform 18">
              <a:extLst>
                <a:ext uri="{FF2B5EF4-FFF2-40B4-BE49-F238E27FC236}">
                  <a16:creationId xmlns:a16="http://schemas.microsoft.com/office/drawing/2014/main" id="{B2B36CC6-8697-6A4D-BC69-1423BD5BB049}"/>
                </a:ext>
              </a:extLst>
            </p:cNvPr>
            <p:cNvSpPr>
              <a:spLocks/>
            </p:cNvSpPr>
            <p:nvPr/>
          </p:nvSpPr>
          <p:spPr bwMode="auto">
            <a:xfrm>
              <a:off x="6257925" y="5937250"/>
              <a:ext cx="444500" cy="357188"/>
            </a:xfrm>
            <a:custGeom>
              <a:avLst/>
              <a:gdLst>
                <a:gd name="T0" fmla="*/ 0 w 117"/>
                <a:gd name="T1" fmla="*/ 94 h 94"/>
                <a:gd name="T2" fmla="*/ 117 w 117"/>
                <a:gd name="T3" fmla="*/ 0 h 94"/>
              </a:gdLst>
              <a:ahLst/>
              <a:cxnLst>
                <a:cxn ang="0">
                  <a:pos x="T0" y="T1"/>
                </a:cxn>
                <a:cxn ang="0">
                  <a:pos x="T2" y="T3"/>
                </a:cxn>
              </a:cxnLst>
              <a:rect l="0" t="0" r="r" b="b"/>
              <a:pathLst>
                <a:path w="117" h="94">
                  <a:moveTo>
                    <a:pt x="0" y="94"/>
                  </a:moveTo>
                  <a:cubicBezTo>
                    <a:pt x="43" y="68"/>
                    <a:pt x="82" y="36"/>
                    <a:pt x="11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8" name="Freeform 19">
              <a:extLst>
                <a:ext uri="{FF2B5EF4-FFF2-40B4-BE49-F238E27FC236}">
                  <a16:creationId xmlns:a16="http://schemas.microsoft.com/office/drawing/2014/main" id="{C2AE3142-BEB8-7948-A434-7E5133C77E73}"/>
                </a:ext>
              </a:extLst>
            </p:cNvPr>
            <p:cNvSpPr>
              <a:spLocks/>
            </p:cNvSpPr>
            <p:nvPr/>
          </p:nvSpPr>
          <p:spPr bwMode="auto">
            <a:xfrm>
              <a:off x="5892800" y="6291263"/>
              <a:ext cx="365125" cy="38100"/>
            </a:xfrm>
            <a:custGeom>
              <a:avLst/>
              <a:gdLst>
                <a:gd name="T0" fmla="*/ 0 w 96"/>
                <a:gd name="T1" fmla="*/ 0 h 10"/>
                <a:gd name="T2" fmla="*/ 62 w 96"/>
                <a:gd name="T3" fmla="*/ 10 h 10"/>
                <a:gd name="T4" fmla="*/ 82 w 96"/>
                <a:gd name="T5" fmla="*/ 8 h 10"/>
                <a:gd name="T6" fmla="*/ 96 w 96"/>
                <a:gd name="T7" fmla="*/ 1 h 10"/>
              </a:gdLst>
              <a:ahLst/>
              <a:cxnLst>
                <a:cxn ang="0">
                  <a:pos x="T0" y="T1"/>
                </a:cxn>
                <a:cxn ang="0">
                  <a:pos x="T2" y="T3"/>
                </a:cxn>
                <a:cxn ang="0">
                  <a:pos x="T4" y="T5"/>
                </a:cxn>
                <a:cxn ang="0">
                  <a:pos x="T6" y="T7"/>
                </a:cxn>
              </a:cxnLst>
              <a:rect l="0" t="0" r="r" b="b"/>
              <a:pathLst>
                <a:path w="96" h="10">
                  <a:moveTo>
                    <a:pt x="0" y="0"/>
                  </a:moveTo>
                  <a:cubicBezTo>
                    <a:pt x="19" y="8"/>
                    <a:pt x="41" y="10"/>
                    <a:pt x="62" y="10"/>
                  </a:cubicBezTo>
                  <a:cubicBezTo>
                    <a:pt x="69" y="10"/>
                    <a:pt x="75" y="10"/>
                    <a:pt x="82" y="8"/>
                  </a:cubicBezTo>
                  <a:cubicBezTo>
                    <a:pt x="87" y="7"/>
                    <a:pt x="91" y="4"/>
                    <a:pt x="96" y="1"/>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20">
              <a:extLst>
                <a:ext uri="{FF2B5EF4-FFF2-40B4-BE49-F238E27FC236}">
                  <a16:creationId xmlns:a16="http://schemas.microsoft.com/office/drawing/2014/main" id="{A9DC7330-F69D-F14B-97AA-9978DD3217A4}"/>
                </a:ext>
              </a:extLst>
            </p:cNvPr>
            <p:cNvSpPr>
              <a:spLocks/>
            </p:cNvSpPr>
            <p:nvPr/>
          </p:nvSpPr>
          <p:spPr bwMode="auto">
            <a:xfrm>
              <a:off x="5448300" y="5937250"/>
              <a:ext cx="444500" cy="354013"/>
            </a:xfrm>
            <a:custGeom>
              <a:avLst/>
              <a:gdLst>
                <a:gd name="T0" fmla="*/ 0 w 117"/>
                <a:gd name="T1" fmla="*/ 0 h 93"/>
                <a:gd name="T2" fmla="*/ 84 w 117"/>
                <a:gd name="T3" fmla="*/ 71 h 93"/>
                <a:gd name="T4" fmla="*/ 109 w 117"/>
                <a:gd name="T5" fmla="*/ 89 h 93"/>
                <a:gd name="T6" fmla="*/ 117 w 117"/>
                <a:gd name="T7" fmla="*/ 93 h 93"/>
              </a:gdLst>
              <a:ahLst/>
              <a:cxnLst>
                <a:cxn ang="0">
                  <a:pos x="T0" y="T1"/>
                </a:cxn>
                <a:cxn ang="0">
                  <a:pos x="T2" y="T3"/>
                </a:cxn>
                <a:cxn ang="0">
                  <a:pos x="T4" y="T5"/>
                </a:cxn>
                <a:cxn ang="0">
                  <a:pos x="T6" y="T7"/>
                </a:cxn>
              </a:cxnLst>
              <a:rect l="0" t="0" r="r" b="b"/>
              <a:pathLst>
                <a:path w="117" h="93">
                  <a:moveTo>
                    <a:pt x="0" y="0"/>
                  </a:moveTo>
                  <a:cubicBezTo>
                    <a:pt x="28" y="24"/>
                    <a:pt x="56" y="47"/>
                    <a:pt x="84" y="71"/>
                  </a:cubicBezTo>
                  <a:cubicBezTo>
                    <a:pt x="92" y="77"/>
                    <a:pt x="100" y="84"/>
                    <a:pt x="109" y="89"/>
                  </a:cubicBezTo>
                  <a:cubicBezTo>
                    <a:pt x="112" y="90"/>
                    <a:pt x="114" y="91"/>
                    <a:pt x="117" y="9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0" name="Freeform 21">
              <a:extLst>
                <a:ext uri="{FF2B5EF4-FFF2-40B4-BE49-F238E27FC236}">
                  <a16:creationId xmlns:a16="http://schemas.microsoft.com/office/drawing/2014/main" id="{DC585806-532F-734A-B92E-7AFDE43A940C}"/>
                </a:ext>
              </a:extLst>
            </p:cNvPr>
            <p:cNvSpPr>
              <a:spLocks/>
            </p:cNvSpPr>
            <p:nvPr/>
          </p:nvSpPr>
          <p:spPr bwMode="auto">
            <a:xfrm>
              <a:off x="5775325" y="6184900"/>
              <a:ext cx="615950" cy="30163"/>
            </a:xfrm>
            <a:custGeom>
              <a:avLst/>
              <a:gdLst>
                <a:gd name="T0" fmla="*/ 0 w 162"/>
                <a:gd name="T1" fmla="*/ 7 h 8"/>
                <a:gd name="T2" fmla="*/ 162 w 162"/>
                <a:gd name="T3" fmla="*/ 8 h 8"/>
              </a:gdLst>
              <a:ahLst/>
              <a:cxnLst>
                <a:cxn ang="0">
                  <a:pos x="T0" y="T1"/>
                </a:cxn>
                <a:cxn ang="0">
                  <a:pos x="T2" y="T3"/>
                </a:cxn>
              </a:cxnLst>
              <a:rect l="0" t="0" r="r" b="b"/>
              <a:pathLst>
                <a:path w="162" h="8">
                  <a:moveTo>
                    <a:pt x="0" y="7"/>
                  </a:moveTo>
                  <a:cubicBezTo>
                    <a:pt x="54" y="4"/>
                    <a:pt x="108" y="0"/>
                    <a:pt x="162" y="8"/>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1" name="Freeform 22">
              <a:extLst>
                <a:ext uri="{FF2B5EF4-FFF2-40B4-BE49-F238E27FC236}">
                  <a16:creationId xmlns:a16="http://schemas.microsoft.com/office/drawing/2014/main" id="{59391D8D-17B1-9D43-991A-0069552D7308}"/>
                </a:ext>
              </a:extLst>
            </p:cNvPr>
            <p:cNvSpPr>
              <a:spLocks/>
            </p:cNvSpPr>
            <p:nvPr/>
          </p:nvSpPr>
          <p:spPr bwMode="auto">
            <a:xfrm>
              <a:off x="5375275" y="5697538"/>
              <a:ext cx="30163" cy="92075"/>
            </a:xfrm>
            <a:custGeom>
              <a:avLst/>
              <a:gdLst>
                <a:gd name="T0" fmla="*/ 8 w 8"/>
                <a:gd name="T1" fmla="*/ 24 h 24"/>
                <a:gd name="T2" fmla="*/ 0 w 8"/>
                <a:gd name="T3" fmla="*/ 0 h 24"/>
              </a:gdLst>
              <a:ahLst/>
              <a:cxnLst>
                <a:cxn ang="0">
                  <a:pos x="T0" y="T1"/>
                </a:cxn>
                <a:cxn ang="0">
                  <a:pos x="T2" y="T3"/>
                </a:cxn>
              </a:cxnLst>
              <a:rect l="0" t="0" r="r" b="b"/>
              <a:pathLst>
                <a:path w="8" h="24">
                  <a:moveTo>
                    <a:pt x="8" y="24"/>
                  </a:moveTo>
                  <a:cubicBezTo>
                    <a:pt x="7" y="15"/>
                    <a:pt x="4" y="8"/>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23">
              <a:extLst>
                <a:ext uri="{FF2B5EF4-FFF2-40B4-BE49-F238E27FC236}">
                  <a16:creationId xmlns:a16="http://schemas.microsoft.com/office/drawing/2014/main" id="{72DA30FF-2E2C-AD4A-840B-F7081ED8249A}"/>
                </a:ext>
              </a:extLst>
            </p:cNvPr>
            <p:cNvSpPr>
              <a:spLocks/>
            </p:cNvSpPr>
            <p:nvPr/>
          </p:nvSpPr>
          <p:spPr bwMode="auto">
            <a:xfrm>
              <a:off x="5349875" y="5457825"/>
              <a:ext cx="30163" cy="98425"/>
            </a:xfrm>
            <a:custGeom>
              <a:avLst/>
              <a:gdLst>
                <a:gd name="T0" fmla="*/ 8 w 8"/>
                <a:gd name="T1" fmla="*/ 26 h 26"/>
                <a:gd name="T2" fmla="*/ 4 w 8"/>
                <a:gd name="T3" fmla="*/ 16 h 26"/>
                <a:gd name="T4" fmla="*/ 1 w 8"/>
                <a:gd name="T5" fmla="*/ 0 h 26"/>
              </a:gdLst>
              <a:ahLst/>
              <a:cxnLst>
                <a:cxn ang="0">
                  <a:pos x="T0" y="T1"/>
                </a:cxn>
                <a:cxn ang="0">
                  <a:pos x="T2" y="T3"/>
                </a:cxn>
                <a:cxn ang="0">
                  <a:pos x="T4" y="T5"/>
                </a:cxn>
              </a:cxnLst>
              <a:rect l="0" t="0" r="r" b="b"/>
              <a:pathLst>
                <a:path w="8" h="26">
                  <a:moveTo>
                    <a:pt x="8" y="26"/>
                  </a:moveTo>
                  <a:cubicBezTo>
                    <a:pt x="6" y="22"/>
                    <a:pt x="5" y="19"/>
                    <a:pt x="4" y="16"/>
                  </a:cubicBezTo>
                  <a:cubicBezTo>
                    <a:pt x="2" y="10"/>
                    <a:pt x="0" y="5"/>
                    <a:pt x="1"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3" name="Freeform 24">
              <a:extLst>
                <a:ext uri="{FF2B5EF4-FFF2-40B4-BE49-F238E27FC236}">
                  <a16:creationId xmlns:a16="http://schemas.microsoft.com/office/drawing/2014/main" id="{4A34D70D-7600-AC43-8359-62E0A19E1175}"/>
                </a:ext>
              </a:extLst>
            </p:cNvPr>
            <p:cNvSpPr>
              <a:spLocks/>
            </p:cNvSpPr>
            <p:nvPr/>
          </p:nvSpPr>
          <p:spPr bwMode="auto">
            <a:xfrm>
              <a:off x="5337175" y="5226050"/>
              <a:ext cx="23813" cy="84138"/>
            </a:xfrm>
            <a:custGeom>
              <a:avLst/>
              <a:gdLst>
                <a:gd name="T0" fmla="*/ 6 w 6"/>
                <a:gd name="T1" fmla="*/ 22 h 22"/>
                <a:gd name="T2" fmla="*/ 0 w 6"/>
                <a:gd name="T3" fmla="*/ 0 h 22"/>
              </a:gdLst>
              <a:ahLst/>
              <a:cxnLst>
                <a:cxn ang="0">
                  <a:pos x="T0" y="T1"/>
                </a:cxn>
                <a:cxn ang="0">
                  <a:pos x="T2" y="T3"/>
                </a:cxn>
              </a:cxnLst>
              <a:rect l="0" t="0" r="r" b="b"/>
              <a:pathLst>
                <a:path w="6" h="22">
                  <a:moveTo>
                    <a:pt x="6" y="22"/>
                  </a:moveTo>
                  <a:cubicBezTo>
                    <a:pt x="3" y="14"/>
                    <a:pt x="1" y="9"/>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4" name="Freeform 25">
              <a:extLst>
                <a:ext uri="{FF2B5EF4-FFF2-40B4-BE49-F238E27FC236}">
                  <a16:creationId xmlns:a16="http://schemas.microsoft.com/office/drawing/2014/main" id="{E57B5F42-B018-074A-8F4A-F290690C775F}"/>
                </a:ext>
              </a:extLst>
            </p:cNvPr>
            <p:cNvSpPr>
              <a:spLocks/>
            </p:cNvSpPr>
            <p:nvPr/>
          </p:nvSpPr>
          <p:spPr bwMode="auto">
            <a:xfrm>
              <a:off x="5284788" y="4967288"/>
              <a:ext cx="52388" cy="114300"/>
            </a:xfrm>
            <a:custGeom>
              <a:avLst/>
              <a:gdLst>
                <a:gd name="T0" fmla="*/ 14 w 14"/>
                <a:gd name="T1" fmla="*/ 30 h 30"/>
                <a:gd name="T2" fmla="*/ 0 w 14"/>
                <a:gd name="T3" fmla="*/ 0 h 30"/>
              </a:gdLst>
              <a:ahLst/>
              <a:cxnLst>
                <a:cxn ang="0">
                  <a:pos x="T0" y="T1"/>
                </a:cxn>
                <a:cxn ang="0">
                  <a:pos x="T2" y="T3"/>
                </a:cxn>
              </a:cxnLst>
              <a:rect l="0" t="0" r="r" b="b"/>
              <a:pathLst>
                <a:path w="14" h="30">
                  <a:moveTo>
                    <a:pt x="14" y="30"/>
                  </a:moveTo>
                  <a:cubicBezTo>
                    <a:pt x="9" y="21"/>
                    <a:pt x="7" y="7"/>
                    <a:pt x="0"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26">
              <a:extLst>
                <a:ext uri="{FF2B5EF4-FFF2-40B4-BE49-F238E27FC236}">
                  <a16:creationId xmlns:a16="http://schemas.microsoft.com/office/drawing/2014/main" id="{A6574985-CB59-1E4A-89F9-1FEF9205766A}"/>
                </a:ext>
              </a:extLst>
            </p:cNvPr>
            <p:cNvSpPr>
              <a:spLocks/>
            </p:cNvSpPr>
            <p:nvPr/>
          </p:nvSpPr>
          <p:spPr bwMode="auto">
            <a:xfrm>
              <a:off x="6800850" y="5229225"/>
              <a:ext cx="23813" cy="87313"/>
            </a:xfrm>
            <a:custGeom>
              <a:avLst/>
              <a:gdLst>
                <a:gd name="T0" fmla="*/ 0 w 6"/>
                <a:gd name="T1" fmla="*/ 23 h 23"/>
                <a:gd name="T2" fmla="*/ 6 w 6"/>
                <a:gd name="T3" fmla="*/ 0 h 23"/>
              </a:gdLst>
              <a:ahLst/>
              <a:cxnLst>
                <a:cxn ang="0">
                  <a:pos x="T0" y="T1"/>
                </a:cxn>
                <a:cxn ang="0">
                  <a:pos x="T2" y="T3"/>
                </a:cxn>
              </a:cxnLst>
              <a:rect l="0" t="0" r="r" b="b"/>
              <a:pathLst>
                <a:path w="6" h="23">
                  <a:moveTo>
                    <a:pt x="0" y="23"/>
                  </a:moveTo>
                  <a:cubicBezTo>
                    <a:pt x="2" y="15"/>
                    <a:pt x="3" y="7"/>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6" name="Freeform 27">
              <a:extLst>
                <a:ext uri="{FF2B5EF4-FFF2-40B4-BE49-F238E27FC236}">
                  <a16:creationId xmlns:a16="http://schemas.microsoft.com/office/drawing/2014/main" id="{F7F47312-072F-634A-A575-3F9A5F5D9F9B}"/>
                </a:ext>
              </a:extLst>
            </p:cNvPr>
            <p:cNvSpPr>
              <a:spLocks/>
            </p:cNvSpPr>
            <p:nvPr/>
          </p:nvSpPr>
          <p:spPr bwMode="auto">
            <a:xfrm>
              <a:off x="6786563" y="5465763"/>
              <a:ext cx="22225" cy="90488"/>
            </a:xfrm>
            <a:custGeom>
              <a:avLst/>
              <a:gdLst>
                <a:gd name="T0" fmla="*/ 0 w 6"/>
                <a:gd name="T1" fmla="*/ 24 h 24"/>
                <a:gd name="T2" fmla="*/ 6 w 6"/>
                <a:gd name="T3" fmla="*/ 0 h 24"/>
              </a:gdLst>
              <a:ahLst/>
              <a:cxnLst>
                <a:cxn ang="0">
                  <a:pos x="T0" y="T1"/>
                </a:cxn>
                <a:cxn ang="0">
                  <a:pos x="T2" y="T3"/>
                </a:cxn>
              </a:cxnLst>
              <a:rect l="0" t="0" r="r" b="b"/>
              <a:pathLst>
                <a:path w="6" h="24">
                  <a:moveTo>
                    <a:pt x="0" y="24"/>
                  </a:moveTo>
                  <a:cubicBezTo>
                    <a:pt x="2" y="16"/>
                    <a:pt x="4" y="8"/>
                    <a:pt x="6"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7" name="Freeform 28">
              <a:extLst>
                <a:ext uri="{FF2B5EF4-FFF2-40B4-BE49-F238E27FC236}">
                  <a16:creationId xmlns:a16="http://schemas.microsoft.com/office/drawing/2014/main" id="{4110E2A9-30C4-824B-8E16-ADBADFA4F37A}"/>
                </a:ext>
              </a:extLst>
            </p:cNvPr>
            <p:cNvSpPr>
              <a:spLocks/>
            </p:cNvSpPr>
            <p:nvPr/>
          </p:nvSpPr>
          <p:spPr bwMode="auto">
            <a:xfrm>
              <a:off x="6762750" y="5700713"/>
              <a:ext cx="26988" cy="88900"/>
            </a:xfrm>
            <a:custGeom>
              <a:avLst/>
              <a:gdLst>
                <a:gd name="T0" fmla="*/ 0 w 7"/>
                <a:gd name="T1" fmla="*/ 23 h 23"/>
                <a:gd name="T2" fmla="*/ 7 w 7"/>
                <a:gd name="T3" fmla="*/ 0 h 23"/>
              </a:gdLst>
              <a:ahLst/>
              <a:cxnLst>
                <a:cxn ang="0">
                  <a:pos x="T0" y="T1"/>
                </a:cxn>
                <a:cxn ang="0">
                  <a:pos x="T2" y="T3"/>
                </a:cxn>
              </a:cxnLst>
              <a:rect l="0" t="0" r="r" b="b"/>
              <a:pathLst>
                <a:path w="7" h="23">
                  <a:moveTo>
                    <a:pt x="0" y="23"/>
                  </a:moveTo>
                  <a:cubicBezTo>
                    <a:pt x="3" y="16"/>
                    <a:pt x="5" y="8"/>
                    <a:pt x="7" y="0"/>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29">
              <a:extLst>
                <a:ext uri="{FF2B5EF4-FFF2-40B4-BE49-F238E27FC236}">
                  <a16:creationId xmlns:a16="http://schemas.microsoft.com/office/drawing/2014/main" id="{DD5D9836-BE5A-BD40-9F3C-82E281240867}"/>
                </a:ext>
              </a:extLst>
            </p:cNvPr>
            <p:cNvSpPr>
              <a:spLocks noEditPoints="1"/>
            </p:cNvSpPr>
            <p:nvPr/>
          </p:nvSpPr>
          <p:spPr bwMode="auto">
            <a:xfrm>
              <a:off x="5349875" y="4975225"/>
              <a:ext cx="1477963" cy="106363"/>
            </a:xfrm>
            <a:custGeom>
              <a:avLst/>
              <a:gdLst>
                <a:gd name="T0" fmla="*/ 67 w 931"/>
                <a:gd name="T1" fmla="*/ 0 h 67"/>
                <a:gd name="T2" fmla="*/ 0 w 931"/>
                <a:gd name="T3" fmla="*/ 67 h 67"/>
                <a:gd name="T4" fmla="*/ 143 w 931"/>
                <a:gd name="T5" fmla="*/ 2 h 67"/>
                <a:gd name="T6" fmla="*/ 86 w 931"/>
                <a:gd name="T7" fmla="*/ 60 h 67"/>
                <a:gd name="T8" fmla="*/ 220 w 931"/>
                <a:gd name="T9" fmla="*/ 4 h 67"/>
                <a:gd name="T10" fmla="*/ 165 w 931"/>
                <a:gd name="T11" fmla="*/ 60 h 67"/>
                <a:gd name="T12" fmla="*/ 297 w 931"/>
                <a:gd name="T13" fmla="*/ 7 h 67"/>
                <a:gd name="T14" fmla="*/ 241 w 931"/>
                <a:gd name="T15" fmla="*/ 60 h 67"/>
                <a:gd name="T16" fmla="*/ 323 w 931"/>
                <a:gd name="T17" fmla="*/ 60 h 67"/>
                <a:gd name="T18" fmla="*/ 373 w 931"/>
                <a:gd name="T19" fmla="*/ 7 h 67"/>
                <a:gd name="T20" fmla="*/ 450 w 931"/>
                <a:gd name="T21" fmla="*/ 12 h 67"/>
                <a:gd name="T22" fmla="*/ 397 w 931"/>
                <a:gd name="T23" fmla="*/ 62 h 67"/>
                <a:gd name="T24" fmla="*/ 526 w 931"/>
                <a:gd name="T25" fmla="*/ 12 h 67"/>
                <a:gd name="T26" fmla="*/ 476 w 931"/>
                <a:gd name="T27" fmla="*/ 62 h 67"/>
                <a:gd name="T28" fmla="*/ 608 w 931"/>
                <a:gd name="T29" fmla="*/ 9 h 67"/>
                <a:gd name="T30" fmla="*/ 558 w 931"/>
                <a:gd name="T31" fmla="*/ 60 h 67"/>
                <a:gd name="T32" fmla="*/ 687 w 931"/>
                <a:gd name="T33" fmla="*/ 9 h 67"/>
                <a:gd name="T34" fmla="*/ 637 w 931"/>
                <a:gd name="T35" fmla="*/ 60 h 67"/>
                <a:gd name="T36" fmla="*/ 713 w 931"/>
                <a:gd name="T37" fmla="*/ 60 h 67"/>
                <a:gd name="T38" fmla="*/ 768 w 931"/>
                <a:gd name="T39" fmla="*/ 7 h 67"/>
                <a:gd name="T40" fmla="*/ 847 w 931"/>
                <a:gd name="T41" fmla="*/ 4 h 67"/>
                <a:gd name="T42" fmla="*/ 792 w 931"/>
                <a:gd name="T43" fmla="*/ 60 h 67"/>
                <a:gd name="T44" fmla="*/ 931 w 931"/>
                <a:gd name="T45" fmla="*/ 0 h 67"/>
                <a:gd name="T46" fmla="*/ 869 w 931"/>
                <a:gd name="T47" fmla="*/ 6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1" h="67">
                  <a:moveTo>
                    <a:pt x="67" y="0"/>
                  </a:moveTo>
                  <a:lnTo>
                    <a:pt x="0" y="67"/>
                  </a:lnTo>
                  <a:moveTo>
                    <a:pt x="143" y="2"/>
                  </a:moveTo>
                  <a:lnTo>
                    <a:pt x="86" y="60"/>
                  </a:lnTo>
                  <a:moveTo>
                    <a:pt x="220" y="4"/>
                  </a:moveTo>
                  <a:lnTo>
                    <a:pt x="165" y="60"/>
                  </a:lnTo>
                  <a:moveTo>
                    <a:pt x="297" y="7"/>
                  </a:moveTo>
                  <a:lnTo>
                    <a:pt x="241" y="60"/>
                  </a:lnTo>
                  <a:moveTo>
                    <a:pt x="323" y="60"/>
                  </a:moveTo>
                  <a:lnTo>
                    <a:pt x="373" y="7"/>
                  </a:lnTo>
                  <a:moveTo>
                    <a:pt x="450" y="12"/>
                  </a:moveTo>
                  <a:lnTo>
                    <a:pt x="397" y="62"/>
                  </a:lnTo>
                  <a:moveTo>
                    <a:pt x="526" y="12"/>
                  </a:moveTo>
                  <a:lnTo>
                    <a:pt x="476" y="62"/>
                  </a:lnTo>
                  <a:moveTo>
                    <a:pt x="608" y="9"/>
                  </a:moveTo>
                  <a:lnTo>
                    <a:pt x="558" y="60"/>
                  </a:lnTo>
                  <a:moveTo>
                    <a:pt x="687" y="9"/>
                  </a:moveTo>
                  <a:lnTo>
                    <a:pt x="637" y="60"/>
                  </a:lnTo>
                  <a:moveTo>
                    <a:pt x="713" y="60"/>
                  </a:moveTo>
                  <a:lnTo>
                    <a:pt x="768" y="7"/>
                  </a:lnTo>
                  <a:moveTo>
                    <a:pt x="847" y="4"/>
                  </a:moveTo>
                  <a:lnTo>
                    <a:pt x="792" y="60"/>
                  </a:lnTo>
                  <a:moveTo>
                    <a:pt x="931" y="0"/>
                  </a:moveTo>
                  <a:lnTo>
                    <a:pt x="869" y="64"/>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9" name="Freeform 30">
              <a:extLst>
                <a:ext uri="{FF2B5EF4-FFF2-40B4-BE49-F238E27FC236}">
                  <a16:creationId xmlns:a16="http://schemas.microsoft.com/office/drawing/2014/main" id="{BFA07772-1EE4-FF40-8393-C446EF6B9211}"/>
                </a:ext>
              </a:extLst>
            </p:cNvPr>
            <p:cNvSpPr>
              <a:spLocks noEditPoints="1"/>
            </p:cNvSpPr>
            <p:nvPr/>
          </p:nvSpPr>
          <p:spPr bwMode="auto">
            <a:xfrm>
              <a:off x="5508625" y="5218113"/>
              <a:ext cx="1316038" cy="106363"/>
            </a:xfrm>
            <a:custGeom>
              <a:avLst/>
              <a:gdLst>
                <a:gd name="T0" fmla="*/ 46 w 829"/>
                <a:gd name="T1" fmla="*/ 5 h 67"/>
                <a:gd name="T2" fmla="*/ 0 w 829"/>
                <a:gd name="T3" fmla="*/ 50 h 67"/>
                <a:gd name="T4" fmla="*/ 125 w 829"/>
                <a:gd name="T5" fmla="*/ 5 h 67"/>
                <a:gd name="T6" fmla="*/ 72 w 829"/>
                <a:gd name="T7" fmla="*/ 55 h 67"/>
                <a:gd name="T8" fmla="*/ 201 w 829"/>
                <a:gd name="T9" fmla="*/ 5 h 67"/>
                <a:gd name="T10" fmla="*/ 149 w 829"/>
                <a:gd name="T11" fmla="*/ 58 h 67"/>
                <a:gd name="T12" fmla="*/ 283 w 829"/>
                <a:gd name="T13" fmla="*/ 2 h 67"/>
                <a:gd name="T14" fmla="*/ 230 w 829"/>
                <a:gd name="T15" fmla="*/ 55 h 67"/>
                <a:gd name="T16" fmla="*/ 362 w 829"/>
                <a:gd name="T17" fmla="*/ 2 h 67"/>
                <a:gd name="T18" fmla="*/ 309 w 829"/>
                <a:gd name="T19" fmla="*/ 55 h 67"/>
                <a:gd name="T20" fmla="*/ 441 w 829"/>
                <a:gd name="T21" fmla="*/ 0 h 67"/>
                <a:gd name="T22" fmla="*/ 383 w 829"/>
                <a:gd name="T23" fmla="*/ 60 h 67"/>
                <a:gd name="T24" fmla="*/ 520 w 829"/>
                <a:gd name="T25" fmla="*/ 2 h 67"/>
                <a:gd name="T26" fmla="*/ 462 w 829"/>
                <a:gd name="T27" fmla="*/ 60 h 67"/>
                <a:gd name="T28" fmla="*/ 599 w 829"/>
                <a:gd name="T29" fmla="*/ 2 h 67"/>
                <a:gd name="T30" fmla="*/ 539 w 829"/>
                <a:gd name="T31" fmla="*/ 60 h 67"/>
                <a:gd name="T32" fmla="*/ 618 w 829"/>
                <a:gd name="T33" fmla="*/ 62 h 67"/>
                <a:gd name="T34" fmla="*/ 680 w 829"/>
                <a:gd name="T35" fmla="*/ 0 h 67"/>
                <a:gd name="T36" fmla="*/ 757 w 829"/>
                <a:gd name="T37" fmla="*/ 0 h 67"/>
                <a:gd name="T38" fmla="*/ 690 w 829"/>
                <a:gd name="T39" fmla="*/ 67 h 67"/>
                <a:gd name="T40" fmla="*/ 829 w 829"/>
                <a:gd name="T41" fmla="*/ 7 h 67"/>
                <a:gd name="T42" fmla="*/ 769 w 829"/>
                <a:gd name="T43"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29" h="67">
                  <a:moveTo>
                    <a:pt x="46" y="5"/>
                  </a:moveTo>
                  <a:lnTo>
                    <a:pt x="0" y="50"/>
                  </a:lnTo>
                  <a:moveTo>
                    <a:pt x="125" y="5"/>
                  </a:moveTo>
                  <a:lnTo>
                    <a:pt x="72" y="55"/>
                  </a:lnTo>
                  <a:moveTo>
                    <a:pt x="201" y="5"/>
                  </a:moveTo>
                  <a:lnTo>
                    <a:pt x="149" y="58"/>
                  </a:lnTo>
                  <a:moveTo>
                    <a:pt x="283" y="2"/>
                  </a:moveTo>
                  <a:lnTo>
                    <a:pt x="230" y="55"/>
                  </a:lnTo>
                  <a:moveTo>
                    <a:pt x="362" y="2"/>
                  </a:moveTo>
                  <a:lnTo>
                    <a:pt x="309" y="55"/>
                  </a:lnTo>
                  <a:moveTo>
                    <a:pt x="441" y="0"/>
                  </a:moveTo>
                  <a:lnTo>
                    <a:pt x="383" y="60"/>
                  </a:lnTo>
                  <a:moveTo>
                    <a:pt x="520" y="2"/>
                  </a:moveTo>
                  <a:lnTo>
                    <a:pt x="462" y="60"/>
                  </a:lnTo>
                  <a:moveTo>
                    <a:pt x="599" y="2"/>
                  </a:moveTo>
                  <a:lnTo>
                    <a:pt x="539" y="60"/>
                  </a:lnTo>
                  <a:moveTo>
                    <a:pt x="618" y="62"/>
                  </a:moveTo>
                  <a:lnTo>
                    <a:pt x="680" y="0"/>
                  </a:lnTo>
                  <a:moveTo>
                    <a:pt x="757" y="0"/>
                  </a:moveTo>
                  <a:lnTo>
                    <a:pt x="690" y="67"/>
                  </a:lnTo>
                  <a:moveTo>
                    <a:pt x="829" y="7"/>
                  </a:moveTo>
                  <a:lnTo>
                    <a:pt x="769" y="67"/>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0" name="Freeform 31">
              <a:extLst>
                <a:ext uri="{FF2B5EF4-FFF2-40B4-BE49-F238E27FC236}">
                  <a16:creationId xmlns:a16="http://schemas.microsoft.com/office/drawing/2014/main" id="{7A826488-6C88-654B-ACDE-FB1DCE2A3008}"/>
                </a:ext>
              </a:extLst>
            </p:cNvPr>
            <p:cNvSpPr>
              <a:spLocks noEditPoints="1"/>
            </p:cNvSpPr>
            <p:nvPr/>
          </p:nvSpPr>
          <p:spPr bwMode="auto">
            <a:xfrm>
              <a:off x="5383213" y="5446713"/>
              <a:ext cx="1343025" cy="117475"/>
            </a:xfrm>
            <a:custGeom>
              <a:avLst/>
              <a:gdLst>
                <a:gd name="T0" fmla="*/ 62 w 846"/>
                <a:gd name="T1" fmla="*/ 2 h 74"/>
                <a:gd name="T2" fmla="*/ 0 w 846"/>
                <a:gd name="T3" fmla="*/ 62 h 74"/>
                <a:gd name="T4" fmla="*/ 144 w 846"/>
                <a:gd name="T5" fmla="*/ 0 h 74"/>
                <a:gd name="T6" fmla="*/ 77 w 846"/>
                <a:gd name="T7" fmla="*/ 65 h 74"/>
                <a:gd name="T8" fmla="*/ 220 w 846"/>
                <a:gd name="T9" fmla="*/ 0 h 74"/>
                <a:gd name="T10" fmla="*/ 156 w 846"/>
                <a:gd name="T11" fmla="*/ 65 h 74"/>
                <a:gd name="T12" fmla="*/ 237 w 846"/>
                <a:gd name="T13" fmla="*/ 62 h 74"/>
                <a:gd name="T14" fmla="*/ 299 w 846"/>
                <a:gd name="T15" fmla="*/ 0 h 74"/>
                <a:gd name="T16" fmla="*/ 376 w 846"/>
                <a:gd name="T17" fmla="*/ 2 h 74"/>
                <a:gd name="T18" fmla="*/ 314 w 846"/>
                <a:gd name="T19" fmla="*/ 65 h 74"/>
                <a:gd name="T20" fmla="*/ 453 w 846"/>
                <a:gd name="T21" fmla="*/ 5 h 74"/>
                <a:gd name="T22" fmla="*/ 388 w 846"/>
                <a:gd name="T23" fmla="*/ 69 h 74"/>
                <a:gd name="T24" fmla="*/ 532 w 846"/>
                <a:gd name="T25" fmla="*/ 5 h 74"/>
                <a:gd name="T26" fmla="*/ 465 w 846"/>
                <a:gd name="T27" fmla="*/ 72 h 74"/>
                <a:gd name="T28" fmla="*/ 608 w 846"/>
                <a:gd name="T29" fmla="*/ 5 h 74"/>
                <a:gd name="T30" fmla="*/ 544 w 846"/>
                <a:gd name="T31" fmla="*/ 72 h 74"/>
                <a:gd name="T32" fmla="*/ 687 w 846"/>
                <a:gd name="T33" fmla="*/ 5 h 74"/>
                <a:gd name="T34" fmla="*/ 620 w 846"/>
                <a:gd name="T35" fmla="*/ 74 h 74"/>
                <a:gd name="T36" fmla="*/ 766 w 846"/>
                <a:gd name="T37" fmla="*/ 5 h 74"/>
                <a:gd name="T38" fmla="*/ 702 w 846"/>
                <a:gd name="T39" fmla="*/ 69 h 74"/>
                <a:gd name="T40" fmla="*/ 846 w 846"/>
                <a:gd name="T41" fmla="*/ 5 h 74"/>
                <a:gd name="T42" fmla="*/ 781 w 846"/>
                <a:gd name="T43"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6" h="74">
                  <a:moveTo>
                    <a:pt x="62" y="2"/>
                  </a:moveTo>
                  <a:lnTo>
                    <a:pt x="0" y="62"/>
                  </a:lnTo>
                  <a:moveTo>
                    <a:pt x="144" y="0"/>
                  </a:moveTo>
                  <a:lnTo>
                    <a:pt x="77" y="65"/>
                  </a:lnTo>
                  <a:moveTo>
                    <a:pt x="220" y="0"/>
                  </a:moveTo>
                  <a:lnTo>
                    <a:pt x="156" y="65"/>
                  </a:lnTo>
                  <a:moveTo>
                    <a:pt x="237" y="62"/>
                  </a:moveTo>
                  <a:lnTo>
                    <a:pt x="299" y="0"/>
                  </a:lnTo>
                  <a:moveTo>
                    <a:pt x="376" y="2"/>
                  </a:moveTo>
                  <a:lnTo>
                    <a:pt x="314" y="65"/>
                  </a:lnTo>
                  <a:moveTo>
                    <a:pt x="453" y="5"/>
                  </a:moveTo>
                  <a:lnTo>
                    <a:pt x="388" y="69"/>
                  </a:lnTo>
                  <a:moveTo>
                    <a:pt x="532" y="5"/>
                  </a:moveTo>
                  <a:lnTo>
                    <a:pt x="465" y="72"/>
                  </a:lnTo>
                  <a:moveTo>
                    <a:pt x="608" y="5"/>
                  </a:moveTo>
                  <a:lnTo>
                    <a:pt x="544" y="72"/>
                  </a:lnTo>
                  <a:moveTo>
                    <a:pt x="687" y="5"/>
                  </a:moveTo>
                  <a:lnTo>
                    <a:pt x="620" y="74"/>
                  </a:lnTo>
                  <a:moveTo>
                    <a:pt x="766" y="5"/>
                  </a:moveTo>
                  <a:lnTo>
                    <a:pt x="702" y="69"/>
                  </a:lnTo>
                  <a:moveTo>
                    <a:pt x="846" y="5"/>
                  </a:moveTo>
                  <a:lnTo>
                    <a:pt x="781" y="69"/>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1" name="Freeform 32">
              <a:extLst>
                <a:ext uri="{FF2B5EF4-FFF2-40B4-BE49-F238E27FC236}">
                  <a16:creationId xmlns:a16="http://schemas.microsoft.com/office/drawing/2014/main" id="{234C6149-8746-5840-92F2-D37D5F4FEFF1}"/>
                </a:ext>
              </a:extLst>
            </p:cNvPr>
            <p:cNvSpPr>
              <a:spLocks noEditPoints="1"/>
            </p:cNvSpPr>
            <p:nvPr/>
          </p:nvSpPr>
          <p:spPr bwMode="auto">
            <a:xfrm>
              <a:off x="5402263" y="5686425"/>
              <a:ext cx="1338263" cy="106363"/>
            </a:xfrm>
            <a:custGeom>
              <a:avLst/>
              <a:gdLst>
                <a:gd name="T0" fmla="*/ 58 w 843"/>
                <a:gd name="T1" fmla="*/ 0 h 67"/>
                <a:gd name="T2" fmla="*/ 0 w 843"/>
                <a:gd name="T3" fmla="*/ 57 h 67"/>
                <a:gd name="T4" fmla="*/ 137 w 843"/>
                <a:gd name="T5" fmla="*/ 0 h 67"/>
                <a:gd name="T6" fmla="*/ 77 w 843"/>
                <a:gd name="T7" fmla="*/ 62 h 67"/>
                <a:gd name="T8" fmla="*/ 213 w 843"/>
                <a:gd name="T9" fmla="*/ 2 h 67"/>
                <a:gd name="T10" fmla="*/ 153 w 843"/>
                <a:gd name="T11" fmla="*/ 62 h 67"/>
                <a:gd name="T12" fmla="*/ 292 w 843"/>
                <a:gd name="T13" fmla="*/ 2 h 67"/>
                <a:gd name="T14" fmla="*/ 232 w 843"/>
                <a:gd name="T15" fmla="*/ 62 h 67"/>
                <a:gd name="T16" fmla="*/ 371 w 843"/>
                <a:gd name="T17" fmla="*/ 0 h 67"/>
                <a:gd name="T18" fmla="*/ 307 w 843"/>
                <a:gd name="T19" fmla="*/ 67 h 67"/>
                <a:gd name="T20" fmla="*/ 450 w 843"/>
                <a:gd name="T21" fmla="*/ 0 h 67"/>
                <a:gd name="T22" fmla="*/ 386 w 843"/>
                <a:gd name="T23" fmla="*/ 67 h 67"/>
                <a:gd name="T24" fmla="*/ 529 w 843"/>
                <a:gd name="T25" fmla="*/ 0 h 67"/>
                <a:gd name="T26" fmla="*/ 465 w 843"/>
                <a:gd name="T27" fmla="*/ 67 h 67"/>
                <a:gd name="T28" fmla="*/ 608 w 843"/>
                <a:gd name="T29" fmla="*/ 0 h 67"/>
                <a:gd name="T30" fmla="*/ 544 w 843"/>
                <a:gd name="T31" fmla="*/ 65 h 67"/>
                <a:gd name="T32" fmla="*/ 685 w 843"/>
                <a:gd name="T33" fmla="*/ 0 h 67"/>
                <a:gd name="T34" fmla="*/ 620 w 843"/>
                <a:gd name="T35" fmla="*/ 67 h 67"/>
                <a:gd name="T36" fmla="*/ 764 w 843"/>
                <a:gd name="T37" fmla="*/ 2 h 67"/>
                <a:gd name="T38" fmla="*/ 702 w 843"/>
                <a:gd name="T39" fmla="*/ 65 h 67"/>
                <a:gd name="T40" fmla="*/ 843 w 843"/>
                <a:gd name="T41" fmla="*/ 0 h 67"/>
                <a:gd name="T42" fmla="*/ 781 w 843"/>
                <a:gd name="T43" fmla="*/ 6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3" h="67">
                  <a:moveTo>
                    <a:pt x="58" y="0"/>
                  </a:moveTo>
                  <a:lnTo>
                    <a:pt x="0" y="57"/>
                  </a:lnTo>
                  <a:moveTo>
                    <a:pt x="137" y="0"/>
                  </a:moveTo>
                  <a:lnTo>
                    <a:pt x="77" y="62"/>
                  </a:lnTo>
                  <a:moveTo>
                    <a:pt x="213" y="2"/>
                  </a:moveTo>
                  <a:lnTo>
                    <a:pt x="153" y="62"/>
                  </a:lnTo>
                  <a:moveTo>
                    <a:pt x="292" y="2"/>
                  </a:moveTo>
                  <a:lnTo>
                    <a:pt x="232" y="62"/>
                  </a:lnTo>
                  <a:moveTo>
                    <a:pt x="371" y="0"/>
                  </a:moveTo>
                  <a:lnTo>
                    <a:pt x="307" y="67"/>
                  </a:lnTo>
                  <a:moveTo>
                    <a:pt x="450" y="0"/>
                  </a:moveTo>
                  <a:lnTo>
                    <a:pt x="386" y="67"/>
                  </a:lnTo>
                  <a:moveTo>
                    <a:pt x="529" y="0"/>
                  </a:moveTo>
                  <a:lnTo>
                    <a:pt x="465" y="67"/>
                  </a:lnTo>
                  <a:moveTo>
                    <a:pt x="608" y="0"/>
                  </a:moveTo>
                  <a:lnTo>
                    <a:pt x="544" y="65"/>
                  </a:lnTo>
                  <a:moveTo>
                    <a:pt x="685" y="0"/>
                  </a:moveTo>
                  <a:lnTo>
                    <a:pt x="620" y="67"/>
                  </a:lnTo>
                  <a:moveTo>
                    <a:pt x="764" y="2"/>
                  </a:moveTo>
                  <a:lnTo>
                    <a:pt x="702" y="65"/>
                  </a:lnTo>
                  <a:moveTo>
                    <a:pt x="843" y="0"/>
                  </a:moveTo>
                  <a:lnTo>
                    <a:pt x="781" y="62"/>
                  </a:lnTo>
                </a:path>
              </a:pathLst>
            </a:custGeom>
            <a:noFill/>
            <a:ln w="15875" cap="flat">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12" name="Freeform 33">
              <a:extLst>
                <a:ext uri="{FF2B5EF4-FFF2-40B4-BE49-F238E27FC236}">
                  <a16:creationId xmlns:a16="http://schemas.microsoft.com/office/drawing/2014/main" id="{37FA830F-7B6D-F240-8AAC-C6877921EA6E}"/>
                </a:ext>
              </a:extLst>
            </p:cNvPr>
            <p:cNvSpPr>
              <a:spLocks/>
            </p:cNvSpPr>
            <p:nvPr/>
          </p:nvSpPr>
          <p:spPr bwMode="auto">
            <a:xfrm>
              <a:off x="5846763" y="6196013"/>
              <a:ext cx="471488" cy="125413"/>
            </a:xfrm>
            <a:custGeom>
              <a:avLst/>
              <a:gdLst>
                <a:gd name="T0" fmla="*/ 0 w 124"/>
                <a:gd name="T1" fmla="*/ 17 h 33"/>
                <a:gd name="T2" fmla="*/ 26 w 124"/>
                <a:gd name="T3" fmla="*/ 0 h 33"/>
                <a:gd name="T4" fmla="*/ 17 w 124"/>
                <a:gd name="T5" fmla="*/ 23 h 33"/>
                <a:gd name="T6" fmla="*/ 51 w 124"/>
                <a:gd name="T7" fmla="*/ 2 h 33"/>
                <a:gd name="T8" fmla="*/ 37 w 124"/>
                <a:gd name="T9" fmla="*/ 29 h 33"/>
                <a:gd name="T10" fmla="*/ 72 w 124"/>
                <a:gd name="T11" fmla="*/ 0 h 33"/>
                <a:gd name="T12" fmla="*/ 62 w 124"/>
                <a:gd name="T13" fmla="*/ 33 h 33"/>
                <a:gd name="T14" fmla="*/ 76 w 124"/>
                <a:gd name="T15" fmla="*/ 22 h 33"/>
                <a:gd name="T16" fmla="*/ 101 w 124"/>
                <a:gd name="T17" fmla="*/ 2 h 33"/>
                <a:gd name="T18" fmla="*/ 97 w 124"/>
                <a:gd name="T19" fmla="*/ 28 h 33"/>
                <a:gd name="T20" fmla="*/ 101 w 124"/>
                <a:gd name="T21" fmla="*/ 23 h 33"/>
                <a:gd name="T22" fmla="*/ 124 w 124"/>
                <a:gd name="T23" fmla="*/ 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 h="33">
                  <a:moveTo>
                    <a:pt x="0" y="17"/>
                  </a:moveTo>
                  <a:cubicBezTo>
                    <a:pt x="8" y="11"/>
                    <a:pt x="17" y="6"/>
                    <a:pt x="26" y="0"/>
                  </a:cubicBezTo>
                  <a:cubicBezTo>
                    <a:pt x="23" y="8"/>
                    <a:pt x="20" y="16"/>
                    <a:pt x="17" y="23"/>
                  </a:cubicBezTo>
                  <a:cubicBezTo>
                    <a:pt x="28" y="16"/>
                    <a:pt x="40" y="8"/>
                    <a:pt x="51" y="2"/>
                  </a:cubicBezTo>
                  <a:cubicBezTo>
                    <a:pt x="46" y="11"/>
                    <a:pt x="42" y="20"/>
                    <a:pt x="37" y="29"/>
                  </a:cubicBezTo>
                  <a:cubicBezTo>
                    <a:pt x="49" y="19"/>
                    <a:pt x="61" y="10"/>
                    <a:pt x="72" y="0"/>
                  </a:cubicBezTo>
                  <a:cubicBezTo>
                    <a:pt x="70" y="12"/>
                    <a:pt x="63" y="22"/>
                    <a:pt x="62" y="33"/>
                  </a:cubicBezTo>
                  <a:cubicBezTo>
                    <a:pt x="65" y="28"/>
                    <a:pt x="71" y="26"/>
                    <a:pt x="76" y="22"/>
                  </a:cubicBezTo>
                  <a:cubicBezTo>
                    <a:pt x="85" y="17"/>
                    <a:pt x="94" y="10"/>
                    <a:pt x="101" y="2"/>
                  </a:cubicBezTo>
                  <a:cubicBezTo>
                    <a:pt x="101" y="11"/>
                    <a:pt x="99" y="20"/>
                    <a:pt x="97" y="28"/>
                  </a:cubicBezTo>
                  <a:cubicBezTo>
                    <a:pt x="98" y="26"/>
                    <a:pt x="99" y="25"/>
                    <a:pt x="101" y="23"/>
                  </a:cubicBezTo>
                  <a:cubicBezTo>
                    <a:pt x="108" y="17"/>
                    <a:pt x="116" y="10"/>
                    <a:pt x="124" y="3"/>
                  </a:cubicBezTo>
                </a:path>
              </a:pathLst>
            </a:custGeom>
            <a:noFill/>
            <a:ln w="1587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26" name="Group 125">
            <a:extLst>
              <a:ext uri="{FF2B5EF4-FFF2-40B4-BE49-F238E27FC236}">
                <a16:creationId xmlns:a16="http://schemas.microsoft.com/office/drawing/2014/main" id="{BF88ED9E-6712-ED41-8442-3FA56B9D287A}"/>
              </a:ext>
            </a:extLst>
          </p:cNvPr>
          <p:cNvGrpSpPr/>
          <p:nvPr userDrawn="1"/>
        </p:nvGrpSpPr>
        <p:grpSpPr>
          <a:xfrm>
            <a:off x="4830849" y="6407537"/>
            <a:ext cx="2530305" cy="138107"/>
            <a:chOff x="2502568" y="6027821"/>
            <a:chExt cx="6689559" cy="365125"/>
          </a:xfrm>
        </p:grpSpPr>
        <p:pic>
          <p:nvPicPr>
            <p:cNvPr id="127" name="Picture 126" descr="Text, logo&#10;&#10;Description automatically generated">
              <a:extLst>
                <a:ext uri="{FF2B5EF4-FFF2-40B4-BE49-F238E27FC236}">
                  <a16:creationId xmlns:a16="http://schemas.microsoft.com/office/drawing/2014/main" id="{A2E5B941-EF73-7E4D-A579-D8C29F1EF6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28" name="Picture 127" descr="Text, logo&#10;&#10;Description automatically generated">
              <a:extLst>
                <a:ext uri="{FF2B5EF4-FFF2-40B4-BE49-F238E27FC236}">
                  <a16:creationId xmlns:a16="http://schemas.microsoft.com/office/drawing/2014/main" id="{7F73F17E-281C-FF4E-BCEF-58C493EEDB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40" name="Text Placeholder 23">
            <a:extLst>
              <a:ext uri="{FF2B5EF4-FFF2-40B4-BE49-F238E27FC236}">
                <a16:creationId xmlns:a16="http://schemas.microsoft.com/office/drawing/2014/main" id="{8EFD2222-F86B-DE46-B1DC-CA3A7554CB03}"/>
              </a:ext>
            </a:extLst>
          </p:cNvPr>
          <p:cNvSpPr>
            <a:spLocks noGrp="1"/>
          </p:cNvSpPr>
          <p:nvPr>
            <p:ph type="body" sz="quarter" idx="19" hasCustomPrompt="1"/>
          </p:nvPr>
        </p:nvSpPr>
        <p:spPr>
          <a:xfrm>
            <a:off x="561569" y="558471"/>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goal</a:t>
            </a:r>
          </a:p>
        </p:txBody>
      </p:sp>
      <p:sp>
        <p:nvSpPr>
          <p:cNvPr id="141" name="Text Placeholder 23">
            <a:extLst>
              <a:ext uri="{FF2B5EF4-FFF2-40B4-BE49-F238E27FC236}">
                <a16:creationId xmlns:a16="http://schemas.microsoft.com/office/drawing/2014/main" id="{4D4A32BD-1D93-DE40-8864-8FDF7468D78C}"/>
              </a:ext>
            </a:extLst>
          </p:cNvPr>
          <p:cNvSpPr>
            <a:spLocks noGrp="1"/>
          </p:cNvSpPr>
          <p:nvPr>
            <p:ph type="body" sz="quarter" idx="26" hasCustomPrompt="1"/>
          </p:nvPr>
        </p:nvSpPr>
        <p:spPr>
          <a:xfrm>
            <a:off x="561569" y="1164650"/>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2" name="Text Placeholder 23">
            <a:extLst>
              <a:ext uri="{FF2B5EF4-FFF2-40B4-BE49-F238E27FC236}">
                <a16:creationId xmlns:a16="http://schemas.microsoft.com/office/drawing/2014/main" id="{0A5CC829-8825-184C-BDE7-789803CBF395}"/>
              </a:ext>
            </a:extLst>
          </p:cNvPr>
          <p:cNvSpPr>
            <a:spLocks noGrp="1"/>
          </p:cNvSpPr>
          <p:nvPr>
            <p:ph type="body" sz="quarter" idx="27" hasCustomPrompt="1"/>
          </p:nvPr>
        </p:nvSpPr>
        <p:spPr>
          <a:xfrm>
            <a:off x="561569" y="2473999"/>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empowerment</a:t>
            </a:r>
          </a:p>
        </p:txBody>
      </p:sp>
      <p:sp>
        <p:nvSpPr>
          <p:cNvPr id="143" name="Text Placeholder 23">
            <a:extLst>
              <a:ext uri="{FF2B5EF4-FFF2-40B4-BE49-F238E27FC236}">
                <a16:creationId xmlns:a16="http://schemas.microsoft.com/office/drawing/2014/main" id="{CD11AAE2-45F4-5146-BDB8-CE77E2486FD0}"/>
              </a:ext>
            </a:extLst>
          </p:cNvPr>
          <p:cNvSpPr>
            <a:spLocks noGrp="1"/>
          </p:cNvSpPr>
          <p:nvPr>
            <p:ph type="body" sz="quarter" idx="28" hasCustomPrompt="1"/>
          </p:nvPr>
        </p:nvSpPr>
        <p:spPr>
          <a:xfrm>
            <a:off x="561569" y="3080178"/>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44" name="Text Placeholder 23">
            <a:extLst>
              <a:ext uri="{FF2B5EF4-FFF2-40B4-BE49-F238E27FC236}">
                <a16:creationId xmlns:a16="http://schemas.microsoft.com/office/drawing/2014/main" id="{8C6E1A59-A352-694F-A193-1804013F43EA}"/>
              </a:ext>
            </a:extLst>
          </p:cNvPr>
          <p:cNvSpPr>
            <a:spLocks noGrp="1"/>
          </p:cNvSpPr>
          <p:nvPr>
            <p:ph type="body" sz="quarter" idx="29" hasCustomPrompt="1"/>
          </p:nvPr>
        </p:nvSpPr>
        <p:spPr>
          <a:xfrm>
            <a:off x="561569" y="4371040"/>
            <a:ext cx="3405520"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management</a:t>
            </a:r>
          </a:p>
        </p:txBody>
      </p:sp>
      <p:sp>
        <p:nvSpPr>
          <p:cNvPr id="145" name="Text Placeholder 23">
            <a:extLst>
              <a:ext uri="{FF2B5EF4-FFF2-40B4-BE49-F238E27FC236}">
                <a16:creationId xmlns:a16="http://schemas.microsoft.com/office/drawing/2014/main" id="{1351EDC7-6CD4-4549-8489-6CC5BB38C03F}"/>
              </a:ext>
            </a:extLst>
          </p:cNvPr>
          <p:cNvSpPr>
            <a:spLocks noGrp="1"/>
          </p:cNvSpPr>
          <p:nvPr>
            <p:ph type="body" sz="quarter" idx="30" hasCustomPrompt="1"/>
          </p:nvPr>
        </p:nvSpPr>
        <p:spPr>
          <a:xfrm>
            <a:off x="561569" y="4977219"/>
            <a:ext cx="3405520"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52" name="Text Placeholder 23">
            <a:extLst>
              <a:ext uri="{FF2B5EF4-FFF2-40B4-BE49-F238E27FC236}">
                <a16:creationId xmlns:a16="http://schemas.microsoft.com/office/drawing/2014/main" id="{5B21A28A-3F89-6942-A9A3-7C2B348A8DD1}"/>
              </a:ext>
            </a:extLst>
          </p:cNvPr>
          <p:cNvSpPr>
            <a:spLocks noGrp="1"/>
          </p:cNvSpPr>
          <p:nvPr>
            <p:ph type="body" sz="quarter" idx="31" hasCustomPrompt="1"/>
          </p:nvPr>
        </p:nvSpPr>
        <p:spPr>
          <a:xfrm>
            <a:off x="8252326" y="558471"/>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INNOVATION</a:t>
            </a:r>
          </a:p>
        </p:txBody>
      </p:sp>
      <p:sp>
        <p:nvSpPr>
          <p:cNvPr id="153" name="Text Placeholder 23">
            <a:extLst>
              <a:ext uri="{FF2B5EF4-FFF2-40B4-BE49-F238E27FC236}">
                <a16:creationId xmlns:a16="http://schemas.microsoft.com/office/drawing/2014/main" id="{B6F4EF9C-9BF9-734F-BAB1-D9AAD0249135}"/>
              </a:ext>
            </a:extLst>
          </p:cNvPr>
          <p:cNvSpPr>
            <a:spLocks noGrp="1"/>
          </p:cNvSpPr>
          <p:nvPr>
            <p:ph type="body" sz="quarter" idx="32" hasCustomPrompt="1"/>
          </p:nvPr>
        </p:nvSpPr>
        <p:spPr>
          <a:xfrm>
            <a:off x="8252326" y="1164650"/>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4" name="Text Placeholder 23">
            <a:extLst>
              <a:ext uri="{FF2B5EF4-FFF2-40B4-BE49-F238E27FC236}">
                <a16:creationId xmlns:a16="http://schemas.microsoft.com/office/drawing/2014/main" id="{17A51EEC-DD8E-EA43-A287-F7394B1C67F9}"/>
              </a:ext>
            </a:extLst>
          </p:cNvPr>
          <p:cNvSpPr>
            <a:spLocks noGrp="1"/>
          </p:cNvSpPr>
          <p:nvPr>
            <p:ph type="body" sz="quarter" idx="33" hasCustomPrompt="1"/>
          </p:nvPr>
        </p:nvSpPr>
        <p:spPr>
          <a:xfrm>
            <a:off x="8252326" y="2473999"/>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LEADERSHIP</a:t>
            </a:r>
          </a:p>
        </p:txBody>
      </p:sp>
      <p:sp>
        <p:nvSpPr>
          <p:cNvPr id="155" name="Text Placeholder 23">
            <a:extLst>
              <a:ext uri="{FF2B5EF4-FFF2-40B4-BE49-F238E27FC236}">
                <a16:creationId xmlns:a16="http://schemas.microsoft.com/office/drawing/2014/main" id="{573E4DD7-E5FE-0449-B583-9CD57668ED16}"/>
              </a:ext>
            </a:extLst>
          </p:cNvPr>
          <p:cNvSpPr>
            <a:spLocks noGrp="1"/>
          </p:cNvSpPr>
          <p:nvPr>
            <p:ph type="body" sz="quarter" idx="34" hasCustomPrompt="1"/>
          </p:nvPr>
        </p:nvSpPr>
        <p:spPr>
          <a:xfrm>
            <a:off x="8252326" y="3080178"/>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56" name="Text Placeholder 23">
            <a:extLst>
              <a:ext uri="{FF2B5EF4-FFF2-40B4-BE49-F238E27FC236}">
                <a16:creationId xmlns:a16="http://schemas.microsoft.com/office/drawing/2014/main" id="{57D29931-8651-8943-844D-57E0ABA0240A}"/>
              </a:ext>
            </a:extLst>
          </p:cNvPr>
          <p:cNvSpPr>
            <a:spLocks noGrp="1"/>
          </p:cNvSpPr>
          <p:nvPr>
            <p:ph type="body" sz="quarter" idx="35" hasCustomPrompt="1"/>
          </p:nvPr>
        </p:nvSpPr>
        <p:spPr>
          <a:xfrm>
            <a:off x="8252326" y="4371040"/>
            <a:ext cx="3405520"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CREATIVE</a:t>
            </a:r>
          </a:p>
        </p:txBody>
      </p:sp>
      <p:sp>
        <p:nvSpPr>
          <p:cNvPr id="157" name="Text Placeholder 23">
            <a:extLst>
              <a:ext uri="{FF2B5EF4-FFF2-40B4-BE49-F238E27FC236}">
                <a16:creationId xmlns:a16="http://schemas.microsoft.com/office/drawing/2014/main" id="{4FAA1972-ED9E-5549-8800-19D47B640C9D}"/>
              </a:ext>
            </a:extLst>
          </p:cNvPr>
          <p:cNvSpPr>
            <a:spLocks noGrp="1"/>
          </p:cNvSpPr>
          <p:nvPr>
            <p:ph type="body" sz="quarter" idx="36" hasCustomPrompt="1"/>
          </p:nvPr>
        </p:nvSpPr>
        <p:spPr>
          <a:xfrm>
            <a:off x="8252326" y="4977219"/>
            <a:ext cx="3405520"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53" name="Text Placeholder 23">
            <a:extLst>
              <a:ext uri="{FF2B5EF4-FFF2-40B4-BE49-F238E27FC236}">
                <a16:creationId xmlns:a16="http://schemas.microsoft.com/office/drawing/2014/main" id="{0F2D1C6E-8A46-744E-9D41-263F48A80CFA}"/>
              </a:ext>
            </a:extLst>
          </p:cNvPr>
          <p:cNvSpPr>
            <a:spLocks noGrp="1"/>
          </p:cNvSpPr>
          <p:nvPr>
            <p:ph type="body" sz="quarter" idx="20" hasCustomPrompt="1"/>
          </p:nvPr>
        </p:nvSpPr>
        <p:spPr>
          <a:xfrm>
            <a:off x="4483893" y="938103"/>
            <a:ext cx="3292475" cy="325233"/>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GOAL</a:t>
            </a:r>
          </a:p>
        </p:txBody>
      </p:sp>
      <p:sp>
        <p:nvSpPr>
          <p:cNvPr id="54" name="Text Placeholder 23">
            <a:extLst>
              <a:ext uri="{FF2B5EF4-FFF2-40B4-BE49-F238E27FC236}">
                <a16:creationId xmlns:a16="http://schemas.microsoft.com/office/drawing/2014/main" id="{74AF1663-3030-4340-B876-A1778CE5A9EC}"/>
              </a:ext>
            </a:extLst>
          </p:cNvPr>
          <p:cNvSpPr>
            <a:spLocks noGrp="1"/>
          </p:cNvSpPr>
          <p:nvPr>
            <p:ph type="body" sz="quarter" idx="21" hasCustomPrompt="1"/>
          </p:nvPr>
        </p:nvSpPr>
        <p:spPr>
          <a:xfrm>
            <a:off x="4483893" y="1451317"/>
            <a:ext cx="3292475" cy="488335"/>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EMPOWERMENT</a:t>
            </a:r>
          </a:p>
        </p:txBody>
      </p:sp>
      <p:sp>
        <p:nvSpPr>
          <p:cNvPr id="55" name="Text Placeholder 23">
            <a:extLst>
              <a:ext uri="{FF2B5EF4-FFF2-40B4-BE49-F238E27FC236}">
                <a16:creationId xmlns:a16="http://schemas.microsoft.com/office/drawing/2014/main" id="{4132F5F7-A5EE-D340-8867-E9788E778600}"/>
              </a:ext>
            </a:extLst>
          </p:cNvPr>
          <p:cNvSpPr>
            <a:spLocks noGrp="1"/>
          </p:cNvSpPr>
          <p:nvPr>
            <p:ph type="body" sz="quarter" idx="22" hasCustomPrompt="1"/>
          </p:nvPr>
        </p:nvSpPr>
        <p:spPr>
          <a:xfrm>
            <a:off x="4483893" y="1980707"/>
            <a:ext cx="3292475" cy="65099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MANAGEMENT</a:t>
            </a:r>
          </a:p>
        </p:txBody>
      </p:sp>
      <p:sp>
        <p:nvSpPr>
          <p:cNvPr id="56" name="Text Placeholder 23">
            <a:extLst>
              <a:ext uri="{FF2B5EF4-FFF2-40B4-BE49-F238E27FC236}">
                <a16:creationId xmlns:a16="http://schemas.microsoft.com/office/drawing/2014/main" id="{6B7F38D2-8A8E-494E-A1DE-2BC744C96B74}"/>
              </a:ext>
            </a:extLst>
          </p:cNvPr>
          <p:cNvSpPr>
            <a:spLocks noGrp="1"/>
          </p:cNvSpPr>
          <p:nvPr>
            <p:ph type="body" sz="quarter" idx="23" hasCustomPrompt="1"/>
          </p:nvPr>
        </p:nvSpPr>
        <p:spPr>
          <a:xfrm>
            <a:off x="4483893" y="2649784"/>
            <a:ext cx="3292475" cy="52855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INNOVATION</a:t>
            </a:r>
          </a:p>
        </p:txBody>
      </p:sp>
      <p:sp>
        <p:nvSpPr>
          <p:cNvPr id="57" name="Text Placeholder 23">
            <a:extLst>
              <a:ext uri="{FF2B5EF4-FFF2-40B4-BE49-F238E27FC236}">
                <a16:creationId xmlns:a16="http://schemas.microsoft.com/office/drawing/2014/main" id="{2F10B3BA-B950-8142-95A9-A275A528D816}"/>
              </a:ext>
            </a:extLst>
          </p:cNvPr>
          <p:cNvSpPr>
            <a:spLocks noGrp="1"/>
          </p:cNvSpPr>
          <p:nvPr>
            <p:ph type="body" sz="quarter" idx="24" hasCustomPrompt="1"/>
          </p:nvPr>
        </p:nvSpPr>
        <p:spPr>
          <a:xfrm>
            <a:off x="4483892" y="3210731"/>
            <a:ext cx="3292475" cy="589706"/>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LEADERSHIP</a:t>
            </a:r>
          </a:p>
        </p:txBody>
      </p:sp>
      <p:sp>
        <p:nvSpPr>
          <p:cNvPr id="58" name="Text Placeholder 23">
            <a:extLst>
              <a:ext uri="{FF2B5EF4-FFF2-40B4-BE49-F238E27FC236}">
                <a16:creationId xmlns:a16="http://schemas.microsoft.com/office/drawing/2014/main" id="{801E84AE-E218-4D47-A11F-97026563D881}"/>
              </a:ext>
            </a:extLst>
          </p:cNvPr>
          <p:cNvSpPr>
            <a:spLocks noGrp="1"/>
          </p:cNvSpPr>
          <p:nvPr>
            <p:ph type="body" sz="quarter" idx="25" hasCustomPrompt="1"/>
          </p:nvPr>
        </p:nvSpPr>
        <p:spPr>
          <a:xfrm>
            <a:off x="4483892" y="3832826"/>
            <a:ext cx="3292475" cy="589772"/>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CREATIVE</a:t>
            </a:r>
          </a:p>
        </p:txBody>
      </p:sp>
    </p:spTree>
    <p:extLst>
      <p:ext uri="{BB962C8B-B14F-4D97-AF65-F5344CB8AC3E}">
        <p14:creationId xmlns:p14="http://schemas.microsoft.com/office/powerpoint/2010/main" val="313465301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7000">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14:bounceEnd="67000">
                                          <p:cBhvr additive="base">
                                            <p:cTn id="7" dur="1000" fill="hold"/>
                                            <p:tgtEl>
                                              <p:spTgt spid="90"/>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14:presetBounceEnd="67000">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14:bounceEnd="67000">
                                          <p:cBhvr additive="base">
                                            <p:cTn id="11" dur="1000" fill="hold"/>
                                            <p:tgtEl>
                                              <p:spTgt spid="44"/>
                                            </p:tgtEl>
                                            <p:attrNameLst>
                                              <p:attrName>ppt_x</p:attrName>
                                            </p:attrNameLst>
                                          </p:cBhvr>
                                          <p:tavLst>
                                            <p:tav tm="0">
                                              <p:val>
                                                <p:strVal val="1+#ppt_w/2"/>
                                              </p:val>
                                            </p:tav>
                                            <p:tav tm="100000">
                                              <p:val>
                                                <p:strVal val="#ppt_x"/>
                                              </p:val>
                                            </p:tav>
                                          </p:tavLst>
                                        </p:anim>
                                        <p:anim calcmode="lin" valueType="num" p14:bounceEnd="67000">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14:presetBounceEnd="67000">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14:bounceEnd="67000">
                                          <p:cBhvr additive="base">
                                            <p:cTn id="15" dur="1000" fill="hold"/>
                                            <p:tgtEl>
                                              <p:spTgt spid="46"/>
                                            </p:tgtEl>
                                            <p:attrNameLst>
                                              <p:attrName>ppt_x</p:attrName>
                                            </p:attrNameLst>
                                          </p:cBhvr>
                                          <p:tavLst>
                                            <p:tav tm="0">
                                              <p:val>
                                                <p:strVal val="0-#ppt_w/2"/>
                                              </p:val>
                                            </p:tav>
                                            <p:tav tm="100000">
                                              <p:val>
                                                <p:strVal val="#ppt_x"/>
                                              </p:val>
                                            </p:tav>
                                          </p:tavLst>
                                        </p:anim>
                                        <p:anim calcmode="lin" valueType="num" p14:bounceEnd="67000">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14:presetBounceEnd="67000">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14:bounceEnd="67000">
                                          <p:cBhvr additive="base">
                                            <p:cTn id="19" dur="1000" fill="hold"/>
                                            <p:tgtEl>
                                              <p:spTgt spid="89"/>
                                            </p:tgtEl>
                                            <p:attrNameLst>
                                              <p:attrName>ppt_x</p:attrName>
                                            </p:attrNameLst>
                                          </p:cBhvr>
                                          <p:tavLst>
                                            <p:tav tm="0">
                                              <p:val>
                                                <p:strVal val="1+#ppt_w/2"/>
                                              </p:val>
                                            </p:tav>
                                            <p:tav tm="100000">
                                              <p:val>
                                                <p:strVal val="#ppt_x"/>
                                              </p:val>
                                            </p:tav>
                                          </p:tavLst>
                                        </p:anim>
                                        <p:anim calcmode="lin" valueType="num" p14:bounceEnd="67000">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14:presetBounceEnd="67000">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14:bounceEnd="67000">
                                          <p:cBhvr additive="base">
                                            <p:cTn id="23" dur="1000" fill="hold"/>
                                            <p:tgtEl>
                                              <p:spTgt spid="88"/>
                                            </p:tgtEl>
                                            <p:attrNameLst>
                                              <p:attrName>ppt_x</p:attrName>
                                            </p:attrNameLst>
                                          </p:cBhvr>
                                          <p:tavLst>
                                            <p:tav tm="0">
                                              <p:val>
                                                <p:strVal val="0-#ppt_w/2"/>
                                              </p:val>
                                            </p:tav>
                                            <p:tav tm="100000">
                                              <p:val>
                                                <p:strVal val="#ppt_x"/>
                                              </p:val>
                                            </p:tav>
                                          </p:tavLst>
                                        </p:anim>
                                        <p:anim calcmode="lin" valueType="num" p14:bounceEnd="67000">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14:presetBounceEnd="67000">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14:bounceEnd="67000">
                                          <p:cBhvr additive="base">
                                            <p:cTn id="27" dur="1000" fill="hold"/>
                                            <p:tgtEl>
                                              <p:spTgt spid="43"/>
                                            </p:tgtEl>
                                            <p:attrNameLst>
                                              <p:attrName>ppt_x</p:attrName>
                                            </p:attrNameLst>
                                          </p:cBhvr>
                                          <p:tavLst>
                                            <p:tav tm="0">
                                              <p:val>
                                                <p:strVal val="1+#ppt_w/2"/>
                                              </p:val>
                                            </p:tav>
                                            <p:tav tm="100000">
                                              <p:val>
                                                <p:strVal val="#ppt_x"/>
                                              </p:val>
                                            </p:tav>
                                          </p:tavLst>
                                        </p:anim>
                                        <p:anim calcmode="lin" valueType="num" p14:bounceEnd="67000">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14:presetBounceEnd="67000">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14:bounceEnd="67000">
                                          <p:cBhvr additive="base">
                                            <p:cTn id="31" dur="1000" fill="hold"/>
                                            <p:tgtEl>
                                              <p:spTgt spid="45"/>
                                            </p:tgtEl>
                                            <p:attrNameLst>
                                              <p:attrName>ppt_x</p:attrName>
                                            </p:attrNameLst>
                                          </p:cBhvr>
                                          <p:tavLst>
                                            <p:tav tm="0">
                                              <p:val>
                                                <p:strVal val="0-#ppt_w/2"/>
                                              </p:val>
                                            </p:tav>
                                            <p:tav tm="100000">
                                              <p:val>
                                                <p:strVal val="#ppt_x"/>
                                              </p:val>
                                            </p:tav>
                                          </p:tavLst>
                                        </p:anim>
                                        <p:anim calcmode="lin" valueType="num" p14:bounceEnd="67000">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additive="base">
                                            <p:cTn id="7" dur="1000" fill="hold"/>
                                            <p:tgtEl>
                                              <p:spTgt spid="90"/>
                                            </p:tgtEl>
                                            <p:attrNameLst>
                                              <p:attrName>ppt_x</p:attrName>
                                            </p:attrNameLst>
                                          </p:cBhvr>
                                          <p:tavLst>
                                            <p:tav tm="0">
                                              <p:val>
                                                <p:strVal val="#ppt_x"/>
                                              </p:val>
                                            </p:tav>
                                            <p:tav tm="100000">
                                              <p:val>
                                                <p:strVal val="#ppt_x"/>
                                              </p:val>
                                            </p:tav>
                                          </p:tavLst>
                                        </p:anim>
                                        <p:anim calcmode="lin" valueType="num">
                                          <p:cBhvr additive="base">
                                            <p:cTn id="8" dur="1000" fill="hold"/>
                                            <p:tgtEl>
                                              <p:spTgt spid="90"/>
                                            </p:tgtEl>
                                            <p:attrNameLst>
                                              <p:attrName>ppt_y</p:attrName>
                                            </p:attrNameLst>
                                          </p:cBhvr>
                                          <p:tavLst>
                                            <p:tav tm="0">
                                              <p:val>
                                                <p:strVal val="1+#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1000" fill="hold"/>
                                            <p:tgtEl>
                                              <p:spTgt spid="44"/>
                                            </p:tgtEl>
                                            <p:attrNameLst>
                                              <p:attrName>ppt_x</p:attrName>
                                            </p:attrNameLst>
                                          </p:cBhvr>
                                          <p:tavLst>
                                            <p:tav tm="0">
                                              <p:val>
                                                <p:strVal val="1+#ppt_w/2"/>
                                              </p:val>
                                            </p:tav>
                                            <p:tav tm="100000">
                                              <p:val>
                                                <p:strVal val="#ppt_x"/>
                                              </p:val>
                                            </p:tav>
                                          </p:tavLst>
                                        </p:anim>
                                        <p:anim calcmode="lin" valueType="num">
                                          <p:cBhvr additive="base">
                                            <p:cTn id="12" dur="1000" fill="hold"/>
                                            <p:tgtEl>
                                              <p:spTgt spid="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500"/>
                                      </p:stCondLst>
                                      <p:childTnLst>
                                        <p:set>
                                          <p:cBhvr>
                                            <p:cTn id="14" dur="1" fill="hold">
                                              <p:stCondLst>
                                                <p:cond delay="0"/>
                                              </p:stCondLst>
                                            </p:cTn>
                                            <p:tgtEl>
                                              <p:spTgt spid="46"/>
                                            </p:tgtEl>
                                            <p:attrNameLst>
                                              <p:attrName>style.visibility</p:attrName>
                                            </p:attrNameLst>
                                          </p:cBhvr>
                                          <p:to>
                                            <p:strVal val="visible"/>
                                          </p:to>
                                        </p:set>
                                        <p:anim calcmode="lin" valueType="num">
                                          <p:cBhvr additive="base">
                                            <p:cTn id="15" dur="1000" fill="hold"/>
                                            <p:tgtEl>
                                              <p:spTgt spid="46"/>
                                            </p:tgtEl>
                                            <p:attrNameLst>
                                              <p:attrName>ppt_x</p:attrName>
                                            </p:attrNameLst>
                                          </p:cBhvr>
                                          <p:tavLst>
                                            <p:tav tm="0">
                                              <p:val>
                                                <p:strVal val="0-#ppt_w/2"/>
                                              </p:val>
                                            </p:tav>
                                            <p:tav tm="100000">
                                              <p:val>
                                                <p:strVal val="#ppt_x"/>
                                              </p:val>
                                            </p:tav>
                                          </p:tavLst>
                                        </p:anim>
                                        <p:anim calcmode="lin" valueType="num">
                                          <p:cBhvr additive="base">
                                            <p:cTn id="16" dur="1000" fill="hold"/>
                                            <p:tgtEl>
                                              <p:spTgt spid="46"/>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89"/>
                                            </p:tgtEl>
                                            <p:attrNameLst>
                                              <p:attrName>style.visibility</p:attrName>
                                            </p:attrNameLst>
                                          </p:cBhvr>
                                          <p:to>
                                            <p:strVal val="visible"/>
                                          </p:to>
                                        </p:set>
                                        <p:anim calcmode="lin" valueType="num">
                                          <p:cBhvr additive="base">
                                            <p:cTn id="19" dur="1000" fill="hold"/>
                                            <p:tgtEl>
                                              <p:spTgt spid="89"/>
                                            </p:tgtEl>
                                            <p:attrNameLst>
                                              <p:attrName>ppt_x</p:attrName>
                                            </p:attrNameLst>
                                          </p:cBhvr>
                                          <p:tavLst>
                                            <p:tav tm="0">
                                              <p:val>
                                                <p:strVal val="1+#ppt_w/2"/>
                                              </p:val>
                                            </p:tav>
                                            <p:tav tm="100000">
                                              <p:val>
                                                <p:strVal val="#ppt_x"/>
                                              </p:val>
                                            </p:tav>
                                          </p:tavLst>
                                        </p:anim>
                                        <p:anim calcmode="lin" valueType="num">
                                          <p:cBhvr additive="base">
                                            <p:cTn id="20" dur="1000" fill="hold"/>
                                            <p:tgtEl>
                                              <p:spTgt spid="8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000"/>
                                      </p:stCondLst>
                                      <p:childTnLst>
                                        <p:set>
                                          <p:cBhvr>
                                            <p:cTn id="22" dur="1" fill="hold">
                                              <p:stCondLst>
                                                <p:cond delay="0"/>
                                              </p:stCondLst>
                                            </p:cTn>
                                            <p:tgtEl>
                                              <p:spTgt spid="88"/>
                                            </p:tgtEl>
                                            <p:attrNameLst>
                                              <p:attrName>style.visibility</p:attrName>
                                            </p:attrNameLst>
                                          </p:cBhvr>
                                          <p:to>
                                            <p:strVal val="visible"/>
                                          </p:to>
                                        </p:set>
                                        <p:anim calcmode="lin" valueType="num">
                                          <p:cBhvr additive="base">
                                            <p:cTn id="23" dur="1000" fill="hold"/>
                                            <p:tgtEl>
                                              <p:spTgt spid="88"/>
                                            </p:tgtEl>
                                            <p:attrNameLst>
                                              <p:attrName>ppt_x</p:attrName>
                                            </p:attrNameLst>
                                          </p:cBhvr>
                                          <p:tavLst>
                                            <p:tav tm="0">
                                              <p:val>
                                                <p:strVal val="0-#ppt_w/2"/>
                                              </p:val>
                                            </p:tav>
                                            <p:tav tm="100000">
                                              <p:val>
                                                <p:strVal val="#ppt_x"/>
                                              </p:val>
                                            </p:tav>
                                          </p:tavLst>
                                        </p:anim>
                                        <p:anim calcmode="lin" valueType="num">
                                          <p:cBhvr additive="base">
                                            <p:cTn id="24" dur="1000" fill="hold"/>
                                            <p:tgtEl>
                                              <p:spTgt spid="8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1000" fill="hold"/>
                                            <p:tgtEl>
                                              <p:spTgt spid="43"/>
                                            </p:tgtEl>
                                            <p:attrNameLst>
                                              <p:attrName>ppt_x</p:attrName>
                                            </p:attrNameLst>
                                          </p:cBhvr>
                                          <p:tavLst>
                                            <p:tav tm="0">
                                              <p:val>
                                                <p:strVal val="1+#ppt_w/2"/>
                                              </p:val>
                                            </p:tav>
                                            <p:tav tm="100000">
                                              <p:val>
                                                <p:strVal val="#ppt_x"/>
                                              </p:val>
                                            </p:tav>
                                          </p:tavLst>
                                        </p:anim>
                                        <p:anim calcmode="lin" valueType="num">
                                          <p:cBhvr additive="base">
                                            <p:cTn id="28" dur="1000" fill="hold"/>
                                            <p:tgtEl>
                                              <p:spTgt spid="4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500"/>
                                      </p:stCondLst>
                                      <p:childTnLst>
                                        <p:set>
                                          <p:cBhvr>
                                            <p:cTn id="30" dur="1" fill="hold">
                                              <p:stCondLst>
                                                <p:cond delay="0"/>
                                              </p:stCondLst>
                                            </p:cTn>
                                            <p:tgtEl>
                                              <p:spTgt spid="45"/>
                                            </p:tgtEl>
                                            <p:attrNameLst>
                                              <p:attrName>style.visibility</p:attrName>
                                            </p:attrNameLst>
                                          </p:cBhvr>
                                          <p:to>
                                            <p:strVal val="visible"/>
                                          </p:to>
                                        </p:set>
                                        <p:anim calcmode="lin" valueType="num">
                                          <p:cBhvr additive="base">
                                            <p:cTn id="31" dur="1000" fill="hold"/>
                                            <p:tgtEl>
                                              <p:spTgt spid="45"/>
                                            </p:tgtEl>
                                            <p:attrNameLst>
                                              <p:attrName>ppt_x</p:attrName>
                                            </p:attrNameLst>
                                          </p:cBhvr>
                                          <p:tavLst>
                                            <p:tav tm="0">
                                              <p:val>
                                                <p:strVal val="0-#ppt_w/2"/>
                                              </p:val>
                                            </p:tav>
                                            <p:tav tm="100000">
                                              <p:val>
                                                <p:strVal val="#ppt_x"/>
                                              </p:val>
                                            </p:tav>
                                          </p:tavLst>
                                        </p:anim>
                                        <p:anim calcmode="lin" valueType="num">
                                          <p:cBhvr additive="base">
                                            <p:cTn id="32"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88" grpId="0" animBg="1"/>
          <p:bldP spid="89" grpId="0" animBg="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 6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2027593" y="307327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4999951" y="306533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8225935" y="307327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2476854"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5563495"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8667997" y="200530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844428"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4931069"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8035571" y="186745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2027593" y="5267506"/>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4999951" y="5259569"/>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8225935" y="5267506"/>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2476854"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5563495"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8667997" y="4199543"/>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844428"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4931069"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8035571" y="4061686"/>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Tree>
    <p:extLst>
      <p:ext uri="{BB962C8B-B14F-4D97-AF65-F5344CB8AC3E}">
        <p14:creationId xmlns:p14="http://schemas.microsoft.com/office/powerpoint/2010/main" val="256317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8" fill="hold" grpId="0" nodeType="withEffect">
                                  <p:stCondLst>
                                    <p:cond delay="250"/>
                                  </p:stCondLst>
                                  <p:childTnLst>
                                    <p:set>
                                      <p:cBhvr>
                                        <p:cTn id="18" dur="1" fill="hold">
                                          <p:stCondLst>
                                            <p:cond delay="0"/>
                                          </p:stCondLst>
                                        </p:cTn>
                                        <p:tgtEl>
                                          <p:spTgt spid="59"/>
                                        </p:tgtEl>
                                        <p:attrNameLst>
                                          <p:attrName>style.visibility</p:attrName>
                                        </p:attrNameLst>
                                      </p:cBhvr>
                                      <p:to>
                                        <p:strVal val="visible"/>
                                      </p:to>
                                    </p:set>
                                    <p:animEffect transition="in" filter="wipe(left)">
                                      <p:cBhvr>
                                        <p:cTn id="19" dur="500"/>
                                        <p:tgtEl>
                                          <p:spTgt spid="59"/>
                                        </p:tgtEl>
                                      </p:cBhvr>
                                    </p:animEffect>
                                  </p:childTnLst>
                                </p:cTn>
                              </p:par>
                              <p:par>
                                <p:cTn id="20" presetID="22" presetClass="entr" presetSubtype="8" fill="hold" grpId="0" nodeType="withEffect">
                                  <p:stCondLst>
                                    <p:cond delay="50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58" grpId="0" animBg="1"/>
      <p:bldP spid="59" grpId="0" animBg="1"/>
      <p:bldP spid="6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agnifying glass infographic">
    <p:spTree>
      <p:nvGrpSpPr>
        <p:cNvPr id="1" name=""/>
        <p:cNvGrpSpPr/>
        <p:nvPr/>
      </p:nvGrpSpPr>
      <p:grpSpPr>
        <a:xfrm>
          <a:off x="0" y="0"/>
          <a:ext cx="0" cy="0"/>
          <a:chOff x="0" y="0"/>
          <a:chExt cx="0" cy="0"/>
        </a:xfrm>
      </p:grpSpPr>
      <p:sp>
        <p:nvSpPr>
          <p:cNvPr id="138" name="Freeform 137">
            <a:extLst>
              <a:ext uri="{FF2B5EF4-FFF2-40B4-BE49-F238E27FC236}">
                <a16:creationId xmlns:a16="http://schemas.microsoft.com/office/drawing/2014/main" id="{277DC1D5-0435-E54A-AA0B-82D30283515D}"/>
              </a:ext>
            </a:extLst>
          </p:cNvPr>
          <p:cNvSpPr>
            <a:spLocks/>
          </p:cNvSpPr>
          <p:nvPr userDrawn="1"/>
        </p:nvSpPr>
        <p:spPr bwMode="auto">
          <a:xfrm>
            <a:off x="5879856" y="4197574"/>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88" name="Group 87">
            <a:extLst>
              <a:ext uri="{FF2B5EF4-FFF2-40B4-BE49-F238E27FC236}">
                <a16:creationId xmlns:a16="http://schemas.microsoft.com/office/drawing/2014/main" id="{73D53F18-A091-D14F-A090-FA5228013F4D}"/>
              </a:ext>
            </a:extLst>
          </p:cNvPr>
          <p:cNvGrpSpPr/>
          <p:nvPr userDrawn="1"/>
        </p:nvGrpSpPr>
        <p:grpSpPr>
          <a:xfrm>
            <a:off x="4624820" y="922626"/>
            <a:ext cx="2928938" cy="5054600"/>
            <a:chOff x="4638675" y="1338263"/>
            <a:chExt cx="2928938" cy="5054600"/>
          </a:xfrm>
        </p:grpSpPr>
        <p:sp>
          <p:nvSpPr>
            <p:cNvPr id="89" name="Freeform 88">
              <a:extLst>
                <a:ext uri="{FF2B5EF4-FFF2-40B4-BE49-F238E27FC236}">
                  <a16:creationId xmlns:a16="http://schemas.microsoft.com/office/drawing/2014/main" id="{97922400-228B-7545-B3A5-C5C210EBD614}"/>
                </a:ext>
              </a:extLst>
            </p:cNvPr>
            <p:cNvSpPr>
              <a:spLocks/>
            </p:cNvSpPr>
            <p:nvPr/>
          </p:nvSpPr>
          <p:spPr bwMode="auto">
            <a:xfrm>
              <a:off x="4638675" y="1338263"/>
              <a:ext cx="2928938" cy="2954338"/>
            </a:xfrm>
            <a:custGeom>
              <a:avLst/>
              <a:gdLst>
                <a:gd name="T0" fmla="*/ 422 w 769"/>
                <a:gd name="T1" fmla="*/ 32 h 775"/>
                <a:gd name="T2" fmla="*/ 754 w 769"/>
                <a:gd name="T3" fmla="*/ 438 h 775"/>
                <a:gd name="T4" fmla="*/ 351 w 769"/>
                <a:gd name="T5" fmla="*/ 760 h 775"/>
                <a:gd name="T6" fmla="*/ 9 w 769"/>
                <a:gd name="T7" fmla="*/ 384 h 775"/>
                <a:gd name="T8" fmla="*/ 422 w 769"/>
                <a:gd name="T9" fmla="*/ 32 h 775"/>
              </a:gdLst>
              <a:ahLst/>
              <a:cxnLst>
                <a:cxn ang="0">
                  <a:pos x="T0" y="T1"/>
                </a:cxn>
                <a:cxn ang="0">
                  <a:pos x="T2" y="T3"/>
                </a:cxn>
                <a:cxn ang="0">
                  <a:pos x="T4" y="T5"/>
                </a:cxn>
                <a:cxn ang="0">
                  <a:pos x="T6" y="T7"/>
                </a:cxn>
                <a:cxn ang="0">
                  <a:pos x="T8" y="T9"/>
                </a:cxn>
              </a:cxnLst>
              <a:rect l="0" t="0" r="r" b="b"/>
              <a:pathLst>
                <a:path w="769" h="775">
                  <a:moveTo>
                    <a:pt x="422" y="32"/>
                  </a:moveTo>
                  <a:cubicBezTo>
                    <a:pt x="626" y="62"/>
                    <a:pt x="769" y="230"/>
                    <a:pt x="754" y="438"/>
                  </a:cubicBezTo>
                  <a:cubicBezTo>
                    <a:pt x="740" y="647"/>
                    <a:pt x="552" y="775"/>
                    <a:pt x="351" y="760"/>
                  </a:cubicBezTo>
                  <a:cubicBezTo>
                    <a:pt x="145" y="745"/>
                    <a:pt x="0" y="593"/>
                    <a:pt x="9" y="384"/>
                  </a:cubicBezTo>
                  <a:cubicBezTo>
                    <a:pt x="18" y="179"/>
                    <a:pt x="207" y="0"/>
                    <a:pt x="422" y="3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0" name="Freeform 89">
              <a:extLst>
                <a:ext uri="{FF2B5EF4-FFF2-40B4-BE49-F238E27FC236}">
                  <a16:creationId xmlns:a16="http://schemas.microsoft.com/office/drawing/2014/main" id="{58F500FA-A194-5446-965D-3A3FBA59DC0C}"/>
                </a:ext>
              </a:extLst>
            </p:cNvPr>
            <p:cNvSpPr>
              <a:spLocks/>
            </p:cNvSpPr>
            <p:nvPr/>
          </p:nvSpPr>
          <p:spPr bwMode="auto">
            <a:xfrm>
              <a:off x="5918200" y="4235450"/>
              <a:ext cx="0" cy="315913"/>
            </a:xfrm>
            <a:custGeom>
              <a:avLst/>
              <a:gdLst>
                <a:gd name="T0" fmla="*/ 0 h 83"/>
                <a:gd name="T1" fmla="*/ 83 h 83"/>
              </a:gdLst>
              <a:ahLst/>
              <a:cxnLst>
                <a:cxn ang="0">
                  <a:pos x="0" y="T0"/>
                </a:cxn>
                <a:cxn ang="0">
                  <a:pos x="0" y="T1"/>
                </a:cxn>
              </a:cxnLst>
              <a:rect l="0" t="0" r="r" b="b"/>
              <a:pathLst>
                <a:path h="83">
                  <a:moveTo>
                    <a:pt x="0" y="0"/>
                  </a:moveTo>
                  <a:cubicBezTo>
                    <a:pt x="0" y="31"/>
                    <a:pt x="0" y="52"/>
                    <a:pt x="0" y="83"/>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1" name="Freeform 90">
              <a:extLst>
                <a:ext uri="{FF2B5EF4-FFF2-40B4-BE49-F238E27FC236}">
                  <a16:creationId xmlns:a16="http://schemas.microsoft.com/office/drawing/2014/main" id="{8A25C19B-9AF9-4F4F-BA49-E5E103493CFC}"/>
                </a:ext>
              </a:extLst>
            </p:cNvPr>
            <p:cNvSpPr>
              <a:spLocks/>
            </p:cNvSpPr>
            <p:nvPr/>
          </p:nvSpPr>
          <p:spPr bwMode="auto">
            <a:xfrm>
              <a:off x="6261100" y="4230688"/>
              <a:ext cx="0" cy="328613"/>
            </a:xfrm>
            <a:custGeom>
              <a:avLst/>
              <a:gdLst>
                <a:gd name="T0" fmla="*/ 0 h 86"/>
                <a:gd name="T1" fmla="*/ 86 h 86"/>
              </a:gdLst>
              <a:ahLst/>
              <a:cxnLst>
                <a:cxn ang="0">
                  <a:pos x="0" y="T0"/>
                </a:cxn>
                <a:cxn ang="0">
                  <a:pos x="0" y="T1"/>
                </a:cxn>
              </a:cxnLst>
              <a:rect l="0" t="0" r="r" b="b"/>
              <a:pathLst>
                <a:path h="86">
                  <a:moveTo>
                    <a:pt x="0" y="0"/>
                  </a:moveTo>
                  <a:cubicBezTo>
                    <a:pt x="0" y="30"/>
                    <a:pt x="0" y="56"/>
                    <a:pt x="0" y="8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2" name="Freeform 91">
              <a:extLst>
                <a:ext uri="{FF2B5EF4-FFF2-40B4-BE49-F238E27FC236}">
                  <a16:creationId xmlns:a16="http://schemas.microsoft.com/office/drawing/2014/main" id="{C9379FDD-49E9-4F41-8145-4EBD4BB4B465}"/>
                </a:ext>
              </a:extLst>
            </p:cNvPr>
            <p:cNvSpPr>
              <a:spLocks/>
            </p:cNvSpPr>
            <p:nvPr/>
          </p:nvSpPr>
          <p:spPr bwMode="auto">
            <a:xfrm>
              <a:off x="5811838" y="4551363"/>
              <a:ext cx="568325" cy="1841500"/>
            </a:xfrm>
            <a:custGeom>
              <a:avLst/>
              <a:gdLst>
                <a:gd name="T0" fmla="*/ 0 w 149"/>
                <a:gd name="T1" fmla="*/ 0 h 483"/>
                <a:gd name="T2" fmla="*/ 2 w 149"/>
                <a:gd name="T3" fmla="*/ 234 h 483"/>
                <a:gd name="T4" fmla="*/ 1 w 149"/>
                <a:gd name="T5" fmla="*/ 422 h 483"/>
                <a:gd name="T6" fmla="*/ 9 w 149"/>
                <a:gd name="T7" fmla="*/ 462 h 483"/>
                <a:gd name="T8" fmla="*/ 67 w 149"/>
                <a:gd name="T9" fmla="*/ 481 h 483"/>
                <a:gd name="T10" fmla="*/ 99 w 149"/>
                <a:gd name="T11" fmla="*/ 482 h 483"/>
                <a:gd name="T12" fmla="*/ 129 w 149"/>
                <a:gd name="T13" fmla="*/ 469 h 483"/>
                <a:gd name="T14" fmla="*/ 146 w 149"/>
                <a:gd name="T15" fmla="*/ 420 h 483"/>
                <a:gd name="T16" fmla="*/ 147 w 149"/>
                <a:gd name="T17" fmla="*/ 245 h 483"/>
                <a:gd name="T18" fmla="*/ 144 w 149"/>
                <a:gd name="T19" fmla="*/ 2 h 483"/>
                <a:gd name="T20" fmla="*/ 0 w 149"/>
                <a:gd name="T21" fmla="*/ 0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9" h="483">
                  <a:moveTo>
                    <a:pt x="0" y="0"/>
                  </a:moveTo>
                  <a:cubicBezTo>
                    <a:pt x="3" y="78"/>
                    <a:pt x="3" y="156"/>
                    <a:pt x="2" y="234"/>
                  </a:cubicBezTo>
                  <a:cubicBezTo>
                    <a:pt x="0" y="300"/>
                    <a:pt x="1" y="357"/>
                    <a:pt x="1" y="422"/>
                  </a:cubicBezTo>
                  <a:cubicBezTo>
                    <a:pt x="1" y="436"/>
                    <a:pt x="1" y="451"/>
                    <a:pt x="9" y="462"/>
                  </a:cubicBezTo>
                  <a:cubicBezTo>
                    <a:pt x="21" y="480"/>
                    <a:pt x="46" y="483"/>
                    <a:pt x="67" y="481"/>
                  </a:cubicBezTo>
                  <a:cubicBezTo>
                    <a:pt x="78" y="481"/>
                    <a:pt x="88" y="483"/>
                    <a:pt x="99" y="482"/>
                  </a:cubicBezTo>
                  <a:cubicBezTo>
                    <a:pt x="110" y="480"/>
                    <a:pt x="121" y="477"/>
                    <a:pt x="129" y="469"/>
                  </a:cubicBezTo>
                  <a:cubicBezTo>
                    <a:pt x="143" y="457"/>
                    <a:pt x="147" y="438"/>
                    <a:pt x="146" y="420"/>
                  </a:cubicBezTo>
                  <a:cubicBezTo>
                    <a:pt x="141" y="362"/>
                    <a:pt x="146" y="303"/>
                    <a:pt x="147" y="245"/>
                  </a:cubicBezTo>
                  <a:cubicBezTo>
                    <a:pt x="147" y="166"/>
                    <a:pt x="149" y="82"/>
                    <a:pt x="144" y="2"/>
                  </a:cubicBezTo>
                  <a:cubicBezTo>
                    <a:pt x="96" y="3"/>
                    <a:pt x="47" y="0"/>
                    <a:pt x="0"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93" name="Freeform 92">
            <a:extLst>
              <a:ext uri="{FF2B5EF4-FFF2-40B4-BE49-F238E27FC236}">
                <a16:creationId xmlns:a16="http://schemas.microsoft.com/office/drawing/2014/main" id="{9F686B8B-67AA-9247-82D7-4EF3F28B1AB0}"/>
              </a:ext>
            </a:extLst>
          </p:cNvPr>
          <p:cNvSpPr>
            <a:spLocks/>
          </p:cNvSpPr>
          <p:nvPr userDrawn="1"/>
        </p:nvSpPr>
        <p:spPr bwMode="auto">
          <a:xfrm>
            <a:off x="6075795" y="1222663"/>
            <a:ext cx="1227138" cy="1185863"/>
          </a:xfrm>
          <a:custGeom>
            <a:avLst/>
            <a:gdLst>
              <a:gd name="T0" fmla="*/ 322 w 322"/>
              <a:gd name="T1" fmla="*/ 308 h 311"/>
              <a:gd name="T2" fmla="*/ 35 w 322"/>
              <a:gd name="T3" fmla="*/ 3 h 311"/>
              <a:gd name="T4" fmla="*/ 3 w 322"/>
              <a:gd name="T5" fmla="*/ 0 h 311"/>
              <a:gd name="T6" fmla="*/ 0 w 322"/>
              <a:gd name="T7" fmla="*/ 311 h 311"/>
              <a:gd name="T8" fmla="*/ 322 w 322"/>
              <a:gd name="T9" fmla="*/ 308 h 311"/>
            </a:gdLst>
            <a:ahLst/>
            <a:cxnLst>
              <a:cxn ang="0">
                <a:pos x="T0" y="T1"/>
              </a:cxn>
              <a:cxn ang="0">
                <a:pos x="T2" y="T3"/>
              </a:cxn>
              <a:cxn ang="0">
                <a:pos x="T4" y="T5"/>
              </a:cxn>
              <a:cxn ang="0">
                <a:pos x="T6" y="T7"/>
              </a:cxn>
              <a:cxn ang="0">
                <a:pos x="T8" y="T9"/>
              </a:cxn>
            </a:cxnLst>
            <a:rect l="0" t="0" r="r" b="b"/>
            <a:pathLst>
              <a:path w="322" h="311">
                <a:moveTo>
                  <a:pt x="322" y="308"/>
                </a:moveTo>
                <a:cubicBezTo>
                  <a:pt x="313" y="150"/>
                  <a:pt x="196" y="27"/>
                  <a:pt x="35" y="3"/>
                </a:cubicBezTo>
                <a:cubicBezTo>
                  <a:pt x="25" y="1"/>
                  <a:pt x="14" y="0"/>
                  <a:pt x="3" y="0"/>
                </a:cubicBezTo>
                <a:cubicBezTo>
                  <a:pt x="1" y="104"/>
                  <a:pt x="0" y="208"/>
                  <a:pt x="0" y="311"/>
                </a:cubicBezTo>
                <a:cubicBezTo>
                  <a:pt x="107" y="311"/>
                  <a:pt x="215" y="309"/>
                  <a:pt x="322" y="308"/>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4" name="Freeform 93">
            <a:extLst>
              <a:ext uri="{FF2B5EF4-FFF2-40B4-BE49-F238E27FC236}">
                <a16:creationId xmlns:a16="http://schemas.microsoft.com/office/drawing/2014/main" id="{C1FB70D7-E28C-6942-BF1E-2893AEE6ED17}"/>
              </a:ext>
            </a:extLst>
          </p:cNvPr>
          <p:cNvSpPr>
            <a:spLocks/>
          </p:cNvSpPr>
          <p:nvPr userDrawn="1"/>
        </p:nvSpPr>
        <p:spPr bwMode="auto">
          <a:xfrm>
            <a:off x="4853420" y="1200438"/>
            <a:ext cx="1235075" cy="1216025"/>
          </a:xfrm>
          <a:custGeom>
            <a:avLst/>
            <a:gdLst>
              <a:gd name="T0" fmla="*/ 324 w 324"/>
              <a:gd name="T1" fmla="*/ 6 h 319"/>
              <a:gd name="T2" fmla="*/ 1 w 324"/>
              <a:gd name="T3" fmla="*/ 313 h 319"/>
              <a:gd name="T4" fmla="*/ 0 w 324"/>
              <a:gd name="T5" fmla="*/ 319 h 319"/>
              <a:gd name="T6" fmla="*/ 321 w 324"/>
              <a:gd name="T7" fmla="*/ 317 h 319"/>
              <a:gd name="T8" fmla="*/ 324 w 324"/>
              <a:gd name="T9" fmla="*/ 6 h 319"/>
            </a:gdLst>
            <a:ahLst/>
            <a:cxnLst>
              <a:cxn ang="0">
                <a:pos x="T0" y="T1"/>
              </a:cxn>
              <a:cxn ang="0">
                <a:pos x="T2" y="T3"/>
              </a:cxn>
              <a:cxn ang="0">
                <a:pos x="T4" y="T5"/>
              </a:cxn>
              <a:cxn ang="0">
                <a:pos x="T6" y="T7"/>
              </a:cxn>
              <a:cxn ang="0">
                <a:pos x="T8" y="T9"/>
              </a:cxn>
            </a:cxnLst>
            <a:rect l="0" t="0" r="r" b="b"/>
            <a:pathLst>
              <a:path w="324" h="319">
                <a:moveTo>
                  <a:pt x="324" y="6"/>
                </a:moveTo>
                <a:cubicBezTo>
                  <a:pt x="153" y="0"/>
                  <a:pt x="8" y="146"/>
                  <a:pt x="1" y="313"/>
                </a:cubicBezTo>
                <a:cubicBezTo>
                  <a:pt x="0" y="315"/>
                  <a:pt x="1" y="317"/>
                  <a:pt x="0" y="319"/>
                </a:cubicBezTo>
                <a:cubicBezTo>
                  <a:pt x="107" y="319"/>
                  <a:pt x="214" y="318"/>
                  <a:pt x="321" y="317"/>
                </a:cubicBezTo>
                <a:cubicBezTo>
                  <a:pt x="321" y="214"/>
                  <a:pt x="322" y="110"/>
                  <a:pt x="324" y="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5" name="Freeform 94">
            <a:extLst>
              <a:ext uri="{FF2B5EF4-FFF2-40B4-BE49-F238E27FC236}">
                <a16:creationId xmlns:a16="http://schemas.microsoft.com/office/drawing/2014/main" id="{076008E4-1B5F-2048-A843-4CCC434A75B7}"/>
              </a:ext>
            </a:extLst>
          </p:cNvPr>
          <p:cNvSpPr>
            <a:spLocks/>
          </p:cNvSpPr>
          <p:nvPr userDrawn="1"/>
        </p:nvSpPr>
        <p:spPr bwMode="auto">
          <a:xfrm>
            <a:off x="6075795" y="2397413"/>
            <a:ext cx="1230313" cy="1235075"/>
          </a:xfrm>
          <a:custGeom>
            <a:avLst/>
            <a:gdLst>
              <a:gd name="T0" fmla="*/ 0 w 323"/>
              <a:gd name="T1" fmla="*/ 3 h 324"/>
              <a:gd name="T2" fmla="*/ 5 w 323"/>
              <a:gd name="T3" fmla="*/ 324 h 324"/>
              <a:gd name="T4" fmla="*/ 322 w 323"/>
              <a:gd name="T5" fmla="*/ 45 h 324"/>
              <a:gd name="T6" fmla="*/ 322 w 323"/>
              <a:gd name="T7" fmla="*/ 0 h 324"/>
              <a:gd name="T8" fmla="*/ 0 w 323"/>
              <a:gd name="T9" fmla="*/ 3 h 324"/>
            </a:gdLst>
            <a:ahLst/>
            <a:cxnLst>
              <a:cxn ang="0">
                <a:pos x="T0" y="T1"/>
              </a:cxn>
              <a:cxn ang="0">
                <a:pos x="T2" y="T3"/>
              </a:cxn>
              <a:cxn ang="0">
                <a:pos x="T4" y="T5"/>
              </a:cxn>
              <a:cxn ang="0">
                <a:pos x="T6" y="T7"/>
              </a:cxn>
              <a:cxn ang="0">
                <a:pos x="T8" y="T9"/>
              </a:cxn>
            </a:cxnLst>
            <a:rect l="0" t="0" r="r" b="b"/>
            <a:pathLst>
              <a:path w="323" h="324">
                <a:moveTo>
                  <a:pt x="0" y="3"/>
                </a:moveTo>
                <a:cubicBezTo>
                  <a:pt x="0" y="110"/>
                  <a:pt x="2" y="217"/>
                  <a:pt x="5" y="324"/>
                </a:cubicBezTo>
                <a:cubicBezTo>
                  <a:pt x="166" y="322"/>
                  <a:pt x="310" y="214"/>
                  <a:pt x="322" y="45"/>
                </a:cubicBezTo>
                <a:cubicBezTo>
                  <a:pt x="323" y="29"/>
                  <a:pt x="323" y="14"/>
                  <a:pt x="322" y="0"/>
                </a:cubicBezTo>
                <a:cubicBezTo>
                  <a:pt x="215" y="1"/>
                  <a:pt x="107" y="3"/>
                  <a:pt x="0" y="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6" name="Freeform 95">
            <a:extLst>
              <a:ext uri="{FF2B5EF4-FFF2-40B4-BE49-F238E27FC236}">
                <a16:creationId xmlns:a16="http://schemas.microsoft.com/office/drawing/2014/main" id="{E97B2C57-9594-B143-8CDC-5C01388F1114}"/>
              </a:ext>
            </a:extLst>
          </p:cNvPr>
          <p:cNvSpPr>
            <a:spLocks/>
          </p:cNvSpPr>
          <p:nvPr userDrawn="1"/>
        </p:nvSpPr>
        <p:spPr bwMode="auto">
          <a:xfrm>
            <a:off x="4839133" y="2408526"/>
            <a:ext cx="1255713" cy="1223963"/>
          </a:xfrm>
          <a:custGeom>
            <a:avLst/>
            <a:gdLst>
              <a:gd name="T0" fmla="*/ 325 w 330"/>
              <a:gd name="T1" fmla="*/ 0 h 321"/>
              <a:gd name="T2" fmla="*/ 4 w 330"/>
              <a:gd name="T3" fmla="*/ 2 h 321"/>
              <a:gd name="T4" fmla="*/ 299 w 330"/>
              <a:gd name="T5" fmla="*/ 320 h 321"/>
              <a:gd name="T6" fmla="*/ 330 w 330"/>
              <a:gd name="T7" fmla="*/ 321 h 321"/>
              <a:gd name="T8" fmla="*/ 325 w 330"/>
              <a:gd name="T9" fmla="*/ 0 h 321"/>
            </a:gdLst>
            <a:ahLst/>
            <a:cxnLst>
              <a:cxn ang="0">
                <a:pos x="T0" y="T1"/>
              </a:cxn>
              <a:cxn ang="0">
                <a:pos x="T2" y="T3"/>
              </a:cxn>
              <a:cxn ang="0">
                <a:pos x="T4" y="T5"/>
              </a:cxn>
              <a:cxn ang="0">
                <a:pos x="T6" y="T7"/>
              </a:cxn>
              <a:cxn ang="0">
                <a:pos x="T8" y="T9"/>
              </a:cxn>
            </a:cxnLst>
            <a:rect l="0" t="0" r="r" b="b"/>
            <a:pathLst>
              <a:path w="330" h="321">
                <a:moveTo>
                  <a:pt x="325" y="0"/>
                </a:moveTo>
                <a:cubicBezTo>
                  <a:pt x="218" y="1"/>
                  <a:pt x="111" y="2"/>
                  <a:pt x="4" y="2"/>
                </a:cubicBezTo>
                <a:cubicBezTo>
                  <a:pt x="0" y="179"/>
                  <a:pt x="124" y="307"/>
                  <a:pt x="299" y="320"/>
                </a:cubicBezTo>
                <a:cubicBezTo>
                  <a:pt x="309" y="321"/>
                  <a:pt x="320" y="321"/>
                  <a:pt x="330" y="321"/>
                </a:cubicBezTo>
                <a:cubicBezTo>
                  <a:pt x="327" y="214"/>
                  <a:pt x="325" y="107"/>
                  <a:pt x="325"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97" name="Group 96">
            <a:extLst>
              <a:ext uri="{FF2B5EF4-FFF2-40B4-BE49-F238E27FC236}">
                <a16:creationId xmlns:a16="http://schemas.microsoft.com/office/drawing/2014/main" id="{7011023E-7D2D-DD4F-B2B2-7DB531949C10}"/>
              </a:ext>
            </a:extLst>
          </p:cNvPr>
          <p:cNvGrpSpPr/>
          <p:nvPr userDrawn="1"/>
        </p:nvGrpSpPr>
        <p:grpSpPr>
          <a:xfrm>
            <a:off x="7166408" y="3515013"/>
            <a:ext cx="1149350" cy="414338"/>
            <a:chOff x="7180263" y="3930650"/>
            <a:chExt cx="1149350" cy="414338"/>
          </a:xfrm>
        </p:grpSpPr>
        <p:sp>
          <p:nvSpPr>
            <p:cNvPr id="98" name="Freeform 97">
              <a:extLst>
                <a:ext uri="{FF2B5EF4-FFF2-40B4-BE49-F238E27FC236}">
                  <a16:creationId xmlns:a16="http://schemas.microsoft.com/office/drawing/2014/main" id="{5CEBF1EE-E41B-954D-A45D-DC0DC7CD79EB}"/>
                </a:ext>
              </a:extLst>
            </p:cNvPr>
            <p:cNvSpPr>
              <a:spLocks/>
            </p:cNvSpPr>
            <p:nvPr/>
          </p:nvSpPr>
          <p:spPr bwMode="auto">
            <a:xfrm>
              <a:off x="7180263" y="3930650"/>
              <a:ext cx="1138238" cy="354013"/>
            </a:xfrm>
            <a:custGeom>
              <a:avLst/>
              <a:gdLst>
                <a:gd name="T0" fmla="*/ 0 w 299"/>
                <a:gd name="T1" fmla="*/ 0 h 93"/>
                <a:gd name="T2" fmla="*/ 68 w 299"/>
                <a:gd name="T3" fmla="*/ 65 h 93"/>
                <a:gd name="T4" fmla="*/ 91 w 299"/>
                <a:gd name="T5" fmla="*/ 83 h 93"/>
                <a:gd name="T6" fmla="*/ 142 w 299"/>
                <a:gd name="T7" fmla="*/ 92 h 93"/>
                <a:gd name="T8" fmla="*/ 299 w 299"/>
                <a:gd name="T9" fmla="*/ 93 h 93"/>
              </a:gdLst>
              <a:ahLst/>
              <a:cxnLst>
                <a:cxn ang="0">
                  <a:pos x="T0" y="T1"/>
                </a:cxn>
                <a:cxn ang="0">
                  <a:pos x="T2" y="T3"/>
                </a:cxn>
                <a:cxn ang="0">
                  <a:pos x="T4" y="T5"/>
                </a:cxn>
                <a:cxn ang="0">
                  <a:pos x="T6" y="T7"/>
                </a:cxn>
                <a:cxn ang="0">
                  <a:pos x="T8" y="T9"/>
                </a:cxn>
              </a:cxnLst>
              <a:rect l="0" t="0" r="r" b="b"/>
              <a:pathLst>
                <a:path w="299" h="93">
                  <a:moveTo>
                    <a:pt x="0" y="0"/>
                  </a:moveTo>
                  <a:cubicBezTo>
                    <a:pt x="23" y="22"/>
                    <a:pt x="46" y="43"/>
                    <a:pt x="68" y="65"/>
                  </a:cubicBezTo>
                  <a:cubicBezTo>
                    <a:pt x="75" y="72"/>
                    <a:pt x="82" y="79"/>
                    <a:pt x="91" y="83"/>
                  </a:cubicBezTo>
                  <a:cubicBezTo>
                    <a:pt x="106" y="91"/>
                    <a:pt x="125" y="92"/>
                    <a:pt x="142" y="92"/>
                  </a:cubicBezTo>
                  <a:cubicBezTo>
                    <a:pt x="194" y="92"/>
                    <a:pt x="246" y="92"/>
                    <a:pt x="299" y="93"/>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99" name="Freeform 98">
              <a:extLst>
                <a:ext uri="{FF2B5EF4-FFF2-40B4-BE49-F238E27FC236}">
                  <a16:creationId xmlns:a16="http://schemas.microsoft.com/office/drawing/2014/main" id="{1FE34C05-A05F-6347-A6CA-38964466FB72}"/>
                </a:ext>
              </a:extLst>
            </p:cNvPr>
            <p:cNvSpPr>
              <a:spLocks/>
            </p:cNvSpPr>
            <p:nvPr/>
          </p:nvSpPr>
          <p:spPr bwMode="auto">
            <a:xfrm>
              <a:off x="8162925" y="4208463"/>
              <a:ext cx="166688" cy="136525"/>
            </a:xfrm>
            <a:custGeom>
              <a:avLst/>
              <a:gdLst>
                <a:gd name="T0" fmla="*/ 0 w 44"/>
                <a:gd name="T1" fmla="*/ 0 h 36"/>
                <a:gd name="T2" fmla="*/ 10 w 44"/>
                <a:gd name="T3" fmla="*/ 5 h 36"/>
                <a:gd name="T4" fmla="*/ 44 w 44"/>
                <a:gd name="T5" fmla="*/ 19 h 36"/>
                <a:gd name="T6" fmla="*/ 1 w 44"/>
                <a:gd name="T7" fmla="*/ 36 h 36"/>
              </a:gdLst>
              <a:ahLst/>
              <a:cxnLst>
                <a:cxn ang="0">
                  <a:pos x="T0" y="T1"/>
                </a:cxn>
                <a:cxn ang="0">
                  <a:pos x="T2" y="T3"/>
                </a:cxn>
                <a:cxn ang="0">
                  <a:pos x="T4" y="T5"/>
                </a:cxn>
                <a:cxn ang="0">
                  <a:pos x="T6" y="T7"/>
                </a:cxn>
              </a:cxnLst>
              <a:rect l="0" t="0" r="r" b="b"/>
              <a:pathLst>
                <a:path w="44" h="36">
                  <a:moveTo>
                    <a:pt x="0" y="0"/>
                  </a:moveTo>
                  <a:cubicBezTo>
                    <a:pt x="3" y="2"/>
                    <a:pt x="6" y="4"/>
                    <a:pt x="10" y="5"/>
                  </a:cubicBezTo>
                  <a:cubicBezTo>
                    <a:pt x="21" y="10"/>
                    <a:pt x="32" y="14"/>
                    <a:pt x="44" y="19"/>
                  </a:cubicBezTo>
                  <a:cubicBezTo>
                    <a:pt x="29" y="22"/>
                    <a:pt x="14" y="28"/>
                    <a:pt x="1" y="36"/>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0" name="Group 99">
            <a:extLst>
              <a:ext uri="{FF2B5EF4-FFF2-40B4-BE49-F238E27FC236}">
                <a16:creationId xmlns:a16="http://schemas.microsoft.com/office/drawing/2014/main" id="{9113E851-84B5-6049-AF9B-9ECDF31649C1}"/>
              </a:ext>
            </a:extLst>
          </p:cNvPr>
          <p:cNvGrpSpPr/>
          <p:nvPr userDrawn="1"/>
        </p:nvGrpSpPr>
        <p:grpSpPr>
          <a:xfrm>
            <a:off x="7161645" y="933738"/>
            <a:ext cx="1123950" cy="396876"/>
            <a:chOff x="7175500" y="1349375"/>
            <a:chExt cx="1123950" cy="396876"/>
          </a:xfrm>
        </p:grpSpPr>
        <p:sp>
          <p:nvSpPr>
            <p:cNvPr id="101" name="Freeform 100">
              <a:extLst>
                <a:ext uri="{FF2B5EF4-FFF2-40B4-BE49-F238E27FC236}">
                  <a16:creationId xmlns:a16="http://schemas.microsoft.com/office/drawing/2014/main" id="{A5B54763-1C0D-614B-950C-1DAA2B4540F2}"/>
                </a:ext>
              </a:extLst>
            </p:cNvPr>
            <p:cNvSpPr>
              <a:spLocks/>
            </p:cNvSpPr>
            <p:nvPr/>
          </p:nvSpPr>
          <p:spPr bwMode="auto">
            <a:xfrm>
              <a:off x="7175500" y="1417638"/>
              <a:ext cx="1123950" cy="328613"/>
            </a:xfrm>
            <a:custGeom>
              <a:avLst/>
              <a:gdLst>
                <a:gd name="T0" fmla="*/ 0 w 295"/>
                <a:gd name="T1" fmla="*/ 86 h 86"/>
                <a:gd name="T2" fmla="*/ 75 w 295"/>
                <a:gd name="T3" fmla="*/ 14 h 86"/>
                <a:gd name="T4" fmla="*/ 101 w 295"/>
                <a:gd name="T5" fmla="*/ 2 h 86"/>
                <a:gd name="T6" fmla="*/ 123 w 295"/>
                <a:gd name="T7" fmla="*/ 0 h 86"/>
                <a:gd name="T8" fmla="*/ 295 w 295"/>
                <a:gd name="T9" fmla="*/ 4 h 86"/>
              </a:gdLst>
              <a:ahLst/>
              <a:cxnLst>
                <a:cxn ang="0">
                  <a:pos x="T0" y="T1"/>
                </a:cxn>
                <a:cxn ang="0">
                  <a:pos x="T2" y="T3"/>
                </a:cxn>
                <a:cxn ang="0">
                  <a:pos x="T4" y="T5"/>
                </a:cxn>
                <a:cxn ang="0">
                  <a:pos x="T6" y="T7"/>
                </a:cxn>
                <a:cxn ang="0">
                  <a:pos x="T8" y="T9"/>
                </a:cxn>
              </a:cxnLst>
              <a:rect l="0" t="0" r="r" b="b"/>
              <a:pathLst>
                <a:path w="295" h="86">
                  <a:moveTo>
                    <a:pt x="0" y="86"/>
                  </a:moveTo>
                  <a:cubicBezTo>
                    <a:pt x="20" y="58"/>
                    <a:pt x="45" y="33"/>
                    <a:pt x="75" y="14"/>
                  </a:cubicBezTo>
                  <a:cubicBezTo>
                    <a:pt x="83" y="9"/>
                    <a:pt x="91" y="4"/>
                    <a:pt x="101" y="2"/>
                  </a:cubicBezTo>
                  <a:cubicBezTo>
                    <a:pt x="108" y="0"/>
                    <a:pt x="115" y="0"/>
                    <a:pt x="123" y="0"/>
                  </a:cubicBezTo>
                  <a:cubicBezTo>
                    <a:pt x="180" y="0"/>
                    <a:pt x="238" y="1"/>
                    <a:pt x="295" y="4"/>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2" name="Freeform 101">
              <a:extLst>
                <a:ext uri="{FF2B5EF4-FFF2-40B4-BE49-F238E27FC236}">
                  <a16:creationId xmlns:a16="http://schemas.microsoft.com/office/drawing/2014/main" id="{FAB0D4CA-1359-3C44-B610-A0A4FB8CC793}"/>
                </a:ext>
              </a:extLst>
            </p:cNvPr>
            <p:cNvSpPr>
              <a:spLocks/>
            </p:cNvSpPr>
            <p:nvPr/>
          </p:nvSpPr>
          <p:spPr bwMode="auto">
            <a:xfrm>
              <a:off x="8078788" y="1349375"/>
              <a:ext cx="217488" cy="160338"/>
            </a:xfrm>
            <a:custGeom>
              <a:avLst/>
              <a:gdLst>
                <a:gd name="T0" fmla="*/ 1 w 57"/>
                <a:gd name="T1" fmla="*/ 0 h 42"/>
                <a:gd name="T2" fmla="*/ 57 w 57"/>
                <a:gd name="T3" fmla="*/ 21 h 42"/>
                <a:gd name="T4" fmla="*/ 45 w 57"/>
                <a:gd name="T5" fmla="*/ 26 h 42"/>
                <a:gd name="T6" fmla="*/ 0 w 57"/>
                <a:gd name="T7" fmla="*/ 42 h 42"/>
              </a:gdLst>
              <a:ahLst/>
              <a:cxnLst>
                <a:cxn ang="0">
                  <a:pos x="T0" y="T1"/>
                </a:cxn>
                <a:cxn ang="0">
                  <a:pos x="T2" y="T3"/>
                </a:cxn>
                <a:cxn ang="0">
                  <a:pos x="T4" y="T5"/>
                </a:cxn>
                <a:cxn ang="0">
                  <a:pos x="T6" y="T7"/>
                </a:cxn>
              </a:cxnLst>
              <a:rect l="0" t="0" r="r" b="b"/>
              <a:pathLst>
                <a:path w="57" h="42">
                  <a:moveTo>
                    <a:pt x="1" y="0"/>
                  </a:moveTo>
                  <a:cubicBezTo>
                    <a:pt x="20" y="7"/>
                    <a:pt x="38" y="15"/>
                    <a:pt x="57" y="21"/>
                  </a:cubicBezTo>
                  <a:cubicBezTo>
                    <a:pt x="53" y="22"/>
                    <a:pt x="49" y="24"/>
                    <a:pt x="45" y="26"/>
                  </a:cubicBezTo>
                  <a:cubicBezTo>
                    <a:pt x="30" y="31"/>
                    <a:pt x="15" y="36"/>
                    <a:pt x="0" y="4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3" name="Group 102">
            <a:extLst>
              <a:ext uri="{FF2B5EF4-FFF2-40B4-BE49-F238E27FC236}">
                <a16:creationId xmlns:a16="http://schemas.microsoft.com/office/drawing/2014/main" id="{BA3974B4-763B-A54B-9F5C-8FE9534E29F7}"/>
              </a:ext>
            </a:extLst>
          </p:cNvPr>
          <p:cNvGrpSpPr/>
          <p:nvPr userDrawn="1"/>
        </p:nvGrpSpPr>
        <p:grpSpPr>
          <a:xfrm>
            <a:off x="3862820" y="930563"/>
            <a:ext cx="1120776" cy="400050"/>
            <a:chOff x="3876675" y="1346200"/>
            <a:chExt cx="1120776" cy="400050"/>
          </a:xfrm>
        </p:grpSpPr>
        <p:sp>
          <p:nvSpPr>
            <p:cNvPr id="104" name="Freeform 103">
              <a:extLst>
                <a:ext uri="{FF2B5EF4-FFF2-40B4-BE49-F238E27FC236}">
                  <a16:creationId xmlns:a16="http://schemas.microsoft.com/office/drawing/2014/main" id="{FCF62E16-7776-674A-A820-9C7F47D4C8BA}"/>
                </a:ext>
              </a:extLst>
            </p:cNvPr>
            <p:cNvSpPr>
              <a:spLocks/>
            </p:cNvSpPr>
            <p:nvPr/>
          </p:nvSpPr>
          <p:spPr bwMode="auto">
            <a:xfrm>
              <a:off x="3884613" y="1422400"/>
              <a:ext cx="1112838" cy="323850"/>
            </a:xfrm>
            <a:custGeom>
              <a:avLst/>
              <a:gdLst>
                <a:gd name="T0" fmla="*/ 292 w 292"/>
                <a:gd name="T1" fmla="*/ 85 h 85"/>
                <a:gd name="T2" fmla="*/ 216 w 292"/>
                <a:gd name="T3" fmla="*/ 22 h 85"/>
                <a:gd name="T4" fmla="*/ 192 w 292"/>
                <a:gd name="T5" fmla="*/ 5 h 85"/>
                <a:gd name="T6" fmla="*/ 150 w 292"/>
                <a:gd name="T7" fmla="*/ 0 h 85"/>
                <a:gd name="T8" fmla="*/ 0 w 292"/>
                <a:gd name="T9" fmla="*/ 2 h 85"/>
              </a:gdLst>
              <a:ahLst/>
              <a:cxnLst>
                <a:cxn ang="0">
                  <a:pos x="T0" y="T1"/>
                </a:cxn>
                <a:cxn ang="0">
                  <a:pos x="T2" y="T3"/>
                </a:cxn>
                <a:cxn ang="0">
                  <a:pos x="T4" y="T5"/>
                </a:cxn>
                <a:cxn ang="0">
                  <a:pos x="T6" y="T7"/>
                </a:cxn>
                <a:cxn ang="0">
                  <a:pos x="T8" y="T9"/>
                </a:cxn>
              </a:cxnLst>
              <a:rect l="0" t="0" r="r" b="b"/>
              <a:pathLst>
                <a:path w="292" h="85">
                  <a:moveTo>
                    <a:pt x="292" y="85"/>
                  </a:moveTo>
                  <a:cubicBezTo>
                    <a:pt x="266" y="64"/>
                    <a:pt x="241" y="43"/>
                    <a:pt x="216" y="22"/>
                  </a:cubicBezTo>
                  <a:cubicBezTo>
                    <a:pt x="208" y="15"/>
                    <a:pt x="201" y="9"/>
                    <a:pt x="192" y="5"/>
                  </a:cubicBezTo>
                  <a:cubicBezTo>
                    <a:pt x="179" y="0"/>
                    <a:pt x="164" y="0"/>
                    <a:pt x="150" y="0"/>
                  </a:cubicBezTo>
                  <a:cubicBezTo>
                    <a:pt x="100" y="1"/>
                    <a:pt x="50" y="1"/>
                    <a:pt x="0" y="2"/>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5" name="Freeform 104">
              <a:extLst>
                <a:ext uri="{FF2B5EF4-FFF2-40B4-BE49-F238E27FC236}">
                  <a16:creationId xmlns:a16="http://schemas.microsoft.com/office/drawing/2014/main" id="{C25FE9A0-659A-A541-9709-1D05D58DB5BE}"/>
                </a:ext>
              </a:extLst>
            </p:cNvPr>
            <p:cNvSpPr>
              <a:spLocks/>
            </p:cNvSpPr>
            <p:nvPr/>
          </p:nvSpPr>
          <p:spPr bwMode="auto">
            <a:xfrm>
              <a:off x="3876675" y="1346200"/>
              <a:ext cx="160338" cy="144463"/>
            </a:xfrm>
            <a:custGeom>
              <a:avLst/>
              <a:gdLst>
                <a:gd name="T0" fmla="*/ 36 w 42"/>
                <a:gd name="T1" fmla="*/ 0 h 38"/>
                <a:gd name="T2" fmla="*/ 0 w 42"/>
                <a:gd name="T3" fmla="*/ 22 h 38"/>
                <a:gd name="T4" fmla="*/ 42 w 42"/>
                <a:gd name="T5" fmla="*/ 38 h 38"/>
              </a:gdLst>
              <a:ahLst/>
              <a:cxnLst>
                <a:cxn ang="0">
                  <a:pos x="T0" y="T1"/>
                </a:cxn>
                <a:cxn ang="0">
                  <a:pos x="T2" y="T3"/>
                </a:cxn>
                <a:cxn ang="0">
                  <a:pos x="T4" y="T5"/>
                </a:cxn>
              </a:cxnLst>
              <a:rect l="0" t="0" r="r" b="b"/>
              <a:pathLst>
                <a:path w="42" h="38">
                  <a:moveTo>
                    <a:pt x="36" y="0"/>
                  </a:moveTo>
                  <a:cubicBezTo>
                    <a:pt x="25" y="8"/>
                    <a:pt x="12" y="15"/>
                    <a:pt x="0" y="22"/>
                  </a:cubicBezTo>
                  <a:cubicBezTo>
                    <a:pt x="14" y="27"/>
                    <a:pt x="28" y="33"/>
                    <a:pt x="42"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106" name="Group 105">
            <a:extLst>
              <a:ext uri="{FF2B5EF4-FFF2-40B4-BE49-F238E27FC236}">
                <a16:creationId xmlns:a16="http://schemas.microsoft.com/office/drawing/2014/main" id="{1D2646C4-F7E0-434E-9529-9BC3D41EF9A0}"/>
              </a:ext>
            </a:extLst>
          </p:cNvPr>
          <p:cNvGrpSpPr/>
          <p:nvPr userDrawn="1"/>
        </p:nvGrpSpPr>
        <p:grpSpPr>
          <a:xfrm>
            <a:off x="3862820" y="3529301"/>
            <a:ext cx="1116013" cy="396875"/>
            <a:chOff x="3876675" y="3944938"/>
            <a:chExt cx="1116013" cy="396875"/>
          </a:xfrm>
        </p:grpSpPr>
        <p:sp>
          <p:nvSpPr>
            <p:cNvPr id="107" name="Freeform 106">
              <a:extLst>
                <a:ext uri="{FF2B5EF4-FFF2-40B4-BE49-F238E27FC236}">
                  <a16:creationId xmlns:a16="http://schemas.microsoft.com/office/drawing/2014/main" id="{8EFF4A19-E5AC-F341-A9B1-5C8DDD43E197}"/>
                </a:ext>
              </a:extLst>
            </p:cNvPr>
            <p:cNvSpPr>
              <a:spLocks/>
            </p:cNvSpPr>
            <p:nvPr/>
          </p:nvSpPr>
          <p:spPr bwMode="auto">
            <a:xfrm>
              <a:off x="3884613" y="3944938"/>
              <a:ext cx="1108075" cy="339725"/>
            </a:xfrm>
            <a:custGeom>
              <a:avLst/>
              <a:gdLst>
                <a:gd name="T0" fmla="*/ 291 w 291"/>
                <a:gd name="T1" fmla="*/ 0 h 89"/>
                <a:gd name="T2" fmla="*/ 223 w 291"/>
                <a:gd name="T3" fmla="*/ 65 h 89"/>
                <a:gd name="T4" fmla="*/ 200 w 291"/>
                <a:gd name="T5" fmla="*/ 79 h 89"/>
                <a:gd name="T6" fmla="*/ 162 w 291"/>
                <a:gd name="T7" fmla="*/ 85 h 89"/>
                <a:gd name="T8" fmla="*/ 0 w 291"/>
                <a:gd name="T9" fmla="*/ 89 h 89"/>
              </a:gdLst>
              <a:ahLst/>
              <a:cxnLst>
                <a:cxn ang="0">
                  <a:pos x="T0" y="T1"/>
                </a:cxn>
                <a:cxn ang="0">
                  <a:pos x="T2" y="T3"/>
                </a:cxn>
                <a:cxn ang="0">
                  <a:pos x="T4" y="T5"/>
                </a:cxn>
                <a:cxn ang="0">
                  <a:pos x="T6" y="T7"/>
                </a:cxn>
                <a:cxn ang="0">
                  <a:pos x="T8" y="T9"/>
                </a:cxn>
              </a:cxnLst>
              <a:rect l="0" t="0" r="r" b="b"/>
              <a:pathLst>
                <a:path w="291" h="89">
                  <a:moveTo>
                    <a:pt x="291" y="0"/>
                  </a:moveTo>
                  <a:cubicBezTo>
                    <a:pt x="272" y="25"/>
                    <a:pt x="249" y="47"/>
                    <a:pt x="223" y="65"/>
                  </a:cubicBezTo>
                  <a:cubicBezTo>
                    <a:pt x="216" y="71"/>
                    <a:pt x="208" y="76"/>
                    <a:pt x="200" y="79"/>
                  </a:cubicBezTo>
                  <a:cubicBezTo>
                    <a:pt x="188" y="84"/>
                    <a:pt x="175" y="84"/>
                    <a:pt x="162" y="85"/>
                  </a:cubicBezTo>
                  <a:cubicBezTo>
                    <a:pt x="108" y="87"/>
                    <a:pt x="54" y="88"/>
                    <a:pt x="0" y="89"/>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08" name="Freeform 107">
              <a:extLst>
                <a:ext uri="{FF2B5EF4-FFF2-40B4-BE49-F238E27FC236}">
                  <a16:creationId xmlns:a16="http://schemas.microsoft.com/office/drawing/2014/main" id="{B4F67A3E-1016-A84B-B485-E071F27CFCAF}"/>
                </a:ext>
              </a:extLst>
            </p:cNvPr>
            <p:cNvSpPr>
              <a:spLocks/>
            </p:cNvSpPr>
            <p:nvPr/>
          </p:nvSpPr>
          <p:spPr bwMode="auto">
            <a:xfrm>
              <a:off x="3876675" y="4197350"/>
              <a:ext cx="157163" cy="144463"/>
            </a:xfrm>
            <a:custGeom>
              <a:avLst/>
              <a:gdLst>
                <a:gd name="T0" fmla="*/ 33 w 41"/>
                <a:gd name="T1" fmla="*/ 0 h 38"/>
                <a:gd name="T2" fmla="*/ 0 w 41"/>
                <a:gd name="T3" fmla="*/ 24 h 38"/>
                <a:gd name="T4" fmla="*/ 41 w 41"/>
                <a:gd name="T5" fmla="*/ 38 h 38"/>
              </a:gdLst>
              <a:ahLst/>
              <a:cxnLst>
                <a:cxn ang="0">
                  <a:pos x="T0" y="T1"/>
                </a:cxn>
                <a:cxn ang="0">
                  <a:pos x="T2" y="T3"/>
                </a:cxn>
                <a:cxn ang="0">
                  <a:pos x="T4" y="T5"/>
                </a:cxn>
              </a:cxnLst>
              <a:rect l="0" t="0" r="r" b="b"/>
              <a:pathLst>
                <a:path w="41" h="38">
                  <a:moveTo>
                    <a:pt x="33" y="0"/>
                  </a:moveTo>
                  <a:cubicBezTo>
                    <a:pt x="21" y="7"/>
                    <a:pt x="10" y="15"/>
                    <a:pt x="0" y="24"/>
                  </a:cubicBezTo>
                  <a:cubicBezTo>
                    <a:pt x="13" y="29"/>
                    <a:pt x="27" y="34"/>
                    <a:pt x="41" y="38"/>
                  </a:cubicBezTo>
                </a:path>
              </a:pathLst>
            </a:custGeom>
            <a:noFill/>
            <a:ln w="22225"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121" name="Text Placeholder 23">
            <a:extLst>
              <a:ext uri="{FF2B5EF4-FFF2-40B4-BE49-F238E27FC236}">
                <a16:creationId xmlns:a16="http://schemas.microsoft.com/office/drawing/2014/main" id="{3EE5F16B-E8F7-A64C-89F4-CEC64BD11EF1}"/>
              </a:ext>
            </a:extLst>
          </p:cNvPr>
          <p:cNvSpPr>
            <a:spLocks noGrp="1"/>
          </p:cNvSpPr>
          <p:nvPr>
            <p:ph type="body" sz="quarter" idx="22" hasCustomPrompt="1"/>
          </p:nvPr>
        </p:nvSpPr>
        <p:spPr>
          <a:xfrm>
            <a:off x="1063894" y="66000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02</a:t>
            </a:r>
          </a:p>
        </p:txBody>
      </p:sp>
      <p:sp>
        <p:nvSpPr>
          <p:cNvPr id="122" name="Text Placeholder 23">
            <a:extLst>
              <a:ext uri="{FF2B5EF4-FFF2-40B4-BE49-F238E27FC236}">
                <a16:creationId xmlns:a16="http://schemas.microsoft.com/office/drawing/2014/main" id="{CDA714D9-D3B0-B84F-BE11-678AB091F08D}"/>
              </a:ext>
            </a:extLst>
          </p:cNvPr>
          <p:cNvSpPr>
            <a:spLocks noGrp="1"/>
          </p:cNvSpPr>
          <p:nvPr>
            <p:ph type="body" sz="quarter" idx="28" hasCustomPrompt="1"/>
          </p:nvPr>
        </p:nvSpPr>
        <p:spPr>
          <a:xfrm>
            <a:off x="1063894" y="126083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25" name="Text Placeholder 23">
            <a:extLst>
              <a:ext uri="{FF2B5EF4-FFF2-40B4-BE49-F238E27FC236}">
                <a16:creationId xmlns:a16="http://schemas.microsoft.com/office/drawing/2014/main" id="{4602E3B4-FF5E-8843-AB05-B7249D884CF5}"/>
              </a:ext>
            </a:extLst>
          </p:cNvPr>
          <p:cNvSpPr>
            <a:spLocks noGrp="1"/>
          </p:cNvSpPr>
          <p:nvPr>
            <p:ph type="body" sz="quarter" idx="37" hasCustomPrompt="1"/>
          </p:nvPr>
        </p:nvSpPr>
        <p:spPr>
          <a:xfrm>
            <a:off x="5203531" y="1708353"/>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126" name="Text Placeholder 23">
            <a:extLst>
              <a:ext uri="{FF2B5EF4-FFF2-40B4-BE49-F238E27FC236}">
                <a16:creationId xmlns:a16="http://schemas.microsoft.com/office/drawing/2014/main" id="{DC8E88EC-FDA8-B444-81E5-35FCD8F1DC46}"/>
              </a:ext>
            </a:extLst>
          </p:cNvPr>
          <p:cNvSpPr>
            <a:spLocks noGrp="1"/>
          </p:cNvSpPr>
          <p:nvPr>
            <p:ph type="body" sz="quarter" idx="38" hasCustomPrompt="1"/>
          </p:nvPr>
        </p:nvSpPr>
        <p:spPr>
          <a:xfrm>
            <a:off x="6172561" y="1691549"/>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AD2E06D1-7BDC-AF44-92FE-00AACE18BF8B}"/>
              </a:ext>
            </a:extLst>
          </p:cNvPr>
          <p:cNvSpPr>
            <a:spLocks noGrp="1"/>
          </p:cNvSpPr>
          <p:nvPr>
            <p:ph type="body" sz="quarter" idx="39" hasCustomPrompt="1"/>
          </p:nvPr>
        </p:nvSpPr>
        <p:spPr>
          <a:xfrm>
            <a:off x="5203531" y="2552216"/>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128" name="Text Placeholder 23">
            <a:extLst>
              <a:ext uri="{FF2B5EF4-FFF2-40B4-BE49-F238E27FC236}">
                <a16:creationId xmlns:a16="http://schemas.microsoft.com/office/drawing/2014/main" id="{D495FE93-BAD6-2949-8D0F-580296BBEF77}"/>
              </a:ext>
            </a:extLst>
          </p:cNvPr>
          <p:cNvSpPr>
            <a:spLocks noGrp="1"/>
          </p:cNvSpPr>
          <p:nvPr>
            <p:ph type="body" sz="quarter" idx="40" hasCustomPrompt="1"/>
          </p:nvPr>
        </p:nvSpPr>
        <p:spPr>
          <a:xfrm>
            <a:off x="6172561" y="253541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129" name="Text Placeholder 23">
            <a:extLst>
              <a:ext uri="{FF2B5EF4-FFF2-40B4-BE49-F238E27FC236}">
                <a16:creationId xmlns:a16="http://schemas.microsoft.com/office/drawing/2014/main" id="{83C750BC-F280-CC4A-B0C7-4F63486CC466}"/>
              </a:ext>
            </a:extLst>
          </p:cNvPr>
          <p:cNvSpPr>
            <a:spLocks noGrp="1"/>
          </p:cNvSpPr>
          <p:nvPr>
            <p:ph type="body" sz="quarter" idx="41" hasCustomPrompt="1"/>
          </p:nvPr>
        </p:nvSpPr>
        <p:spPr>
          <a:xfrm>
            <a:off x="1063894" y="3632488"/>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01</a:t>
            </a:r>
          </a:p>
        </p:txBody>
      </p:sp>
      <p:sp>
        <p:nvSpPr>
          <p:cNvPr id="130" name="Text Placeholder 23">
            <a:extLst>
              <a:ext uri="{FF2B5EF4-FFF2-40B4-BE49-F238E27FC236}">
                <a16:creationId xmlns:a16="http://schemas.microsoft.com/office/drawing/2014/main" id="{AECFAAF2-694A-4F41-80C9-C4BC6D9FB7CC}"/>
              </a:ext>
            </a:extLst>
          </p:cNvPr>
          <p:cNvSpPr>
            <a:spLocks noGrp="1"/>
          </p:cNvSpPr>
          <p:nvPr>
            <p:ph type="body" sz="quarter" idx="42" hasCustomPrompt="1"/>
          </p:nvPr>
        </p:nvSpPr>
        <p:spPr>
          <a:xfrm>
            <a:off x="1063894" y="4233326"/>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131" name="Text Placeholder 23">
            <a:extLst>
              <a:ext uri="{FF2B5EF4-FFF2-40B4-BE49-F238E27FC236}">
                <a16:creationId xmlns:a16="http://schemas.microsoft.com/office/drawing/2014/main" id="{87546460-7385-C244-994A-7B85F5DC7DF8}"/>
              </a:ext>
            </a:extLst>
          </p:cNvPr>
          <p:cNvSpPr>
            <a:spLocks noGrp="1"/>
          </p:cNvSpPr>
          <p:nvPr>
            <p:ph type="body" sz="quarter" idx="43" hasCustomPrompt="1"/>
          </p:nvPr>
        </p:nvSpPr>
        <p:spPr>
          <a:xfrm>
            <a:off x="8644371" y="66000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32" name="Text Placeholder 23">
            <a:extLst>
              <a:ext uri="{FF2B5EF4-FFF2-40B4-BE49-F238E27FC236}">
                <a16:creationId xmlns:a16="http://schemas.microsoft.com/office/drawing/2014/main" id="{C1E7167F-A51F-F742-A0E5-B09FE86926C4}"/>
              </a:ext>
            </a:extLst>
          </p:cNvPr>
          <p:cNvSpPr>
            <a:spLocks noGrp="1"/>
          </p:cNvSpPr>
          <p:nvPr>
            <p:ph type="body" sz="quarter" idx="44" hasCustomPrompt="1"/>
          </p:nvPr>
        </p:nvSpPr>
        <p:spPr>
          <a:xfrm>
            <a:off x="8644371" y="126083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33" name="Text Placeholder 23">
            <a:extLst>
              <a:ext uri="{FF2B5EF4-FFF2-40B4-BE49-F238E27FC236}">
                <a16:creationId xmlns:a16="http://schemas.microsoft.com/office/drawing/2014/main" id="{6B081B3C-68F1-A546-A138-A7E4FE42FFF0}"/>
              </a:ext>
            </a:extLst>
          </p:cNvPr>
          <p:cNvSpPr>
            <a:spLocks noGrp="1"/>
          </p:cNvSpPr>
          <p:nvPr>
            <p:ph type="body" sz="quarter" idx="45" hasCustomPrompt="1"/>
          </p:nvPr>
        </p:nvSpPr>
        <p:spPr>
          <a:xfrm>
            <a:off x="8644371" y="3632488"/>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4" name="Text Placeholder 23">
            <a:extLst>
              <a:ext uri="{FF2B5EF4-FFF2-40B4-BE49-F238E27FC236}">
                <a16:creationId xmlns:a16="http://schemas.microsoft.com/office/drawing/2014/main" id="{37342B35-8043-7048-829D-64F43DD9967A}"/>
              </a:ext>
            </a:extLst>
          </p:cNvPr>
          <p:cNvSpPr>
            <a:spLocks noGrp="1"/>
          </p:cNvSpPr>
          <p:nvPr>
            <p:ph type="body" sz="quarter" idx="46" hasCustomPrompt="1"/>
          </p:nvPr>
        </p:nvSpPr>
        <p:spPr>
          <a:xfrm>
            <a:off x="8644371" y="4233326"/>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grpSp>
        <p:nvGrpSpPr>
          <p:cNvPr id="135" name="Group 134">
            <a:extLst>
              <a:ext uri="{FF2B5EF4-FFF2-40B4-BE49-F238E27FC236}">
                <a16:creationId xmlns:a16="http://schemas.microsoft.com/office/drawing/2014/main" id="{3EAF6BD5-620C-DC44-BED2-0024F010A060}"/>
              </a:ext>
            </a:extLst>
          </p:cNvPr>
          <p:cNvGrpSpPr/>
          <p:nvPr userDrawn="1"/>
        </p:nvGrpSpPr>
        <p:grpSpPr>
          <a:xfrm>
            <a:off x="4699458" y="6462955"/>
            <a:ext cx="2530305" cy="138107"/>
            <a:chOff x="2502568" y="6027821"/>
            <a:chExt cx="6689559" cy="365125"/>
          </a:xfrm>
        </p:grpSpPr>
        <p:pic>
          <p:nvPicPr>
            <p:cNvPr id="136" name="Picture 135" descr="Text, logo&#10;&#10;Description automatically generated">
              <a:extLst>
                <a:ext uri="{FF2B5EF4-FFF2-40B4-BE49-F238E27FC236}">
                  <a16:creationId xmlns:a16="http://schemas.microsoft.com/office/drawing/2014/main" id="{2172C8D1-3377-904F-B6C2-56AC92064F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37" name="Picture 136" descr="Text, logo&#10;&#10;Description automatically generated">
              <a:extLst>
                <a:ext uri="{FF2B5EF4-FFF2-40B4-BE49-F238E27FC236}">
                  <a16:creationId xmlns:a16="http://schemas.microsoft.com/office/drawing/2014/main" id="{1F7A2F8E-D164-784E-B1D4-A7E7DBB6273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421481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750"/>
                                        <p:tgtEl>
                                          <p:spTgt spid="9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4"/>
                                        </p:tgtEl>
                                        <p:attrNameLst>
                                          <p:attrName>style.visibility</p:attrName>
                                        </p:attrNameLst>
                                      </p:cBhvr>
                                      <p:to>
                                        <p:strVal val="visible"/>
                                      </p:to>
                                    </p:set>
                                    <p:animEffect transition="in" filter="fade">
                                      <p:cBhvr>
                                        <p:cTn id="10" dur="750"/>
                                        <p:tgtEl>
                                          <p:spTgt spid="94"/>
                                        </p:tgtEl>
                                      </p:cBhvr>
                                    </p:animEffect>
                                  </p:childTnLst>
                                </p:cTn>
                              </p:par>
                              <p:par>
                                <p:cTn id="11" presetID="10" presetClass="entr" presetSubtype="0" fill="hold" grpId="0" nodeType="withEffect">
                                  <p:stCondLst>
                                    <p:cond delay="1000"/>
                                  </p:stCondLst>
                                  <p:childTnLst>
                                    <p:set>
                                      <p:cBhvr>
                                        <p:cTn id="12" dur="1" fill="hold">
                                          <p:stCondLst>
                                            <p:cond delay="0"/>
                                          </p:stCondLst>
                                        </p:cTn>
                                        <p:tgtEl>
                                          <p:spTgt spid="93"/>
                                        </p:tgtEl>
                                        <p:attrNameLst>
                                          <p:attrName>style.visibility</p:attrName>
                                        </p:attrNameLst>
                                      </p:cBhvr>
                                      <p:to>
                                        <p:strVal val="visible"/>
                                      </p:to>
                                    </p:set>
                                    <p:animEffect transition="in" filter="fade">
                                      <p:cBhvr>
                                        <p:cTn id="13" dur="750"/>
                                        <p:tgtEl>
                                          <p:spTgt spid="93"/>
                                        </p:tgtEl>
                                      </p:cBhvr>
                                    </p:animEffect>
                                  </p:childTnLst>
                                </p:cTn>
                              </p:par>
                              <p:par>
                                <p:cTn id="14" presetID="10" presetClass="entr" presetSubtype="0" fill="hold" grpId="0" nodeType="withEffect">
                                  <p:stCondLst>
                                    <p:cond delay="1500"/>
                                  </p:stCondLst>
                                  <p:childTnLst>
                                    <p:set>
                                      <p:cBhvr>
                                        <p:cTn id="15" dur="1" fill="hold">
                                          <p:stCondLst>
                                            <p:cond delay="0"/>
                                          </p:stCondLst>
                                        </p:cTn>
                                        <p:tgtEl>
                                          <p:spTgt spid="95"/>
                                        </p:tgtEl>
                                        <p:attrNameLst>
                                          <p:attrName>style.visibility</p:attrName>
                                        </p:attrNameLst>
                                      </p:cBhvr>
                                      <p:to>
                                        <p:strVal val="visible"/>
                                      </p:to>
                                    </p:set>
                                    <p:animEffect transition="in" filter="fade">
                                      <p:cBhvr>
                                        <p:cTn id="16" dur="750"/>
                                        <p:tgtEl>
                                          <p:spTgt spid="95"/>
                                        </p:tgtEl>
                                      </p:cBhvr>
                                    </p:animEffect>
                                  </p:childTnLst>
                                </p:cTn>
                              </p:par>
                              <p:par>
                                <p:cTn id="17" presetID="22" presetClass="entr" presetSubtype="2" fill="hold" nodeType="withEffect">
                                  <p:stCondLst>
                                    <p:cond delay="250"/>
                                  </p:stCondLst>
                                  <p:childTnLst>
                                    <p:set>
                                      <p:cBhvr>
                                        <p:cTn id="18" dur="1" fill="hold">
                                          <p:stCondLst>
                                            <p:cond delay="0"/>
                                          </p:stCondLst>
                                        </p:cTn>
                                        <p:tgtEl>
                                          <p:spTgt spid="106"/>
                                        </p:tgtEl>
                                        <p:attrNameLst>
                                          <p:attrName>style.visibility</p:attrName>
                                        </p:attrNameLst>
                                      </p:cBhvr>
                                      <p:to>
                                        <p:strVal val="visible"/>
                                      </p:to>
                                    </p:set>
                                    <p:animEffect transition="in" filter="wipe(right)">
                                      <p:cBhvr>
                                        <p:cTn id="19" dur="750"/>
                                        <p:tgtEl>
                                          <p:spTgt spid="106"/>
                                        </p:tgtEl>
                                      </p:cBhvr>
                                    </p:animEffect>
                                  </p:childTnLst>
                                </p:cTn>
                              </p:par>
                              <p:par>
                                <p:cTn id="20" presetID="22" presetClass="entr" presetSubtype="2" fill="hold" nodeType="withEffect">
                                  <p:stCondLst>
                                    <p:cond delay="750"/>
                                  </p:stCondLst>
                                  <p:childTnLst>
                                    <p:set>
                                      <p:cBhvr>
                                        <p:cTn id="21" dur="1" fill="hold">
                                          <p:stCondLst>
                                            <p:cond delay="0"/>
                                          </p:stCondLst>
                                        </p:cTn>
                                        <p:tgtEl>
                                          <p:spTgt spid="103"/>
                                        </p:tgtEl>
                                        <p:attrNameLst>
                                          <p:attrName>style.visibility</p:attrName>
                                        </p:attrNameLst>
                                      </p:cBhvr>
                                      <p:to>
                                        <p:strVal val="visible"/>
                                      </p:to>
                                    </p:set>
                                    <p:animEffect transition="in" filter="wipe(right)">
                                      <p:cBhvr>
                                        <p:cTn id="22" dur="750"/>
                                        <p:tgtEl>
                                          <p:spTgt spid="103"/>
                                        </p:tgtEl>
                                      </p:cBhvr>
                                    </p:animEffect>
                                  </p:childTnLst>
                                </p:cTn>
                              </p:par>
                              <p:par>
                                <p:cTn id="23" presetID="22" presetClass="entr" presetSubtype="8" fill="hold" nodeType="withEffect">
                                  <p:stCondLst>
                                    <p:cond delay="1250"/>
                                  </p:stCondLst>
                                  <p:childTnLst>
                                    <p:set>
                                      <p:cBhvr>
                                        <p:cTn id="24" dur="1" fill="hold">
                                          <p:stCondLst>
                                            <p:cond delay="0"/>
                                          </p:stCondLst>
                                        </p:cTn>
                                        <p:tgtEl>
                                          <p:spTgt spid="100"/>
                                        </p:tgtEl>
                                        <p:attrNameLst>
                                          <p:attrName>style.visibility</p:attrName>
                                        </p:attrNameLst>
                                      </p:cBhvr>
                                      <p:to>
                                        <p:strVal val="visible"/>
                                      </p:to>
                                    </p:set>
                                    <p:animEffect transition="in" filter="wipe(left)">
                                      <p:cBhvr>
                                        <p:cTn id="25" dur="750"/>
                                        <p:tgtEl>
                                          <p:spTgt spid="100"/>
                                        </p:tgtEl>
                                      </p:cBhvr>
                                    </p:animEffect>
                                  </p:childTnLst>
                                </p:cTn>
                              </p:par>
                              <p:par>
                                <p:cTn id="26" presetID="22" presetClass="entr" presetSubtype="8" fill="hold" nodeType="withEffect">
                                  <p:stCondLst>
                                    <p:cond delay="1750"/>
                                  </p:stCondLst>
                                  <p:childTnLst>
                                    <p:set>
                                      <p:cBhvr>
                                        <p:cTn id="27" dur="1" fill="hold">
                                          <p:stCondLst>
                                            <p:cond delay="0"/>
                                          </p:stCondLst>
                                        </p:cTn>
                                        <p:tgtEl>
                                          <p:spTgt spid="97"/>
                                        </p:tgtEl>
                                        <p:attrNameLst>
                                          <p:attrName>style.visibility</p:attrName>
                                        </p:attrNameLst>
                                      </p:cBhvr>
                                      <p:to>
                                        <p:strVal val="visible"/>
                                      </p:to>
                                    </p:set>
                                    <p:animEffect transition="in" filter="wipe(left)">
                                      <p:cBhvr>
                                        <p:cTn id="28" dur="75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 point head infographic">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A2072B83-3E97-F244-A8B6-0A3C19940A1D}"/>
              </a:ext>
            </a:extLst>
          </p:cNvPr>
          <p:cNvSpPr>
            <a:spLocks/>
          </p:cNvSpPr>
          <p:nvPr userDrawn="1"/>
        </p:nvSpPr>
        <p:spPr bwMode="auto">
          <a:xfrm>
            <a:off x="4761863" y="2831712"/>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1" name="Freeform 80">
            <a:extLst>
              <a:ext uri="{FF2B5EF4-FFF2-40B4-BE49-F238E27FC236}">
                <a16:creationId xmlns:a16="http://schemas.microsoft.com/office/drawing/2014/main" id="{A94F7391-D089-584F-A7BD-D934B5F83816}"/>
              </a:ext>
            </a:extLst>
          </p:cNvPr>
          <p:cNvSpPr>
            <a:spLocks/>
          </p:cNvSpPr>
          <p:nvPr userDrawn="1"/>
        </p:nvSpPr>
        <p:spPr bwMode="auto">
          <a:xfrm>
            <a:off x="5169850" y="2260212"/>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solidFill>
            <a:srgbClr val="F3BDB7"/>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2" name="Freeform 81">
            <a:extLst>
              <a:ext uri="{FF2B5EF4-FFF2-40B4-BE49-F238E27FC236}">
                <a16:creationId xmlns:a16="http://schemas.microsoft.com/office/drawing/2014/main" id="{5AB09E45-2388-8F4A-96AB-8C125B4988A5}"/>
              </a:ext>
            </a:extLst>
          </p:cNvPr>
          <p:cNvSpPr>
            <a:spLocks/>
          </p:cNvSpPr>
          <p:nvPr userDrawn="1"/>
        </p:nvSpPr>
        <p:spPr bwMode="auto">
          <a:xfrm>
            <a:off x="5844538" y="3274624"/>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solidFill>
            <a:srgbClr val="51A9BA"/>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3" name="Freeform 82">
            <a:extLst>
              <a:ext uri="{FF2B5EF4-FFF2-40B4-BE49-F238E27FC236}">
                <a16:creationId xmlns:a16="http://schemas.microsoft.com/office/drawing/2014/main" id="{33E4E425-23D3-3648-B289-153BA420EB87}"/>
              </a:ext>
            </a:extLst>
          </p:cNvPr>
          <p:cNvSpPr>
            <a:spLocks/>
          </p:cNvSpPr>
          <p:nvPr userDrawn="1"/>
        </p:nvSpPr>
        <p:spPr bwMode="auto">
          <a:xfrm>
            <a:off x="6454138" y="2423724"/>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solidFill>
            <a:srgbClr val="FFC652"/>
          </a:solidFill>
          <a:ln w="3810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47" name="Freeform 46">
            <a:extLst>
              <a:ext uri="{FF2B5EF4-FFF2-40B4-BE49-F238E27FC236}">
                <a16:creationId xmlns:a16="http://schemas.microsoft.com/office/drawing/2014/main" id="{A16BC3B0-980C-504A-A7AC-D14640BB54A5}"/>
              </a:ext>
            </a:extLst>
          </p:cNvPr>
          <p:cNvSpPr>
            <a:spLocks/>
          </p:cNvSpPr>
          <p:nvPr userDrawn="1"/>
        </p:nvSpPr>
        <p:spPr bwMode="auto">
          <a:xfrm>
            <a:off x="4086225" y="2038350"/>
            <a:ext cx="4014788" cy="4826000"/>
          </a:xfrm>
          <a:custGeom>
            <a:avLst/>
            <a:gdLst>
              <a:gd name="T0" fmla="*/ 355 w 1054"/>
              <a:gd name="T1" fmla="*/ 1264 h 1266"/>
              <a:gd name="T2" fmla="*/ 361 w 1054"/>
              <a:gd name="T3" fmla="*/ 1243 h 1266"/>
              <a:gd name="T4" fmla="*/ 380 w 1054"/>
              <a:gd name="T5" fmla="*/ 1228 h 1266"/>
              <a:gd name="T6" fmla="*/ 410 w 1054"/>
              <a:gd name="T7" fmla="*/ 1181 h 1266"/>
              <a:gd name="T8" fmla="*/ 410 w 1054"/>
              <a:gd name="T9" fmla="*/ 1154 h 1266"/>
              <a:gd name="T10" fmla="*/ 358 w 1054"/>
              <a:gd name="T11" fmla="*/ 1119 h 1266"/>
              <a:gd name="T12" fmla="*/ 293 w 1054"/>
              <a:gd name="T13" fmla="*/ 1127 h 1266"/>
              <a:gd name="T14" fmla="*/ 188 w 1054"/>
              <a:gd name="T15" fmla="*/ 1135 h 1266"/>
              <a:gd name="T16" fmla="*/ 130 w 1054"/>
              <a:gd name="T17" fmla="*/ 1113 h 1266"/>
              <a:gd name="T18" fmla="*/ 122 w 1054"/>
              <a:gd name="T19" fmla="*/ 1047 h 1266"/>
              <a:gd name="T20" fmla="*/ 112 w 1054"/>
              <a:gd name="T21" fmla="*/ 982 h 1266"/>
              <a:gd name="T22" fmla="*/ 97 w 1054"/>
              <a:gd name="T23" fmla="*/ 962 h 1266"/>
              <a:gd name="T24" fmla="*/ 125 w 1054"/>
              <a:gd name="T25" fmla="*/ 939 h 1266"/>
              <a:gd name="T26" fmla="*/ 84 w 1054"/>
              <a:gd name="T27" fmla="*/ 907 h 1266"/>
              <a:gd name="T28" fmla="*/ 93 w 1054"/>
              <a:gd name="T29" fmla="*/ 868 h 1266"/>
              <a:gd name="T30" fmla="*/ 96 w 1054"/>
              <a:gd name="T31" fmla="*/ 828 h 1266"/>
              <a:gd name="T32" fmla="*/ 58 w 1054"/>
              <a:gd name="T33" fmla="*/ 812 h 1266"/>
              <a:gd name="T34" fmla="*/ 15 w 1054"/>
              <a:gd name="T35" fmla="*/ 792 h 1266"/>
              <a:gd name="T36" fmla="*/ 11 w 1054"/>
              <a:gd name="T37" fmla="*/ 747 h 1266"/>
              <a:gd name="T38" fmla="*/ 34 w 1054"/>
              <a:gd name="T39" fmla="*/ 717 h 1266"/>
              <a:gd name="T40" fmla="*/ 118 w 1054"/>
              <a:gd name="T41" fmla="*/ 600 h 1266"/>
              <a:gd name="T42" fmla="*/ 125 w 1054"/>
              <a:gd name="T43" fmla="*/ 544 h 1266"/>
              <a:gd name="T44" fmla="*/ 98 w 1054"/>
              <a:gd name="T45" fmla="*/ 510 h 1266"/>
              <a:gd name="T46" fmla="*/ 86 w 1054"/>
              <a:gd name="T47" fmla="*/ 432 h 1266"/>
              <a:gd name="T48" fmla="*/ 115 w 1054"/>
              <a:gd name="T49" fmla="*/ 290 h 1266"/>
              <a:gd name="T50" fmla="*/ 402 w 1054"/>
              <a:gd name="T51" fmla="*/ 13 h 1266"/>
              <a:gd name="T52" fmla="*/ 507 w 1054"/>
              <a:gd name="T53" fmla="*/ 3 h 1266"/>
              <a:gd name="T54" fmla="*/ 755 w 1054"/>
              <a:gd name="T55" fmla="*/ 31 h 1266"/>
              <a:gd name="T56" fmla="*/ 890 w 1054"/>
              <a:gd name="T57" fmla="*/ 118 h 1266"/>
              <a:gd name="T58" fmla="*/ 947 w 1054"/>
              <a:gd name="T59" fmla="*/ 176 h 1266"/>
              <a:gd name="T60" fmla="*/ 994 w 1054"/>
              <a:gd name="T61" fmla="*/ 238 h 1266"/>
              <a:gd name="T62" fmla="*/ 1053 w 1054"/>
              <a:gd name="T63" fmla="*/ 449 h 1266"/>
              <a:gd name="T64" fmla="*/ 1039 w 1054"/>
              <a:gd name="T65" fmla="*/ 547 h 1266"/>
              <a:gd name="T66" fmla="*/ 1017 w 1054"/>
              <a:gd name="T67" fmla="*/ 629 h 1266"/>
              <a:gd name="T68" fmla="*/ 967 w 1054"/>
              <a:gd name="T69" fmla="*/ 730 h 1266"/>
              <a:gd name="T70" fmla="*/ 891 w 1054"/>
              <a:gd name="T71" fmla="*/ 854 h 1266"/>
              <a:gd name="T72" fmla="*/ 870 w 1054"/>
              <a:gd name="T73" fmla="*/ 884 h 1266"/>
              <a:gd name="T74" fmla="*/ 866 w 1054"/>
              <a:gd name="T75" fmla="*/ 1064 h 1266"/>
              <a:gd name="T76" fmla="*/ 1015 w 1054"/>
              <a:gd name="T77" fmla="*/ 1221 h 1266"/>
              <a:gd name="T78" fmla="*/ 1039 w 1054"/>
              <a:gd name="T79" fmla="*/ 1266 h 1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4" h="1266">
                <a:moveTo>
                  <a:pt x="355" y="1264"/>
                </a:moveTo>
                <a:cubicBezTo>
                  <a:pt x="353" y="1257"/>
                  <a:pt x="356" y="1249"/>
                  <a:pt x="361" y="1243"/>
                </a:cubicBezTo>
                <a:cubicBezTo>
                  <a:pt x="367" y="1237"/>
                  <a:pt x="374" y="1233"/>
                  <a:pt x="380" y="1228"/>
                </a:cubicBezTo>
                <a:cubicBezTo>
                  <a:pt x="395" y="1217"/>
                  <a:pt x="406" y="1200"/>
                  <a:pt x="410" y="1181"/>
                </a:cubicBezTo>
                <a:cubicBezTo>
                  <a:pt x="412" y="1172"/>
                  <a:pt x="412" y="1163"/>
                  <a:pt x="410" y="1154"/>
                </a:cubicBezTo>
                <a:cubicBezTo>
                  <a:pt x="403" y="1133"/>
                  <a:pt x="380" y="1121"/>
                  <a:pt x="358" y="1119"/>
                </a:cubicBezTo>
                <a:cubicBezTo>
                  <a:pt x="336" y="1117"/>
                  <a:pt x="314" y="1123"/>
                  <a:pt x="293" y="1127"/>
                </a:cubicBezTo>
                <a:cubicBezTo>
                  <a:pt x="258" y="1134"/>
                  <a:pt x="223" y="1137"/>
                  <a:pt x="188" y="1135"/>
                </a:cubicBezTo>
                <a:cubicBezTo>
                  <a:pt x="166" y="1133"/>
                  <a:pt x="143" y="1129"/>
                  <a:pt x="130" y="1113"/>
                </a:cubicBezTo>
                <a:cubicBezTo>
                  <a:pt x="116" y="1095"/>
                  <a:pt x="119" y="1070"/>
                  <a:pt x="122" y="1047"/>
                </a:cubicBezTo>
                <a:cubicBezTo>
                  <a:pt x="125" y="1025"/>
                  <a:pt x="127" y="999"/>
                  <a:pt x="112" y="982"/>
                </a:cubicBezTo>
                <a:cubicBezTo>
                  <a:pt x="106" y="976"/>
                  <a:pt x="98" y="970"/>
                  <a:pt x="97" y="962"/>
                </a:cubicBezTo>
                <a:cubicBezTo>
                  <a:pt x="96" y="948"/>
                  <a:pt x="113" y="942"/>
                  <a:pt x="125" y="939"/>
                </a:cubicBezTo>
                <a:cubicBezTo>
                  <a:pt x="108" y="933"/>
                  <a:pt x="89" y="925"/>
                  <a:pt x="84" y="907"/>
                </a:cubicBezTo>
                <a:cubicBezTo>
                  <a:pt x="81" y="894"/>
                  <a:pt x="88" y="880"/>
                  <a:pt x="93" y="868"/>
                </a:cubicBezTo>
                <a:cubicBezTo>
                  <a:pt x="99" y="855"/>
                  <a:pt x="103" y="840"/>
                  <a:pt x="96" y="828"/>
                </a:cubicBezTo>
                <a:cubicBezTo>
                  <a:pt x="88" y="817"/>
                  <a:pt x="72" y="814"/>
                  <a:pt x="58" y="812"/>
                </a:cubicBezTo>
                <a:cubicBezTo>
                  <a:pt x="42" y="809"/>
                  <a:pt x="26" y="804"/>
                  <a:pt x="15" y="792"/>
                </a:cubicBezTo>
                <a:cubicBezTo>
                  <a:pt x="4" y="780"/>
                  <a:pt x="0" y="760"/>
                  <a:pt x="11" y="747"/>
                </a:cubicBezTo>
                <a:cubicBezTo>
                  <a:pt x="19" y="737"/>
                  <a:pt x="25" y="727"/>
                  <a:pt x="34" y="717"/>
                </a:cubicBezTo>
                <a:cubicBezTo>
                  <a:pt x="66" y="680"/>
                  <a:pt x="98" y="643"/>
                  <a:pt x="118" y="600"/>
                </a:cubicBezTo>
                <a:cubicBezTo>
                  <a:pt x="126" y="582"/>
                  <a:pt x="133" y="562"/>
                  <a:pt x="125" y="544"/>
                </a:cubicBezTo>
                <a:cubicBezTo>
                  <a:pt x="119" y="531"/>
                  <a:pt x="107" y="522"/>
                  <a:pt x="98" y="510"/>
                </a:cubicBezTo>
                <a:cubicBezTo>
                  <a:pt x="83" y="488"/>
                  <a:pt x="83" y="459"/>
                  <a:pt x="86" y="432"/>
                </a:cubicBezTo>
                <a:cubicBezTo>
                  <a:pt x="91" y="384"/>
                  <a:pt x="101" y="336"/>
                  <a:pt x="115" y="290"/>
                </a:cubicBezTo>
                <a:cubicBezTo>
                  <a:pt x="158" y="155"/>
                  <a:pt x="264" y="41"/>
                  <a:pt x="402" y="13"/>
                </a:cubicBezTo>
                <a:cubicBezTo>
                  <a:pt x="437" y="6"/>
                  <a:pt x="472" y="4"/>
                  <a:pt x="507" y="3"/>
                </a:cubicBezTo>
                <a:cubicBezTo>
                  <a:pt x="591" y="0"/>
                  <a:pt x="677" y="1"/>
                  <a:pt x="755" y="31"/>
                </a:cubicBezTo>
                <a:cubicBezTo>
                  <a:pt x="805" y="51"/>
                  <a:pt x="850" y="82"/>
                  <a:pt x="890" y="118"/>
                </a:cubicBezTo>
                <a:cubicBezTo>
                  <a:pt x="910" y="136"/>
                  <a:pt x="929" y="155"/>
                  <a:pt x="947" y="176"/>
                </a:cubicBezTo>
                <a:cubicBezTo>
                  <a:pt x="955" y="185"/>
                  <a:pt x="988" y="225"/>
                  <a:pt x="994" y="238"/>
                </a:cubicBezTo>
                <a:cubicBezTo>
                  <a:pt x="1024" y="305"/>
                  <a:pt x="1054" y="375"/>
                  <a:pt x="1053" y="449"/>
                </a:cubicBezTo>
                <a:cubicBezTo>
                  <a:pt x="1052" y="482"/>
                  <a:pt x="1045" y="515"/>
                  <a:pt x="1039" y="547"/>
                </a:cubicBezTo>
                <a:cubicBezTo>
                  <a:pt x="1033" y="574"/>
                  <a:pt x="1027" y="602"/>
                  <a:pt x="1017" y="629"/>
                </a:cubicBezTo>
                <a:cubicBezTo>
                  <a:pt x="1005" y="664"/>
                  <a:pt x="986" y="697"/>
                  <a:pt x="967" y="730"/>
                </a:cubicBezTo>
                <a:cubicBezTo>
                  <a:pt x="943" y="772"/>
                  <a:pt x="919" y="814"/>
                  <a:pt x="891" y="854"/>
                </a:cubicBezTo>
                <a:cubicBezTo>
                  <a:pt x="884" y="864"/>
                  <a:pt x="877" y="874"/>
                  <a:pt x="870" y="884"/>
                </a:cubicBezTo>
                <a:cubicBezTo>
                  <a:pt x="838" y="938"/>
                  <a:pt x="837" y="1009"/>
                  <a:pt x="866" y="1064"/>
                </a:cubicBezTo>
                <a:cubicBezTo>
                  <a:pt x="900" y="1128"/>
                  <a:pt x="968" y="1166"/>
                  <a:pt x="1015" y="1221"/>
                </a:cubicBezTo>
                <a:cubicBezTo>
                  <a:pt x="1027" y="1234"/>
                  <a:pt x="1037" y="1248"/>
                  <a:pt x="1039" y="1266"/>
                </a:cubicBezTo>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8" name="Freeform 47">
            <a:extLst>
              <a:ext uri="{FF2B5EF4-FFF2-40B4-BE49-F238E27FC236}">
                <a16:creationId xmlns:a16="http://schemas.microsoft.com/office/drawing/2014/main" id="{090857A7-80C1-9242-A481-F74DA82D96A3}"/>
              </a:ext>
            </a:extLst>
          </p:cNvPr>
          <p:cNvSpPr>
            <a:spLocks/>
          </p:cNvSpPr>
          <p:nvPr userDrawn="1"/>
        </p:nvSpPr>
        <p:spPr bwMode="auto">
          <a:xfrm>
            <a:off x="4706938" y="2713038"/>
            <a:ext cx="1325563" cy="1379538"/>
          </a:xfrm>
          <a:custGeom>
            <a:avLst/>
            <a:gdLst>
              <a:gd name="T0" fmla="*/ 72 w 348"/>
              <a:gd name="T1" fmla="*/ 343 h 362"/>
              <a:gd name="T2" fmla="*/ 17 w 348"/>
              <a:gd name="T3" fmla="*/ 286 h 362"/>
              <a:gd name="T4" fmla="*/ 1 w 348"/>
              <a:gd name="T5" fmla="*/ 206 h 362"/>
              <a:gd name="T6" fmla="*/ 3 w 348"/>
              <a:gd name="T7" fmla="*/ 162 h 362"/>
              <a:gd name="T8" fmla="*/ 19 w 348"/>
              <a:gd name="T9" fmla="*/ 116 h 362"/>
              <a:gd name="T10" fmla="*/ 74 w 348"/>
              <a:gd name="T11" fmla="*/ 11 h 362"/>
              <a:gd name="T12" fmla="*/ 91 w 348"/>
              <a:gd name="T13" fmla="*/ 1 h 362"/>
              <a:gd name="T14" fmla="*/ 122 w 348"/>
              <a:gd name="T15" fmla="*/ 21 h 362"/>
              <a:gd name="T16" fmla="*/ 188 w 348"/>
              <a:gd name="T17" fmla="*/ 97 h 362"/>
              <a:gd name="T18" fmla="*/ 273 w 348"/>
              <a:gd name="T19" fmla="*/ 149 h 362"/>
              <a:gd name="T20" fmla="*/ 307 w 348"/>
              <a:gd name="T21" fmla="*/ 160 h 362"/>
              <a:gd name="T22" fmla="*/ 344 w 348"/>
              <a:gd name="T23" fmla="*/ 230 h 362"/>
              <a:gd name="T24" fmla="*/ 333 w 348"/>
              <a:gd name="T25" fmla="*/ 261 h 362"/>
              <a:gd name="T26" fmla="*/ 247 w 348"/>
              <a:gd name="T27" fmla="*/ 334 h 362"/>
              <a:gd name="T28" fmla="*/ 199 w 348"/>
              <a:gd name="T29" fmla="*/ 353 h 362"/>
              <a:gd name="T30" fmla="*/ 139 w 348"/>
              <a:gd name="T31" fmla="*/ 361 h 362"/>
              <a:gd name="T32" fmla="*/ 72 w 348"/>
              <a:gd name="T33" fmla="*/ 34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8" h="362">
                <a:moveTo>
                  <a:pt x="72" y="343"/>
                </a:moveTo>
                <a:cubicBezTo>
                  <a:pt x="49" y="329"/>
                  <a:pt x="28" y="310"/>
                  <a:pt x="17" y="286"/>
                </a:cubicBezTo>
                <a:cubicBezTo>
                  <a:pt x="5" y="261"/>
                  <a:pt x="2" y="233"/>
                  <a:pt x="1" y="206"/>
                </a:cubicBezTo>
                <a:cubicBezTo>
                  <a:pt x="1" y="191"/>
                  <a:pt x="0" y="176"/>
                  <a:pt x="3" y="162"/>
                </a:cubicBezTo>
                <a:cubicBezTo>
                  <a:pt x="6" y="146"/>
                  <a:pt x="13" y="131"/>
                  <a:pt x="19" y="116"/>
                </a:cubicBezTo>
                <a:cubicBezTo>
                  <a:pt x="34" y="79"/>
                  <a:pt x="44" y="37"/>
                  <a:pt x="74" y="11"/>
                </a:cubicBezTo>
                <a:cubicBezTo>
                  <a:pt x="79" y="6"/>
                  <a:pt x="84" y="2"/>
                  <a:pt x="91" y="1"/>
                </a:cubicBezTo>
                <a:cubicBezTo>
                  <a:pt x="103" y="0"/>
                  <a:pt x="114" y="11"/>
                  <a:pt x="122" y="21"/>
                </a:cubicBezTo>
                <a:cubicBezTo>
                  <a:pt x="143" y="47"/>
                  <a:pt x="164" y="74"/>
                  <a:pt x="188" y="97"/>
                </a:cubicBezTo>
                <a:cubicBezTo>
                  <a:pt x="212" y="120"/>
                  <a:pt x="241" y="139"/>
                  <a:pt x="273" y="149"/>
                </a:cubicBezTo>
                <a:cubicBezTo>
                  <a:pt x="284" y="152"/>
                  <a:pt x="296" y="155"/>
                  <a:pt x="307" y="160"/>
                </a:cubicBezTo>
                <a:cubicBezTo>
                  <a:pt x="332" y="172"/>
                  <a:pt x="348" y="202"/>
                  <a:pt x="344" y="230"/>
                </a:cubicBezTo>
                <a:cubicBezTo>
                  <a:pt x="342" y="241"/>
                  <a:pt x="338" y="251"/>
                  <a:pt x="333" y="261"/>
                </a:cubicBezTo>
                <a:cubicBezTo>
                  <a:pt x="316" y="294"/>
                  <a:pt x="285" y="327"/>
                  <a:pt x="247" y="334"/>
                </a:cubicBezTo>
                <a:cubicBezTo>
                  <a:pt x="230" y="337"/>
                  <a:pt x="216" y="348"/>
                  <a:pt x="199" y="353"/>
                </a:cubicBezTo>
                <a:cubicBezTo>
                  <a:pt x="179" y="360"/>
                  <a:pt x="159" y="362"/>
                  <a:pt x="139" y="361"/>
                </a:cubicBezTo>
                <a:cubicBezTo>
                  <a:pt x="115" y="360"/>
                  <a:pt x="92" y="354"/>
                  <a:pt x="72" y="343"/>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9" name="Freeform 48">
            <a:extLst>
              <a:ext uri="{FF2B5EF4-FFF2-40B4-BE49-F238E27FC236}">
                <a16:creationId xmlns:a16="http://schemas.microsoft.com/office/drawing/2014/main" id="{D9D14F5B-93BB-8449-B1A2-64B8FF41A11F}"/>
              </a:ext>
            </a:extLst>
          </p:cNvPr>
          <p:cNvSpPr>
            <a:spLocks/>
          </p:cNvSpPr>
          <p:nvPr userDrawn="1"/>
        </p:nvSpPr>
        <p:spPr bwMode="auto">
          <a:xfrm>
            <a:off x="5114925" y="2141538"/>
            <a:ext cx="1589088" cy="1147763"/>
          </a:xfrm>
          <a:custGeom>
            <a:avLst/>
            <a:gdLst>
              <a:gd name="T0" fmla="*/ 10 w 417"/>
              <a:gd name="T1" fmla="*/ 104 h 301"/>
              <a:gd name="T2" fmla="*/ 30 w 417"/>
              <a:gd name="T3" fmla="*/ 86 h 301"/>
              <a:gd name="T4" fmla="*/ 318 w 417"/>
              <a:gd name="T5" fmla="*/ 2 h 301"/>
              <a:gd name="T6" fmla="*/ 372 w 417"/>
              <a:gd name="T7" fmla="*/ 10 h 301"/>
              <a:gd name="T8" fmla="*/ 409 w 417"/>
              <a:gd name="T9" fmla="*/ 47 h 301"/>
              <a:gd name="T10" fmla="*/ 393 w 417"/>
              <a:gd name="T11" fmla="*/ 126 h 301"/>
              <a:gd name="T12" fmla="*/ 343 w 417"/>
              <a:gd name="T13" fmla="*/ 170 h 301"/>
              <a:gd name="T14" fmla="*/ 319 w 417"/>
              <a:gd name="T15" fmla="*/ 176 h 301"/>
              <a:gd name="T16" fmla="*/ 315 w 417"/>
              <a:gd name="T17" fmla="*/ 189 h 301"/>
              <a:gd name="T18" fmla="*/ 320 w 417"/>
              <a:gd name="T19" fmla="*/ 240 h 301"/>
              <a:gd name="T20" fmla="*/ 299 w 417"/>
              <a:gd name="T21" fmla="*/ 282 h 301"/>
              <a:gd name="T22" fmla="*/ 279 w 417"/>
              <a:gd name="T23" fmla="*/ 291 h 301"/>
              <a:gd name="T24" fmla="*/ 105 w 417"/>
              <a:gd name="T25" fmla="*/ 243 h 301"/>
              <a:gd name="T26" fmla="*/ 58 w 417"/>
              <a:gd name="T27" fmla="*/ 193 h 301"/>
              <a:gd name="T28" fmla="*/ 21 w 417"/>
              <a:gd name="T29" fmla="*/ 144 h 301"/>
              <a:gd name="T30" fmla="*/ 10 w 417"/>
              <a:gd name="T31" fmla="*/ 10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7" h="301">
                <a:moveTo>
                  <a:pt x="10" y="104"/>
                </a:moveTo>
                <a:cubicBezTo>
                  <a:pt x="15" y="97"/>
                  <a:pt x="22" y="91"/>
                  <a:pt x="30" y="86"/>
                </a:cubicBezTo>
                <a:cubicBezTo>
                  <a:pt x="115" y="30"/>
                  <a:pt x="216" y="0"/>
                  <a:pt x="318" y="2"/>
                </a:cubicBezTo>
                <a:cubicBezTo>
                  <a:pt x="336" y="2"/>
                  <a:pt x="355" y="3"/>
                  <a:pt x="372" y="10"/>
                </a:cubicBezTo>
                <a:cubicBezTo>
                  <a:pt x="390" y="18"/>
                  <a:pt x="404" y="29"/>
                  <a:pt x="409" y="47"/>
                </a:cubicBezTo>
                <a:cubicBezTo>
                  <a:pt x="417" y="73"/>
                  <a:pt x="406" y="102"/>
                  <a:pt x="393" y="126"/>
                </a:cubicBezTo>
                <a:cubicBezTo>
                  <a:pt x="382" y="145"/>
                  <a:pt x="365" y="167"/>
                  <a:pt x="343" y="170"/>
                </a:cubicBezTo>
                <a:cubicBezTo>
                  <a:pt x="334" y="171"/>
                  <a:pt x="324" y="169"/>
                  <a:pt x="319" y="176"/>
                </a:cubicBezTo>
                <a:cubicBezTo>
                  <a:pt x="317" y="179"/>
                  <a:pt x="316" y="186"/>
                  <a:pt x="315" y="189"/>
                </a:cubicBezTo>
                <a:cubicBezTo>
                  <a:pt x="314" y="207"/>
                  <a:pt x="319" y="222"/>
                  <a:pt x="320" y="240"/>
                </a:cubicBezTo>
                <a:cubicBezTo>
                  <a:pt x="320" y="258"/>
                  <a:pt x="314" y="273"/>
                  <a:pt x="299" y="282"/>
                </a:cubicBezTo>
                <a:cubicBezTo>
                  <a:pt x="293" y="286"/>
                  <a:pt x="286" y="290"/>
                  <a:pt x="279" y="291"/>
                </a:cubicBezTo>
                <a:cubicBezTo>
                  <a:pt x="217" y="301"/>
                  <a:pt x="153" y="284"/>
                  <a:pt x="105" y="243"/>
                </a:cubicBezTo>
                <a:cubicBezTo>
                  <a:pt x="88" y="228"/>
                  <a:pt x="73" y="211"/>
                  <a:pt x="58" y="193"/>
                </a:cubicBezTo>
                <a:cubicBezTo>
                  <a:pt x="45" y="177"/>
                  <a:pt x="33" y="161"/>
                  <a:pt x="21" y="144"/>
                </a:cubicBezTo>
                <a:cubicBezTo>
                  <a:pt x="11" y="131"/>
                  <a:pt x="0" y="122"/>
                  <a:pt x="10" y="104"/>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0" name="Freeform 49">
            <a:extLst>
              <a:ext uri="{FF2B5EF4-FFF2-40B4-BE49-F238E27FC236}">
                <a16:creationId xmlns:a16="http://schemas.microsoft.com/office/drawing/2014/main" id="{A80F8D0A-1626-4A4B-8032-6598D650AB6A}"/>
              </a:ext>
            </a:extLst>
          </p:cNvPr>
          <p:cNvSpPr>
            <a:spLocks/>
          </p:cNvSpPr>
          <p:nvPr userDrawn="1"/>
        </p:nvSpPr>
        <p:spPr bwMode="auto">
          <a:xfrm>
            <a:off x="5789613" y="3155950"/>
            <a:ext cx="1927225" cy="1287463"/>
          </a:xfrm>
          <a:custGeom>
            <a:avLst/>
            <a:gdLst>
              <a:gd name="T0" fmla="*/ 23 w 506"/>
              <a:gd name="T1" fmla="*/ 212 h 338"/>
              <a:gd name="T2" fmla="*/ 6 w 506"/>
              <a:gd name="T3" fmla="*/ 226 h 338"/>
              <a:gd name="T4" fmla="*/ 4 w 506"/>
              <a:gd name="T5" fmla="*/ 247 h 338"/>
              <a:gd name="T6" fmla="*/ 16 w 506"/>
              <a:gd name="T7" fmla="*/ 257 h 338"/>
              <a:gd name="T8" fmla="*/ 198 w 506"/>
              <a:gd name="T9" fmla="*/ 251 h 338"/>
              <a:gd name="T10" fmla="*/ 237 w 506"/>
              <a:gd name="T11" fmla="*/ 303 h 338"/>
              <a:gd name="T12" fmla="*/ 369 w 506"/>
              <a:gd name="T13" fmla="*/ 315 h 338"/>
              <a:gd name="T14" fmla="*/ 432 w 506"/>
              <a:gd name="T15" fmla="*/ 197 h 338"/>
              <a:gd name="T16" fmla="*/ 488 w 506"/>
              <a:gd name="T17" fmla="*/ 156 h 338"/>
              <a:gd name="T18" fmla="*/ 498 w 506"/>
              <a:gd name="T19" fmla="*/ 118 h 338"/>
              <a:gd name="T20" fmla="*/ 483 w 506"/>
              <a:gd name="T21" fmla="*/ 108 h 338"/>
              <a:gd name="T22" fmla="*/ 415 w 506"/>
              <a:gd name="T23" fmla="*/ 95 h 338"/>
              <a:gd name="T24" fmla="*/ 385 w 506"/>
              <a:gd name="T25" fmla="*/ 97 h 338"/>
              <a:gd name="T26" fmla="*/ 356 w 506"/>
              <a:gd name="T27" fmla="*/ 93 h 338"/>
              <a:gd name="T28" fmla="*/ 343 w 506"/>
              <a:gd name="T29" fmla="*/ 72 h 338"/>
              <a:gd name="T30" fmla="*/ 276 w 506"/>
              <a:gd name="T31" fmla="*/ 7 h 338"/>
              <a:gd name="T32" fmla="*/ 240 w 506"/>
              <a:gd name="T33" fmla="*/ 1 h 338"/>
              <a:gd name="T34" fmla="*/ 187 w 506"/>
              <a:gd name="T35" fmla="*/ 3 h 338"/>
              <a:gd name="T36" fmla="*/ 162 w 506"/>
              <a:gd name="T37" fmla="*/ 9 h 338"/>
              <a:gd name="T38" fmla="*/ 145 w 506"/>
              <a:gd name="T39" fmla="*/ 25 h 338"/>
              <a:gd name="T40" fmla="*/ 97 w 506"/>
              <a:gd name="T41" fmla="*/ 46 h 338"/>
              <a:gd name="T42" fmla="*/ 77 w 506"/>
              <a:gd name="T43" fmla="*/ 55 h 338"/>
              <a:gd name="T44" fmla="*/ 75 w 506"/>
              <a:gd name="T45" fmla="*/ 72 h 338"/>
              <a:gd name="T46" fmla="*/ 81 w 506"/>
              <a:gd name="T47" fmla="*/ 88 h 338"/>
              <a:gd name="T48" fmla="*/ 74 w 506"/>
              <a:gd name="T49" fmla="*/ 155 h 338"/>
              <a:gd name="T50" fmla="*/ 23 w 506"/>
              <a:gd name="T51" fmla="*/ 212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6" h="338">
                <a:moveTo>
                  <a:pt x="23" y="212"/>
                </a:moveTo>
                <a:cubicBezTo>
                  <a:pt x="17" y="216"/>
                  <a:pt x="11" y="220"/>
                  <a:pt x="6" y="226"/>
                </a:cubicBezTo>
                <a:cubicBezTo>
                  <a:pt x="2" y="232"/>
                  <a:pt x="0" y="241"/>
                  <a:pt x="4" y="247"/>
                </a:cubicBezTo>
                <a:cubicBezTo>
                  <a:pt x="6" y="252"/>
                  <a:pt x="12" y="255"/>
                  <a:pt x="16" y="257"/>
                </a:cubicBezTo>
                <a:cubicBezTo>
                  <a:pt x="73" y="284"/>
                  <a:pt x="143" y="281"/>
                  <a:pt x="198" y="251"/>
                </a:cubicBezTo>
                <a:cubicBezTo>
                  <a:pt x="209" y="270"/>
                  <a:pt x="221" y="289"/>
                  <a:pt x="237" y="303"/>
                </a:cubicBezTo>
                <a:cubicBezTo>
                  <a:pt x="273" y="334"/>
                  <a:pt x="328" y="338"/>
                  <a:pt x="369" y="315"/>
                </a:cubicBezTo>
                <a:cubicBezTo>
                  <a:pt x="410" y="292"/>
                  <a:pt x="434" y="244"/>
                  <a:pt x="432" y="197"/>
                </a:cubicBezTo>
                <a:cubicBezTo>
                  <a:pt x="453" y="187"/>
                  <a:pt x="472" y="173"/>
                  <a:pt x="488" y="156"/>
                </a:cubicBezTo>
                <a:cubicBezTo>
                  <a:pt x="497" y="146"/>
                  <a:pt x="506" y="130"/>
                  <a:pt x="498" y="118"/>
                </a:cubicBezTo>
                <a:cubicBezTo>
                  <a:pt x="494" y="113"/>
                  <a:pt x="489" y="110"/>
                  <a:pt x="483" y="108"/>
                </a:cubicBezTo>
                <a:cubicBezTo>
                  <a:pt x="462" y="99"/>
                  <a:pt x="438" y="95"/>
                  <a:pt x="415" y="95"/>
                </a:cubicBezTo>
                <a:cubicBezTo>
                  <a:pt x="405" y="95"/>
                  <a:pt x="395" y="95"/>
                  <a:pt x="385" y="97"/>
                </a:cubicBezTo>
                <a:cubicBezTo>
                  <a:pt x="375" y="99"/>
                  <a:pt x="364" y="100"/>
                  <a:pt x="356" y="93"/>
                </a:cubicBezTo>
                <a:cubicBezTo>
                  <a:pt x="349" y="88"/>
                  <a:pt x="346" y="80"/>
                  <a:pt x="343" y="72"/>
                </a:cubicBezTo>
                <a:cubicBezTo>
                  <a:pt x="330" y="43"/>
                  <a:pt x="307" y="16"/>
                  <a:pt x="276" y="7"/>
                </a:cubicBezTo>
                <a:cubicBezTo>
                  <a:pt x="265" y="3"/>
                  <a:pt x="252" y="2"/>
                  <a:pt x="240" y="1"/>
                </a:cubicBezTo>
                <a:cubicBezTo>
                  <a:pt x="222" y="0"/>
                  <a:pt x="205" y="1"/>
                  <a:pt x="187" y="3"/>
                </a:cubicBezTo>
                <a:cubicBezTo>
                  <a:pt x="178" y="3"/>
                  <a:pt x="169" y="5"/>
                  <a:pt x="162" y="9"/>
                </a:cubicBezTo>
                <a:cubicBezTo>
                  <a:pt x="155" y="13"/>
                  <a:pt x="151" y="20"/>
                  <a:pt x="145" y="25"/>
                </a:cubicBezTo>
                <a:cubicBezTo>
                  <a:pt x="132" y="37"/>
                  <a:pt x="114" y="43"/>
                  <a:pt x="97" y="46"/>
                </a:cubicBezTo>
                <a:cubicBezTo>
                  <a:pt x="90" y="47"/>
                  <a:pt x="81" y="49"/>
                  <a:pt x="77" y="55"/>
                </a:cubicBezTo>
                <a:cubicBezTo>
                  <a:pt x="73" y="60"/>
                  <a:pt x="73" y="66"/>
                  <a:pt x="75" y="72"/>
                </a:cubicBezTo>
                <a:cubicBezTo>
                  <a:pt x="76" y="78"/>
                  <a:pt x="79" y="83"/>
                  <a:pt x="81" y="88"/>
                </a:cubicBezTo>
                <a:cubicBezTo>
                  <a:pt x="90" y="110"/>
                  <a:pt x="87" y="136"/>
                  <a:pt x="74" y="155"/>
                </a:cubicBezTo>
                <a:cubicBezTo>
                  <a:pt x="59" y="176"/>
                  <a:pt x="44" y="196"/>
                  <a:pt x="23" y="212"/>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1" name="Freeform 50">
            <a:extLst>
              <a:ext uri="{FF2B5EF4-FFF2-40B4-BE49-F238E27FC236}">
                <a16:creationId xmlns:a16="http://schemas.microsoft.com/office/drawing/2014/main" id="{0144FE42-ACB5-5F45-832C-07EC5E4FB635}"/>
              </a:ext>
            </a:extLst>
          </p:cNvPr>
          <p:cNvSpPr>
            <a:spLocks/>
          </p:cNvSpPr>
          <p:nvPr userDrawn="1"/>
        </p:nvSpPr>
        <p:spPr bwMode="auto">
          <a:xfrm>
            <a:off x="7099300" y="4410075"/>
            <a:ext cx="293688" cy="361950"/>
          </a:xfrm>
          <a:custGeom>
            <a:avLst/>
            <a:gdLst>
              <a:gd name="T0" fmla="*/ 44 w 77"/>
              <a:gd name="T1" fmla="*/ 0 h 95"/>
              <a:gd name="T2" fmla="*/ 0 w 77"/>
              <a:gd name="T3" fmla="*/ 19 h 95"/>
              <a:gd name="T4" fmla="*/ 66 w 77"/>
              <a:gd name="T5" fmla="*/ 92 h 95"/>
              <a:gd name="T6" fmla="*/ 75 w 77"/>
              <a:gd name="T7" fmla="*/ 84 h 95"/>
              <a:gd name="T8" fmla="*/ 44 w 77"/>
              <a:gd name="T9" fmla="*/ 0 h 95"/>
            </a:gdLst>
            <a:ahLst/>
            <a:cxnLst>
              <a:cxn ang="0">
                <a:pos x="T0" y="T1"/>
              </a:cxn>
              <a:cxn ang="0">
                <a:pos x="T2" y="T3"/>
              </a:cxn>
              <a:cxn ang="0">
                <a:pos x="T4" y="T5"/>
              </a:cxn>
              <a:cxn ang="0">
                <a:pos x="T6" y="T7"/>
              </a:cxn>
              <a:cxn ang="0">
                <a:pos x="T8" y="T9"/>
              </a:cxn>
            </a:cxnLst>
            <a:rect l="0" t="0" r="r" b="b"/>
            <a:pathLst>
              <a:path w="77" h="95">
                <a:moveTo>
                  <a:pt x="44" y="0"/>
                </a:moveTo>
                <a:cubicBezTo>
                  <a:pt x="30" y="9"/>
                  <a:pt x="16" y="16"/>
                  <a:pt x="0" y="19"/>
                </a:cubicBezTo>
                <a:cubicBezTo>
                  <a:pt x="14" y="41"/>
                  <a:pt x="40" y="74"/>
                  <a:pt x="66" y="92"/>
                </a:cubicBezTo>
                <a:cubicBezTo>
                  <a:pt x="71" y="95"/>
                  <a:pt x="77" y="90"/>
                  <a:pt x="75" y="84"/>
                </a:cubicBezTo>
                <a:cubicBezTo>
                  <a:pt x="59" y="53"/>
                  <a:pt x="47" y="21"/>
                  <a:pt x="44" y="0"/>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2" name="Freeform 51">
            <a:extLst>
              <a:ext uri="{FF2B5EF4-FFF2-40B4-BE49-F238E27FC236}">
                <a16:creationId xmlns:a16="http://schemas.microsoft.com/office/drawing/2014/main" id="{CE68927F-B6F5-AC4A-92E7-02D5C8AF7CF6}"/>
              </a:ext>
            </a:extLst>
          </p:cNvPr>
          <p:cNvSpPr>
            <a:spLocks/>
          </p:cNvSpPr>
          <p:nvPr userDrawn="1"/>
        </p:nvSpPr>
        <p:spPr bwMode="auto">
          <a:xfrm>
            <a:off x="6399213" y="2305050"/>
            <a:ext cx="1427163" cy="1193800"/>
          </a:xfrm>
          <a:custGeom>
            <a:avLst/>
            <a:gdLst>
              <a:gd name="T0" fmla="*/ 4 w 375"/>
              <a:gd name="T1" fmla="*/ 156 h 313"/>
              <a:gd name="T2" fmla="*/ 18 w 375"/>
              <a:gd name="T3" fmla="*/ 141 h 313"/>
              <a:gd name="T4" fmla="*/ 37 w 375"/>
              <a:gd name="T5" fmla="*/ 134 h 313"/>
              <a:gd name="T6" fmla="*/ 73 w 375"/>
              <a:gd name="T7" fmla="*/ 100 h 313"/>
              <a:gd name="T8" fmla="*/ 90 w 375"/>
              <a:gd name="T9" fmla="*/ 53 h 313"/>
              <a:gd name="T10" fmla="*/ 103 w 375"/>
              <a:gd name="T11" fmla="*/ 18 h 313"/>
              <a:gd name="T12" fmla="*/ 113 w 375"/>
              <a:gd name="T13" fmla="*/ 8 h 313"/>
              <a:gd name="T14" fmla="*/ 125 w 375"/>
              <a:gd name="T15" fmla="*/ 5 h 313"/>
              <a:gd name="T16" fmla="*/ 235 w 375"/>
              <a:gd name="T17" fmla="*/ 36 h 313"/>
              <a:gd name="T18" fmla="*/ 290 w 375"/>
              <a:gd name="T19" fmla="*/ 136 h 313"/>
              <a:gd name="T20" fmla="*/ 356 w 375"/>
              <a:gd name="T21" fmla="*/ 201 h 313"/>
              <a:gd name="T22" fmla="*/ 369 w 375"/>
              <a:gd name="T23" fmla="*/ 293 h 313"/>
              <a:gd name="T24" fmla="*/ 362 w 375"/>
              <a:gd name="T25" fmla="*/ 308 h 313"/>
              <a:gd name="T26" fmla="*/ 346 w 375"/>
              <a:gd name="T27" fmla="*/ 312 h 313"/>
              <a:gd name="T28" fmla="*/ 329 w 375"/>
              <a:gd name="T29" fmla="*/ 306 h 313"/>
              <a:gd name="T30" fmla="*/ 250 w 375"/>
              <a:gd name="T31" fmla="*/ 296 h 313"/>
              <a:gd name="T32" fmla="*/ 210 w 375"/>
              <a:gd name="T33" fmla="*/ 295 h 313"/>
              <a:gd name="T34" fmla="*/ 194 w 375"/>
              <a:gd name="T35" fmla="*/ 273 h 313"/>
              <a:gd name="T36" fmla="*/ 149 w 375"/>
              <a:gd name="T37" fmla="*/ 214 h 313"/>
              <a:gd name="T38" fmla="*/ 104 w 375"/>
              <a:gd name="T39" fmla="*/ 203 h 313"/>
              <a:gd name="T40" fmla="*/ 60 w 375"/>
              <a:gd name="T41" fmla="*/ 203 h 313"/>
              <a:gd name="T42" fmla="*/ 36 w 375"/>
              <a:gd name="T43" fmla="*/ 206 h 313"/>
              <a:gd name="T44" fmla="*/ 4 w 375"/>
              <a:gd name="T45"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5" h="313">
                <a:moveTo>
                  <a:pt x="4" y="156"/>
                </a:moveTo>
                <a:cubicBezTo>
                  <a:pt x="6" y="150"/>
                  <a:pt x="11" y="145"/>
                  <a:pt x="18" y="141"/>
                </a:cubicBezTo>
                <a:cubicBezTo>
                  <a:pt x="24" y="138"/>
                  <a:pt x="31" y="137"/>
                  <a:pt x="37" y="134"/>
                </a:cubicBezTo>
                <a:cubicBezTo>
                  <a:pt x="52" y="127"/>
                  <a:pt x="64" y="114"/>
                  <a:pt x="73" y="100"/>
                </a:cubicBezTo>
                <a:cubicBezTo>
                  <a:pt x="81" y="85"/>
                  <a:pt x="86" y="69"/>
                  <a:pt x="90" y="53"/>
                </a:cubicBezTo>
                <a:cubicBezTo>
                  <a:pt x="93" y="41"/>
                  <a:pt x="96" y="28"/>
                  <a:pt x="103" y="18"/>
                </a:cubicBezTo>
                <a:cubicBezTo>
                  <a:pt x="106" y="14"/>
                  <a:pt x="109" y="11"/>
                  <a:pt x="113" y="8"/>
                </a:cubicBezTo>
                <a:cubicBezTo>
                  <a:pt x="116" y="6"/>
                  <a:pt x="121" y="6"/>
                  <a:pt x="125" y="5"/>
                </a:cubicBezTo>
                <a:cubicBezTo>
                  <a:pt x="164" y="0"/>
                  <a:pt x="204" y="12"/>
                  <a:pt x="235" y="36"/>
                </a:cubicBezTo>
                <a:cubicBezTo>
                  <a:pt x="266" y="60"/>
                  <a:pt x="286" y="97"/>
                  <a:pt x="290" y="136"/>
                </a:cubicBezTo>
                <a:cubicBezTo>
                  <a:pt x="318" y="150"/>
                  <a:pt x="341" y="173"/>
                  <a:pt x="356" y="201"/>
                </a:cubicBezTo>
                <a:cubicBezTo>
                  <a:pt x="370" y="229"/>
                  <a:pt x="375" y="262"/>
                  <a:pt x="369" y="293"/>
                </a:cubicBezTo>
                <a:cubicBezTo>
                  <a:pt x="368" y="298"/>
                  <a:pt x="367" y="304"/>
                  <a:pt x="362" y="308"/>
                </a:cubicBezTo>
                <a:cubicBezTo>
                  <a:pt x="358" y="312"/>
                  <a:pt x="352" y="313"/>
                  <a:pt x="346" y="312"/>
                </a:cubicBezTo>
                <a:cubicBezTo>
                  <a:pt x="340" y="311"/>
                  <a:pt x="334" y="308"/>
                  <a:pt x="329" y="306"/>
                </a:cubicBezTo>
                <a:cubicBezTo>
                  <a:pt x="304" y="296"/>
                  <a:pt x="276" y="293"/>
                  <a:pt x="250" y="296"/>
                </a:cubicBezTo>
                <a:cubicBezTo>
                  <a:pt x="237" y="298"/>
                  <a:pt x="222" y="302"/>
                  <a:pt x="210" y="295"/>
                </a:cubicBezTo>
                <a:cubicBezTo>
                  <a:pt x="202" y="290"/>
                  <a:pt x="198" y="281"/>
                  <a:pt x="194" y="273"/>
                </a:cubicBezTo>
                <a:cubicBezTo>
                  <a:pt x="183" y="250"/>
                  <a:pt x="171" y="226"/>
                  <a:pt x="149" y="214"/>
                </a:cubicBezTo>
                <a:cubicBezTo>
                  <a:pt x="135" y="207"/>
                  <a:pt x="120" y="205"/>
                  <a:pt x="104" y="203"/>
                </a:cubicBezTo>
                <a:cubicBezTo>
                  <a:pt x="89" y="202"/>
                  <a:pt x="74" y="201"/>
                  <a:pt x="60" y="203"/>
                </a:cubicBezTo>
                <a:cubicBezTo>
                  <a:pt x="52" y="204"/>
                  <a:pt x="44" y="206"/>
                  <a:pt x="36" y="206"/>
                </a:cubicBezTo>
                <a:cubicBezTo>
                  <a:pt x="6" y="209"/>
                  <a:pt x="0" y="170"/>
                  <a:pt x="4" y="156"/>
                </a:cubicBezTo>
                <a:close/>
              </a:path>
            </a:pathLst>
          </a:custGeom>
          <a:noFill/>
          <a:ln w="38100" cap="rnd">
            <a:solidFill>
              <a:schemeClr val="tx1">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5" name="Group 64">
            <a:extLst>
              <a:ext uri="{FF2B5EF4-FFF2-40B4-BE49-F238E27FC236}">
                <a16:creationId xmlns:a16="http://schemas.microsoft.com/office/drawing/2014/main" id="{ACECC8B8-B96F-914D-A8EA-474D5239449A}"/>
              </a:ext>
            </a:extLst>
          </p:cNvPr>
          <p:cNvGrpSpPr/>
          <p:nvPr userDrawn="1"/>
        </p:nvGrpSpPr>
        <p:grpSpPr>
          <a:xfrm rot="16200000">
            <a:off x="10500457" y="1527024"/>
            <a:ext cx="2530305" cy="138107"/>
            <a:chOff x="2502568" y="6027821"/>
            <a:chExt cx="6689559" cy="365125"/>
          </a:xfrm>
        </p:grpSpPr>
        <p:pic>
          <p:nvPicPr>
            <p:cNvPr id="66" name="Picture 65" descr="Text, logo&#10;&#10;Description automatically generated">
              <a:extLst>
                <a:ext uri="{FF2B5EF4-FFF2-40B4-BE49-F238E27FC236}">
                  <a16:creationId xmlns:a16="http://schemas.microsoft.com/office/drawing/2014/main" id="{802C2648-3917-3B46-BFA1-83FD7F73B3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67" name="Picture 66" descr="Text, logo&#10;&#10;Description automatically generated">
              <a:extLst>
                <a:ext uri="{FF2B5EF4-FFF2-40B4-BE49-F238E27FC236}">
                  <a16:creationId xmlns:a16="http://schemas.microsoft.com/office/drawing/2014/main" id="{5E1E1867-5774-6C4A-9B00-F691FE560E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68" name="Text Placeholder 23">
            <a:extLst>
              <a:ext uri="{FF2B5EF4-FFF2-40B4-BE49-F238E27FC236}">
                <a16:creationId xmlns:a16="http://schemas.microsoft.com/office/drawing/2014/main" id="{E3E1A3FC-E91A-E745-8138-E171F1C2E700}"/>
              </a:ext>
            </a:extLst>
          </p:cNvPr>
          <p:cNvSpPr>
            <a:spLocks noGrp="1"/>
          </p:cNvSpPr>
          <p:nvPr>
            <p:ph type="body" sz="quarter" idx="22" hasCustomPrompt="1"/>
          </p:nvPr>
        </p:nvSpPr>
        <p:spPr>
          <a:xfrm>
            <a:off x="2218231" y="873723"/>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69" name="Text Placeholder 23">
            <a:extLst>
              <a:ext uri="{FF2B5EF4-FFF2-40B4-BE49-F238E27FC236}">
                <a16:creationId xmlns:a16="http://schemas.microsoft.com/office/drawing/2014/main" id="{4D60CF12-E24B-304A-BBF5-E249EC36329E}"/>
              </a:ext>
            </a:extLst>
          </p:cNvPr>
          <p:cNvSpPr>
            <a:spLocks noGrp="1"/>
          </p:cNvSpPr>
          <p:nvPr>
            <p:ph type="body" sz="quarter" idx="28" hasCustomPrompt="1"/>
          </p:nvPr>
        </p:nvSpPr>
        <p:spPr>
          <a:xfrm>
            <a:off x="2218231" y="1474561"/>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0" name="Text Placeholder 23">
            <a:extLst>
              <a:ext uri="{FF2B5EF4-FFF2-40B4-BE49-F238E27FC236}">
                <a16:creationId xmlns:a16="http://schemas.microsoft.com/office/drawing/2014/main" id="{5FF78A61-2CF3-1047-A012-37BB2DB52255}"/>
              </a:ext>
            </a:extLst>
          </p:cNvPr>
          <p:cNvSpPr>
            <a:spLocks noGrp="1"/>
          </p:cNvSpPr>
          <p:nvPr>
            <p:ph type="body" sz="quarter" idx="37" hasCustomPrompt="1"/>
          </p:nvPr>
        </p:nvSpPr>
        <p:spPr>
          <a:xfrm>
            <a:off x="5499235" y="2391414"/>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02</a:t>
            </a:r>
          </a:p>
        </p:txBody>
      </p:sp>
      <p:sp>
        <p:nvSpPr>
          <p:cNvPr id="71" name="Text Placeholder 23">
            <a:extLst>
              <a:ext uri="{FF2B5EF4-FFF2-40B4-BE49-F238E27FC236}">
                <a16:creationId xmlns:a16="http://schemas.microsoft.com/office/drawing/2014/main" id="{E3C30D0C-E9AA-8C4A-BE5E-FD358CB1C9B0}"/>
              </a:ext>
            </a:extLst>
          </p:cNvPr>
          <p:cNvSpPr>
            <a:spLocks noGrp="1"/>
          </p:cNvSpPr>
          <p:nvPr>
            <p:ph type="body" sz="quarter" idx="38" hasCustomPrompt="1"/>
          </p:nvPr>
        </p:nvSpPr>
        <p:spPr>
          <a:xfrm>
            <a:off x="4884630" y="324199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01</a:t>
            </a:r>
          </a:p>
        </p:txBody>
      </p:sp>
      <p:sp>
        <p:nvSpPr>
          <p:cNvPr id="72" name="Text Placeholder 23">
            <a:extLst>
              <a:ext uri="{FF2B5EF4-FFF2-40B4-BE49-F238E27FC236}">
                <a16:creationId xmlns:a16="http://schemas.microsoft.com/office/drawing/2014/main" id="{9D08BCB3-64BC-4249-9967-2AD5521E83D5}"/>
              </a:ext>
            </a:extLst>
          </p:cNvPr>
          <p:cNvSpPr>
            <a:spLocks noGrp="1"/>
          </p:cNvSpPr>
          <p:nvPr>
            <p:ph type="body" sz="quarter" idx="39" hasCustomPrompt="1"/>
          </p:nvPr>
        </p:nvSpPr>
        <p:spPr>
          <a:xfrm>
            <a:off x="6728365" y="2546862"/>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03</a:t>
            </a:r>
          </a:p>
        </p:txBody>
      </p:sp>
      <p:sp>
        <p:nvSpPr>
          <p:cNvPr id="73" name="Text Placeholder 23">
            <a:extLst>
              <a:ext uri="{FF2B5EF4-FFF2-40B4-BE49-F238E27FC236}">
                <a16:creationId xmlns:a16="http://schemas.microsoft.com/office/drawing/2014/main" id="{C22B0420-5A21-9E4D-82B9-4AECD8E619A8}"/>
              </a:ext>
            </a:extLst>
          </p:cNvPr>
          <p:cNvSpPr>
            <a:spLocks noGrp="1"/>
          </p:cNvSpPr>
          <p:nvPr>
            <p:ph type="body" sz="quarter" idx="40" hasCustomPrompt="1"/>
          </p:nvPr>
        </p:nvSpPr>
        <p:spPr>
          <a:xfrm>
            <a:off x="6387633" y="3471175"/>
            <a:ext cx="830122" cy="684000"/>
          </a:xfrm>
        </p:spPr>
        <p:txBody>
          <a:bodyPr anchor="ctr">
            <a:noAutofit/>
          </a:bodyPr>
          <a:lstStyle>
            <a:lvl1pPr marL="0" indent="0" algn="ctr">
              <a:buNone/>
              <a:defRPr sz="5000" b="1" i="0">
                <a:solidFill>
                  <a:srgbClr val="231F20"/>
                </a:solidFill>
                <a:latin typeface="Amatic SC" pitchFamily="2" charset="0"/>
              </a:defRPr>
            </a:lvl1pPr>
          </a:lstStyle>
          <a:p>
            <a:pPr lvl="0"/>
            <a:r>
              <a:rPr lang="en-US" dirty="0"/>
              <a:t>04</a:t>
            </a:r>
          </a:p>
        </p:txBody>
      </p:sp>
      <p:sp>
        <p:nvSpPr>
          <p:cNvPr id="74" name="Text Placeholder 23">
            <a:extLst>
              <a:ext uri="{FF2B5EF4-FFF2-40B4-BE49-F238E27FC236}">
                <a16:creationId xmlns:a16="http://schemas.microsoft.com/office/drawing/2014/main" id="{80CEE585-4AC1-2D48-9FC8-52CBAAF75AFA}"/>
              </a:ext>
            </a:extLst>
          </p:cNvPr>
          <p:cNvSpPr>
            <a:spLocks noGrp="1"/>
          </p:cNvSpPr>
          <p:nvPr>
            <p:ph type="body" sz="quarter" idx="41" hasCustomPrompt="1"/>
          </p:nvPr>
        </p:nvSpPr>
        <p:spPr>
          <a:xfrm>
            <a:off x="922936" y="2856271"/>
            <a:ext cx="2507737" cy="684000"/>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75" name="Text Placeholder 23">
            <a:extLst>
              <a:ext uri="{FF2B5EF4-FFF2-40B4-BE49-F238E27FC236}">
                <a16:creationId xmlns:a16="http://schemas.microsoft.com/office/drawing/2014/main" id="{8F79D5BE-911F-3E40-A354-9BDDDD9CDF9D}"/>
              </a:ext>
            </a:extLst>
          </p:cNvPr>
          <p:cNvSpPr>
            <a:spLocks noGrp="1"/>
          </p:cNvSpPr>
          <p:nvPr>
            <p:ph type="body" sz="quarter" idx="42" hasCustomPrompt="1"/>
          </p:nvPr>
        </p:nvSpPr>
        <p:spPr>
          <a:xfrm>
            <a:off x="922936" y="3457109"/>
            <a:ext cx="2507737" cy="785651"/>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76" name="Text Placeholder 23">
            <a:extLst>
              <a:ext uri="{FF2B5EF4-FFF2-40B4-BE49-F238E27FC236}">
                <a16:creationId xmlns:a16="http://schemas.microsoft.com/office/drawing/2014/main" id="{FC8D4400-C5AE-DD4C-A3FC-AA40BFBA8543}"/>
              </a:ext>
            </a:extLst>
          </p:cNvPr>
          <p:cNvSpPr>
            <a:spLocks noGrp="1"/>
          </p:cNvSpPr>
          <p:nvPr>
            <p:ph type="body" sz="quarter" idx="43" hasCustomPrompt="1"/>
          </p:nvPr>
        </p:nvSpPr>
        <p:spPr>
          <a:xfrm>
            <a:off x="8550532" y="2856271"/>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04</a:t>
            </a:r>
          </a:p>
        </p:txBody>
      </p:sp>
      <p:sp>
        <p:nvSpPr>
          <p:cNvPr id="77" name="Text Placeholder 23">
            <a:extLst>
              <a:ext uri="{FF2B5EF4-FFF2-40B4-BE49-F238E27FC236}">
                <a16:creationId xmlns:a16="http://schemas.microsoft.com/office/drawing/2014/main" id="{C4969EC4-F202-814B-B6A7-FE233167EA5E}"/>
              </a:ext>
            </a:extLst>
          </p:cNvPr>
          <p:cNvSpPr>
            <a:spLocks noGrp="1"/>
          </p:cNvSpPr>
          <p:nvPr>
            <p:ph type="body" sz="quarter" idx="44" hasCustomPrompt="1"/>
          </p:nvPr>
        </p:nvSpPr>
        <p:spPr>
          <a:xfrm>
            <a:off x="8550532" y="3457109"/>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
        <p:nvSpPr>
          <p:cNvPr id="78" name="Text Placeholder 23">
            <a:extLst>
              <a:ext uri="{FF2B5EF4-FFF2-40B4-BE49-F238E27FC236}">
                <a16:creationId xmlns:a16="http://schemas.microsoft.com/office/drawing/2014/main" id="{6D570640-8535-7443-B5CA-9CBF5B0B7947}"/>
              </a:ext>
            </a:extLst>
          </p:cNvPr>
          <p:cNvSpPr>
            <a:spLocks noGrp="1"/>
          </p:cNvSpPr>
          <p:nvPr>
            <p:ph type="body" sz="quarter" idx="45" hasCustomPrompt="1"/>
          </p:nvPr>
        </p:nvSpPr>
        <p:spPr>
          <a:xfrm>
            <a:off x="7768122" y="873723"/>
            <a:ext cx="2507737" cy="684000"/>
          </a:xfrm>
        </p:spPr>
        <p:txBody>
          <a:bodyPr anchor="ctr">
            <a:noAutofit/>
          </a:bodyPr>
          <a:lstStyle>
            <a:lvl1pPr marL="0" indent="0" algn="r">
              <a:buNone/>
              <a:defRPr sz="3400" b="1" i="0">
                <a:solidFill>
                  <a:srgbClr val="231F20"/>
                </a:solidFill>
                <a:latin typeface="Amatic SC" pitchFamily="2" charset="0"/>
              </a:defRPr>
            </a:lvl1pPr>
          </a:lstStyle>
          <a:p>
            <a:pPr lvl="0"/>
            <a:r>
              <a:rPr lang="en-US" dirty="0"/>
              <a:t>INFODATA 03</a:t>
            </a:r>
          </a:p>
        </p:txBody>
      </p:sp>
      <p:sp>
        <p:nvSpPr>
          <p:cNvPr id="79" name="Text Placeholder 23">
            <a:extLst>
              <a:ext uri="{FF2B5EF4-FFF2-40B4-BE49-F238E27FC236}">
                <a16:creationId xmlns:a16="http://schemas.microsoft.com/office/drawing/2014/main" id="{7E5E35C6-8F3A-4345-B047-6D851B480470}"/>
              </a:ext>
            </a:extLst>
          </p:cNvPr>
          <p:cNvSpPr>
            <a:spLocks noGrp="1"/>
          </p:cNvSpPr>
          <p:nvPr>
            <p:ph type="body" sz="quarter" idx="46" hasCustomPrompt="1"/>
          </p:nvPr>
        </p:nvSpPr>
        <p:spPr>
          <a:xfrm>
            <a:off x="7768122" y="1474561"/>
            <a:ext cx="2507737" cy="785651"/>
          </a:xfrm>
        </p:spPr>
        <p:txBody>
          <a:bodyPr anchor="t">
            <a:normAutofit/>
          </a:bodyPr>
          <a:lstStyle>
            <a:lvl1pPr marL="0" indent="0" algn="r">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45602893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7000">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14:bounceEnd="67000">
                                          <p:cBhvr additive="base">
                                            <p:cTn id="7" dur="1000" fill="hold"/>
                                            <p:tgtEl>
                                              <p:spTgt spid="47"/>
                                            </p:tgtEl>
                                            <p:attrNameLst>
                                              <p:attrName>ppt_x</p:attrName>
                                            </p:attrNameLst>
                                          </p:cBhvr>
                                          <p:tavLst>
                                            <p:tav tm="0">
                                              <p:val>
                                                <p:strVal val="#ppt_x"/>
                                              </p:val>
                                            </p:tav>
                                            <p:tav tm="100000">
                                              <p:val>
                                                <p:strVal val="#ppt_x"/>
                                              </p:val>
                                            </p:tav>
                                          </p:tavLst>
                                        </p:anim>
                                        <p:anim calcmode="lin" valueType="num" p14:bounceEnd="67000">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0" fill="hold"/>
                                            <p:tgtEl>
                                              <p:spTgt spid="47"/>
                                            </p:tgtEl>
                                            <p:attrNameLst>
                                              <p:attrName>ppt_x</p:attrName>
                                            </p:attrNameLst>
                                          </p:cBhvr>
                                          <p:tavLst>
                                            <p:tav tm="0">
                                              <p:val>
                                                <p:strVal val="#ppt_x"/>
                                              </p:val>
                                            </p:tav>
                                            <p:tav tm="100000">
                                              <p:val>
                                                <p:strVal val="#ppt_x"/>
                                              </p:val>
                                            </p:tav>
                                          </p:tavLst>
                                        </p:anim>
                                        <p:anim calcmode="lin" valueType="num">
                                          <p:cBhvr additive="base">
                                            <p:cTn id="8" dur="1000" fill="hold"/>
                                            <p:tgtEl>
                                              <p:spTgt spid="4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25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500"/>
                                            <p:tgtEl>
                                              <p:spTgt spid="50"/>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500"/>
                                            <p:tgtEl>
                                              <p:spTgt spid="51"/>
                                            </p:tgtEl>
                                          </p:cBhvr>
                                        </p:animEffect>
                                      </p:childTnLst>
                                    </p:cTn>
                                  </p:par>
                                  <p:par>
                                    <p:cTn id="21" presetID="10" presetClass="entr" presetSubtype="0" fill="hold" grpId="0" nodeType="withEffect">
                                      <p:stCondLst>
                                        <p:cond delay="200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500"/>
                                            <p:tgtEl>
                                              <p:spTgt spid="80"/>
                                            </p:tgtEl>
                                          </p:cBhvr>
                                        </p:animEffect>
                                      </p:childTnLst>
                                    </p:cTn>
                                  </p:par>
                                  <p:par>
                                    <p:cTn id="27" presetID="10" presetClass="entr" presetSubtype="0" fill="hold" grpId="0" nodeType="withEffect">
                                      <p:stCondLst>
                                        <p:cond delay="100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par>
                                    <p:cTn id="33" presetID="10" presetClass="entr" presetSubtype="0" fill="hold" grpId="0" nodeType="withEffect">
                                      <p:stCondLst>
                                        <p:cond delay="200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82" grpId="0" animBg="1"/>
          <p:bldP spid="83" grpId="0" animBg="1"/>
          <p:bldP spid="47" grpId="0" animBg="1"/>
          <p:bldP spid="48" grpId="0" animBg="1"/>
          <p:bldP spid="49" grpId="0" animBg="1"/>
          <p:bldP spid="50" grpId="0" animBg="1"/>
          <p:bldP spid="51" grpId="0" animBg="1"/>
          <p:bldP spid="52" grpId="0" animBg="1"/>
        </p:bldLst>
      </p:timing>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oad map infographic">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3CB9F4D1-666C-B046-A5D3-7179B8C6F87B}"/>
              </a:ext>
            </a:extLst>
          </p:cNvPr>
          <p:cNvGrpSpPr/>
          <p:nvPr userDrawn="1"/>
        </p:nvGrpSpPr>
        <p:grpSpPr>
          <a:xfrm>
            <a:off x="23813" y="2527300"/>
            <a:ext cx="12152312" cy="4318001"/>
            <a:chOff x="23813" y="2527300"/>
            <a:chExt cx="12152312" cy="4318001"/>
          </a:xfrm>
        </p:grpSpPr>
        <p:sp>
          <p:nvSpPr>
            <p:cNvPr id="21" name="Freeform 6">
              <a:extLst>
                <a:ext uri="{FF2B5EF4-FFF2-40B4-BE49-F238E27FC236}">
                  <a16:creationId xmlns:a16="http://schemas.microsoft.com/office/drawing/2014/main" id="{6F0D1B58-3471-324D-8F79-9921CC86CE90}"/>
                </a:ext>
              </a:extLst>
            </p:cNvPr>
            <p:cNvSpPr>
              <a:spLocks/>
            </p:cNvSpPr>
            <p:nvPr/>
          </p:nvSpPr>
          <p:spPr bwMode="auto">
            <a:xfrm>
              <a:off x="23813" y="2527300"/>
              <a:ext cx="12138025" cy="4291013"/>
            </a:xfrm>
            <a:custGeom>
              <a:avLst/>
              <a:gdLst>
                <a:gd name="T0" fmla="*/ 0 w 3196"/>
                <a:gd name="T1" fmla="*/ 1129 h 1129"/>
                <a:gd name="T2" fmla="*/ 1911 w 3196"/>
                <a:gd name="T3" fmla="*/ 706 h 1129"/>
                <a:gd name="T4" fmla="*/ 2076 w 3196"/>
                <a:gd name="T5" fmla="*/ 556 h 1129"/>
                <a:gd name="T6" fmla="*/ 1920 w 3196"/>
                <a:gd name="T7" fmla="*/ 417 h 1129"/>
                <a:gd name="T8" fmla="*/ 1535 w 3196"/>
                <a:gd name="T9" fmla="*/ 300 h 1129"/>
                <a:gd name="T10" fmla="*/ 1429 w 3196"/>
                <a:gd name="T11" fmla="*/ 206 h 1129"/>
                <a:gd name="T12" fmla="*/ 1531 w 3196"/>
                <a:gd name="T13" fmla="*/ 130 h 1129"/>
                <a:gd name="T14" fmla="*/ 3196 w 3196"/>
                <a:gd name="T15" fmla="*/ 0 h 1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96" h="1129">
                  <a:moveTo>
                    <a:pt x="0" y="1129"/>
                  </a:moveTo>
                  <a:cubicBezTo>
                    <a:pt x="650" y="1044"/>
                    <a:pt x="1285" y="903"/>
                    <a:pt x="1911" y="706"/>
                  </a:cubicBezTo>
                  <a:cubicBezTo>
                    <a:pt x="1988" y="682"/>
                    <a:pt x="2079" y="636"/>
                    <a:pt x="2076" y="556"/>
                  </a:cubicBezTo>
                  <a:cubicBezTo>
                    <a:pt x="2074" y="482"/>
                    <a:pt x="1991" y="440"/>
                    <a:pt x="1920" y="417"/>
                  </a:cubicBezTo>
                  <a:cubicBezTo>
                    <a:pt x="1793" y="374"/>
                    <a:pt x="1665" y="335"/>
                    <a:pt x="1535" y="300"/>
                  </a:cubicBezTo>
                  <a:cubicBezTo>
                    <a:pt x="1485" y="286"/>
                    <a:pt x="1424" y="257"/>
                    <a:pt x="1429" y="206"/>
                  </a:cubicBezTo>
                  <a:cubicBezTo>
                    <a:pt x="1433" y="160"/>
                    <a:pt x="1487" y="140"/>
                    <a:pt x="1531" y="130"/>
                  </a:cubicBezTo>
                  <a:cubicBezTo>
                    <a:pt x="2076" y="10"/>
                    <a:pt x="2638" y="5"/>
                    <a:pt x="3196"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2" name="Freeform 7">
              <a:extLst>
                <a:ext uri="{FF2B5EF4-FFF2-40B4-BE49-F238E27FC236}">
                  <a16:creationId xmlns:a16="http://schemas.microsoft.com/office/drawing/2014/main" id="{A942C048-86F5-4643-A9E0-8C0A30E75DA7}"/>
                </a:ext>
              </a:extLst>
            </p:cNvPr>
            <p:cNvSpPr>
              <a:spLocks/>
            </p:cNvSpPr>
            <p:nvPr/>
          </p:nvSpPr>
          <p:spPr bwMode="auto">
            <a:xfrm>
              <a:off x="6240463" y="6415088"/>
              <a:ext cx="1036638" cy="419100"/>
            </a:xfrm>
            <a:custGeom>
              <a:avLst/>
              <a:gdLst>
                <a:gd name="T0" fmla="*/ 0 w 273"/>
                <a:gd name="T1" fmla="*/ 110 h 110"/>
                <a:gd name="T2" fmla="*/ 273 w 273"/>
                <a:gd name="T3" fmla="*/ 0 h 110"/>
              </a:gdLst>
              <a:ahLst/>
              <a:cxnLst>
                <a:cxn ang="0">
                  <a:pos x="T0" y="T1"/>
                </a:cxn>
                <a:cxn ang="0">
                  <a:pos x="T2" y="T3"/>
                </a:cxn>
              </a:cxnLst>
              <a:rect l="0" t="0" r="r" b="b"/>
              <a:pathLst>
                <a:path w="273" h="110">
                  <a:moveTo>
                    <a:pt x="0" y="110"/>
                  </a:moveTo>
                  <a:cubicBezTo>
                    <a:pt x="94" y="80"/>
                    <a:pt x="185" y="44"/>
                    <a:pt x="273"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3" name="Freeform 8">
              <a:extLst>
                <a:ext uri="{FF2B5EF4-FFF2-40B4-BE49-F238E27FC236}">
                  <a16:creationId xmlns:a16="http://schemas.microsoft.com/office/drawing/2014/main" id="{7CA6385C-DD42-2F42-B4B8-128906C76370}"/>
                </a:ext>
              </a:extLst>
            </p:cNvPr>
            <p:cNvSpPr>
              <a:spLocks/>
            </p:cNvSpPr>
            <p:nvPr/>
          </p:nvSpPr>
          <p:spPr bwMode="auto">
            <a:xfrm>
              <a:off x="8207375" y="5556250"/>
              <a:ext cx="642938" cy="433388"/>
            </a:xfrm>
            <a:custGeom>
              <a:avLst/>
              <a:gdLst>
                <a:gd name="T0" fmla="*/ 0 w 169"/>
                <a:gd name="T1" fmla="*/ 114 h 114"/>
                <a:gd name="T2" fmla="*/ 169 w 169"/>
                <a:gd name="T3" fmla="*/ 0 h 114"/>
              </a:gdLst>
              <a:ahLst/>
              <a:cxnLst>
                <a:cxn ang="0">
                  <a:pos x="T0" y="T1"/>
                </a:cxn>
                <a:cxn ang="0">
                  <a:pos x="T2" y="T3"/>
                </a:cxn>
              </a:cxnLst>
              <a:rect l="0" t="0" r="r" b="b"/>
              <a:pathLst>
                <a:path w="169" h="114">
                  <a:moveTo>
                    <a:pt x="0" y="114"/>
                  </a:moveTo>
                  <a:cubicBezTo>
                    <a:pt x="57" y="76"/>
                    <a:pt x="113" y="38"/>
                    <a:pt x="169"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4" name="Freeform 9">
              <a:extLst>
                <a:ext uri="{FF2B5EF4-FFF2-40B4-BE49-F238E27FC236}">
                  <a16:creationId xmlns:a16="http://schemas.microsoft.com/office/drawing/2014/main" id="{F1128C37-0C82-A146-8D74-3160F018E941}"/>
                </a:ext>
              </a:extLst>
            </p:cNvPr>
            <p:cNvSpPr>
              <a:spLocks/>
            </p:cNvSpPr>
            <p:nvPr/>
          </p:nvSpPr>
          <p:spPr bwMode="auto">
            <a:xfrm>
              <a:off x="9191625" y="4702175"/>
              <a:ext cx="52388" cy="401638"/>
            </a:xfrm>
            <a:custGeom>
              <a:avLst/>
              <a:gdLst>
                <a:gd name="T0" fmla="*/ 2 w 14"/>
                <a:gd name="T1" fmla="*/ 106 h 106"/>
                <a:gd name="T2" fmla="*/ 0 w 14"/>
                <a:gd name="T3" fmla="*/ 0 h 106"/>
              </a:gdLst>
              <a:ahLst/>
              <a:cxnLst>
                <a:cxn ang="0">
                  <a:pos x="T0" y="T1"/>
                </a:cxn>
                <a:cxn ang="0">
                  <a:pos x="T2" y="T3"/>
                </a:cxn>
              </a:cxnLst>
              <a:rect l="0" t="0" r="r" b="b"/>
              <a:pathLst>
                <a:path w="14" h="106">
                  <a:moveTo>
                    <a:pt x="2" y="106"/>
                  </a:moveTo>
                  <a:cubicBezTo>
                    <a:pt x="14" y="71"/>
                    <a:pt x="13" y="33"/>
                    <a:pt x="0" y="0"/>
                  </a:cubicBezTo>
                </a:path>
              </a:pathLst>
            </a:custGeom>
            <a:noFill/>
            <a:ln w="746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5" name="Freeform 10">
              <a:extLst>
                <a:ext uri="{FF2B5EF4-FFF2-40B4-BE49-F238E27FC236}">
                  <a16:creationId xmlns:a16="http://schemas.microsoft.com/office/drawing/2014/main" id="{322F953D-4BF5-724E-8D08-90BD4196745E}"/>
                </a:ext>
              </a:extLst>
            </p:cNvPr>
            <p:cNvSpPr>
              <a:spLocks/>
            </p:cNvSpPr>
            <p:nvPr/>
          </p:nvSpPr>
          <p:spPr bwMode="auto">
            <a:xfrm>
              <a:off x="8553450" y="4135438"/>
              <a:ext cx="360363" cy="246063"/>
            </a:xfrm>
            <a:custGeom>
              <a:avLst/>
              <a:gdLst>
                <a:gd name="T0" fmla="*/ 0 w 95"/>
                <a:gd name="T1" fmla="*/ 0 h 65"/>
                <a:gd name="T2" fmla="*/ 95 w 95"/>
                <a:gd name="T3" fmla="*/ 65 h 65"/>
              </a:gdLst>
              <a:ahLst/>
              <a:cxnLst>
                <a:cxn ang="0">
                  <a:pos x="T0" y="T1"/>
                </a:cxn>
                <a:cxn ang="0">
                  <a:pos x="T2" y="T3"/>
                </a:cxn>
              </a:cxnLst>
              <a:rect l="0" t="0" r="r" b="b"/>
              <a:pathLst>
                <a:path w="95" h="65">
                  <a:moveTo>
                    <a:pt x="0" y="0"/>
                  </a:moveTo>
                  <a:cubicBezTo>
                    <a:pt x="36" y="14"/>
                    <a:pt x="69" y="37"/>
                    <a:pt x="95" y="65"/>
                  </a:cubicBezTo>
                </a:path>
              </a:pathLst>
            </a:custGeom>
            <a:noFill/>
            <a:ln w="603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6" name="Freeform 11">
              <a:extLst>
                <a:ext uri="{FF2B5EF4-FFF2-40B4-BE49-F238E27FC236}">
                  <a16:creationId xmlns:a16="http://schemas.microsoft.com/office/drawing/2014/main" id="{ED6D9D50-7BE1-8C4F-AD64-87E8930DF37E}"/>
                </a:ext>
              </a:extLst>
            </p:cNvPr>
            <p:cNvSpPr>
              <a:spLocks/>
            </p:cNvSpPr>
            <p:nvPr/>
          </p:nvSpPr>
          <p:spPr bwMode="auto">
            <a:xfrm>
              <a:off x="7653338" y="3800475"/>
              <a:ext cx="447675" cy="160338"/>
            </a:xfrm>
            <a:custGeom>
              <a:avLst/>
              <a:gdLst>
                <a:gd name="T0" fmla="*/ 0 w 118"/>
                <a:gd name="T1" fmla="*/ 0 h 42"/>
                <a:gd name="T2" fmla="*/ 118 w 118"/>
                <a:gd name="T3" fmla="*/ 42 h 42"/>
              </a:gdLst>
              <a:ahLst/>
              <a:cxnLst>
                <a:cxn ang="0">
                  <a:pos x="T0" y="T1"/>
                </a:cxn>
                <a:cxn ang="0">
                  <a:pos x="T2" y="T3"/>
                </a:cxn>
              </a:cxnLst>
              <a:rect l="0" t="0" r="r" b="b"/>
              <a:pathLst>
                <a:path w="118" h="42">
                  <a:moveTo>
                    <a:pt x="0" y="0"/>
                  </a:moveTo>
                  <a:cubicBezTo>
                    <a:pt x="40" y="11"/>
                    <a:pt x="80" y="25"/>
                    <a:pt x="118" y="42"/>
                  </a:cubicBezTo>
                </a:path>
              </a:pathLst>
            </a:custGeom>
            <a:noFill/>
            <a:ln w="444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7" name="Freeform 12">
              <a:extLst>
                <a:ext uri="{FF2B5EF4-FFF2-40B4-BE49-F238E27FC236}">
                  <a16:creationId xmlns:a16="http://schemas.microsoft.com/office/drawing/2014/main" id="{CB372ABC-3E42-0A4C-9D0F-3CE7E477CDEA}"/>
                </a:ext>
              </a:extLst>
            </p:cNvPr>
            <p:cNvSpPr>
              <a:spLocks/>
            </p:cNvSpPr>
            <p:nvPr/>
          </p:nvSpPr>
          <p:spPr bwMode="auto">
            <a:xfrm>
              <a:off x="6726238" y="3587750"/>
              <a:ext cx="460375" cy="103188"/>
            </a:xfrm>
            <a:custGeom>
              <a:avLst/>
              <a:gdLst>
                <a:gd name="T0" fmla="*/ 121 w 121"/>
                <a:gd name="T1" fmla="*/ 27 h 27"/>
                <a:gd name="T2" fmla="*/ 0 w 121"/>
                <a:gd name="T3" fmla="*/ 0 h 27"/>
              </a:gdLst>
              <a:ahLst/>
              <a:cxnLst>
                <a:cxn ang="0">
                  <a:pos x="T0" y="T1"/>
                </a:cxn>
                <a:cxn ang="0">
                  <a:pos x="T2" y="T3"/>
                </a:cxn>
              </a:cxnLst>
              <a:rect l="0" t="0" r="r" b="b"/>
              <a:pathLst>
                <a:path w="121" h="27">
                  <a:moveTo>
                    <a:pt x="121" y="27"/>
                  </a:moveTo>
                  <a:cubicBezTo>
                    <a:pt x="81" y="18"/>
                    <a:pt x="40" y="9"/>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8" name="Freeform 13">
              <a:extLst>
                <a:ext uri="{FF2B5EF4-FFF2-40B4-BE49-F238E27FC236}">
                  <a16:creationId xmlns:a16="http://schemas.microsoft.com/office/drawing/2014/main" id="{C493BD20-A813-E641-BFBD-DAAE8D537EB3}"/>
                </a:ext>
              </a:extLst>
            </p:cNvPr>
            <p:cNvSpPr>
              <a:spLocks/>
            </p:cNvSpPr>
            <p:nvPr/>
          </p:nvSpPr>
          <p:spPr bwMode="auto">
            <a:xfrm>
              <a:off x="6267450" y="3333750"/>
              <a:ext cx="131763" cy="128588"/>
            </a:xfrm>
            <a:custGeom>
              <a:avLst/>
              <a:gdLst>
                <a:gd name="T0" fmla="*/ 35 w 35"/>
                <a:gd name="T1" fmla="*/ 34 h 34"/>
                <a:gd name="T2" fmla="*/ 0 w 35"/>
                <a:gd name="T3" fmla="*/ 0 h 34"/>
              </a:gdLst>
              <a:ahLst/>
              <a:cxnLst>
                <a:cxn ang="0">
                  <a:pos x="T0" y="T1"/>
                </a:cxn>
                <a:cxn ang="0">
                  <a:pos x="T2" y="T3"/>
                </a:cxn>
              </a:cxnLst>
              <a:rect l="0" t="0" r="r" b="b"/>
              <a:pathLst>
                <a:path w="35" h="34">
                  <a:moveTo>
                    <a:pt x="35" y="34"/>
                  </a:moveTo>
                  <a:cubicBezTo>
                    <a:pt x="18" y="31"/>
                    <a:pt x="3" y="17"/>
                    <a:pt x="0"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14">
              <a:extLst>
                <a:ext uri="{FF2B5EF4-FFF2-40B4-BE49-F238E27FC236}">
                  <a16:creationId xmlns:a16="http://schemas.microsoft.com/office/drawing/2014/main" id="{E9B2D630-AA91-8741-A713-9C11530302E8}"/>
                </a:ext>
              </a:extLst>
            </p:cNvPr>
            <p:cNvSpPr>
              <a:spLocks/>
            </p:cNvSpPr>
            <p:nvPr/>
          </p:nvSpPr>
          <p:spPr bwMode="auto">
            <a:xfrm>
              <a:off x="6392863" y="3082925"/>
              <a:ext cx="292100" cy="101600"/>
            </a:xfrm>
            <a:custGeom>
              <a:avLst/>
              <a:gdLst>
                <a:gd name="T0" fmla="*/ 0 w 77"/>
                <a:gd name="T1" fmla="*/ 27 h 27"/>
                <a:gd name="T2" fmla="*/ 77 w 77"/>
                <a:gd name="T3" fmla="*/ 0 h 27"/>
              </a:gdLst>
              <a:ahLst/>
              <a:cxnLst>
                <a:cxn ang="0">
                  <a:pos x="T0" y="T1"/>
                </a:cxn>
                <a:cxn ang="0">
                  <a:pos x="T2" y="T3"/>
                </a:cxn>
              </a:cxnLst>
              <a:rect l="0" t="0" r="r" b="b"/>
              <a:pathLst>
                <a:path w="77" h="27">
                  <a:moveTo>
                    <a:pt x="0" y="27"/>
                  </a:moveTo>
                  <a:cubicBezTo>
                    <a:pt x="23" y="12"/>
                    <a:pt x="50" y="3"/>
                    <a:pt x="77" y="0"/>
                  </a:cubicBezTo>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0" name="Freeform 15">
              <a:extLst>
                <a:ext uri="{FF2B5EF4-FFF2-40B4-BE49-F238E27FC236}">
                  <a16:creationId xmlns:a16="http://schemas.microsoft.com/office/drawing/2014/main" id="{F6EDD9F4-7E83-0346-9CD0-7E410EAF065D}"/>
                </a:ext>
              </a:extLst>
            </p:cNvPr>
            <p:cNvSpPr>
              <a:spLocks/>
            </p:cNvSpPr>
            <p:nvPr/>
          </p:nvSpPr>
          <p:spPr bwMode="auto">
            <a:xfrm>
              <a:off x="7075488" y="2949575"/>
              <a:ext cx="395288" cy="49213"/>
            </a:xfrm>
            <a:custGeom>
              <a:avLst/>
              <a:gdLst>
                <a:gd name="T0" fmla="*/ 0 w 104"/>
                <a:gd name="T1" fmla="*/ 13 h 13"/>
                <a:gd name="T2" fmla="*/ 104 w 104"/>
                <a:gd name="T3" fmla="*/ 0 h 13"/>
              </a:gdLst>
              <a:ahLst/>
              <a:cxnLst>
                <a:cxn ang="0">
                  <a:pos x="T0" y="T1"/>
                </a:cxn>
                <a:cxn ang="0">
                  <a:pos x="T2" y="T3"/>
                </a:cxn>
              </a:cxnLst>
              <a:rect l="0" t="0" r="r" b="b"/>
              <a:pathLst>
                <a:path w="104" h="13">
                  <a:moveTo>
                    <a:pt x="0" y="13"/>
                  </a:moveTo>
                  <a:cubicBezTo>
                    <a:pt x="34" y="7"/>
                    <a:pt x="69" y="3"/>
                    <a:pt x="104"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1" name="Freeform 16">
              <a:extLst>
                <a:ext uri="{FF2B5EF4-FFF2-40B4-BE49-F238E27FC236}">
                  <a16:creationId xmlns:a16="http://schemas.microsoft.com/office/drawing/2014/main" id="{B9D41365-CA85-6644-8146-45B9D1E6BE05}"/>
                </a:ext>
              </a:extLst>
            </p:cNvPr>
            <p:cNvSpPr>
              <a:spLocks/>
            </p:cNvSpPr>
            <p:nvPr/>
          </p:nvSpPr>
          <p:spPr bwMode="auto">
            <a:xfrm>
              <a:off x="7854950" y="2865438"/>
              <a:ext cx="352425" cy="34925"/>
            </a:xfrm>
            <a:custGeom>
              <a:avLst/>
              <a:gdLst>
                <a:gd name="T0" fmla="*/ 0 w 93"/>
                <a:gd name="T1" fmla="*/ 9 h 9"/>
                <a:gd name="T2" fmla="*/ 93 w 93"/>
                <a:gd name="T3" fmla="*/ 0 h 9"/>
              </a:gdLst>
              <a:ahLst/>
              <a:cxnLst>
                <a:cxn ang="0">
                  <a:pos x="T0" y="T1"/>
                </a:cxn>
                <a:cxn ang="0">
                  <a:pos x="T2" y="T3"/>
                </a:cxn>
              </a:cxnLst>
              <a:rect l="0" t="0" r="r" b="b"/>
              <a:pathLst>
                <a:path w="93" h="9">
                  <a:moveTo>
                    <a:pt x="0" y="9"/>
                  </a:moveTo>
                  <a:cubicBezTo>
                    <a:pt x="31" y="6"/>
                    <a:pt x="62" y="3"/>
                    <a:pt x="93"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17">
              <a:extLst>
                <a:ext uri="{FF2B5EF4-FFF2-40B4-BE49-F238E27FC236}">
                  <a16:creationId xmlns:a16="http://schemas.microsoft.com/office/drawing/2014/main" id="{474889AB-CBB3-5341-A88B-78DFF0956765}"/>
                </a:ext>
              </a:extLst>
            </p:cNvPr>
            <p:cNvSpPr>
              <a:spLocks/>
            </p:cNvSpPr>
            <p:nvPr/>
          </p:nvSpPr>
          <p:spPr bwMode="auto">
            <a:xfrm>
              <a:off x="8561388" y="2805113"/>
              <a:ext cx="346075" cy="30163"/>
            </a:xfrm>
            <a:custGeom>
              <a:avLst/>
              <a:gdLst>
                <a:gd name="T0" fmla="*/ 0 w 91"/>
                <a:gd name="T1" fmla="*/ 8 h 8"/>
                <a:gd name="T2" fmla="*/ 91 w 91"/>
                <a:gd name="T3" fmla="*/ 0 h 8"/>
              </a:gdLst>
              <a:ahLst/>
              <a:cxnLst>
                <a:cxn ang="0">
                  <a:pos x="T0" y="T1"/>
                </a:cxn>
                <a:cxn ang="0">
                  <a:pos x="T2" y="T3"/>
                </a:cxn>
              </a:cxnLst>
              <a:rect l="0" t="0" r="r" b="b"/>
              <a:pathLst>
                <a:path w="91" h="8">
                  <a:moveTo>
                    <a:pt x="0" y="8"/>
                  </a:moveTo>
                  <a:cubicBezTo>
                    <a:pt x="30" y="5"/>
                    <a:pt x="61" y="2"/>
                    <a:pt x="91"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3" name="Freeform 18">
              <a:extLst>
                <a:ext uri="{FF2B5EF4-FFF2-40B4-BE49-F238E27FC236}">
                  <a16:creationId xmlns:a16="http://schemas.microsoft.com/office/drawing/2014/main" id="{1DDB244A-FF7D-274F-9A7A-47C7A4D3E0C4}"/>
                </a:ext>
              </a:extLst>
            </p:cNvPr>
            <p:cNvSpPr>
              <a:spLocks/>
            </p:cNvSpPr>
            <p:nvPr/>
          </p:nvSpPr>
          <p:spPr bwMode="auto">
            <a:xfrm>
              <a:off x="9229725" y="2763838"/>
              <a:ext cx="303213" cy="19050"/>
            </a:xfrm>
            <a:custGeom>
              <a:avLst/>
              <a:gdLst>
                <a:gd name="T0" fmla="*/ 0 w 80"/>
                <a:gd name="T1" fmla="*/ 5 h 5"/>
                <a:gd name="T2" fmla="*/ 80 w 80"/>
                <a:gd name="T3" fmla="*/ 0 h 5"/>
              </a:gdLst>
              <a:ahLst/>
              <a:cxnLst>
                <a:cxn ang="0">
                  <a:pos x="T0" y="T1"/>
                </a:cxn>
                <a:cxn ang="0">
                  <a:pos x="T2" y="T3"/>
                </a:cxn>
              </a:cxnLst>
              <a:rect l="0" t="0" r="r" b="b"/>
              <a:pathLst>
                <a:path w="80" h="5">
                  <a:moveTo>
                    <a:pt x="0" y="5"/>
                  </a:moveTo>
                  <a:cubicBezTo>
                    <a:pt x="27" y="3"/>
                    <a:pt x="54" y="1"/>
                    <a:pt x="80"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4" name="Freeform 19">
              <a:extLst>
                <a:ext uri="{FF2B5EF4-FFF2-40B4-BE49-F238E27FC236}">
                  <a16:creationId xmlns:a16="http://schemas.microsoft.com/office/drawing/2014/main" id="{32FBE354-6AD8-B247-85E9-E9B531F5C821}"/>
                </a:ext>
              </a:extLst>
            </p:cNvPr>
            <p:cNvSpPr>
              <a:spLocks/>
            </p:cNvSpPr>
            <p:nvPr/>
          </p:nvSpPr>
          <p:spPr bwMode="auto">
            <a:xfrm>
              <a:off x="9859963" y="2720975"/>
              <a:ext cx="296863" cy="19050"/>
            </a:xfrm>
            <a:custGeom>
              <a:avLst/>
              <a:gdLst>
                <a:gd name="T0" fmla="*/ 0 w 78"/>
                <a:gd name="T1" fmla="*/ 5 h 5"/>
                <a:gd name="T2" fmla="*/ 78 w 78"/>
                <a:gd name="T3" fmla="*/ 0 h 5"/>
              </a:gdLst>
              <a:ahLst/>
              <a:cxnLst>
                <a:cxn ang="0">
                  <a:pos x="T0" y="T1"/>
                </a:cxn>
                <a:cxn ang="0">
                  <a:pos x="T2" y="T3"/>
                </a:cxn>
              </a:cxnLst>
              <a:rect l="0" t="0" r="r" b="b"/>
              <a:pathLst>
                <a:path w="78" h="5">
                  <a:moveTo>
                    <a:pt x="0" y="5"/>
                  </a:moveTo>
                  <a:cubicBezTo>
                    <a:pt x="26" y="3"/>
                    <a:pt x="52" y="2"/>
                    <a:pt x="7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20">
              <a:extLst>
                <a:ext uri="{FF2B5EF4-FFF2-40B4-BE49-F238E27FC236}">
                  <a16:creationId xmlns:a16="http://schemas.microsoft.com/office/drawing/2014/main" id="{9BBA005C-8D88-B04D-BA4B-A44B94911BE8}"/>
                </a:ext>
              </a:extLst>
            </p:cNvPr>
            <p:cNvSpPr>
              <a:spLocks/>
            </p:cNvSpPr>
            <p:nvPr/>
          </p:nvSpPr>
          <p:spPr bwMode="auto">
            <a:xfrm>
              <a:off x="10448925" y="2687638"/>
              <a:ext cx="284163" cy="11113"/>
            </a:xfrm>
            <a:custGeom>
              <a:avLst/>
              <a:gdLst>
                <a:gd name="T0" fmla="*/ 0 w 75"/>
                <a:gd name="T1" fmla="*/ 3 h 3"/>
                <a:gd name="T2" fmla="*/ 75 w 75"/>
                <a:gd name="T3" fmla="*/ 0 h 3"/>
              </a:gdLst>
              <a:ahLst/>
              <a:cxnLst>
                <a:cxn ang="0">
                  <a:pos x="T0" y="T1"/>
                </a:cxn>
                <a:cxn ang="0">
                  <a:pos x="T2" y="T3"/>
                </a:cxn>
              </a:cxnLst>
              <a:rect l="0" t="0" r="r" b="b"/>
              <a:pathLst>
                <a:path w="75" h="3">
                  <a:moveTo>
                    <a:pt x="0" y="3"/>
                  </a:moveTo>
                  <a:cubicBezTo>
                    <a:pt x="25" y="2"/>
                    <a:pt x="50" y="1"/>
                    <a:pt x="75"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6" name="Freeform 21">
              <a:extLst>
                <a:ext uri="{FF2B5EF4-FFF2-40B4-BE49-F238E27FC236}">
                  <a16:creationId xmlns:a16="http://schemas.microsoft.com/office/drawing/2014/main" id="{B6DCEFE0-6AB2-2049-8FC3-32A0F6BFE699}"/>
                </a:ext>
              </a:extLst>
            </p:cNvPr>
            <p:cNvSpPr>
              <a:spLocks/>
            </p:cNvSpPr>
            <p:nvPr/>
          </p:nvSpPr>
          <p:spPr bwMode="auto">
            <a:xfrm>
              <a:off x="11014075" y="2663825"/>
              <a:ext cx="250825" cy="11113"/>
            </a:xfrm>
            <a:custGeom>
              <a:avLst/>
              <a:gdLst>
                <a:gd name="T0" fmla="*/ 0 w 66"/>
                <a:gd name="T1" fmla="*/ 3 h 3"/>
                <a:gd name="T2" fmla="*/ 66 w 66"/>
                <a:gd name="T3" fmla="*/ 0 h 3"/>
              </a:gdLst>
              <a:ahLst/>
              <a:cxnLst>
                <a:cxn ang="0">
                  <a:pos x="T0" y="T1"/>
                </a:cxn>
                <a:cxn ang="0">
                  <a:pos x="T2" y="T3"/>
                </a:cxn>
              </a:cxnLst>
              <a:rect l="0" t="0" r="r" b="b"/>
              <a:pathLst>
                <a:path w="66" h="3">
                  <a:moveTo>
                    <a:pt x="0" y="3"/>
                  </a:moveTo>
                  <a:cubicBezTo>
                    <a:pt x="22" y="2"/>
                    <a:pt x="44" y="1"/>
                    <a:pt x="66"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7" name="Freeform 22">
              <a:extLst>
                <a:ext uri="{FF2B5EF4-FFF2-40B4-BE49-F238E27FC236}">
                  <a16:creationId xmlns:a16="http://schemas.microsoft.com/office/drawing/2014/main" id="{D5F7C58C-A5CB-FD47-BB4E-B98C9718B8B9}"/>
                </a:ext>
              </a:extLst>
            </p:cNvPr>
            <p:cNvSpPr>
              <a:spLocks/>
            </p:cNvSpPr>
            <p:nvPr/>
          </p:nvSpPr>
          <p:spPr bwMode="auto">
            <a:xfrm>
              <a:off x="11557000" y="2641600"/>
              <a:ext cx="258763" cy="15875"/>
            </a:xfrm>
            <a:custGeom>
              <a:avLst/>
              <a:gdLst>
                <a:gd name="T0" fmla="*/ 0 w 68"/>
                <a:gd name="T1" fmla="*/ 4 h 4"/>
                <a:gd name="T2" fmla="*/ 68 w 68"/>
                <a:gd name="T3" fmla="*/ 0 h 4"/>
              </a:gdLst>
              <a:ahLst/>
              <a:cxnLst>
                <a:cxn ang="0">
                  <a:pos x="T0" y="T1"/>
                </a:cxn>
                <a:cxn ang="0">
                  <a:pos x="T2" y="T3"/>
                </a:cxn>
              </a:cxnLst>
              <a:rect l="0" t="0" r="r" b="b"/>
              <a:pathLst>
                <a:path w="68" h="4">
                  <a:moveTo>
                    <a:pt x="0" y="4"/>
                  </a:moveTo>
                  <a:cubicBezTo>
                    <a:pt x="23" y="3"/>
                    <a:pt x="46" y="2"/>
                    <a:pt x="68"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23">
              <a:extLst>
                <a:ext uri="{FF2B5EF4-FFF2-40B4-BE49-F238E27FC236}">
                  <a16:creationId xmlns:a16="http://schemas.microsoft.com/office/drawing/2014/main" id="{E75C9BBE-AAD4-8547-97FE-8B3139004A43}"/>
                </a:ext>
              </a:extLst>
            </p:cNvPr>
            <p:cNvSpPr>
              <a:spLocks/>
            </p:cNvSpPr>
            <p:nvPr/>
          </p:nvSpPr>
          <p:spPr bwMode="auto">
            <a:xfrm>
              <a:off x="7156450" y="2751138"/>
              <a:ext cx="5019675" cy="4094163"/>
            </a:xfrm>
            <a:custGeom>
              <a:avLst/>
              <a:gdLst>
                <a:gd name="T0" fmla="*/ 566 w 1322"/>
                <a:gd name="T1" fmla="*/ 1077 h 1077"/>
                <a:gd name="T2" fmla="*/ 819 w 1322"/>
                <a:gd name="T3" fmla="*/ 840 h 1077"/>
                <a:gd name="T4" fmla="*/ 865 w 1322"/>
                <a:gd name="T5" fmla="*/ 518 h 1077"/>
                <a:gd name="T6" fmla="*/ 674 w 1322"/>
                <a:gd name="T7" fmla="*/ 345 h 1077"/>
                <a:gd name="T8" fmla="*/ 168 w 1322"/>
                <a:gd name="T9" fmla="*/ 169 h 1077"/>
                <a:gd name="T10" fmla="*/ 13 w 1322"/>
                <a:gd name="T11" fmla="*/ 135 h 1077"/>
                <a:gd name="T12" fmla="*/ 13 w 1322"/>
                <a:gd name="T13" fmla="*/ 112 h 1077"/>
                <a:gd name="T14" fmla="*/ 1322 w 1322"/>
                <a:gd name="T15" fmla="*/ 0 h 10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2" h="1077">
                  <a:moveTo>
                    <a:pt x="566" y="1077"/>
                  </a:moveTo>
                  <a:cubicBezTo>
                    <a:pt x="658" y="1010"/>
                    <a:pt x="755" y="934"/>
                    <a:pt x="819" y="840"/>
                  </a:cubicBezTo>
                  <a:cubicBezTo>
                    <a:pt x="883" y="747"/>
                    <a:pt x="913" y="621"/>
                    <a:pt x="865" y="518"/>
                  </a:cubicBezTo>
                  <a:cubicBezTo>
                    <a:pt x="827" y="439"/>
                    <a:pt x="751" y="386"/>
                    <a:pt x="674" y="345"/>
                  </a:cubicBezTo>
                  <a:cubicBezTo>
                    <a:pt x="516" y="261"/>
                    <a:pt x="341" y="215"/>
                    <a:pt x="168" y="169"/>
                  </a:cubicBezTo>
                  <a:cubicBezTo>
                    <a:pt x="125" y="158"/>
                    <a:pt x="65" y="147"/>
                    <a:pt x="13" y="135"/>
                  </a:cubicBezTo>
                  <a:cubicBezTo>
                    <a:pt x="0" y="133"/>
                    <a:pt x="0" y="114"/>
                    <a:pt x="13" y="112"/>
                  </a:cubicBezTo>
                  <a:cubicBezTo>
                    <a:pt x="436" y="34"/>
                    <a:pt x="895" y="17"/>
                    <a:pt x="132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9" name="Freeform 24">
              <a:extLst>
                <a:ext uri="{FF2B5EF4-FFF2-40B4-BE49-F238E27FC236}">
                  <a16:creationId xmlns:a16="http://schemas.microsoft.com/office/drawing/2014/main" id="{58419422-6904-4741-A9BF-B4832CBE49CA}"/>
                </a:ext>
              </a:extLst>
            </p:cNvPr>
            <p:cNvSpPr>
              <a:spLocks/>
            </p:cNvSpPr>
            <p:nvPr/>
          </p:nvSpPr>
          <p:spPr bwMode="auto">
            <a:xfrm>
              <a:off x="9571038" y="5226050"/>
              <a:ext cx="995363" cy="1614488"/>
            </a:xfrm>
            <a:custGeom>
              <a:avLst/>
              <a:gdLst>
                <a:gd name="T0" fmla="*/ 0 w 262"/>
                <a:gd name="T1" fmla="*/ 425 h 425"/>
                <a:gd name="T2" fmla="*/ 198 w 262"/>
                <a:gd name="T3" fmla="*/ 213 h 425"/>
                <a:gd name="T4" fmla="*/ 246 w 262"/>
                <a:gd name="T5" fmla="*/ 111 h 425"/>
                <a:gd name="T6" fmla="*/ 252 w 262"/>
                <a:gd name="T7" fmla="*/ 0 h 425"/>
              </a:gdLst>
              <a:ahLst/>
              <a:cxnLst>
                <a:cxn ang="0">
                  <a:pos x="T0" y="T1"/>
                </a:cxn>
                <a:cxn ang="0">
                  <a:pos x="T2" y="T3"/>
                </a:cxn>
                <a:cxn ang="0">
                  <a:pos x="T4" y="T5"/>
                </a:cxn>
                <a:cxn ang="0">
                  <a:pos x="T6" y="T7"/>
                </a:cxn>
              </a:cxnLst>
              <a:rect l="0" t="0" r="r" b="b"/>
              <a:pathLst>
                <a:path w="262" h="425">
                  <a:moveTo>
                    <a:pt x="0" y="425"/>
                  </a:moveTo>
                  <a:cubicBezTo>
                    <a:pt x="79" y="368"/>
                    <a:pt x="147" y="296"/>
                    <a:pt x="198" y="213"/>
                  </a:cubicBezTo>
                  <a:cubicBezTo>
                    <a:pt x="218" y="181"/>
                    <a:pt x="236" y="147"/>
                    <a:pt x="246" y="111"/>
                  </a:cubicBezTo>
                  <a:cubicBezTo>
                    <a:pt x="257" y="75"/>
                    <a:pt x="262" y="36"/>
                    <a:pt x="252"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Freeform 25">
              <a:extLst>
                <a:ext uri="{FF2B5EF4-FFF2-40B4-BE49-F238E27FC236}">
                  <a16:creationId xmlns:a16="http://schemas.microsoft.com/office/drawing/2014/main" id="{ABEAAEAD-720B-8E4F-8784-B18D3D746A91}"/>
                </a:ext>
              </a:extLst>
            </p:cNvPr>
            <p:cNvSpPr>
              <a:spLocks/>
            </p:cNvSpPr>
            <p:nvPr/>
          </p:nvSpPr>
          <p:spPr bwMode="auto">
            <a:xfrm>
              <a:off x="5411788" y="3309938"/>
              <a:ext cx="2473325" cy="1474788"/>
            </a:xfrm>
            <a:custGeom>
              <a:avLst/>
              <a:gdLst>
                <a:gd name="T0" fmla="*/ 11 w 651"/>
                <a:gd name="T1" fmla="*/ 0 h 388"/>
                <a:gd name="T2" fmla="*/ 39 w 651"/>
                <a:gd name="T3" fmla="*/ 90 h 388"/>
                <a:gd name="T4" fmla="*/ 126 w 651"/>
                <a:gd name="T5" fmla="*/ 136 h 388"/>
                <a:gd name="T6" fmla="*/ 555 w 651"/>
                <a:gd name="T7" fmla="*/ 280 h 388"/>
                <a:gd name="T8" fmla="*/ 620 w 651"/>
                <a:gd name="T9" fmla="*/ 319 h 388"/>
                <a:gd name="T10" fmla="*/ 649 w 651"/>
                <a:gd name="T11" fmla="*/ 388 h 388"/>
              </a:gdLst>
              <a:ahLst/>
              <a:cxnLst>
                <a:cxn ang="0">
                  <a:pos x="T0" y="T1"/>
                </a:cxn>
                <a:cxn ang="0">
                  <a:pos x="T2" y="T3"/>
                </a:cxn>
                <a:cxn ang="0">
                  <a:pos x="T4" y="T5"/>
                </a:cxn>
                <a:cxn ang="0">
                  <a:pos x="T6" y="T7"/>
                </a:cxn>
                <a:cxn ang="0">
                  <a:pos x="T8" y="T9"/>
                </a:cxn>
                <a:cxn ang="0">
                  <a:pos x="T10" y="T11"/>
                </a:cxn>
              </a:cxnLst>
              <a:rect l="0" t="0" r="r" b="b"/>
              <a:pathLst>
                <a:path w="651" h="388">
                  <a:moveTo>
                    <a:pt x="11" y="0"/>
                  </a:moveTo>
                  <a:cubicBezTo>
                    <a:pt x="0" y="32"/>
                    <a:pt x="14" y="67"/>
                    <a:pt x="39" y="90"/>
                  </a:cubicBezTo>
                  <a:cubicBezTo>
                    <a:pt x="63" y="113"/>
                    <a:pt x="95" y="125"/>
                    <a:pt x="126" y="136"/>
                  </a:cubicBezTo>
                  <a:cubicBezTo>
                    <a:pt x="268" y="186"/>
                    <a:pt x="417" y="218"/>
                    <a:pt x="555" y="280"/>
                  </a:cubicBezTo>
                  <a:cubicBezTo>
                    <a:pt x="578" y="290"/>
                    <a:pt x="602" y="302"/>
                    <a:pt x="620" y="319"/>
                  </a:cubicBezTo>
                  <a:cubicBezTo>
                    <a:pt x="639" y="337"/>
                    <a:pt x="651" y="362"/>
                    <a:pt x="649" y="388"/>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26">
              <a:extLst>
                <a:ext uri="{FF2B5EF4-FFF2-40B4-BE49-F238E27FC236}">
                  <a16:creationId xmlns:a16="http://schemas.microsoft.com/office/drawing/2014/main" id="{A6892A3B-BE09-7945-AE20-4DF87E11445C}"/>
                </a:ext>
              </a:extLst>
            </p:cNvPr>
            <p:cNvSpPr>
              <a:spLocks/>
            </p:cNvSpPr>
            <p:nvPr/>
          </p:nvSpPr>
          <p:spPr bwMode="auto">
            <a:xfrm>
              <a:off x="7277100" y="2824163"/>
              <a:ext cx="4892675" cy="460375"/>
            </a:xfrm>
            <a:custGeom>
              <a:avLst/>
              <a:gdLst>
                <a:gd name="T0" fmla="*/ 0 w 1288"/>
                <a:gd name="T1" fmla="*/ 121 h 121"/>
                <a:gd name="T2" fmla="*/ 1288 w 1288"/>
                <a:gd name="T3" fmla="*/ 0 h 121"/>
              </a:gdLst>
              <a:ahLst/>
              <a:cxnLst>
                <a:cxn ang="0">
                  <a:pos x="T0" y="T1"/>
                </a:cxn>
                <a:cxn ang="0">
                  <a:pos x="T2" y="T3"/>
                </a:cxn>
              </a:cxnLst>
              <a:rect l="0" t="0" r="r" b="b"/>
              <a:pathLst>
                <a:path w="1288" h="121">
                  <a:moveTo>
                    <a:pt x="0" y="121"/>
                  </a:moveTo>
                  <a:cubicBezTo>
                    <a:pt x="427" y="57"/>
                    <a:pt x="857" y="14"/>
                    <a:pt x="1288" y="0"/>
                  </a:cubicBezTo>
                </a:path>
              </a:pathLst>
            </a:custGeom>
            <a:noFill/>
            <a:ln w="3651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2" name="Freeform 27">
              <a:extLst>
                <a:ext uri="{FF2B5EF4-FFF2-40B4-BE49-F238E27FC236}">
                  <a16:creationId xmlns:a16="http://schemas.microsoft.com/office/drawing/2014/main" id="{AC680E14-80E3-EA4F-B22D-D93DFE3090C8}"/>
                </a:ext>
              </a:extLst>
            </p:cNvPr>
            <p:cNvSpPr>
              <a:spLocks noEditPoints="1"/>
            </p:cNvSpPr>
            <p:nvPr/>
          </p:nvSpPr>
          <p:spPr bwMode="auto">
            <a:xfrm>
              <a:off x="9385300" y="5392738"/>
              <a:ext cx="1154113" cy="1452563"/>
            </a:xfrm>
            <a:custGeom>
              <a:avLst/>
              <a:gdLst>
                <a:gd name="T0" fmla="*/ 223 w 304"/>
                <a:gd name="T1" fmla="*/ 158 h 382"/>
                <a:gd name="T2" fmla="*/ 284 w 304"/>
                <a:gd name="T3" fmla="*/ 101 h 382"/>
                <a:gd name="T4" fmla="*/ 248 w 304"/>
                <a:gd name="T5" fmla="*/ 120 h 382"/>
                <a:gd name="T6" fmla="*/ 292 w 304"/>
                <a:gd name="T7" fmla="*/ 79 h 382"/>
                <a:gd name="T8" fmla="*/ 301 w 304"/>
                <a:gd name="T9" fmla="*/ 40 h 382"/>
                <a:gd name="T10" fmla="*/ 275 w 304"/>
                <a:gd name="T11" fmla="*/ 63 h 382"/>
                <a:gd name="T12" fmla="*/ 304 w 304"/>
                <a:gd name="T13" fmla="*/ 22 h 382"/>
                <a:gd name="T14" fmla="*/ 284 w 304"/>
                <a:gd name="T15" fmla="*/ 40 h 382"/>
                <a:gd name="T16" fmla="*/ 292 w 304"/>
                <a:gd name="T17" fmla="*/ 12 h 382"/>
                <a:gd name="T18" fmla="*/ 304 w 304"/>
                <a:gd name="T19" fmla="*/ 0 h 382"/>
                <a:gd name="T20" fmla="*/ 0 w 304"/>
                <a:gd name="T21" fmla="*/ 381 h 382"/>
                <a:gd name="T22" fmla="*/ 68 w 304"/>
                <a:gd name="T23" fmla="*/ 315 h 382"/>
                <a:gd name="T24" fmla="*/ 20 w 304"/>
                <a:gd name="T25" fmla="*/ 380 h 382"/>
                <a:gd name="T26" fmla="*/ 266 w 304"/>
                <a:gd name="T27" fmla="*/ 137 h 382"/>
                <a:gd name="T28" fmla="*/ 40 w 304"/>
                <a:gd name="T29" fmla="*/ 382 h 382"/>
                <a:gd name="T30" fmla="*/ 235 w 304"/>
                <a:gd name="T31" fmla="*/ 187 h 382"/>
                <a:gd name="T32" fmla="*/ 267 w 304"/>
                <a:gd name="T33" fmla="*/ 85 h 382"/>
                <a:gd name="T34" fmla="*/ 298 w 304"/>
                <a:gd name="T35" fmla="*/ 5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4" h="382">
                  <a:moveTo>
                    <a:pt x="223" y="158"/>
                  </a:moveTo>
                  <a:cubicBezTo>
                    <a:pt x="242" y="138"/>
                    <a:pt x="263" y="119"/>
                    <a:pt x="284" y="101"/>
                  </a:cubicBezTo>
                  <a:moveTo>
                    <a:pt x="248" y="120"/>
                  </a:moveTo>
                  <a:cubicBezTo>
                    <a:pt x="263" y="106"/>
                    <a:pt x="277" y="92"/>
                    <a:pt x="292" y="79"/>
                  </a:cubicBezTo>
                  <a:moveTo>
                    <a:pt x="301" y="40"/>
                  </a:moveTo>
                  <a:cubicBezTo>
                    <a:pt x="289" y="50"/>
                    <a:pt x="287" y="52"/>
                    <a:pt x="275" y="63"/>
                  </a:cubicBezTo>
                  <a:moveTo>
                    <a:pt x="304" y="22"/>
                  </a:moveTo>
                  <a:cubicBezTo>
                    <a:pt x="297" y="28"/>
                    <a:pt x="290" y="34"/>
                    <a:pt x="284" y="40"/>
                  </a:cubicBezTo>
                  <a:moveTo>
                    <a:pt x="292" y="12"/>
                  </a:moveTo>
                  <a:cubicBezTo>
                    <a:pt x="296" y="8"/>
                    <a:pt x="300" y="4"/>
                    <a:pt x="304" y="0"/>
                  </a:cubicBezTo>
                  <a:moveTo>
                    <a:pt x="0" y="381"/>
                  </a:moveTo>
                  <a:cubicBezTo>
                    <a:pt x="22" y="359"/>
                    <a:pt x="45" y="337"/>
                    <a:pt x="68" y="315"/>
                  </a:cubicBezTo>
                  <a:moveTo>
                    <a:pt x="20" y="380"/>
                  </a:moveTo>
                  <a:cubicBezTo>
                    <a:pt x="102" y="299"/>
                    <a:pt x="184" y="218"/>
                    <a:pt x="266" y="137"/>
                  </a:cubicBezTo>
                  <a:moveTo>
                    <a:pt x="40" y="382"/>
                  </a:moveTo>
                  <a:cubicBezTo>
                    <a:pt x="105" y="317"/>
                    <a:pt x="170" y="252"/>
                    <a:pt x="235" y="187"/>
                  </a:cubicBezTo>
                  <a:moveTo>
                    <a:pt x="267" y="85"/>
                  </a:moveTo>
                  <a:cubicBezTo>
                    <a:pt x="278" y="78"/>
                    <a:pt x="289" y="67"/>
                    <a:pt x="298" y="57"/>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3" name="Freeform 28">
              <a:extLst>
                <a:ext uri="{FF2B5EF4-FFF2-40B4-BE49-F238E27FC236}">
                  <a16:creationId xmlns:a16="http://schemas.microsoft.com/office/drawing/2014/main" id="{D6C2F2FB-A524-BB48-8A24-CBEBD5EE4927}"/>
                </a:ext>
              </a:extLst>
            </p:cNvPr>
            <p:cNvSpPr>
              <a:spLocks noEditPoints="1"/>
            </p:cNvSpPr>
            <p:nvPr/>
          </p:nvSpPr>
          <p:spPr bwMode="auto">
            <a:xfrm>
              <a:off x="7197725" y="2759075"/>
              <a:ext cx="4830763" cy="517525"/>
            </a:xfrm>
            <a:custGeom>
              <a:avLst/>
              <a:gdLst>
                <a:gd name="T0" fmla="*/ 27 w 1272"/>
                <a:gd name="T1" fmla="*/ 105 h 136"/>
                <a:gd name="T2" fmla="*/ 67 w 1272"/>
                <a:gd name="T3" fmla="*/ 98 h 136"/>
                <a:gd name="T4" fmla="*/ 107 w 1272"/>
                <a:gd name="T5" fmla="*/ 92 h 136"/>
                <a:gd name="T6" fmla="*/ 145 w 1272"/>
                <a:gd name="T7" fmla="*/ 87 h 136"/>
                <a:gd name="T8" fmla="*/ 184 w 1272"/>
                <a:gd name="T9" fmla="*/ 81 h 136"/>
                <a:gd name="T10" fmla="*/ 226 w 1272"/>
                <a:gd name="T11" fmla="*/ 73 h 136"/>
                <a:gd name="T12" fmla="*/ 261 w 1272"/>
                <a:gd name="T13" fmla="*/ 70 h 136"/>
                <a:gd name="T14" fmla="*/ 297 w 1272"/>
                <a:gd name="T15" fmla="*/ 65 h 136"/>
                <a:gd name="T16" fmla="*/ 294 w 1272"/>
                <a:gd name="T17" fmla="*/ 100 h 136"/>
                <a:gd name="T18" fmla="*/ 331 w 1272"/>
                <a:gd name="T19" fmla="*/ 95 h 136"/>
                <a:gd name="T20" fmla="*/ 407 w 1272"/>
                <a:gd name="T21" fmla="*/ 53 h 136"/>
                <a:gd name="T22" fmla="*/ 441 w 1272"/>
                <a:gd name="T23" fmla="*/ 50 h 136"/>
                <a:gd name="T24" fmla="*/ 481 w 1272"/>
                <a:gd name="T25" fmla="*/ 45 h 136"/>
                <a:gd name="T26" fmla="*/ 515 w 1272"/>
                <a:gd name="T27" fmla="*/ 43 h 136"/>
                <a:gd name="T28" fmla="*/ 549 w 1272"/>
                <a:gd name="T29" fmla="*/ 40 h 136"/>
                <a:gd name="T30" fmla="*/ 585 w 1272"/>
                <a:gd name="T31" fmla="*/ 37 h 136"/>
                <a:gd name="T32" fmla="*/ 587 w 1272"/>
                <a:gd name="T33" fmla="*/ 66 h 136"/>
                <a:gd name="T34" fmla="*/ 655 w 1272"/>
                <a:gd name="T35" fmla="*/ 32 h 136"/>
                <a:gd name="T36" fmla="*/ 692 w 1272"/>
                <a:gd name="T37" fmla="*/ 29 h 136"/>
                <a:gd name="T38" fmla="*/ 727 w 1272"/>
                <a:gd name="T39" fmla="*/ 26 h 136"/>
                <a:gd name="T40" fmla="*/ 731 w 1272"/>
                <a:gd name="T41" fmla="*/ 53 h 136"/>
                <a:gd name="T42" fmla="*/ 794 w 1272"/>
                <a:gd name="T43" fmla="*/ 22 h 136"/>
                <a:gd name="T44" fmla="*/ 830 w 1272"/>
                <a:gd name="T45" fmla="*/ 18 h 136"/>
                <a:gd name="T46" fmla="*/ 838 w 1272"/>
                <a:gd name="T47" fmla="*/ 43 h 136"/>
                <a:gd name="T48" fmla="*/ 897 w 1272"/>
                <a:gd name="T49" fmla="*/ 17 h 136"/>
                <a:gd name="T50" fmla="*/ 933 w 1272"/>
                <a:gd name="T51" fmla="*/ 15 h 136"/>
                <a:gd name="T52" fmla="*/ 944 w 1272"/>
                <a:gd name="T53" fmla="*/ 35 h 136"/>
                <a:gd name="T54" fmla="*/ 1001 w 1272"/>
                <a:gd name="T55" fmla="*/ 12 h 136"/>
                <a:gd name="T56" fmla="*/ 1014 w 1272"/>
                <a:gd name="T57" fmla="*/ 31 h 136"/>
                <a:gd name="T58" fmla="*/ 1066 w 1272"/>
                <a:gd name="T59" fmla="*/ 8 h 136"/>
                <a:gd name="T60" fmla="*/ 1082 w 1272"/>
                <a:gd name="T61" fmla="*/ 27 h 136"/>
                <a:gd name="T62" fmla="*/ 1136 w 1272"/>
                <a:gd name="T63" fmla="*/ 6 h 136"/>
                <a:gd name="T64" fmla="*/ 1170 w 1272"/>
                <a:gd name="T65" fmla="*/ 4 h 136"/>
                <a:gd name="T66" fmla="*/ 1204 w 1272"/>
                <a:gd name="T67" fmla="*/ 4 h 136"/>
                <a:gd name="T68" fmla="*/ 1219 w 1272"/>
                <a:gd name="T69" fmla="*/ 20 h 136"/>
                <a:gd name="T70" fmla="*/ 1272 w 1272"/>
                <a:gd name="T7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72" h="136">
                  <a:moveTo>
                    <a:pt x="0" y="133"/>
                  </a:moveTo>
                  <a:cubicBezTo>
                    <a:pt x="8" y="123"/>
                    <a:pt x="18" y="114"/>
                    <a:pt x="27" y="105"/>
                  </a:cubicBezTo>
                  <a:moveTo>
                    <a:pt x="29" y="136"/>
                  </a:moveTo>
                  <a:cubicBezTo>
                    <a:pt x="43" y="124"/>
                    <a:pt x="55" y="111"/>
                    <a:pt x="67" y="98"/>
                  </a:cubicBezTo>
                  <a:moveTo>
                    <a:pt x="67" y="131"/>
                  </a:moveTo>
                  <a:cubicBezTo>
                    <a:pt x="81" y="118"/>
                    <a:pt x="94" y="105"/>
                    <a:pt x="107" y="92"/>
                  </a:cubicBezTo>
                  <a:moveTo>
                    <a:pt x="106" y="125"/>
                  </a:moveTo>
                  <a:cubicBezTo>
                    <a:pt x="120" y="113"/>
                    <a:pt x="133" y="101"/>
                    <a:pt x="145" y="87"/>
                  </a:cubicBezTo>
                  <a:moveTo>
                    <a:pt x="144" y="119"/>
                  </a:moveTo>
                  <a:cubicBezTo>
                    <a:pt x="157" y="106"/>
                    <a:pt x="171" y="94"/>
                    <a:pt x="184" y="81"/>
                  </a:cubicBezTo>
                  <a:moveTo>
                    <a:pt x="182" y="114"/>
                  </a:moveTo>
                  <a:cubicBezTo>
                    <a:pt x="196" y="101"/>
                    <a:pt x="211" y="87"/>
                    <a:pt x="226" y="73"/>
                  </a:cubicBezTo>
                  <a:moveTo>
                    <a:pt x="219" y="110"/>
                  </a:moveTo>
                  <a:cubicBezTo>
                    <a:pt x="233" y="96"/>
                    <a:pt x="247" y="83"/>
                    <a:pt x="261" y="70"/>
                  </a:cubicBezTo>
                  <a:moveTo>
                    <a:pt x="257" y="105"/>
                  </a:moveTo>
                  <a:cubicBezTo>
                    <a:pt x="270" y="91"/>
                    <a:pt x="283" y="78"/>
                    <a:pt x="297" y="65"/>
                  </a:cubicBezTo>
                  <a:moveTo>
                    <a:pt x="334" y="61"/>
                  </a:moveTo>
                  <a:cubicBezTo>
                    <a:pt x="321" y="74"/>
                    <a:pt x="308" y="87"/>
                    <a:pt x="294" y="100"/>
                  </a:cubicBezTo>
                  <a:moveTo>
                    <a:pt x="371" y="57"/>
                  </a:moveTo>
                  <a:cubicBezTo>
                    <a:pt x="358" y="70"/>
                    <a:pt x="344" y="82"/>
                    <a:pt x="331" y="95"/>
                  </a:cubicBezTo>
                  <a:moveTo>
                    <a:pt x="368" y="91"/>
                  </a:moveTo>
                  <a:cubicBezTo>
                    <a:pt x="382" y="79"/>
                    <a:pt x="395" y="67"/>
                    <a:pt x="407" y="53"/>
                  </a:cubicBezTo>
                  <a:moveTo>
                    <a:pt x="405" y="86"/>
                  </a:moveTo>
                  <a:cubicBezTo>
                    <a:pt x="417" y="74"/>
                    <a:pt x="429" y="62"/>
                    <a:pt x="441" y="50"/>
                  </a:cubicBezTo>
                  <a:moveTo>
                    <a:pt x="442" y="81"/>
                  </a:moveTo>
                  <a:cubicBezTo>
                    <a:pt x="456" y="70"/>
                    <a:pt x="469" y="58"/>
                    <a:pt x="481" y="45"/>
                  </a:cubicBezTo>
                  <a:moveTo>
                    <a:pt x="479" y="78"/>
                  </a:moveTo>
                  <a:cubicBezTo>
                    <a:pt x="492" y="67"/>
                    <a:pt x="503" y="55"/>
                    <a:pt x="515" y="43"/>
                  </a:cubicBezTo>
                  <a:moveTo>
                    <a:pt x="515" y="74"/>
                  </a:moveTo>
                  <a:cubicBezTo>
                    <a:pt x="529" y="66"/>
                    <a:pt x="536" y="49"/>
                    <a:pt x="549" y="40"/>
                  </a:cubicBezTo>
                  <a:moveTo>
                    <a:pt x="552" y="70"/>
                  </a:moveTo>
                  <a:cubicBezTo>
                    <a:pt x="563" y="59"/>
                    <a:pt x="575" y="48"/>
                    <a:pt x="585" y="37"/>
                  </a:cubicBezTo>
                  <a:moveTo>
                    <a:pt x="620" y="33"/>
                  </a:moveTo>
                  <a:cubicBezTo>
                    <a:pt x="609" y="44"/>
                    <a:pt x="598" y="55"/>
                    <a:pt x="587" y="66"/>
                  </a:cubicBezTo>
                  <a:moveTo>
                    <a:pt x="624" y="62"/>
                  </a:moveTo>
                  <a:cubicBezTo>
                    <a:pt x="635" y="53"/>
                    <a:pt x="645" y="43"/>
                    <a:pt x="655" y="32"/>
                  </a:cubicBezTo>
                  <a:moveTo>
                    <a:pt x="661" y="59"/>
                  </a:moveTo>
                  <a:cubicBezTo>
                    <a:pt x="671" y="49"/>
                    <a:pt x="682" y="39"/>
                    <a:pt x="692" y="29"/>
                  </a:cubicBezTo>
                  <a:moveTo>
                    <a:pt x="696" y="56"/>
                  </a:moveTo>
                  <a:cubicBezTo>
                    <a:pt x="707" y="47"/>
                    <a:pt x="717" y="36"/>
                    <a:pt x="727" y="26"/>
                  </a:cubicBezTo>
                  <a:moveTo>
                    <a:pt x="761" y="24"/>
                  </a:moveTo>
                  <a:cubicBezTo>
                    <a:pt x="750" y="33"/>
                    <a:pt x="740" y="43"/>
                    <a:pt x="731" y="53"/>
                  </a:cubicBezTo>
                  <a:moveTo>
                    <a:pt x="767" y="50"/>
                  </a:moveTo>
                  <a:cubicBezTo>
                    <a:pt x="777" y="41"/>
                    <a:pt x="786" y="32"/>
                    <a:pt x="794" y="22"/>
                  </a:cubicBezTo>
                  <a:moveTo>
                    <a:pt x="803" y="46"/>
                  </a:moveTo>
                  <a:cubicBezTo>
                    <a:pt x="812" y="37"/>
                    <a:pt x="821" y="28"/>
                    <a:pt x="830" y="18"/>
                  </a:cubicBezTo>
                  <a:moveTo>
                    <a:pt x="863" y="19"/>
                  </a:moveTo>
                  <a:cubicBezTo>
                    <a:pt x="854" y="26"/>
                    <a:pt x="845" y="34"/>
                    <a:pt x="838" y="43"/>
                  </a:cubicBezTo>
                  <a:moveTo>
                    <a:pt x="873" y="41"/>
                  </a:moveTo>
                  <a:cubicBezTo>
                    <a:pt x="882" y="33"/>
                    <a:pt x="890" y="25"/>
                    <a:pt x="897" y="17"/>
                  </a:cubicBezTo>
                  <a:moveTo>
                    <a:pt x="909" y="38"/>
                  </a:moveTo>
                  <a:cubicBezTo>
                    <a:pt x="917" y="31"/>
                    <a:pt x="925" y="23"/>
                    <a:pt x="933" y="15"/>
                  </a:cubicBezTo>
                  <a:moveTo>
                    <a:pt x="968" y="12"/>
                  </a:moveTo>
                  <a:cubicBezTo>
                    <a:pt x="960" y="19"/>
                    <a:pt x="951" y="27"/>
                    <a:pt x="944" y="35"/>
                  </a:cubicBezTo>
                  <a:moveTo>
                    <a:pt x="978" y="33"/>
                  </a:moveTo>
                  <a:cubicBezTo>
                    <a:pt x="986" y="26"/>
                    <a:pt x="993" y="19"/>
                    <a:pt x="1001" y="12"/>
                  </a:cubicBezTo>
                  <a:moveTo>
                    <a:pt x="1035" y="9"/>
                  </a:moveTo>
                  <a:cubicBezTo>
                    <a:pt x="1028" y="16"/>
                    <a:pt x="1021" y="24"/>
                    <a:pt x="1014" y="31"/>
                  </a:cubicBezTo>
                  <a:moveTo>
                    <a:pt x="1048" y="29"/>
                  </a:moveTo>
                  <a:cubicBezTo>
                    <a:pt x="1054" y="23"/>
                    <a:pt x="1060" y="16"/>
                    <a:pt x="1066" y="8"/>
                  </a:cubicBezTo>
                  <a:moveTo>
                    <a:pt x="1102" y="8"/>
                  </a:moveTo>
                  <a:cubicBezTo>
                    <a:pt x="1096" y="14"/>
                    <a:pt x="1089" y="21"/>
                    <a:pt x="1082" y="27"/>
                  </a:cubicBezTo>
                  <a:moveTo>
                    <a:pt x="1116" y="26"/>
                  </a:moveTo>
                  <a:cubicBezTo>
                    <a:pt x="1123" y="19"/>
                    <a:pt x="1130" y="13"/>
                    <a:pt x="1136" y="6"/>
                  </a:cubicBezTo>
                  <a:moveTo>
                    <a:pt x="1150" y="24"/>
                  </a:moveTo>
                  <a:cubicBezTo>
                    <a:pt x="1157" y="17"/>
                    <a:pt x="1164" y="11"/>
                    <a:pt x="1170" y="4"/>
                  </a:cubicBezTo>
                  <a:moveTo>
                    <a:pt x="1185" y="22"/>
                  </a:moveTo>
                  <a:cubicBezTo>
                    <a:pt x="1191" y="16"/>
                    <a:pt x="1197" y="10"/>
                    <a:pt x="1204" y="4"/>
                  </a:cubicBezTo>
                  <a:moveTo>
                    <a:pt x="1237" y="2"/>
                  </a:moveTo>
                  <a:cubicBezTo>
                    <a:pt x="1231" y="8"/>
                    <a:pt x="1225" y="14"/>
                    <a:pt x="1219" y="20"/>
                  </a:cubicBezTo>
                  <a:moveTo>
                    <a:pt x="1252" y="19"/>
                  </a:moveTo>
                  <a:cubicBezTo>
                    <a:pt x="1259" y="13"/>
                    <a:pt x="1265" y="7"/>
                    <a:pt x="1272" y="0"/>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29">
              <a:extLst>
                <a:ext uri="{FF2B5EF4-FFF2-40B4-BE49-F238E27FC236}">
                  <a16:creationId xmlns:a16="http://schemas.microsoft.com/office/drawing/2014/main" id="{6EE67A65-65D8-2942-BF04-7CB43050C025}"/>
                </a:ext>
              </a:extLst>
            </p:cNvPr>
            <p:cNvSpPr>
              <a:spLocks noEditPoints="1"/>
            </p:cNvSpPr>
            <p:nvPr/>
          </p:nvSpPr>
          <p:spPr bwMode="auto">
            <a:xfrm>
              <a:off x="5481638" y="3503613"/>
              <a:ext cx="2425700" cy="1147763"/>
            </a:xfrm>
            <a:custGeom>
              <a:avLst/>
              <a:gdLst>
                <a:gd name="T0" fmla="*/ 12 w 639"/>
                <a:gd name="T1" fmla="*/ 0 h 302"/>
                <a:gd name="T2" fmla="*/ 22 w 639"/>
                <a:gd name="T3" fmla="*/ 8 h 302"/>
                <a:gd name="T4" fmla="*/ 6 w 639"/>
                <a:gd name="T5" fmla="*/ 23 h 302"/>
                <a:gd name="T6" fmla="*/ 14 w 639"/>
                <a:gd name="T7" fmla="*/ 32 h 302"/>
                <a:gd name="T8" fmla="*/ 41 w 639"/>
                <a:gd name="T9" fmla="*/ 24 h 302"/>
                <a:gd name="T10" fmla="*/ 59 w 639"/>
                <a:gd name="T11" fmla="*/ 29 h 302"/>
                <a:gd name="T12" fmla="*/ 36 w 639"/>
                <a:gd name="T13" fmla="*/ 51 h 302"/>
                <a:gd name="T14" fmla="*/ 73 w 639"/>
                <a:gd name="T15" fmla="*/ 36 h 302"/>
                <a:gd name="T16" fmla="*/ 64 w 639"/>
                <a:gd name="T17" fmla="*/ 68 h 302"/>
                <a:gd name="T18" fmla="*/ 91 w 639"/>
                <a:gd name="T19" fmla="*/ 40 h 302"/>
                <a:gd name="T20" fmla="*/ 108 w 639"/>
                <a:gd name="T21" fmla="*/ 46 h 302"/>
                <a:gd name="T22" fmla="*/ 97 w 639"/>
                <a:gd name="T23" fmla="*/ 81 h 302"/>
                <a:gd name="T24" fmla="*/ 114 w 639"/>
                <a:gd name="T25" fmla="*/ 87 h 302"/>
                <a:gd name="T26" fmla="*/ 131 w 639"/>
                <a:gd name="T27" fmla="*/ 93 h 302"/>
                <a:gd name="T28" fmla="*/ 183 w 639"/>
                <a:gd name="T29" fmla="*/ 66 h 302"/>
                <a:gd name="T30" fmla="*/ 150 w 639"/>
                <a:gd name="T31" fmla="*/ 99 h 302"/>
                <a:gd name="T32" fmla="*/ 172 w 639"/>
                <a:gd name="T33" fmla="*/ 105 h 302"/>
                <a:gd name="T34" fmla="*/ 227 w 639"/>
                <a:gd name="T35" fmla="*/ 79 h 302"/>
                <a:gd name="T36" fmla="*/ 193 w 639"/>
                <a:gd name="T37" fmla="*/ 113 h 302"/>
                <a:gd name="T38" fmla="*/ 250 w 639"/>
                <a:gd name="T39" fmla="*/ 86 h 302"/>
                <a:gd name="T40" fmla="*/ 237 w 639"/>
                <a:gd name="T41" fmla="*/ 125 h 302"/>
                <a:gd name="T42" fmla="*/ 292 w 639"/>
                <a:gd name="T43" fmla="*/ 99 h 302"/>
                <a:gd name="T44" fmla="*/ 259 w 639"/>
                <a:gd name="T45" fmla="*/ 133 h 302"/>
                <a:gd name="T46" fmla="*/ 283 w 639"/>
                <a:gd name="T47" fmla="*/ 140 h 302"/>
                <a:gd name="T48" fmla="*/ 341 w 639"/>
                <a:gd name="T49" fmla="*/ 114 h 302"/>
                <a:gd name="T50" fmla="*/ 308 w 639"/>
                <a:gd name="T51" fmla="*/ 147 h 302"/>
                <a:gd name="T52" fmla="*/ 333 w 639"/>
                <a:gd name="T53" fmla="*/ 154 h 302"/>
                <a:gd name="T54" fmla="*/ 390 w 639"/>
                <a:gd name="T55" fmla="*/ 130 h 302"/>
                <a:gd name="T56" fmla="*/ 357 w 639"/>
                <a:gd name="T57" fmla="*/ 163 h 302"/>
                <a:gd name="T58" fmla="*/ 385 w 639"/>
                <a:gd name="T59" fmla="*/ 171 h 302"/>
                <a:gd name="T60" fmla="*/ 413 w 639"/>
                <a:gd name="T61" fmla="*/ 181 h 302"/>
                <a:gd name="T62" fmla="*/ 446 w 639"/>
                <a:gd name="T63" fmla="*/ 148 h 302"/>
                <a:gd name="T64" fmla="*/ 444 w 639"/>
                <a:gd name="T65" fmla="*/ 189 h 302"/>
                <a:gd name="T66" fmla="*/ 503 w 639"/>
                <a:gd name="T67" fmla="*/ 167 h 302"/>
                <a:gd name="T68" fmla="*/ 470 w 639"/>
                <a:gd name="T69" fmla="*/ 201 h 302"/>
                <a:gd name="T70" fmla="*/ 498 w 639"/>
                <a:gd name="T71" fmla="*/ 211 h 302"/>
                <a:gd name="T72" fmla="*/ 522 w 639"/>
                <a:gd name="T73" fmla="*/ 222 h 302"/>
                <a:gd name="T74" fmla="*/ 555 w 639"/>
                <a:gd name="T75" fmla="*/ 190 h 302"/>
                <a:gd name="T76" fmla="*/ 580 w 639"/>
                <a:gd name="T77" fmla="*/ 206 h 302"/>
                <a:gd name="T78" fmla="*/ 579 w 639"/>
                <a:gd name="T79" fmla="*/ 246 h 302"/>
                <a:gd name="T80" fmla="*/ 620 w 639"/>
                <a:gd name="T81" fmla="*/ 244 h 302"/>
                <a:gd name="T82" fmla="*/ 599 w 639"/>
                <a:gd name="T83" fmla="*/ 265 h 302"/>
                <a:gd name="T84" fmla="*/ 615 w 639"/>
                <a:gd name="T85" fmla="*/ 281 h 302"/>
                <a:gd name="T86" fmla="*/ 625 w 639"/>
                <a:gd name="T87" fmla="*/ 302 h 302"/>
                <a:gd name="T88" fmla="*/ 639 w 639"/>
                <a:gd name="T89" fmla="*/ 289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9" h="302">
                  <a:moveTo>
                    <a:pt x="0" y="12"/>
                  </a:moveTo>
                  <a:cubicBezTo>
                    <a:pt x="12" y="0"/>
                    <a:pt x="12" y="0"/>
                    <a:pt x="12" y="0"/>
                  </a:cubicBezTo>
                  <a:cubicBezTo>
                    <a:pt x="12" y="0"/>
                    <a:pt x="12" y="0"/>
                    <a:pt x="13" y="0"/>
                  </a:cubicBezTo>
                  <a:moveTo>
                    <a:pt x="22" y="8"/>
                  </a:moveTo>
                  <a:cubicBezTo>
                    <a:pt x="21" y="8"/>
                    <a:pt x="20" y="9"/>
                    <a:pt x="20" y="9"/>
                  </a:cubicBezTo>
                  <a:cubicBezTo>
                    <a:pt x="6" y="23"/>
                    <a:pt x="6" y="23"/>
                    <a:pt x="6" y="23"/>
                  </a:cubicBezTo>
                  <a:moveTo>
                    <a:pt x="31" y="14"/>
                  </a:moveTo>
                  <a:cubicBezTo>
                    <a:pt x="14" y="32"/>
                    <a:pt x="14" y="32"/>
                    <a:pt x="14" y="32"/>
                  </a:cubicBezTo>
                  <a:moveTo>
                    <a:pt x="23" y="42"/>
                  </a:moveTo>
                  <a:cubicBezTo>
                    <a:pt x="41" y="24"/>
                    <a:pt x="41" y="24"/>
                    <a:pt x="41" y="24"/>
                  </a:cubicBezTo>
                  <a:cubicBezTo>
                    <a:pt x="41" y="23"/>
                    <a:pt x="42" y="22"/>
                    <a:pt x="43" y="21"/>
                  </a:cubicBezTo>
                  <a:moveTo>
                    <a:pt x="59" y="29"/>
                  </a:moveTo>
                  <a:cubicBezTo>
                    <a:pt x="58" y="29"/>
                    <a:pt x="58" y="29"/>
                    <a:pt x="57" y="30"/>
                  </a:cubicBezTo>
                  <a:cubicBezTo>
                    <a:pt x="36" y="51"/>
                    <a:pt x="36" y="51"/>
                    <a:pt x="36" y="51"/>
                  </a:cubicBezTo>
                  <a:moveTo>
                    <a:pt x="49" y="60"/>
                  </a:moveTo>
                  <a:cubicBezTo>
                    <a:pt x="73" y="36"/>
                    <a:pt x="73" y="36"/>
                    <a:pt x="73" y="36"/>
                  </a:cubicBezTo>
                  <a:cubicBezTo>
                    <a:pt x="74" y="36"/>
                    <a:pt x="74" y="35"/>
                    <a:pt x="75" y="35"/>
                  </a:cubicBezTo>
                  <a:moveTo>
                    <a:pt x="64" y="68"/>
                  </a:moveTo>
                  <a:cubicBezTo>
                    <a:pt x="89" y="43"/>
                    <a:pt x="89" y="43"/>
                    <a:pt x="89" y="43"/>
                  </a:cubicBezTo>
                  <a:cubicBezTo>
                    <a:pt x="90" y="42"/>
                    <a:pt x="90" y="41"/>
                    <a:pt x="91" y="40"/>
                  </a:cubicBezTo>
                  <a:moveTo>
                    <a:pt x="79" y="75"/>
                  </a:moveTo>
                  <a:cubicBezTo>
                    <a:pt x="108" y="46"/>
                    <a:pt x="108" y="46"/>
                    <a:pt x="108" y="46"/>
                  </a:cubicBezTo>
                  <a:moveTo>
                    <a:pt x="128" y="51"/>
                  </a:moveTo>
                  <a:cubicBezTo>
                    <a:pt x="97" y="81"/>
                    <a:pt x="97" y="81"/>
                    <a:pt x="97" y="81"/>
                  </a:cubicBezTo>
                  <a:moveTo>
                    <a:pt x="113" y="87"/>
                  </a:moveTo>
                  <a:cubicBezTo>
                    <a:pt x="114" y="87"/>
                    <a:pt x="114" y="87"/>
                    <a:pt x="114" y="87"/>
                  </a:cubicBezTo>
                  <a:cubicBezTo>
                    <a:pt x="145" y="56"/>
                    <a:pt x="145" y="56"/>
                    <a:pt x="145" y="56"/>
                  </a:cubicBezTo>
                  <a:moveTo>
                    <a:pt x="131" y="93"/>
                  </a:moveTo>
                  <a:cubicBezTo>
                    <a:pt x="163" y="61"/>
                    <a:pt x="163" y="61"/>
                    <a:pt x="163" y="61"/>
                  </a:cubicBezTo>
                  <a:moveTo>
                    <a:pt x="183" y="66"/>
                  </a:moveTo>
                  <a:cubicBezTo>
                    <a:pt x="151" y="98"/>
                    <a:pt x="151" y="98"/>
                    <a:pt x="151" y="98"/>
                  </a:cubicBezTo>
                  <a:cubicBezTo>
                    <a:pt x="151" y="98"/>
                    <a:pt x="150" y="99"/>
                    <a:pt x="150" y="99"/>
                  </a:cubicBezTo>
                  <a:moveTo>
                    <a:pt x="171" y="106"/>
                  </a:moveTo>
                  <a:cubicBezTo>
                    <a:pt x="171" y="106"/>
                    <a:pt x="172" y="105"/>
                    <a:pt x="172" y="105"/>
                  </a:cubicBezTo>
                  <a:cubicBezTo>
                    <a:pt x="204" y="73"/>
                    <a:pt x="204" y="73"/>
                    <a:pt x="204" y="73"/>
                  </a:cubicBezTo>
                  <a:moveTo>
                    <a:pt x="227" y="79"/>
                  </a:moveTo>
                  <a:cubicBezTo>
                    <a:pt x="194" y="111"/>
                    <a:pt x="194" y="111"/>
                    <a:pt x="194" y="111"/>
                  </a:cubicBezTo>
                  <a:cubicBezTo>
                    <a:pt x="194" y="112"/>
                    <a:pt x="194" y="113"/>
                    <a:pt x="193" y="113"/>
                  </a:cubicBezTo>
                  <a:moveTo>
                    <a:pt x="216" y="120"/>
                  </a:moveTo>
                  <a:cubicBezTo>
                    <a:pt x="250" y="86"/>
                    <a:pt x="250" y="86"/>
                    <a:pt x="250" y="86"/>
                  </a:cubicBezTo>
                  <a:moveTo>
                    <a:pt x="235" y="126"/>
                  </a:moveTo>
                  <a:cubicBezTo>
                    <a:pt x="236" y="126"/>
                    <a:pt x="236" y="125"/>
                    <a:pt x="237" y="125"/>
                  </a:cubicBezTo>
                  <a:cubicBezTo>
                    <a:pt x="270" y="92"/>
                    <a:pt x="270" y="92"/>
                    <a:pt x="270" y="92"/>
                  </a:cubicBezTo>
                  <a:moveTo>
                    <a:pt x="292" y="99"/>
                  </a:moveTo>
                  <a:cubicBezTo>
                    <a:pt x="259" y="133"/>
                    <a:pt x="259" y="133"/>
                    <a:pt x="259" y="133"/>
                  </a:cubicBezTo>
                  <a:cubicBezTo>
                    <a:pt x="259" y="133"/>
                    <a:pt x="259" y="133"/>
                    <a:pt x="259" y="133"/>
                  </a:cubicBezTo>
                  <a:moveTo>
                    <a:pt x="317" y="106"/>
                  </a:moveTo>
                  <a:cubicBezTo>
                    <a:pt x="283" y="140"/>
                    <a:pt x="283" y="140"/>
                    <a:pt x="283" y="140"/>
                  </a:cubicBezTo>
                  <a:cubicBezTo>
                    <a:pt x="283" y="140"/>
                    <a:pt x="283" y="140"/>
                    <a:pt x="283" y="140"/>
                  </a:cubicBezTo>
                  <a:moveTo>
                    <a:pt x="341" y="114"/>
                  </a:moveTo>
                  <a:cubicBezTo>
                    <a:pt x="309" y="146"/>
                    <a:pt x="309" y="146"/>
                    <a:pt x="309" y="146"/>
                  </a:cubicBezTo>
                  <a:cubicBezTo>
                    <a:pt x="309" y="146"/>
                    <a:pt x="308" y="147"/>
                    <a:pt x="308" y="147"/>
                  </a:cubicBezTo>
                  <a:moveTo>
                    <a:pt x="331" y="155"/>
                  </a:moveTo>
                  <a:cubicBezTo>
                    <a:pt x="332" y="155"/>
                    <a:pt x="332" y="154"/>
                    <a:pt x="333" y="154"/>
                  </a:cubicBezTo>
                  <a:cubicBezTo>
                    <a:pt x="365" y="121"/>
                    <a:pt x="365" y="121"/>
                    <a:pt x="365" y="121"/>
                  </a:cubicBezTo>
                  <a:moveTo>
                    <a:pt x="390" y="130"/>
                  </a:moveTo>
                  <a:cubicBezTo>
                    <a:pt x="359" y="161"/>
                    <a:pt x="359" y="161"/>
                    <a:pt x="359" y="161"/>
                  </a:cubicBezTo>
                  <a:cubicBezTo>
                    <a:pt x="358" y="162"/>
                    <a:pt x="358" y="162"/>
                    <a:pt x="357" y="163"/>
                  </a:cubicBezTo>
                  <a:moveTo>
                    <a:pt x="385" y="171"/>
                  </a:moveTo>
                  <a:cubicBezTo>
                    <a:pt x="385" y="171"/>
                    <a:pt x="385" y="171"/>
                    <a:pt x="385" y="171"/>
                  </a:cubicBezTo>
                  <a:cubicBezTo>
                    <a:pt x="418" y="139"/>
                    <a:pt x="418" y="139"/>
                    <a:pt x="418" y="139"/>
                  </a:cubicBezTo>
                  <a:moveTo>
                    <a:pt x="413" y="181"/>
                  </a:moveTo>
                  <a:cubicBezTo>
                    <a:pt x="413" y="181"/>
                    <a:pt x="413" y="181"/>
                    <a:pt x="413" y="181"/>
                  </a:cubicBezTo>
                  <a:cubicBezTo>
                    <a:pt x="446" y="148"/>
                    <a:pt x="446" y="148"/>
                    <a:pt x="446" y="148"/>
                  </a:cubicBezTo>
                  <a:moveTo>
                    <a:pt x="475" y="157"/>
                  </a:moveTo>
                  <a:cubicBezTo>
                    <a:pt x="444" y="189"/>
                    <a:pt x="444" y="189"/>
                    <a:pt x="444" y="189"/>
                  </a:cubicBezTo>
                  <a:cubicBezTo>
                    <a:pt x="444" y="190"/>
                    <a:pt x="443" y="190"/>
                    <a:pt x="443" y="191"/>
                  </a:cubicBezTo>
                  <a:moveTo>
                    <a:pt x="503" y="167"/>
                  </a:moveTo>
                  <a:cubicBezTo>
                    <a:pt x="471" y="199"/>
                    <a:pt x="471" y="199"/>
                    <a:pt x="471" y="199"/>
                  </a:cubicBezTo>
                  <a:cubicBezTo>
                    <a:pt x="471" y="200"/>
                    <a:pt x="470" y="200"/>
                    <a:pt x="470" y="201"/>
                  </a:cubicBezTo>
                  <a:moveTo>
                    <a:pt x="530" y="178"/>
                  </a:moveTo>
                  <a:cubicBezTo>
                    <a:pt x="498" y="211"/>
                    <a:pt x="498" y="211"/>
                    <a:pt x="498" y="211"/>
                  </a:cubicBezTo>
                  <a:cubicBezTo>
                    <a:pt x="498" y="211"/>
                    <a:pt x="497" y="211"/>
                    <a:pt x="497" y="212"/>
                  </a:cubicBezTo>
                  <a:moveTo>
                    <a:pt x="522" y="222"/>
                  </a:moveTo>
                  <a:cubicBezTo>
                    <a:pt x="523" y="222"/>
                    <a:pt x="524" y="221"/>
                    <a:pt x="525" y="220"/>
                  </a:cubicBezTo>
                  <a:cubicBezTo>
                    <a:pt x="555" y="190"/>
                    <a:pt x="555" y="190"/>
                    <a:pt x="555" y="190"/>
                  </a:cubicBezTo>
                  <a:moveTo>
                    <a:pt x="551" y="235"/>
                  </a:moveTo>
                  <a:cubicBezTo>
                    <a:pt x="580" y="206"/>
                    <a:pt x="580" y="206"/>
                    <a:pt x="580" y="206"/>
                  </a:cubicBezTo>
                  <a:moveTo>
                    <a:pt x="576" y="249"/>
                  </a:moveTo>
                  <a:cubicBezTo>
                    <a:pt x="577" y="248"/>
                    <a:pt x="578" y="247"/>
                    <a:pt x="579" y="246"/>
                  </a:cubicBezTo>
                  <a:cubicBezTo>
                    <a:pt x="602" y="223"/>
                    <a:pt x="602" y="223"/>
                    <a:pt x="602" y="223"/>
                  </a:cubicBezTo>
                  <a:moveTo>
                    <a:pt x="620" y="244"/>
                  </a:moveTo>
                  <a:cubicBezTo>
                    <a:pt x="600" y="264"/>
                    <a:pt x="600" y="264"/>
                    <a:pt x="600" y="264"/>
                  </a:cubicBezTo>
                  <a:cubicBezTo>
                    <a:pt x="599" y="265"/>
                    <a:pt x="599" y="265"/>
                    <a:pt x="599" y="265"/>
                  </a:cubicBezTo>
                  <a:moveTo>
                    <a:pt x="614" y="282"/>
                  </a:moveTo>
                  <a:cubicBezTo>
                    <a:pt x="614" y="282"/>
                    <a:pt x="615" y="281"/>
                    <a:pt x="615" y="281"/>
                  </a:cubicBezTo>
                  <a:cubicBezTo>
                    <a:pt x="632" y="264"/>
                    <a:pt x="632" y="264"/>
                    <a:pt x="632" y="264"/>
                  </a:cubicBezTo>
                  <a:moveTo>
                    <a:pt x="625" y="302"/>
                  </a:moveTo>
                  <a:cubicBezTo>
                    <a:pt x="626" y="302"/>
                    <a:pt x="626" y="302"/>
                    <a:pt x="626" y="302"/>
                  </a:cubicBezTo>
                  <a:cubicBezTo>
                    <a:pt x="639" y="289"/>
                    <a:pt x="639" y="289"/>
                    <a:pt x="639" y="289"/>
                  </a:cubicBezTo>
                </a:path>
              </a:pathLst>
            </a:custGeom>
            <a:noFill/>
            <a:ln w="14288"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46" name="Freeform 30">
            <a:extLst>
              <a:ext uri="{FF2B5EF4-FFF2-40B4-BE49-F238E27FC236}">
                <a16:creationId xmlns:a16="http://schemas.microsoft.com/office/drawing/2014/main" id="{165A169D-417E-7B4E-B7E6-5AF5ADC2977D}"/>
              </a:ext>
            </a:extLst>
          </p:cNvPr>
          <p:cNvSpPr>
            <a:spLocks/>
          </p:cNvSpPr>
          <p:nvPr/>
        </p:nvSpPr>
        <p:spPr bwMode="auto">
          <a:xfrm>
            <a:off x="6153150" y="4344988"/>
            <a:ext cx="1622425" cy="2279650"/>
          </a:xfrm>
          <a:custGeom>
            <a:avLst/>
            <a:gdLst>
              <a:gd name="T0" fmla="*/ 49 w 427"/>
              <a:gd name="T1" fmla="*/ 379 h 600"/>
              <a:gd name="T2" fmla="*/ 0 w 427"/>
              <a:gd name="T3" fmla="*/ 218 h 600"/>
              <a:gd name="T4" fmla="*/ 93 w 427"/>
              <a:gd name="T5" fmla="*/ 45 h 600"/>
              <a:gd name="T6" fmla="*/ 289 w 427"/>
              <a:gd name="T7" fmla="*/ 27 h 600"/>
              <a:gd name="T8" fmla="*/ 412 w 427"/>
              <a:gd name="T9" fmla="*/ 180 h 600"/>
              <a:gd name="T10" fmla="*/ 353 w 427"/>
              <a:gd name="T11" fmla="*/ 404 h 600"/>
              <a:gd name="T12" fmla="*/ 294 w 427"/>
              <a:gd name="T13" fmla="*/ 488 h 600"/>
              <a:gd name="T14" fmla="*/ 234 w 427"/>
              <a:gd name="T15" fmla="*/ 572 h 600"/>
              <a:gd name="T16" fmla="*/ 170 w 427"/>
              <a:gd name="T17" fmla="*/ 558 h 600"/>
              <a:gd name="T18" fmla="*/ 108 w 427"/>
              <a:gd name="T19" fmla="*/ 477 h 600"/>
              <a:gd name="T20" fmla="*/ 49 w 427"/>
              <a:gd name="T21" fmla="*/ 379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600">
                <a:moveTo>
                  <a:pt x="49" y="379"/>
                </a:moveTo>
                <a:cubicBezTo>
                  <a:pt x="23" y="329"/>
                  <a:pt x="0" y="275"/>
                  <a:pt x="0" y="218"/>
                </a:cubicBezTo>
                <a:cubicBezTo>
                  <a:pt x="0" y="150"/>
                  <a:pt x="36" y="82"/>
                  <a:pt x="93" y="45"/>
                </a:cubicBezTo>
                <a:cubicBezTo>
                  <a:pt x="150" y="7"/>
                  <a:pt x="226" y="0"/>
                  <a:pt x="289" y="27"/>
                </a:cubicBezTo>
                <a:cubicBezTo>
                  <a:pt x="352" y="53"/>
                  <a:pt x="400" y="113"/>
                  <a:pt x="412" y="180"/>
                </a:cubicBezTo>
                <a:cubicBezTo>
                  <a:pt x="427" y="258"/>
                  <a:pt x="396" y="338"/>
                  <a:pt x="353" y="404"/>
                </a:cubicBezTo>
                <a:cubicBezTo>
                  <a:pt x="335" y="433"/>
                  <a:pt x="315" y="461"/>
                  <a:pt x="294" y="488"/>
                </a:cubicBezTo>
                <a:cubicBezTo>
                  <a:pt x="274" y="515"/>
                  <a:pt x="256" y="546"/>
                  <a:pt x="234" y="572"/>
                </a:cubicBezTo>
                <a:cubicBezTo>
                  <a:pt x="210" y="600"/>
                  <a:pt x="188" y="580"/>
                  <a:pt x="170" y="558"/>
                </a:cubicBezTo>
                <a:cubicBezTo>
                  <a:pt x="148" y="532"/>
                  <a:pt x="128" y="505"/>
                  <a:pt x="108" y="477"/>
                </a:cubicBezTo>
                <a:cubicBezTo>
                  <a:pt x="87" y="445"/>
                  <a:pt x="67" y="413"/>
                  <a:pt x="49" y="379"/>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7" name="Freeform 32">
            <a:extLst>
              <a:ext uri="{FF2B5EF4-FFF2-40B4-BE49-F238E27FC236}">
                <a16:creationId xmlns:a16="http://schemas.microsoft.com/office/drawing/2014/main" id="{41D23F37-38D0-E643-B151-7D15379D56D3}"/>
              </a:ext>
            </a:extLst>
          </p:cNvPr>
          <p:cNvSpPr>
            <a:spLocks/>
          </p:cNvSpPr>
          <p:nvPr/>
        </p:nvSpPr>
        <p:spPr bwMode="auto">
          <a:xfrm>
            <a:off x="8462963" y="2876550"/>
            <a:ext cx="1241425" cy="1752600"/>
          </a:xfrm>
          <a:custGeom>
            <a:avLst/>
            <a:gdLst>
              <a:gd name="T0" fmla="*/ 38 w 327"/>
              <a:gd name="T1" fmla="*/ 291 h 461"/>
              <a:gd name="T2" fmla="*/ 0 w 327"/>
              <a:gd name="T3" fmla="*/ 168 h 461"/>
              <a:gd name="T4" fmla="*/ 71 w 327"/>
              <a:gd name="T5" fmla="*/ 35 h 461"/>
              <a:gd name="T6" fmla="*/ 221 w 327"/>
              <a:gd name="T7" fmla="*/ 21 h 461"/>
              <a:gd name="T8" fmla="*/ 316 w 327"/>
              <a:gd name="T9" fmla="*/ 139 h 461"/>
              <a:gd name="T10" fmla="*/ 271 w 327"/>
              <a:gd name="T11" fmla="*/ 311 h 461"/>
              <a:gd name="T12" fmla="*/ 226 w 327"/>
              <a:gd name="T13" fmla="*/ 375 h 461"/>
              <a:gd name="T14" fmla="*/ 179 w 327"/>
              <a:gd name="T15" fmla="*/ 439 h 461"/>
              <a:gd name="T16" fmla="*/ 130 w 327"/>
              <a:gd name="T17" fmla="*/ 429 h 461"/>
              <a:gd name="T18" fmla="*/ 83 w 327"/>
              <a:gd name="T19" fmla="*/ 366 h 461"/>
              <a:gd name="T20" fmla="*/ 38 w 327"/>
              <a:gd name="T21" fmla="*/ 291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7" h="461">
                <a:moveTo>
                  <a:pt x="38" y="291"/>
                </a:moveTo>
                <a:cubicBezTo>
                  <a:pt x="17" y="253"/>
                  <a:pt x="0" y="211"/>
                  <a:pt x="0" y="168"/>
                </a:cubicBezTo>
                <a:cubicBezTo>
                  <a:pt x="0" y="115"/>
                  <a:pt x="27" y="64"/>
                  <a:pt x="71" y="35"/>
                </a:cubicBezTo>
                <a:cubicBezTo>
                  <a:pt x="115" y="6"/>
                  <a:pt x="173" y="0"/>
                  <a:pt x="221" y="21"/>
                </a:cubicBezTo>
                <a:cubicBezTo>
                  <a:pt x="270" y="41"/>
                  <a:pt x="306" y="87"/>
                  <a:pt x="316" y="139"/>
                </a:cubicBezTo>
                <a:cubicBezTo>
                  <a:pt x="327" y="198"/>
                  <a:pt x="304" y="259"/>
                  <a:pt x="271" y="311"/>
                </a:cubicBezTo>
                <a:cubicBezTo>
                  <a:pt x="257" y="333"/>
                  <a:pt x="241" y="354"/>
                  <a:pt x="226" y="375"/>
                </a:cubicBezTo>
                <a:cubicBezTo>
                  <a:pt x="210" y="396"/>
                  <a:pt x="196" y="419"/>
                  <a:pt x="179" y="439"/>
                </a:cubicBezTo>
                <a:cubicBezTo>
                  <a:pt x="161" y="461"/>
                  <a:pt x="144" y="445"/>
                  <a:pt x="130" y="429"/>
                </a:cubicBezTo>
                <a:cubicBezTo>
                  <a:pt x="113" y="409"/>
                  <a:pt x="98" y="388"/>
                  <a:pt x="83" y="366"/>
                </a:cubicBezTo>
                <a:cubicBezTo>
                  <a:pt x="67" y="342"/>
                  <a:pt x="51" y="317"/>
                  <a:pt x="38" y="291"/>
                </a:cubicBezTo>
                <a:close/>
              </a:path>
            </a:pathLst>
          </a:custGeom>
          <a:solidFill>
            <a:schemeClr val="bg2"/>
          </a:solid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0" name="Freeform 34">
            <a:extLst>
              <a:ext uri="{FF2B5EF4-FFF2-40B4-BE49-F238E27FC236}">
                <a16:creationId xmlns:a16="http://schemas.microsoft.com/office/drawing/2014/main" id="{C25984CA-DAD4-5B49-B7A8-B9D77C750167}"/>
              </a:ext>
            </a:extLst>
          </p:cNvPr>
          <p:cNvSpPr>
            <a:spLocks/>
          </p:cNvSpPr>
          <p:nvPr/>
        </p:nvSpPr>
        <p:spPr bwMode="auto">
          <a:xfrm>
            <a:off x="5962650" y="1927225"/>
            <a:ext cx="1025525" cy="1439863"/>
          </a:xfrm>
          <a:custGeom>
            <a:avLst/>
            <a:gdLst>
              <a:gd name="T0" fmla="*/ 32 w 270"/>
              <a:gd name="T1" fmla="*/ 239 h 379"/>
              <a:gd name="T2" fmla="*/ 0 w 270"/>
              <a:gd name="T3" fmla="*/ 138 h 379"/>
              <a:gd name="T4" fmla="*/ 59 w 270"/>
              <a:gd name="T5" fmla="*/ 28 h 379"/>
              <a:gd name="T6" fmla="*/ 183 w 270"/>
              <a:gd name="T7" fmla="*/ 16 h 379"/>
              <a:gd name="T8" fmla="*/ 261 w 270"/>
              <a:gd name="T9" fmla="*/ 113 h 379"/>
              <a:gd name="T10" fmla="*/ 224 w 270"/>
              <a:gd name="T11" fmla="*/ 255 h 379"/>
              <a:gd name="T12" fmla="*/ 187 w 270"/>
              <a:gd name="T13" fmla="*/ 308 h 379"/>
              <a:gd name="T14" fmla="*/ 148 w 270"/>
              <a:gd name="T15" fmla="*/ 361 h 379"/>
              <a:gd name="T16" fmla="*/ 108 w 270"/>
              <a:gd name="T17" fmla="*/ 353 h 379"/>
              <a:gd name="T18" fmla="*/ 69 w 270"/>
              <a:gd name="T19" fmla="*/ 301 h 379"/>
              <a:gd name="T20" fmla="*/ 32 w 270"/>
              <a:gd name="T21" fmla="*/ 23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0" h="379">
                <a:moveTo>
                  <a:pt x="32" y="239"/>
                </a:moveTo>
                <a:cubicBezTo>
                  <a:pt x="15" y="208"/>
                  <a:pt x="0" y="173"/>
                  <a:pt x="0" y="138"/>
                </a:cubicBezTo>
                <a:cubicBezTo>
                  <a:pt x="0" y="94"/>
                  <a:pt x="23" y="52"/>
                  <a:pt x="59" y="28"/>
                </a:cubicBezTo>
                <a:cubicBezTo>
                  <a:pt x="95" y="4"/>
                  <a:pt x="143" y="0"/>
                  <a:pt x="183" y="16"/>
                </a:cubicBezTo>
                <a:cubicBezTo>
                  <a:pt x="223" y="33"/>
                  <a:pt x="253" y="71"/>
                  <a:pt x="261" y="113"/>
                </a:cubicBezTo>
                <a:cubicBezTo>
                  <a:pt x="270" y="163"/>
                  <a:pt x="251" y="213"/>
                  <a:pt x="224" y="255"/>
                </a:cubicBezTo>
                <a:cubicBezTo>
                  <a:pt x="213" y="274"/>
                  <a:pt x="200" y="291"/>
                  <a:pt x="187" y="308"/>
                </a:cubicBezTo>
                <a:cubicBezTo>
                  <a:pt x="174" y="326"/>
                  <a:pt x="162" y="345"/>
                  <a:pt x="148" y="361"/>
                </a:cubicBezTo>
                <a:cubicBezTo>
                  <a:pt x="134" y="379"/>
                  <a:pt x="119" y="366"/>
                  <a:pt x="108" y="353"/>
                </a:cubicBezTo>
                <a:cubicBezTo>
                  <a:pt x="94" y="336"/>
                  <a:pt x="81" y="319"/>
                  <a:pt x="69" y="301"/>
                </a:cubicBezTo>
                <a:cubicBezTo>
                  <a:pt x="56" y="281"/>
                  <a:pt x="43" y="261"/>
                  <a:pt x="32" y="239"/>
                </a:cubicBezTo>
                <a:close/>
              </a:path>
            </a:pathLst>
          </a:custGeom>
          <a:solidFill>
            <a:schemeClr val="bg2"/>
          </a:solid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3" name="Freeform 36">
            <a:extLst>
              <a:ext uri="{FF2B5EF4-FFF2-40B4-BE49-F238E27FC236}">
                <a16:creationId xmlns:a16="http://schemas.microsoft.com/office/drawing/2014/main" id="{9846172E-C52D-DC43-B6A3-B75AB8FC36E5}"/>
              </a:ext>
            </a:extLst>
          </p:cNvPr>
          <p:cNvSpPr>
            <a:spLocks/>
          </p:cNvSpPr>
          <p:nvPr/>
        </p:nvSpPr>
        <p:spPr bwMode="auto">
          <a:xfrm>
            <a:off x="9925050" y="1755775"/>
            <a:ext cx="695325" cy="976313"/>
          </a:xfrm>
          <a:custGeom>
            <a:avLst/>
            <a:gdLst>
              <a:gd name="T0" fmla="*/ 22 w 183"/>
              <a:gd name="T1" fmla="*/ 162 h 257"/>
              <a:gd name="T2" fmla="*/ 0 w 183"/>
              <a:gd name="T3" fmla="*/ 94 h 257"/>
              <a:gd name="T4" fmla="*/ 40 w 183"/>
              <a:gd name="T5" fmla="*/ 19 h 257"/>
              <a:gd name="T6" fmla="*/ 124 w 183"/>
              <a:gd name="T7" fmla="*/ 12 h 257"/>
              <a:gd name="T8" fmla="*/ 177 w 183"/>
              <a:gd name="T9" fmla="*/ 77 h 257"/>
              <a:gd name="T10" fmla="*/ 152 w 183"/>
              <a:gd name="T11" fmla="*/ 173 h 257"/>
              <a:gd name="T12" fmla="*/ 126 w 183"/>
              <a:gd name="T13" fmla="*/ 209 h 257"/>
              <a:gd name="T14" fmla="*/ 101 w 183"/>
              <a:gd name="T15" fmla="*/ 245 h 257"/>
              <a:gd name="T16" fmla="*/ 73 w 183"/>
              <a:gd name="T17" fmla="*/ 239 h 257"/>
              <a:gd name="T18" fmla="*/ 47 w 183"/>
              <a:gd name="T19" fmla="*/ 204 h 257"/>
              <a:gd name="T20" fmla="*/ 22 w 183"/>
              <a:gd name="T21" fmla="*/ 16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257">
                <a:moveTo>
                  <a:pt x="22" y="162"/>
                </a:moveTo>
                <a:cubicBezTo>
                  <a:pt x="10" y="141"/>
                  <a:pt x="0" y="118"/>
                  <a:pt x="0" y="94"/>
                </a:cubicBezTo>
                <a:cubicBezTo>
                  <a:pt x="0" y="64"/>
                  <a:pt x="16" y="35"/>
                  <a:pt x="40" y="19"/>
                </a:cubicBezTo>
                <a:cubicBezTo>
                  <a:pt x="65" y="3"/>
                  <a:pt x="97" y="0"/>
                  <a:pt x="124" y="12"/>
                </a:cubicBezTo>
                <a:cubicBezTo>
                  <a:pt x="151" y="23"/>
                  <a:pt x="171" y="48"/>
                  <a:pt x="177" y="77"/>
                </a:cubicBezTo>
                <a:cubicBezTo>
                  <a:pt x="183" y="111"/>
                  <a:pt x="170" y="145"/>
                  <a:pt x="152" y="173"/>
                </a:cubicBezTo>
                <a:cubicBezTo>
                  <a:pt x="144" y="186"/>
                  <a:pt x="135" y="197"/>
                  <a:pt x="126" y="209"/>
                </a:cubicBezTo>
                <a:cubicBezTo>
                  <a:pt x="118" y="221"/>
                  <a:pt x="110" y="234"/>
                  <a:pt x="101" y="245"/>
                </a:cubicBezTo>
                <a:cubicBezTo>
                  <a:pt x="91" y="257"/>
                  <a:pt x="81" y="248"/>
                  <a:pt x="73" y="239"/>
                </a:cubicBezTo>
                <a:cubicBezTo>
                  <a:pt x="64" y="228"/>
                  <a:pt x="55" y="216"/>
                  <a:pt x="47" y="204"/>
                </a:cubicBezTo>
                <a:cubicBezTo>
                  <a:pt x="38" y="191"/>
                  <a:pt x="29" y="177"/>
                  <a:pt x="22" y="162"/>
                </a:cubicBezTo>
                <a:close/>
              </a:path>
            </a:pathLst>
          </a:custGeom>
          <a:solidFill>
            <a:schemeClr val="bg2"/>
          </a:solid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Text Placeholder 23">
            <a:extLst>
              <a:ext uri="{FF2B5EF4-FFF2-40B4-BE49-F238E27FC236}">
                <a16:creationId xmlns:a16="http://schemas.microsoft.com/office/drawing/2014/main" id="{CF86596E-FAB3-9F41-94C4-08A1EBA470E0}"/>
              </a:ext>
            </a:extLst>
          </p:cNvPr>
          <p:cNvSpPr>
            <a:spLocks noGrp="1"/>
          </p:cNvSpPr>
          <p:nvPr>
            <p:ph type="body" sz="quarter" idx="41" hasCustomPrompt="1"/>
          </p:nvPr>
        </p:nvSpPr>
        <p:spPr>
          <a:xfrm>
            <a:off x="371860" y="1791405"/>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1984</a:t>
            </a:r>
          </a:p>
        </p:txBody>
      </p:sp>
      <p:sp>
        <p:nvSpPr>
          <p:cNvPr id="92" name="Text Placeholder 23">
            <a:extLst>
              <a:ext uri="{FF2B5EF4-FFF2-40B4-BE49-F238E27FC236}">
                <a16:creationId xmlns:a16="http://schemas.microsoft.com/office/drawing/2014/main" id="{26820660-D56E-D643-99D1-7A4D0C3E853F}"/>
              </a:ext>
            </a:extLst>
          </p:cNvPr>
          <p:cNvSpPr>
            <a:spLocks noGrp="1"/>
          </p:cNvSpPr>
          <p:nvPr>
            <p:ph type="body" sz="quarter" idx="42" hasCustomPrompt="1"/>
          </p:nvPr>
        </p:nvSpPr>
        <p:spPr>
          <a:xfrm>
            <a:off x="371860" y="2392243"/>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3" name="Text Placeholder 23">
            <a:extLst>
              <a:ext uri="{FF2B5EF4-FFF2-40B4-BE49-F238E27FC236}">
                <a16:creationId xmlns:a16="http://schemas.microsoft.com/office/drawing/2014/main" id="{6FD3E98C-2FFD-2349-93BC-E346A3A34499}"/>
              </a:ext>
            </a:extLst>
          </p:cNvPr>
          <p:cNvSpPr>
            <a:spLocks noGrp="1"/>
          </p:cNvSpPr>
          <p:nvPr>
            <p:ph type="body" sz="quarter" idx="43" hasCustomPrompt="1"/>
          </p:nvPr>
        </p:nvSpPr>
        <p:spPr>
          <a:xfrm>
            <a:off x="2781267" y="1789324"/>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1992</a:t>
            </a:r>
          </a:p>
        </p:txBody>
      </p:sp>
      <p:sp>
        <p:nvSpPr>
          <p:cNvPr id="94" name="Text Placeholder 23">
            <a:extLst>
              <a:ext uri="{FF2B5EF4-FFF2-40B4-BE49-F238E27FC236}">
                <a16:creationId xmlns:a16="http://schemas.microsoft.com/office/drawing/2014/main" id="{5EBFE906-620E-694B-8533-27DC85FBA19E}"/>
              </a:ext>
            </a:extLst>
          </p:cNvPr>
          <p:cNvSpPr>
            <a:spLocks noGrp="1"/>
          </p:cNvSpPr>
          <p:nvPr>
            <p:ph type="body" sz="quarter" idx="44" hasCustomPrompt="1"/>
          </p:nvPr>
        </p:nvSpPr>
        <p:spPr>
          <a:xfrm>
            <a:off x="2781267" y="2390162"/>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5" name="Text Placeholder 23">
            <a:extLst>
              <a:ext uri="{FF2B5EF4-FFF2-40B4-BE49-F238E27FC236}">
                <a16:creationId xmlns:a16="http://schemas.microsoft.com/office/drawing/2014/main" id="{E92968DB-1FE2-8747-9672-66D4688F9EF5}"/>
              </a:ext>
            </a:extLst>
          </p:cNvPr>
          <p:cNvSpPr>
            <a:spLocks noGrp="1"/>
          </p:cNvSpPr>
          <p:nvPr>
            <p:ph type="body" sz="quarter" idx="45" hasCustomPrompt="1"/>
          </p:nvPr>
        </p:nvSpPr>
        <p:spPr>
          <a:xfrm>
            <a:off x="382606" y="3671772"/>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2009</a:t>
            </a:r>
          </a:p>
        </p:txBody>
      </p:sp>
      <p:sp>
        <p:nvSpPr>
          <p:cNvPr id="96" name="Text Placeholder 23">
            <a:extLst>
              <a:ext uri="{FF2B5EF4-FFF2-40B4-BE49-F238E27FC236}">
                <a16:creationId xmlns:a16="http://schemas.microsoft.com/office/drawing/2014/main" id="{828FDFDE-9EC8-5144-9722-41C65AAC8FE2}"/>
              </a:ext>
            </a:extLst>
          </p:cNvPr>
          <p:cNvSpPr>
            <a:spLocks noGrp="1"/>
          </p:cNvSpPr>
          <p:nvPr>
            <p:ph type="body" sz="quarter" idx="46" hasCustomPrompt="1"/>
          </p:nvPr>
        </p:nvSpPr>
        <p:spPr>
          <a:xfrm>
            <a:off x="382606" y="4272610"/>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sp>
        <p:nvSpPr>
          <p:cNvPr id="97" name="Text Placeholder 23">
            <a:extLst>
              <a:ext uri="{FF2B5EF4-FFF2-40B4-BE49-F238E27FC236}">
                <a16:creationId xmlns:a16="http://schemas.microsoft.com/office/drawing/2014/main" id="{7F1DE50C-65FD-584B-8513-3E497E58C46C}"/>
              </a:ext>
            </a:extLst>
          </p:cNvPr>
          <p:cNvSpPr>
            <a:spLocks noGrp="1"/>
          </p:cNvSpPr>
          <p:nvPr>
            <p:ph type="body" sz="quarter" idx="47" hasCustomPrompt="1"/>
          </p:nvPr>
        </p:nvSpPr>
        <p:spPr>
          <a:xfrm>
            <a:off x="2792013" y="3669691"/>
            <a:ext cx="2046668" cy="710988"/>
          </a:xfrm>
        </p:spPr>
        <p:txBody>
          <a:bodyPr anchor="ctr">
            <a:noAutofit/>
          </a:bodyPr>
          <a:lstStyle>
            <a:lvl1pPr marL="0" indent="0" algn="ctr">
              <a:buNone/>
              <a:defRPr sz="3400" b="1" i="0">
                <a:solidFill>
                  <a:srgbClr val="231F20"/>
                </a:solidFill>
                <a:latin typeface="Amatic SC" pitchFamily="2" charset="0"/>
              </a:defRPr>
            </a:lvl1pPr>
          </a:lstStyle>
          <a:p>
            <a:pPr lvl="0"/>
            <a:r>
              <a:rPr lang="en-US" dirty="0"/>
              <a:t>2019</a:t>
            </a:r>
          </a:p>
        </p:txBody>
      </p:sp>
      <p:sp>
        <p:nvSpPr>
          <p:cNvPr id="98" name="Text Placeholder 23">
            <a:extLst>
              <a:ext uri="{FF2B5EF4-FFF2-40B4-BE49-F238E27FC236}">
                <a16:creationId xmlns:a16="http://schemas.microsoft.com/office/drawing/2014/main" id="{0B5F8E1F-A8C4-354A-A774-2CA9763B4BD0}"/>
              </a:ext>
            </a:extLst>
          </p:cNvPr>
          <p:cNvSpPr>
            <a:spLocks noGrp="1"/>
          </p:cNvSpPr>
          <p:nvPr>
            <p:ph type="body" sz="quarter" idx="48" hasCustomPrompt="1"/>
          </p:nvPr>
        </p:nvSpPr>
        <p:spPr>
          <a:xfrm>
            <a:off x="2792013" y="4270529"/>
            <a:ext cx="2046668" cy="816650"/>
          </a:xfrm>
        </p:spPr>
        <p:txBody>
          <a:bodyPr anchor="t">
            <a:normAutofit/>
          </a:bodyPr>
          <a:lstStyle>
            <a:lvl1pPr marL="0" indent="0" algn="ctr">
              <a:buNone/>
              <a:defRPr sz="2000" b="0" i="0">
                <a:solidFill>
                  <a:srgbClr val="231F20"/>
                </a:solidFill>
                <a:latin typeface="Josefin Sans" pitchFamily="2" charset="0"/>
              </a:defRPr>
            </a:lvl1pPr>
          </a:lstStyle>
          <a:p>
            <a:pPr lvl="0"/>
            <a:r>
              <a:rPr lang="en-US" dirty="0"/>
              <a:t>Click here</a:t>
            </a:r>
          </a:p>
        </p:txBody>
      </p:sp>
      <p:grpSp>
        <p:nvGrpSpPr>
          <p:cNvPr id="104" name="Group 103">
            <a:extLst>
              <a:ext uri="{FF2B5EF4-FFF2-40B4-BE49-F238E27FC236}">
                <a16:creationId xmlns:a16="http://schemas.microsoft.com/office/drawing/2014/main" id="{B78AD2BD-CB00-2344-8A02-5DEBA4C7DE72}"/>
              </a:ext>
            </a:extLst>
          </p:cNvPr>
          <p:cNvGrpSpPr/>
          <p:nvPr userDrawn="1"/>
        </p:nvGrpSpPr>
        <p:grpSpPr>
          <a:xfrm rot="16200000">
            <a:off x="10544241" y="5273593"/>
            <a:ext cx="2530305" cy="138107"/>
            <a:chOff x="2502568" y="6027821"/>
            <a:chExt cx="6689559" cy="365125"/>
          </a:xfrm>
        </p:grpSpPr>
        <p:pic>
          <p:nvPicPr>
            <p:cNvPr id="105" name="Picture 104" descr="Text, logo&#10;&#10;Description automatically generated">
              <a:extLst>
                <a:ext uri="{FF2B5EF4-FFF2-40B4-BE49-F238E27FC236}">
                  <a16:creationId xmlns:a16="http://schemas.microsoft.com/office/drawing/2014/main" id="{4BD06B09-BFFE-F14D-A979-A007A148869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6" name="Picture 105" descr="Text, logo&#10;&#10;Description automatically generated">
              <a:extLst>
                <a:ext uri="{FF2B5EF4-FFF2-40B4-BE49-F238E27FC236}">
                  <a16:creationId xmlns:a16="http://schemas.microsoft.com/office/drawing/2014/main" id="{FD731BE5-5367-3446-9FD7-F9005A182A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07" name="Text Placeholder 23">
            <a:extLst>
              <a:ext uri="{FF2B5EF4-FFF2-40B4-BE49-F238E27FC236}">
                <a16:creationId xmlns:a16="http://schemas.microsoft.com/office/drawing/2014/main" id="{B51496B9-4E8A-214F-95AF-696A11793FAC}"/>
              </a:ext>
            </a:extLst>
          </p:cNvPr>
          <p:cNvSpPr>
            <a:spLocks noGrp="1"/>
          </p:cNvSpPr>
          <p:nvPr>
            <p:ph type="body" sz="quarter" idx="17" hasCustomPrompt="1"/>
          </p:nvPr>
        </p:nvSpPr>
        <p:spPr>
          <a:xfrm>
            <a:off x="-13494" y="364376"/>
            <a:ext cx="12218988" cy="1007103"/>
          </a:xfrm>
        </p:spPr>
        <p:txBody>
          <a:bodyPr anchor="ctr">
            <a:noAutofit/>
          </a:bodyPr>
          <a:lstStyle>
            <a:lvl1pPr marL="0" indent="0" algn="ctr">
              <a:spcBef>
                <a:spcPts val="100"/>
              </a:spcBef>
              <a:buNone/>
              <a:defRPr sz="5000" b="1" i="0">
                <a:solidFill>
                  <a:srgbClr val="231F20"/>
                </a:solidFill>
                <a:latin typeface="Amatic SC" pitchFamily="2" charset="0"/>
              </a:defRPr>
            </a:lvl1pPr>
          </a:lstStyle>
          <a:p>
            <a:pPr lvl="0"/>
            <a:r>
              <a:rPr lang="en-US" dirty="0"/>
              <a:t>ROADMAP INFOGRAPHIC</a:t>
            </a:r>
          </a:p>
        </p:txBody>
      </p:sp>
      <p:sp>
        <p:nvSpPr>
          <p:cNvPr id="108" name="Freeform 31">
            <a:extLst>
              <a:ext uri="{FF2B5EF4-FFF2-40B4-BE49-F238E27FC236}">
                <a16:creationId xmlns:a16="http://schemas.microsoft.com/office/drawing/2014/main" id="{D71842C2-825E-C148-8A53-11E832343FD3}"/>
              </a:ext>
            </a:extLst>
          </p:cNvPr>
          <p:cNvSpPr>
            <a:spLocks/>
          </p:cNvSpPr>
          <p:nvPr userDrawn="1"/>
        </p:nvSpPr>
        <p:spPr bwMode="auto">
          <a:xfrm>
            <a:off x="6271733" y="4670426"/>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solidFill>
            <a:srgbClr val="FFC652"/>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9" name="Freeform 33">
            <a:extLst>
              <a:ext uri="{FF2B5EF4-FFF2-40B4-BE49-F238E27FC236}">
                <a16:creationId xmlns:a16="http://schemas.microsoft.com/office/drawing/2014/main" id="{DDB570EF-8B49-8045-B654-C0421FAF0686}"/>
              </a:ext>
            </a:extLst>
          </p:cNvPr>
          <p:cNvSpPr>
            <a:spLocks/>
          </p:cNvSpPr>
          <p:nvPr userDrawn="1"/>
        </p:nvSpPr>
        <p:spPr bwMode="auto">
          <a:xfrm>
            <a:off x="8609712" y="3048000"/>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solidFill>
            <a:srgbClr val="F3BDB7"/>
          </a:solidFill>
          <a:ln w="3651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0" name="Freeform 35">
            <a:extLst>
              <a:ext uri="{FF2B5EF4-FFF2-40B4-BE49-F238E27FC236}">
                <a16:creationId xmlns:a16="http://schemas.microsoft.com/office/drawing/2014/main" id="{2A8E5615-29FC-834B-8A85-84997E915C84}"/>
              </a:ext>
            </a:extLst>
          </p:cNvPr>
          <p:cNvSpPr>
            <a:spLocks/>
          </p:cNvSpPr>
          <p:nvPr userDrawn="1"/>
        </p:nvSpPr>
        <p:spPr bwMode="auto">
          <a:xfrm>
            <a:off x="6046787" y="208183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1" name="Freeform 37">
            <a:extLst>
              <a:ext uri="{FF2B5EF4-FFF2-40B4-BE49-F238E27FC236}">
                <a16:creationId xmlns:a16="http://schemas.microsoft.com/office/drawing/2014/main" id="{DD5F6DBD-F5B3-8A41-94B2-E04CBB9B9E2B}"/>
              </a:ext>
            </a:extLst>
          </p:cNvPr>
          <p:cNvSpPr>
            <a:spLocks/>
          </p:cNvSpPr>
          <p:nvPr userDrawn="1"/>
        </p:nvSpPr>
        <p:spPr bwMode="auto">
          <a:xfrm>
            <a:off x="9996043" y="1876425"/>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solidFill>
            <a:srgbClr val="FFC652"/>
          </a:solidFill>
          <a:ln w="22225"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2" name="Text Placeholder 23">
            <a:extLst>
              <a:ext uri="{FF2B5EF4-FFF2-40B4-BE49-F238E27FC236}">
                <a16:creationId xmlns:a16="http://schemas.microsoft.com/office/drawing/2014/main" id="{F1327C85-FA76-5C48-9617-C33AF52BF48F}"/>
              </a:ext>
            </a:extLst>
          </p:cNvPr>
          <p:cNvSpPr>
            <a:spLocks noGrp="1"/>
          </p:cNvSpPr>
          <p:nvPr>
            <p:ph type="body" sz="quarter" idx="49" hasCustomPrompt="1"/>
          </p:nvPr>
        </p:nvSpPr>
        <p:spPr>
          <a:xfrm>
            <a:off x="6346635" y="4850767"/>
            <a:ext cx="1208278" cy="721909"/>
          </a:xfrm>
        </p:spPr>
        <p:txBody>
          <a:bodyPr anchor="ctr">
            <a:noAutofit/>
          </a:bodyPr>
          <a:lstStyle>
            <a:lvl1pPr marL="0" indent="0" algn="ctr">
              <a:buNone/>
              <a:defRPr sz="4400" b="1" i="0">
                <a:solidFill>
                  <a:srgbClr val="231F20"/>
                </a:solidFill>
                <a:latin typeface="Amatic SC" pitchFamily="2" charset="0"/>
              </a:defRPr>
            </a:lvl1pPr>
          </a:lstStyle>
          <a:p>
            <a:pPr lvl="0"/>
            <a:r>
              <a:rPr lang="en-US" dirty="0"/>
              <a:t>1984</a:t>
            </a:r>
          </a:p>
        </p:txBody>
      </p:sp>
      <p:sp>
        <p:nvSpPr>
          <p:cNvPr id="113" name="Text Placeholder 23">
            <a:extLst>
              <a:ext uri="{FF2B5EF4-FFF2-40B4-BE49-F238E27FC236}">
                <a16:creationId xmlns:a16="http://schemas.microsoft.com/office/drawing/2014/main" id="{34B3C151-73AB-F842-A735-5521F4A88DD3}"/>
              </a:ext>
            </a:extLst>
          </p:cNvPr>
          <p:cNvSpPr>
            <a:spLocks noGrp="1"/>
          </p:cNvSpPr>
          <p:nvPr>
            <p:ph type="body" sz="quarter" idx="50" hasCustomPrompt="1"/>
          </p:nvPr>
        </p:nvSpPr>
        <p:spPr>
          <a:xfrm>
            <a:off x="8609712" y="3173614"/>
            <a:ext cx="961326" cy="721909"/>
          </a:xfrm>
        </p:spPr>
        <p:txBody>
          <a:bodyPr anchor="ctr">
            <a:noAutofit/>
          </a:bodyPr>
          <a:lstStyle>
            <a:lvl1pPr marL="0" indent="0" algn="ctr">
              <a:buNone/>
              <a:defRPr sz="4000" b="1" i="0">
                <a:solidFill>
                  <a:srgbClr val="231F20"/>
                </a:solidFill>
                <a:latin typeface="Amatic SC" pitchFamily="2" charset="0"/>
              </a:defRPr>
            </a:lvl1pPr>
          </a:lstStyle>
          <a:p>
            <a:pPr lvl="0"/>
            <a:r>
              <a:rPr lang="en-US" dirty="0"/>
              <a:t>1992</a:t>
            </a:r>
          </a:p>
        </p:txBody>
      </p:sp>
      <p:sp>
        <p:nvSpPr>
          <p:cNvPr id="114" name="Text Placeholder 23">
            <a:extLst>
              <a:ext uri="{FF2B5EF4-FFF2-40B4-BE49-F238E27FC236}">
                <a16:creationId xmlns:a16="http://schemas.microsoft.com/office/drawing/2014/main" id="{8B40C4D2-4CA5-5146-9775-4417387C3258}"/>
              </a:ext>
            </a:extLst>
          </p:cNvPr>
          <p:cNvSpPr>
            <a:spLocks noGrp="1"/>
          </p:cNvSpPr>
          <p:nvPr>
            <p:ph type="body" sz="quarter" idx="51" hasCustomPrompt="1"/>
          </p:nvPr>
        </p:nvSpPr>
        <p:spPr>
          <a:xfrm>
            <a:off x="6046788" y="2144818"/>
            <a:ext cx="779653" cy="721909"/>
          </a:xfrm>
        </p:spPr>
        <p:txBody>
          <a:bodyPr anchor="ctr">
            <a:noAutofit/>
          </a:bodyPr>
          <a:lstStyle>
            <a:lvl1pPr marL="0" indent="0" algn="ctr">
              <a:buNone/>
              <a:defRPr sz="3600" b="1" i="0">
                <a:solidFill>
                  <a:srgbClr val="231F20"/>
                </a:solidFill>
                <a:latin typeface="Amatic SC" pitchFamily="2" charset="0"/>
              </a:defRPr>
            </a:lvl1pPr>
          </a:lstStyle>
          <a:p>
            <a:pPr lvl="0"/>
            <a:r>
              <a:rPr lang="en-US" dirty="0"/>
              <a:t>2009</a:t>
            </a:r>
          </a:p>
        </p:txBody>
      </p:sp>
      <p:sp>
        <p:nvSpPr>
          <p:cNvPr id="115" name="Text Placeholder 23">
            <a:extLst>
              <a:ext uri="{FF2B5EF4-FFF2-40B4-BE49-F238E27FC236}">
                <a16:creationId xmlns:a16="http://schemas.microsoft.com/office/drawing/2014/main" id="{CE5D70D3-15E8-FD4C-A7B1-1156467A2BB6}"/>
              </a:ext>
            </a:extLst>
          </p:cNvPr>
          <p:cNvSpPr>
            <a:spLocks noGrp="1"/>
          </p:cNvSpPr>
          <p:nvPr>
            <p:ph type="body" sz="quarter" idx="52" hasCustomPrompt="1"/>
          </p:nvPr>
        </p:nvSpPr>
        <p:spPr>
          <a:xfrm>
            <a:off x="9952735" y="1973263"/>
            <a:ext cx="639953" cy="334962"/>
          </a:xfrm>
        </p:spPr>
        <p:txBody>
          <a:bodyPr anchor="ctr">
            <a:noAutofit/>
          </a:bodyPr>
          <a:lstStyle>
            <a:lvl1pPr marL="0" indent="0" algn="ctr">
              <a:buNone/>
              <a:defRPr sz="2600" b="1" i="0">
                <a:solidFill>
                  <a:srgbClr val="231F20"/>
                </a:solidFill>
                <a:latin typeface="Amatic SC" pitchFamily="2" charset="0"/>
              </a:defRPr>
            </a:lvl1pPr>
          </a:lstStyle>
          <a:p>
            <a:pPr lvl="0"/>
            <a:r>
              <a:rPr lang="en-US" dirty="0"/>
              <a:t>2019</a:t>
            </a:r>
          </a:p>
        </p:txBody>
      </p:sp>
      <p:sp>
        <p:nvSpPr>
          <p:cNvPr id="116" name="Freeform 31">
            <a:extLst>
              <a:ext uri="{FF2B5EF4-FFF2-40B4-BE49-F238E27FC236}">
                <a16:creationId xmlns:a16="http://schemas.microsoft.com/office/drawing/2014/main" id="{61C46C5C-9F37-8B49-AEC5-FA1397044D59}"/>
              </a:ext>
            </a:extLst>
          </p:cNvPr>
          <p:cNvSpPr>
            <a:spLocks/>
          </p:cNvSpPr>
          <p:nvPr userDrawn="1"/>
        </p:nvSpPr>
        <p:spPr bwMode="auto">
          <a:xfrm>
            <a:off x="6281738" y="4503738"/>
            <a:ext cx="1287463" cy="1371600"/>
          </a:xfrm>
          <a:custGeom>
            <a:avLst/>
            <a:gdLst>
              <a:gd name="T0" fmla="*/ 86 w 339"/>
              <a:gd name="T1" fmla="*/ 324 h 361"/>
              <a:gd name="T2" fmla="*/ 229 w 339"/>
              <a:gd name="T3" fmla="*/ 343 h 361"/>
              <a:gd name="T4" fmla="*/ 298 w 339"/>
              <a:gd name="T5" fmla="*/ 294 h 361"/>
              <a:gd name="T6" fmla="*/ 338 w 339"/>
              <a:gd name="T7" fmla="*/ 177 h 361"/>
              <a:gd name="T8" fmla="*/ 288 w 339"/>
              <a:gd name="T9" fmla="*/ 63 h 361"/>
              <a:gd name="T10" fmla="*/ 204 w 339"/>
              <a:gd name="T11" fmla="*/ 19 h 361"/>
              <a:gd name="T12" fmla="*/ 7 w 339"/>
              <a:gd name="T13" fmla="*/ 164 h 361"/>
              <a:gd name="T14" fmla="*/ 86 w 339"/>
              <a:gd name="T15" fmla="*/ 324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9" h="361">
                <a:moveTo>
                  <a:pt x="86" y="324"/>
                </a:moveTo>
                <a:cubicBezTo>
                  <a:pt x="127" y="351"/>
                  <a:pt x="179" y="361"/>
                  <a:pt x="229" y="343"/>
                </a:cubicBezTo>
                <a:cubicBezTo>
                  <a:pt x="256" y="334"/>
                  <a:pt x="280" y="316"/>
                  <a:pt x="298" y="294"/>
                </a:cubicBezTo>
                <a:cubicBezTo>
                  <a:pt x="325" y="262"/>
                  <a:pt x="339" y="219"/>
                  <a:pt x="338" y="177"/>
                </a:cubicBezTo>
                <a:cubicBezTo>
                  <a:pt x="336" y="134"/>
                  <a:pt x="318" y="93"/>
                  <a:pt x="288" y="63"/>
                </a:cubicBezTo>
                <a:cubicBezTo>
                  <a:pt x="265" y="41"/>
                  <a:pt x="235" y="25"/>
                  <a:pt x="204" y="19"/>
                </a:cubicBezTo>
                <a:cubicBezTo>
                  <a:pt x="110" y="0"/>
                  <a:pt x="17" y="68"/>
                  <a:pt x="7" y="164"/>
                </a:cubicBezTo>
                <a:cubicBezTo>
                  <a:pt x="0" y="229"/>
                  <a:pt x="34" y="290"/>
                  <a:pt x="86" y="324"/>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7" name="Freeform 33">
            <a:extLst>
              <a:ext uri="{FF2B5EF4-FFF2-40B4-BE49-F238E27FC236}">
                <a16:creationId xmlns:a16="http://schemas.microsoft.com/office/drawing/2014/main" id="{FBA50FD2-1D56-F646-BA3B-ED27E16F74C4}"/>
              </a:ext>
            </a:extLst>
          </p:cNvPr>
          <p:cNvSpPr>
            <a:spLocks/>
          </p:cNvSpPr>
          <p:nvPr userDrawn="1"/>
        </p:nvSpPr>
        <p:spPr bwMode="auto">
          <a:xfrm>
            <a:off x="8561388" y="3001963"/>
            <a:ext cx="987425" cy="1054100"/>
          </a:xfrm>
          <a:custGeom>
            <a:avLst/>
            <a:gdLst>
              <a:gd name="T0" fmla="*/ 66 w 260"/>
              <a:gd name="T1" fmla="*/ 248 h 277"/>
              <a:gd name="T2" fmla="*/ 176 w 260"/>
              <a:gd name="T3" fmla="*/ 263 h 277"/>
              <a:gd name="T4" fmla="*/ 228 w 260"/>
              <a:gd name="T5" fmla="*/ 226 h 277"/>
              <a:gd name="T6" fmla="*/ 259 w 260"/>
              <a:gd name="T7" fmla="*/ 135 h 277"/>
              <a:gd name="T8" fmla="*/ 220 w 260"/>
              <a:gd name="T9" fmla="*/ 48 h 277"/>
              <a:gd name="T10" fmla="*/ 156 w 260"/>
              <a:gd name="T11" fmla="*/ 14 h 277"/>
              <a:gd name="T12" fmla="*/ 5 w 260"/>
              <a:gd name="T13" fmla="*/ 125 h 277"/>
              <a:gd name="T14" fmla="*/ 66 w 260"/>
              <a:gd name="T15" fmla="*/ 24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0" h="277">
                <a:moveTo>
                  <a:pt x="66" y="248"/>
                </a:moveTo>
                <a:cubicBezTo>
                  <a:pt x="97" y="269"/>
                  <a:pt x="137" y="277"/>
                  <a:pt x="176" y="263"/>
                </a:cubicBezTo>
                <a:cubicBezTo>
                  <a:pt x="196" y="256"/>
                  <a:pt x="214" y="242"/>
                  <a:pt x="228" y="226"/>
                </a:cubicBezTo>
                <a:cubicBezTo>
                  <a:pt x="249" y="200"/>
                  <a:pt x="260" y="168"/>
                  <a:pt x="259" y="135"/>
                </a:cubicBezTo>
                <a:cubicBezTo>
                  <a:pt x="258" y="103"/>
                  <a:pt x="244" y="71"/>
                  <a:pt x="220" y="48"/>
                </a:cubicBezTo>
                <a:cubicBezTo>
                  <a:pt x="203" y="31"/>
                  <a:pt x="180" y="19"/>
                  <a:pt x="156" y="14"/>
                </a:cubicBezTo>
                <a:cubicBezTo>
                  <a:pt x="84" y="0"/>
                  <a:pt x="13" y="52"/>
                  <a:pt x="5" y="125"/>
                </a:cubicBezTo>
                <a:cubicBezTo>
                  <a:pt x="0" y="176"/>
                  <a:pt x="26" y="222"/>
                  <a:pt x="66" y="248"/>
                </a:cubicBezTo>
                <a:close/>
              </a:path>
            </a:pathLst>
          </a:custGeom>
          <a:noFill/>
          <a:ln w="3651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8" name="Freeform 35">
            <a:extLst>
              <a:ext uri="{FF2B5EF4-FFF2-40B4-BE49-F238E27FC236}">
                <a16:creationId xmlns:a16="http://schemas.microsoft.com/office/drawing/2014/main" id="{7D3EEBF7-63D8-AE43-ABEC-4CF76063CAE0}"/>
              </a:ext>
            </a:extLst>
          </p:cNvPr>
          <p:cNvSpPr>
            <a:spLocks/>
          </p:cNvSpPr>
          <p:nvPr userDrawn="1"/>
        </p:nvSpPr>
        <p:spPr bwMode="auto">
          <a:xfrm>
            <a:off x="6046788" y="2025650"/>
            <a:ext cx="815975" cy="869950"/>
          </a:xfrm>
          <a:custGeom>
            <a:avLst/>
            <a:gdLst>
              <a:gd name="T0" fmla="*/ 54 w 215"/>
              <a:gd name="T1" fmla="*/ 205 h 229"/>
              <a:gd name="T2" fmla="*/ 145 w 215"/>
              <a:gd name="T3" fmla="*/ 217 h 229"/>
              <a:gd name="T4" fmla="*/ 188 w 215"/>
              <a:gd name="T5" fmla="*/ 186 h 229"/>
              <a:gd name="T6" fmla="*/ 214 w 215"/>
              <a:gd name="T7" fmla="*/ 112 h 229"/>
              <a:gd name="T8" fmla="*/ 182 w 215"/>
              <a:gd name="T9" fmla="*/ 40 h 229"/>
              <a:gd name="T10" fmla="*/ 129 w 215"/>
              <a:gd name="T11" fmla="*/ 12 h 229"/>
              <a:gd name="T12" fmla="*/ 4 w 215"/>
              <a:gd name="T13" fmla="*/ 104 h 229"/>
              <a:gd name="T14" fmla="*/ 54 w 215"/>
              <a:gd name="T15" fmla="*/ 205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 h="229">
                <a:moveTo>
                  <a:pt x="54" y="205"/>
                </a:moveTo>
                <a:cubicBezTo>
                  <a:pt x="80" y="222"/>
                  <a:pt x="113" y="229"/>
                  <a:pt x="145" y="217"/>
                </a:cubicBezTo>
                <a:cubicBezTo>
                  <a:pt x="162" y="211"/>
                  <a:pt x="177" y="200"/>
                  <a:pt x="188" y="186"/>
                </a:cubicBezTo>
                <a:cubicBezTo>
                  <a:pt x="205" y="166"/>
                  <a:pt x="215" y="139"/>
                  <a:pt x="214" y="112"/>
                </a:cubicBezTo>
                <a:cubicBezTo>
                  <a:pt x="212" y="85"/>
                  <a:pt x="201" y="59"/>
                  <a:pt x="182" y="40"/>
                </a:cubicBezTo>
                <a:cubicBezTo>
                  <a:pt x="167" y="26"/>
                  <a:pt x="149" y="16"/>
                  <a:pt x="129" y="12"/>
                </a:cubicBezTo>
                <a:cubicBezTo>
                  <a:pt x="69" y="0"/>
                  <a:pt x="11" y="43"/>
                  <a:pt x="4" y="104"/>
                </a:cubicBezTo>
                <a:cubicBezTo>
                  <a:pt x="0" y="145"/>
                  <a:pt x="22" y="184"/>
                  <a:pt x="54" y="205"/>
                </a:cubicBezTo>
                <a:close/>
              </a:path>
            </a:pathLst>
          </a:custGeom>
          <a:noFill/>
          <a:ln w="30163"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9" name="Freeform 37">
            <a:extLst>
              <a:ext uri="{FF2B5EF4-FFF2-40B4-BE49-F238E27FC236}">
                <a16:creationId xmlns:a16="http://schemas.microsoft.com/office/drawing/2014/main" id="{2611B2C1-A7F6-844A-83C4-1992E7BE4B25}"/>
              </a:ext>
            </a:extLst>
          </p:cNvPr>
          <p:cNvSpPr>
            <a:spLocks/>
          </p:cNvSpPr>
          <p:nvPr userDrawn="1"/>
        </p:nvSpPr>
        <p:spPr bwMode="auto">
          <a:xfrm>
            <a:off x="9982200" y="1824038"/>
            <a:ext cx="550863" cy="588963"/>
          </a:xfrm>
          <a:custGeom>
            <a:avLst/>
            <a:gdLst>
              <a:gd name="T0" fmla="*/ 37 w 145"/>
              <a:gd name="T1" fmla="*/ 139 h 155"/>
              <a:gd name="T2" fmla="*/ 98 w 145"/>
              <a:gd name="T3" fmla="*/ 147 h 155"/>
              <a:gd name="T4" fmla="*/ 127 w 145"/>
              <a:gd name="T5" fmla="*/ 126 h 155"/>
              <a:gd name="T6" fmla="*/ 145 w 145"/>
              <a:gd name="T7" fmla="*/ 76 h 155"/>
              <a:gd name="T8" fmla="*/ 123 w 145"/>
              <a:gd name="T9" fmla="*/ 27 h 155"/>
              <a:gd name="T10" fmla="*/ 87 w 145"/>
              <a:gd name="T11" fmla="*/ 8 h 155"/>
              <a:gd name="T12" fmla="*/ 3 w 145"/>
              <a:gd name="T13" fmla="*/ 70 h 155"/>
              <a:gd name="T14" fmla="*/ 37 w 145"/>
              <a:gd name="T15" fmla="*/ 139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5" h="155">
                <a:moveTo>
                  <a:pt x="37" y="139"/>
                </a:moveTo>
                <a:cubicBezTo>
                  <a:pt x="54" y="150"/>
                  <a:pt x="77" y="155"/>
                  <a:pt x="98" y="147"/>
                </a:cubicBezTo>
                <a:cubicBezTo>
                  <a:pt x="110" y="143"/>
                  <a:pt x="120" y="135"/>
                  <a:pt x="127" y="126"/>
                </a:cubicBezTo>
                <a:cubicBezTo>
                  <a:pt x="139" y="112"/>
                  <a:pt x="145" y="94"/>
                  <a:pt x="145" y="76"/>
                </a:cubicBezTo>
                <a:cubicBezTo>
                  <a:pt x="144" y="58"/>
                  <a:pt x="136" y="40"/>
                  <a:pt x="123" y="27"/>
                </a:cubicBezTo>
                <a:cubicBezTo>
                  <a:pt x="113" y="18"/>
                  <a:pt x="101" y="11"/>
                  <a:pt x="87" y="8"/>
                </a:cubicBezTo>
                <a:cubicBezTo>
                  <a:pt x="47" y="0"/>
                  <a:pt x="8" y="29"/>
                  <a:pt x="3" y="70"/>
                </a:cubicBezTo>
                <a:cubicBezTo>
                  <a:pt x="0" y="98"/>
                  <a:pt x="15" y="124"/>
                  <a:pt x="37" y="139"/>
                </a:cubicBezTo>
                <a:close/>
              </a:path>
            </a:pathLst>
          </a:custGeom>
          <a:noFill/>
          <a:ln w="22225"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Tree>
    <p:extLst>
      <p:ext uri="{BB962C8B-B14F-4D97-AF65-F5344CB8AC3E}">
        <p14:creationId xmlns:p14="http://schemas.microsoft.com/office/powerpoint/2010/main" val="109616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ne infographic">
    <p:spTree>
      <p:nvGrpSpPr>
        <p:cNvPr id="1" name=""/>
        <p:cNvGrpSpPr/>
        <p:nvPr/>
      </p:nvGrpSpPr>
      <p:grpSpPr>
        <a:xfrm>
          <a:off x="0" y="0"/>
          <a:ext cx="0" cy="0"/>
          <a:chOff x="0" y="0"/>
          <a:chExt cx="0" cy="0"/>
        </a:xfrm>
      </p:grpSpPr>
      <p:sp>
        <p:nvSpPr>
          <p:cNvPr id="118" name="Freeform 30">
            <a:extLst>
              <a:ext uri="{FF2B5EF4-FFF2-40B4-BE49-F238E27FC236}">
                <a16:creationId xmlns:a16="http://schemas.microsoft.com/office/drawing/2014/main" id="{AE1252B5-ECEC-6048-A9A1-70D04D5452F7}"/>
              </a:ext>
            </a:extLst>
          </p:cNvPr>
          <p:cNvSpPr>
            <a:spLocks/>
          </p:cNvSpPr>
          <p:nvPr userDrawn="1"/>
        </p:nvSpPr>
        <p:spPr bwMode="auto">
          <a:xfrm>
            <a:off x="4875045" y="6156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nvGrpSpPr>
          <p:cNvPr id="56" name="Group 55">
            <a:extLst>
              <a:ext uri="{FF2B5EF4-FFF2-40B4-BE49-F238E27FC236}">
                <a16:creationId xmlns:a16="http://schemas.microsoft.com/office/drawing/2014/main" id="{2A81B2DB-8D23-9841-BC29-A24C025F1AAD}"/>
              </a:ext>
            </a:extLst>
          </p:cNvPr>
          <p:cNvGrpSpPr/>
          <p:nvPr userDrawn="1"/>
        </p:nvGrpSpPr>
        <p:grpSpPr>
          <a:xfrm>
            <a:off x="1970164" y="2035175"/>
            <a:ext cx="1720850" cy="3398838"/>
            <a:chOff x="2840038" y="1722438"/>
            <a:chExt cx="1720850" cy="3398838"/>
          </a:xfrm>
        </p:grpSpPr>
        <p:sp>
          <p:nvSpPr>
            <p:cNvPr id="57" name="Freeform 10">
              <a:extLst>
                <a:ext uri="{FF2B5EF4-FFF2-40B4-BE49-F238E27FC236}">
                  <a16:creationId xmlns:a16="http://schemas.microsoft.com/office/drawing/2014/main" id="{07EFE8EC-2FFE-5944-98E0-972BF5687D36}"/>
                </a:ext>
              </a:extLst>
            </p:cNvPr>
            <p:cNvSpPr>
              <a:spLocks/>
            </p:cNvSpPr>
            <p:nvPr/>
          </p:nvSpPr>
          <p:spPr bwMode="auto">
            <a:xfrm>
              <a:off x="2840038" y="1722438"/>
              <a:ext cx="1720850" cy="3398838"/>
            </a:xfrm>
            <a:custGeom>
              <a:avLst/>
              <a:gdLst>
                <a:gd name="T0" fmla="*/ 438 w 452"/>
                <a:gd name="T1" fmla="*/ 610 h 892"/>
                <a:gd name="T2" fmla="*/ 441 w 452"/>
                <a:gd name="T3" fmla="*/ 761 h 892"/>
                <a:gd name="T4" fmla="*/ 415 w 452"/>
                <a:gd name="T5" fmla="*/ 876 h 892"/>
                <a:gd name="T6" fmla="*/ 338 w 452"/>
                <a:gd name="T7" fmla="*/ 892 h 892"/>
                <a:gd name="T8" fmla="*/ 105 w 452"/>
                <a:gd name="T9" fmla="*/ 892 h 892"/>
                <a:gd name="T10" fmla="*/ 55 w 452"/>
                <a:gd name="T11" fmla="*/ 888 h 892"/>
                <a:gd name="T12" fmla="*/ 17 w 452"/>
                <a:gd name="T13" fmla="*/ 859 h 892"/>
                <a:gd name="T14" fmla="*/ 9 w 452"/>
                <a:gd name="T15" fmla="*/ 825 h 892"/>
                <a:gd name="T16" fmla="*/ 5 w 452"/>
                <a:gd name="T17" fmla="*/ 740 h 892"/>
                <a:gd name="T18" fmla="*/ 9 w 452"/>
                <a:gd name="T19" fmla="*/ 581 h 892"/>
                <a:gd name="T20" fmla="*/ 9 w 452"/>
                <a:gd name="T21" fmla="*/ 499 h 892"/>
                <a:gd name="T22" fmla="*/ 10 w 452"/>
                <a:gd name="T23" fmla="*/ 416 h 892"/>
                <a:gd name="T24" fmla="*/ 11 w 452"/>
                <a:gd name="T25" fmla="*/ 85 h 892"/>
                <a:gd name="T26" fmla="*/ 24 w 452"/>
                <a:gd name="T27" fmla="*/ 27 h 892"/>
                <a:gd name="T28" fmla="*/ 110 w 452"/>
                <a:gd name="T29" fmla="*/ 1 h 892"/>
                <a:gd name="T30" fmla="*/ 254 w 452"/>
                <a:gd name="T31" fmla="*/ 4 h 892"/>
                <a:gd name="T32" fmla="*/ 326 w 452"/>
                <a:gd name="T33" fmla="*/ 6 h 892"/>
                <a:gd name="T34" fmla="*/ 392 w 452"/>
                <a:gd name="T35" fmla="*/ 7 h 892"/>
                <a:gd name="T36" fmla="*/ 432 w 452"/>
                <a:gd name="T37" fmla="*/ 30 h 892"/>
                <a:gd name="T38" fmla="*/ 443 w 452"/>
                <a:gd name="T39" fmla="*/ 94 h 892"/>
                <a:gd name="T40" fmla="*/ 443 w 452"/>
                <a:gd name="T41" fmla="*/ 176 h 892"/>
                <a:gd name="T42" fmla="*/ 438 w 452"/>
                <a:gd name="T43" fmla="*/ 610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2" h="892">
                  <a:moveTo>
                    <a:pt x="438" y="610"/>
                  </a:moveTo>
                  <a:cubicBezTo>
                    <a:pt x="438" y="660"/>
                    <a:pt x="440" y="711"/>
                    <a:pt x="441" y="761"/>
                  </a:cubicBezTo>
                  <a:cubicBezTo>
                    <a:pt x="443" y="800"/>
                    <a:pt x="452" y="850"/>
                    <a:pt x="415" y="876"/>
                  </a:cubicBezTo>
                  <a:cubicBezTo>
                    <a:pt x="393" y="892"/>
                    <a:pt x="364" y="892"/>
                    <a:pt x="338" y="892"/>
                  </a:cubicBezTo>
                  <a:cubicBezTo>
                    <a:pt x="260" y="892"/>
                    <a:pt x="182" y="892"/>
                    <a:pt x="105" y="892"/>
                  </a:cubicBezTo>
                  <a:cubicBezTo>
                    <a:pt x="88" y="892"/>
                    <a:pt x="71" y="892"/>
                    <a:pt x="55" y="888"/>
                  </a:cubicBezTo>
                  <a:cubicBezTo>
                    <a:pt x="40" y="883"/>
                    <a:pt x="24" y="874"/>
                    <a:pt x="17" y="859"/>
                  </a:cubicBezTo>
                  <a:cubicBezTo>
                    <a:pt x="11" y="849"/>
                    <a:pt x="10" y="836"/>
                    <a:pt x="9" y="825"/>
                  </a:cubicBezTo>
                  <a:cubicBezTo>
                    <a:pt x="7" y="797"/>
                    <a:pt x="6" y="769"/>
                    <a:pt x="5" y="740"/>
                  </a:cubicBezTo>
                  <a:cubicBezTo>
                    <a:pt x="4" y="688"/>
                    <a:pt x="0" y="633"/>
                    <a:pt x="9" y="581"/>
                  </a:cubicBezTo>
                  <a:cubicBezTo>
                    <a:pt x="13" y="555"/>
                    <a:pt x="9" y="526"/>
                    <a:pt x="9" y="499"/>
                  </a:cubicBezTo>
                  <a:cubicBezTo>
                    <a:pt x="9" y="472"/>
                    <a:pt x="9" y="444"/>
                    <a:pt x="10" y="416"/>
                  </a:cubicBezTo>
                  <a:cubicBezTo>
                    <a:pt x="10" y="306"/>
                    <a:pt x="11" y="195"/>
                    <a:pt x="11" y="85"/>
                  </a:cubicBezTo>
                  <a:cubicBezTo>
                    <a:pt x="11" y="65"/>
                    <a:pt x="12" y="43"/>
                    <a:pt x="24" y="27"/>
                  </a:cubicBezTo>
                  <a:cubicBezTo>
                    <a:pt x="42" y="2"/>
                    <a:pt x="78" y="0"/>
                    <a:pt x="110" y="1"/>
                  </a:cubicBezTo>
                  <a:cubicBezTo>
                    <a:pt x="158" y="2"/>
                    <a:pt x="206" y="3"/>
                    <a:pt x="254" y="4"/>
                  </a:cubicBezTo>
                  <a:cubicBezTo>
                    <a:pt x="278" y="4"/>
                    <a:pt x="302" y="5"/>
                    <a:pt x="326" y="6"/>
                  </a:cubicBezTo>
                  <a:cubicBezTo>
                    <a:pt x="348" y="6"/>
                    <a:pt x="370" y="2"/>
                    <a:pt x="392" y="7"/>
                  </a:cubicBezTo>
                  <a:cubicBezTo>
                    <a:pt x="407" y="10"/>
                    <a:pt x="422" y="18"/>
                    <a:pt x="432" y="30"/>
                  </a:cubicBezTo>
                  <a:cubicBezTo>
                    <a:pt x="445" y="49"/>
                    <a:pt x="445" y="72"/>
                    <a:pt x="443" y="94"/>
                  </a:cubicBezTo>
                  <a:cubicBezTo>
                    <a:pt x="442" y="121"/>
                    <a:pt x="443" y="149"/>
                    <a:pt x="443" y="176"/>
                  </a:cubicBezTo>
                  <a:cubicBezTo>
                    <a:pt x="443" y="321"/>
                    <a:pt x="436" y="465"/>
                    <a:pt x="438" y="61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8" name="Freeform 11">
              <a:extLst>
                <a:ext uri="{FF2B5EF4-FFF2-40B4-BE49-F238E27FC236}">
                  <a16:creationId xmlns:a16="http://schemas.microsoft.com/office/drawing/2014/main" id="{E7D85D73-EF65-E64A-9378-219E7D885A95}"/>
                </a:ext>
              </a:extLst>
            </p:cNvPr>
            <p:cNvSpPr>
              <a:spLocks/>
            </p:cNvSpPr>
            <p:nvPr/>
          </p:nvSpPr>
          <p:spPr bwMode="auto">
            <a:xfrm>
              <a:off x="3236913" y="1725613"/>
              <a:ext cx="912813" cy="201613"/>
            </a:xfrm>
            <a:custGeom>
              <a:avLst/>
              <a:gdLst>
                <a:gd name="T0" fmla="*/ 0 w 240"/>
                <a:gd name="T1" fmla="*/ 0 h 53"/>
                <a:gd name="T2" fmla="*/ 5 w 240"/>
                <a:gd name="T3" fmla="*/ 22 h 53"/>
                <a:gd name="T4" fmla="*/ 16 w 240"/>
                <a:gd name="T5" fmla="*/ 42 h 53"/>
                <a:gd name="T6" fmla="*/ 40 w 240"/>
                <a:gd name="T7" fmla="*/ 48 h 53"/>
                <a:gd name="T8" fmla="*/ 197 w 240"/>
                <a:gd name="T9" fmla="*/ 50 h 53"/>
                <a:gd name="T10" fmla="*/ 223 w 240"/>
                <a:gd name="T11" fmla="*/ 43 h 53"/>
                <a:gd name="T12" fmla="*/ 240 w 240"/>
                <a:gd name="T13" fmla="*/ 7 h 53"/>
              </a:gdLst>
              <a:ahLst/>
              <a:cxnLst>
                <a:cxn ang="0">
                  <a:pos x="T0" y="T1"/>
                </a:cxn>
                <a:cxn ang="0">
                  <a:pos x="T2" y="T3"/>
                </a:cxn>
                <a:cxn ang="0">
                  <a:pos x="T4" y="T5"/>
                </a:cxn>
                <a:cxn ang="0">
                  <a:pos x="T6" y="T7"/>
                </a:cxn>
                <a:cxn ang="0">
                  <a:pos x="T8" y="T9"/>
                </a:cxn>
                <a:cxn ang="0">
                  <a:pos x="T10" y="T11"/>
                </a:cxn>
                <a:cxn ang="0">
                  <a:pos x="T12" y="T13"/>
                </a:cxn>
              </a:cxnLst>
              <a:rect l="0" t="0" r="r" b="b"/>
              <a:pathLst>
                <a:path w="240" h="53">
                  <a:moveTo>
                    <a:pt x="0" y="0"/>
                  </a:moveTo>
                  <a:cubicBezTo>
                    <a:pt x="3" y="7"/>
                    <a:pt x="4" y="15"/>
                    <a:pt x="5" y="22"/>
                  </a:cubicBezTo>
                  <a:cubicBezTo>
                    <a:pt x="7" y="30"/>
                    <a:pt x="10" y="37"/>
                    <a:pt x="16" y="42"/>
                  </a:cubicBezTo>
                  <a:cubicBezTo>
                    <a:pt x="23" y="47"/>
                    <a:pt x="32" y="47"/>
                    <a:pt x="40" y="48"/>
                  </a:cubicBezTo>
                  <a:cubicBezTo>
                    <a:pt x="92" y="50"/>
                    <a:pt x="145" y="53"/>
                    <a:pt x="197" y="50"/>
                  </a:cubicBezTo>
                  <a:cubicBezTo>
                    <a:pt x="206" y="49"/>
                    <a:pt x="215" y="48"/>
                    <a:pt x="223" y="43"/>
                  </a:cubicBezTo>
                  <a:cubicBezTo>
                    <a:pt x="234" y="35"/>
                    <a:pt x="238" y="20"/>
                    <a:pt x="240" y="7"/>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53" name="Freeform 6">
            <a:extLst>
              <a:ext uri="{FF2B5EF4-FFF2-40B4-BE49-F238E27FC236}">
                <a16:creationId xmlns:a16="http://schemas.microsoft.com/office/drawing/2014/main" id="{9233132E-6691-9746-9AB6-8709AB59D77C}"/>
              </a:ext>
            </a:extLst>
          </p:cNvPr>
          <p:cNvSpPr>
            <a:spLocks/>
          </p:cNvSpPr>
          <p:nvPr userDrawn="1"/>
        </p:nvSpPr>
        <p:spPr bwMode="auto">
          <a:xfrm>
            <a:off x="2351164" y="5162550"/>
            <a:ext cx="1016000" cy="976313"/>
          </a:xfrm>
          <a:custGeom>
            <a:avLst/>
            <a:gdLst>
              <a:gd name="T0" fmla="*/ 0 w 267"/>
              <a:gd name="T1" fmla="*/ 256 h 256"/>
              <a:gd name="T2" fmla="*/ 65 w 267"/>
              <a:gd name="T3" fmla="*/ 212 h 256"/>
              <a:gd name="T4" fmla="*/ 167 w 267"/>
              <a:gd name="T5" fmla="*/ 159 h 256"/>
              <a:gd name="T6" fmla="*/ 235 w 267"/>
              <a:gd name="T7" fmla="*/ 99 h 256"/>
              <a:gd name="T8" fmla="*/ 265 w 267"/>
              <a:gd name="T9" fmla="*/ 0 h 256"/>
            </a:gdLst>
            <a:ahLst/>
            <a:cxnLst>
              <a:cxn ang="0">
                <a:pos x="T0" y="T1"/>
              </a:cxn>
              <a:cxn ang="0">
                <a:pos x="T2" y="T3"/>
              </a:cxn>
              <a:cxn ang="0">
                <a:pos x="T4" y="T5"/>
              </a:cxn>
              <a:cxn ang="0">
                <a:pos x="T6" y="T7"/>
              </a:cxn>
              <a:cxn ang="0">
                <a:pos x="T8" y="T9"/>
              </a:cxn>
            </a:cxnLst>
            <a:rect l="0" t="0" r="r" b="b"/>
            <a:pathLst>
              <a:path w="267" h="256">
                <a:moveTo>
                  <a:pt x="0" y="256"/>
                </a:moveTo>
                <a:cubicBezTo>
                  <a:pt x="12" y="233"/>
                  <a:pt x="40" y="222"/>
                  <a:pt x="65" y="212"/>
                </a:cubicBezTo>
                <a:cubicBezTo>
                  <a:pt x="101" y="198"/>
                  <a:pt x="135" y="180"/>
                  <a:pt x="167" y="159"/>
                </a:cubicBezTo>
                <a:cubicBezTo>
                  <a:pt x="193" y="143"/>
                  <a:pt x="218" y="124"/>
                  <a:pt x="235" y="99"/>
                </a:cubicBezTo>
                <a:cubicBezTo>
                  <a:pt x="256" y="70"/>
                  <a:pt x="267" y="35"/>
                  <a:pt x="265" y="0"/>
                </a:cubicBezTo>
              </a:path>
            </a:pathLst>
          </a:custGeom>
          <a:no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54" name="Freeform 8">
            <a:extLst>
              <a:ext uri="{FF2B5EF4-FFF2-40B4-BE49-F238E27FC236}">
                <a16:creationId xmlns:a16="http://schemas.microsoft.com/office/drawing/2014/main" id="{0BEDE2A9-E216-5541-BEA9-AE45B8E380E1}"/>
              </a:ext>
            </a:extLst>
          </p:cNvPr>
          <p:cNvSpPr>
            <a:spLocks/>
          </p:cNvSpPr>
          <p:nvPr userDrawn="1"/>
        </p:nvSpPr>
        <p:spPr bwMode="auto">
          <a:xfrm>
            <a:off x="295351" y="5707062"/>
            <a:ext cx="2116138" cy="1150938"/>
          </a:xfrm>
          <a:custGeom>
            <a:avLst/>
            <a:gdLst>
              <a:gd name="T0" fmla="*/ 0 w 556"/>
              <a:gd name="T1" fmla="*/ 289 h 302"/>
              <a:gd name="T2" fmla="*/ 184 w 556"/>
              <a:gd name="T3" fmla="*/ 0 h 302"/>
              <a:gd name="T4" fmla="*/ 556 w 556"/>
              <a:gd name="T5" fmla="*/ 233 h 302"/>
              <a:gd name="T6" fmla="*/ 521 w 556"/>
              <a:gd name="T7" fmla="*/ 292 h 302"/>
              <a:gd name="T8" fmla="*/ 0 w 556"/>
              <a:gd name="T9" fmla="*/ 289 h 302"/>
            </a:gdLst>
            <a:ahLst/>
            <a:cxnLst>
              <a:cxn ang="0">
                <a:pos x="T0" y="T1"/>
              </a:cxn>
              <a:cxn ang="0">
                <a:pos x="T2" y="T3"/>
              </a:cxn>
              <a:cxn ang="0">
                <a:pos x="T4" y="T5"/>
              </a:cxn>
              <a:cxn ang="0">
                <a:pos x="T6" y="T7"/>
              </a:cxn>
              <a:cxn ang="0">
                <a:pos x="T8" y="T9"/>
              </a:cxn>
            </a:cxnLst>
            <a:rect l="0" t="0" r="r" b="b"/>
            <a:pathLst>
              <a:path w="556" h="302">
                <a:moveTo>
                  <a:pt x="0" y="289"/>
                </a:moveTo>
                <a:cubicBezTo>
                  <a:pt x="63" y="194"/>
                  <a:pt x="124" y="97"/>
                  <a:pt x="184" y="0"/>
                </a:cubicBezTo>
                <a:cubicBezTo>
                  <a:pt x="308" y="78"/>
                  <a:pt x="432" y="155"/>
                  <a:pt x="556" y="233"/>
                </a:cubicBezTo>
                <a:cubicBezTo>
                  <a:pt x="540" y="251"/>
                  <a:pt x="530" y="270"/>
                  <a:pt x="521" y="292"/>
                </a:cubicBezTo>
                <a:cubicBezTo>
                  <a:pt x="344" y="300"/>
                  <a:pt x="176" y="302"/>
                  <a:pt x="0" y="289"/>
                </a:cubicBezTo>
                <a:close/>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5" name="Freeform 9">
            <a:extLst>
              <a:ext uri="{FF2B5EF4-FFF2-40B4-BE49-F238E27FC236}">
                <a16:creationId xmlns:a16="http://schemas.microsoft.com/office/drawing/2014/main" id="{3F97B2C9-6B72-EF42-8F74-EC7B25FAC286}"/>
              </a:ext>
            </a:extLst>
          </p:cNvPr>
          <p:cNvSpPr>
            <a:spLocks/>
          </p:cNvSpPr>
          <p:nvPr userDrawn="1"/>
        </p:nvSpPr>
        <p:spPr bwMode="auto">
          <a:xfrm>
            <a:off x="1095451" y="5486400"/>
            <a:ext cx="1476375" cy="1085850"/>
          </a:xfrm>
          <a:custGeom>
            <a:avLst/>
            <a:gdLst>
              <a:gd name="T0" fmla="*/ 337 w 388"/>
              <a:gd name="T1" fmla="*/ 285 h 285"/>
              <a:gd name="T2" fmla="*/ 388 w 388"/>
              <a:gd name="T3" fmla="*/ 212 h 285"/>
              <a:gd name="T4" fmla="*/ 46 w 388"/>
              <a:gd name="T5" fmla="*/ 0 h 285"/>
              <a:gd name="T6" fmla="*/ 0 w 388"/>
              <a:gd name="T7" fmla="*/ 70 h 285"/>
            </a:gdLst>
            <a:ahLst/>
            <a:cxnLst>
              <a:cxn ang="0">
                <a:pos x="T0" y="T1"/>
              </a:cxn>
              <a:cxn ang="0">
                <a:pos x="T2" y="T3"/>
              </a:cxn>
              <a:cxn ang="0">
                <a:pos x="T4" y="T5"/>
              </a:cxn>
              <a:cxn ang="0">
                <a:pos x="T6" y="T7"/>
              </a:cxn>
            </a:cxnLst>
            <a:rect l="0" t="0" r="r" b="b"/>
            <a:pathLst>
              <a:path w="388" h="285">
                <a:moveTo>
                  <a:pt x="337" y="285"/>
                </a:moveTo>
                <a:cubicBezTo>
                  <a:pt x="354" y="261"/>
                  <a:pt x="371" y="236"/>
                  <a:pt x="388" y="212"/>
                </a:cubicBezTo>
                <a:cubicBezTo>
                  <a:pt x="274" y="141"/>
                  <a:pt x="161" y="70"/>
                  <a:pt x="46" y="0"/>
                </a:cubicBezTo>
                <a:cubicBezTo>
                  <a:pt x="33" y="25"/>
                  <a:pt x="17" y="48"/>
                  <a:pt x="0" y="7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12">
            <a:extLst>
              <a:ext uri="{FF2B5EF4-FFF2-40B4-BE49-F238E27FC236}">
                <a16:creationId xmlns:a16="http://schemas.microsoft.com/office/drawing/2014/main" id="{F88323D0-1B1E-1D44-BAF7-EAD275CAD7B1}"/>
              </a:ext>
            </a:extLst>
          </p:cNvPr>
          <p:cNvSpPr>
            <a:spLocks/>
          </p:cNvSpPr>
          <p:nvPr userDrawn="1"/>
        </p:nvSpPr>
        <p:spPr bwMode="auto">
          <a:xfrm>
            <a:off x="2127326" y="2457450"/>
            <a:ext cx="1416050" cy="519113"/>
          </a:xfrm>
          <a:custGeom>
            <a:avLst/>
            <a:gdLst>
              <a:gd name="T0" fmla="*/ 1 w 372"/>
              <a:gd name="T1" fmla="*/ 105 h 136"/>
              <a:gd name="T2" fmla="*/ 7 w 372"/>
              <a:gd name="T3" fmla="*/ 129 h 136"/>
              <a:gd name="T4" fmla="*/ 35 w 372"/>
              <a:gd name="T5" fmla="*/ 136 h 136"/>
              <a:gd name="T6" fmla="*/ 346 w 372"/>
              <a:gd name="T7" fmla="*/ 136 h 136"/>
              <a:gd name="T8" fmla="*/ 363 w 372"/>
              <a:gd name="T9" fmla="*/ 132 h 136"/>
              <a:gd name="T10" fmla="*/ 368 w 372"/>
              <a:gd name="T11" fmla="*/ 117 h 136"/>
              <a:gd name="T12" fmla="*/ 371 w 372"/>
              <a:gd name="T13" fmla="*/ 39 h 136"/>
              <a:gd name="T14" fmla="*/ 363 w 372"/>
              <a:gd name="T15" fmla="*/ 8 h 136"/>
              <a:gd name="T16" fmla="*/ 334 w 372"/>
              <a:gd name="T17" fmla="*/ 1 h 136"/>
              <a:gd name="T18" fmla="*/ 24 w 372"/>
              <a:gd name="T19" fmla="*/ 4 h 136"/>
              <a:gd name="T20" fmla="*/ 2 w 372"/>
              <a:gd name="T21" fmla="*/ 11 h 136"/>
              <a:gd name="T22" fmla="*/ 2 w 372"/>
              <a:gd name="T23" fmla="*/ 39 h 136"/>
              <a:gd name="T24" fmla="*/ 1 w 372"/>
              <a:gd name="T25" fmla="*/ 105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2" h="136">
                <a:moveTo>
                  <a:pt x="1" y="105"/>
                </a:moveTo>
                <a:cubicBezTo>
                  <a:pt x="1" y="113"/>
                  <a:pt x="1" y="123"/>
                  <a:pt x="7" y="129"/>
                </a:cubicBezTo>
                <a:cubicBezTo>
                  <a:pt x="14" y="136"/>
                  <a:pt x="25" y="136"/>
                  <a:pt x="35" y="136"/>
                </a:cubicBezTo>
                <a:cubicBezTo>
                  <a:pt x="139" y="136"/>
                  <a:pt x="242" y="136"/>
                  <a:pt x="346" y="136"/>
                </a:cubicBezTo>
                <a:cubicBezTo>
                  <a:pt x="352" y="136"/>
                  <a:pt x="359" y="136"/>
                  <a:pt x="363" y="132"/>
                </a:cubicBezTo>
                <a:cubicBezTo>
                  <a:pt x="367" y="128"/>
                  <a:pt x="368" y="122"/>
                  <a:pt x="368" y="117"/>
                </a:cubicBezTo>
                <a:cubicBezTo>
                  <a:pt x="369" y="91"/>
                  <a:pt x="370" y="65"/>
                  <a:pt x="371" y="39"/>
                </a:cubicBezTo>
                <a:cubicBezTo>
                  <a:pt x="372" y="28"/>
                  <a:pt x="372" y="15"/>
                  <a:pt x="363" y="8"/>
                </a:cubicBezTo>
                <a:cubicBezTo>
                  <a:pt x="355" y="1"/>
                  <a:pt x="344" y="1"/>
                  <a:pt x="334" y="1"/>
                </a:cubicBezTo>
                <a:cubicBezTo>
                  <a:pt x="231" y="0"/>
                  <a:pt x="127" y="1"/>
                  <a:pt x="24" y="4"/>
                </a:cubicBezTo>
                <a:cubicBezTo>
                  <a:pt x="16" y="4"/>
                  <a:pt x="5" y="3"/>
                  <a:pt x="2" y="11"/>
                </a:cubicBezTo>
                <a:cubicBezTo>
                  <a:pt x="0" y="19"/>
                  <a:pt x="2" y="31"/>
                  <a:pt x="2" y="39"/>
                </a:cubicBezTo>
                <a:cubicBezTo>
                  <a:pt x="2" y="61"/>
                  <a:pt x="1" y="83"/>
                  <a:pt x="1" y="10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13">
            <a:extLst>
              <a:ext uri="{FF2B5EF4-FFF2-40B4-BE49-F238E27FC236}">
                <a16:creationId xmlns:a16="http://schemas.microsoft.com/office/drawing/2014/main" id="{81002C75-7F6D-9649-8CA1-EC9D3E3D01D8}"/>
              </a:ext>
            </a:extLst>
          </p:cNvPr>
          <p:cNvSpPr>
            <a:spLocks/>
          </p:cNvSpPr>
          <p:nvPr userDrawn="1"/>
        </p:nvSpPr>
        <p:spPr bwMode="auto">
          <a:xfrm>
            <a:off x="2084464" y="3143250"/>
            <a:ext cx="1447800" cy="506413"/>
          </a:xfrm>
          <a:custGeom>
            <a:avLst/>
            <a:gdLst>
              <a:gd name="T0" fmla="*/ 9 w 380"/>
              <a:gd name="T1" fmla="*/ 103 h 133"/>
              <a:gd name="T2" fmla="*/ 15 w 380"/>
              <a:gd name="T3" fmla="*/ 123 h 133"/>
              <a:gd name="T4" fmla="*/ 41 w 380"/>
              <a:gd name="T5" fmla="*/ 130 h 133"/>
              <a:gd name="T6" fmla="*/ 269 w 380"/>
              <a:gd name="T7" fmla="*/ 132 h 133"/>
              <a:gd name="T8" fmla="*/ 341 w 380"/>
              <a:gd name="T9" fmla="*/ 131 h 133"/>
              <a:gd name="T10" fmla="*/ 369 w 380"/>
              <a:gd name="T11" fmla="*/ 122 h 133"/>
              <a:gd name="T12" fmla="*/ 377 w 380"/>
              <a:gd name="T13" fmla="*/ 101 h 133"/>
              <a:gd name="T14" fmla="*/ 379 w 380"/>
              <a:gd name="T15" fmla="*/ 29 h 133"/>
              <a:gd name="T16" fmla="*/ 376 w 380"/>
              <a:gd name="T17" fmla="*/ 13 h 133"/>
              <a:gd name="T18" fmla="*/ 345 w 380"/>
              <a:gd name="T19" fmla="*/ 4 h 133"/>
              <a:gd name="T20" fmla="*/ 115 w 380"/>
              <a:gd name="T21" fmla="*/ 3 h 133"/>
              <a:gd name="T22" fmla="*/ 65 w 380"/>
              <a:gd name="T23" fmla="*/ 3 h 133"/>
              <a:gd name="T24" fmla="*/ 20 w 380"/>
              <a:gd name="T25" fmla="*/ 6 h 133"/>
              <a:gd name="T26" fmla="*/ 9 w 380"/>
              <a:gd name="T27" fmla="*/ 10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0" h="133">
                <a:moveTo>
                  <a:pt x="9" y="103"/>
                </a:moveTo>
                <a:cubicBezTo>
                  <a:pt x="9" y="110"/>
                  <a:pt x="10" y="118"/>
                  <a:pt x="15" y="123"/>
                </a:cubicBezTo>
                <a:cubicBezTo>
                  <a:pt x="21" y="129"/>
                  <a:pt x="31" y="130"/>
                  <a:pt x="41" y="130"/>
                </a:cubicBezTo>
                <a:cubicBezTo>
                  <a:pt x="117" y="131"/>
                  <a:pt x="193" y="131"/>
                  <a:pt x="269" y="132"/>
                </a:cubicBezTo>
                <a:cubicBezTo>
                  <a:pt x="293" y="132"/>
                  <a:pt x="317" y="133"/>
                  <a:pt x="341" y="131"/>
                </a:cubicBezTo>
                <a:cubicBezTo>
                  <a:pt x="351" y="130"/>
                  <a:pt x="363" y="129"/>
                  <a:pt x="369" y="122"/>
                </a:cubicBezTo>
                <a:cubicBezTo>
                  <a:pt x="375" y="116"/>
                  <a:pt x="376" y="108"/>
                  <a:pt x="377" y="101"/>
                </a:cubicBezTo>
                <a:cubicBezTo>
                  <a:pt x="379" y="77"/>
                  <a:pt x="380" y="53"/>
                  <a:pt x="379" y="29"/>
                </a:cubicBezTo>
                <a:cubicBezTo>
                  <a:pt x="379" y="24"/>
                  <a:pt x="379" y="18"/>
                  <a:pt x="376" y="13"/>
                </a:cubicBezTo>
                <a:cubicBezTo>
                  <a:pt x="369" y="5"/>
                  <a:pt x="356" y="4"/>
                  <a:pt x="345" y="4"/>
                </a:cubicBezTo>
                <a:cubicBezTo>
                  <a:pt x="269" y="4"/>
                  <a:pt x="192" y="3"/>
                  <a:pt x="115" y="3"/>
                </a:cubicBezTo>
                <a:cubicBezTo>
                  <a:pt x="99" y="3"/>
                  <a:pt x="82" y="3"/>
                  <a:pt x="65" y="3"/>
                </a:cubicBezTo>
                <a:cubicBezTo>
                  <a:pt x="51" y="3"/>
                  <a:pt x="33" y="0"/>
                  <a:pt x="20" y="6"/>
                </a:cubicBezTo>
                <a:cubicBezTo>
                  <a:pt x="0" y="14"/>
                  <a:pt x="9" y="86"/>
                  <a:pt x="9" y="103"/>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14">
            <a:extLst>
              <a:ext uri="{FF2B5EF4-FFF2-40B4-BE49-F238E27FC236}">
                <a16:creationId xmlns:a16="http://schemas.microsoft.com/office/drawing/2014/main" id="{029537CA-86F8-1943-954E-7AD129643915}"/>
              </a:ext>
            </a:extLst>
          </p:cNvPr>
          <p:cNvSpPr>
            <a:spLocks/>
          </p:cNvSpPr>
          <p:nvPr userDrawn="1"/>
        </p:nvSpPr>
        <p:spPr bwMode="auto">
          <a:xfrm>
            <a:off x="2084464" y="4492625"/>
            <a:ext cx="1447800" cy="533400"/>
          </a:xfrm>
          <a:custGeom>
            <a:avLst/>
            <a:gdLst>
              <a:gd name="T0" fmla="*/ 9 w 380"/>
              <a:gd name="T1" fmla="*/ 109 h 140"/>
              <a:gd name="T2" fmla="*/ 15 w 380"/>
              <a:gd name="T3" fmla="*/ 130 h 140"/>
              <a:gd name="T4" fmla="*/ 41 w 380"/>
              <a:gd name="T5" fmla="*/ 137 h 140"/>
              <a:gd name="T6" fmla="*/ 269 w 380"/>
              <a:gd name="T7" fmla="*/ 139 h 140"/>
              <a:gd name="T8" fmla="*/ 341 w 380"/>
              <a:gd name="T9" fmla="*/ 138 h 140"/>
              <a:gd name="T10" fmla="*/ 369 w 380"/>
              <a:gd name="T11" fmla="*/ 129 h 140"/>
              <a:gd name="T12" fmla="*/ 377 w 380"/>
              <a:gd name="T13" fmla="*/ 106 h 140"/>
              <a:gd name="T14" fmla="*/ 379 w 380"/>
              <a:gd name="T15" fmla="*/ 31 h 140"/>
              <a:gd name="T16" fmla="*/ 376 w 380"/>
              <a:gd name="T17" fmla="*/ 14 h 140"/>
              <a:gd name="T18" fmla="*/ 345 w 380"/>
              <a:gd name="T19" fmla="*/ 4 h 140"/>
              <a:gd name="T20" fmla="*/ 115 w 380"/>
              <a:gd name="T21" fmla="*/ 3 h 140"/>
              <a:gd name="T22" fmla="*/ 65 w 380"/>
              <a:gd name="T23" fmla="*/ 3 h 140"/>
              <a:gd name="T24" fmla="*/ 20 w 380"/>
              <a:gd name="T25" fmla="*/ 6 h 140"/>
              <a:gd name="T26" fmla="*/ 10 w 380"/>
              <a:gd name="T27" fmla="*/ 55 h 140"/>
              <a:gd name="T28" fmla="*/ 9 w 380"/>
              <a:gd name="T29" fmla="*/ 10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0" h="140">
                <a:moveTo>
                  <a:pt x="9" y="109"/>
                </a:moveTo>
                <a:cubicBezTo>
                  <a:pt x="9" y="116"/>
                  <a:pt x="10" y="124"/>
                  <a:pt x="15" y="130"/>
                </a:cubicBezTo>
                <a:cubicBezTo>
                  <a:pt x="21" y="136"/>
                  <a:pt x="31" y="137"/>
                  <a:pt x="41" y="137"/>
                </a:cubicBezTo>
                <a:cubicBezTo>
                  <a:pt x="117" y="138"/>
                  <a:pt x="193" y="139"/>
                  <a:pt x="269" y="139"/>
                </a:cubicBezTo>
                <a:cubicBezTo>
                  <a:pt x="293" y="140"/>
                  <a:pt x="317" y="140"/>
                  <a:pt x="341" y="138"/>
                </a:cubicBezTo>
                <a:cubicBezTo>
                  <a:pt x="351" y="137"/>
                  <a:pt x="363" y="136"/>
                  <a:pt x="369" y="129"/>
                </a:cubicBezTo>
                <a:cubicBezTo>
                  <a:pt x="375" y="123"/>
                  <a:pt x="376" y="114"/>
                  <a:pt x="377" y="106"/>
                </a:cubicBezTo>
                <a:cubicBezTo>
                  <a:pt x="379" y="81"/>
                  <a:pt x="380" y="56"/>
                  <a:pt x="379" y="31"/>
                </a:cubicBezTo>
                <a:cubicBezTo>
                  <a:pt x="379" y="25"/>
                  <a:pt x="379" y="19"/>
                  <a:pt x="376" y="14"/>
                </a:cubicBezTo>
                <a:cubicBezTo>
                  <a:pt x="369" y="5"/>
                  <a:pt x="356" y="4"/>
                  <a:pt x="345" y="4"/>
                </a:cubicBezTo>
                <a:cubicBezTo>
                  <a:pt x="269" y="4"/>
                  <a:pt x="192" y="4"/>
                  <a:pt x="115" y="3"/>
                </a:cubicBezTo>
                <a:cubicBezTo>
                  <a:pt x="99" y="3"/>
                  <a:pt x="82" y="3"/>
                  <a:pt x="65" y="3"/>
                </a:cubicBezTo>
                <a:cubicBezTo>
                  <a:pt x="51" y="3"/>
                  <a:pt x="33" y="0"/>
                  <a:pt x="20" y="6"/>
                </a:cubicBezTo>
                <a:cubicBezTo>
                  <a:pt x="0" y="15"/>
                  <a:pt x="11" y="39"/>
                  <a:pt x="10" y="55"/>
                </a:cubicBezTo>
                <a:cubicBezTo>
                  <a:pt x="10" y="73"/>
                  <a:pt x="9" y="91"/>
                  <a:pt x="9" y="109"/>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Freeform 15">
            <a:extLst>
              <a:ext uri="{FF2B5EF4-FFF2-40B4-BE49-F238E27FC236}">
                <a16:creationId xmlns:a16="http://schemas.microsoft.com/office/drawing/2014/main" id="{948BA34A-67B9-A64A-84B4-0DAC2ACDE041}"/>
              </a:ext>
            </a:extLst>
          </p:cNvPr>
          <p:cNvSpPr>
            <a:spLocks/>
          </p:cNvSpPr>
          <p:nvPr userDrawn="1"/>
        </p:nvSpPr>
        <p:spPr bwMode="auto">
          <a:xfrm>
            <a:off x="2100339" y="3810000"/>
            <a:ext cx="1404938" cy="544513"/>
          </a:xfrm>
          <a:custGeom>
            <a:avLst/>
            <a:gdLst>
              <a:gd name="T0" fmla="*/ 6 w 369"/>
              <a:gd name="T1" fmla="*/ 115 h 143"/>
              <a:gd name="T2" fmla="*/ 12 w 369"/>
              <a:gd name="T3" fmla="*/ 134 h 143"/>
              <a:gd name="T4" fmla="*/ 30 w 369"/>
              <a:gd name="T5" fmla="*/ 139 h 143"/>
              <a:gd name="T6" fmla="*/ 341 w 369"/>
              <a:gd name="T7" fmla="*/ 139 h 143"/>
              <a:gd name="T8" fmla="*/ 364 w 369"/>
              <a:gd name="T9" fmla="*/ 132 h 143"/>
              <a:gd name="T10" fmla="*/ 369 w 369"/>
              <a:gd name="T11" fmla="*/ 111 h 143"/>
              <a:gd name="T12" fmla="*/ 369 w 369"/>
              <a:gd name="T13" fmla="*/ 31 h 143"/>
              <a:gd name="T14" fmla="*/ 362 w 369"/>
              <a:gd name="T15" fmla="*/ 8 h 143"/>
              <a:gd name="T16" fmla="*/ 334 w 369"/>
              <a:gd name="T17" fmla="*/ 0 h 143"/>
              <a:gd name="T18" fmla="*/ 49 w 369"/>
              <a:gd name="T19" fmla="*/ 0 h 143"/>
              <a:gd name="T20" fmla="*/ 17 w 369"/>
              <a:gd name="T21" fmla="*/ 6 h 143"/>
              <a:gd name="T22" fmla="*/ 7 w 369"/>
              <a:gd name="T23" fmla="*/ 49 h 143"/>
              <a:gd name="T24" fmla="*/ 6 w 369"/>
              <a:gd name="T25" fmla="*/ 11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9" h="143">
                <a:moveTo>
                  <a:pt x="6" y="115"/>
                </a:moveTo>
                <a:cubicBezTo>
                  <a:pt x="6" y="122"/>
                  <a:pt x="7" y="130"/>
                  <a:pt x="12" y="134"/>
                </a:cubicBezTo>
                <a:cubicBezTo>
                  <a:pt x="17" y="138"/>
                  <a:pt x="23" y="139"/>
                  <a:pt x="30" y="139"/>
                </a:cubicBezTo>
                <a:cubicBezTo>
                  <a:pt x="133" y="143"/>
                  <a:pt x="237" y="143"/>
                  <a:pt x="341" y="139"/>
                </a:cubicBezTo>
                <a:cubicBezTo>
                  <a:pt x="349" y="138"/>
                  <a:pt x="358" y="138"/>
                  <a:pt x="364" y="132"/>
                </a:cubicBezTo>
                <a:cubicBezTo>
                  <a:pt x="369" y="127"/>
                  <a:pt x="369" y="118"/>
                  <a:pt x="369" y="111"/>
                </a:cubicBezTo>
                <a:cubicBezTo>
                  <a:pt x="369" y="84"/>
                  <a:pt x="369" y="58"/>
                  <a:pt x="369" y="31"/>
                </a:cubicBezTo>
                <a:cubicBezTo>
                  <a:pt x="369" y="23"/>
                  <a:pt x="368" y="14"/>
                  <a:pt x="362" y="8"/>
                </a:cubicBezTo>
                <a:cubicBezTo>
                  <a:pt x="356" y="1"/>
                  <a:pt x="344" y="0"/>
                  <a:pt x="334" y="0"/>
                </a:cubicBezTo>
                <a:cubicBezTo>
                  <a:pt x="239" y="0"/>
                  <a:pt x="144" y="0"/>
                  <a:pt x="49" y="0"/>
                </a:cubicBezTo>
                <a:cubicBezTo>
                  <a:pt x="38" y="0"/>
                  <a:pt x="27" y="1"/>
                  <a:pt x="17" y="6"/>
                </a:cubicBezTo>
                <a:cubicBezTo>
                  <a:pt x="0" y="15"/>
                  <a:pt x="7" y="34"/>
                  <a:pt x="7" y="49"/>
                </a:cubicBezTo>
                <a:cubicBezTo>
                  <a:pt x="7" y="71"/>
                  <a:pt x="7" y="93"/>
                  <a:pt x="6" y="115"/>
                </a:cubicBezTo>
                <a:close/>
              </a:path>
            </a:pathLst>
          </a:custGeom>
          <a:noFill/>
          <a:ln w="22225"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63" name="Group 62">
            <a:extLst>
              <a:ext uri="{FF2B5EF4-FFF2-40B4-BE49-F238E27FC236}">
                <a16:creationId xmlns:a16="http://schemas.microsoft.com/office/drawing/2014/main" id="{19618838-979A-B140-B1F3-304B1D7B7989}"/>
              </a:ext>
            </a:extLst>
          </p:cNvPr>
          <p:cNvGrpSpPr/>
          <p:nvPr userDrawn="1"/>
        </p:nvGrpSpPr>
        <p:grpSpPr>
          <a:xfrm>
            <a:off x="3127451" y="3452812"/>
            <a:ext cx="777876" cy="1557338"/>
            <a:chOff x="3997325" y="3140075"/>
            <a:chExt cx="777876" cy="1557338"/>
          </a:xfrm>
        </p:grpSpPr>
        <p:sp>
          <p:nvSpPr>
            <p:cNvPr id="64" name="Freeform 16">
              <a:extLst>
                <a:ext uri="{FF2B5EF4-FFF2-40B4-BE49-F238E27FC236}">
                  <a16:creationId xmlns:a16="http://schemas.microsoft.com/office/drawing/2014/main" id="{98F9A9C8-EA0D-7E4F-AF87-CDFA709666C4}"/>
                </a:ext>
              </a:extLst>
            </p:cNvPr>
            <p:cNvSpPr>
              <a:spLocks/>
            </p:cNvSpPr>
            <p:nvPr/>
          </p:nvSpPr>
          <p:spPr bwMode="auto">
            <a:xfrm>
              <a:off x="4237038" y="3140075"/>
              <a:ext cx="484188" cy="433388"/>
            </a:xfrm>
            <a:custGeom>
              <a:avLst/>
              <a:gdLst>
                <a:gd name="T0" fmla="*/ 58 w 127"/>
                <a:gd name="T1" fmla="*/ 0 h 114"/>
                <a:gd name="T2" fmla="*/ 30 w 127"/>
                <a:gd name="T3" fmla="*/ 8 h 114"/>
                <a:gd name="T4" fmla="*/ 8 w 127"/>
                <a:gd name="T5" fmla="*/ 35 h 114"/>
                <a:gd name="T6" fmla="*/ 2 w 127"/>
                <a:gd name="T7" fmla="*/ 67 h 114"/>
                <a:gd name="T8" fmla="*/ 13 w 127"/>
                <a:gd name="T9" fmla="*/ 91 h 114"/>
                <a:gd name="T10" fmla="*/ 36 w 127"/>
                <a:gd name="T11" fmla="*/ 110 h 114"/>
                <a:gd name="T12" fmla="*/ 65 w 127"/>
                <a:gd name="T13" fmla="*/ 112 h 114"/>
                <a:gd name="T14" fmla="*/ 94 w 127"/>
                <a:gd name="T15" fmla="*/ 105 h 114"/>
                <a:gd name="T16" fmla="*/ 123 w 127"/>
                <a:gd name="T17" fmla="*/ 90 h 114"/>
                <a:gd name="T18" fmla="*/ 126 w 127"/>
                <a:gd name="T19" fmla="*/ 72 h 114"/>
                <a:gd name="T20" fmla="*/ 107 w 127"/>
                <a:gd name="T21" fmla="*/ 21 h 114"/>
                <a:gd name="T22" fmla="*/ 89 w 127"/>
                <a:gd name="T23" fmla="*/ 3 h 114"/>
                <a:gd name="T24" fmla="*/ 58 w 127"/>
                <a:gd name="T2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14">
                  <a:moveTo>
                    <a:pt x="58" y="0"/>
                  </a:moveTo>
                  <a:cubicBezTo>
                    <a:pt x="48" y="1"/>
                    <a:pt x="38" y="3"/>
                    <a:pt x="30" y="8"/>
                  </a:cubicBezTo>
                  <a:cubicBezTo>
                    <a:pt x="20" y="15"/>
                    <a:pt x="13" y="25"/>
                    <a:pt x="8" y="35"/>
                  </a:cubicBezTo>
                  <a:cubicBezTo>
                    <a:pt x="3" y="45"/>
                    <a:pt x="0" y="56"/>
                    <a:pt x="2" y="67"/>
                  </a:cubicBezTo>
                  <a:cubicBezTo>
                    <a:pt x="3" y="76"/>
                    <a:pt x="8" y="84"/>
                    <a:pt x="13" y="91"/>
                  </a:cubicBezTo>
                  <a:cubicBezTo>
                    <a:pt x="19" y="100"/>
                    <a:pt x="27" y="107"/>
                    <a:pt x="36" y="110"/>
                  </a:cubicBezTo>
                  <a:cubicBezTo>
                    <a:pt x="45" y="114"/>
                    <a:pt x="56" y="113"/>
                    <a:pt x="65" y="112"/>
                  </a:cubicBezTo>
                  <a:cubicBezTo>
                    <a:pt x="75" y="110"/>
                    <a:pt x="84" y="107"/>
                    <a:pt x="94" y="105"/>
                  </a:cubicBezTo>
                  <a:cubicBezTo>
                    <a:pt x="105" y="102"/>
                    <a:pt x="117" y="100"/>
                    <a:pt x="123" y="90"/>
                  </a:cubicBezTo>
                  <a:cubicBezTo>
                    <a:pt x="127" y="85"/>
                    <a:pt x="127" y="78"/>
                    <a:pt x="126" y="72"/>
                  </a:cubicBezTo>
                  <a:cubicBezTo>
                    <a:pt x="125" y="53"/>
                    <a:pt x="118" y="35"/>
                    <a:pt x="107" y="21"/>
                  </a:cubicBezTo>
                  <a:cubicBezTo>
                    <a:pt x="102" y="15"/>
                    <a:pt x="96" y="6"/>
                    <a:pt x="89" y="3"/>
                  </a:cubicBezTo>
                  <a:cubicBezTo>
                    <a:pt x="80" y="0"/>
                    <a:pt x="67" y="0"/>
                    <a:pt x="58" y="0"/>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9" name="Freeform 17">
              <a:extLst>
                <a:ext uri="{FF2B5EF4-FFF2-40B4-BE49-F238E27FC236}">
                  <a16:creationId xmlns:a16="http://schemas.microsoft.com/office/drawing/2014/main" id="{AC2C4515-56BF-D44A-9455-92B9E00A0CD9}"/>
                </a:ext>
              </a:extLst>
            </p:cNvPr>
            <p:cNvSpPr>
              <a:spLocks/>
            </p:cNvSpPr>
            <p:nvPr/>
          </p:nvSpPr>
          <p:spPr bwMode="auto">
            <a:xfrm>
              <a:off x="3997325" y="3565525"/>
              <a:ext cx="754063" cy="457200"/>
            </a:xfrm>
            <a:custGeom>
              <a:avLst/>
              <a:gdLst>
                <a:gd name="T0" fmla="*/ 41 w 198"/>
                <a:gd name="T1" fmla="*/ 18 h 120"/>
                <a:gd name="T2" fmla="*/ 7 w 198"/>
                <a:gd name="T3" fmla="*/ 49 h 120"/>
                <a:gd name="T4" fmla="*/ 8 w 198"/>
                <a:gd name="T5" fmla="*/ 94 h 120"/>
                <a:gd name="T6" fmla="*/ 49 w 198"/>
                <a:gd name="T7" fmla="*/ 118 h 120"/>
                <a:gd name="T8" fmla="*/ 99 w 198"/>
                <a:gd name="T9" fmla="*/ 113 h 120"/>
                <a:gd name="T10" fmla="*/ 154 w 198"/>
                <a:gd name="T11" fmla="*/ 102 h 120"/>
                <a:gd name="T12" fmla="*/ 177 w 198"/>
                <a:gd name="T13" fmla="*/ 96 h 120"/>
                <a:gd name="T14" fmla="*/ 194 w 198"/>
                <a:gd name="T15" fmla="*/ 81 h 120"/>
                <a:gd name="T16" fmla="*/ 196 w 198"/>
                <a:gd name="T17" fmla="*/ 59 h 120"/>
                <a:gd name="T18" fmla="*/ 188 w 198"/>
                <a:gd name="T19" fmla="*/ 38 h 120"/>
                <a:gd name="T20" fmla="*/ 167 w 198"/>
                <a:gd name="T21" fmla="*/ 11 h 120"/>
                <a:gd name="T22" fmla="*/ 128 w 198"/>
                <a:gd name="T23" fmla="*/ 0 h 120"/>
                <a:gd name="T24" fmla="*/ 84 w 198"/>
                <a:gd name="T25" fmla="*/ 10 h 120"/>
                <a:gd name="T26" fmla="*/ 41 w 198"/>
                <a:gd name="T27" fmla="*/ 1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8" h="120">
                  <a:moveTo>
                    <a:pt x="41" y="18"/>
                  </a:moveTo>
                  <a:cubicBezTo>
                    <a:pt x="27" y="24"/>
                    <a:pt x="14" y="35"/>
                    <a:pt x="7" y="49"/>
                  </a:cubicBezTo>
                  <a:cubicBezTo>
                    <a:pt x="0" y="63"/>
                    <a:pt x="0" y="81"/>
                    <a:pt x="8" y="94"/>
                  </a:cubicBezTo>
                  <a:cubicBezTo>
                    <a:pt x="16" y="109"/>
                    <a:pt x="33" y="116"/>
                    <a:pt x="49" y="118"/>
                  </a:cubicBezTo>
                  <a:cubicBezTo>
                    <a:pt x="66" y="120"/>
                    <a:pt x="82" y="117"/>
                    <a:pt x="99" y="113"/>
                  </a:cubicBezTo>
                  <a:cubicBezTo>
                    <a:pt x="117" y="110"/>
                    <a:pt x="136" y="106"/>
                    <a:pt x="154" y="102"/>
                  </a:cubicBezTo>
                  <a:cubicBezTo>
                    <a:pt x="162" y="101"/>
                    <a:pt x="170" y="99"/>
                    <a:pt x="177" y="96"/>
                  </a:cubicBezTo>
                  <a:cubicBezTo>
                    <a:pt x="184" y="93"/>
                    <a:pt x="191" y="88"/>
                    <a:pt x="194" y="81"/>
                  </a:cubicBezTo>
                  <a:cubicBezTo>
                    <a:pt x="198" y="74"/>
                    <a:pt x="198" y="66"/>
                    <a:pt x="196" y="59"/>
                  </a:cubicBezTo>
                  <a:cubicBezTo>
                    <a:pt x="195" y="51"/>
                    <a:pt x="192" y="44"/>
                    <a:pt x="188" y="38"/>
                  </a:cubicBezTo>
                  <a:cubicBezTo>
                    <a:pt x="183" y="27"/>
                    <a:pt x="176" y="17"/>
                    <a:pt x="167" y="11"/>
                  </a:cubicBezTo>
                  <a:cubicBezTo>
                    <a:pt x="156" y="2"/>
                    <a:pt x="141" y="0"/>
                    <a:pt x="128" y="0"/>
                  </a:cubicBezTo>
                  <a:cubicBezTo>
                    <a:pt x="113" y="1"/>
                    <a:pt x="99" y="7"/>
                    <a:pt x="84" y="10"/>
                  </a:cubicBezTo>
                  <a:cubicBezTo>
                    <a:pt x="70" y="12"/>
                    <a:pt x="56" y="12"/>
                    <a:pt x="41" y="18"/>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0" name="Freeform 18">
              <a:extLst>
                <a:ext uri="{FF2B5EF4-FFF2-40B4-BE49-F238E27FC236}">
                  <a16:creationId xmlns:a16="http://schemas.microsoft.com/office/drawing/2014/main" id="{E9987A4A-B761-DE4F-AF7F-6C6D2AD67C3C}"/>
                </a:ext>
              </a:extLst>
            </p:cNvPr>
            <p:cNvSpPr>
              <a:spLocks/>
            </p:cNvSpPr>
            <p:nvPr/>
          </p:nvSpPr>
          <p:spPr bwMode="auto">
            <a:xfrm>
              <a:off x="4024313" y="3965575"/>
              <a:ext cx="750888" cy="442913"/>
            </a:xfrm>
            <a:custGeom>
              <a:avLst/>
              <a:gdLst>
                <a:gd name="T0" fmla="*/ 1 w 197"/>
                <a:gd name="T1" fmla="*/ 61 h 116"/>
                <a:gd name="T2" fmla="*/ 24 w 197"/>
                <a:gd name="T3" fmla="*/ 107 h 116"/>
                <a:gd name="T4" fmla="*/ 58 w 197"/>
                <a:gd name="T5" fmla="*/ 115 h 116"/>
                <a:gd name="T6" fmla="*/ 92 w 197"/>
                <a:gd name="T7" fmla="*/ 112 h 116"/>
                <a:gd name="T8" fmla="*/ 149 w 197"/>
                <a:gd name="T9" fmla="*/ 103 h 116"/>
                <a:gd name="T10" fmla="*/ 174 w 197"/>
                <a:gd name="T11" fmla="*/ 97 h 116"/>
                <a:gd name="T12" fmla="*/ 193 w 197"/>
                <a:gd name="T13" fmla="*/ 81 h 116"/>
                <a:gd name="T14" fmla="*/ 195 w 197"/>
                <a:gd name="T15" fmla="*/ 54 h 116"/>
                <a:gd name="T16" fmla="*/ 182 w 197"/>
                <a:gd name="T17" fmla="*/ 29 h 116"/>
                <a:gd name="T18" fmla="*/ 158 w 197"/>
                <a:gd name="T19" fmla="*/ 6 h 116"/>
                <a:gd name="T20" fmla="*/ 119 w 197"/>
                <a:gd name="T21" fmla="*/ 2 h 116"/>
                <a:gd name="T22" fmla="*/ 54 w 197"/>
                <a:gd name="T23" fmla="*/ 13 h 116"/>
                <a:gd name="T24" fmla="*/ 11 w 197"/>
                <a:gd name="T25" fmla="*/ 35 h 116"/>
                <a:gd name="T26" fmla="*/ 1 w 197"/>
                <a:gd name="T27" fmla="*/ 6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7" h="116">
                  <a:moveTo>
                    <a:pt x="1" y="61"/>
                  </a:moveTo>
                  <a:cubicBezTo>
                    <a:pt x="0" y="79"/>
                    <a:pt x="9" y="97"/>
                    <a:pt x="24" y="107"/>
                  </a:cubicBezTo>
                  <a:cubicBezTo>
                    <a:pt x="34" y="113"/>
                    <a:pt x="46" y="115"/>
                    <a:pt x="58" y="115"/>
                  </a:cubicBezTo>
                  <a:cubicBezTo>
                    <a:pt x="69" y="116"/>
                    <a:pt x="81" y="114"/>
                    <a:pt x="92" y="112"/>
                  </a:cubicBezTo>
                  <a:cubicBezTo>
                    <a:pt x="111" y="109"/>
                    <a:pt x="130" y="106"/>
                    <a:pt x="149" y="103"/>
                  </a:cubicBezTo>
                  <a:cubicBezTo>
                    <a:pt x="158" y="101"/>
                    <a:pt x="166" y="100"/>
                    <a:pt x="174" y="97"/>
                  </a:cubicBezTo>
                  <a:cubicBezTo>
                    <a:pt x="181" y="94"/>
                    <a:pt x="189" y="89"/>
                    <a:pt x="193" y="81"/>
                  </a:cubicBezTo>
                  <a:cubicBezTo>
                    <a:pt x="197" y="73"/>
                    <a:pt x="197" y="63"/>
                    <a:pt x="195" y="54"/>
                  </a:cubicBezTo>
                  <a:cubicBezTo>
                    <a:pt x="193" y="45"/>
                    <a:pt x="188" y="37"/>
                    <a:pt x="182" y="29"/>
                  </a:cubicBezTo>
                  <a:cubicBezTo>
                    <a:pt x="176" y="20"/>
                    <a:pt x="168" y="11"/>
                    <a:pt x="158" y="6"/>
                  </a:cubicBezTo>
                  <a:cubicBezTo>
                    <a:pt x="146" y="0"/>
                    <a:pt x="132" y="1"/>
                    <a:pt x="119" y="2"/>
                  </a:cubicBezTo>
                  <a:cubicBezTo>
                    <a:pt x="97" y="5"/>
                    <a:pt x="76" y="8"/>
                    <a:pt x="54" y="13"/>
                  </a:cubicBezTo>
                  <a:cubicBezTo>
                    <a:pt x="38" y="17"/>
                    <a:pt x="22" y="21"/>
                    <a:pt x="11" y="35"/>
                  </a:cubicBezTo>
                  <a:cubicBezTo>
                    <a:pt x="6" y="43"/>
                    <a:pt x="2" y="52"/>
                    <a:pt x="1" y="61"/>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1" name="Freeform 19">
              <a:extLst>
                <a:ext uri="{FF2B5EF4-FFF2-40B4-BE49-F238E27FC236}">
                  <a16:creationId xmlns:a16="http://schemas.microsoft.com/office/drawing/2014/main" id="{DC88F499-A9B1-B84A-B4CC-E6B4E81A5E16}"/>
                </a:ext>
              </a:extLst>
            </p:cNvPr>
            <p:cNvSpPr>
              <a:spLocks/>
            </p:cNvSpPr>
            <p:nvPr/>
          </p:nvSpPr>
          <p:spPr bwMode="auto">
            <a:xfrm>
              <a:off x="4160838" y="4351338"/>
              <a:ext cx="595313" cy="346075"/>
            </a:xfrm>
            <a:custGeom>
              <a:avLst/>
              <a:gdLst>
                <a:gd name="T0" fmla="*/ 4 w 156"/>
                <a:gd name="T1" fmla="*/ 62 h 91"/>
                <a:gd name="T2" fmla="*/ 38 w 156"/>
                <a:gd name="T3" fmla="*/ 88 h 91"/>
                <a:gd name="T4" fmla="*/ 82 w 156"/>
                <a:gd name="T5" fmla="*/ 88 h 91"/>
                <a:gd name="T6" fmla="*/ 127 w 156"/>
                <a:gd name="T7" fmla="*/ 76 h 91"/>
                <a:gd name="T8" fmla="*/ 149 w 156"/>
                <a:gd name="T9" fmla="*/ 62 h 91"/>
                <a:gd name="T10" fmla="*/ 149 w 156"/>
                <a:gd name="T11" fmla="*/ 26 h 91"/>
                <a:gd name="T12" fmla="*/ 132 w 156"/>
                <a:gd name="T13" fmla="*/ 4 h 91"/>
                <a:gd name="T14" fmla="*/ 105 w 156"/>
                <a:gd name="T15" fmla="*/ 2 h 91"/>
                <a:gd name="T16" fmla="*/ 41 w 156"/>
                <a:gd name="T17" fmla="*/ 12 h 91"/>
                <a:gd name="T18" fmla="*/ 14 w 156"/>
                <a:gd name="T19" fmla="*/ 16 h 91"/>
                <a:gd name="T20" fmla="*/ 2 w 156"/>
                <a:gd name="T21" fmla="*/ 35 h 91"/>
                <a:gd name="T22" fmla="*/ 4 w 156"/>
                <a:gd name="T23" fmla="*/ 62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6" h="91">
                  <a:moveTo>
                    <a:pt x="4" y="62"/>
                  </a:moveTo>
                  <a:cubicBezTo>
                    <a:pt x="11" y="75"/>
                    <a:pt x="24" y="84"/>
                    <a:pt x="38" y="88"/>
                  </a:cubicBezTo>
                  <a:cubicBezTo>
                    <a:pt x="53" y="91"/>
                    <a:pt x="68" y="90"/>
                    <a:pt x="82" y="88"/>
                  </a:cubicBezTo>
                  <a:cubicBezTo>
                    <a:pt x="98" y="85"/>
                    <a:pt x="113" y="81"/>
                    <a:pt x="127" y="76"/>
                  </a:cubicBezTo>
                  <a:cubicBezTo>
                    <a:pt x="136" y="73"/>
                    <a:pt x="144" y="70"/>
                    <a:pt x="149" y="62"/>
                  </a:cubicBezTo>
                  <a:cubicBezTo>
                    <a:pt x="156" y="52"/>
                    <a:pt x="154" y="37"/>
                    <a:pt x="149" y="26"/>
                  </a:cubicBezTo>
                  <a:cubicBezTo>
                    <a:pt x="146" y="17"/>
                    <a:pt x="141" y="8"/>
                    <a:pt x="132" y="4"/>
                  </a:cubicBezTo>
                  <a:cubicBezTo>
                    <a:pt x="124" y="0"/>
                    <a:pt x="114" y="1"/>
                    <a:pt x="105" y="2"/>
                  </a:cubicBezTo>
                  <a:cubicBezTo>
                    <a:pt x="83" y="6"/>
                    <a:pt x="62" y="9"/>
                    <a:pt x="41" y="12"/>
                  </a:cubicBezTo>
                  <a:cubicBezTo>
                    <a:pt x="33" y="13"/>
                    <a:pt x="21" y="13"/>
                    <a:pt x="14" y="16"/>
                  </a:cubicBezTo>
                  <a:cubicBezTo>
                    <a:pt x="8" y="19"/>
                    <a:pt x="4" y="29"/>
                    <a:pt x="2" y="35"/>
                  </a:cubicBezTo>
                  <a:cubicBezTo>
                    <a:pt x="0" y="44"/>
                    <a:pt x="0" y="53"/>
                    <a:pt x="4" y="62"/>
                  </a:cubicBezTo>
                  <a:close/>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grpSp>
      <p:sp>
        <p:nvSpPr>
          <p:cNvPr id="92" name="Freeform 20">
            <a:extLst>
              <a:ext uri="{FF2B5EF4-FFF2-40B4-BE49-F238E27FC236}">
                <a16:creationId xmlns:a16="http://schemas.microsoft.com/office/drawing/2014/main" id="{873B84C6-DAFD-3543-A803-459982834BF5}"/>
              </a:ext>
            </a:extLst>
          </p:cNvPr>
          <p:cNvSpPr>
            <a:spLocks/>
          </p:cNvSpPr>
          <p:nvPr userDrawn="1"/>
        </p:nvSpPr>
        <p:spPr bwMode="auto">
          <a:xfrm>
            <a:off x="1270076" y="2998787"/>
            <a:ext cx="1008063" cy="2598738"/>
          </a:xfrm>
          <a:custGeom>
            <a:avLst/>
            <a:gdLst>
              <a:gd name="T0" fmla="*/ 27 w 265"/>
              <a:gd name="T1" fmla="*/ 663 h 682"/>
              <a:gd name="T2" fmla="*/ 10 w 265"/>
              <a:gd name="T3" fmla="*/ 378 h 682"/>
              <a:gd name="T4" fmla="*/ 80 w 265"/>
              <a:gd name="T5" fmla="*/ 97 h 682"/>
              <a:gd name="T6" fmla="*/ 81 w 265"/>
              <a:gd name="T7" fmla="*/ 41 h 682"/>
              <a:gd name="T8" fmla="*/ 117 w 265"/>
              <a:gd name="T9" fmla="*/ 2 h 682"/>
              <a:gd name="T10" fmla="*/ 169 w 265"/>
              <a:gd name="T11" fmla="*/ 44 h 682"/>
              <a:gd name="T12" fmla="*/ 175 w 265"/>
              <a:gd name="T13" fmla="*/ 186 h 682"/>
              <a:gd name="T14" fmla="*/ 155 w 265"/>
              <a:gd name="T15" fmla="*/ 263 h 682"/>
              <a:gd name="T16" fmla="*/ 217 w 265"/>
              <a:gd name="T17" fmla="*/ 368 h 682"/>
              <a:gd name="T18" fmla="*/ 262 w 265"/>
              <a:gd name="T19" fmla="*/ 525 h 682"/>
              <a:gd name="T20" fmla="*/ 212 w 265"/>
              <a:gd name="T2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5" h="682">
                <a:moveTo>
                  <a:pt x="27" y="663"/>
                </a:moveTo>
                <a:cubicBezTo>
                  <a:pt x="42" y="569"/>
                  <a:pt x="0" y="473"/>
                  <a:pt x="10" y="378"/>
                </a:cubicBezTo>
                <a:cubicBezTo>
                  <a:pt x="20" y="282"/>
                  <a:pt x="82" y="194"/>
                  <a:pt x="80" y="97"/>
                </a:cubicBezTo>
                <a:cubicBezTo>
                  <a:pt x="79" y="78"/>
                  <a:pt x="77" y="59"/>
                  <a:pt x="81" y="41"/>
                </a:cubicBezTo>
                <a:cubicBezTo>
                  <a:pt x="85" y="23"/>
                  <a:pt x="98" y="4"/>
                  <a:pt x="117" y="2"/>
                </a:cubicBezTo>
                <a:cubicBezTo>
                  <a:pt x="141" y="0"/>
                  <a:pt x="159" y="22"/>
                  <a:pt x="169" y="44"/>
                </a:cubicBezTo>
                <a:cubicBezTo>
                  <a:pt x="188" y="89"/>
                  <a:pt x="190" y="140"/>
                  <a:pt x="175" y="186"/>
                </a:cubicBezTo>
                <a:cubicBezTo>
                  <a:pt x="167" y="211"/>
                  <a:pt x="154" y="237"/>
                  <a:pt x="155" y="263"/>
                </a:cubicBezTo>
                <a:cubicBezTo>
                  <a:pt x="157" y="305"/>
                  <a:pt x="193" y="335"/>
                  <a:pt x="217" y="368"/>
                </a:cubicBezTo>
                <a:cubicBezTo>
                  <a:pt x="250" y="413"/>
                  <a:pt x="265" y="470"/>
                  <a:pt x="262" y="525"/>
                </a:cubicBezTo>
                <a:cubicBezTo>
                  <a:pt x="260" y="580"/>
                  <a:pt x="241" y="634"/>
                  <a:pt x="212" y="682"/>
                </a:cubicBezTo>
              </a:path>
            </a:pathLst>
          </a:custGeom>
          <a:solidFill>
            <a:schemeClr val="bg2"/>
          </a:solidFill>
          <a:ln w="381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0" name="Freeform 31">
            <a:extLst>
              <a:ext uri="{FF2B5EF4-FFF2-40B4-BE49-F238E27FC236}">
                <a16:creationId xmlns:a16="http://schemas.microsoft.com/office/drawing/2014/main" id="{31EE530A-3BD0-4A42-8CCD-735F18C24371}"/>
              </a:ext>
            </a:extLst>
          </p:cNvPr>
          <p:cNvSpPr>
            <a:spLocks/>
          </p:cNvSpPr>
          <p:nvPr userDrawn="1"/>
        </p:nvSpPr>
        <p:spPr bwMode="auto">
          <a:xfrm>
            <a:off x="4857163" y="5328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111" name="Group 110">
            <a:extLst>
              <a:ext uri="{FF2B5EF4-FFF2-40B4-BE49-F238E27FC236}">
                <a16:creationId xmlns:a16="http://schemas.microsoft.com/office/drawing/2014/main" id="{BE8D07DF-5677-0D4F-827D-E991F51E77B2}"/>
              </a:ext>
            </a:extLst>
          </p:cNvPr>
          <p:cNvGrpSpPr/>
          <p:nvPr userDrawn="1"/>
        </p:nvGrpSpPr>
        <p:grpSpPr>
          <a:xfrm rot="16200000">
            <a:off x="-847812" y="1575746"/>
            <a:ext cx="2530305" cy="138107"/>
            <a:chOff x="2502568" y="6027821"/>
            <a:chExt cx="6689559" cy="365125"/>
          </a:xfrm>
        </p:grpSpPr>
        <p:pic>
          <p:nvPicPr>
            <p:cNvPr id="112" name="Picture 111" descr="Text, logo&#10;&#10;Description automatically generated">
              <a:extLst>
                <a:ext uri="{FF2B5EF4-FFF2-40B4-BE49-F238E27FC236}">
                  <a16:creationId xmlns:a16="http://schemas.microsoft.com/office/drawing/2014/main" id="{8C93EA78-7E5B-D442-A4F9-252824AB74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3" name="Picture 112" descr="Text, logo&#10;&#10;Description automatically generated">
              <a:extLst>
                <a:ext uri="{FF2B5EF4-FFF2-40B4-BE49-F238E27FC236}">
                  <a16:creationId xmlns:a16="http://schemas.microsoft.com/office/drawing/2014/main" id="{7F1C0CDE-EC6C-B44C-A025-C000A935DB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15" name="Text Placeholder 23">
            <a:extLst>
              <a:ext uri="{FF2B5EF4-FFF2-40B4-BE49-F238E27FC236}">
                <a16:creationId xmlns:a16="http://schemas.microsoft.com/office/drawing/2014/main" id="{F92B0A3F-EE1F-C046-AC7F-56F6721092DE}"/>
              </a:ext>
            </a:extLst>
          </p:cNvPr>
          <p:cNvSpPr>
            <a:spLocks noGrp="1"/>
          </p:cNvSpPr>
          <p:nvPr>
            <p:ph type="body" sz="quarter" idx="38" hasCustomPrompt="1"/>
          </p:nvPr>
        </p:nvSpPr>
        <p:spPr>
          <a:xfrm>
            <a:off x="4868416" y="7403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01</a:t>
            </a:r>
          </a:p>
        </p:txBody>
      </p:sp>
      <p:sp>
        <p:nvSpPr>
          <p:cNvPr id="116" name="Text Placeholder 23">
            <a:extLst>
              <a:ext uri="{FF2B5EF4-FFF2-40B4-BE49-F238E27FC236}">
                <a16:creationId xmlns:a16="http://schemas.microsoft.com/office/drawing/2014/main" id="{FC7C6AD9-DFCD-3444-A5B7-98088FA48903}"/>
              </a:ext>
            </a:extLst>
          </p:cNvPr>
          <p:cNvSpPr>
            <a:spLocks noGrp="1"/>
          </p:cNvSpPr>
          <p:nvPr>
            <p:ph type="body" sz="quarter" idx="41" hasCustomPrompt="1"/>
          </p:nvPr>
        </p:nvSpPr>
        <p:spPr>
          <a:xfrm>
            <a:off x="6078117" y="7667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01</a:t>
            </a:r>
          </a:p>
        </p:txBody>
      </p:sp>
      <p:sp>
        <p:nvSpPr>
          <p:cNvPr id="117" name="Text Placeholder 23">
            <a:extLst>
              <a:ext uri="{FF2B5EF4-FFF2-40B4-BE49-F238E27FC236}">
                <a16:creationId xmlns:a16="http://schemas.microsoft.com/office/drawing/2014/main" id="{6EB9A5FD-D13E-764B-9DFB-06F737253C34}"/>
              </a:ext>
            </a:extLst>
          </p:cNvPr>
          <p:cNvSpPr>
            <a:spLocks noGrp="1"/>
          </p:cNvSpPr>
          <p:nvPr>
            <p:ph type="body" sz="quarter" idx="42" hasCustomPrompt="1"/>
          </p:nvPr>
        </p:nvSpPr>
        <p:spPr>
          <a:xfrm>
            <a:off x="6078117" y="12703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19" name="Freeform 30">
            <a:extLst>
              <a:ext uri="{FF2B5EF4-FFF2-40B4-BE49-F238E27FC236}">
                <a16:creationId xmlns:a16="http://schemas.microsoft.com/office/drawing/2014/main" id="{1A17A542-D44D-744D-ABF0-096292921B2F}"/>
              </a:ext>
            </a:extLst>
          </p:cNvPr>
          <p:cNvSpPr>
            <a:spLocks/>
          </p:cNvSpPr>
          <p:nvPr userDrawn="1"/>
        </p:nvSpPr>
        <p:spPr bwMode="auto">
          <a:xfrm>
            <a:off x="4875045" y="208881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3BDB7"/>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0" name="Freeform 31">
            <a:extLst>
              <a:ext uri="{FF2B5EF4-FFF2-40B4-BE49-F238E27FC236}">
                <a16:creationId xmlns:a16="http://schemas.microsoft.com/office/drawing/2014/main" id="{8FAB8B35-9DAF-4C45-9546-6EAD3EB3056A}"/>
              </a:ext>
            </a:extLst>
          </p:cNvPr>
          <p:cNvSpPr>
            <a:spLocks/>
          </p:cNvSpPr>
          <p:nvPr userDrawn="1"/>
        </p:nvSpPr>
        <p:spPr bwMode="auto">
          <a:xfrm>
            <a:off x="4857163" y="200603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1" name="Text Placeholder 23">
            <a:extLst>
              <a:ext uri="{FF2B5EF4-FFF2-40B4-BE49-F238E27FC236}">
                <a16:creationId xmlns:a16="http://schemas.microsoft.com/office/drawing/2014/main" id="{C206B386-04F3-A647-AB7D-7FC07E6D9770}"/>
              </a:ext>
            </a:extLst>
          </p:cNvPr>
          <p:cNvSpPr>
            <a:spLocks noGrp="1"/>
          </p:cNvSpPr>
          <p:nvPr>
            <p:ph type="body" sz="quarter" idx="43" hasCustomPrompt="1"/>
          </p:nvPr>
        </p:nvSpPr>
        <p:spPr>
          <a:xfrm>
            <a:off x="4868416" y="221356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02</a:t>
            </a:r>
          </a:p>
        </p:txBody>
      </p:sp>
      <p:sp>
        <p:nvSpPr>
          <p:cNvPr id="122" name="Text Placeholder 23">
            <a:extLst>
              <a:ext uri="{FF2B5EF4-FFF2-40B4-BE49-F238E27FC236}">
                <a16:creationId xmlns:a16="http://schemas.microsoft.com/office/drawing/2014/main" id="{865FFA95-CD00-194D-ABF4-C489E74FF045}"/>
              </a:ext>
            </a:extLst>
          </p:cNvPr>
          <p:cNvSpPr>
            <a:spLocks noGrp="1"/>
          </p:cNvSpPr>
          <p:nvPr>
            <p:ph type="body" sz="quarter" idx="44" hasCustomPrompt="1"/>
          </p:nvPr>
        </p:nvSpPr>
        <p:spPr>
          <a:xfrm>
            <a:off x="6078117" y="223996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02</a:t>
            </a:r>
          </a:p>
        </p:txBody>
      </p:sp>
      <p:sp>
        <p:nvSpPr>
          <p:cNvPr id="123" name="Text Placeholder 23">
            <a:extLst>
              <a:ext uri="{FF2B5EF4-FFF2-40B4-BE49-F238E27FC236}">
                <a16:creationId xmlns:a16="http://schemas.microsoft.com/office/drawing/2014/main" id="{B1BBAF29-EB7E-2D40-A94A-8DCD761F8E5D}"/>
              </a:ext>
            </a:extLst>
          </p:cNvPr>
          <p:cNvSpPr>
            <a:spLocks noGrp="1"/>
          </p:cNvSpPr>
          <p:nvPr>
            <p:ph type="body" sz="quarter" idx="45" hasCustomPrompt="1"/>
          </p:nvPr>
        </p:nvSpPr>
        <p:spPr>
          <a:xfrm>
            <a:off x="6078117" y="274350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4" name="Freeform 30">
            <a:extLst>
              <a:ext uri="{FF2B5EF4-FFF2-40B4-BE49-F238E27FC236}">
                <a16:creationId xmlns:a16="http://schemas.microsoft.com/office/drawing/2014/main" id="{1CD6D1C8-C153-EA4A-B5AE-936291EF222A}"/>
              </a:ext>
            </a:extLst>
          </p:cNvPr>
          <p:cNvSpPr>
            <a:spLocks/>
          </p:cNvSpPr>
          <p:nvPr userDrawn="1"/>
        </p:nvSpPr>
        <p:spPr bwMode="auto">
          <a:xfrm>
            <a:off x="4892927" y="3538999"/>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51A9BA"/>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5" name="Freeform 31">
            <a:extLst>
              <a:ext uri="{FF2B5EF4-FFF2-40B4-BE49-F238E27FC236}">
                <a16:creationId xmlns:a16="http://schemas.microsoft.com/office/drawing/2014/main" id="{A18C0A9C-DD12-224B-AFA6-5A865F98D9FF}"/>
              </a:ext>
            </a:extLst>
          </p:cNvPr>
          <p:cNvSpPr>
            <a:spLocks/>
          </p:cNvSpPr>
          <p:nvPr userDrawn="1"/>
        </p:nvSpPr>
        <p:spPr bwMode="auto">
          <a:xfrm>
            <a:off x="4875045" y="3456221"/>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6" name="Text Placeholder 23">
            <a:extLst>
              <a:ext uri="{FF2B5EF4-FFF2-40B4-BE49-F238E27FC236}">
                <a16:creationId xmlns:a16="http://schemas.microsoft.com/office/drawing/2014/main" id="{3CB50751-8AF7-4341-90F4-F99452984F58}"/>
              </a:ext>
            </a:extLst>
          </p:cNvPr>
          <p:cNvSpPr>
            <a:spLocks noGrp="1"/>
          </p:cNvSpPr>
          <p:nvPr>
            <p:ph type="body" sz="quarter" idx="46" hasCustomPrompt="1"/>
          </p:nvPr>
        </p:nvSpPr>
        <p:spPr>
          <a:xfrm>
            <a:off x="4886298" y="3663750"/>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03</a:t>
            </a:r>
          </a:p>
        </p:txBody>
      </p:sp>
      <p:sp>
        <p:nvSpPr>
          <p:cNvPr id="127" name="Text Placeholder 23">
            <a:extLst>
              <a:ext uri="{FF2B5EF4-FFF2-40B4-BE49-F238E27FC236}">
                <a16:creationId xmlns:a16="http://schemas.microsoft.com/office/drawing/2014/main" id="{85E84302-98AA-A846-BEDF-8B7A4601C8DB}"/>
              </a:ext>
            </a:extLst>
          </p:cNvPr>
          <p:cNvSpPr>
            <a:spLocks noGrp="1"/>
          </p:cNvSpPr>
          <p:nvPr>
            <p:ph type="body" sz="quarter" idx="47" hasCustomPrompt="1"/>
          </p:nvPr>
        </p:nvSpPr>
        <p:spPr>
          <a:xfrm>
            <a:off x="6095999" y="3690149"/>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03</a:t>
            </a:r>
          </a:p>
        </p:txBody>
      </p:sp>
      <p:sp>
        <p:nvSpPr>
          <p:cNvPr id="128" name="Text Placeholder 23">
            <a:extLst>
              <a:ext uri="{FF2B5EF4-FFF2-40B4-BE49-F238E27FC236}">
                <a16:creationId xmlns:a16="http://schemas.microsoft.com/office/drawing/2014/main" id="{CC70B14B-7A1F-1C41-8DE5-B3679D34D622}"/>
              </a:ext>
            </a:extLst>
          </p:cNvPr>
          <p:cNvSpPr>
            <a:spLocks noGrp="1"/>
          </p:cNvSpPr>
          <p:nvPr>
            <p:ph type="body" sz="quarter" idx="48" hasCustomPrompt="1"/>
          </p:nvPr>
        </p:nvSpPr>
        <p:spPr>
          <a:xfrm>
            <a:off x="6095999" y="4193686"/>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
        <p:nvSpPr>
          <p:cNvPr id="129" name="Freeform 30">
            <a:extLst>
              <a:ext uri="{FF2B5EF4-FFF2-40B4-BE49-F238E27FC236}">
                <a16:creationId xmlns:a16="http://schemas.microsoft.com/office/drawing/2014/main" id="{4D09F2FF-228C-5C48-9ECD-E95D779C0240}"/>
              </a:ext>
            </a:extLst>
          </p:cNvPr>
          <p:cNvSpPr>
            <a:spLocks/>
          </p:cNvSpPr>
          <p:nvPr userDrawn="1"/>
        </p:nvSpPr>
        <p:spPr bwMode="auto">
          <a:xfrm>
            <a:off x="4892927" y="5013443"/>
            <a:ext cx="849313" cy="849313"/>
          </a:xfrm>
          <a:custGeom>
            <a:avLst/>
            <a:gdLst>
              <a:gd name="T0" fmla="*/ 185 w 223"/>
              <a:gd name="T1" fmla="*/ 41 h 223"/>
              <a:gd name="T2" fmla="*/ 40 w 223"/>
              <a:gd name="T3" fmla="*/ 45 h 223"/>
              <a:gd name="T4" fmla="*/ 51 w 223"/>
              <a:gd name="T5" fmla="*/ 186 h 223"/>
              <a:gd name="T6" fmla="*/ 191 w 223"/>
              <a:gd name="T7" fmla="*/ 175 h 223"/>
              <a:gd name="T8" fmla="*/ 185 w 223"/>
              <a:gd name="T9" fmla="*/ 41 h 223"/>
            </a:gdLst>
            <a:ahLst/>
            <a:cxnLst>
              <a:cxn ang="0">
                <a:pos x="T0" y="T1"/>
              </a:cxn>
              <a:cxn ang="0">
                <a:pos x="T2" y="T3"/>
              </a:cxn>
              <a:cxn ang="0">
                <a:pos x="T4" y="T5"/>
              </a:cxn>
              <a:cxn ang="0">
                <a:pos x="T6" y="T7"/>
              </a:cxn>
              <a:cxn ang="0">
                <a:pos x="T8" y="T9"/>
              </a:cxn>
            </a:cxnLst>
            <a:rect l="0" t="0" r="r" b="b"/>
            <a:pathLst>
              <a:path w="223" h="223">
                <a:moveTo>
                  <a:pt x="185" y="41"/>
                </a:moveTo>
                <a:cubicBezTo>
                  <a:pt x="145" y="0"/>
                  <a:pt x="80" y="7"/>
                  <a:pt x="40" y="45"/>
                </a:cubicBezTo>
                <a:cubicBezTo>
                  <a:pt x="0" y="83"/>
                  <a:pt x="14" y="151"/>
                  <a:pt x="51" y="186"/>
                </a:cubicBezTo>
                <a:cubicBezTo>
                  <a:pt x="90" y="223"/>
                  <a:pt x="157" y="215"/>
                  <a:pt x="191" y="175"/>
                </a:cubicBezTo>
                <a:cubicBezTo>
                  <a:pt x="223" y="136"/>
                  <a:pt x="221" y="77"/>
                  <a:pt x="185" y="41"/>
                </a:cubicBezTo>
                <a:close/>
              </a:path>
            </a:pathLst>
          </a:custGeom>
          <a:solidFill>
            <a:srgbClr val="FFC652"/>
          </a:solidFill>
          <a:ln w="30163"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30" name="Freeform 31">
            <a:extLst>
              <a:ext uri="{FF2B5EF4-FFF2-40B4-BE49-F238E27FC236}">
                <a16:creationId xmlns:a16="http://schemas.microsoft.com/office/drawing/2014/main" id="{3BFEB37F-22CC-E141-8F99-623CD30DA884}"/>
              </a:ext>
            </a:extLst>
          </p:cNvPr>
          <p:cNvSpPr>
            <a:spLocks/>
          </p:cNvSpPr>
          <p:nvPr userDrawn="1"/>
        </p:nvSpPr>
        <p:spPr bwMode="auto">
          <a:xfrm>
            <a:off x="4875045" y="4930665"/>
            <a:ext cx="841375" cy="827088"/>
          </a:xfrm>
          <a:custGeom>
            <a:avLst/>
            <a:gdLst>
              <a:gd name="T0" fmla="*/ 33 w 221"/>
              <a:gd name="T1" fmla="*/ 175 h 217"/>
              <a:gd name="T2" fmla="*/ 170 w 221"/>
              <a:gd name="T3" fmla="*/ 188 h 217"/>
              <a:gd name="T4" fmla="*/ 191 w 221"/>
              <a:gd name="T5" fmla="*/ 57 h 217"/>
              <a:gd name="T6" fmla="*/ 51 w 221"/>
              <a:gd name="T7" fmla="*/ 32 h 217"/>
              <a:gd name="T8" fmla="*/ 33 w 221"/>
              <a:gd name="T9" fmla="*/ 175 h 217"/>
            </a:gdLst>
            <a:ahLst/>
            <a:cxnLst>
              <a:cxn ang="0">
                <a:pos x="T0" y="T1"/>
              </a:cxn>
              <a:cxn ang="0">
                <a:pos x="T2" y="T3"/>
              </a:cxn>
              <a:cxn ang="0">
                <a:pos x="T4" y="T5"/>
              </a:cxn>
              <a:cxn ang="0">
                <a:pos x="T6" y="T7"/>
              </a:cxn>
              <a:cxn ang="0">
                <a:pos x="T8" y="T9"/>
              </a:cxn>
            </a:cxnLst>
            <a:rect l="0" t="0" r="r" b="b"/>
            <a:pathLst>
              <a:path w="221" h="217">
                <a:moveTo>
                  <a:pt x="33" y="175"/>
                </a:moveTo>
                <a:cubicBezTo>
                  <a:pt x="64" y="215"/>
                  <a:pt x="130" y="217"/>
                  <a:pt x="170" y="188"/>
                </a:cubicBezTo>
                <a:cubicBezTo>
                  <a:pt x="210" y="159"/>
                  <a:pt x="221" y="98"/>
                  <a:pt x="191" y="57"/>
                </a:cubicBezTo>
                <a:cubicBezTo>
                  <a:pt x="156" y="12"/>
                  <a:pt x="99" y="0"/>
                  <a:pt x="51" y="32"/>
                </a:cubicBezTo>
                <a:cubicBezTo>
                  <a:pt x="5" y="64"/>
                  <a:pt x="0" y="132"/>
                  <a:pt x="33" y="175"/>
                </a:cubicBezTo>
                <a:close/>
              </a:path>
            </a:pathLst>
          </a:custGeom>
          <a:noFill/>
          <a:ln w="30163"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1" name="Text Placeholder 23">
            <a:extLst>
              <a:ext uri="{FF2B5EF4-FFF2-40B4-BE49-F238E27FC236}">
                <a16:creationId xmlns:a16="http://schemas.microsoft.com/office/drawing/2014/main" id="{E0180AFE-E2B4-5B4F-93BC-A8FB290747D4}"/>
              </a:ext>
            </a:extLst>
          </p:cNvPr>
          <p:cNvSpPr>
            <a:spLocks noGrp="1"/>
          </p:cNvSpPr>
          <p:nvPr>
            <p:ph type="body" sz="quarter" idx="49" hasCustomPrompt="1"/>
          </p:nvPr>
        </p:nvSpPr>
        <p:spPr>
          <a:xfrm>
            <a:off x="4886298" y="5138194"/>
            <a:ext cx="830122" cy="529936"/>
          </a:xfrm>
        </p:spPr>
        <p:txBody>
          <a:bodyPr anchor="ctr">
            <a:noAutofit/>
          </a:bodyPr>
          <a:lstStyle>
            <a:lvl1pPr marL="0" indent="0" algn="ctr">
              <a:buNone/>
              <a:defRPr sz="4200" b="1" i="0">
                <a:solidFill>
                  <a:srgbClr val="231F20"/>
                </a:solidFill>
                <a:latin typeface="Amatic SC" pitchFamily="2" charset="0"/>
              </a:defRPr>
            </a:lvl1pPr>
          </a:lstStyle>
          <a:p>
            <a:pPr lvl="0"/>
            <a:r>
              <a:rPr lang="en-US" dirty="0"/>
              <a:t>04</a:t>
            </a:r>
          </a:p>
        </p:txBody>
      </p:sp>
      <p:sp>
        <p:nvSpPr>
          <p:cNvPr id="132" name="Text Placeholder 23">
            <a:extLst>
              <a:ext uri="{FF2B5EF4-FFF2-40B4-BE49-F238E27FC236}">
                <a16:creationId xmlns:a16="http://schemas.microsoft.com/office/drawing/2014/main" id="{61A6343A-31D2-0649-9576-36553BD4C817}"/>
              </a:ext>
            </a:extLst>
          </p:cNvPr>
          <p:cNvSpPr>
            <a:spLocks noGrp="1"/>
          </p:cNvSpPr>
          <p:nvPr>
            <p:ph type="body" sz="quarter" idx="50" hasCustomPrompt="1"/>
          </p:nvPr>
        </p:nvSpPr>
        <p:spPr>
          <a:xfrm>
            <a:off x="6095999" y="5164593"/>
            <a:ext cx="5605101" cy="432932"/>
          </a:xfrm>
        </p:spPr>
        <p:txBody>
          <a:bodyPr anchor="ctr">
            <a:noAutofit/>
          </a:bodyPr>
          <a:lstStyle>
            <a:lvl1pPr marL="0" indent="0" algn="l">
              <a:buNone/>
              <a:defRPr sz="3400" b="1" i="0">
                <a:solidFill>
                  <a:srgbClr val="231F20"/>
                </a:solidFill>
                <a:latin typeface="Amatic SC" pitchFamily="2" charset="0"/>
              </a:defRPr>
            </a:lvl1pPr>
          </a:lstStyle>
          <a:p>
            <a:pPr lvl="0"/>
            <a:r>
              <a:rPr lang="en-US" dirty="0"/>
              <a:t>INFODATA 04</a:t>
            </a:r>
          </a:p>
        </p:txBody>
      </p:sp>
      <p:sp>
        <p:nvSpPr>
          <p:cNvPr id="133" name="Text Placeholder 23">
            <a:extLst>
              <a:ext uri="{FF2B5EF4-FFF2-40B4-BE49-F238E27FC236}">
                <a16:creationId xmlns:a16="http://schemas.microsoft.com/office/drawing/2014/main" id="{4EC59C9B-06DA-3443-9C3B-DB7F0DE22AFE}"/>
              </a:ext>
            </a:extLst>
          </p:cNvPr>
          <p:cNvSpPr>
            <a:spLocks noGrp="1"/>
          </p:cNvSpPr>
          <p:nvPr>
            <p:ph type="body" sz="quarter" idx="51" hasCustomPrompt="1"/>
          </p:nvPr>
        </p:nvSpPr>
        <p:spPr>
          <a:xfrm>
            <a:off x="6095999" y="5668130"/>
            <a:ext cx="5605101" cy="764875"/>
          </a:xfrm>
        </p:spPr>
        <p:txBody>
          <a:bodyPr anchor="t">
            <a:normAutofit/>
          </a:bodyPr>
          <a:lstStyle>
            <a:lvl1pPr marL="0" indent="0" algn="l">
              <a:buNone/>
              <a:defRPr sz="2000" b="0" i="0">
                <a:solidFill>
                  <a:srgbClr val="231F20"/>
                </a:solidFill>
                <a:latin typeface="Josefin Sans" pitchFamily="2" charset="0"/>
              </a:defRPr>
            </a:lvl1pPr>
          </a:lstStyle>
          <a:p>
            <a:pPr lvl="0"/>
            <a:r>
              <a:rPr lang="en-US" dirty="0"/>
              <a:t>Click here</a:t>
            </a:r>
          </a:p>
        </p:txBody>
      </p:sp>
    </p:spTree>
    <p:extLst>
      <p:ext uri="{BB962C8B-B14F-4D97-AF65-F5344CB8AC3E}">
        <p14:creationId xmlns:p14="http://schemas.microsoft.com/office/powerpoint/2010/main" val="284710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750"/>
                                        <p:tgtEl>
                                          <p:spTgt spid="6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750"/>
                                        <p:tgtEl>
                                          <p:spTgt spid="62"/>
                                        </p:tgtEl>
                                      </p:cBhvr>
                                    </p:animEffect>
                                  </p:childTnLst>
                                </p:cTn>
                              </p:par>
                              <p:par>
                                <p:cTn id="14" presetID="10" presetClass="entr" presetSubtype="0" fill="hold" grpId="0" nodeType="withEffect">
                                  <p:stCondLst>
                                    <p:cond delay="75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750"/>
                                        <p:tgtEl>
                                          <p:spTgt spid="61"/>
                                        </p:tgtEl>
                                      </p:cBhvr>
                                    </p:animEffect>
                                  </p:childTnLst>
                                </p:cTn>
                              </p:par>
                              <p:par>
                                <p:cTn id="17" presetID="53" presetClass="entr" presetSubtype="16" fill="hold" grpId="0" nodeType="withEffect">
                                  <p:stCondLst>
                                    <p:cond delay="500"/>
                                  </p:stCondLst>
                                  <p:childTnLst>
                                    <p:set>
                                      <p:cBhvr>
                                        <p:cTn id="18" dur="1" fill="hold">
                                          <p:stCondLst>
                                            <p:cond delay="0"/>
                                          </p:stCondLst>
                                        </p:cTn>
                                        <p:tgtEl>
                                          <p:spTgt spid="100"/>
                                        </p:tgtEl>
                                        <p:attrNameLst>
                                          <p:attrName>style.visibility</p:attrName>
                                        </p:attrNameLst>
                                      </p:cBhvr>
                                      <p:to>
                                        <p:strVal val="visible"/>
                                      </p:to>
                                    </p:set>
                                    <p:anim calcmode="lin" valueType="num">
                                      <p:cBhvr>
                                        <p:cTn id="19" dur="750" fill="hold"/>
                                        <p:tgtEl>
                                          <p:spTgt spid="100"/>
                                        </p:tgtEl>
                                        <p:attrNameLst>
                                          <p:attrName>ppt_w</p:attrName>
                                        </p:attrNameLst>
                                      </p:cBhvr>
                                      <p:tavLst>
                                        <p:tav tm="0">
                                          <p:val>
                                            <p:fltVal val="0"/>
                                          </p:val>
                                        </p:tav>
                                        <p:tav tm="100000">
                                          <p:val>
                                            <p:strVal val="#ppt_w"/>
                                          </p:val>
                                        </p:tav>
                                      </p:tavLst>
                                    </p:anim>
                                    <p:anim calcmode="lin" valueType="num">
                                      <p:cBhvr>
                                        <p:cTn id="20" dur="750" fill="hold"/>
                                        <p:tgtEl>
                                          <p:spTgt spid="100"/>
                                        </p:tgtEl>
                                        <p:attrNameLst>
                                          <p:attrName>ppt_h</p:attrName>
                                        </p:attrNameLst>
                                      </p:cBhvr>
                                      <p:tavLst>
                                        <p:tav tm="0">
                                          <p:val>
                                            <p:fltVal val="0"/>
                                          </p:val>
                                        </p:tav>
                                        <p:tav tm="100000">
                                          <p:val>
                                            <p:strVal val="#ppt_h"/>
                                          </p:val>
                                        </p:tav>
                                      </p:tavLst>
                                    </p:anim>
                                    <p:animEffect transition="in" filter="fade">
                                      <p:cBhvr>
                                        <p:cTn id="21" dur="750"/>
                                        <p:tgtEl>
                                          <p:spTgt spid="100"/>
                                        </p:tgtEl>
                                      </p:cBhvr>
                                    </p:animEffect>
                                  </p:childTnLst>
                                </p:cTn>
                              </p:par>
                              <p:par>
                                <p:cTn id="22" presetID="53" presetClass="entr" presetSubtype="16" fill="hold" grpId="0" nodeType="withEffect">
                                  <p:stCondLst>
                                    <p:cond delay="750"/>
                                  </p:stCondLst>
                                  <p:childTnLst>
                                    <p:set>
                                      <p:cBhvr>
                                        <p:cTn id="23" dur="1" fill="hold">
                                          <p:stCondLst>
                                            <p:cond delay="0"/>
                                          </p:stCondLst>
                                        </p:cTn>
                                        <p:tgtEl>
                                          <p:spTgt spid="118"/>
                                        </p:tgtEl>
                                        <p:attrNameLst>
                                          <p:attrName>style.visibility</p:attrName>
                                        </p:attrNameLst>
                                      </p:cBhvr>
                                      <p:to>
                                        <p:strVal val="visible"/>
                                      </p:to>
                                    </p:set>
                                    <p:anim calcmode="lin" valueType="num">
                                      <p:cBhvr>
                                        <p:cTn id="24" dur="750" fill="hold"/>
                                        <p:tgtEl>
                                          <p:spTgt spid="118"/>
                                        </p:tgtEl>
                                        <p:attrNameLst>
                                          <p:attrName>ppt_w</p:attrName>
                                        </p:attrNameLst>
                                      </p:cBhvr>
                                      <p:tavLst>
                                        <p:tav tm="0">
                                          <p:val>
                                            <p:fltVal val="0"/>
                                          </p:val>
                                        </p:tav>
                                        <p:tav tm="100000">
                                          <p:val>
                                            <p:strVal val="#ppt_w"/>
                                          </p:val>
                                        </p:tav>
                                      </p:tavLst>
                                    </p:anim>
                                    <p:anim calcmode="lin" valueType="num">
                                      <p:cBhvr>
                                        <p:cTn id="25" dur="750" fill="hold"/>
                                        <p:tgtEl>
                                          <p:spTgt spid="118"/>
                                        </p:tgtEl>
                                        <p:attrNameLst>
                                          <p:attrName>ppt_h</p:attrName>
                                        </p:attrNameLst>
                                      </p:cBhvr>
                                      <p:tavLst>
                                        <p:tav tm="0">
                                          <p:val>
                                            <p:fltVal val="0"/>
                                          </p:val>
                                        </p:tav>
                                        <p:tav tm="100000">
                                          <p:val>
                                            <p:strVal val="#ppt_h"/>
                                          </p:val>
                                        </p:tav>
                                      </p:tavLst>
                                    </p:anim>
                                    <p:animEffect transition="in" filter="fade">
                                      <p:cBhvr>
                                        <p:cTn id="26" dur="750"/>
                                        <p:tgtEl>
                                          <p:spTgt spid="118"/>
                                        </p:tgtEl>
                                      </p:cBhvr>
                                    </p:animEffect>
                                  </p:childTnLst>
                                </p:cTn>
                              </p:par>
                              <p:par>
                                <p:cTn id="27" presetID="53" presetClass="entr" presetSubtype="16" fill="hold" grpId="0" nodeType="withEffect">
                                  <p:stCondLst>
                                    <p:cond delay="500"/>
                                  </p:stCondLst>
                                  <p:childTnLst>
                                    <p:set>
                                      <p:cBhvr>
                                        <p:cTn id="28" dur="1" fill="hold">
                                          <p:stCondLst>
                                            <p:cond delay="0"/>
                                          </p:stCondLst>
                                        </p:cTn>
                                        <p:tgtEl>
                                          <p:spTgt spid="120"/>
                                        </p:tgtEl>
                                        <p:attrNameLst>
                                          <p:attrName>style.visibility</p:attrName>
                                        </p:attrNameLst>
                                      </p:cBhvr>
                                      <p:to>
                                        <p:strVal val="visible"/>
                                      </p:to>
                                    </p:set>
                                    <p:anim calcmode="lin" valueType="num">
                                      <p:cBhvr>
                                        <p:cTn id="29" dur="750" fill="hold"/>
                                        <p:tgtEl>
                                          <p:spTgt spid="120"/>
                                        </p:tgtEl>
                                        <p:attrNameLst>
                                          <p:attrName>ppt_w</p:attrName>
                                        </p:attrNameLst>
                                      </p:cBhvr>
                                      <p:tavLst>
                                        <p:tav tm="0">
                                          <p:val>
                                            <p:fltVal val="0"/>
                                          </p:val>
                                        </p:tav>
                                        <p:tav tm="100000">
                                          <p:val>
                                            <p:strVal val="#ppt_w"/>
                                          </p:val>
                                        </p:tav>
                                      </p:tavLst>
                                    </p:anim>
                                    <p:anim calcmode="lin" valueType="num">
                                      <p:cBhvr>
                                        <p:cTn id="30" dur="750" fill="hold"/>
                                        <p:tgtEl>
                                          <p:spTgt spid="120"/>
                                        </p:tgtEl>
                                        <p:attrNameLst>
                                          <p:attrName>ppt_h</p:attrName>
                                        </p:attrNameLst>
                                      </p:cBhvr>
                                      <p:tavLst>
                                        <p:tav tm="0">
                                          <p:val>
                                            <p:fltVal val="0"/>
                                          </p:val>
                                        </p:tav>
                                        <p:tav tm="100000">
                                          <p:val>
                                            <p:strVal val="#ppt_h"/>
                                          </p:val>
                                        </p:tav>
                                      </p:tavLst>
                                    </p:anim>
                                    <p:animEffect transition="in" filter="fade">
                                      <p:cBhvr>
                                        <p:cTn id="31" dur="750"/>
                                        <p:tgtEl>
                                          <p:spTgt spid="120"/>
                                        </p:tgtEl>
                                      </p:cBhvr>
                                    </p:animEffect>
                                  </p:childTnLst>
                                </p:cTn>
                              </p:par>
                              <p:par>
                                <p:cTn id="32" presetID="53" presetClass="entr" presetSubtype="16" fill="hold" grpId="0" nodeType="withEffect">
                                  <p:stCondLst>
                                    <p:cond delay="750"/>
                                  </p:stCondLst>
                                  <p:childTnLst>
                                    <p:set>
                                      <p:cBhvr>
                                        <p:cTn id="33" dur="1" fill="hold">
                                          <p:stCondLst>
                                            <p:cond delay="0"/>
                                          </p:stCondLst>
                                        </p:cTn>
                                        <p:tgtEl>
                                          <p:spTgt spid="119"/>
                                        </p:tgtEl>
                                        <p:attrNameLst>
                                          <p:attrName>style.visibility</p:attrName>
                                        </p:attrNameLst>
                                      </p:cBhvr>
                                      <p:to>
                                        <p:strVal val="visible"/>
                                      </p:to>
                                    </p:set>
                                    <p:anim calcmode="lin" valueType="num">
                                      <p:cBhvr>
                                        <p:cTn id="34" dur="750" fill="hold"/>
                                        <p:tgtEl>
                                          <p:spTgt spid="119"/>
                                        </p:tgtEl>
                                        <p:attrNameLst>
                                          <p:attrName>ppt_w</p:attrName>
                                        </p:attrNameLst>
                                      </p:cBhvr>
                                      <p:tavLst>
                                        <p:tav tm="0">
                                          <p:val>
                                            <p:fltVal val="0"/>
                                          </p:val>
                                        </p:tav>
                                        <p:tav tm="100000">
                                          <p:val>
                                            <p:strVal val="#ppt_w"/>
                                          </p:val>
                                        </p:tav>
                                      </p:tavLst>
                                    </p:anim>
                                    <p:anim calcmode="lin" valueType="num">
                                      <p:cBhvr>
                                        <p:cTn id="35" dur="750" fill="hold"/>
                                        <p:tgtEl>
                                          <p:spTgt spid="119"/>
                                        </p:tgtEl>
                                        <p:attrNameLst>
                                          <p:attrName>ppt_h</p:attrName>
                                        </p:attrNameLst>
                                      </p:cBhvr>
                                      <p:tavLst>
                                        <p:tav tm="0">
                                          <p:val>
                                            <p:fltVal val="0"/>
                                          </p:val>
                                        </p:tav>
                                        <p:tav tm="100000">
                                          <p:val>
                                            <p:strVal val="#ppt_h"/>
                                          </p:val>
                                        </p:tav>
                                      </p:tavLst>
                                    </p:anim>
                                    <p:animEffect transition="in" filter="fade">
                                      <p:cBhvr>
                                        <p:cTn id="36" dur="750"/>
                                        <p:tgtEl>
                                          <p:spTgt spid="119"/>
                                        </p:tgtEl>
                                      </p:cBhvr>
                                    </p:animEffect>
                                  </p:childTnLst>
                                </p:cTn>
                              </p:par>
                              <p:par>
                                <p:cTn id="37" presetID="53" presetClass="entr" presetSubtype="16" fill="hold" grpId="0" nodeType="withEffect">
                                  <p:stCondLst>
                                    <p:cond delay="500"/>
                                  </p:stCondLst>
                                  <p:childTnLst>
                                    <p:set>
                                      <p:cBhvr>
                                        <p:cTn id="38" dur="1" fill="hold">
                                          <p:stCondLst>
                                            <p:cond delay="0"/>
                                          </p:stCondLst>
                                        </p:cTn>
                                        <p:tgtEl>
                                          <p:spTgt spid="125"/>
                                        </p:tgtEl>
                                        <p:attrNameLst>
                                          <p:attrName>style.visibility</p:attrName>
                                        </p:attrNameLst>
                                      </p:cBhvr>
                                      <p:to>
                                        <p:strVal val="visible"/>
                                      </p:to>
                                    </p:set>
                                    <p:anim calcmode="lin" valueType="num">
                                      <p:cBhvr>
                                        <p:cTn id="39" dur="750" fill="hold"/>
                                        <p:tgtEl>
                                          <p:spTgt spid="125"/>
                                        </p:tgtEl>
                                        <p:attrNameLst>
                                          <p:attrName>ppt_w</p:attrName>
                                        </p:attrNameLst>
                                      </p:cBhvr>
                                      <p:tavLst>
                                        <p:tav tm="0">
                                          <p:val>
                                            <p:fltVal val="0"/>
                                          </p:val>
                                        </p:tav>
                                        <p:tav tm="100000">
                                          <p:val>
                                            <p:strVal val="#ppt_w"/>
                                          </p:val>
                                        </p:tav>
                                      </p:tavLst>
                                    </p:anim>
                                    <p:anim calcmode="lin" valueType="num">
                                      <p:cBhvr>
                                        <p:cTn id="40" dur="750" fill="hold"/>
                                        <p:tgtEl>
                                          <p:spTgt spid="125"/>
                                        </p:tgtEl>
                                        <p:attrNameLst>
                                          <p:attrName>ppt_h</p:attrName>
                                        </p:attrNameLst>
                                      </p:cBhvr>
                                      <p:tavLst>
                                        <p:tav tm="0">
                                          <p:val>
                                            <p:fltVal val="0"/>
                                          </p:val>
                                        </p:tav>
                                        <p:tav tm="100000">
                                          <p:val>
                                            <p:strVal val="#ppt_h"/>
                                          </p:val>
                                        </p:tav>
                                      </p:tavLst>
                                    </p:anim>
                                    <p:animEffect transition="in" filter="fade">
                                      <p:cBhvr>
                                        <p:cTn id="41" dur="750"/>
                                        <p:tgtEl>
                                          <p:spTgt spid="125"/>
                                        </p:tgtEl>
                                      </p:cBhvr>
                                    </p:animEffect>
                                  </p:childTnLst>
                                </p:cTn>
                              </p:par>
                              <p:par>
                                <p:cTn id="42" presetID="53" presetClass="entr" presetSubtype="16" fill="hold" grpId="0" nodeType="withEffect">
                                  <p:stCondLst>
                                    <p:cond delay="750"/>
                                  </p:stCondLst>
                                  <p:childTnLst>
                                    <p:set>
                                      <p:cBhvr>
                                        <p:cTn id="43" dur="1" fill="hold">
                                          <p:stCondLst>
                                            <p:cond delay="0"/>
                                          </p:stCondLst>
                                        </p:cTn>
                                        <p:tgtEl>
                                          <p:spTgt spid="124"/>
                                        </p:tgtEl>
                                        <p:attrNameLst>
                                          <p:attrName>style.visibility</p:attrName>
                                        </p:attrNameLst>
                                      </p:cBhvr>
                                      <p:to>
                                        <p:strVal val="visible"/>
                                      </p:to>
                                    </p:set>
                                    <p:anim calcmode="lin" valueType="num">
                                      <p:cBhvr>
                                        <p:cTn id="44" dur="750" fill="hold"/>
                                        <p:tgtEl>
                                          <p:spTgt spid="124"/>
                                        </p:tgtEl>
                                        <p:attrNameLst>
                                          <p:attrName>ppt_w</p:attrName>
                                        </p:attrNameLst>
                                      </p:cBhvr>
                                      <p:tavLst>
                                        <p:tav tm="0">
                                          <p:val>
                                            <p:fltVal val="0"/>
                                          </p:val>
                                        </p:tav>
                                        <p:tav tm="100000">
                                          <p:val>
                                            <p:strVal val="#ppt_w"/>
                                          </p:val>
                                        </p:tav>
                                      </p:tavLst>
                                    </p:anim>
                                    <p:anim calcmode="lin" valueType="num">
                                      <p:cBhvr>
                                        <p:cTn id="45" dur="750" fill="hold"/>
                                        <p:tgtEl>
                                          <p:spTgt spid="124"/>
                                        </p:tgtEl>
                                        <p:attrNameLst>
                                          <p:attrName>ppt_h</p:attrName>
                                        </p:attrNameLst>
                                      </p:cBhvr>
                                      <p:tavLst>
                                        <p:tav tm="0">
                                          <p:val>
                                            <p:fltVal val="0"/>
                                          </p:val>
                                        </p:tav>
                                        <p:tav tm="100000">
                                          <p:val>
                                            <p:strVal val="#ppt_h"/>
                                          </p:val>
                                        </p:tav>
                                      </p:tavLst>
                                    </p:anim>
                                    <p:animEffect transition="in" filter="fade">
                                      <p:cBhvr>
                                        <p:cTn id="46" dur="750"/>
                                        <p:tgtEl>
                                          <p:spTgt spid="124"/>
                                        </p:tgtEl>
                                      </p:cBhvr>
                                    </p:animEffect>
                                  </p:childTnLst>
                                </p:cTn>
                              </p:par>
                              <p:par>
                                <p:cTn id="47" presetID="53" presetClass="entr" presetSubtype="16" fill="hold" grpId="0" nodeType="withEffect">
                                  <p:stCondLst>
                                    <p:cond delay="500"/>
                                  </p:stCondLst>
                                  <p:childTnLst>
                                    <p:set>
                                      <p:cBhvr>
                                        <p:cTn id="48" dur="1" fill="hold">
                                          <p:stCondLst>
                                            <p:cond delay="0"/>
                                          </p:stCondLst>
                                        </p:cTn>
                                        <p:tgtEl>
                                          <p:spTgt spid="130"/>
                                        </p:tgtEl>
                                        <p:attrNameLst>
                                          <p:attrName>style.visibility</p:attrName>
                                        </p:attrNameLst>
                                      </p:cBhvr>
                                      <p:to>
                                        <p:strVal val="visible"/>
                                      </p:to>
                                    </p:set>
                                    <p:anim calcmode="lin" valueType="num">
                                      <p:cBhvr>
                                        <p:cTn id="49" dur="750" fill="hold"/>
                                        <p:tgtEl>
                                          <p:spTgt spid="130"/>
                                        </p:tgtEl>
                                        <p:attrNameLst>
                                          <p:attrName>ppt_w</p:attrName>
                                        </p:attrNameLst>
                                      </p:cBhvr>
                                      <p:tavLst>
                                        <p:tav tm="0">
                                          <p:val>
                                            <p:fltVal val="0"/>
                                          </p:val>
                                        </p:tav>
                                        <p:tav tm="100000">
                                          <p:val>
                                            <p:strVal val="#ppt_w"/>
                                          </p:val>
                                        </p:tav>
                                      </p:tavLst>
                                    </p:anim>
                                    <p:anim calcmode="lin" valueType="num">
                                      <p:cBhvr>
                                        <p:cTn id="50" dur="750" fill="hold"/>
                                        <p:tgtEl>
                                          <p:spTgt spid="130"/>
                                        </p:tgtEl>
                                        <p:attrNameLst>
                                          <p:attrName>ppt_h</p:attrName>
                                        </p:attrNameLst>
                                      </p:cBhvr>
                                      <p:tavLst>
                                        <p:tav tm="0">
                                          <p:val>
                                            <p:fltVal val="0"/>
                                          </p:val>
                                        </p:tav>
                                        <p:tav tm="100000">
                                          <p:val>
                                            <p:strVal val="#ppt_h"/>
                                          </p:val>
                                        </p:tav>
                                      </p:tavLst>
                                    </p:anim>
                                    <p:animEffect transition="in" filter="fade">
                                      <p:cBhvr>
                                        <p:cTn id="51" dur="750"/>
                                        <p:tgtEl>
                                          <p:spTgt spid="130"/>
                                        </p:tgtEl>
                                      </p:cBhvr>
                                    </p:animEffect>
                                  </p:childTnLst>
                                </p:cTn>
                              </p:par>
                              <p:par>
                                <p:cTn id="52" presetID="53" presetClass="entr" presetSubtype="16" fill="hold" grpId="0" nodeType="withEffect">
                                  <p:stCondLst>
                                    <p:cond delay="750"/>
                                  </p:stCondLst>
                                  <p:childTnLst>
                                    <p:set>
                                      <p:cBhvr>
                                        <p:cTn id="53" dur="1" fill="hold">
                                          <p:stCondLst>
                                            <p:cond delay="0"/>
                                          </p:stCondLst>
                                        </p:cTn>
                                        <p:tgtEl>
                                          <p:spTgt spid="129"/>
                                        </p:tgtEl>
                                        <p:attrNameLst>
                                          <p:attrName>style.visibility</p:attrName>
                                        </p:attrNameLst>
                                      </p:cBhvr>
                                      <p:to>
                                        <p:strVal val="visible"/>
                                      </p:to>
                                    </p:set>
                                    <p:anim calcmode="lin" valueType="num">
                                      <p:cBhvr>
                                        <p:cTn id="54" dur="750" fill="hold"/>
                                        <p:tgtEl>
                                          <p:spTgt spid="129"/>
                                        </p:tgtEl>
                                        <p:attrNameLst>
                                          <p:attrName>ppt_w</p:attrName>
                                        </p:attrNameLst>
                                      </p:cBhvr>
                                      <p:tavLst>
                                        <p:tav tm="0">
                                          <p:val>
                                            <p:fltVal val="0"/>
                                          </p:val>
                                        </p:tav>
                                        <p:tav tm="100000">
                                          <p:val>
                                            <p:strVal val="#ppt_w"/>
                                          </p:val>
                                        </p:tav>
                                      </p:tavLst>
                                    </p:anim>
                                    <p:anim calcmode="lin" valueType="num">
                                      <p:cBhvr>
                                        <p:cTn id="55" dur="750" fill="hold"/>
                                        <p:tgtEl>
                                          <p:spTgt spid="129"/>
                                        </p:tgtEl>
                                        <p:attrNameLst>
                                          <p:attrName>ppt_h</p:attrName>
                                        </p:attrNameLst>
                                      </p:cBhvr>
                                      <p:tavLst>
                                        <p:tav tm="0">
                                          <p:val>
                                            <p:fltVal val="0"/>
                                          </p:val>
                                        </p:tav>
                                        <p:tav tm="100000">
                                          <p:val>
                                            <p:strVal val="#ppt_h"/>
                                          </p:val>
                                        </p:tav>
                                      </p:tavLst>
                                    </p:anim>
                                    <p:animEffect transition="in" filter="fade">
                                      <p:cBhvr>
                                        <p:cTn id="56" dur="75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59" grpId="0" animBg="1"/>
      <p:bldP spid="60" grpId="0" animBg="1"/>
      <p:bldP spid="61" grpId="0" animBg="1"/>
      <p:bldP spid="62" grpId="0" animBg="1"/>
      <p:bldP spid="100" grpId="0" animBg="1"/>
      <p:bldP spid="119" grpId="0" animBg="1"/>
      <p:bldP spid="120" grpId="0" animBg="1"/>
      <p:bldP spid="124" grpId="0" animBg="1"/>
      <p:bldP spid="125" grpId="0" animBg="1"/>
      <p:bldP spid="129" grpId="0" animBg="1"/>
      <p:bldP spid="13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46" name="Freeform 161">
            <a:extLst>
              <a:ext uri="{FF2B5EF4-FFF2-40B4-BE49-F238E27FC236}">
                <a16:creationId xmlns:a16="http://schemas.microsoft.com/office/drawing/2014/main" id="{B2B81924-F7F7-F74A-823D-22780C8A6C1A}"/>
              </a:ext>
            </a:extLst>
          </p:cNvPr>
          <p:cNvSpPr>
            <a:spLocks/>
          </p:cNvSpPr>
          <p:nvPr userDrawn="1"/>
        </p:nvSpPr>
        <p:spPr bwMode="auto">
          <a:xfrm>
            <a:off x="9359602" y="2388080"/>
            <a:ext cx="2953750" cy="1913281"/>
          </a:xfrm>
          <a:custGeom>
            <a:avLst/>
            <a:gdLst>
              <a:gd name="T0" fmla="*/ 11 w 653"/>
              <a:gd name="T1" fmla="*/ 442 h 442"/>
              <a:gd name="T2" fmla="*/ 57 w 653"/>
              <a:gd name="T3" fmla="*/ 299 h 442"/>
              <a:gd name="T4" fmla="*/ 161 w 653"/>
              <a:gd name="T5" fmla="*/ 234 h 442"/>
              <a:gd name="T6" fmla="*/ 283 w 653"/>
              <a:gd name="T7" fmla="*/ 242 h 442"/>
              <a:gd name="T8" fmla="*/ 328 w 653"/>
              <a:gd name="T9" fmla="*/ 184 h 442"/>
              <a:gd name="T10" fmla="*/ 401 w 653"/>
              <a:gd name="T11" fmla="*/ 186 h 442"/>
              <a:gd name="T12" fmla="*/ 465 w 653"/>
              <a:gd name="T13" fmla="*/ 162 h 442"/>
              <a:gd name="T14" fmla="*/ 501 w 653"/>
              <a:gd name="T15" fmla="*/ 68 h 442"/>
              <a:gd name="T16" fmla="*/ 653 w 653"/>
              <a:gd name="T17"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3" h="442">
                <a:moveTo>
                  <a:pt x="11" y="442"/>
                </a:moveTo>
                <a:cubicBezTo>
                  <a:pt x="0" y="392"/>
                  <a:pt x="22" y="338"/>
                  <a:pt x="57" y="299"/>
                </a:cubicBezTo>
                <a:cubicBezTo>
                  <a:pt x="85" y="268"/>
                  <a:pt x="121" y="245"/>
                  <a:pt x="161" y="234"/>
                </a:cubicBezTo>
                <a:cubicBezTo>
                  <a:pt x="201" y="223"/>
                  <a:pt x="246" y="225"/>
                  <a:pt x="283" y="242"/>
                </a:cubicBezTo>
                <a:cubicBezTo>
                  <a:pt x="288" y="217"/>
                  <a:pt x="305" y="195"/>
                  <a:pt x="328" y="184"/>
                </a:cubicBezTo>
                <a:cubicBezTo>
                  <a:pt x="350" y="173"/>
                  <a:pt x="379" y="174"/>
                  <a:pt x="401" y="186"/>
                </a:cubicBezTo>
                <a:cubicBezTo>
                  <a:pt x="407" y="160"/>
                  <a:pt x="443" y="146"/>
                  <a:pt x="465" y="162"/>
                </a:cubicBezTo>
                <a:cubicBezTo>
                  <a:pt x="466" y="128"/>
                  <a:pt x="479" y="93"/>
                  <a:pt x="501" y="68"/>
                </a:cubicBezTo>
                <a:cubicBezTo>
                  <a:pt x="546" y="16"/>
                  <a:pt x="586" y="9"/>
                  <a:pt x="653" y="0"/>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36" name="Freeform 150">
            <a:extLst>
              <a:ext uri="{FF2B5EF4-FFF2-40B4-BE49-F238E27FC236}">
                <a16:creationId xmlns:a16="http://schemas.microsoft.com/office/drawing/2014/main" id="{7915BD32-254E-D640-80C7-B02402D4C8E0}"/>
              </a:ext>
            </a:extLst>
          </p:cNvPr>
          <p:cNvSpPr>
            <a:spLocks/>
          </p:cNvSpPr>
          <p:nvPr userDrawn="1"/>
        </p:nvSpPr>
        <p:spPr bwMode="auto">
          <a:xfrm>
            <a:off x="4267668" y="2934156"/>
            <a:ext cx="6499736" cy="2573437"/>
          </a:xfrm>
          <a:custGeom>
            <a:avLst/>
            <a:gdLst>
              <a:gd name="T0" fmla="*/ 1670 w 1670"/>
              <a:gd name="T1" fmla="*/ 106 h 486"/>
              <a:gd name="T2" fmla="*/ 1496 w 1670"/>
              <a:gd name="T3" fmla="*/ 58 h 486"/>
              <a:gd name="T4" fmla="*/ 1339 w 1670"/>
              <a:gd name="T5" fmla="*/ 181 h 486"/>
              <a:gd name="T6" fmla="*/ 1216 w 1670"/>
              <a:gd name="T7" fmla="*/ 155 h 486"/>
              <a:gd name="T8" fmla="*/ 1127 w 1670"/>
              <a:gd name="T9" fmla="*/ 125 h 486"/>
              <a:gd name="T10" fmla="*/ 920 w 1670"/>
              <a:gd name="T11" fmla="*/ 105 h 486"/>
              <a:gd name="T12" fmla="*/ 834 w 1670"/>
              <a:gd name="T13" fmla="*/ 70 h 486"/>
              <a:gd name="T14" fmla="*/ 751 w 1670"/>
              <a:gd name="T15" fmla="*/ 3 h 486"/>
              <a:gd name="T16" fmla="*/ 657 w 1670"/>
              <a:gd name="T17" fmla="*/ 54 h 486"/>
              <a:gd name="T18" fmla="*/ 540 w 1670"/>
              <a:gd name="T19" fmla="*/ 71 h 486"/>
              <a:gd name="T20" fmla="*/ 455 w 1670"/>
              <a:gd name="T21" fmla="*/ 44 h 486"/>
              <a:gd name="T22" fmla="*/ 388 w 1670"/>
              <a:gd name="T23" fmla="*/ 104 h 486"/>
              <a:gd name="T24" fmla="*/ 236 w 1670"/>
              <a:gd name="T25" fmla="*/ 238 h 486"/>
              <a:gd name="T26" fmla="*/ 134 w 1670"/>
              <a:gd name="T27" fmla="*/ 349 h 486"/>
              <a:gd name="T28" fmla="*/ 5 w 1670"/>
              <a:gd name="T29" fmla="*/ 48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70" h="486">
                <a:moveTo>
                  <a:pt x="1670" y="106"/>
                </a:moveTo>
                <a:cubicBezTo>
                  <a:pt x="1616" y="53"/>
                  <a:pt x="1565" y="46"/>
                  <a:pt x="1496" y="58"/>
                </a:cubicBezTo>
                <a:cubicBezTo>
                  <a:pt x="1428" y="70"/>
                  <a:pt x="1367" y="117"/>
                  <a:pt x="1339" y="181"/>
                </a:cubicBezTo>
                <a:cubicBezTo>
                  <a:pt x="1310" y="146"/>
                  <a:pt x="1256" y="135"/>
                  <a:pt x="1216" y="155"/>
                </a:cubicBezTo>
                <a:cubicBezTo>
                  <a:pt x="1199" y="125"/>
                  <a:pt x="1159" y="112"/>
                  <a:pt x="1127" y="125"/>
                </a:cubicBezTo>
                <a:cubicBezTo>
                  <a:pt x="1076" y="70"/>
                  <a:pt x="982" y="61"/>
                  <a:pt x="920" y="105"/>
                </a:cubicBezTo>
                <a:cubicBezTo>
                  <a:pt x="907" y="74"/>
                  <a:pt x="866" y="57"/>
                  <a:pt x="834" y="70"/>
                </a:cubicBezTo>
                <a:cubicBezTo>
                  <a:pt x="823" y="34"/>
                  <a:pt x="788" y="6"/>
                  <a:pt x="751" y="3"/>
                </a:cubicBezTo>
                <a:cubicBezTo>
                  <a:pt x="713" y="0"/>
                  <a:pt x="674" y="21"/>
                  <a:pt x="657" y="54"/>
                </a:cubicBezTo>
                <a:cubicBezTo>
                  <a:pt x="622" y="26"/>
                  <a:pt x="565" y="35"/>
                  <a:pt x="540" y="71"/>
                </a:cubicBezTo>
                <a:cubicBezTo>
                  <a:pt x="519" y="48"/>
                  <a:pt x="485" y="38"/>
                  <a:pt x="455" y="44"/>
                </a:cubicBezTo>
                <a:cubicBezTo>
                  <a:pt x="424" y="51"/>
                  <a:pt x="398" y="74"/>
                  <a:pt x="388" y="104"/>
                </a:cubicBezTo>
                <a:cubicBezTo>
                  <a:pt x="312" y="93"/>
                  <a:pt x="235" y="161"/>
                  <a:pt x="236" y="238"/>
                </a:cubicBezTo>
                <a:cubicBezTo>
                  <a:pt x="191" y="242"/>
                  <a:pt x="119" y="258"/>
                  <a:pt x="134" y="349"/>
                </a:cubicBezTo>
                <a:cubicBezTo>
                  <a:pt x="5" y="348"/>
                  <a:pt x="0" y="425"/>
                  <a:pt x="5" y="486"/>
                </a:cubicBezTo>
              </a:path>
            </a:pathLst>
          </a:custGeom>
          <a:solidFill>
            <a:schemeClr val="bg1"/>
          </a:solid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nvGrpSpPr>
          <p:cNvPr id="6" name="Group 5">
            <a:extLst>
              <a:ext uri="{FF2B5EF4-FFF2-40B4-BE49-F238E27FC236}">
                <a16:creationId xmlns:a16="http://schemas.microsoft.com/office/drawing/2014/main" id="{A6BA3977-2E6C-434F-9582-A280D24661D1}"/>
              </a:ext>
            </a:extLst>
          </p:cNvPr>
          <p:cNvGrpSpPr/>
          <p:nvPr userDrawn="1"/>
        </p:nvGrpSpPr>
        <p:grpSpPr>
          <a:xfrm>
            <a:off x="8096179" y="208500"/>
            <a:ext cx="2025224" cy="5026847"/>
            <a:chOff x="7777290" y="127287"/>
            <a:chExt cx="2397125" cy="5949950"/>
          </a:xfrm>
        </p:grpSpPr>
        <p:grpSp>
          <p:nvGrpSpPr>
            <p:cNvPr id="83" name="Group 82">
              <a:extLst>
                <a:ext uri="{FF2B5EF4-FFF2-40B4-BE49-F238E27FC236}">
                  <a16:creationId xmlns:a16="http://schemas.microsoft.com/office/drawing/2014/main" id="{733B2E84-0437-2A43-9759-671072F96A09}"/>
                </a:ext>
              </a:extLst>
            </p:cNvPr>
            <p:cNvGrpSpPr>
              <a:grpSpLocks/>
            </p:cNvGrpSpPr>
            <p:nvPr userDrawn="1"/>
          </p:nvGrpSpPr>
          <p:grpSpPr bwMode="auto">
            <a:xfrm>
              <a:off x="8589895" y="3386424"/>
              <a:ext cx="946150" cy="2690813"/>
              <a:chOff x="7907338" y="4159250"/>
              <a:chExt cx="946150" cy="2690813"/>
            </a:xfrm>
            <a:solidFill>
              <a:srgbClr val="FFC652"/>
            </a:solidFill>
          </p:grpSpPr>
          <p:sp>
            <p:nvSpPr>
              <p:cNvPr id="84" name="Freeform 151">
                <a:extLst>
                  <a:ext uri="{FF2B5EF4-FFF2-40B4-BE49-F238E27FC236}">
                    <a16:creationId xmlns:a16="http://schemas.microsoft.com/office/drawing/2014/main" id="{8EA26355-08D0-7949-B24D-DFE730F655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noFill/>
                <a:round/>
                <a:headEnd/>
                <a:tailEnd/>
              </a:ln>
            </p:spPr>
            <p:txBody>
              <a:bodyPr/>
              <a:lstStyle/>
              <a:p>
                <a:endParaRPr lang="en-US" dirty="0">
                  <a:latin typeface="Josefin Sans" pitchFamily="2" charset="0"/>
                </a:endParaRPr>
              </a:p>
            </p:txBody>
          </p:sp>
          <p:sp>
            <p:nvSpPr>
              <p:cNvPr id="85" name="Freeform 152">
                <a:extLst>
                  <a:ext uri="{FF2B5EF4-FFF2-40B4-BE49-F238E27FC236}">
                    <a16:creationId xmlns:a16="http://schemas.microsoft.com/office/drawing/2014/main" id="{7265D8F5-AB1D-904B-8031-F879B037F319}"/>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6" name="Freeform 153">
                <a:extLst>
                  <a:ext uri="{FF2B5EF4-FFF2-40B4-BE49-F238E27FC236}">
                    <a16:creationId xmlns:a16="http://schemas.microsoft.com/office/drawing/2014/main" id="{A0FF174C-9B6D-554A-9B03-45BB39ECD2E6}"/>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7" name="Freeform 154">
                <a:extLst>
                  <a:ext uri="{FF2B5EF4-FFF2-40B4-BE49-F238E27FC236}">
                    <a16:creationId xmlns:a16="http://schemas.microsoft.com/office/drawing/2014/main" id="{8AD8AD51-A94C-9C44-A008-6AB1BBD7BFAF}"/>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88" name="Freeform 155">
                <a:extLst>
                  <a:ext uri="{FF2B5EF4-FFF2-40B4-BE49-F238E27FC236}">
                    <a16:creationId xmlns:a16="http://schemas.microsoft.com/office/drawing/2014/main" id="{9707B96C-E8E7-544C-9C55-2CC43F17FEC7}"/>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1" name="Freeform 156">
                <a:extLst>
                  <a:ext uri="{FF2B5EF4-FFF2-40B4-BE49-F238E27FC236}">
                    <a16:creationId xmlns:a16="http://schemas.microsoft.com/office/drawing/2014/main" id="{97161348-0713-5642-A614-4C92E130BF81}"/>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2" name="Freeform 157">
                <a:extLst>
                  <a:ext uri="{FF2B5EF4-FFF2-40B4-BE49-F238E27FC236}">
                    <a16:creationId xmlns:a16="http://schemas.microsoft.com/office/drawing/2014/main" id="{32F3032B-0A5F-3544-9444-070B45BBCB6B}"/>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113" name="Freeform 158">
                <a:extLst>
                  <a:ext uri="{FF2B5EF4-FFF2-40B4-BE49-F238E27FC236}">
                    <a16:creationId xmlns:a16="http://schemas.microsoft.com/office/drawing/2014/main" id="{59334654-948B-434F-AB50-39B5AD39ACF9}"/>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no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37" name="Group 36">
              <a:extLst>
                <a:ext uri="{FF2B5EF4-FFF2-40B4-BE49-F238E27FC236}">
                  <a16:creationId xmlns:a16="http://schemas.microsoft.com/office/drawing/2014/main" id="{0FF5CCFA-9953-1B47-AB48-A0822AED9B3A}"/>
                </a:ext>
              </a:extLst>
            </p:cNvPr>
            <p:cNvGrpSpPr>
              <a:grpSpLocks/>
            </p:cNvGrpSpPr>
            <p:nvPr userDrawn="1"/>
          </p:nvGrpSpPr>
          <p:grpSpPr bwMode="auto">
            <a:xfrm>
              <a:off x="8521827" y="3340387"/>
              <a:ext cx="946150" cy="2690813"/>
              <a:chOff x="7907338" y="4159250"/>
              <a:chExt cx="946150" cy="2690813"/>
            </a:xfrm>
            <a:noFill/>
          </p:grpSpPr>
          <p:sp>
            <p:nvSpPr>
              <p:cNvPr id="38" name="Freeform 151">
                <a:extLst>
                  <a:ext uri="{FF2B5EF4-FFF2-40B4-BE49-F238E27FC236}">
                    <a16:creationId xmlns:a16="http://schemas.microsoft.com/office/drawing/2014/main" id="{CFA409F4-1BCD-D24A-B527-B5A24C333F09}"/>
                  </a:ext>
                </a:extLst>
              </p:cNvPr>
              <p:cNvSpPr>
                <a:spLocks/>
              </p:cNvSpPr>
              <p:nvPr/>
            </p:nvSpPr>
            <p:spPr bwMode="auto">
              <a:xfrm>
                <a:off x="7907338" y="4159250"/>
                <a:ext cx="946150" cy="2690813"/>
              </a:xfrm>
              <a:custGeom>
                <a:avLst/>
                <a:gdLst>
                  <a:gd name="T0" fmla="*/ 2147483646 w 249"/>
                  <a:gd name="T1" fmla="*/ 2147483646 h 708"/>
                  <a:gd name="T2" fmla="*/ 2147483646 w 249"/>
                  <a:gd name="T3" fmla="*/ 14446017 h 708"/>
                  <a:gd name="T4" fmla="*/ 1140638922 w 249"/>
                  <a:gd name="T5" fmla="*/ 0 h 708"/>
                  <a:gd name="T6" fmla="*/ 1010693389 w 249"/>
                  <a:gd name="T7" fmla="*/ 953334523 h 708"/>
                  <a:gd name="T8" fmla="*/ 938501004 w 249"/>
                  <a:gd name="T9" fmla="*/ 1646667339 h 708"/>
                  <a:gd name="T10" fmla="*/ 0 w 249"/>
                  <a:gd name="T11" fmla="*/ 2147483646 h 708"/>
                  <a:gd name="T12" fmla="*/ 2147483646 w 249"/>
                  <a:gd name="T13" fmla="*/ 2147483646 h 7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9525">
                <a:solidFill>
                  <a:srgbClr val="000000"/>
                </a:solidFill>
                <a:round/>
                <a:headEnd/>
                <a:tailEnd/>
              </a:ln>
            </p:spPr>
            <p:txBody>
              <a:bodyPr/>
              <a:lstStyle/>
              <a:p>
                <a:endParaRPr lang="en-US" dirty="0">
                  <a:latin typeface="Josefin Sans" pitchFamily="2" charset="0"/>
                </a:endParaRPr>
              </a:p>
            </p:txBody>
          </p:sp>
          <p:sp>
            <p:nvSpPr>
              <p:cNvPr id="39" name="Freeform 152">
                <a:extLst>
                  <a:ext uri="{FF2B5EF4-FFF2-40B4-BE49-F238E27FC236}">
                    <a16:creationId xmlns:a16="http://schemas.microsoft.com/office/drawing/2014/main" id="{6F9A23E2-AB2F-3D46-AC95-D452A6467732}"/>
                  </a:ext>
                </a:extLst>
              </p:cNvPr>
              <p:cNvSpPr>
                <a:spLocks/>
              </p:cNvSpPr>
              <p:nvPr/>
            </p:nvSpPr>
            <p:spPr bwMode="auto">
              <a:xfrm>
                <a:off x="7907338" y="4159250"/>
                <a:ext cx="946150" cy="2690813"/>
              </a:xfrm>
              <a:custGeom>
                <a:avLst/>
                <a:gdLst>
                  <a:gd name="T0" fmla="*/ 249 w 249"/>
                  <a:gd name="T1" fmla="*/ 707 h 708"/>
                  <a:gd name="T2" fmla="*/ 162 w 249"/>
                  <a:gd name="T3" fmla="*/ 1 h 708"/>
                  <a:gd name="T4" fmla="*/ 79 w 249"/>
                  <a:gd name="T5" fmla="*/ 0 h 708"/>
                  <a:gd name="T6" fmla="*/ 70 w 249"/>
                  <a:gd name="T7" fmla="*/ 66 h 708"/>
                  <a:gd name="T8" fmla="*/ 65 w 249"/>
                  <a:gd name="T9" fmla="*/ 114 h 708"/>
                  <a:gd name="T10" fmla="*/ 0 w 249"/>
                  <a:gd name="T11" fmla="*/ 708 h 708"/>
                  <a:gd name="T12" fmla="*/ 249 w 249"/>
                  <a:gd name="T13" fmla="*/ 707 h 708"/>
                </a:gdLst>
                <a:ahLst/>
                <a:cxnLst>
                  <a:cxn ang="0">
                    <a:pos x="T0" y="T1"/>
                  </a:cxn>
                  <a:cxn ang="0">
                    <a:pos x="T2" y="T3"/>
                  </a:cxn>
                  <a:cxn ang="0">
                    <a:pos x="T4" y="T5"/>
                  </a:cxn>
                  <a:cxn ang="0">
                    <a:pos x="T6" y="T7"/>
                  </a:cxn>
                  <a:cxn ang="0">
                    <a:pos x="T8" y="T9"/>
                  </a:cxn>
                  <a:cxn ang="0">
                    <a:pos x="T10" y="T11"/>
                  </a:cxn>
                  <a:cxn ang="0">
                    <a:pos x="T12" y="T13"/>
                  </a:cxn>
                </a:cxnLst>
                <a:rect l="0" t="0" r="r" b="b"/>
                <a:pathLst>
                  <a:path w="249" h="708">
                    <a:moveTo>
                      <a:pt x="249" y="707"/>
                    </a:moveTo>
                    <a:cubicBezTo>
                      <a:pt x="199" y="487"/>
                      <a:pt x="183" y="226"/>
                      <a:pt x="162" y="1"/>
                    </a:cubicBezTo>
                    <a:cubicBezTo>
                      <a:pt x="79" y="0"/>
                      <a:pt x="79" y="0"/>
                      <a:pt x="79" y="0"/>
                    </a:cubicBezTo>
                    <a:cubicBezTo>
                      <a:pt x="76" y="18"/>
                      <a:pt x="73" y="48"/>
                      <a:pt x="70" y="66"/>
                    </a:cubicBezTo>
                    <a:cubicBezTo>
                      <a:pt x="69" y="82"/>
                      <a:pt x="67" y="98"/>
                      <a:pt x="65" y="114"/>
                    </a:cubicBezTo>
                    <a:cubicBezTo>
                      <a:pt x="44" y="283"/>
                      <a:pt x="15" y="539"/>
                      <a:pt x="0" y="708"/>
                    </a:cubicBezTo>
                    <a:cubicBezTo>
                      <a:pt x="249" y="707"/>
                      <a:pt x="249" y="707"/>
                      <a:pt x="249"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0" name="Freeform 153">
                <a:extLst>
                  <a:ext uri="{FF2B5EF4-FFF2-40B4-BE49-F238E27FC236}">
                    <a16:creationId xmlns:a16="http://schemas.microsoft.com/office/drawing/2014/main" id="{EEBC4AF0-B21D-9D43-8639-034DF491B0E9}"/>
                  </a:ext>
                </a:extLst>
              </p:cNvPr>
              <p:cNvSpPr>
                <a:spLocks/>
              </p:cNvSpPr>
              <p:nvPr/>
            </p:nvSpPr>
            <p:spPr bwMode="auto">
              <a:xfrm>
                <a:off x="8062913" y="4162425"/>
                <a:ext cx="254000" cy="2684463"/>
              </a:xfrm>
              <a:custGeom>
                <a:avLst/>
                <a:gdLst>
                  <a:gd name="T0" fmla="*/ 67 w 67"/>
                  <a:gd name="T1" fmla="*/ 0 h 706"/>
                  <a:gd name="T2" fmla="*/ 0 w 67"/>
                  <a:gd name="T3" fmla="*/ 706 h 706"/>
                </a:gdLst>
                <a:ahLst/>
                <a:cxnLst>
                  <a:cxn ang="0">
                    <a:pos x="T0" y="T1"/>
                  </a:cxn>
                  <a:cxn ang="0">
                    <a:pos x="T2" y="T3"/>
                  </a:cxn>
                </a:cxnLst>
                <a:rect l="0" t="0" r="r" b="b"/>
                <a:pathLst>
                  <a:path w="67" h="706">
                    <a:moveTo>
                      <a:pt x="67" y="0"/>
                    </a:moveTo>
                    <a:cubicBezTo>
                      <a:pt x="46" y="191"/>
                      <a:pt x="16" y="515"/>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1" name="Freeform 154">
                <a:extLst>
                  <a:ext uri="{FF2B5EF4-FFF2-40B4-BE49-F238E27FC236}">
                    <a16:creationId xmlns:a16="http://schemas.microsoft.com/office/drawing/2014/main" id="{10200F9E-5631-2346-88BA-ABC22F1239B5}"/>
                  </a:ext>
                </a:extLst>
              </p:cNvPr>
              <p:cNvSpPr>
                <a:spLocks/>
              </p:cNvSpPr>
              <p:nvPr/>
            </p:nvSpPr>
            <p:spPr bwMode="auto">
              <a:xfrm>
                <a:off x="8313738" y="4162425"/>
                <a:ext cx="60325" cy="2684463"/>
              </a:xfrm>
              <a:custGeom>
                <a:avLst/>
                <a:gdLst>
                  <a:gd name="T0" fmla="*/ 16 w 16"/>
                  <a:gd name="T1" fmla="*/ 0 h 706"/>
                  <a:gd name="T2" fmla="*/ 0 w 16"/>
                  <a:gd name="T3" fmla="*/ 706 h 706"/>
                </a:gdLst>
                <a:ahLst/>
                <a:cxnLst>
                  <a:cxn ang="0">
                    <a:pos x="T0" y="T1"/>
                  </a:cxn>
                  <a:cxn ang="0">
                    <a:pos x="T2" y="T3"/>
                  </a:cxn>
                </a:cxnLst>
                <a:rect l="0" t="0" r="r" b="b"/>
                <a:pathLst>
                  <a:path w="16" h="706">
                    <a:moveTo>
                      <a:pt x="16" y="0"/>
                    </a:moveTo>
                    <a:cubicBezTo>
                      <a:pt x="10" y="183"/>
                      <a:pt x="3" y="522"/>
                      <a:pt x="0"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2" name="Freeform 155">
                <a:extLst>
                  <a:ext uri="{FF2B5EF4-FFF2-40B4-BE49-F238E27FC236}">
                    <a16:creationId xmlns:a16="http://schemas.microsoft.com/office/drawing/2014/main" id="{5CFCAD76-9EDD-B342-B475-E6F1FF61D506}"/>
                  </a:ext>
                </a:extLst>
              </p:cNvPr>
              <p:cNvSpPr>
                <a:spLocks/>
              </p:cNvSpPr>
              <p:nvPr/>
            </p:nvSpPr>
            <p:spPr bwMode="auto">
              <a:xfrm>
                <a:off x="8355013" y="4162425"/>
                <a:ext cx="122237" cy="2684463"/>
              </a:xfrm>
              <a:custGeom>
                <a:avLst/>
                <a:gdLst>
                  <a:gd name="T0" fmla="*/ 5 w 32"/>
                  <a:gd name="T1" fmla="*/ 0 h 706"/>
                  <a:gd name="T2" fmla="*/ 32 w 32"/>
                  <a:gd name="T3" fmla="*/ 706 h 706"/>
                </a:gdLst>
                <a:ahLst/>
                <a:cxnLst>
                  <a:cxn ang="0">
                    <a:pos x="T0" y="T1"/>
                  </a:cxn>
                  <a:cxn ang="0">
                    <a:pos x="T2" y="T3"/>
                  </a:cxn>
                </a:cxnLst>
                <a:rect l="0" t="0" r="r" b="b"/>
                <a:pathLst>
                  <a:path w="32" h="706">
                    <a:moveTo>
                      <a:pt x="5" y="0"/>
                    </a:moveTo>
                    <a:cubicBezTo>
                      <a:pt x="0" y="191"/>
                      <a:pt x="5" y="516"/>
                      <a:pt x="32"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3" name="Freeform 156">
                <a:extLst>
                  <a:ext uri="{FF2B5EF4-FFF2-40B4-BE49-F238E27FC236}">
                    <a16:creationId xmlns:a16="http://schemas.microsoft.com/office/drawing/2014/main" id="{CE39678E-DD76-3E46-AB7B-ACED9F238AE4}"/>
                  </a:ext>
                </a:extLst>
              </p:cNvPr>
              <p:cNvSpPr>
                <a:spLocks/>
              </p:cNvSpPr>
              <p:nvPr/>
            </p:nvSpPr>
            <p:spPr bwMode="auto">
              <a:xfrm>
                <a:off x="8401050" y="4162425"/>
                <a:ext cx="288925" cy="2684463"/>
              </a:xfrm>
              <a:custGeom>
                <a:avLst/>
                <a:gdLst>
                  <a:gd name="T0" fmla="*/ 0 w 76"/>
                  <a:gd name="T1" fmla="*/ 0 h 706"/>
                  <a:gd name="T2" fmla="*/ 76 w 76"/>
                  <a:gd name="T3" fmla="*/ 706 h 706"/>
                </a:gdLst>
                <a:ahLst/>
                <a:cxnLst>
                  <a:cxn ang="0">
                    <a:pos x="T0" y="T1"/>
                  </a:cxn>
                  <a:cxn ang="0">
                    <a:pos x="T2" y="T3"/>
                  </a:cxn>
                </a:cxnLst>
                <a:rect l="0" t="0" r="r" b="b"/>
                <a:pathLst>
                  <a:path w="76" h="706">
                    <a:moveTo>
                      <a:pt x="0" y="0"/>
                    </a:moveTo>
                    <a:cubicBezTo>
                      <a:pt x="18" y="190"/>
                      <a:pt x="44" y="518"/>
                      <a:pt x="76"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4" name="Freeform 157">
                <a:extLst>
                  <a:ext uri="{FF2B5EF4-FFF2-40B4-BE49-F238E27FC236}">
                    <a16:creationId xmlns:a16="http://schemas.microsoft.com/office/drawing/2014/main" id="{25137495-4B80-5D42-AC0C-78663E574CE4}"/>
                  </a:ext>
                </a:extLst>
              </p:cNvPr>
              <p:cNvSpPr>
                <a:spLocks/>
              </p:cNvSpPr>
              <p:nvPr/>
            </p:nvSpPr>
            <p:spPr bwMode="auto">
              <a:xfrm>
                <a:off x="8401050" y="4162425"/>
                <a:ext cx="182563" cy="2684463"/>
              </a:xfrm>
              <a:custGeom>
                <a:avLst/>
                <a:gdLst>
                  <a:gd name="T0" fmla="*/ 0 w 48"/>
                  <a:gd name="T1" fmla="*/ 0 h 706"/>
                  <a:gd name="T2" fmla="*/ 48 w 48"/>
                  <a:gd name="T3" fmla="*/ 706 h 706"/>
                </a:gdLst>
                <a:ahLst/>
                <a:cxnLst>
                  <a:cxn ang="0">
                    <a:pos x="T0" y="T1"/>
                  </a:cxn>
                  <a:cxn ang="0">
                    <a:pos x="T2" y="T3"/>
                  </a:cxn>
                </a:cxnLst>
                <a:rect l="0" t="0" r="r" b="b"/>
                <a:pathLst>
                  <a:path w="48" h="706">
                    <a:moveTo>
                      <a:pt x="0" y="0"/>
                    </a:moveTo>
                    <a:cubicBezTo>
                      <a:pt x="15" y="200"/>
                      <a:pt x="29" y="507"/>
                      <a:pt x="48" y="706"/>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sp>
            <p:nvSpPr>
              <p:cNvPr id="45" name="Freeform 158">
                <a:extLst>
                  <a:ext uri="{FF2B5EF4-FFF2-40B4-BE49-F238E27FC236}">
                    <a16:creationId xmlns:a16="http://schemas.microsoft.com/office/drawing/2014/main" id="{E5C3FB24-FC05-C64D-A7AF-1975ECD2F31B}"/>
                  </a:ext>
                </a:extLst>
              </p:cNvPr>
              <p:cNvSpPr>
                <a:spLocks/>
              </p:cNvSpPr>
              <p:nvPr/>
            </p:nvSpPr>
            <p:spPr bwMode="auto">
              <a:xfrm>
                <a:off x="8188325" y="4159250"/>
                <a:ext cx="128588" cy="2687638"/>
              </a:xfrm>
              <a:custGeom>
                <a:avLst/>
                <a:gdLst>
                  <a:gd name="T0" fmla="*/ 34 w 34"/>
                  <a:gd name="T1" fmla="*/ 0 h 707"/>
                  <a:gd name="T2" fmla="*/ 0 w 34"/>
                  <a:gd name="T3" fmla="*/ 707 h 707"/>
                </a:gdLst>
                <a:ahLst/>
                <a:cxnLst>
                  <a:cxn ang="0">
                    <a:pos x="T0" y="T1"/>
                  </a:cxn>
                  <a:cxn ang="0">
                    <a:pos x="T2" y="T3"/>
                  </a:cxn>
                </a:cxnLst>
                <a:rect l="0" t="0" r="r" b="b"/>
                <a:pathLst>
                  <a:path w="34" h="707">
                    <a:moveTo>
                      <a:pt x="34" y="0"/>
                    </a:moveTo>
                    <a:cubicBezTo>
                      <a:pt x="19" y="201"/>
                      <a:pt x="7" y="506"/>
                      <a:pt x="0" y="707"/>
                    </a:cubicBezTo>
                  </a:path>
                </a:pathLst>
              </a:custGeom>
              <a:grpFill/>
              <a:ln w="22225" cap="flat">
                <a:solidFill>
                  <a:schemeClr val="tx1">
                    <a:lumMod val="75000"/>
                  </a:schemeClr>
                </a:solidFill>
                <a:prstDash val="solid"/>
                <a:miter lim="800000"/>
                <a:headEnd/>
                <a:tailEnd/>
              </a:ln>
            </p:spPr>
            <p:txBody>
              <a:bodyPr/>
              <a:lstStyle/>
              <a:p>
                <a:pPr eaLnBrk="1" fontAlgn="auto" hangingPunct="1">
                  <a:spcBef>
                    <a:spcPts val="0"/>
                  </a:spcBef>
                  <a:spcAft>
                    <a:spcPts val="0"/>
                  </a:spcAft>
                  <a:defRPr/>
                </a:pPr>
                <a:endParaRPr lang="ru-RU" dirty="0">
                  <a:latin typeface="+mn-lt"/>
                </a:endParaRPr>
              </a:p>
            </p:txBody>
          </p:sp>
        </p:grpSp>
        <p:grpSp>
          <p:nvGrpSpPr>
            <p:cNvPr id="47" name="Group 46">
              <a:extLst>
                <a:ext uri="{FF2B5EF4-FFF2-40B4-BE49-F238E27FC236}">
                  <a16:creationId xmlns:a16="http://schemas.microsoft.com/office/drawing/2014/main" id="{2E0F37FE-B0D9-C445-BF14-7A8AD6E9E9C9}"/>
                </a:ext>
              </a:extLst>
            </p:cNvPr>
            <p:cNvGrpSpPr/>
            <p:nvPr userDrawn="1"/>
          </p:nvGrpSpPr>
          <p:grpSpPr>
            <a:xfrm>
              <a:off x="7777290" y="127287"/>
              <a:ext cx="2397125" cy="3489325"/>
              <a:chOff x="7162801" y="946150"/>
              <a:chExt cx="2397125" cy="3489325"/>
            </a:xfrm>
            <a:solidFill>
              <a:schemeClr val="bg2"/>
            </a:solidFill>
          </p:grpSpPr>
          <p:sp>
            <p:nvSpPr>
              <p:cNvPr id="48" name="Freeform 162">
                <a:extLst>
                  <a:ext uri="{FF2B5EF4-FFF2-40B4-BE49-F238E27FC236}">
                    <a16:creationId xmlns:a16="http://schemas.microsoft.com/office/drawing/2014/main" id="{3ECC81D8-4BEE-474B-883D-37BBD8C3E8FF}"/>
                  </a:ext>
                </a:extLst>
              </p:cNvPr>
              <p:cNvSpPr>
                <a:spLocks/>
              </p:cNvSpPr>
              <p:nvPr/>
            </p:nvSpPr>
            <p:spPr bwMode="auto">
              <a:xfrm>
                <a:off x="7820026" y="946150"/>
                <a:ext cx="1101725" cy="817563"/>
              </a:xfrm>
              <a:custGeom>
                <a:avLst/>
                <a:gdLst>
                  <a:gd name="T0" fmla="*/ 161 w 290"/>
                  <a:gd name="T1" fmla="*/ 7 h 215"/>
                  <a:gd name="T2" fmla="*/ 290 w 290"/>
                  <a:gd name="T3" fmla="*/ 211 h 215"/>
                  <a:gd name="T4" fmla="*/ 0 w 290"/>
                  <a:gd name="T5" fmla="*/ 213 h 215"/>
                  <a:gd name="T6" fmla="*/ 131 w 290"/>
                  <a:gd name="T7" fmla="*/ 7 h 215"/>
                  <a:gd name="T8" fmla="*/ 148 w 290"/>
                  <a:gd name="T9" fmla="*/ 0 h 215"/>
                  <a:gd name="T10" fmla="*/ 161 w 290"/>
                  <a:gd name="T11" fmla="*/ 7 h 215"/>
                </a:gdLst>
                <a:ahLst/>
                <a:cxnLst>
                  <a:cxn ang="0">
                    <a:pos x="T0" y="T1"/>
                  </a:cxn>
                  <a:cxn ang="0">
                    <a:pos x="T2" y="T3"/>
                  </a:cxn>
                  <a:cxn ang="0">
                    <a:pos x="T4" y="T5"/>
                  </a:cxn>
                  <a:cxn ang="0">
                    <a:pos x="T6" y="T7"/>
                  </a:cxn>
                  <a:cxn ang="0">
                    <a:pos x="T8" y="T9"/>
                  </a:cxn>
                  <a:cxn ang="0">
                    <a:pos x="T10" y="T11"/>
                  </a:cxn>
                </a:cxnLst>
                <a:rect l="0" t="0" r="r" b="b"/>
                <a:pathLst>
                  <a:path w="290" h="215">
                    <a:moveTo>
                      <a:pt x="161" y="7"/>
                    </a:moveTo>
                    <a:cubicBezTo>
                      <a:pt x="225" y="59"/>
                      <a:pt x="269" y="132"/>
                      <a:pt x="290" y="211"/>
                    </a:cubicBezTo>
                    <a:cubicBezTo>
                      <a:pt x="193" y="209"/>
                      <a:pt x="97" y="215"/>
                      <a:pt x="0" y="213"/>
                    </a:cubicBezTo>
                    <a:cubicBezTo>
                      <a:pt x="15" y="133"/>
                      <a:pt x="63" y="52"/>
                      <a:pt x="131" y="7"/>
                    </a:cubicBezTo>
                    <a:cubicBezTo>
                      <a:pt x="136" y="3"/>
                      <a:pt x="142" y="0"/>
                      <a:pt x="148" y="0"/>
                    </a:cubicBezTo>
                    <a:cubicBezTo>
                      <a:pt x="153" y="1"/>
                      <a:pt x="157" y="4"/>
                      <a:pt x="161" y="7"/>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49" name="Freeform 163">
                <a:extLst>
                  <a:ext uri="{FF2B5EF4-FFF2-40B4-BE49-F238E27FC236}">
                    <a16:creationId xmlns:a16="http://schemas.microsoft.com/office/drawing/2014/main" id="{921284F5-73CD-0848-80BB-113E156749F4}"/>
                  </a:ext>
                </a:extLst>
              </p:cNvPr>
              <p:cNvSpPr>
                <a:spLocks/>
              </p:cNvSpPr>
              <p:nvPr/>
            </p:nvSpPr>
            <p:spPr bwMode="auto">
              <a:xfrm>
                <a:off x="7634288" y="1804988"/>
                <a:ext cx="1458913" cy="2305050"/>
              </a:xfrm>
              <a:custGeom>
                <a:avLst/>
                <a:gdLst>
                  <a:gd name="T0" fmla="*/ 340 w 384"/>
                  <a:gd name="T1" fmla="*/ 3 h 606"/>
                  <a:gd name="T2" fmla="*/ 379 w 384"/>
                  <a:gd name="T3" fmla="*/ 289 h 606"/>
                  <a:gd name="T4" fmla="*/ 367 w 384"/>
                  <a:gd name="T5" fmla="*/ 428 h 606"/>
                  <a:gd name="T6" fmla="*/ 348 w 384"/>
                  <a:gd name="T7" fmla="*/ 506 h 606"/>
                  <a:gd name="T8" fmla="*/ 337 w 384"/>
                  <a:gd name="T9" fmla="*/ 545 h 606"/>
                  <a:gd name="T10" fmla="*/ 314 w 384"/>
                  <a:gd name="T11" fmla="*/ 595 h 606"/>
                  <a:gd name="T12" fmla="*/ 76 w 384"/>
                  <a:gd name="T13" fmla="*/ 595 h 606"/>
                  <a:gd name="T14" fmla="*/ 40 w 384"/>
                  <a:gd name="T15" fmla="*/ 512 h 606"/>
                  <a:gd name="T16" fmla="*/ 18 w 384"/>
                  <a:gd name="T17" fmla="*/ 413 h 606"/>
                  <a:gd name="T18" fmla="*/ 6 w 384"/>
                  <a:gd name="T19" fmla="*/ 306 h 606"/>
                  <a:gd name="T20" fmla="*/ 43 w 384"/>
                  <a:gd name="T21" fmla="*/ 5 h 606"/>
                  <a:gd name="T22" fmla="*/ 340 w 384"/>
                  <a:gd name="T23" fmla="*/ 3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06">
                    <a:moveTo>
                      <a:pt x="340" y="3"/>
                    </a:moveTo>
                    <a:cubicBezTo>
                      <a:pt x="371" y="95"/>
                      <a:pt x="384" y="192"/>
                      <a:pt x="379" y="289"/>
                    </a:cubicBezTo>
                    <a:cubicBezTo>
                      <a:pt x="376" y="341"/>
                      <a:pt x="377" y="378"/>
                      <a:pt x="367" y="428"/>
                    </a:cubicBezTo>
                    <a:cubicBezTo>
                      <a:pt x="362" y="454"/>
                      <a:pt x="356" y="480"/>
                      <a:pt x="348" y="506"/>
                    </a:cubicBezTo>
                    <a:cubicBezTo>
                      <a:pt x="345" y="519"/>
                      <a:pt x="341" y="532"/>
                      <a:pt x="337" y="545"/>
                    </a:cubicBezTo>
                    <a:cubicBezTo>
                      <a:pt x="335" y="549"/>
                      <a:pt x="317" y="595"/>
                      <a:pt x="314" y="595"/>
                    </a:cubicBezTo>
                    <a:cubicBezTo>
                      <a:pt x="235" y="606"/>
                      <a:pt x="155" y="605"/>
                      <a:pt x="76" y="595"/>
                    </a:cubicBezTo>
                    <a:cubicBezTo>
                      <a:pt x="61" y="569"/>
                      <a:pt x="49" y="541"/>
                      <a:pt x="40" y="512"/>
                    </a:cubicBezTo>
                    <a:cubicBezTo>
                      <a:pt x="29" y="480"/>
                      <a:pt x="22" y="446"/>
                      <a:pt x="18" y="413"/>
                    </a:cubicBezTo>
                    <a:cubicBezTo>
                      <a:pt x="14" y="377"/>
                      <a:pt x="7" y="342"/>
                      <a:pt x="6" y="306"/>
                    </a:cubicBezTo>
                    <a:cubicBezTo>
                      <a:pt x="0" y="205"/>
                      <a:pt x="15" y="103"/>
                      <a:pt x="43" y="5"/>
                    </a:cubicBezTo>
                    <a:cubicBezTo>
                      <a:pt x="143" y="2"/>
                      <a:pt x="240" y="0"/>
                      <a:pt x="340" y="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0" name="Freeform 164">
                <a:extLst>
                  <a:ext uri="{FF2B5EF4-FFF2-40B4-BE49-F238E27FC236}">
                    <a16:creationId xmlns:a16="http://schemas.microsoft.com/office/drawing/2014/main" id="{D834DD37-5AFC-8941-85AF-612856876924}"/>
                  </a:ext>
                </a:extLst>
              </p:cNvPr>
              <p:cNvSpPr>
                <a:spLocks/>
              </p:cNvSpPr>
              <p:nvPr/>
            </p:nvSpPr>
            <p:spPr bwMode="auto">
              <a:xfrm>
                <a:off x="7288213" y="3022600"/>
                <a:ext cx="627063" cy="1376363"/>
              </a:xfrm>
              <a:custGeom>
                <a:avLst/>
                <a:gdLst>
                  <a:gd name="T0" fmla="*/ 131 w 165"/>
                  <a:gd name="T1" fmla="*/ 192 h 362"/>
                  <a:gd name="T2" fmla="*/ 109 w 165"/>
                  <a:gd name="T3" fmla="*/ 93 h 362"/>
                  <a:gd name="T4" fmla="*/ 98 w 165"/>
                  <a:gd name="T5" fmla="*/ 4 h 362"/>
                  <a:gd name="T6" fmla="*/ 97 w 165"/>
                  <a:gd name="T7" fmla="*/ 0 h 362"/>
                  <a:gd name="T8" fmla="*/ 12 w 165"/>
                  <a:gd name="T9" fmla="*/ 171 h 362"/>
                  <a:gd name="T10" fmla="*/ 32 w 165"/>
                  <a:gd name="T11" fmla="*/ 362 h 362"/>
                  <a:gd name="T12" fmla="*/ 143 w 165"/>
                  <a:gd name="T13" fmla="*/ 289 h 362"/>
                  <a:gd name="T14" fmla="*/ 165 w 165"/>
                  <a:gd name="T15" fmla="*/ 272 h 362"/>
                  <a:gd name="T16" fmla="*/ 131 w 165"/>
                  <a:gd name="T17" fmla="*/ 19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362">
                    <a:moveTo>
                      <a:pt x="131" y="192"/>
                    </a:moveTo>
                    <a:cubicBezTo>
                      <a:pt x="120" y="160"/>
                      <a:pt x="113" y="126"/>
                      <a:pt x="109" y="93"/>
                    </a:cubicBezTo>
                    <a:cubicBezTo>
                      <a:pt x="106" y="63"/>
                      <a:pt x="101" y="34"/>
                      <a:pt x="98" y="4"/>
                    </a:cubicBezTo>
                    <a:cubicBezTo>
                      <a:pt x="98" y="3"/>
                      <a:pt x="97" y="1"/>
                      <a:pt x="97" y="0"/>
                    </a:cubicBezTo>
                    <a:cubicBezTo>
                      <a:pt x="53" y="48"/>
                      <a:pt x="24" y="108"/>
                      <a:pt x="12" y="171"/>
                    </a:cubicBezTo>
                    <a:cubicBezTo>
                      <a:pt x="0" y="235"/>
                      <a:pt x="7" y="302"/>
                      <a:pt x="32" y="362"/>
                    </a:cubicBezTo>
                    <a:cubicBezTo>
                      <a:pt x="69" y="338"/>
                      <a:pt x="105" y="313"/>
                      <a:pt x="143" y="289"/>
                    </a:cubicBezTo>
                    <a:cubicBezTo>
                      <a:pt x="150" y="284"/>
                      <a:pt x="158" y="278"/>
                      <a:pt x="165" y="272"/>
                    </a:cubicBezTo>
                    <a:cubicBezTo>
                      <a:pt x="151" y="246"/>
                      <a:pt x="140" y="220"/>
                      <a:pt x="131" y="192"/>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51" name="Freeform 165">
                <a:extLst>
                  <a:ext uri="{FF2B5EF4-FFF2-40B4-BE49-F238E27FC236}">
                    <a16:creationId xmlns:a16="http://schemas.microsoft.com/office/drawing/2014/main" id="{1AFD891E-E912-574F-996F-32309C2B480D}"/>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9525">
                <a:solidFill>
                  <a:srgbClr val="000000"/>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52" name="Freeform 166">
                <a:extLst>
                  <a:ext uri="{FF2B5EF4-FFF2-40B4-BE49-F238E27FC236}">
                    <a16:creationId xmlns:a16="http://schemas.microsoft.com/office/drawing/2014/main" id="{F32626B3-CF76-3F48-BE76-18E46AEEF1F9}"/>
                  </a:ext>
                </a:extLst>
              </p:cNvPr>
              <p:cNvSpPr>
                <a:spLocks/>
              </p:cNvSpPr>
              <p:nvPr/>
            </p:nvSpPr>
            <p:spPr bwMode="auto">
              <a:xfrm>
                <a:off x="7945438" y="4071938"/>
                <a:ext cx="831850" cy="139700"/>
              </a:xfrm>
              <a:custGeom>
                <a:avLst/>
                <a:gdLst>
                  <a:gd name="T0" fmla="*/ 0 w 219"/>
                  <a:gd name="T1" fmla="*/ 0 h 37"/>
                  <a:gd name="T2" fmla="*/ 10 w 219"/>
                  <a:gd name="T3" fmla="*/ 15 h 37"/>
                  <a:gd name="T4" fmla="*/ 41 w 219"/>
                  <a:gd name="T5" fmla="*/ 25 h 37"/>
                  <a:gd name="T6" fmla="*/ 202 w 219"/>
                  <a:gd name="T7" fmla="*/ 20 h 37"/>
                  <a:gd name="T8" fmla="*/ 219 w 219"/>
                  <a:gd name="T9" fmla="*/ 5 h 37"/>
                  <a:gd name="T10" fmla="*/ 218 w 219"/>
                  <a:gd name="T11" fmla="*/ 1 h 37"/>
                  <a:gd name="T12" fmla="*/ 0 w 219"/>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219" h="37">
                    <a:moveTo>
                      <a:pt x="0" y="0"/>
                    </a:moveTo>
                    <a:cubicBezTo>
                      <a:pt x="1" y="6"/>
                      <a:pt x="5" y="11"/>
                      <a:pt x="10" y="15"/>
                    </a:cubicBezTo>
                    <a:cubicBezTo>
                      <a:pt x="19" y="21"/>
                      <a:pt x="30" y="23"/>
                      <a:pt x="41" y="25"/>
                    </a:cubicBezTo>
                    <a:cubicBezTo>
                      <a:pt x="94" y="33"/>
                      <a:pt x="151" y="37"/>
                      <a:pt x="202" y="20"/>
                    </a:cubicBezTo>
                    <a:cubicBezTo>
                      <a:pt x="209" y="17"/>
                      <a:pt x="218" y="13"/>
                      <a:pt x="219" y="5"/>
                    </a:cubicBezTo>
                    <a:cubicBezTo>
                      <a:pt x="219" y="3"/>
                      <a:pt x="219" y="2"/>
                      <a:pt x="218" y="1"/>
                    </a:cubicBezTo>
                    <a:cubicBezTo>
                      <a:pt x="146" y="10"/>
                      <a:pt x="72" y="9"/>
                      <a:pt x="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5" name="Freeform 167">
                <a:extLst>
                  <a:ext uri="{FF2B5EF4-FFF2-40B4-BE49-F238E27FC236}">
                    <a16:creationId xmlns:a16="http://schemas.microsoft.com/office/drawing/2014/main" id="{20E4E8DF-C4F1-924D-A87C-ED99C56BAD85}"/>
                  </a:ext>
                </a:extLst>
              </p:cNvPr>
              <p:cNvSpPr>
                <a:spLocks noEditPoints="1"/>
              </p:cNvSpPr>
              <p:nvPr/>
            </p:nvSpPr>
            <p:spPr bwMode="auto">
              <a:xfrm>
                <a:off x="8283576" y="2976563"/>
                <a:ext cx="147638" cy="1433513"/>
              </a:xfrm>
              <a:custGeom>
                <a:avLst/>
                <a:gdLst>
                  <a:gd name="T0" fmla="*/ 9 w 39"/>
                  <a:gd name="T1" fmla="*/ 124 h 377"/>
                  <a:gd name="T2" fmla="*/ 31 w 39"/>
                  <a:gd name="T3" fmla="*/ 74 h 377"/>
                  <a:gd name="T4" fmla="*/ 31 w 39"/>
                  <a:gd name="T5" fmla="*/ 88 h 377"/>
                  <a:gd name="T6" fmla="*/ 10 w 39"/>
                  <a:gd name="T7" fmla="*/ 110 h 377"/>
                  <a:gd name="T8" fmla="*/ 31 w 39"/>
                  <a:gd name="T9" fmla="*/ 88 h 377"/>
                  <a:gd name="T10" fmla="*/ 8 w 39"/>
                  <a:gd name="T11" fmla="*/ 154 h 377"/>
                  <a:gd name="T12" fmla="*/ 33 w 39"/>
                  <a:gd name="T13" fmla="*/ 143 h 377"/>
                  <a:gd name="T14" fmla="*/ 33 w 39"/>
                  <a:gd name="T15" fmla="*/ 157 h 377"/>
                  <a:gd name="T16" fmla="*/ 8 w 39"/>
                  <a:gd name="T17" fmla="*/ 154 h 377"/>
                  <a:gd name="T18" fmla="*/ 33 w 39"/>
                  <a:gd name="T19" fmla="*/ 129 h 377"/>
                  <a:gd name="T20" fmla="*/ 13 w 39"/>
                  <a:gd name="T21" fmla="*/ 20 h 377"/>
                  <a:gd name="T22" fmla="*/ 29 w 39"/>
                  <a:gd name="T23" fmla="*/ 13 h 377"/>
                  <a:gd name="T24" fmla="*/ 6 w 39"/>
                  <a:gd name="T25" fmla="*/ 200 h 377"/>
                  <a:gd name="T26" fmla="*/ 23 w 39"/>
                  <a:gd name="T27" fmla="*/ 1 h 377"/>
                  <a:gd name="T28" fmla="*/ 13 w 39"/>
                  <a:gd name="T29" fmla="*/ 20 h 377"/>
                  <a:gd name="T30" fmla="*/ 30 w 39"/>
                  <a:gd name="T31" fmla="*/ 59 h 377"/>
                  <a:gd name="T32" fmla="*/ 31 w 39"/>
                  <a:gd name="T33" fmla="*/ 74 h 377"/>
                  <a:gd name="T34" fmla="*/ 13 w 39"/>
                  <a:gd name="T35" fmla="*/ 34 h 377"/>
                  <a:gd name="T36" fmla="*/ 29 w 39"/>
                  <a:gd name="T37" fmla="*/ 18 h 377"/>
                  <a:gd name="T38" fmla="*/ 11 w 39"/>
                  <a:gd name="T39" fmla="*/ 65 h 377"/>
                  <a:gd name="T40" fmla="*/ 30 w 39"/>
                  <a:gd name="T41" fmla="*/ 46 h 377"/>
                  <a:gd name="T42" fmla="*/ 30 w 39"/>
                  <a:gd name="T43" fmla="*/ 59 h 377"/>
                  <a:gd name="T44" fmla="*/ 1 w 39"/>
                  <a:gd name="T45" fmla="*/ 318 h 377"/>
                  <a:gd name="T46" fmla="*/ 37 w 39"/>
                  <a:gd name="T47" fmla="*/ 282 h 377"/>
                  <a:gd name="T48" fmla="*/ 3 w 39"/>
                  <a:gd name="T49" fmla="*/ 363 h 377"/>
                  <a:gd name="T50" fmla="*/ 38 w 39"/>
                  <a:gd name="T51" fmla="*/ 323 h 377"/>
                  <a:gd name="T52" fmla="*/ 1 w 39"/>
                  <a:gd name="T53" fmla="*/ 360 h 377"/>
                  <a:gd name="T54" fmla="*/ 37 w 39"/>
                  <a:gd name="T55" fmla="*/ 296 h 377"/>
                  <a:gd name="T56" fmla="*/ 0 w 39"/>
                  <a:gd name="T57" fmla="*/ 348 h 377"/>
                  <a:gd name="T58" fmla="*/ 37 w 39"/>
                  <a:gd name="T59" fmla="*/ 363 h 377"/>
                  <a:gd name="T60" fmla="*/ 20 w 39"/>
                  <a:gd name="T61" fmla="*/ 377 h 377"/>
                  <a:gd name="T62" fmla="*/ 34 w 39"/>
                  <a:gd name="T63" fmla="*/ 172 h 377"/>
                  <a:gd name="T64" fmla="*/ 34 w 39"/>
                  <a:gd name="T65" fmla="*/ 184 h 377"/>
                  <a:gd name="T66" fmla="*/ 7 w 39"/>
                  <a:gd name="T67" fmla="*/ 371 h 377"/>
                  <a:gd name="T68" fmla="*/ 39 w 39"/>
                  <a:gd name="T69" fmla="*/ 341 h 377"/>
                  <a:gd name="T70" fmla="*/ 1 w 39"/>
                  <a:gd name="T71" fmla="*/ 318 h 377"/>
                  <a:gd name="T72" fmla="*/ 36 w 39"/>
                  <a:gd name="T73" fmla="*/ 255 h 377"/>
                  <a:gd name="T74" fmla="*/ 37 w 39"/>
                  <a:gd name="T75" fmla="*/ 267 h 377"/>
                  <a:gd name="T76" fmla="*/ 4 w 39"/>
                  <a:gd name="T77" fmla="*/ 243 h 377"/>
                  <a:gd name="T78" fmla="*/ 35 w 39"/>
                  <a:gd name="T79" fmla="*/ 213 h 377"/>
                  <a:gd name="T80" fmla="*/ 5 w 39"/>
                  <a:gd name="T81" fmla="*/ 228 h 377"/>
                  <a:gd name="T82" fmla="*/ 35 w 39"/>
                  <a:gd name="T83" fmla="*/ 198 h 377"/>
                  <a:gd name="T84" fmla="*/ 35 w 39"/>
                  <a:gd name="T85" fmla="*/ 213 h 377"/>
                  <a:gd name="T86" fmla="*/ 3 w 39"/>
                  <a:gd name="T87" fmla="*/ 273 h 377"/>
                  <a:gd name="T88" fmla="*/ 36 w 39"/>
                  <a:gd name="T89" fmla="*/ 241 h 377"/>
                  <a:gd name="T90" fmla="*/ 4 w 39"/>
                  <a:gd name="T91" fmla="*/ 25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 h="377">
                    <a:moveTo>
                      <a:pt x="32" y="115"/>
                    </a:moveTo>
                    <a:cubicBezTo>
                      <a:pt x="24" y="123"/>
                      <a:pt x="17" y="130"/>
                      <a:pt x="9" y="138"/>
                    </a:cubicBezTo>
                    <a:cubicBezTo>
                      <a:pt x="9" y="134"/>
                      <a:pt x="9" y="129"/>
                      <a:pt x="9" y="124"/>
                    </a:cubicBezTo>
                    <a:cubicBezTo>
                      <a:pt x="17" y="116"/>
                      <a:pt x="24" y="108"/>
                      <a:pt x="32" y="101"/>
                    </a:cubicBezTo>
                    <a:cubicBezTo>
                      <a:pt x="32" y="106"/>
                      <a:pt x="32" y="110"/>
                      <a:pt x="32" y="115"/>
                    </a:cubicBezTo>
                    <a:close/>
                    <a:moveTo>
                      <a:pt x="31" y="74"/>
                    </a:moveTo>
                    <a:cubicBezTo>
                      <a:pt x="24" y="81"/>
                      <a:pt x="17" y="88"/>
                      <a:pt x="10" y="95"/>
                    </a:cubicBezTo>
                    <a:cubicBezTo>
                      <a:pt x="10" y="100"/>
                      <a:pt x="10" y="105"/>
                      <a:pt x="10" y="110"/>
                    </a:cubicBezTo>
                    <a:cubicBezTo>
                      <a:pt x="17" y="102"/>
                      <a:pt x="24" y="95"/>
                      <a:pt x="31" y="88"/>
                    </a:cubicBezTo>
                    <a:cubicBezTo>
                      <a:pt x="31" y="83"/>
                      <a:pt x="31" y="79"/>
                      <a:pt x="31" y="74"/>
                    </a:cubicBezTo>
                    <a:close/>
                    <a:moveTo>
                      <a:pt x="31" y="88"/>
                    </a:moveTo>
                    <a:cubicBezTo>
                      <a:pt x="24" y="95"/>
                      <a:pt x="17" y="102"/>
                      <a:pt x="10" y="110"/>
                    </a:cubicBezTo>
                    <a:cubicBezTo>
                      <a:pt x="9" y="114"/>
                      <a:pt x="9" y="119"/>
                      <a:pt x="9" y="124"/>
                    </a:cubicBezTo>
                    <a:cubicBezTo>
                      <a:pt x="17" y="116"/>
                      <a:pt x="24" y="108"/>
                      <a:pt x="32" y="101"/>
                    </a:cubicBezTo>
                    <a:cubicBezTo>
                      <a:pt x="32" y="97"/>
                      <a:pt x="31" y="92"/>
                      <a:pt x="31" y="88"/>
                    </a:cubicBezTo>
                    <a:close/>
                    <a:moveTo>
                      <a:pt x="32" y="115"/>
                    </a:moveTo>
                    <a:cubicBezTo>
                      <a:pt x="24" y="123"/>
                      <a:pt x="17" y="130"/>
                      <a:pt x="9" y="138"/>
                    </a:cubicBezTo>
                    <a:cubicBezTo>
                      <a:pt x="8" y="144"/>
                      <a:pt x="8" y="149"/>
                      <a:pt x="8" y="154"/>
                    </a:cubicBezTo>
                    <a:cubicBezTo>
                      <a:pt x="16" y="146"/>
                      <a:pt x="24" y="138"/>
                      <a:pt x="33" y="129"/>
                    </a:cubicBezTo>
                    <a:cubicBezTo>
                      <a:pt x="32" y="125"/>
                      <a:pt x="32" y="120"/>
                      <a:pt x="32" y="115"/>
                    </a:cubicBezTo>
                    <a:close/>
                    <a:moveTo>
                      <a:pt x="33" y="143"/>
                    </a:moveTo>
                    <a:cubicBezTo>
                      <a:pt x="24" y="151"/>
                      <a:pt x="16" y="160"/>
                      <a:pt x="7" y="168"/>
                    </a:cubicBezTo>
                    <a:cubicBezTo>
                      <a:pt x="7" y="174"/>
                      <a:pt x="7" y="179"/>
                      <a:pt x="7" y="184"/>
                    </a:cubicBezTo>
                    <a:cubicBezTo>
                      <a:pt x="16" y="175"/>
                      <a:pt x="25" y="166"/>
                      <a:pt x="33" y="157"/>
                    </a:cubicBezTo>
                    <a:cubicBezTo>
                      <a:pt x="33" y="152"/>
                      <a:pt x="33" y="148"/>
                      <a:pt x="33" y="143"/>
                    </a:cubicBezTo>
                    <a:close/>
                    <a:moveTo>
                      <a:pt x="33" y="129"/>
                    </a:moveTo>
                    <a:cubicBezTo>
                      <a:pt x="24" y="138"/>
                      <a:pt x="16" y="146"/>
                      <a:pt x="8" y="154"/>
                    </a:cubicBezTo>
                    <a:cubicBezTo>
                      <a:pt x="8" y="159"/>
                      <a:pt x="8" y="164"/>
                      <a:pt x="7" y="168"/>
                    </a:cubicBezTo>
                    <a:cubicBezTo>
                      <a:pt x="16" y="160"/>
                      <a:pt x="24" y="151"/>
                      <a:pt x="33" y="143"/>
                    </a:cubicBezTo>
                    <a:cubicBezTo>
                      <a:pt x="33" y="138"/>
                      <a:pt x="33" y="134"/>
                      <a:pt x="33" y="129"/>
                    </a:cubicBezTo>
                    <a:close/>
                    <a:moveTo>
                      <a:pt x="29" y="13"/>
                    </a:moveTo>
                    <a:cubicBezTo>
                      <a:pt x="29" y="11"/>
                      <a:pt x="29" y="8"/>
                      <a:pt x="28" y="6"/>
                    </a:cubicBezTo>
                    <a:cubicBezTo>
                      <a:pt x="23" y="10"/>
                      <a:pt x="19" y="15"/>
                      <a:pt x="13" y="20"/>
                    </a:cubicBezTo>
                    <a:cubicBezTo>
                      <a:pt x="13" y="25"/>
                      <a:pt x="13" y="30"/>
                      <a:pt x="13" y="34"/>
                    </a:cubicBezTo>
                    <a:cubicBezTo>
                      <a:pt x="19" y="28"/>
                      <a:pt x="24" y="23"/>
                      <a:pt x="29" y="18"/>
                    </a:cubicBezTo>
                    <a:cubicBezTo>
                      <a:pt x="29" y="16"/>
                      <a:pt x="29" y="15"/>
                      <a:pt x="29" y="13"/>
                    </a:cubicBezTo>
                    <a:close/>
                    <a:moveTo>
                      <a:pt x="33" y="157"/>
                    </a:moveTo>
                    <a:cubicBezTo>
                      <a:pt x="25" y="166"/>
                      <a:pt x="16" y="175"/>
                      <a:pt x="7" y="184"/>
                    </a:cubicBezTo>
                    <a:cubicBezTo>
                      <a:pt x="6" y="189"/>
                      <a:pt x="6" y="195"/>
                      <a:pt x="6" y="200"/>
                    </a:cubicBezTo>
                    <a:cubicBezTo>
                      <a:pt x="15" y="190"/>
                      <a:pt x="25" y="181"/>
                      <a:pt x="34" y="172"/>
                    </a:cubicBezTo>
                    <a:cubicBezTo>
                      <a:pt x="34" y="167"/>
                      <a:pt x="34" y="162"/>
                      <a:pt x="33" y="157"/>
                    </a:cubicBezTo>
                    <a:close/>
                    <a:moveTo>
                      <a:pt x="23" y="1"/>
                    </a:moveTo>
                    <a:cubicBezTo>
                      <a:pt x="20" y="0"/>
                      <a:pt x="17" y="2"/>
                      <a:pt x="15" y="5"/>
                    </a:cubicBezTo>
                    <a:cubicBezTo>
                      <a:pt x="14" y="8"/>
                      <a:pt x="14" y="11"/>
                      <a:pt x="14" y="14"/>
                    </a:cubicBezTo>
                    <a:cubicBezTo>
                      <a:pt x="13" y="16"/>
                      <a:pt x="13" y="18"/>
                      <a:pt x="13" y="20"/>
                    </a:cubicBezTo>
                    <a:cubicBezTo>
                      <a:pt x="19" y="15"/>
                      <a:pt x="23" y="10"/>
                      <a:pt x="28" y="6"/>
                    </a:cubicBezTo>
                    <a:cubicBezTo>
                      <a:pt x="27" y="3"/>
                      <a:pt x="25" y="1"/>
                      <a:pt x="23" y="1"/>
                    </a:cubicBezTo>
                    <a:close/>
                    <a:moveTo>
                      <a:pt x="30" y="59"/>
                    </a:moveTo>
                    <a:cubicBezTo>
                      <a:pt x="24" y="65"/>
                      <a:pt x="18" y="72"/>
                      <a:pt x="11" y="79"/>
                    </a:cubicBezTo>
                    <a:cubicBezTo>
                      <a:pt x="11" y="84"/>
                      <a:pt x="10" y="89"/>
                      <a:pt x="10" y="95"/>
                    </a:cubicBezTo>
                    <a:cubicBezTo>
                      <a:pt x="17" y="88"/>
                      <a:pt x="24" y="81"/>
                      <a:pt x="31" y="74"/>
                    </a:cubicBezTo>
                    <a:cubicBezTo>
                      <a:pt x="31" y="69"/>
                      <a:pt x="31" y="64"/>
                      <a:pt x="30" y="59"/>
                    </a:cubicBezTo>
                    <a:close/>
                    <a:moveTo>
                      <a:pt x="29" y="18"/>
                    </a:moveTo>
                    <a:cubicBezTo>
                      <a:pt x="24" y="23"/>
                      <a:pt x="19" y="28"/>
                      <a:pt x="13" y="34"/>
                    </a:cubicBezTo>
                    <a:cubicBezTo>
                      <a:pt x="13" y="39"/>
                      <a:pt x="12" y="44"/>
                      <a:pt x="12" y="49"/>
                    </a:cubicBezTo>
                    <a:cubicBezTo>
                      <a:pt x="18" y="43"/>
                      <a:pt x="24" y="37"/>
                      <a:pt x="30" y="31"/>
                    </a:cubicBezTo>
                    <a:cubicBezTo>
                      <a:pt x="30" y="27"/>
                      <a:pt x="29" y="22"/>
                      <a:pt x="29" y="18"/>
                    </a:cubicBezTo>
                    <a:close/>
                    <a:moveTo>
                      <a:pt x="30" y="31"/>
                    </a:moveTo>
                    <a:cubicBezTo>
                      <a:pt x="24" y="37"/>
                      <a:pt x="18" y="43"/>
                      <a:pt x="12" y="49"/>
                    </a:cubicBezTo>
                    <a:cubicBezTo>
                      <a:pt x="12" y="54"/>
                      <a:pt x="12" y="60"/>
                      <a:pt x="11" y="65"/>
                    </a:cubicBezTo>
                    <a:cubicBezTo>
                      <a:pt x="18" y="59"/>
                      <a:pt x="24" y="52"/>
                      <a:pt x="30" y="46"/>
                    </a:cubicBezTo>
                    <a:cubicBezTo>
                      <a:pt x="30" y="41"/>
                      <a:pt x="30" y="36"/>
                      <a:pt x="30" y="31"/>
                    </a:cubicBezTo>
                    <a:close/>
                    <a:moveTo>
                      <a:pt x="30" y="46"/>
                    </a:moveTo>
                    <a:cubicBezTo>
                      <a:pt x="24" y="52"/>
                      <a:pt x="18" y="59"/>
                      <a:pt x="11" y="65"/>
                    </a:cubicBezTo>
                    <a:cubicBezTo>
                      <a:pt x="11" y="70"/>
                      <a:pt x="11" y="74"/>
                      <a:pt x="11" y="79"/>
                    </a:cubicBezTo>
                    <a:cubicBezTo>
                      <a:pt x="18" y="72"/>
                      <a:pt x="24" y="65"/>
                      <a:pt x="30" y="59"/>
                    </a:cubicBezTo>
                    <a:cubicBezTo>
                      <a:pt x="30" y="55"/>
                      <a:pt x="30" y="51"/>
                      <a:pt x="30" y="46"/>
                    </a:cubicBezTo>
                    <a:close/>
                    <a:moveTo>
                      <a:pt x="37" y="282"/>
                    </a:moveTo>
                    <a:cubicBezTo>
                      <a:pt x="25" y="294"/>
                      <a:pt x="13" y="306"/>
                      <a:pt x="1" y="318"/>
                    </a:cubicBezTo>
                    <a:cubicBezTo>
                      <a:pt x="1" y="323"/>
                      <a:pt x="1" y="328"/>
                      <a:pt x="1" y="332"/>
                    </a:cubicBezTo>
                    <a:cubicBezTo>
                      <a:pt x="12" y="321"/>
                      <a:pt x="24" y="309"/>
                      <a:pt x="37" y="296"/>
                    </a:cubicBezTo>
                    <a:cubicBezTo>
                      <a:pt x="37" y="291"/>
                      <a:pt x="37" y="286"/>
                      <a:pt x="37" y="282"/>
                    </a:cubicBezTo>
                    <a:close/>
                    <a:moveTo>
                      <a:pt x="38" y="323"/>
                    </a:moveTo>
                    <a:cubicBezTo>
                      <a:pt x="25" y="337"/>
                      <a:pt x="12" y="349"/>
                      <a:pt x="1" y="360"/>
                    </a:cubicBezTo>
                    <a:cubicBezTo>
                      <a:pt x="2" y="361"/>
                      <a:pt x="2" y="362"/>
                      <a:pt x="3" y="363"/>
                    </a:cubicBezTo>
                    <a:cubicBezTo>
                      <a:pt x="4" y="366"/>
                      <a:pt x="5" y="369"/>
                      <a:pt x="7" y="371"/>
                    </a:cubicBezTo>
                    <a:cubicBezTo>
                      <a:pt x="16" y="361"/>
                      <a:pt x="27" y="351"/>
                      <a:pt x="39" y="339"/>
                    </a:cubicBezTo>
                    <a:cubicBezTo>
                      <a:pt x="39" y="334"/>
                      <a:pt x="38" y="328"/>
                      <a:pt x="38" y="323"/>
                    </a:cubicBezTo>
                    <a:close/>
                    <a:moveTo>
                      <a:pt x="38" y="310"/>
                    </a:moveTo>
                    <a:cubicBezTo>
                      <a:pt x="24" y="324"/>
                      <a:pt x="12" y="336"/>
                      <a:pt x="0" y="348"/>
                    </a:cubicBezTo>
                    <a:cubicBezTo>
                      <a:pt x="0" y="352"/>
                      <a:pt x="1" y="356"/>
                      <a:pt x="1" y="360"/>
                    </a:cubicBezTo>
                    <a:cubicBezTo>
                      <a:pt x="12" y="349"/>
                      <a:pt x="25" y="337"/>
                      <a:pt x="38" y="323"/>
                    </a:cubicBezTo>
                    <a:cubicBezTo>
                      <a:pt x="38" y="319"/>
                      <a:pt x="38" y="314"/>
                      <a:pt x="38" y="310"/>
                    </a:cubicBezTo>
                    <a:close/>
                    <a:moveTo>
                      <a:pt x="37" y="296"/>
                    </a:moveTo>
                    <a:cubicBezTo>
                      <a:pt x="24" y="309"/>
                      <a:pt x="12" y="321"/>
                      <a:pt x="1" y="332"/>
                    </a:cubicBezTo>
                    <a:cubicBezTo>
                      <a:pt x="1" y="335"/>
                      <a:pt x="1" y="338"/>
                      <a:pt x="0" y="340"/>
                    </a:cubicBezTo>
                    <a:cubicBezTo>
                      <a:pt x="0" y="343"/>
                      <a:pt x="0" y="345"/>
                      <a:pt x="0" y="348"/>
                    </a:cubicBezTo>
                    <a:cubicBezTo>
                      <a:pt x="12" y="336"/>
                      <a:pt x="24" y="324"/>
                      <a:pt x="38" y="310"/>
                    </a:cubicBezTo>
                    <a:cubicBezTo>
                      <a:pt x="38" y="305"/>
                      <a:pt x="38" y="300"/>
                      <a:pt x="37" y="296"/>
                    </a:cubicBezTo>
                    <a:close/>
                    <a:moveTo>
                      <a:pt x="37" y="363"/>
                    </a:moveTo>
                    <a:cubicBezTo>
                      <a:pt x="38" y="359"/>
                      <a:pt x="39" y="354"/>
                      <a:pt x="39" y="349"/>
                    </a:cubicBezTo>
                    <a:cubicBezTo>
                      <a:pt x="29" y="359"/>
                      <a:pt x="20" y="368"/>
                      <a:pt x="13" y="375"/>
                    </a:cubicBezTo>
                    <a:cubicBezTo>
                      <a:pt x="15" y="376"/>
                      <a:pt x="18" y="377"/>
                      <a:pt x="20" y="377"/>
                    </a:cubicBezTo>
                    <a:cubicBezTo>
                      <a:pt x="28" y="377"/>
                      <a:pt x="34" y="370"/>
                      <a:pt x="37" y="363"/>
                    </a:cubicBezTo>
                    <a:close/>
                    <a:moveTo>
                      <a:pt x="34" y="184"/>
                    </a:moveTo>
                    <a:cubicBezTo>
                      <a:pt x="34" y="180"/>
                      <a:pt x="34" y="176"/>
                      <a:pt x="34" y="172"/>
                    </a:cubicBezTo>
                    <a:cubicBezTo>
                      <a:pt x="25" y="181"/>
                      <a:pt x="15" y="190"/>
                      <a:pt x="6" y="200"/>
                    </a:cubicBezTo>
                    <a:cubicBezTo>
                      <a:pt x="6" y="204"/>
                      <a:pt x="6" y="208"/>
                      <a:pt x="6" y="213"/>
                    </a:cubicBezTo>
                    <a:cubicBezTo>
                      <a:pt x="15" y="203"/>
                      <a:pt x="25" y="194"/>
                      <a:pt x="34" y="184"/>
                    </a:cubicBezTo>
                    <a:close/>
                    <a:moveTo>
                      <a:pt x="39" y="341"/>
                    </a:moveTo>
                    <a:cubicBezTo>
                      <a:pt x="39" y="340"/>
                      <a:pt x="39" y="340"/>
                      <a:pt x="39" y="339"/>
                    </a:cubicBezTo>
                    <a:cubicBezTo>
                      <a:pt x="27" y="351"/>
                      <a:pt x="16" y="361"/>
                      <a:pt x="7" y="371"/>
                    </a:cubicBezTo>
                    <a:cubicBezTo>
                      <a:pt x="9" y="372"/>
                      <a:pt x="11" y="374"/>
                      <a:pt x="13" y="375"/>
                    </a:cubicBezTo>
                    <a:cubicBezTo>
                      <a:pt x="20" y="368"/>
                      <a:pt x="29" y="359"/>
                      <a:pt x="39" y="349"/>
                    </a:cubicBezTo>
                    <a:cubicBezTo>
                      <a:pt x="39" y="347"/>
                      <a:pt x="39" y="344"/>
                      <a:pt x="39" y="341"/>
                    </a:cubicBezTo>
                    <a:close/>
                    <a:moveTo>
                      <a:pt x="37" y="267"/>
                    </a:moveTo>
                    <a:cubicBezTo>
                      <a:pt x="25" y="279"/>
                      <a:pt x="13" y="290"/>
                      <a:pt x="2" y="301"/>
                    </a:cubicBezTo>
                    <a:cubicBezTo>
                      <a:pt x="2" y="307"/>
                      <a:pt x="2" y="312"/>
                      <a:pt x="1" y="318"/>
                    </a:cubicBezTo>
                    <a:cubicBezTo>
                      <a:pt x="13" y="306"/>
                      <a:pt x="25" y="294"/>
                      <a:pt x="37" y="282"/>
                    </a:cubicBezTo>
                    <a:cubicBezTo>
                      <a:pt x="37" y="277"/>
                      <a:pt x="37" y="272"/>
                      <a:pt x="37" y="267"/>
                    </a:cubicBezTo>
                    <a:close/>
                    <a:moveTo>
                      <a:pt x="36" y="255"/>
                    </a:moveTo>
                    <a:cubicBezTo>
                      <a:pt x="25" y="267"/>
                      <a:pt x="13" y="278"/>
                      <a:pt x="2" y="289"/>
                    </a:cubicBezTo>
                    <a:cubicBezTo>
                      <a:pt x="2" y="293"/>
                      <a:pt x="2" y="297"/>
                      <a:pt x="2" y="301"/>
                    </a:cubicBezTo>
                    <a:cubicBezTo>
                      <a:pt x="13" y="290"/>
                      <a:pt x="25" y="279"/>
                      <a:pt x="37" y="267"/>
                    </a:cubicBezTo>
                    <a:cubicBezTo>
                      <a:pt x="36" y="263"/>
                      <a:pt x="36" y="259"/>
                      <a:pt x="36" y="255"/>
                    </a:cubicBezTo>
                    <a:close/>
                    <a:moveTo>
                      <a:pt x="35" y="213"/>
                    </a:moveTo>
                    <a:cubicBezTo>
                      <a:pt x="25" y="223"/>
                      <a:pt x="14" y="233"/>
                      <a:pt x="4" y="243"/>
                    </a:cubicBezTo>
                    <a:cubicBezTo>
                      <a:pt x="4" y="248"/>
                      <a:pt x="4" y="253"/>
                      <a:pt x="4" y="258"/>
                    </a:cubicBezTo>
                    <a:cubicBezTo>
                      <a:pt x="14" y="248"/>
                      <a:pt x="25" y="237"/>
                      <a:pt x="35" y="226"/>
                    </a:cubicBezTo>
                    <a:cubicBezTo>
                      <a:pt x="35" y="222"/>
                      <a:pt x="35" y="217"/>
                      <a:pt x="35" y="213"/>
                    </a:cubicBezTo>
                    <a:close/>
                    <a:moveTo>
                      <a:pt x="34" y="184"/>
                    </a:moveTo>
                    <a:cubicBezTo>
                      <a:pt x="25" y="194"/>
                      <a:pt x="15" y="203"/>
                      <a:pt x="6" y="213"/>
                    </a:cubicBezTo>
                    <a:cubicBezTo>
                      <a:pt x="5" y="218"/>
                      <a:pt x="5" y="223"/>
                      <a:pt x="5" y="228"/>
                    </a:cubicBezTo>
                    <a:cubicBezTo>
                      <a:pt x="15" y="218"/>
                      <a:pt x="25" y="208"/>
                      <a:pt x="35" y="198"/>
                    </a:cubicBezTo>
                    <a:cubicBezTo>
                      <a:pt x="34" y="193"/>
                      <a:pt x="34" y="189"/>
                      <a:pt x="34" y="184"/>
                    </a:cubicBezTo>
                    <a:close/>
                    <a:moveTo>
                      <a:pt x="35" y="198"/>
                    </a:moveTo>
                    <a:cubicBezTo>
                      <a:pt x="25" y="208"/>
                      <a:pt x="15" y="218"/>
                      <a:pt x="5" y="228"/>
                    </a:cubicBezTo>
                    <a:cubicBezTo>
                      <a:pt x="5" y="233"/>
                      <a:pt x="4" y="238"/>
                      <a:pt x="4" y="243"/>
                    </a:cubicBezTo>
                    <a:cubicBezTo>
                      <a:pt x="14" y="233"/>
                      <a:pt x="25" y="223"/>
                      <a:pt x="35" y="213"/>
                    </a:cubicBezTo>
                    <a:cubicBezTo>
                      <a:pt x="35" y="208"/>
                      <a:pt x="35" y="203"/>
                      <a:pt x="35" y="198"/>
                    </a:cubicBezTo>
                    <a:close/>
                    <a:moveTo>
                      <a:pt x="36" y="241"/>
                    </a:moveTo>
                    <a:cubicBezTo>
                      <a:pt x="25" y="252"/>
                      <a:pt x="14" y="263"/>
                      <a:pt x="3" y="273"/>
                    </a:cubicBezTo>
                    <a:cubicBezTo>
                      <a:pt x="3" y="279"/>
                      <a:pt x="3" y="284"/>
                      <a:pt x="2" y="289"/>
                    </a:cubicBezTo>
                    <a:cubicBezTo>
                      <a:pt x="13" y="278"/>
                      <a:pt x="25" y="267"/>
                      <a:pt x="36" y="255"/>
                    </a:cubicBezTo>
                    <a:cubicBezTo>
                      <a:pt x="36" y="250"/>
                      <a:pt x="36" y="245"/>
                      <a:pt x="36" y="241"/>
                    </a:cubicBezTo>
                    <a:close/>
                    <a:moveTo>
                      <a:pt x="36" y="241"/>
                    </a:moveTo>
                    <a:cubicBezTo>
                      <a:pt x="36" y="236"/>
                      <a:pt x="36" y="231"/>
                      <a:pt x="35" y="226"/>
                    </a:cubicBezTo>
                    <a:cubicBezTo>
                      <a:pt x="25" y="237"/>
                      <a:pt x="14" y="248"/>
                      <a:pt x="4" y="258"/>
                    </a:cubicBezTo>
                    <a:cubicBezTo>
                      <a:pt x="3" y="263"/>
                      <a:pt x="3" y="268"/>
                      <a:pt x="3" y="273"/>
                    </a:cubicBezTo>
                    <a:cubicBezTo>
                      <a:pt x="14" y="263"/>
                      <a:pt x="25" y="252"/>
                      <a:pt x="36" y="241"/>
                    </a:cubicBezTo>
                    <a:close/>
                  </a:path>
                </a:pathLst>
              </a:custGeom>
              <a:grpFill/>
              <a:ln w="9525">
                <a:solidFill>
                  <a:schemeClr val="tx1">
                    <a:lumMod val="75000"/>
                  </a:schemeClr>
                </a:solidFill>
                <a:round/>
                <a:headEnd/>
                <a:tailEnd/>
              </a:ln>
            </p:spPr>
            <p:txBody>
              <a:bodyPr/>
              <a:lstStyle/>
              <a:p>
                <a:pPr eaLnBrk="1" fontAlgn="auto" hangingPunct="1">
                  <a:spcBef>
                    <a:spcPts val="0"/>
                  </a:spcBef>
                  <a:spcAft>
                    <a:spcPts val="0"/>
                  </a:spcAft>
                  <a:defRPr/>
                </a:pPr>
                <a:endParaRPr lang="ru-RU" dirty="0">
                  <a:latin typeface="+mn-lt"/>
                </a:endParaRPr>
              </a:p>
            </p:txBody>
          </p:sp>
          <p:sp>
            <p:nvSpPr>
              <p:cNvPr id="66" name="Freeform 169">
                <a:extLst>
                  <a:ext uri="{FF2B5EF4-FFF2-40B4-BE49-F238E27FC236}">
                    <a16:creationId xmlns:a16="http://schemas.microsoft.com/office/drawing/2014/main" id="{2C6C3195-D8B6-9649-8FB2-55477BD44C72}"/>
                  </a:ext>
                </a:extLst>
              </p:cNvPr>
              <p:cNvSpPr>
                <a:spLocks noEditPoints="1"/>
              </p:cNvSpPr>
              <p:nvPr/>
            </p:nvSpPr>
            <p:spPr bwMode="auto">
              <a:xfrm>
                <a:off x="9066213" y="2965450"/>
                <a:ext cx="490538" cy="1458913"/>
              </a:xfrm>
              <a:custGeom>
                <a:avLst/>
                <a:gdLst>
                  <a:gd name="T0" fmla="*/ 51 w 129"/>
                  <a:gd name="T1" fmla="*/ 72 h 384"/>
                  <a:gd name="T2" fmla="*/ 50 w 129"/>
                  <a:gd name="T3" fmla="*/ 44 h 384"/>
                  <a:gd name="T4" fmla="*/ 56 w 129"/>
                  <a:gd name="T5" fmla="*/ 51 h 384"/>
                  <a:gd name="T6" fmla="*/ 56 w 129"/>
                  <a:gd name="T7" fmla="*/ 81 h 384"/>
                  <a:gd name="T8" fmla="*/ 69 w 129"/>
                  <a:gd name="T9" fmla="*/ 68 h 384"/>
                  <a:gd name="T10" fmla="*/ 51 w 129"/>
                  <a:gd name="T11" fmla="*/ 72 h 384"/>
                  <a:gd name="T12" fmla="*/ 91 w 129"/>
                  <a:gd name="T13" fmla="*/ 102 h 384"/>
                  <a:gd name="T14" fmla="*/ 96 w 129"/>
                  <a:gd name="T15" fmla="*/ 112 h 384"/>
                  <a:gd name="T16" fmla="*/ 61 w 129"/>
                  <a:gd name="T17" fmla="*/ 90 h 384"/>
                  <a:gd name="T18" fmla="*/ 74 w 129"/>
                  <a:gd name="T19" fmla="*/ 76 h 384"/>
                  <a:gd name="T20" fmla="*/ 70 w 129"/>
                  <a:gd name="T21" fmla="*/ 110 h 384"/>
                  <a:gd name="T22" fmla="*/ 86 w 129"/>
                  <a:gd name="T23" fmla="*/ 94 h 384"/>
                  <a:gd name="T24" fmla="*/ 91 w 129"/>
                  <a:gd name="T25" fmla="*/ 102 h 384"/>
                  <a:gd name="T26" fmla="*/ 14 w 129"/>
                  <a:gd name="T27" fmla="*/ 24 h 384"/>
                  <a:gd name="T28" fmla="*/ 22 w 129"/>
                  <a:gd name="T29" fmla="*/ 16 h 384"/>
                  <a:gd name="T30" fmla="*/ 6 w 129"/>
                  <a:gd name="T31" fmla="*/ 17 h 384"/>
                  <a:gd name="T32" fmla="*/ 1 w 129"/>
                  <a:gd name="T33" fmla="*/ 0 h 384"/>
                  <a:gd name="T34" fmla="*/ 0 w 129"/>
                  <a:gd name="T35" fmla="*/ 10 h 384"/>
                  <a:gd name="T36" fmla="*/ 14 w 129"/>
                  <a:gd name="T37" fmla="*/ 9 h 384"/>
                  <a:gd name="T38" fmla="*/ 27 w 129"/>
                  <a:gd name="T39" fmla="*/ 38 h 384"/>
                  <a:gd name="T40" fmla="*/ 43 w 129"/>
                  <a:gd name="T41" fmla="*/ 36 h 384"/>
                  <a:gd name="T42" fmla="*/ 33 w 129"/>
                  <a:gd name="T43" fmla="*/ 46 h 384"/>
                  <a:gd name="T44" fmla="*/ 43 w 129"/>
                  <a:gd name="T45" fmla="*/ 36 h 384"/>
                  <a:gd name="T46" fmla="*/ 27 w 129"/>
                  <a:gd name="T47" fmla="*/ 38 h 384"/>
                  <a:gd name="T48" fmla="*/ 124 w 129"/>
                  <a:gd name="T49" fmla="*/ 313 h 384"/>
                  <a:gd name="T50" fmla="*/ 72 w 129"/>
                  <a:gd name="T51" fmla="*/ 380 h 384"/>
                  <a:gd name="T52" fmla="*/ 127 w 129"/>
                  <a:gd name="T53" fmla="*/ 279 h 384"/>
                  <a:gd name="T54" fmla="*/ 126 w 129"/>
                  <a:gd name="T55" fmla="*/ 296 h 384"/>
                  <a:gd name="T56" fmla="*/ 90 w 129"/>
                  <a:gd name="T57" fmla="*/ 289 h 384"/>
                  <a:gd name="T58" fmla="*/ 129 w 129"/>
                  <a:gd name="T59" fmla="*/ 251 h 384"/>
                  <a:gd name="T60" fmla="*/ 85 w 129"/>
                  <a:gd name="T61" fmla="*/ 321 h 384"/>
                  <a:gd name="T62" fmla="*/ 129 w 129"/>
                  <a:gd name="T63" fmla="*/ 240 h 384"/>
                  <a:gd name="T64" fmla="*/ 90 w 129"/>
                  <a:gd name="T65" fmla="*/ 289 h 384"/>
                  <a:gd name="T66" fmla="*/ 127 w 129"/>
                  <a:gd name="T67" fmla="*/ 223 h 384"/>
                  <a:gd name="T68" fmla="*/ 128 w 129"/>
                  <a:gd name="T69" fmla="*/ 236 h 384"/>
                  <a:gd name="T70" fmla="*/ 80 w 129"/>
                  <a:gd name="T71" fmla="*/ 383 h 384"/>
                  <a:gd name="T72" fmla="*/ 107 w 129"/>
                  <a:gd name="T73" fmla="*/ 373 h 384"/>
                  <a:gd name="T74" fmla="*/ 81 w 129"/>
                  <a:gd name="T75" fmla="*/ 341 h 384"/>
                  <a:gd name="T76" fmla="*/ 126 w 129"/>
                  <a:gd name="T77" fmla="*/ 296 h 384"/>
                  <a:gd name="T78" fmla="*/ 107 w 129"/>
                  <a:gd name="T79" fmla="*/ 373 h 384"/>
                  <a:gd name="T80" fmla="*/ 72 w 129"/>
                  <a:gd name="T81" fmla="*/ 380 h 384"/>
                  <a:gd name="T82" fmla="*/ 119 w 129"/>
                  <a:gd name="T83" fmla="*/ 344 h 384"/>
                  <a:gd name="T84" fmla="*/ 84 w 129"/>
                  <a:gd name="T85" fmla="*/ 152 h 384"/>
                  <a:gd name="T86" fmla="*/ 113 w 129"/>
                  <a:gd name="T87" fmla="*/ 153 h 384"/>
                  <a:gd name="T88" fmla="*/ 116 w 129"/>
                  <a:gd name="T89" fmla="*/ 163 h 384"/>
                  <a:gd name="T90" fmla="*/ 84 w 129"/>
                  <a:gd name="T91" fmla="*/ 152 h 384"/>
                  <a:gd name="T92" fmla="*/ 104 w 129"/>
                  <a:gd name="T93" fmla="*/ 131 h 384"/>
                  <a:gd name="T94" fmla="*/ 89 w 129"/>
                  <a:gd name="T95" fmla="*/ 176 h 384"/>
                  <a:gd name="T96" fmla="*/ 96 w 129"/>
                  <a:gd name="T97" fmla="*/ 112 h 384"/>
                  <a:gd name="T98" fmla="*/ 100 w 129"/>
                  <a:gd name="T99" fmla="*/ 122 h 384"/>
                  <a:gd name="T100" fmla="*/ 122 w 129"/>
                  <a:gd name="T101" fmla="*/ 187 h 384"/>
                  <a:gd name="T102" fmla="*/ 124 w 129"/>
                  <a:gd name="T103" fmla="*/ 197 h 384"/>
                  <a:gd name="T104" fmla="*/ 92 w 129"/>
                  <a:gd name="T105" fmla="*/ 202 h 384"/>
                  <a:gd name="T106" fmla="*/ 126 w 129"/>
                  <a:gd name="T107" fmla="*/ 210 h 384"/>
                  <a:gd name="T108" fmla="*/ 127 w 129"/>
                  <a:gd name="T109" fmla="*/ 223 h 384"/>
                  <a:gd name="T110" fmla="*/ 94 w 129"/>
                  <a:gd name="T111" fmla="*/ 228 h 384"/>
                  <a:gd name="T112" fmla="*/ 124 w 129"/>
                  <a:gd name="T113" fmla="*/ 197 h 384"/>
                  <a:gd name="T114" fmla="*/ 92 w 129"/>
                  <a:gd name="T115" fmla="*/ 205 h 384"/>
                  <a:gd name="T116" fmla="*/ 119 w 129"/>
                  <a:gd name="T117" fmla="*/ 175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9" h="384">
                    <a:moveTo>
                      <a:pt x="69" y="68"/>
                    </a:moveTo>
                    <a:cubicBezTo>
                      <a:pt x="65" y="72"/>
                      <a:pt x="60" y="76"/>
                      <a:pt x="56" y="81"/>
                    </a:cubicBezTo>
                    <a:cubicBezTo>
                      <a:pt x="54" y="78"/>
                      <a:pt x="53" y="75"/>
                      <a:pt x="51" y="72"/>
                    </a:cubicBezTo>
                    <a:cubicBezTo>
                      <a:pt x="55" y="68"/>
                      <a:pt x="59" y="64"/>
                      <a:pt x="63" y="60"/>
                    </a:cubicBezTo>
                    <a:cubicBezTo>
                      <a:pt x="65" y="62"/>
                      <a:pt x="67" y="65"/>
                      <a:pt x="69" y="68"/>
                    </a:cubicBezTo>
                    <a:close/>
                    <a:moveTo>
                      <a:pt x="50" y="44"/>
                    </a:moveTo>
                    <a:cubicBezTo>
                      <a:pt x="47" y="48"/>
                      <a:pt x="43" y="51"/>
                      <a:pt x="40" y="55"/>
                    </a:cubicBezTo>
                    <a:cubicBezTo>
                      <a:pt x="41" y="57"/>
                      <a:pt x="43" y="60"/>
                      <a:pt x="45" y="62"/>
                    </a:cubicBezTo>
                    <a:cubicBezTo>
                      <a:pt x="49" y="58"/>
                      <a:pt x="52" y="55"/>
                      <a:pt x="56" y="51"/>
                    </a:cubicBezTo>
                    <a:cubicBezTo>
                      <a:pt x="54" y="49"/>
                      <a:pt x="52" y="47"/>
                      <a:pt x="50" y="44"/>
                    </a:cubicBezTo>
                    <a:close/>
                    <a:moveTo>
                      <a:pt x="69" y="68"/>
                    </a:moveTo>
                    <a:cubicBezTo>
                      <a:pt x="65" y="72"/>
                      <a:pt x="60" y="76"/>
                      <a:pt x="56" y="81"/>
                    </a:cubicBezTo>
                    <a:cubicBezTo>
                      <a:pt x="58" y="84"/>
                      <a:pt x="59" y="87"/>
                      <a:pt x="61" y="90"/>
                    </a:cubicBezTo>
                    <a:cubicBezTo>
                      <a:pt x="65" y="85"/>
                      <a:pt x="70" y="80"/>
                      <a:pt x="74" y="76"/>
                    </a:cubicBezTo>
                    <a:cubicBezTo>
                      <a:pt x="73" y="73"/>
                      <a:pt x="71" y="71"/>
                      <a:pt x="69" y="68"/>
                    </a:cubicBezTo>
                    <a:close/>
                    <a:moveTo>
                      <a:pt x="56" y="51"/>
                    </a:moveTo>
                    <a:cubicBezTo>
                      <a:pt x="52" y="55"/>
                      <a:pt x="49" y="58"/>
                      <a:pt x="45" y="62"/>
                    </a:cubicBezTo>
                    <a:cubicBezTo>
                      <a:pt x="47" y="65"/>
                      <a:pt x="49" y="68"/>
                      <a:pt x="51" y="72"/>
                    </a:cubicBezTo>
                    <a:cubicBezTo>
                      <a:pt x="55" y="68"/>
                      <a:pt x="59" y="64"/>
                      <a:pt x="63" y="60"/>
                    </a:cubicBezTo>
                    <a:cubicBezTo>
                      <a:pt x="60" y="57"/>
                      <a:pt x="58" y="54"/>
                      <a:pt x="56" y="51"/>
                    </a:cubicBezTo>
                    <a:close/>
                    <a:moveTo>
                      <a:pt x="91" y="102"/>
                    </a:moveTo>
                    <a:cubicBezTo>
                      <a:pt x="85" y="108"/>
                      <a:pt x="79" y="114"/>
                      <a:pt x="74" y="119"/>
                    </a:cubicBezTo>
                    <a:cubicBezTo>
                      <a:pt x="75" y="123"/>
                      <a:pt x="76" y="127"/>
                      <a:pt x="78" y="131"/>
                    </a:cubicBezTo>
                    <a:cubicBezTo>
                      <a:pt x="84" y="125"/>
                      <a:pt x="90" y="118"/>
                      <a:pt x="96" y="112"/>
                    </a:cubicBezTo>
                    <a:cubicBezTo>
                      <a:pt x="94" y="109"/>
                      <a:pt x="92" y="106"/>
                      <a:pt x="91" y="102"/>
                    </a:cubicBezTo>
                    <a:close/>
                    <a:moveTo>
                      <a:pt x="74" y="76"/>
                    </a:moveTo>
                    <a:cubicBezTo>
                      <a:pt x="70" y="80"/>
                      <a:pt x="65" y="85"/>
                      <a:pt x="61" y="90"/>
                    </a:cubicBezTo>
                    <a:cubicBezTo>
                      <a:pt x="62" y="93"/>
                      <a:pt x="64" y="96"/>
                      <a:pt x="65" y="99"/>
                    </a:cubicBezTo>
                    <a:cubicBezTo>
                      <a:pt x="70" y="94"/>
                      <a:pt x="75" y="89"/>
                      <a:pt x="80" y="84"/>
                    </a:cubicBezTo>
                    <a:cubicBezTo>
                      <a:pt x="78" y="81"/>
                      <a:pt x="76" y="79"/>
                      <a:pt x="74" y="76"/>
                    </a:cubicBezTo>
                    <a:close/>
                    <a:moveTo>
                      <a:pt x="80" y="84"/>
                    </a:moveTo>
                    <a:cubicBezTo>
                      <a:pt x="75" y="89"/>
                      <a:pt x="70" y="94"/>
                      <a:pt x="65" y="99"/>
                    </a:cubicBezTo>
                    <a:cubicBezTo>
                      <a:pt x="67" y="103"/>
                      <a:pt x="68" y="106"/>
                      <a:pt x="70" y="110"/>
                    </a:cubicBezTo>
                    <a:cubicBezTo>
                      <a:pt x="75" y="104"/>
                      <a:pt x="81" y="99"/>
                      <a:pt x="86" y="94"/>
                    </a:cubicBezTo>
                    <a:cubicBezTo>
                      <a:pt x="84" y="91"/>
                      <a:pt x="82" y="87"/>
                      <a:pt x="80" y="84"/>
                    </a:cubicBezTo>
                    <a:close/>
                    <a:moveTo>
                      <a:pt x="86" y="94"/>
                    </a:moveTo>
                    <a:cubicBezTo>
                      <a:pt x="81" y="99"/>
                      <a:pt x="75" y="104"/>
                      <a:pt x="70" y="110"/>
                    </a:cubicBezTo>
                    <a:cubicBezTo>
                      <a:pt x="71" y="113"/>
                      <a:pt x="72" y="116"/>
                      <a:pt x="74" y="119"/>
                    </a:cubicBezTo>
                    <a:cubicBezTo>
                      <a:pt x="79" y="114"/>
                      <a:pt x="85" y="108"/>
                      <a:pt x="91" y="102"/>
                    </a:cubicBezTo>
                    <a:cubicBezTo>
                      <a:pt x="89" y="99"/>
                      <a:pt x="87" y="97"/>
                      <a:pt x="86" y="94"/>
                    </a:cubicBezTo>
                    <a:close/>
                    <a:moveTo>
                      <a:pt x="22" y="16"/>
                    </a:moveTo>
                    <a:cubicBezTo>
                      <a:pt x="19" y="19"/>
                      <a:pt x="17" y="21"/>
                      <a:pt x="14" y="24"/>
                    </a:cubicBezTo>
                    <a:cubicBezTo>
                      <a:pt x="16" y="27"/>
                      <a:pt x="19" y="29"/>
                      <a:pt x="21" y="32"/>
                    </a:cubicBezTo>
                    <a:cubicBezTo>
                      <a:pt x="24" y="29"/>
                      <a:pt x="27" y="26"/>
                      <a:pt x="30" y="23"/>
                    </a:cubicBezTo>
                    <a:cubicBezTo>
                      <a:pt x="27" y="21"/>
                      <a:pt x="24" y="18"/>
                      <a:pt x="22" y="16"/>
                    </a:cubicBezTo>
                    <a:close/>
                    <a:moveTo>
                      <a:pt x="22" y="16"/>
                    </a:moveTo>
                    <a:cubicBezTo>
                      <a:pt x="19" y="14"/>
                      <a:pt x="16" y="12"/>
                      <a:pt x="14" y="9"/>
                    </a:cubicBezTo>
                    <a:cubicBezTo>
                      <a:pt x="11" y="12"/>
                      <a:pt x="8" y="15"/>
                      <a:pt x="6" y="17"/>
                    </a:cubicBezTo>
                    <a:cubicBezTo>
                      <a:pt x="8" y="20"/>
                      <a:pt x="11" y="22"/>
                      <a:pt x="14" y="24"/>
                    </a:cubicBezTo>
                    <a:cubicBezTo>
                      <a:pt x="17" y="21"/>
                      <a:pt x="19" y="19"/>
                      <a:pt x="22" y="16"/>
                    </a:cubicBezTo>
                    <a:close/>
                    <a:moveTo>
                      <a:pt x="1" y="0"/>
                    </a:moveTo>
                    <a:cubicBezTo>
                      <a:pt x="1" y="3"/>
                      <a:pt x="1" y="7"/>
                      <a:pt x="0" y="10"/>
                    </a:cubicBezTo>
                    <a:cubicBezTo>
                      <a:pt x="2" y="8"/>
                      <a:pt x="4" y="7"/>
                      <a:pt x="5" y="5"/>
                    </a:cubicBezTo>
                    <a:cubicBezTo>
                      <a:pt x="4" y="7"/>
                      <a:pt x="2" y="8"/>
                      <a:pt x="0" y="10"/>
                    </a:cubicBezTo>
                    <a:cubicBezTo>
                      <a:pt x="0" y="11"/>
                      <a:pt x="0" y="13"/>
                      <a:pt x="0" y="14"/>
                    </a:cubicBezTo>
                    <a:cubicBezTo>
                      <a:pt x="2" y="15"/>
                      <a:pt x="4" y="16"/>
                      <a:pt x="6" y="17"/>
                    </a:cubicBezTo>
                    <a:cubicBezTo>
                      <a:pt x="8" y="15"/>
                      <a:pt x="11" y="12"/>
                      <a:pt x="14" y="9"/>
                    </a:cubicBezTo>
                    <a:cubicBezTo>
                      <a:pt x="9" y="6"/>
                      <a:pt x="5" y="3"/>
                      <a:pt x="1" y="0"/>
                    </a:cubicBezTo>
                    <a:close/>
                    <a:moveTo>
                      <a:pt x="36" y="29"/>
                    </a:moveTo>
                    <a:cubicBezTo>
                      <a:pt x="33" y="32"/>
                      <a:pt x="30" y="35"/>
                      <a:pt x="27" y="38"/>
                    </a:cubicBezTo>
                    <a:cubicBezTo>
                      <a:pt x="28" y="39"/>
                      <a:pt x="29" y="41"/>
                      <a:pt x="31" y="43"/>
                    </a:cubicBezTo>
                    <a:cubicBezTo>
                      <a:pt x="31" y="44"/>
                      <a:pt x="32" y="45"/>
                      <a:pt x="33" y="46"/>
                    </a:cubicBezTo>
                    <a:cubicBezTo>
                      <a:pt x="36" y="42"/>
                      <a:pt x="39" y="39"/>
                      <a:pt x="43" y="36"/>
                    </a:cubicBezTo>
                    <a:cubicBezTo>
                      <a:pt x="40" y="34"/>
                      <a:pt x="38" y="31"/>
                      <a:pt x="36" y="29"/>
                    </a:cubicBezTo>
                    <a:close/>
                    <a:moveTo>
                      <a:pt x="43" y="36"/>
                    </a:moveTo>
                    <a:cubicBezTo>
                      <a:pt x="39" y="39"/>
                      <a:pt x="36" y="42"/>
                      <a:pt x="33" y="46"/>
                    </a:cubicBezTo>
                    <a:cubicBezTo>
                      <a:pt x="35" y="49"/>
                      <a:pt x="38" y="52"/>
                      <a:pt x="40" y="55"/>
                    </a:cubicBezTo>
                    <a:cubicBezTo>
                      <a:pt x="43" y="51"/>
                      <a:pt x="47" y="48"/>
                      <a:pt x="50" y="44"/>
                    </a:cubicBezTo>
                    <a:cubicBezTo>
                      <a:pt x="47" y="42"/>
                      <a:pt x="45" y="39"/>
                      <a:pt x="43" y="36"/>
                    </a:cubicBezTo>
                    <a:close/>
                    <a:moveTo>
                      <a:pt x="30" y="23"/>
                    </a:moveTo>
                    <a:cubicBezTo>
                      <a:pt x="27" y="26"/>
                      <a:pt x="24" y="29"/>
                      <a:pt x="21" y="32"/>
                    </a:cubicBezTo>
                    <a:cubicBezTo>
                      <a:pt x="23" y="34"/>
                      <a:pt x="25" y="36"/>
                      <a:pt x="27" y="38"/>
                    </a:cubicBezTo>
                    <a:cubicBezTo>
                      <a:pt x="30" y="35"/>
                      <a:pt x="33" y="32"/>
                      <a:pt x="36" y="29"/>
                    </a:cubicBezTo>
                    <a:cubicBezTo>
                      <a:pt x="34" y="27"/>
                      <a:pt x="32" y="25"/>
                      <a:pt x="30" y="23"/>
                    </a:cubicBezTo>
                    <a:close/>
                    <a:moveTo>
                      <a:pt x="124" y="313"/>
                    </a:moveTo>
                    <a:cubicBezTo>
                      <a:pt x="106" y="330"/>
                      <a:pt x="90" y="346"/>
                      <a:pt x="76" y="360"/>
                    </a:cubicBezTo>
                    <a:cubicBezTo>
                      <a:pt x="74" y="367"/>
                      <a:pt x="73" y="373"/>
                      <a:pt x="71" y="379"/>
                    </a:cubicBezTo>
                    <a:cubicBezTo>
                      <a:pt x="71" y="379"/>
                      <a:pt x="71" y="379"/>
                      <a:pt x="72" y="380"/>
                    </a:cubicBezTo>
                    <a:cubicBezTo>
                      <a:pt x="84" y="367"/>
                      <a:pt x="101" y="350"/>
                      <a:pt x="121" y="330"/>
                    </a:cubicBezTo>
                    <a:cubicBezTo>
                      <a:pt x="122" y="324"/>
                      <a:pt x="123" y="318"/>
                      <a:pt x="124" y="313"/>
                    </a:cubicBezTo>
                    <a:close/>
                    <a:moveTo>
                      <a:pt x="127" y="279"/>
                    </a:moveTo>
                    <a:cubicBezTo>
                      <a:pt x="113" y="294"/>
                      <a:pt x="98" y="308"/>
                      <a:pt x="85" y="321"/>
                    </a:cubicBezTo>
                    <a:cubicBezTo>
                      <a:pt x="84" y="328"/>
                      <a:pt x="82" y="335"/>
                      <a:pt x="81" y="341"/>
                    </a:cubicBezTo>
                    <a:cubicBezTo>
                      <a:pt x="94" y="328"/>
                      <a:pt x="110" y="312"/>
                      <a:pt x="126" y="296"/>
                    </a:cubicBezTo>
                    <a:cubicBezTo>
                      <a:pt x="126" y="290"/>
                      <a:pt x="127" y="285"/>
                      <a:pt x="127" y="279"/>
                    </a:cubicBezTo>
                    <a:close/>
                    <a:moveTo>
                      <a:pt x="129" y="251"/>
                    </a:moveTo>
                    <a:cubicBezTo>
                      <a:pt x="115" y="264"/>
                      <a:pt x="102" y="277"/>
                      <a:pt x="90" y="289"/>
                    </a:cubicBezTo>
                    <a:cubicBezTo>
                      <a:pt x="89" y="295"/>
                      <a:pt x="88" y="301"/>
                      <a:pt x="87" y="307"/>
                    </a:cubicBezTo>
                    <a:cubicBezTo>
                      <a:pt x="100" y="294"/>
                      <a:pt x="114" y="281"/>
                      <a:pt x="128" y="266"/>
                    </a:cubicBezTo>
                    <a:cubicBezTo>
                      <a:pt x="128" y="261"/>
                      <a:pt x="129" y="256"/>
                      <a:pt x="129" y="251"/>
                    </a:cubicBezTo>
                    <a:close/>
                    <a:moveTo>
                      <a:pt x="128" y="266"/>
                    </a:moveTo>
                    <a:cubicBezTo>
                      <a:pt x="114" y="281"/>
                      <a:pt x="100" y="294"/>
                      <a:pt x="87" y="307"/>
                    </a:cubicBezTo>
                    <a:cubicBezTo>
                      <a:pt x="87" y="312"/>
                      <a:pt x="86" y="317"/>
                      <a:pt x="85" y="321"/>
                    </a:cubicBezTo>
                    <a:cubicBezTo>
                      <a:pt x="98" y="308"/>
                      <a:pt x="113" y="294"/>
                      <a:pt x="127" y="279"/>
                    </a:cubicBezTo>
                    <a:cubicBezTo>
                      <a:pt x="128" y="275"/>
                      <a:pt x="128" y="271"/>
                      <a:pt x="128" y="266"/>
                    </a:cubicBezTo>
                    <a:close/>
                    <a:moveTo>
                      <a:pt x="129" y="240"/>
                    </a:moveTo>
                    <a:cubicBezTo>
                      <a:pt x="128" y="239"/>
                      <a:pt x="128" y="238"/>
                      <a:pt x="128" y="236"/>
                    </a:cubicBezTo>
                    <a:cubicBezTo>
                      <a:pt x="116" y="249"/>
                      <a:pt x="104" y="261"/>
                      <a:pt x="92" y="273"/>
                    </a:cubicBezTo>
                    <a:cubicBezTo>
                      <a:pt x="91" y="279"/>
                      <a:pt x="91" y="284"/>
                      <a:pt x="90" y="289"/>
                    </a:cubicBezTo>
                    <a:cubicBezTo>
                      <a:pt x="102" y="277"/>
                      <a:pt x="115" y="264"/>
                      <a:pt x="129" y="251"/>
                    </a:cubicBezTo>
                    <a:cubicBezTo>
                      <a:pt x="129" y="247"/>
                      <a:pt x="129" y="244"/>
                      <a:pt x="129" y="240"/>
                    </a:cubicBezTo>
                    <a:close/>
                    <a:moveTo>
                      <a:pt x="127" y="223"/>
                    </a:moveTo>
                    <a:cubicBezTo>
                      <a:pt x="116" y="235"/>
                      <a:pt x="104" y="246"/>
                      <a:pt x="93" y="258"/>
                    </a:cubicBezTo>
                    <a:cubicBezTo>
                      <a:pt x="93" y="263"/>
                      <a:pt x="92" y="268"/>
                      <a:pt x="92" y="273"/>
                    </a:cubicBezTo>
                    <a:cubicBezTo>
                      <a:pt x="104" y="261"/>
                      <a:pt x="116" y="249"/>
                      <a:pt x="128" y="236"/>
                    </a:cubicBezTo>
                    <a:cubicBezTo>
                      <a:pt x="128" y="232"/>
                      <a:pt x="128" y="228"/>
                      <a:pt x="127" y="223"/>
                    </a:cubicBezTo>
                    <a:close/>
                    <a:moveTo>
                      <a:pt x="118" y="346"/>
                    </a:moveTo>
                    <a:cubicBezTo>
                      <a:pt x="103" y="361"/>
                      <a:pt x="90" y="374"/>
                      <a:pt x="80" y="383"/>
                    </a:cubicBezTo>
                    <a:cubicBezTo>
                      <a:pt x="86" y="384"/>
                      <a:pt x="91" y="384"/>
                      <a:pt x="96" y="382"/>
                    </a:cubicBezTo>
                    <a:cubicBezTo>
                      <a:pt x="98" y="381"/>
                      <a:pt x="101" y="380"/>
                      <a:pt x="103" y="378"/>
                    </a:cubicBezTo>
                    <a:cubicBezTo>
                      <a:pt x="104" y="377"/>
                      <a:pt x="106" y="375"/>
                      <a:pt x="107" y="373"/>
                    </a:cubicBezTo>
                    <a:cubicBezTo>
                      <a:pt x="113" y="366"/>
                      <a:pt x="116" y="356"/>
                      <a:pt x="118" y="346"/>
                    </a:cubicBezTo>
                    <a:close/>
                    <a:moveTo>
                      <a:pt x="126" y="296"/>
                    </a:moveTo>
                    <a:cubicBezTo>
                      <a:pt x="110" y="312"/>
                      <a:pt x="94" y="328"/>
                      <a:pt x="81" y="341"/>
                    </a:cubicBezTo>
                    <a:cubicBezTo>
                      <a:pt x="79" y="348"/>
                      <a:pt x="78" y="354"/>
                      <a:pt x="76" y="360"/>
                    </a:cubicBezTo>
                    <a:cubicBezTo>
                      <a:pt x="90" y="346"/>
                      <a:pt x="106" y="330"/>
                      <a:pt x="124" y="313"/>
                    </a:cubicBezTo>
                    <a:cubicBezTo>
                      <a:pt x="124" y="307"/>
                      <a:pt x="125" y="302"/>
                      <a:pt x="126" y="296"/>
                    </a:cubicBezTo>
                    <a:close/>
                    <a:moveTo>
                      <a:pt x="107" y="373"/>
                    </a:moveTo>
                    <a:cubicBezTo>
                      <a:pt x="106" y="375"/>
                      <a:pt x="104" y="377"/>
                      <a:pt x="103" y="378"/>
                    </a:cubicBezTo>
                    <a:cubicBezTo>
                      <a:pt x="105" y="377"/>
                      <a:pt x="106" y="375"/>
                      <a:pt x="107" y="373"/>
                    </a:cubicBezTo>
                    <a:close/>
                    <a:moveTo>
                      <a:pt x="119" y="344"/>
                    </a:moveTo>
                    <a:cubicBezTo>
                      <a:pt x="119" y="339"/>
                      <a:pt x="120" y="334"/>
                      <a:pt x="121" y="330"/>
                    </a:cubicBezTo>
                    <a:cubicBezTo>
                      <a:pt x="101" y="350"/>
                      <a:pt x="84" y="367"/>
                      <a:pt x="72" y="380"/>
                    </a:cubicBezTo>
                    <a:cubicBezTo>
                      <a:pt x="74" y="381"/>
                      <a:pt x="77" y="383"/>
                      <a:pt x="80" y="383"/>
                    </a:cubicBezTo>
                    <a:cubicBezTo>
                      <a:pt x="90" y="374"/>
                      <a:pt x="103" y="361"/>
                      <a:pt x="118" y="346"/>
                    </a:cubicBezTo>
                    <a:cubicBezTo>
                      <a:pt x="118" y="345"/>
                      <a:pt x="118" y="345"/>
                      <a:pt x="119" y="344"/>
                    </a:cubicBezTo>
                    <a:close/>
                    <a:moveTo>
                      <a:pt x="100" y="122"/>
                    </a:moveTo>
                    <a:cubicBezTo>
                      <a:pt x="94" y="129"/>
                      <a:pt x="88" y="135"/>
                      <a:pt x="81" y="142"/>
                    </a:cubicBezTo>
                    <a:cubicBezTo>
                      <a:pt x="82" y="145"/>
                      <a:pt x="83" y="149"/>
                      <a:pt x="84" y="152"/>
                    </a:cubicBezTo>
                    <a:cubicBezTo>
                      <a:pt x="91" y="145"/>
                      <a:pt x="98" y="138"/>
                      <a:pt x="104" y="131"/>
                    </a:cubicBezTo>
                    <a:cubicBezTo>
                      <a:pt x="103" y="128"/>
                      <a:pt x="102" y="125"/>
                      <a:pt x="100" y="122"/>
                    </a:cubicBezTo>
                    <a:close/>
                    <a:moveTo>
                      <a:pt x="113" y="153"/>
                    </a:moveTo>
                    <a:cubicBezTo>
                      <a:pt x="105" y="160"/>
                      <a:pt x="97" y="168"/>
                      <a:pt x="89" y="176"/>
                    </a:cubicBezTo>
                    <a:cubicBezTo>
                      <a:pt x="89" y="180"/>
                      <a:pt x="90" y="184"/>
                      <a:pt x="91" y="188"/>
                    </a:cubicBezTo>
                    <a:cubicBezTo>
                      <a:pt x="99" y="180"/>
                      <a:pt x="107" y="171"/>
                      <a:pt x="116" y="163"/>
                    </a:cubicBezTo>
                    <a:cubicBezTo>
                      <a:pt x="115" y="159"/>
                      <a:pt x="114" y="156"/>
                      <a:pt x="113" y="153"/>
                    </a:cubicBezTo>
                    <a:close/>
                    <a:moveTo>
                      <a:pt x="104" y="131"/>
                    </a:moveTo>
                    <a:cubicBezTo>
                      <a:pt x="98" y="138"/>
                      <a:pt x="91" y="145"/>
                      <a:pt x="84" y="152"/>
                    </a:cubicBezTo>
                    <a:cubicBezTo>
                      <a:pt x="85" y="156"/>
                      <a:pt x="86" y="160"/>
                      <a:pt x="86" y="164"/>
                    </a:cubicBezTo>
                    <a:cubicBezTo>
                      <a:pt x="94" y="156"/>
                      <a:pt x="101" y="149"/>
                      <a:pt x="109" y="141"/>
                    </a:cubicBezTo>
                    <a:cubicBezTo>
                      <a:pt x="107" y="138"/>
                      <a:pt x="106" y="135"/>
                      <a:pt x="104" y="131"/>
                    </a:cubicBezTo>
                    <a:close/>
                    <a:moveTo>
                      <a:pt x="109" y="141"/>
                    </a:moveTo>
                    <a:cubicBezTo>
                      <a:pt x="101" y="149"/>
                      <a:pt x="94" y="156"/>
                      <a:pt x="86" y="164"/>
                    </a:cubicBezTo>
                    <a:cubicBezTo>
                      <a:pt x="87" y="168"/>
                      <a:pt x="88" y="172"/>
                      <a:pt x="89" y="176"/>
                    </a:cubicBezTo>
                    <a:cubicBezTo>
                      <a:pt x="97" y="168"/>
                      <a:pt x="105" y="160"/>
                      <a:pt x="113" y="153"/>
                    </a:cubicBezTo>
                    <a:cubicBezTo>
                      <a:pt x="111" y="149"/>
                      <a:pt x="110" y="145"/>
                      <a:pt x="109" y="141"/>
                    </a:cubicBezTo>
                    <a:close/>
                    <a:moveTo>
                      <a:pt x="96" y="112"/>
                    </a:moveTo>
                    <a:cubicBezTo>
                      <a:pt x="90" y="118"/>
                      <a:pt x="84" y="125"/>
                      <a:pt x="78" y="131"/>
                    </a:cubicBezTo>
                    <a:cubicBezTo>
                      <a:pt x="79" y="134"/>
                      <a:pt x="80" y="138"/>
                      <a:pt x="81" y="142"/>
                    </a:cubicBezTo>
                    <a:cubicBezTo>
                      <a:pt x="88" y="135"/>
                      <a:pt x="94" y="129"/>
                      <a:pt x="100" y="122"/>
                    </a:cubicBezTo>
                    <a:cubicBezTo>
                      <a:pt x="99" y="119"/>
                      <a:pt x="97" y="116"/>
                      <a:pt x="96" y="112"/>
                    </a:cubicBezTo>
                    <a:close/>
                    <a:moveTo>
                      <a:pt x="124" y="197"/>
                    </a:moveTo>
                    <a:cubicBezTo>
                      <a:pt x="123" y="194"/>
                      <a:pt x="123" y="190"/>
                      <a:pt x="122" y="187"/>
                    </a:cubicBezTo>
                    <a:cubicBezTo>
                      <a:pt x="112" y="196"/>
                      <a:pt x="103" y="206"/>
                      <a:pt x="93" y="216"/>
                    </a:cubicBezTo>
                    <a:cubicBezTo>
                      <a:pt x="93" y="220"/>
                      <a:pt x="93" y="224"/>
                      <a:pt x="94" y="228"/>
                    </a:cubicBezTo>
                    <a:cubicBezTo>
                      <a:pt x="104" y="218"/>
                      <a:pt x="114" y="207"/>
                      <a:pt x="124" y="197"/>
                    </a:cubicBezTo>
                    <a:close/>
                    <a:moveTo>
                      <a:pt x="116" y="163"/>
                    </a:moveTo>
                    <a:cubicBezTo>
                      <a:pt x="107" y="171"/>
                      <a:pt x="99" y="180"/>
                      <a:pt x="91" y="188"/>
                    </a:cubicBezTo>
                    <a:cubicBezTo>
                      <a:pt x="91" y="193"/>
                      <a:pt x="92" y="197"/>
                      <a:pt x="92" y="202"/>
                    </a:cubicBezTo>
                    <a:cubicBezTo>
                      <a:pt x="101" y="193"/>
                      <a:pt x="110" y="184"/>
                      <a:pt x="119" y="175"/>
                    </a:cubicBezTo>
                    <a:cubicBezTo>
                      <a:pt x="118" y="171"/>
                      <a:pt x="117" y="167"/>
                      <a:pt x="116" y="163"/>
                    </a:cubicBezTo>
                    <a:close/>
                    <a:moveTo>
                      <a:pt x="126" y="210"/>
                    </a:moveTo>
                    <a:cubicBezTo>
                      <a:pt x="115" y="221"/>
                      <a:pt x="104" y="232"/>
                      <a:pt x="94" y="243"/>
                    </a:cubicBezTo>
                    <a:cubicBezTo>
                      <a:pt x="93" y="248"/>
                      <a:pt x="93" y="253"/>
                      <a:pt x="93" y="258"/>
                    </a:cubicBezTo>
                    <a:cubicBezTo>
                      <a:pt x="104" y="246"/>
                      <a:pt x="116" y="235"/>
                      <a:pt x="127" y="223"/>
                    </a:cubicBezTo>
                    <a:cubicBezTo>
                      <a:pt x="127" y="219"/>
                      <a:pt x="127" y="214"/>
                      <a:pt x="126" y="210"/>
                    </a:cubicBezTo>
                    <a:close/>
                    <a:moveTo>
                      <a:pt x="124" y="197"/>
                    </a:moveTo>
                    <a:cubicBezTo>
                      <a:pt x="114" y="207"/>
                      <a:pt x="104" y="218"/>
                      <a:pt x="94" y="228"/>
                    </a:cubicBezTo>
                    <a:cubicBezTo>
                      <a:pt x="94" y="233"/>
                      <a:pt x="94" y="238"/>
                      <a:pt x="94" y="243"/>
                    </a:cubicBezTo>
                    <a:cubicBezTo>
                      <a:pt x="104" y="232"/>
                      <a:pt x="115" y="221"/>
                      <a:pt x="126" y="210"/>
                    </a:cubicBezTo>
                    <a:cubicBezTo>
                      <a:pt x="125" y="206"/>
                      <a:pt x="125" y="201"/>
                      <a:pt x="124" y="197"/>
                    </a:cubicBezTo>
                    <a:close/>
                    <a:moveTo>
                      <a:pt x="119" y="175"/>
                    </a:moveTo>
                    <a:cubicBezTo>
                      <a:pt x="110" y="184"/>
                      <a:pt x="101" y="193"/>
                      <a:pt x="92" y="202"/>
                    </a:cubicBezTo>
                    <a:cubicBezTo>
                      <a:pt x="92" y="203"/>
                      <a:pt x="92" y="204"/>
                      <a:pt x="92" y="205"/>
                    </a:cubicBezTo>
                    <a:cubicBezTo>
                      <a:pt x="93" y="209"/>
                      <a:pt x="93" y="212"/>
                      <a:pt x="93" y="216"/>
                    </a:cubicBezTo>
                    <a:cubicBezTo>
                      <a:pt x="103" y="206"/>
                      <a:pt x="112" y="196"/>
                      <a:pt x="122" y="187"/>
                    </a:cubicBezTo>
                    <a:cubicBezTo>
                      <a:pt x="121" y="183"/>
                      <a:pt x="120" y="179"/>
                      <a:pt x="119" y="175"/>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7" name="Freeform 170">
                <a:extLst>
                  <a:ext uri="{FF2B5EF4-FFF2-40B4-BE49-F238E27FC236}">
                    <a16:creationId xmlns:a16="http://schemas.microsoft.com/office/drawing/2014/main" id="{D4E95B5A-8E4C-CA4A-A2A4-3F82AAC7361E}"/>
                  </a:ext>
                </a:extLst>
              </p:cNvPr>
              <p:cNvSpPr>
                <a:spLocks noEditPoints="1"/>
              </p:cNvSpPr>
              <p:nvPr/>
            </p:nvSpPr>
            <p:spPr bwMode="auto">
              <a:xfrm>
                <a:off x="7189788" y="2984500"/>
                <a:ext cx="469900" cy="1436688"/>
              </a:xfrm>
              <a:custGeom>
                <a:avLst/>
                <a:gdLst>
                  <a:gd name="T0" fmla="*/ 110 w 124"/>
                  <a:gd name="T1" fmla="*/ 26 h 378"/>
                  <a:gd name="T2" fmla="*/ 10 w 124"/>
                  <a:gd name="T3" fmla="*/ 154 h 378"/>
                  <a:gd name="T4" fmla="*/ 63 w 124"/>
                  <a:gd name="T5" fmla="*/ 101 h 378"/>
                  <a:gd name="T6" fmla="*/ 3 w 124"/>
                  <a:gd name="T7" fmla="*/ 189 h 378"/>
                  <a:gd name="T8" fmla="*/ 47 w 124"/>
                  <a:gd name="T9" fmla="*/ 145 h 378"/>
                  <a:gd name="T10" fmla="*/ 42 w 124"/>
                  <a:gd name="T11" fmla="*/ 165 h 378"/>
                  <a:gd name="T12" fmla="*/ 0 w 124"/>
                  <a:gd name="T13" fmla="*/ 221 h 378"/>
                  <a:gd name="T14" fmla="*/ 38 w 124"/>
                  <a:gd name="T15" fmla="*/ 183 h 378"/>
                  <a:gd name="T16" fmla="*/ 1 w 124"/>
                  <a:gd name="T17" fmla="*/ 205 h 378"/>
                  <a:gd name="T18" fmla="*/ 38 w 124"/>
                  <a:gd name="T19" fmla="*/ 181 h 378"/>
                  <a:gd name="T20" fmla="*/ 67 w 124"/>
                  <a:gd name="T21" fmla="*/ 53 h 378"/>
                  <a:gd name="T22" fmla="*/ 1 w 124"/>
                  <a:gd name="T23" fmla="*/ 264 h 378"/>
                  <a:gd name="T24" fmla="*/ 80 w 124"/>
                  <a:gd name="T25" fmla="*/ 68 h 378"/>
                  <a:gd name="T26" fmla="*/ 10 w 124"/>
                  <a:gd name="T27" fmla="*/ 154 h 378"/>
                  <a:gd name="T28" fmla="*/ 124 w 124"/>
                  <a:gd name="T29" fmla="*/ 14 h 378"/>
                  <a:gd name="T30" fmla="*/ 124 w 124"/>
                  <a:gd name="T31" fmla="*/ 12 h 378"/>
                  <a:gd name="T32" fmla="*/ 31 w 124"/>
                  <a:gd name="T33" fmla="*/ 105 h 378"/>
                  <a:gd name="T34" fmla="*/ 110 w 124"/>
                  <a:gd name="T35" fmla="*/ 26 h 378"/>
                  <a:gd name="T36" fmla="*/ 124 w 124"/>
                  <a:gd name="T37" fmla="*/ 12 h 378"/>
                  <a:gd name="T38" fmla="*/ 105 w 124"/>
                  <a:gd name="T39" fmla="*/ 15 h 378"/>
                  <a:gd name="T40" fmla="*/ 110 w 124"/>
                  <a:gd name="T41" fmla="*/ 26 h 378"/>
                  <a:gd name="T42" fmla="*/ 0 w 124"/>
                  <a:gd name="T43" fmla="*/ 235 h 378"/>
                  <a:gd name="T44" fmla="*/ 48 w 124"/>
                  <a:gd name="T45" fmla="*/ 344 h 378"/>
                  <a:gd name="T46" fmla="*/ 51 w 124"/>
                  <a:gd name="T47" fmla="*/ 355 h 378"/>
                  <a:gd name="T48" fmla="*/ 45 w 124"/>
                  <a:gd name="T49" fmla="*/ 333 h 378"/>
                  <a:gd name="T50" fmla="*/ 22 w 124"/>
                  <a:gd name="T51" fmla="*/ 370 h 378"/>
                  <a:gd name="T52" fmla="*/ 12 w 124"/>
                  <a:gd name="T53" fmla="*/ 350 h 378"/>
                  <a:gd name="T54" fmla="*/ 41 w 124"/>
                  <a:gd name="T55" fmla="*/ 321 h 378"/>
                  <a:gd name="T56" fmla="*/ 55 w 124"/>
                  <a:gd name="T57" fmla="*/ 365 h 378"/>
                  <a:gd name="T58" fmla="*/ 51 w 124"/>
                  <a:gd name="T59" fmla="*/ 355 h 378"/>
                  <a:gd name="T60" fmla="*/ 55 w 124"/>
                  <a:gd name="T61" fmla="*/ 365 h 378"/>
                  <a:gd name="T62" fmla="*/ 10 w 124"/>
                  <a:gd name="T63" fmla="*/ 341 h 378"/>
                  <a:gd name="T64" fmla="*/ 39 w 124"/>
                  <a:gd name="T65" fmla="*/ 311 h 378"/>
                  <a:gd name="T66" fmla="*/ 6 w 124"/>
                  <a:gd name="T67" fmla="*/ 315 h 378"/>
                  <a:gd name="T68" fmla="*/ 37 w 124"/>
                  <a:gd name="T69" fmla="*/ 298 h 378"/>
                  <a:gd name="T70" fmla="*/ 10 w 124"/>
                  <a:gd name="T71" fmla="*/ 341 h 378"/>
                  <a:gd name="T72" fmla="*/ 33 w 124"/>
                  <a:gd name="T73" fmla="*/ 259 h 378"/>
                  <a:gd name="T74" fmla="*/ 34 w 124"/>
                  <a:gd name="T75" fmla="*/ 273 h 378"/>
                  <a:gd name="T76" fmla="*/ 2 w 124"/>
                  <a:gd name="T77" fmla="*/ 275 h 378"/>
                  <a:gd name="T78" fmla="*/ 33 w 124"/>
                  <a:gd name="T79" fmla="*/ 245 h 378"/>
                  <a:gd name="T80" fmla="*/ 8 w 124"/>
                  <a:gd name="T81" fmla="*/ 327 h 378"/>
                  <a:gd name="T82" fmla="*/ 33 w 124"/>
                  <a:gd name="T83" fmla="*/ 232 h 378"/>
                  <a:gd name="T84" fmla="*/ 33 w 124"/>
                  <a:gd name="T85" fmla="*/ 245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4" h="378">
                    <a:moveTo>
                      <a:pt x="123" y="10"/>
                    </a:moveTo>
                    <a:cubicBezTo>
                      <a:pt x="123" y="11"/>
                      <a:pt x="123" y="11"/>
                      <a:pt x="124" y="12"/>
                    </a:cubicBezTo>
                    <a:cubicBezTo>
                      <a:pt x="119" y="16"/>
                      <a:pt x="115" y="21"/>
                      <a:pt x="110" y="26"/>
                    </a:cubicBezTo>
                    <a:cubicBezTo>
                      <a:pt x="114" y="20"/>
                      <a:pt x="119" y="15"/>
                      <a:pt x="123" y="10"/>
                    </a:cubicBezTo>
                    <a:close/>
                    <a:moveTo>
                      <a:pt x="63" y="101"/>
                    </a:moveTo>
                    <a:cubicBezTo>
                      <a:pt x="47" y="118"/>
                      <a:pt x="29" y="136"/>
                      <a:pt x="10" y="154"/>
                    </a:cubicBezTo>
                    <a:cubicBezTo>
                      <a:pt x="9" y="160"/>
                      <a:pt x="7" y="167"/>
                      <a:pt x="6" y="173"/>
                    </a:cubicBezTo>
                    <a:cubicBezTo>
                      <a:pt x="22" y="157"/>
                      <a:pt x="38" y="141"/>
                      <a:pt x="53" y="125"/>
                    </a:cubicBezTo>
                    <a:cubicBezTo>
                      <a:pt x="56" y="117"/>
                      <a:pt x="60" y="109"/>
                      <a:pt x="63" y="101"/>
                    </a:cubicBezTo>
                    <a:close/>
                    <a:moveTo>
                      <a:pt x="53" y="125"/>
                    </a:moveTo>
                    <a:cubicBezTo>
                      <a:pt x="38" y="141"/>
                      <a:pt x="22" y="157"/>
                      <a:pt x="6" y="173"/>
                    </a:cubicBezTo>
                    <a:cubicBezTo>
                      <a:pt x="5" y="179"/>
                      <a:pt x="4" y="184"/>
                      <a:pt x="3" y="189"/>
                    </a:cubicBezTo>
                    <a:cubicBezTo>
                      <a:pt x="18" y="174"/>
                      <a:pt x="32" y="159"/>
                      <a:pt x="47" y="145"/>
                    </a:cubicBezTo>
                    <a:cubicBezTo>
                      <a:pt x="49" y="138"/>
                      <a:pt x="51" y="132"/>
                      <a:pt x="53" y="125"/>
                    </a:cubicBezTo>
                    <a:close/>
                    <a:moveTo>
                      <a:pt x="47" y="145"/>
                    </a:moveTo>
                    <a:cubicBezTo>
                      <a:pt x="32" y="159"/>
                      <a:pt x="18" y="174"/>
                      <a:pt x="3" y="189"/>
                    </a:cubicBezTo>
                    <a:cubicBezTo>
                      <a:pt x="2" y="194"/>
                      <a:pt x="2" y="200"/>
                      <a:pt x="1" y="205"/>
                    </a:cubicBezTo>
                    <a:cubicBezTo>
                      <a:pt x="15" y="192"/>
                      <a:pt x="28" y="178"/>
                      <a:pt x="42" y="165"/>
                    </a:cubicBezTo>
                    <a:cubicBezTo>
                      <a:pt x="43" y="158"/>
                      <a:pt x="45" y="151"/>
                      <a:pt x="47" y="145"/>
                    </a:cubicBezTo>
                    <a:close/>
                    <a:moveTo>
                      <a:pt x="38" y="183"/>
                    </a:moveTo>
                    <a:cubicBezTo>
                      <a:pt x="25" y="196"/>
                      <a:pt x="13" y="209"/>
                      <a:pt x="0" y="221"/>
                    </a:cubicBezTo>
                    <a:cubicBezTo>
                      <a:pt x="0" y="226"/>
                      <a:pt x="0" y="231"/>
                      <a:pt x="0" y="235"/>
                    </a:cubicBezTo>
                    <a:cubicBezTo>
                      <a:pt x="12" y="224"/>
                      <a:pt x="23" y="212"/>
                      <a:pt x="35" y="200"/>
                    </a:cubicBezTo>
                    <a:cubicBezTo>
                      <a:pt x="36" y="194"/>
                      <a:pt x="37" y="189"/>
                      <a:pt x="38" y="183"/>
                    </a:cubicBezTo>
                    <a:close/>
                    <a:moveTo>
                      <a:pt x="38" y="181"/>
                    </a:moveTo>
                    <a:cubicBezTo>
                      <a:pt x="39" y="176"/>
                      <a:pt x="40" y="170"/>
                      <a:pt x="42" y="165"/>
                    </a:cubicBezTo>
                    <a:cubicBezTo>
                      <a:pt x="28" y="178"/>
                      <a:pt x="15" y="192"/>
                      <a:pt x="1" y="205"/>
                    </a:cubicBezTo>
                    <a:cubicBezTo>
                      <a:pt x="1" y="211"/>
                      <a:pt x="0" y="216"/>
                      <a:pt x="0" y="221"/>
                    </a:cubicBezTo>
                    <a:cubicBezTo>
                      <a:pt x="13" y="209"/>
                      <a:pt x="25" y="196"/>
                      <a:pt x="38" y="183"/>
                    </a:cubicBezTo>
                    <a:cubicBezTo>
                      <a:pt x="38" y="183"/>
                      <a:pt x="38" y="182"/>
                      <a:pt x="38" y="181"/>
                    </a:cubicBezTo>
                    <a:close/>
                    <a:moveTo>
                      <a:pt x="67" y="53"/>
                    </a:moveTo>
                    <a:cubicBezTo>
                      <a:pt x="82" y="38"/>
                      <a:pt x="94" y="25"/>
                      <a:pt x="105" y="15"/>
                    </a:cubicBezTo>
                    <a:cubicBezTo>
                      <a:pt x="91" y="27"/>
                      <a:pt x="79" y="40"/>
                      <a:pt x="67" y="53"/>
                    </a:cubicBezTo>
                    <a:close/>
                    <a:moveTo>
                      <a:pt x="34" y="217"/>
                    </a:moveTo>
                    <a:cubicBezTo>
                      <a:pt x="22" y="228"/>
                      <a:pt x="11" y="239"/>
                      <a:pt x="0" y="250"/>
                    </a:cubicBezTo>
                    <a:cubicBezTo>
                      <a:pt x="0" y="255"/>
                      <a:pt x="1" y="259"/>
                      <a:pt x="1" y="264"/>
                    </a:cubicBezTo>
                    <a:cubicBezTo>
                      <a:pt x="11" y="254"/>
                      <a:pt x="22" y="243"/>
                      <a:pt x="33" y="232"/>
                    </a:cubicBezTo>
                    <a:cubicBezTo>
                      <a:pt x="33" y="227"/>
                      <a:pt x="33" y="222"/>
                      <a:pt x="34" y="217"/>
                    </a:cubicBezTo>
                    <a:close/>
                    <a:moveTo>
                      <a:pt x="80" y="68"/>
                    </a:moveTo>
                    <a:cubicBezTo>
                      <a:pt x="61" y="87"/>
                      <a:pt x="41" y="108"/>
                      <a:pt x="19" y="130"/>
                    </a:cubicBezTo>
                    <a:cubicBezTo>
                      <a:pt x="16" y="137"/>
                      <a:pt x="13" y="144"/>
                      <a:pt x="11" y="152"/>
                    </a:cubicBezTo>
                    <a:cubicBezTo>
                      <a:pt x="11" y="152"/>
                      <a:pt x="11" y="153"/>
                      <a:pt x="10" y="154"/>
                    </a:cubicBezTo>
                    <a:cubicBezTo>
                      <a:pt x="29" y="136"/>
                      <a:pt x="47" y="118"/>
                      <a:pt x="63" y="101"/>
                    </a:cubicBezTo>
                    <a:cubicBezTo>
                      <a:pt x="68" y="90"/>
                      <a:pt x="74" y="79"/>
                      <a:pt x="80" y="68"/>
                    </a:cubicBezTo>
                    <a:close/>
                    <a:moveTo>
                      <a:pt x="124" y="14"/>
                    </a:moveTo>
                    <a:cubicBezTo>
                      <a:pt x="124" y="14"/>
                      <a:pt x="124" y="14"/>
                      <a:pt x="124" y="14"/>
                    </a:cubicBezTo>
                    <a:cubicBezTo>
                      <a:pt x="124" y="13"/>
                      <a:pt x="124" y="13"/>
                      <a:pt x="124" y="12"/>
                    </a:cubicBezTo>
                    <a:cubicBezTo>
                      <a:pt x="124" y="12"/>
                      <a:pt x="124" y="12"/>
                      <a:pt x="124" y="12"/>
                    </a:cubicBezTo>
                    <a:cubicBezTo>
                      <a:pt x="124" y="13"/>
                      <a:pt x="124" y="13"/>
                      <a:pt x="124" y="14"/>
                    </a:cubicBezTo>
                    <a:close/>
                    <a:moveTo>
                      <a:pt x="110" y="26"/>
                    </a:moveTo>
                    <a:cubicBezTo>
                      <a:pt x="89" y="46"/>
                      <a:pt x="62" y="74"/>
                      <a:pt x="31" y="105"/>
                    </a:cubicBezTo>
                    <a:cubicBezTo>
                      <a:pt x="26" y="113"/>
                      <a:pt x="22" y="121"/>
                      <a:pt x="19" y="130"/>
                    </a:cubicBezTo>
                    <a:cubicBezTo>
                      <a:pt x="41" y="108"/>
                      <a:pt x="61" y="87"/>
                      <a:pt x="80" y="68"/>
                    </a:cubicBezTo>
                    <a:cubicBezTo>
                      <a:pt x="89" y="53"/>
                      <a:pt x="99" y="39"/>
                      <a:pt x="110" y="26"/>
                    </a:cubicBezTo>
                    <a:close/>
                    <a:moveTo>
                      <a:pt x="110" y="26"/>
                    </a:moveTo>
                    <a:cubicBezTo>
                      <a:pt x="114" y="20"/>
                      <a:pt x="119" y="15"/>
                      <a:pt x="123" y="10"/>
                    </a:cubicBezTo>
                    <a:cubicBezTo>
                      <a:pt x="123" y="11"/>
                      <a:pt x="123" y="11"/>
                      <a:pt x="124" y="12"/>
                    </a:cubicBezTo>
                    <a:cubicBezTo>
                      <a:pt x="124" y="12"/>
                      <a:pt x="124" y="12"/>
                      <a:pt x="124" y="12"/>
                    </a:cubicBezTo>
                    <a:cubicBezTo>
                      <a:pt x="123" y="8"/>
                      <a:pt x="123" y="4"/>
                      <a:pt x="123" y="0"/>
                    </a:cubicBezTo>
                    <a:cubicBezTo>
                      <a:pt x="117" y="5"/>
                      <a:pt x="111" y="10"/>
                      <a:pt x="105" y="15"/>
                    </a:cubicBezTo>
                    <a:cubicBezTo>
                      <a:pt x="94" y="25"/>
                      <a:pt x="82" y="38"/>
                      <a:pt x="67" y="53"/>
                    </a:cubicBezTo>
                    <a:cubicBezTo>
                      <a:pt x="53" y="69"/>
                      <a:pt x="41" y="86"/>
                      <a:pt x="31" y="105"/>
                    </a:cubicBezTo>
                    <a:cubicBezTo>
                      <a:pt x="62" y="74"/>
                      <a:pt x="89" y="46"/>
                      <a:pt x="110" y="26"/>
                    </a:cubicBezTo>
                    <a:close/>
                    <a:moveTo>
                      <a:pt x="34" y="217"/>
                    </a:moveTo>
                    <a:cubicBezTo>
                      <a:pt x="34" y="211"/>
                      <a:pt x="35" y="205"/>
                      <a:pt x="35" y="200"/>
                    </a:cubicBezTo>
                    <a:cubicBezTo>
                      <a:pt x="23" y="212"/>
                      <a:pt x="12" y="224"/>
                      <a:pt x="0" y="235"/>
                    </a:cubicBezTo>
                    <a:cubicBezTo>
                      <a:pt x="0" y="240"/>
                      <a:pt x="0" y="245"/>
                      <a:pt x="0" y="250"/>
                    </a:cubicBezTo>
                    <a:cubicBezTo>
                      <a:pt x="11" y="239"/>
                      <a:pt x="22" y="228"/>
                      <a:pt x="34" y="217"/>
                    </a:cubicBezTo>
                    <a:close/>
                    <a:moveTo>
                      <a:pt x="48" y="344"/>
                    </a:moveTo>
                    <a:cubicBezTo>
                      <a:pt x="39" y="354"/>
                      <a:pt x="30" y="362"/>
                      <a:pt x="22" y="370"/>
                    </a:cubicBezTo>
                    <a:cubicBezTo>
                      <a:pt x="25" y="372"/>
                      <a:pt x="28" y="374"/>
                      <a:pt x="31" y="376"/>
                    </a:cubicBezTo>
                    <a:cubicBezTo>
                      <a:pt x="37" y="370"/>
                      <a:pt x="44" y="363"/>
                      <a:pt x="51" y="355"/>
                    </a:cubicBezTo>
                    <a:cubicBezTo>
                      <a:pt x="50" y="352"/>
                      <a:pt x="49" y="348"/>
                      <a:pt x="48" y="344"/>
                    </a:cubicBezTo>
                    <a:close/>
                    <a:moveTo>
                      <a:pt x="48" y="344"/>
                    </a:moveTo>
                    <a:cubicBezTo>
                      <a:pt x="47" y="341"/>
                      <a:pt x="46" y="337"/>
                      <a:pt x="45" y="333"/>
                    </a:cubicBezTo>
                    <a:cubicBezTo>
                      <a:pt x="34" y="344"/>
                      <a:pt x="25" y="353"/>
                      <a:pt x="17" y="361"/>
                    </a:cubicBezTo>
                    <a:cubicBezTo>
                      <a:pt x="18" y="363"/>
                      <a:pt x="19" y="365"/>
                      <a:pt x="20" y="367"/>
                    </a:cubicBezTo>
                    <a:cubicBezTo>
                      <a:pt x="21" y="368"/>
                      <a:pt x="22" y="369"/>
                      <a:pt x="22" y="370"/>
                    </a:cubicBezTo>
                    <a:cubicBezTo>
                      <a:pt x="30" y="362"/>
                      <a:pt x="39" y="354"/>
                      <a:pt x="48" y="344"/>
                    </a:cubicBezTo>
                    <a:close/>
                    <a:moveTo>
                      <a:pt x="41" y="321"/>
                    </a:moveTo>
                    <a:cubicBezTo>
                      <a:pt x="31" y="331"/>
                      <a:pt x="21" y="341"/>
                      <a:pt x="12" y="350"/>
                    </a:cubicBezTo>
                    <a:cubicBezTo>
                      <a:pt x="13" y="354"/>
                      <a:pt x="15" y="358"/>
                      <a:pt x="17" y="361"/>
                    </a:cubicBezTo>
                    <a:cubicBezTo>
                      <a:pt x="25" y="353"/>
                      <a:pt x="34" y="344"/>
                      <a:pt x="45" y="333"/>
                    </a:cubicBezTo>
                    <a:cubicBezTo>
                      <a:pt x="43" y="329"/>
                      <a:pt x="42" y="325"/>
                      <a:pt x="41" y="321"/>
                    </a:cubicBezTo>
                    <a:close/>
                    <a:moveTo>
                      <a:pt x="50" y="376"/>
                    </a:moveTo>
                    <a:cubicBezTo>
                      <a:pt x="53" y="375"/>
                      <a:pt x="55" y="373"/>
                      <a:pt x="57" y="370"/>
                    </a:cubicBezTo>
                    <a:cubicBezTo>
                      <a:pt x="56" y="368"/>
                      <a:pt x="56" y="367"/>
                      <a:pt x="55" y="365"/>
                    </a:cubicBezTo>
                    <a:cubicBezTo>
                      <a:pt x="50" y="370"/>
                      <a:pt x="45" y="374"/>
                      <a:pt x="41" y="378"/>
                    </a:cubicBezTo>
                    <a:cubicBezTo>
                      <a:pt x="44" y="378"/>
                      <a:pt x="47" y="378"/>
                      <a:pt x="50" y="376"/>
                    </a:cubicBezTo>
                    <a:close/>
                    <a:moveTo>
                      <a:pt x="51" y="355"/>
                    </a:moveTo>
                    <a:cubicBezTo>
                      <a:pt x="44" y="363"/>
                      <a:pt x="37" y="370"/>
                      <a:pt x="31" y="376"/>
                    </a:cubicBezTo>
                    <a:cubicBezTo>
                      <a:pt x="34" y="378"/>
                      <a:pt x="38" y="378"/>
                      <a:pt x="41" y="378"/>
                    </a:cubicBezTo>
                    <a:cubicBezTo>
                      <a:pt x="45" y="374"/>
                      <a:pt x="50" y="370"/>
                      <a:pt x="55" y="365"/>
                    </a:cubicBezTo>
                    <a:cubicBezTo>
                      <a:pt x="54" y="362"/>
                      <a:pt x="53" y="359"/>
                      <a:pt x="51" y="355"/>
                    </a:cubicBezTo>
                    <a:close/>
                    <a:moveTo>
                      <a:pt x="39" y="311"/>
                    </a:moveTo>
                    <a:cubicBezTo>
                      <a:pt x="29" y="322"/>
                      <a:pt x="19" y="332"/>
                      <a:pt x="10" y="341"/>
                    </a:cubicBezTo>
                    <a:cubicBezTo>
                      <a:pt x="11" y="344"/>
                      <a:pt x="12" y="347"/>
                      <a:pt x="12" y="350"/>
                    </a:cubicBezTo>
                    <a:cubicBezTo>
                      <a:pt x="21" y="341"/>
                      <a:pt x="31" y="331"/>
                      <a:pt x="41" y="321"/>
                    </a:cubicBezTo>
                    <a:cubicBezTo>
                      <a:pt x="41" y="318"/>
                      <a:pt x="40" y="315"/>
                      <a:pt x="39" y="311"/>
                    </a:cubicBezTo>
                    <a:close/>
                    <a:moveTo>
                      <a:pt x="34" y="273"/>
                    </a:moveTo>
                    <a:cubicBezTo>
                      <a:pt x="24" y="283"/>
                      <a:pt x="14" y="293"/>
                      <a:pt x="5" y="302"/>
                    </a:cubicBezTo>
                    <a:cubicBezTo>
                      <a:pt x="5" y="306"/>
                      <a:pt x="6" y="311"/>
                      <a:pt x="6" y="315"/>
                    </a:cubicBezTo>
                    <a:cubicBezTo>
                      <a:pt x="16" y="306"/>
                      <a:pt x="25" y="296"/>
                      <a:pt x="35" y="286"/>
                    </a:cubicBezTo>
                    <a:cubicBezTo>
                      <a:pt x="35" y="281"/>
                      <a:pt x="34" y="277"/>
                      <a:pt x="34" y="273"/>
                    </a:cubicBezTo>
                    <a:close/>
                    <a:moveTo>
                      <a:pt x="37" y="298"/>
                    </a:moveTo>
                    <a:cubicBezTo>
                      <a:pt x="27" y="308"/>
                      <a:pt x="17" y="318"/>
                      <a:pt x="8" y="327"/>
                    </a:cubicBezTo>
                    <a:cubicBezTo>
                      <a:pt x="9" y="330"/>
                      <a:pt x="9" y="333"/>
                      <a:pt x="10" y="335"/>
                    </a:cubicBezTo>
                    <a:cubicBezTo>
                      <a:pt x="10" y="337"/>
                      <a:pt x="10" y="339"/>
                      <a:pt x="10" y="341"/>
                    </a:cubicBezTo>
                    <a:cubicBezTo>
                      <a:pt x="19" y="332"/>
                      <a:pt x="29" y="322"/>
                      <a:pt x="39" y="311"/>
                    </a:cubicBezTo>
                    <a:cubicBezTo>
                      <a:pt x="39" y="307"/>
                      <a:pt x="38" y="303"/>
                      <a:pt x="37" y="298"/>
                    </a:cubicBezTo>
                    <a:close/>
                    <a:moveTo>
                      <a:pt x="33" y="259"/>
                    </a:moveTo>
                    <a:cubicBezTo>
                      <a:pt x="23" y="269"/>
                      <a:pt x="13" y="279"/>
                      <a:pt x="3" y="289"/>
                    </a:cubicBezTo>
                    <a:cubicBezTo>
                      <a:pt x="4" y="293"/>
                      <a:pt x="4" y="298"/>
                      <a:pt x="5" y="302"/>
                    </a:cubicBezTo>
                    <a:cubicBezTo>
                      <a:pt x="14" y="293"/>
                      <a:pt x="24" y="283"/>
                      <a:pt x="34" y="273"/>
                    </a:cubicBezTo>
                    <a:cubicBezTo>
                      <a:pt x="34" y="268"/>
                      <a:pt x="33" y="264"/>
                      <a:pt x="33" y="259"/>
                    </a:cubicBezTo>
                    <a:close/>
                    <a:moveTo>
                      <a:pt x="33" y="245"/>
                    </a:moveTo>
                    <a:cubicBezTo>
                      <a:pt x="22" y="255"/>
                      <a:pt x="12" y="265"/>
                      <a:pt x="2" y="275"/>
                    </a:cubicBezTo>
                    <a:cubicBezTo>
                      <a:pt x="2" y="280"/>
                      <a:pt x="3" y="285"/>
                      <a:pt x="3" y="289"/>
                    </a:cubicBezTo>
                    <a:cubicBezTo>
                      <a:pt x="13" y="279"/>
                      <a:pt x="23" y="269"/>
                      <a:pt x="33" y="259"/>
                    </a:cubicBezTo>
                    <a:cubicBezTo>
                      <a:pt x="33" y="254"/>
                      <a:pt x="33" y="249"/>
                      <a:pt x="33" y="245"/>
                    </a:cubicBezTo>
                    <a:close/>
                    <a:moveTo>
                      <a:pt x="35" y="286"/>
                    </a:moveTo>
                    <a:cubicBezTo>
                      <a:pt x="25" y="296"/>
                      <a:pt x="16" y="306"/>
                      <a:pt x="6" y="315"/>
                    </a:cubicBezTo>
                    <a:cubicBezTo>
                      <a:pt x="7" y="319"/>
                      <a:pt x="8" y="323"/>
                      <a:pt x="8" y="327"/>
                    </a:cubicBezTo>
                    <a:cubicBezTo>
                      <a:pt x="17" y="318"/>
                      <a:pt x="27" y="308"/>
                      <a:pt x="37" y="298"/>
                    </a:cubicBezTo>
                    <a:cubicBezTo>
                      <a:pt x="36" y="294"/>
                      <a:pt x="36" y="290"/>
                      <a:pt x="35" y="286"/>
                    </a:cubicBezTo>
                    <a:close/>
                    <a:moveTo>
                      <a:pt x="33" y="232"/>
                    </a:moveTo>
                    <a:cubicBezTo>
                      <a:pt x="22" y="243"/>
                      <a:pt x="11" y="254"/>
                      <a:pt x="1" y="264"/>
                    </a:cubicBezTo>
                    <a:cubicBezTo>
                      <a:pt x="1" y="268"/>
                      <a:pt x="1" y="272"/>
                      <a:pt x="2" y="275"/>
                    </a:cubicBezTo>
                    <a:cubicBezTo>
                      <a:pt x="12" y="265"/>
                      <a:pt x="22" y="255"/>
                      <a:pt x="33" y="245"/>
                    </a:cubicBezTo>
                    <a:cubicBezTo>
                      <a:pt x="33" y="240"/>
                      <a:pt x="33" y="236"/>
                      <a:pt x="33" y="232"/>
                    </a:cubicBezTo>
                    <a:close/>
                  </a:path>
                </a:pathLst>
              </a:custGeom>
              <a:grpFill/>
              <a:ln w="1587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8" name="Freeform 171">
                <a:extLst>
                  <a:ext uri="{FF2B5EF4-FFF2-40B4-BE49-F238E27FC236}">
                    <a16:creationId xmlns:a16="http://schemas.microsoft.com/office/drawing/2014/main" id="{59B8C21C-B5CE-044E-9DEB-B67FB573C957}"/>
                  </a:ext>
                </a:extLst>
              </p:cNvPr>
              <p:cNvSpPr>
                <a:spLocks/>
              </p:cNvSpPr>
              <p:nvPr/>
            </p:nvSpPr>
            <p:spPr bwMode="auto">
              <a:xfrm>
                <a:off x="7162801" y="2984500"/>
                <a:ext cx="496888" cy="1450975"/>
              </a:xfrm>
              <a:custGeom>
                <a:avLst/>
                <a:gdLst>
                  <a:gd name="T0" fmla="*/ 130 w 131"/>
                  <a:gd name="T1" fmla="*/ 0 h 382"/>
                  <a:gd name="T2" fmla="*/ 18 w 131"/>
                  <a:gd name="T3" fmla="*/ 152 h 382"/>
                  <a:gd name="T4" fmla="*/ 17 w 131"/>
                  <a:gd name="T5" fmla="*/ 335 h 382"/>
                  <a:gd name="T6" fmla="*/ 27 w 131"/>
                  <a:gd name="T7" fmla="*/ 367 h 382"/>
                  <a:gd name="T8" fmla="*/ 57 w 131"/>
                  <a:gd name="T9" fmla="*/ 376 h 382"/>
                  <a:gd name="T10" fmla="*/ 64 w 131"/>
                  <a:gd name="T11" fmla="*/ 370 h 382"/>
                  <a:gd name="T12" fmla="*/ 45 w 131"/>
                  <a:gd name="T13" fmla="*/ 181 h 382"/>
                  <a:gd name="T14" fmla="*/ 130 w 131"/>
                  <a:gd name="T15" fmla="*/ 10 h 382"/>
                  <a:gd name="T16" fmla="*/ 131 w 131"/>
                  <a:gd name="T17" fmla="*/ 14 h 382"/>
                  <a:gd name="T18" fmla="*/ 131 w 131"/>
                  <a:gd name="T19" fmla="*/ 14 h 382"/>
                  <a:gd name="T20" fmla="*/ 130 w 131"/>
                  <a:gd name="T21" fmla="*/ 0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382">
                    <a:moveTo>
                      <a:pt x="130" y="0"/>
                    </a:moveTo>
                    <a:cubicBezTo>
                      <a:pt x="80" y="39"/>
                      <a:pt x="36" y="91"/>
                      <a:pt x="18" y="152"/>
                    </a:cubicBezTo>
                    <a:cubicBezTo>
                      <a:pt x="0" y="211"/>
                      <a:pt x="7" y="274"/>
                      <a:pt x="17" y="335"/>
                    </a:cubicBezTo>
                    <a:cubicBezTo>
                      <a:pt x="18" y="347"/>
                      <a:pt x="20" y="358"/>
                      <a:pt x="27" y="367"/>
                    </a:cubicBezTo>
                    <a:cubicBezTo>
                      <a:pt x="34" y="376"/>
                      <a:pt x="47" y="382"/>
                      <a:pt x="57" y="376"/>
                    </a:cubicBezTo>
                    <a:cubicBezTo>
                      <a:pt x="60" y="375"/>
                      <a:pt x="62" y="373"/>
                      <a:pt x="64" y="370"/>
                    </a:cubicBezTo>
                    <a:cubicBezTo>
                      <a:pt x="40" y="311"/>
                      <a:pt x="34" y="244"/>
                      <a:pt x="45" y="181"/>
                    </a:cubicBezTo>
                    <a:cubicBezTo>
                      <a:pt x="57" y="118"/>
                      <a:pt x="86" y="58"/>
                      <a:pt x="130" y="10"/>
                    </a:cubicBezTo>
                    <a:cubicBezTo>
                      <a:pt x="130" y="11"/>
                      <a:pt x="131" y="13"/>
                      <a:pt x="131" y="14"/>
                    </a:cubicBezTo>
                    <a:cubicBezTo>
                      <a:pt x="131" y="14"/>
                      <a:pt x="131" y="14"/>
                      <a:pt x="131" y="14"/>
                    </a:cubicBezTo>
                    <a:cubicBezTo>
                      <a:pt x="130" y="9"/>
                      <a:pt x="130" y="5"/>
                      <a:pt x="130" y="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69" name="Freeform 172">
                <a:extLst>
                  <a:ext uri="{FF2B5EF4-FFF2-40B4-BE49-F238E27FC236}">
                    <a16:creationId xmlns:a16="http://schemas.microsoft.com/office/drawing/2014/main" id="{7A6CDCE2-F939-E842-9063-26C05C4A9B56}"/>
                  </a:ext>
                </a:extLst>
              </p:cNvPr>
              <p:cNvSpPr>
                <a:spLocks/>
              </p:cNvSpPr>
              <p:nvPr/>
            </p:nvSpPr>
            <p:spPr bwMode="auto">
              <a:xfrm>
                <a:off x="8831263" y="3017838"/>
                <a:ext cx="603250" cy="1387475"/>
              </a:xfrm>
              <a:custGeom>
                <a:avLst/>
                <a:gdLst>
                  <a:gd name="T0" fmla="*/ 154 w 159"/>
                  <a:gd name="T1" fmla="*/ 191 h 365"/>
                  <a:gd name="T2" fmla="*/ 93 w 159"/>
                  <a:gd name="T3" fmla="*/ 29 h 365"/>
                  <a:gd name="T4" fmla="*/ 62 w 159"/>
                  <a:gd name="T5" fmla="*/ 0 h 365"/>
                  <a:gd name="T6" fmla="*/ 52 w 159"/>
                  <a:gd name="T7" fmla="*/ 109 h 365"/>
                  <a:gd name="T8" fmla="*/ 33 w 159"/>
                  <a:gd name="T9" fmla="*/ 187 h 365"/>
                  <a:gd name="T10" fmla="*/ 22 w 159"/>
                  <a:gd name="T11" fmla="*/ 226 h 365"/>
                  <a:gd name="T12" fmla="*/ 0 w 159"/>
                  <a:gd name="T13" fmla="*/ 275 h 365"/>
                  <a:gd name="T14" fmla="*/ 7 w 159"/>
                  <a:gd name="T15" fmla="*/ 281 h 365"/>
                  <a:gd name="T16" fmla="*/ 133 w 159"/>
                  <a:gd name="T17" fmla="*/ 365 h 365"/>
                  <a:gd name="T18" fmla="*/ 154 w 159"/>
                  <a:gd name="T19" fmla="*/ 191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365">
                    <a:moveTo>
                      <a:pt x="154" y="191"/>
                    </a:moveTo>
                    <a:cubicBezTo>
                      <a:pt x="149" y="132"/>
                      <a:pt x="130" y="74"/>
                      <a:pt x="93" y="29"/>
                    </a:cubicBezTo>
                    <a:cubicBezTo>
                      <a:pt x="84" y="18"/>
                      <a:pt x="74" y="7"/>
                      <a:pt x="62" y="0"/>
                    </a:cubicBezTo>
                    <a:cubicBezTo>
                      <a:pt x="61" y="37"/>
                      <a:pt x="60" y="69"/>
                      <a:pt x="52" y="109"/>
                    </a:cubicBezTo>
                    <a:cubicBezTo>
                      <a:pt x="47" y="135"/>
                      <a:pt x="41" y="161"/>
                      <a:pt x="33" y="187"/>
                    </a:cubicBezTo>
                    <a:cubicBezTo>
                      <a:pt x="30" y="200"/>
                      <a:pt x="26" y="213"/>
                      <a:pt x="22" y="226"/>
                    </a:cubicBezTo>
                    <a:cubicBezTo>
                      <a:pt x="20" y="230"/>
                      <a:pt x="4" y="270"/>
                      <a:pt x="0" y="275"/>
                    </a:cubicBezTo>
                    <a:cubicBezTo>
                      <a:pt x="2" y="277"/>
                      <a:pt x="5" y="279"/>
                      <a:pt x="7" y="281"/>
                    </a:cubicBezTo>
                    <a:cubicBezTo>
                      <a:pt x="49" y="310"/>
                      <a:pt x="89" y="340"/>
                      <a:pt x="133" y="365"/>
                    </a:cubicBezTo>
                    <a:cubicBezTo>
                      <a:pt x="150" y="309"/>
                      <a:pt x="159" y="250"/>
                      <a:pt x="154" y="191"/>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0" name="Freeform 173">
                <a:extLst>
                  <a:ext uri="{FF2B5EF4-FFF2-40B4-BE49-F238E27FC236}">
                    <a16:creationId xmlns:a16="http://schemas.microsoft.com/office/drawing/2014/main" id="{A395ECB0-E900-6F4F-B9EC-E8586B3DB314}"/>
                  </a:ext>
                </a:extLst>
              </p:cNvPr>
              <p:cNvSpPr>
                <a:spLocks/>
              </p:cNvSpPr>
              <p:nvPr/>
            </p:nvSpPr>
            <p:spPr bwMode="auto">
              <a:xfrm>
                <a:off x="9066213" y="2965450"/>
                <a:ext cx="493713" cy="1463675"/>
              </a:xfrm>
              <a:custGeom>
                <a:avLst/>
                <a:gdLst>
                  <a:gd name="T0" fmla="*/ 129 w 130"/>
                  <a:gd name="T1" fmla="*/ 240 h 385"/>
                  <a:gd name="T2" fmla="*/ 1 w 130"/>
                  <a:gd name="T3" fmla="*/ 0 h 385"/>
                  <a:gd name="T4" fmla="*/ 0 w 130"/>
                  <a:gd name="T5" fmla="*/ 14 h 385"/>
                  <a:gd name="T6" fmla="*/ 31 w 130"/>
                  <a:gd name="T7" fmla="*/ 43 h 385"/>
                  <a:gd name="T8" fmla="*/ 92 w 130"/>
                  <a:gd name="T9" fmla="*/ 205 h 385"/>
                  <a:gd name="T10" fmla="*/ 71 w 130"/>
                  <a:gd name="T11" fmla="*/ 379 h 385"/>
                  <a:gd name="T12" fmla="*/ 96 w 130"/>
                  <a:gd name="T13" fmla="*/ 382 h 385"/>
                  <a:gd name="T14" fmla="*/ 119 w 130"/>
                  <a:gd name="T15" fmla="*/ 344 h 385"/>
                  <a:gd name="T16" fmla="*/ 129 w 130"/>
                  <a:gd name="T17" fmla="*/ 24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385">
                    <a:moveTo>
                      <a:pt x="129" y="240"/>
                    </a:moveTo>
                    <a:cubicBezTo>
                      <a:pt x="126" y="146"/>
                      <a:pt x="77" y="55"/>
                      <a:pt x="1" y="0"/>
                    </a:cubicBezTo>
                    <a:cubicBezTo>
                      <a:pt x="1" y="4"/>
                      <a:pt x="0" y="9"/>
                      <a:pt x="0" y="14"/>
                    </a:cubicBezTo>
                    <a:cubicBezTo>
                      <a:pt x="12" y="21"/>
                      <a:pt x="22" y="32"/>
                      <a:pt x="31" y="43"/>
                    </a:cubicBezTo>
                    <a:cubicBezTo>
                      <a:pt x="68" y="88"/>
                      <a:pt x="87" y="146"/>
                      <a:pt x="92" y="205"/>
                    </a:cubicBezTo>
                    <a:cubicBezTo>
                      <a:pt x="97" y="263"/>
                      <a:pt x="87" y="324"/>
                      <a:pt x="71" y="379"/>
                    </a:cubicBezTo>
                    <a:cubicBezTo>
                      <a:pt x="78" y="384"/>
                      <a:pt x="88" y="385"/>
                      <a:pt x="96" y="382"/>
                    </a:cubicBezTo>
                    <a:cubicBezTo>
                      <a:pt x="111" y="377"/>
                      <a:pt x="116" y="359"/>
                      <a:pt x="119" y="344"/>
                    </a:cubicBezTo>
                    <a:cubicBezTo>
                      <a:pt x="125" y="310"/>
                      <a:pt x="130" y="275"/>
                      <a:pt x="129" y="2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1" name="Freeform 174">
                <a:extLst>
                  <a:ext uri="{FF2B5EF4-FFF2-40B4-BE49-F238E27FC236}">
                    <a16:creationId xmlns:a16="http://schemas.microsoft.com/office/drawing/2014/main" id="{AB6B2B9D-CEF9-034D-A04F-0D2195D07133}"/>
                  </a:ext>
                </a:extLst>
              </p:cNvPr>
              <p:cNvSpPr>
                <a:spLocks/>
              </p:cNvSpPr>
              <p:nvPr/>
            </p:nvSpPr>
            <p:spPr bwMode="auto">
              <a:xfrm>
                <a:off x="7948613" y="2055813"/>
                <a:ext cx="820738" cy="822325"/>
              </a:xfrm>
              <a:custGeom>
                <a:avLst/>
                <a:gdLst>
                  <a:gd name="T0" fmla="*/ 179 w 216"/>
                  <a:gd name="T1" fmla="*/ 40 h 216"/>
                  <a:gd name="T2" fmla="*/ 39 w 216"/>
                  <a:gd name="T3" fmla="*/ 44 h 216"/>
                  <a:gd name="T4" fmla="*/ 50 w 216"/>
                  <a:gd name="T5" fmla="*/ 181 h 216"/>
                  <a:gd name="T6" fmla="*/ 184 w 216"/>
                  <a:gd name="T7" fmla="*/ 170 h 216"/>
                  <a:gd name="T8" fmla="*/ 179 w 216"/>
                  <a:gd name="T9" fmla="*/ 40 h 216"/>
                </a:gdLst>
                <a:ahLst/>
                <a:cxnLst>
                  <a:cxn ang="0">
                    <a:pos x="T0" y="T1"/>
                  </a:cxn>
                  <a:cxn ang="0">
                    <a:pos x="T2" y="T3"/>
                  </a:cxn>
                  <a:cxn ang="0">
                    <a:pos x="T4" y="T5"/>
                  </a:cxn>
                  <a:cxn ang="0">
                    <a:pos x="T6" y="T7"/>
                  </a:cxn>
                  <a:cxn ang="0">
                    <a:pos x="T8" y="T9"/>
                  </a:cxn>
                </a:cxnLst>
                <a:rect l="0" t="0" r="r" b="b"/>
                <a:pathLst>
                  <a:path w="216" h="216">
                    <a:moveTo>
                      <a:pt x="179" y="40"/>
                    </a:moveTo>
                    <a:cubicBezTo>
                      <a:pt x="141" y="0"/>
                      <a:pt x="77" y="7"/>
                      <a:pt x="39" y="44"/>
                    </a:cubicBezTo>
                    <a:cubicBezTo>
                      <a:pt x="0" y="81"/>
                      <a:pt x="14" y="146"/>
                      <a:pt x="50" y="181"/>
                    </a:cubicBezTo>
                    <a:cubicBezTo>
                      <a:pt x="87" y="216"/>
                      <a:pt x="152" y="208"/>
                      <a:pt x="184" y="170"/>
                    </a:cubicBezTo>
                    <a:cubicBezTo>
                      <a:pt x="216" y="131"/>
                      <a:pt x="214" y="75"/>
                      <a:pt x="179" y="40"/>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2" name="Line 175">
                <a:extLst>
                  <a:ext uri="{FF2B5EF4-FFF2-40B4-BE49-F238E27FC236}">
                    <a16:creationId xmlns:a16="http://schemas.microsoft.com/office/drawing/2014/main" id="{A3320217-50AB-0F48-84F1-112281BB448F}"/>
                  </a:ext>
                </a:extLst>
              </p:cNvPr>
              <p:cNvSpPr>
                <a:spLocks noChangeShapeType="1"/>
              </p:cNvSpPr>
              <p:nvPr/>
            </p:nvSpPr>
            <p:spPr bwMode="auto">
              <a:xfrm flipH="1">
                <a:off x="7847013" y="1755775"/>
                <a:ext cx="6350"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3" name="Line 176">
                <a:extLst>
                  <a:ext uri="{FF2B5EF4-FFF2-40B4-BE49-F238E27FC236}">
                    <a16:creationId xmlns:a16="http://schemas.microsoft.com/office/drawing/2014/main" id="{8B72630E-819C-CB4C-852E-32C8306A72D2}"/>
                  </a:ext>
                </a:extLst>
              </p:cNvPr>
              <p:cNvSpPr>
                <a:spLocks noChangeShapeType="1"/>
              </p:cNvSpPr>
              <p:nvPr/>
            </p:nvSpPr>
            <p:spPr bwMode="auto">
              <a:xfrm>
                <a:off x="8872538" y="1744663"/>
                <a:ext cx="11113" cy="68263"/>
              </a:xfrm>
              <a:prstGeom prst="line">
                <a:avLst/>
              </a:pr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4" name="Freeform 177">
                <a:extLst>
                  <a:ext uri="{FF2B5EF4-FFF2-40B4-BE49-F238E27FC236}">
                    <a16:creationId xmlns:a16="http://schemas.microsoft.com/office/drawing/2014/main" id="{6C3FE13C-C03E-8842-95AC-2F755D52FD5B}"/>
                  </a:ext>
                </a:extLst>
              </p:cNvPr>
              <p:cNvSpPr>
                <a:spLocks/>
              </p:cNvSpPr>
              <p:nvPr/>
            </p:nvSpPr>
            <p:spPr bwMode="auto">
              <a:xfrm>
                <a:off x="8283576" y="2976563"/>
                <a:ext cx="147638" cy="1433513"/>
              </a:xfrm>
              <a:custGeom>
                <a:avLst/>
                <a:gdLst>
                  <a:gd name="T0" fmla="*/ 29 w 39"/>
                  <a:gd name="T1" fmla="*/ 13 h 377"/>
                  <a:gd name="T2" fmla="*/ 23 w 39"/>
                  <a:gd name="T3" fmla="*/ 1 h 377"/>
                  <a:gd name="T4" fmla="*/ 15 w 39"/>
                  <a:gd name="T5" fmla="*/ 5 h 377"/>
                  <a:gd name="T6" fmla="*/ 14 w 39"/>
                  <a:gd name="T7" fmla="*/ 14 h 377"/>
                  <a:gd name="T8" fmla="*/ 0 w 39"/>
                  <a:gd name="T9" fmla="*/ 340 h 377"/>
                  <a:gd name="T10" fmla="*/ 3 w 39"/>
                  <a:gd name="T11" fmla="*/ 363 h 377"/>
                  <a:gd name="T12" fmla="*/ 20 w 39"/>
                  <a:gd name="T13" fmla="*/ 377 h 377"/>
                  <a:gd name="T14" fmla="*/ 37 w 39"/>
                  <a:gd name="T15" fmla="*/ 363 h 377"/>
                  <a:gd name="T16" fmla="*/ 39 w 39"/>
                  <a:gd name="T17" fmla="*/ 341 h 377"/>
                  <a:gd name="T18" fmla="*/ 29 w 39"/>
                  <a:gd name="T19" fmla="*/ 13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377">
                    <a:moveTo>
                      <a:pt x="29" y="13"/>
                    </a:moveTo>
                    <a:cubicBezTo>
                      <a:pt x="29" y="8"/>
                      <a:pt x="28" y="1"/>
                      <a:pt x="23" y="1"/>
                    </a:cubicBezTo>
                    <a:cubicBezTo>
                      <a:pt x="20" y="0"/>
                      <a:pt x="17" y="2"/>
                      <a:pt x="15" y="5"/>
                    </a:cubicBezTo>
                    <a:cubicBezTo>
                      <a:pt x="14" y="8"/>
                      <a:pt x="14" y="11"/>
                      <a:pt x="14" y="14"/>
                    </a:cubicBezTo>
                    <a:cubicBezTo>
                      <a:pt x="9" y="123"/>
                      <a:pt x="5" y="231"/>
                      <a:pt x="0" y="340"/>
                    </a:cubicBezTo>
                    <a:cubicBezTo>
                      <a:pt x="0" y="348"/>
                      <a:pt x="0" y="356"/>
                      <a:pt x="3" y="363"/>
                    </a:cubicBezTo>
                    <a:cubicBezTo>
                      <a:pt x="6" y="371"/>
                      <a:pt x="12" y="377"/>
                      <a:pt x="20" y="377"/>
                    </a:cubicBezTo>
                    <a:cubicBezTo>
                      <a:pt x="28" y="377"/>
                      <a:pt x="34" y="370"/>
                      <a:pt x="37" y="363"/>
                    </a:cubicBezTo>
                    <a:cubicBezTo>
                      <a:pt x="39" y="356"/>
                      <a:pt x="39" y="349"/>
                      <a:pt x="39" y="341"/>
                    </a:cubicBezTo>
                    <a:cubicBezTo>
                      <a:pt x="36" y="232"/>
                      <a:pt x="32" y="122"/>
                      <a:pt x="29" y="13"/>
                    </a:cubicBezTo>
                    <a:close/>
                  </a:path>
                </a:pathLst>
              </a:custGeom>
              <a:grpFill/>
              <a:ln w="30163"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sp>
            <p:nvSpPr>
              <p:cNvPr id="75" name="Freeform 178">
                <a:extLst>
                  <a:ext uri="{FF2B5EF4-FFF2-40B4-BE49-F238E27FC236}">
                    <a16:creationId xmlns:a16="http://schemas.microsoft.com/office/drawing/2014/main" id="{D9F2A6F8-6977-B546-9552-3B71AF3722F1}"/>
                  </a:ext>
                </a:extLst>
              </p:cNvPr>
              <p:cNvSpPr>
                <a:spLocks/>
              </p:cNvSpPr>
              <p:nvPr/>
            </p:nvSpPr>
            <p:spPr bwMode="auto">
              <a:xfrm>
                <a:off x="8005763" y="2109788"/>
                <a:ext cx="711200" cy="714375"/>
              </a:xfrm>
              <a:custGeom>
                <a:avLst/>
                <a:gdLst>
                  <a:gd name="T0" fmla="*/ 155 w 187"/>
                  <a:gd name="T1" fmla="*/ 35 h 188"/>
                  <a:gd name="T2" fmla="*/ 34 w 187"/>
                  <a:gd name="T3" fmla="*/ 38 h 188"/>
                  <a:gd name="T4" fmla="*/ 43 w 187"/>
                  <a:gd name="T5" fmla="*/ 157 h 188"/>
                  <a:gd name="T6" fmla="*/ 160 w 187"/>
                  <a:gd name="T7" fmla="*/ 148 h 188"/>
                  <a:gd name="T8" fmla="*/ 155 w 187"/>
                  <a:gd name="T9" fmla="*/ 35 h 188"/>
                </a:gdLst>
                <a:ahLst/>
                <a:cxnLst>
                  <a:cxn ang="0">
                    <a:pos x="T0" y="T1"/>
                  </a:cxn>
                  <a:cxn ang="0">
                    <a:pos x="T2" y="T3"/>
                  </a:cxn>
                  <a:cxn ang="0">
                    <a:pos x="T4" y="T5"/>
                  </a:cxn>
                  <a:cxn ang="0">
                    <a:pos x="T6" y="T7"/>
                  </a:cxn>
                  <a:cxn ang="0">
                    <a:pos x="T8" y="T9"/>
                  </a:cxn>
                </a:cxnLst>
                <a:rect l="0" t="0" r="r" b="b"/>
                <a:pathLst>
                  <a:path w="187" h="188">
                    <a:moveTo>
                      <a:pt x="155" y="35"/>
                    </a:moveTo>
                    <a:cubicBezTo>
                      <a:pt x="122" y="0"/>
                      <a:pt x="67" y="6"/>
                      <a:pt x="34" y="38"/>
                    </a:cubicBezTo>
                    <a:cubicBezTo>
                      <a:pt x="0" y="70"/>
                      <a:pt x="11" y="127"/>
                      <a:pt x="43" y="157"/>
                    </a:cubicBezTo>
                    <a:cubicBezTo>
                      <a:pt x="75" y="188"/>
                      <a:pt x="132" y="181"/>
                      <a:pt x="160" y="148"/>
                    </a:cubicBezTo>
                    <a:cubicBezTo>
                      <a:pt x="187" y="114"/>
                      <a:pt x="185" y="65"/>
                      <a:pt x="155" y="35"/>
                    </a:cubicBezTo>
                    <a:close/>
                  </a:path>
                </a:pathLst>
              </a:custGeom>
              <a:grpFill/>
              <a:ln w="22225" cap="rnd">
                <a:solidFill>
                  <a:schemeClr val="tx1">
                    <a:lumMod val="75000"/>
                  </a:schemeClr>
                </a:solidFill>
                <a:prstDash val="solid"/>
                <a:round/>
                <a:headEnd/>
                <a:tailEnd/>
              </a:ln>
            </p:spPr>
            <p:txBody>
              <a:bodyPr/>
              <a:lstStyle/>
              <a:p>
                <a:pPr eaLnBrk="1" fontAlgn="auto" hangingPunct="1">
                  <a:spcBef>
                    <a:spcPts val="0"/>
                  </a:spcBef>
                  <a:spcAft>
                    <a:spcPts val="0"/>
                  </a:spcAft>
                  <a:defRPr/>
                </a:pPr>
                <a:endParaRPr lang="ru-RU" dirty="0">
                  <a:latin typeface="+mn-lt"/>
                </a:endParaRPr>
              </a:p>
            </p:txBody>
          </p:sp>
        </p:grpSp>
      </p:grpSp>
      <p:grpSp>
        <p:nvGrpSpPr>
          <p:cNvPr id="79" name="Group 78">
            <a:extLst>
              <a:ext uri="{FF2B5EF4-FFF2-40B4-BE49-F238E27FC236}">
                <a16:creationId xmlns:a16="http://schemas.microsoft.com/office/drawing/2014/main" id="{99018D4B-A6C5-6E4D-BB9A-AC3D7DC138E0}"/>
              </a:ext>
            </a:extLst>
          </p:cNvPr>
          <p:cNvGrpSpPr>
            <a:grpSpLocks noChangeAspect="1"/>
          </p:cNvGrpSpPr>
          <p:nvPr userDrawn="1"/>
        </p:nvGrpSpPr>
        <p:grpSpPr bwMode="auto">
          <a:xfrm>
            <a:off x="4374872" y="3099483"/>
            <a:ext cx="7847205" cy="2209756"/>
            <a:chOff x="2776" y="3217"/>
            <a:chExt cx="4897" cy="1089"/>
          </a:xfrm>
        </p:grpSpPr>
        <p:sp>
          <p:nvSpPr>
            <p:cNvPr id="80" name="Freeform 184">
              <a:extLst>
                <a:ext uri="{FF2B5EF4-FFF2-40B4-BE49-F238E27FC236}">
                  <a16:creationId xmlns:a16="http://schemas.microsoft.com/office/drawing/2014/main" id="{E3D7B67B-E464-5F48-BF47-A25355ECBD9E}"/>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11738 w 2043"/>
                <a:gd name="T37" fmla="*/ 2624 h 452"/>
                <a:gd name="T38" fmla="*/ 11738 w 2043"/>
                <a:gd name="T39" fmla="*/ 0 h 45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cubicBezTo>
                    <a:pt x="2043" y="452"/>
                    <a:pt x="2043" y="452"/>
                    <a:pt x="2043" y="452"/>
                  </a:cubicBezTo>
                  <a:lnTo>
                    <a:pt x="20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Josefin Sans" pitchFamily="2" charset="0"/>
              </a:endParaRPr>
            </a:p>
          </p:txBody>
        </p:sp>
        <p:sp>
          <p:nvSpPr>
            <p:cNvPr id="81" name="Freeform 185">
              <a:extLst>
                <a:ext uri="{FF2B5EF4-FFF2-40B4-BE49-F238E27FC236}">
                  <a16:creationId xmlns:a16="http://schemas.microsoft.com/office/drawing/2014/main" id="{C408D174-0B24-1046-9D91-59BBE1EF7AD1}"/>
                </a:ext>
              </a:extLst>
            </p:cNvPr>
            <p:cNvSpPr>
              <a:spLocks/>
            </p:cNvSpPr>
            <p:nvPr/>
          </p:nvSpPr>
          <p:spPr bwMode="auto">
            <a:xfrm>
              <a:off x="2776" y="3217"/>
              <a:ext cx="4897" cy="1089"/>
            </a:xfrm>
            <a:custGeom>
              <a:avLst/>
              <a:gdLst>
                <a:gd name="T0" fmla="*/ 11738 w 2043"/>
                <a:gd name="T1" fmla="*/ 0 h 452"/>
                <a:gd name="T2" fmla="*/ 11019 w 2043"/>
                <a:gd name="T3" fmla="*/ 725 h 452"/>
                <a:gd name="T4" fmla="*/ 10475 w 2043"/>
                <a:gd name="T5" fmla="*/ 790 h 452"/>
                <a:gd name="T6" fmla="*/ 9784 w 2043"/>
                <a:gd name="T7" fmla="*/ 569 h 452"/>
                <a:gd name="T8" fmla="*/ 9233 w 2043"/>
                <a:gd name="T9" fmla="*/ 1046 h 452"/>
                <a:gd name="T10" fmla="*/ 8675 w 2043"/>
                <a:gd name="T11" fmla="*/ 1347 h 452"/>
                <a:gd name="T12" fmla="*/ 7912 w 2043"/>
                <a:gd name="T13" fmla="*/ 1573 h 452"/>
                <a:gd name="T14" fmla="*/ 7452 w 2043"/>
                <a:gd name="T15" fmla="*/ 1450 h 452"/>
                <a:gd name="T16" fmla="*/ 6757 w 2043"/>
                <a:gd name="T17" fmla="*/ 1087 h 452"/>
                <a:gd name="T18" fmla="*/ 6119 w 2043"/>
                <a:gd name="T19" fmla="*/ 1556 h 452"/>
                <a:gd name="T20" fmla="*/ 5762 w 2043"/>
                <a:gd name="T21" fmla="*/ 1578 h 452"/>
                <a:gd name="T22" fmla="*/ 5113 w 2043"/>
                <a:gd name="T23" fmla="*/ 1330 h 452"/>
                <a:gd name="T24" fmla="*/ 4569 w 2043"/>
                <a:gd name="T25" fmla="*/ 1771 h 452"/>
                <a:gd name="T26" fmla="*/ 3063 w 2043"/>
                <a:gd name="T27" fmla="*/ 1735 h 452"/>
                <a:gd name="T28" fmla="*/ 2591 w 2043"/>
                <a:gd name="T29" fmla="*/ 1853 h 452"/>
                <a:gd name="T30" fmla="*/ 1896 w 2043"/>
                <a:gd name="T31" fmla="*/ 1602 h 452"/>
                <a:gd name="T32" fmla="*/ 1321 w 2043"/>
                <a:gd name="T33" fmla="*/ 2072 h 452"/>
                <a:gd name="T34" fmla="*/ 0 w 2043"/>
                <a:gd name="T35" fmla="*/ 2624 h 4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43" h="452">
                  <a:moveTo>
                    <a:pt x="2043" y="0"/>
                  </a:moveTo>
                  <a:cubicBezTo>
                    <a:pt x="1977" y="23"/>
                    <a:pt x="1948" y="62"/>
                    <a:pt x="1918" y="125"/>
                  </a:cubicBezTo>
                  <a:cubicBezTo>
                    <a:pt x="1890" y="104"/>
                    <a:pt x="1845" y="109"/>
                    <a:pt x="1823" y="136"/>
                  </a:cubicBezTo>
                  <a:cubicBezTo>
                    <a:pt x="1793" y="104"/>
                    <a:pt x="1746" y="89"/>
                    <a:pt x="1703" y="98"/>
                  </a:cubicBezTo>
                  <a:cubicBezTo>
                    <a:pt x="1660" y="106"/>
                    <a:pt x="1622" y="138"/>
                    <a:pt x="1607" y="180"/>
                  </a:cubicBezTo>
                  <a:cubicBezTo>
                    <a:pt x="1570" y="154"/>
                    <a:pt x="1509" y="187"/>
                    <a:pt x="1510" y="232"/>
                  </a:cubicBezTo>
                  <a:cubicBezTo>
                    <a:pt x="1467" y="201"/>
                    <a:pt x="1397" y="222"/>
                    <a:pt x="1377" y="271"/>
                  </a:cubicBezTo>
                  <a:cubicBezTo>
                    <a:pt x="1362" y="245"/>
                    <a:pt x="1324" y="235"/>
                    <a:pt x="1297" y="250"/>
                  </a:cubicBezTo>
                  <a:cubicBezTo>
                    <a:pt x="1273" y="209"/>
                    <a:pt x="1224" y="183"/>
                    <a:pt x="1176" y="187"/>
                  </a:cubicBezTo>
                  <a:cubicBezTo>
                    <a:pt x="1127" y="190"/>
                    <a:pt x="1083" y="223"/>
                    <a:pt x="1065" y="268"/>
                  </a:cubicBezTo>
                  <a:cubicBezTo>
                    <a:pt x="1047" y="255"/>
                    <a:pt x="1019" y="257"/>
                    <a:pt x="1003" y="272"/>
                  </a:cubicBezTo>
                  <a:cubicBezTo>
                    <a:pt x="976" y="240"/>
                    <a:pt x="931" y="223"/>
                    <a:pt x="890" y="229"/>
                  </a:cubicBezTo>
                  <a:cubicBezTo>
                    <a:pt x="848" y="236"/>
                    <a:pt x="810" y="266"/>
                    <a:pt x="795" y="305"/>
                  </a:cubicBezTo>
                  <a:cubicBezTo>
                    <a:pt x="771" y="234"/>
                    <a:pt x="606" y="127"/>
                    <a:pt x="533" y="299"/>
                  </a:cubicBezTo>
                  <a:cubicBezTo>
                    <a:pt x="505" y="285"/>
                    <a:pt x="469" y="294"/>
                    <a:pt x="451" y="319"/>
                  </a:cubicBezTo>
                  <a:cubicBezTo>
                    <a:pt x="421" y="285"/>
                    <a:pt x="374" y="268"/>
                    <a:pt x="330" y="276"/>
                  </a:cubicBezTo>
                  <a:cubicBezTo>
                    <a:pt x="285" y="283"/>
                    <a:pt x="246" y="315"/>
                    <a:pt x="230" y="357"/>
                  </a:cubicBezTo>
                  <a:cubicBezTo>
                    <a:pt x="134" y="334"/>
                    <a:pt x="40" y="363"/>
                    <a:pt x="0" y="452"/>
                  </a:cubicBezTo>
                </a:path>
              </a:pathLst>
            </a:custGeom>
            <a:noFill/>
            <a:ln w="23813" cap="rnd">
              <a:solidFill>
                <a:srgbClr val="41404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dirty="0">
                <a:latin typeface="Josefin Sans" pitchFamily="2" charset="0"/>
              </a:endParaRPr>
            </a:p>
          </p:txBody>
        </p:sp>
      </p:grpSp>
      <p:pic>
        <p:nvPicPr>
          <p:cNvPr id="117" name="Picture 116" descr="Text, logo&#10;&#10;Description automatically generated">
            <a:extLst>
              <a:ext uri="{FF2B5EF4-FFF2-40B4-BE49-F238E27FC236}">
                <a16:creationId xmlns:a16="http://schemas.microsoft.com/office/drawing/2014/main" id="{721E6FDB-38BE-D042-A788-04D03D3E9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570" y="293089"/>
            <a:ext cx="5620783" cy="3454586"/>
          </a:xfrm>
          <a:prstGeom prst="rect">
            <a:avLst/>
          </a:prstGeom>
        </p:spPr>
      </p:pic>
      <p:sp>
        <p:nvSpPr>
          <p:cNvPr id="122" name="Rectangle 121">
            <a:extLst>
              <a:ext uri="{FF2B5EF4-FFF2-40B4-BE49-F238E27FC236}">
                <a16:creationId xmlns:a16="http://schemas.microsoft.com/office/drawing/2014/main" id="{803D6369-90A2-6643-BA40-DEE2082BD170}"/>
              </a:ext>
            </a:extLst>
          </p:cNvPr>
          <p:cNvSpPr/>
          <p:nvPr userDrawn="1"/>
        </p:nvSpPr>
        <p:spPr>
          <a:xfrm>
            <a:off x="-14286" y="4514449"/>
            <a:ext cx="12294342" cy="2353490"/>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23" name="Text Placeholder 23">
            <a:extLst>
              <a:ext uri="{FF2B5EF4-FFF2-40B4-BE49-F238E27FC236}">
                <a16:creationId xmlns:a16="http://schemas.microsoft.com/office/drawing/2014/main" id="{ACAA3E0B-841E-3242-94B3-218032741C0F}"/>
              </a:ext>
            </a:extLst>
          </p:cNvPr>
          <p:cNvSpPr>
            <a:spLocks noGrp="1"/>
          </p:cNvSpPr>
          <p:nvPr>
            <p:ph type="body" sz="quarter" idx="16" hasCustomPrompt="1"/>
          </p:nvPr>
        </p:nvSpPr>
        <p:spPr>
          <a:xfrm>
            <a:off x="503978" y="5825079"/>
            <a:ext cx="7971938" cy="582221"/>
          </a:xfrm>
        </p:spPr>
        <p:txBody>
          <a:bodyPr>
            <a:normAutofit/>
          </a:bodyPr>
          <a:lstStyle>
            <a:lvl1pPr marL="0" indent="0" algn="l">
              <a:buNone/>
              <a:defRPr sz="3200" b="0" i="0">
                <a:solidFill>
                  <a:srgbClr val="231F20"/>
                </a:solidFill>
                <a:latin typeface="Josefin Sans" pitchFamily="2" charset="0"/>
              </a:defRPr>
            </a:lvl1pPr>
          </a:lstStyle>
          <a:p>
            <a:pPr lvl="0"/>
            <a:r>
              <a:rPr lang="en-US" dirty="0"/>
              <a:t>Any Questions?</a:t>
            </a:r>
          </a:p>
        </p:txBody>
      </p:sp>
      <p:sp>
        <p:nvSpPr>
          <p:cNvPr id="124" name="Text Placeholder 23">
            <a:extLst>
              <a:ext uri="{FF2B5EF4-FFF2-40B4-BE49-F238E27FC236}">
                <a16:creationId xmlns:a16="http://schemas.microsoft.com/office/drawing/2014/main" id="{8399408A-B8BB-FF47-AF21-A52E01045A69}"/>
              </a:ext>
            </a:extLst>
          </p:cNvPr>
          <p:cNvSpPr>
            <a:spLocks noGrp="1"/>
          </p:cNvSpPr>
          <p:nvPr>
            <p:ph type="body" sz="quarter" idx="17" hasCustomPrompt="1"/>
          </p:nvPr>
        </p:nvSpPr>
        <p:spPr>
          <a:xfrm>
            <a:off x="503978" y="4798744"/>
            <a:ext cx="7971938" cy="992499"/>
          </a:xfrm>
        </p:spPr>
        <p:txBody>
          <a:bodyPr>
            <a:noAutofit/>
          </a:bodyPr>
          <a:lstStyle>
            <a:lvl1pPr marL="0" indent="0" algn="l">
              <a:buNone/>
              <a:defRPr sz="7200" b="1" i="0">
                <a:solidFill>
                  <a:srgbClr val="231F20"/>
                </a:solidFill>
                <a:latin typeface="Amatic SC" pitchFamily="2" charset="0"/>
              </a:defRPr>
            </a:lvl1pPr>
          </a:lstStyle>
          <a:p>
            <a:pPr lvl="0"/>
            <a:r>
              <a:rPr lang="en-US" dirty="0"/>
              <a:t>THANK YOU</a:t>
            </a:r>
          </a:p>
        </p:txBody>
      </p:sp>
      <p:pic>
        <p:nvPicPr>
          <p:cNvPr id="126" name="Picture 125">
            <a:extLst>
              <a:ext uri="{FF2B5EF4-FFF2-40B4-BE49-F238E27FC236}">
                <a16:creationId xmlns:a16="http://schemas.microsoft.com/office/drawing/2014/main" id="{60907C63-E45F-4F42-98D2-567CFAD7F9C6}"/>
              </a:ext>
            </a:extLst>
          </p:cNvPr>
          <p:cNvPicPr/>
          <p:nvPr userDrawn="1"/>
        </p:nvPicPr>
        <p:blipFill rotWithShape="1">
          <a:blip r:embed="rId3">
            <a:extLst>
              <a:ext uri="{28A0092B-C50C-407E-A947-70E740481C1C}">
                <a14:useLocalDpi xmlns:a14="http://schemas.microsoft.com/office/drawing/2010/main" val="0"/>
              </a:ext>
            </a:extLst>
          </a:blip>
          <a:srcRect r="44449"/>
          <a:stretch/>
        </p:blipFill>
        <p:spPr bwMode="auto">
          <a:xfrm>
            <a:off x="200204" y="336585"/>
            <a:ext cx="1892377" cy="434551"/>
          </a:xfrm>
          <a:prstGeom prst="rect">
            <a:avLst/>
          </a:prstGeom>
          <a:ln>
            <a:noFill/>
          </a:ln>
          <a:extLst>
            <a:ext uri="{53640926-AAD7-44D8-BBD7-CCE9431645EC}">
              <a14:shadowObscured xmlns:a14="http://schemas.microsoft.com/office/drawing/2010/main"/>
            </a:ext>
          </a:extLst>
        </p:spPr>
      </p:pic>
      <p:pic>
        <p:nvPicPr>
          <p:cNvPr id="127" name="Picture 126" descr="Shape&#10;&#10;Description automatically generated with low confidence">
            <a:extLst>
              <a:ext uri="{FF2B5EF4-FFF2-40B4-BE49-F238E27FC236}">
                <a16:creationId xmlns:a16="http://schemas.microsoft.com/office/drawing/2014/main" id="{7ED96011-930E-8F4E-A826-66BE8D8FCE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82896" y="1019148"/>
            <a:ext cx="706889" cy="631254"/>
          </a:xfrm>
          <a:prstGeom prst="rect">
            <a:avLst/>
          </a:prstGeom>
        </p:spPr>
      </p:pic>
      <p:pic>
        <p:nvPicPr>
          <p:cNvPr id="128" name="Picture 127" descr="Shape&#10;&#10;Description automatically generated with low confidence">
            <a:extLst>
              <a:ext uri="{FF2B5EF4-FFF2-40B4-BE49-F238E27FC236}">
                <a16:creationId xmlns:a16="http://schemas.microsoft.com/office/drawing/2014/main" id="{71428D79-00EC-124C-A6F5-50B4111211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85411" y="282743"/>
            <a:ext cx="706889" cy="631254"/>
          </a:xfrm>
          <a:prstGeom prst="rect">
            <a:avLst/>
          </a:prstGeom>
        </p:spPr>
      </p:pic>
    </p:spTree>
    <p:extLst>
      <p:ext uri="{BB962C8B-B14F-4D97-AF65-F5344CB8AC3E}">
        <p14:creationId xmlns:p14="http://schemas.microsoft.com/office/powerpoint/2010/main" val="177397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additive="base">
                                        <p:cTn id="7" dur="1000" fill="hold"/>
                                        <p:tgtEl>
                                          <p:spTgt spid="79"/>
                                        </p:tgtEl>
                                        <p:attrNameLst>
                                          <p:attrName>ppt_x</p:attrName>
                                        </p:attrNameLst>
                                      </p:cBhvr>
                                      <p:tavLst>
                                        <p:tav tm="0">
                                          <p:val>
                                            <p:strVal val="#ppt_x"/>
                                          </p:val>
                                        </p:tav>
                                        <p:tav tm="100000">
                                          <p:val>
                                            <p:strVal val="#ppt_x"/>
                                          </p:val>
                                        </p:tav>
                                      </p:tavLst>
                                    </p:anim>
                                    <p:anim calcmode="lin" valueType="num">
                                      <p:cBhvr additive="base">
                                        <p:cTn id="8" dur="1000" fill="hold"/>
                                        <p:tgtEl>
                                          <p:spTgt spid="7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10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1000" fill="hold"/>
                                        <p:tgtEl>
                                          <p:spTgt spid="46"/>
                                        </p:tgtEl>
                                        <p:attrNameLst>
                                          <p:attrName>ppt_x</p:attrName>
                                        </p:attrNameLst>
                                      </p:cBhvr>
                                      <p:tavLst>
                                        <p:tav tm="0">
                                          <p:val>
                                            <p:strVal val="#ppt_x"/>
                                          </p:val>
                                        </p:tav>
                                        <p:tav tm="100000">
                                          <p:val>
                                            <p:strVal val="#ppt_x"/>
                                          </p:val>
                                        </p:tav>
                                      </p:tavLst>
                                    </p:anim>
                                    <p:anim calcmode="lin" valueType="num">
                                      <p:cBhvr additive="base">
                                        <p:cTn id="12" dur="10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20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1000" fill="hold"/>
                                        <p:tgtEl>
                                          <p:spTgt spid="36"/>
                                        </p:tgtEl>
                                        <p:attrNameLst>
                                          <p:attrName>ppt_x</p:attrName>
                                        </p:attrNameLst>
                                      </p:cBhvr>
                                      <p:tavLst>
                                        <p:tav tm="0">
                                          <p:val>
                                            <p:strVal val="#ppt_x"/>
                                          </p:val>
                                        </p:tav>
                                        <p:tav tm="100000">
                                          <p:val>
                                            <p:strVal val="#ppt_x"/>
                                          </p:val>
                                        </p:tav>
                                      </p:tavLst>
                                    </p:anim>
                                    <p:anim calcmode="lin" valueType="num">
                                      <p:cBhvr additive="base">
                                        <p:cTn id="16"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Josefin Sans" pitchFamily="2" charset="0"/>
              </a:defRPr>
            </a:lvl1pPr>
          </a:lstStyle>
          <a:p>
            <a:fld id="{C764DE79-268F-4C1A-8933-263129D2AF90}" type="datetimeFigureOut">
              <a:rPr lang="en-US" smtClean="0"/>
              <a:pPr/>
              <a:t>12/19/2022</a:t>
            </a:fld>
            <a:endParaRPr lang="en-US" dirty="0"/>
          </a:p>
        </p:txBody>
      </p:sp>
      <p:sp>
        <p:nvSpPr>
          <p:cNvPr id="3" name="Footer Placeholder 2"/>
          <p:cNvSpPr>
            <a:spLocks noGrp="1"/>
          </p:cNvSpPr>
          <p:nvPr>
            <p:ph type="ftr" sz="quarter" idx="11"/>
          </p:nvPr>
        </p:nvSpPr>
        <p:spPr/>
        <p:txBody>
          <a:bodyPr/>
          <a:lstStyle>
            <a:lvl1pPr>
              <a:defRPr>
                <a:latin typeface="Josefin Sans" pitchFamily="2"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Josefin Sans" pitchFamily="2"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412841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6696967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384369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37795683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atin typeface="Josefin Sans" pitchFamily="2" charset="0"/>
              </a:defRPr>
            </a:lvl1pPr>
          </a:lstStyle>
          <a:p>
            <a:endParaRPr lang="en-US" dirty="0"/>
          </a:p>
        </p:txBody>
      </p:sp>
    </p:spTree>
    <p:extLst>
      <p:ext uri="{BB962C8B-B14F-4D97-AF65-F5344CB8AC3E}">
        <p14:creationId xmlns:p14="http://schemas.microsoft.com/office/powerpoint/2010/main" val="2059358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 8 sections">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CD37E1AD-B9D1-9745-BB54-C263F073D91D}"/>
              </a:ext>
            </a:extLst>
          </p:cNvPr>
          <p:cNvSpPr txBox="1"/>
          <p:nvPr userDrawn="1"/>
        </p:nvSpPr>
        <p:spPr>
          <a:xfrm>
            <a:off x="14044" y="6092751"/>
            <a:ext cx="12192000" cy="5967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en-US" sz="700" b="0" i="0" dirty="0">
                <a:solidFill>
                  <a:srgbClr val="231F20"/>
                </a:solidFill>
                <a:effectLst/>
                <a:latin typeface="Avenir Light" panose="020B0402020203020204" pitchFamily="34" charset="77"/>
                <a:ea typeface="Times New Roman" panose="02020603050405020304" pitchFamily="18" charset="0"/>
                <a:cs typeface="Times New Roman" panose="02020603050405020304" pitchFamily="18" charset="0"/>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a:p>
            <a:pPr algn="ctr"/>
            <a:r>
              <a:rPr lang="en-US"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rPr>
              <a:t> </a:t>
            </a:r>
            <a:endParaRPr lang="en-IE" sz="700" b="0" i="0" dirty="0">
              <a:solidFill>
                <a:srgbClr val="231F20"/>
              </a:solidFill>
              <a:effectLst/>
              <a:latin typeface="Avenir Light" panose="020B0402020203020204" pitchFamily="34" charset="77"/>
              <a:ea typeface="Calibri" panose="020F0502020204030204" pitchFamily="34" charset="0"/>
              <a:cs typeface="Times New Roman" panose="02020603050405020304" pitchFamily="18" charset="0"/>
            </a:endParaRPr>
          </a:p>
        </p:txBody>
      </p:sp>
      <p:sp>
        <p:nvSpPr>
          <p:cNvPr id="10" name="Freeform 9">
            <a:extLst>
              <a:ext uri="{FF2B5EF4-FFF2-40B4-BE49-F238E27FC236}">
                <a16:creationId xmlns:a16="http://schemas.microsoft.com/office/drawing/2014/main" id="{767E193B-76D7-7D42-B635-1D2F7EFC9B4E}"/>
              </a:ext>
            </a:extLst>
          </p:cNvPr>
          <p:cNvSpPr>
            <a:spLocks/>
          </p:cNvSpPr>
          <p:nvPr userDrawn="1"/>
        </p:nvSpPr>
        <p:spPr bwMode="auto">
          <a:xfrm>
            <a:off x="1288003" y="3053184"/>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2" name="Freeform 11">
            <a:extLst>
              <a:ext uri="{FF2B5EF4-FFF2-40B4-BE49-F238E27FC236}">
                <a16:creationId xmlns:a16="http://schemas.microsoft.com/office/drawing/2014/main" id="{A15077B0-E788-7540-9A69-5233B94E358F}"/>
              </a:ext>
            </a:extLst>
          </p:cNvPr>
          <p:cNvSpPr>
            <a:spLocks/>
          </p:cNvSpPr>
          <p:nvPr userDrawn="1"/>
        </p:nvSpPr>
        <p:spPr bwMode="auto">
          <a:xfrm>
            <a:off x="3735928" y="3045247"/>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3">
            <a:extLst>
              <a:ext uri="{FF2B5EF4-FFF2-40B4-BE49-F238E27FC236}">
                <a16:creationId xmlns:a16="http://schemas.microsoft.com/office/drawing/2014/main" id="{AD53DBB4-6826-8C45-88B7-318FD638EBB3}"/>
              </a:ext>
            </a:extLst>
          </p:cNvPr>
          <p:cNvSpPr>
            <a:spLocks/>
          </p:cNvSpPr>
          <p:nvPr userDrawn="1"/>
        </p:nvSpPr>
        <p:spPr bwMode="auto">
          <a:xfrm>
            <a:off x="6329903" y="3053184"/>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5">
            <a:extLst>
              <a:ext uri="{FF2B5EF4-FFF2-40B4-BE49-F238E27FC236}">
                <a16:creationId xmlns:a16="http://schemas.microsoft.com/office/drawing/2014/main" id="{B0571C84-644F-A24B-9A23-6F7FD1BCE70B}"/>
              </a:ext>
            </a:extLst>
          </p:cNvPr>
          <p:cNvSpPr>
            <a:spLocks/>
          </p:cNvSpPr>
          <p:nvPr userDrawn="1"/>
        </p:nvSpPr>
        <p:spPr bwMode="auto">
          <a:xfrm>
            <a:off x="8920703" y="3056359"/>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0" name="Rectangle 39">
            <a:extLst>
              <a:ext uri="{FF2B5EF4-FFF2-40B4-BE49-F238E27FC236}">
                <a16:creationId xmlns:a16="http://schemas.microsoft.com/office/drawing/2014/main" id="{24F45022-A0B3-E340-848E-0073437EED8D}"/>
              </a:ext>
            </a:extLst>
          </p:cNvPr>
          <p:cNvSpPr/>
          <p:nvPr userDrawn="1"/>
        </p:nvSpPr>
        <p:spPr>
          <a:xfrm>
            <a:off x="-3864" y="7927"/>
            <a:ext cx="12191999" cy="119500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41" name="Text Placeholder 23">
            <a:extLst>
              <a:ext uri="{FF2B5EF4-FFF2-40B4-BE49-F238E27FC236}">
                <a16:creationId xmlns:a16="http://schemas.microsoft.com/office/drawing/2014/main" id="{71668F53-3B1B-5143-BCC0-8DB64E8110D0}"/>
              </a:ext>
            </a:extLst>
          </p:cNvPr>
          <p:cNvSpPr>
            <a:spLocks noGrp="1"/>
          </p:cNvSpPr>
          <p:nvPr>
            <p:ph type="body" sz="quarter" idx="17" hasCustomPrompt="1"/>
          </p:nvPr>
        </p:nvSpPr>
        <p:spPr>
          <a:xfrm>
            <a:off x="0" y="177038"/>
            <a:ext cx="12206044" cy="992499"/>
          </a:xfrm>
        </p:spPr>
        <p:txBody>
          <a:bodyPr>
            <a:noAutofit/>
          </a:bodyPr>
          <a:lstStyle>
            <a:lvl1pPr marL="0" indent="0" algn="ctr">
              <a:buNone/>
              <a:defRPr sz="7200" b="1" i="0">
                <a:solidFill>
                  <a:srgbClr val="231F20"/>
                </a:solidFill>
                <a:latin typeface="Amatic SC" pitchFamily="2" charset="0"/>
              </a:defRPr>
            </a:lvl1pPr>
          </a:lstStyle>
          <a:p>
            <a:pPr lvl="0"/>
            <a:r>
              <a:rPr lang="en-US" dirty="0"/>
              <a:t>CONTENTS</a:t>
            </a:r>
          </a:p>
        </p:txBody>
      </p:sp>
      <p:sp>
        <p:nvSpPr>
          <p:cNvPr id="47" name="Text Placeholder 23">
            <a:extLst>
              <a:ext uri="{FF2B5EF4-FFF2-40B4-BE49-F238E27FC236}">
                <a16:creationId xmlns:a16="http://schemas.microsoft.com/office/drawing/2014/main" id="{BFD81095-2C29-2948-88CE-C17556DD1FDB}"/>
              </a:ext>
            </a:extLst>
          </p:cNvPr>
          <p:cNvSpPr>
            <a:spLocks noGrp="1"/>
          </p:cNvSpPr>
          <p:nvPr>
            <p:ph type="body" sz="quarter" idx="19" hasCustomPrompt="1"/>
          </p:nvPr>
        </p:nvSpPr>
        <p:spPr>
          <a:xfrm>
            <a:off x="1737264"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49" name="Text Placeholder 23">
            <a:extLst>
              <a:ext uri="{FF2B5EF4-FFF2-40B4-BE49-F238E27FC236}">
                <a16:creationId xmlns:a16="http://schemas.microsoft.com/office/drawing/2014/main" id="{50E9D7B9-4192-714A-AA32-7FC5DD4FFFB2}"/>
              </a:ext>
            </a:extLst>
          </p:cNvPr>
          <p:cNvSpPr>
            <a:spLocks noGrp="1"/>
          </p:cNvSpPr>
          <p:nvPr>
            <p:ph type="body" sz="quarter" idx="21" hasCustomPrompt="1"/>
          </p:nvPr>
        </p:nvSpPr>
        <p:spPr>
          <a:xfrm>
            <a:off x="4299472"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1" name="Text Placeholder 23">
            <a:extLst>
              <a:ext uri="{FF2B5EF4-FFF2-40B4-BE49-F238E27FC236}">
                <a16:creationId xmlns:a16="http://schemas.microsoft.com/office/drawing/2014/main" id="{9AE158CC-22D6-1D48-B7C1-A9A26A2C3515}"/>
              </a:ext>
            </a:extLst>
          </p:cNvPr>
          <p:cNvSpPr>
            <a:spLocks noGrp="1"/>
          </p:cNvSpPr>
          <p:nvPr>
            <p:ph type="body" sz="quarter" idx="23" hasCustomPrompt="1"/>
          </p:nvPr>
        </p:nvSpPr>
        <p:spPr>
          <a:xfrm>
            <a:off x="6771965"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3" name="Text Placeholder 23">
            <a:extLst>
              <a:ext uri="{FF2B5EF4-FFF2-40B4-BE49-F238E27FC236}">
                <a16:creationId xmlns:a16="http://schemas.microsoft.com/office/drawing/2014/main" id="{2D07BCC4-9716-3A4A-901D-CBCEFD61A557}"/>
              </a:ext>
            </a:extLst>
          </p:cNvPr>
          <p:cNvSpPr>
            <a:spLocks noGrp="1"/>
          </p:cNvSpPr>
          <p:nvPr>
            <p:ph type="body" sz="quarter" idx="25" hasCustomPrompt="1"/>
          </p:nvPr>
        </p:nvSpPr>
        <p:spPr>
          <a:xfrm>
            <a:off x="9393013" y="1985221"/>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54" name="Text Placeholder 23">
            <a:extLst>
              <a:ext uri="{FF2B5EF4-FFF2-40B4-BE49-F238E27FC236}">
                <a16:creationId xmlns:a16="http://schemas.microsoft.com/office/drawing/2014/main" id="{3066363E-506C-4945-B4C6-9EAF1DCE1089}"/>
              </a:ext>
            </a:extLst>
          </p:cNvPr>
          <p:cNvSpPr>
            <a:spLocks noGrp="1"/>
          </p:cNvSpPr>
          <p:nvPr>
            <p:ph type="body" sz="quarter" idx="18" hasCustomPrompt="1"/>
          </p:nvPr>
        </p:nvSpPr>
        <p:spPr>
          <a:xfrm>
            <a:off x="1104838"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1</a:t>
            </a:r>
          </a:p>
        </p:txBody>
      </p:sp>
      <p:sp>
        <p:nvSpPr>
          <p:cNvPr id="55" name="Text Placeholder 23">
            <a:extLst>
              <a:ext uri="{FF2B5EF4-FFF2-40B4-BE49-F238E27FC236}">
                <a16:creationId xmlns:a16="http://schemas.microsoft.com/office/drawing/2014/main" id="{A745BBD8-85E5-F844-AD83-362EEAC2203E}"/>
              </a:ext>
            </a:extLst>
          </p:cNvPr>
          <p:cNvSpPr>
            <a:spLocks noGrp="1"/>
          </p:cNvSpPr>
          <p:nvPr>
            <p:ph type="body" sz="quarter" idx="20" hasCustomPrompt="1"/>
          </p:nvPr>
        </p:nvSpPr>
        <p:spPr>
          <a:xfrm>
            <a:off x="3667046"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2</a:t>
            </a:r>
          </a:p>
        </p:txBody>
      </p:sp>
      <p:sp>
        <p:nvSpPr>
          <p:cNvPr id="56" name="Text Placeholder 23">
            <a:extLst>
              <a:ext uri="{FF2B5EF4-FFF2-40B4-BE49-F238E27FC236}">
                <a16:creationId xmlns:a16="http://schemas.microsoft.com/office/drawing/2014/main" id="{F57AE0F2-0D86-BA42-B3CC-28BC7F5D5A4F}"/>
              </a:ext>
            </a:extLst>
          </p:cNvPr>
          <p:cNvSpPr>
            <a:spLocks noGrp="1"/>
          </p:cNvSpPr>
          <p:nvPr>
            <p:ph type="body" sz="quarter" idx="22" hasCustomPrompt="1"/>
          </p:nvPr>
        </p:nvSpPr>
        <p:spPr>
          <a:xfrm>
            <a:off x="6139539"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3</a:t>
            </a:r>
          </a:p>
        </p:txBody>
      </p:sp>
      <p:sp>
        <p:nvSpPr>
          <p:cNvPr id="57" name="Text Placeholder 23">
            <a:extLst>
              <a:ext uri="{FF2B5EF4-FFF2-40B4-BE49-F238E27FC236}">
                <a16:creationId xmlns:a16="http://schemas.microsoft.com/office/drawing/2014/main" id="{5B2F9016-4F90-E641-A3BB-54632F1959E3}"/>
              </a:ext>
            </a:extLst>
          </p:cNvPr>
          <p:cNvSpPr>
            <a:spLocks noGrp="1"/>
          </p:cNvSpPr>
          <p:nvPr>
            <p:ph type="body" sz="quarter" idx="24" hasCustomPrompt="1"/>
          </p:nvPr>
        </p:nvSpPr>
        <p:spPr>
          <a:xfrm>
            <a:off x="8760587" y="1847364"/>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4</a:t>
            </a:r>
          </a:p>
        </p:txBody>
      </p:sp>
      <p:sp>
        <p:nvSpPr>
          <p:cNvPr id="58" name="Freeform 57">
            <a:extLst>
              <a:ext uri="{FF2B5EF4-FFF2-40B4-BE49-F238E27FC236}">
                <a16:creationId xmlns:a16="http://schemas.microsoft.com/office/drawing/2014/main" id="{2B6326A5-17C1-8B42-B47F-1CAD900F818C}"/>
              </a:ext>
            </a:extLst>
          </p:cNvPr>
          <p:cNvSpPr>
            <a:spLocks/>
          </p:cNvSpPr>
          <p:nvPr userDrawn="1"/>
        </p:nvSpPr>
        <p:spPr bwMode="auto">
          <a:xfrm>
            <a:off x="1288003" y="5247420"/>
            <a:ext cx="1919288" cy="11113"/>
          </a:xfrm>
          <a:custGeom>
            <a:avLst/>
            <a:gdLst>
              <a:gd name="T0" fmla="*/ 0 w 504"/>
              <a:gd name="T1" fmla="*/ 2 h 3"/>
              <a:gd name="T2" fmla="*/ 504 w 504"/>
              <a:gd name="T3" fmla="*/ 3 h 3"/>
            </a:gdLst>
            <a:ahLst/>
            <a:cxnLst>
              <a:cxn ang="0">
                <a:pos x="T0" y="T1"/>
              </a:cxn>
              <a:cxn ang="0">
                <a:pos x="T2" y="T3"/>
              </a:cxn>
            </a:cxnLst>
            <a:rect l="0" t="0" r="r" b="b"/>
            <a:pathLst>
              <a:path w="504" h="3">
                <a:moveTo>
                  <a:pt x="0" y="2"/>
                </a:moveTo>
                <a:cubicBezTo>
                  <a:pt x="168" y="0"/>
                  <a:pt x="336" y="0"/>
                  <a:pt x="504" y="3"/>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59" name="Freeform 58">
            <a:extLst>
              <a:ext uri="{FF2B5EF4-FFF2-40B4-BE49-F238E27FC236}">
                <a16:creationId xmlns:a16="http://schemas.microsoft.com/office/drawing/2014/main" id="{A0EBD89D-CFCE-564C-A5A5-B4B093DF4480}"/>
              </a:ext>
            </a:extLst>
          </p:cNvPr>
          <p:cNvSpPr>
            <a:spLocks/>
          </p:cNvSpPr>
          <p:nvPr userDrawn="1"/>
        </p:nvSpPr>
        <p:spPr bwMode="auto">
          <a:xfrm>
            <a:off x="3735928" y="5239483"/>
            <a:ext cx="2065338" cy="3175"/>
          </a:xfrm>
          <a:custGeom>
            <a:avLst/>
            <a:gdLst>
              <a:gd name="T0" fmla="*/ 0 w 542"/>
              <a:gd name="T1" fmla="*/ 0 h 1"/>
              <a:gd name="T2" fmla="*/ 542 w 542"/>
              <a:gd name="T3" fmla="*/ 1 h 1"/>
            </a:gdLst>
            <a:ahLst/>
            <a:cxnLst>
              <a:cxn ang="0">
                <a:pos x="T0" y="T1"/>
              </a:cxn>
              <a:cxn ang="0">
                <a:pos x="T2" y="T3"/>
              </a:cxn>
            </a:cxnLst>
            <a:rect l="0" t="0" r="r" b="b"/>
            <a:pathLst>
              <a:path w="542" h="1">
                <a:moveTo>
                  <a:pt x="0" y="0"/>
                </a:moveTo>
                <a:cubicBezTo>
                  <a:pt x="181" y="0"/>
                  <a:pt x="361" y="0"/>
                  <a:pt x="542" y="1"/>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0" name="Freeform 59">
            <a:extLst>
              <a:ext uri="{FF2B5EF4-FFF2-40B4-BE49-F238E27FC236}">
                <a16:creationId xmlns:a16="http://schemas.microsoft.com/office/drawing/2014/main" id="{5DFD162E-CCAA-7344-9271-A006879C8B59}"/>
              </a:ext>
            </a:extLst>
          </p:cNvPr>
          <p:cNvSpPr>
            <a:spLocks/>
          </p:cNvSpPr>
          <p:nvPr userDrawn="1"/>
        </p:nvSpPr>
        <p:spPr bwMode="auto">
          <a:xfrm>
            <a:off x="6329903" y="5247420"/>
            <a:ext cx="1878013" cy="6350"/>
          </a:xfrm>
          <a:custGeom>
            <a:avLst/>
            <a:gdLst>
              <a:gd name="T0" fmla="*/ 0 w 493"/>
              <a:gd name="T1" fmla="*/ 1 h 2"/>
              <a:gd name="T2" fmla="*/ 493 w 493"/>
              <a:gd name="T3" fmla="*/ 2 h 2"/>
            </a:gdLst>
            <a:ahLst/>
            <a:cxnLst>
              <a:cxn ang="0">
                <a:pos x="T0" y="T1"/>
              </a:cxn>
              <a:cxn ang="0">
                <a:pos x="T2" y="T3"/>
              </a:cxn>
            </a:cxnLst>
            <a:rect l="0" t="0" r="r" b="b"/>
            <a:pathLst>
              <a:path w="493" h="2">
                <a:moveTo>
                  <a:pt x="0" y="1"/>
                </a:moveTo>
                <a:cubicBezTo>
                  <a:pt x="164" y="0"/>
                  <a:pt x="328" y="1"/>
                  <a:pt x="493" y="2"/>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1" name="Freeform 60">
            <a:extLst>
              <a:ext uri="{FF2B5EF4-FFF2-40B4-BE49-F238E27FC236}">
                <a16:creationId xmlns:a16="http://schemas.microsoft.com/office/drawing/2014/main" id="{321E3B41-3418-264D-AA8E-95318BCC991E}"/>
              </a:ext>
            </a:extLst>
          </p:cNvPr>
          <p:cNvSpPr>
            <a:spLocks/>
          </p:cNvSpPr>
          <p:nvPr userDrawn="1"/>
        </p:nvSpPr>
        <p:spPr bwMode="auto">
          <a:xfrm>
            <a:off x="8920703" y="5250595"/>
            <a:ext cx="1998663" cy="15875"/>
          </a:xfrm>
          <a:custGeom>
            <a:avLst/>
            <a:gdLst>
              <a:gd name="T0" fmla="*/ 0 w 525"/>
              <a:gd name="T1" fmla="*/ 4 h 4"/>
              <a:gd name="T2" fmla="*/ 386 w 525"/>
              <a:gd name="T3" fmla="*/ 1 h 4"/>
              <a:gd name="T4" fmla="*/ 525 w 525"/>
              <a:gd name="T5" fmla="*/ 0 h 4"/>
            </a:gdLst>
            <a:ahLst/>
            <a:cxnLst>
              <a:cxn ang="0">
                <a:pos x="T0" y="T1"/>
              </a:cxn>
              <a:cxn ang="0">
                <a:pos x="T2" y="T3"/>
              </a:cxn>
              <a:cxn ang="0">
                <a:pos x="T4" y="T5"/>
              </a:cxn>
            </a:cxnLst>
            <a:rect l="0" t="0" r="r" b="b"/>
            <a:pathLst>
              <a:path w="525" h="4">
                <a:moveTo>
                  <a:pt x="0" y="4"/>
                </a:moveTo>
                <a:cubicBezTo>
                  <a:pt x="129" y="3"/>
                  <a:pt x="257" y="2"/>
                  <a:pt x="386" y="1"/>
                </a:cubicBezTo>
                <a:cubicBezTo>
                  <a:pt x="432" y="1"/>
                  <a:pt x="478" y="0"/>
                  <a:pt x="525" y="0"/>
                </a:cubicBezTo>
              </a:path>
            </a:pathLst>
          </a:custGeom>
          <a:noFill/>
          <a:ln w="46038" cap="rnd">
            <a:solidFill>
              <a:schemeClr val="tx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62" name="Text Placeholder 23">
            <a:extLst>
              <a:ext uri="{FF2B5EF4-FFF2-40B4-BE49-F238E27FC236}">
                <a16:creationId xmlns:a16="http://schemas.microsoft.com/office/drawing/2014/main" id="{5513B2F4-44C0-404C-A75D-42A2726D38D0}"/>
              </a:ext>
            </a:extLst>
          </p:cNvPr>
          <p:cNvSpPr>
            <a:spLocks noGrp="1"/>
          </p:cNvSpPr>
          <p:nvPr>
            <p:ph type="body" sz="quarter" idx="26" hasCustomPrompt="1"/>
          </p:nvPr>
        </p:nvSpPr>
        <p:spPr>
          <a:xfrm>
            <a:off x="1737264"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3" name="Text Placeholder 23">
            <a:extLst>
              <a:ext uri="{FF2B5EF4-FFF2-40B4-BE49-F238E27FC236}">
                <a16:creationId xmlns:a16="http://schemas.microsoft.com/office/drawing/2014/main" id="{B58EE74F-656B-6A4F-B369-7D6AA95EC352}"/>
              </a:ext>
            </a:extLst>
          </p:cNvPr>
          <p:cNvSpPr>
            <a:spLocks noGrp="1"/>
          </p:cNvSpPr>
          <p:nvPr>
            <p:ph type="body" sz="quarter" idx="27" hasCustomPrompt="1"/>
          </p:nvPr>
        </p:nvSpPr>
        <p:spPr>
          <a:xfrm>
            <a:off x="4299472"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4" name="Text Placeholder 23">
            <a:extLst>
              <a:ext uri="{FF2B5EF4-FFF2-40B4-BE49-F238E27FC236}">
                <a16:creationId xmlns:a16="http://schemas.microsoft.com/office/drawing/2014/main" id="{AA06AB43-61BB-DB40-B45E-C5192F330BF0}"/>
              </a:ext>
            </a:extLst>
          </p:cNvPr>
          <p:cNvSpPr>
            <a:spLocks noGrp="1"/>
          </p:cNvSpPr>
          <p:nvPr>
            <p:ph type="body" sz="quarter" idx="28" hasCustomPrompt="1"/>
          </p:nvPr>
        </p:nvSpPr>
        <p:spPr>
          <a:xfrm>
            <a:off x="6771965" y="4179457"/>
            <a:ext cx="18015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5" name="Text Placeholder 23">
            <a:extLst>
              <a:ext uri="{FF2B5EF4-FFF2-40B4-BE49-F238E27FC236}">
                <a16:creationId xmlns:a16="http://schemas.microsoft.com/office/drawing/2014/main" id="{B6B5C9D9-F67A-2545-9466-14B26F5B9BC5}"/>
              </a:ext>
            </a:extLst>
          </p:cNvPr>
          <p:cNvSpPr>
            <a:spLocks noGrp="1"/>
          </p:cNvSpPr>
          <p:nvPr>
            <p:ph type="body" sz="quarter" idx="29" hasCustomPrompt="1"/>
          </p:nvPr>
        </p:nvSpPr>
        <p:spPr>
          <a:xfrm>
            <a:off x="9393013" y="4179457"/>
            <a:ext cx="1604905" cy="930105"/>
          </a:xfrm>
        </p:spPr>
        <p:txBody>
          <a:bodyPr>
            <a:noAutofit/>
          </a:bodyPr>
          <a:lstStyle>
            <a:lvl1pPr marL="0" indent="0" algn="l">
              <a:buNone/>
              <a:defRPr sz="2400" b="1" i="0">
                <a:solidFill>
                  <a:srgbClr val="231F20"/>
                </a:solidFill>
                <a:latin typeface="Amatic SC" pitchFamily="2" charset="0"/>
              </a:defRPr>
            </a:lvl1pPr>
          </a:lstStyle>
          <a:p>
            <a:pPr lvl="0"/>
            <a:r>
              <a:rPr lang="en-US" dirty="0"/>
              <a:t>SECTION TITLE</a:t>
            </a:r>
          </a:p>
        </p:txBody>
      </p:sp>
      <p:sp>
        <p:nvSpPr>
          <p:cNvPr id="66" name="Text Placeholder 23">
            <a:extLst>
              <a:ext uri="{FF2B5EF4-FFF2-40B4-BE49-F238E27FC236}">
                <a16:creationId xmlns:a16="http://schemas.microsoft.com/office/drawing/2014/main" id="{66B4B14A-8C86-E14D-AE62-95606784323A}"/>
              </a:ext>
            </a:extLst>
          </p:cNvPr>
          <p:cNvSpPr>
            <a:spLocks noGrp="1"/>
          </p:cNvSpPr>
          <p:nvPr>
            <p:ph type="body" sz="quarter" idx="30" hasCustomPrompt="1"/>
          </p:nvPr>
        </p:nvSpPr>
        <p:spPr>
          <a:xfrm>
            <a:off x="1104838"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5</a:t>
            </a:r>
          </a:p>
        </p:txBody>
      </p:sp>
      <p:sp>
        <p:nvSpPr>
          <p:cNvPr id="67" name="Text Placeholder 23">
            <a:extLst>
              <a:ext uri="{FF2B5EF4-FFF2-40B4-BE49-F238E27FC236}">
                <a16:creationId xmlns:a16="http://schemas.microsoft.com/office/drawing/2014/main" id="{A0A62CA8-D416-0041-800B-74ACEB7AE0CD}"/>
              </a:ext>
            </a:extLst>
          </p:cNvPr>
          <p:cNvSpPr>
            <a:spLocks noGrp="1"/>
          </p:cNvSpPr>
          <p:nvPr>
            <p:ph type="body" sz="quarter" idx="31" hasCustomPrompt="1"/>
          </p:nvPr>
        </p:nvSpPr>
        <p:spPr>
          <a:xfrm>
            <a:off x="3667046"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6</a:t>
            </a:r>
          </a:p>
        </p:txBody>
      </p:sp>
      <p:sp>
        <p:nvSpPr>
          <p:cNvPr id="68" name="Text Placeholder 23">
            <a:extLst>
              <a:ext uri="{FF2B5EF4-FFF2-40B4-BE49-F238E27FC236}">
                <a16:creationId xmlns:a16="http://schemas.microsoft.com/office/drawing/2014/main" id="{CD0A61B4-980B-8B4A-AF65-BBE72E1C3AE2}"/>
              </a:ext>
            </a:extLst>
          </p:cNvPr>
          <p:cNvSpPr>
            <a:spLocks noGrp="1"/>
          </p:cNvSpPr>
          <p:nvPr>
            <p:ph type="body" sz="quarter" idx="32" hasCustomPrompt="1"/>
          </p:nvPr>
        </p:nvSpPr>
        <p:spPr>
          <a:xfrm>
            <a:off x="6139539"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7</a:t>
            </a:r>
          </a:p>
        </p:txBody>
      </p:sp>
      <p:sp>
        <p:nvSpPr>
          <p:cNvPr id="69" name="Text Placeholder 23">
            <a:extLst>
              <a:ext uri="{FF2B5EF4-FFF2-40B4-BE49-F238E27FC236}">
                <a16:creationId xmlns:a16="http://schemas.microsoft.com/office/drawing/2014/main" id="{CF8AAFE4-848F-8C4E-97C4-D2399474632E}"/>
              </a:ext>
            </a:extLst>
          </p:cNvPr>
          <p:cNvSpPr>
            <a:spLocks noGrp="1"/>
          </p:cNvSpPr>
          <p:nvPr>
            <p:ph type="body" sz="quarter" idx="33" hasCustomPrompt="1"/>
          </p:nvPr>
        </p:nvSpPr>
        <p:spPr>
          <a:xfrm>
            <a:off x="8760587" y="4041600"/>
            <a:ext cx="584381" cy="930105"/>
          </a:xfrm>
        </p:spPr>
        <p:txBody>
          <a:bodyPr>
            <a:noAutofit/>
          </a:bodyPr>
          <a:lstStyle>
            <a:lvl1pPr marL="0" indent="0" algn="l">
              <a:buNone/>
              <a:defRPr sz="10800" b="1" i="0">
                <a:solidFill>
                  <a:srgbClr val="231F20"/>
                </a:solidFill>
                <a:latin typeface="Amatic SC" pitchFamily="2" charset="0"/>
              </a:defRPr>
            </a:lvl1pPr>
          </a:lstStyle>
          <a:p>
            <a:pPr lvl="0"/>
            <a:r>
              <a:rPr lang="en-US" dirty="0"/>
              <a:t>8</a:t>
            </a:r>
          </a:p>
        </p:txBody>
      </p:sp>
    </p:spTree>
    <p:extLst>
      <p:ext uri="{BB962C8B-B14F-4D97-AF65-F5344CB8AC3E}">
        <p14:creationId xmlns:p14="http://schemas.microsoft.com/office/powerpoint/2010/main" val="3425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2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75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500"/>
                                        <p:tgtEl>
                                          <p:spTgt spid="58"/>
                                        </p:tgtEl>
                                      </p:cBhvr>
                                    </p:animEffect>
                                  </p:childTnLst>
                                </p:cTn>
                              </p:par>
                              <p:par>
                                <p:cTn id="20" presetID="22" presetClass="entr" presetSubtype="8" fill="hold" grpId="0" nodeType="withEffect">
                                  <p:stCondLst>
                                    <p:cond delay="250"/>
                                  </p:stCondLst>
                                  <p:childTnLst>
                                    <p:set>
                                      <p:cBhvr>
                                        <p:cTn id="21" dur="1" fill="hold">
                                          <p:stCondLst>
                                            <p:cond delay="0"/>
                                          </p:stCondLst>
                                        </p:cTn>
                                        <p:tgtEl>
                                          <p:spTgt spid="59"/>
                                        </p:tgtEl>
                                        <p:attrNameLst>
                                          <p:attrName>style.visibility</p:attrName>
                                        </p:attrNameLst>
                                      </p:cBhvr>
                                      <p:to>
                                        <p:strVal val="visible"/>
                                      </p:to>
                                    </p:set>
                                    <p:animEffect transition="in" filter="wipe(left)">
                                      <p:cBhvr>
                                        <p:cTn id="22" dur="500"/>
                                        <p:tgtEl>
                                          <p:spTgt spid="59"/>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500"/>
                                        <p:tgtEl>
                                          <p:spTgt spid="60"/>
                                        </p:tgtEl>
                                      </p:cBhvr>
                                    </p:animEffect>
                                  </p:childTnLst>
                                </p:cTn>
                              </p:par>
                              <p:par>
                                <p:cTn id="26" presetID="22" presetClass="entr" presetSubtype="8" fill="hold" grpId="0" nodeType="withEffect">
                                  <p:stCondLst>
                                    <p:cond delay="750"/>
                                  </p:stCondLst>
                                  <p:childTnLst>
                                    <p:set>
                                      <p:cBhvr>
                                        <p:cTn id="27" dur="1" fill="hold">
                                          <p:stCondLst>
                                            <p:cond delay="0"/>
                                          </p:stCondLst>
                                        </p:cTn>
                                        <p:tgtEl>
                                          <p:spTgt spid="61"/>
                                        </p:tgtEl>
                                        <p:attrNameLst>
                                          <p:attrName>style.visibility</p:attrName>
                                        </p:attrNameLst>
                                      </p:cBhvr>
                                      <p:to>
                                        <p:strVal val="visible"/>
                                      </p:to>
                                    </p:set>
                                    <p:animEffect transition="in" filter="wipe(left)">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58" grpId="0" animBg="1"/>
      <p:bldP spid="59" grpId="0" animBg="1"/>
      <p:bldP spid="60" grpId="0" animBg="1"/>
      <p:bldP spid="61" grpId="0" animBg="1"/>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61958144"/>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74529864"/>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50399400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9313322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12/19/2022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661536638"/>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12/19/2022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106870080"/>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3434808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0774474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9301927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1368040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6F9F559-5750-AC42-AA49-1F69D4C07C60}"/>
              </a:ext>
            </a:extLst>
          </p:cNvPr>
          <p:cNvGrpSpPr/>
          <p:nvPr userDrawn="1"/>
        </p:nvGrpSpPr>
        <p:grpSpPr>
          <a:xfrm rot="16200000">
            <a:off x="10524973" y="1712590"/>
            <a:ext cx="2530305" cy="138107"/>
            <a:chOff x="2502568" y="6027821"/>
            <a:chExt cx="6689559" cy="365125"/>
          </a:xfrm>
        </p:grpSpPr>
        <p:pic>
          <p:nvPicPr>
            <p:cNvPr id="16" name="Picture 15" descr="Text, logo&#10;&#10;Description automatically generated">
              <a:extLst>
                <a:ext uri="{FF2B5EF4-FFF2-40B4-BE49-F238E27FC236}">
                  <a16:creationId xmlns:a16="http://schemas.microsoft.com/office/drawing/2014/main" id="{8DB653D2-2917-D34F-BFE4-3BDB1378A89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7" name="Picture 16" descr="Text, logo&#10;&#10;Description automatically generated">
              <a:extLst>
                <a:ext uri="{FF2B5EF4-FFF2-40B4-BE49-F238E27FC236}">
                  <a16:creationId xmlns:a16="http://schemas.microsoft.com/office/drawing/2014/main" id="{BFE2C51B-3F21-7D49-B7EB-480CCE8C18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0" name="Text Placeholder 23">
            <a:extLst>
              <a:ext uri="{FF2B5EF4-FFF2-40B4-BE49-F238E27FC236}">
                <a16:creationId xmlns:a16="http://schemas.microsoft.com/office/drawing/2014/main" id="{6725652B-72ED-7748-A70D-69CCA8F45562}"/>
              </a:ext>
            </a:extLst>
          </p:cNvPr>
          <p:cNvSpPr>
            <a:spLocks noGrp="1"/>
          </p:cNvSpPr>
          <p:nvPr>
            <p:ph type="body" sz="quarter" idx="16" hasCustomPrompt="1"/>
          </p:nvPr>
        </p:nvSpPr>
        <p:spPr>
          <a:xfrm>
            <a:off x="618461" y="1508065"/>
            <a:ext cx="6575715"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21" name="Text Placeholder 23">
            <a:extLst>
              <a:ext uri="{FF2B5EF4-FFF2-40B4-BE49-F238E27FC236}">
                <a16:creationId xmlns:a16="http://schemas.microsoft.com/office/drawing/2014/main" id="{3BCE6373-1C76-D74F-A262-3C3EC834994A}"/>
              </a:ext>
            </a:extLst>
          </p:cNvPr>
          <p:cNvSpPr>
            <a:spLocks noGrp="1"/>
          </p:cNvSpPr>
          <p:nvPr>
            <p:ph type="body" sz="quarter" idx="17" hasCustomPrompt="1"/>
          </p:nvPr>
        </p:nvSpPr>
        <p:spPr>
          <a:xfrm>
            <a:off x="618461" y="681519"/>
            <a:ext cx="6575715"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316282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089830868"/>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962046" y="-173421"/>
            <a:ext cx="10401339" cy="726790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077559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7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7" y="-141191"/>
            <a:ext cx="12576276" cy="5752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497187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8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12326" y="-173848"/>
            <a:ext cx="4557131" cy="722779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1689244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7286618" y="-149774"/>
            <a:ext cx="5077331" cy="718738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8710385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0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44992" y="-261258"/>
            <a:ext cx="10820181" cy="4833258"/>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9461933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799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205004" y="-189187"/>
            <a:ext cx="12584159" cy="7220607"/>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203033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Slide">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1028938" y="969697"/>
            <a:ext cx="4279786" cy="4764714"/>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13430808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5879816" y="3429000"/>
            <a:ext cx="5477212" cy="2434990"/>
          </a:xfrm>
          <a:prstGeom prst="rect">
            <a:avLst/>
          </a:prstGeom>
          <a:solidFill>
            <a:schemeClr val="bg1">
              <a:lumMod val="95000"/>
            </a:schemeClr>
          </a:solidFill>
        </p:spPr>
        <p:txBody>
          <a:bodyPr>
            <a:normAutofit/>
          </a:bodyPr>
          <a:lstStyle>
            <a:lvl1pPr>
              <a:defRPr sz="1051"/>
            </a:lvl1pPr>
          </a:lstStyle>
          <a:p>
            <a:endParaRPr lang="en-US"/>
          </a:p>
        </p:txBody>
      </p:sp>
      <p:sp>
        <p:nvSpPr>
          <p:cNvPr id="3" name="Picture Placeholder 8">
            <a:extLst>
              <a:ext uri="{FF2B5EF4-FFF2-40B4-BE49-F238E27FC236}">
                <a16:creationId xmlns:a16="http://schemas.microsoft.com/office/drawing/2014/main" id="{38C636DE-F5EC-3A4F-8FEA-C74540943D49}"/>
              </a:ext>
            </a:extLst>
          </p:cNvPr>
          <p:cNvSpPr>
            <a:spLocks noGrp="1"/>
          </p:cNvSpPr>
          <p:nvPr>
            <p:ph type="pic" sz="quarter" idx="14"/>
          </p:nvPr>
        </p:nvSpPr>
        <p:spPr>
          <a:xfrm>
            <a:off x="5879816" y="781740"/>
            <a:ext cx="5477212" cy="243499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49563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1D401-882B-D04C-81BB-A5E2222A4561}"/>
              </a:ext>
            </a:extLst>
          </p:cNvPr>
          <p:cNvSpPr>
            <a:spLocks/>
          </p:cNvSpPr>
          <p:nvPr userDrawn="1"/>
        </p:nvSpPr>
        <p:spPr>
          <a:xfrm>
            <a:off x="0" y="-16371"/>
            <a:ext cx="12192000" cy="6874371"/>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1" name="Rectangle 10">
            <a:extLst>
              <a:ext uri="{FF2B5EF4-FFF2-40B4-BE49-F238E27FC236}">
                <a16:creationId xmlns:a16="http://schemas.microsoft.com/office/drawing/2014/main" id="{A5AB1B57-0F79-764B-9449-FFE0BB39299E}"/>
              </a:ext>
            </a:extLst>
          </p:cNvPr>
          <p:cNvSpPr>
            <a:spLocks/>
          </p:cNvSpPr>
          <p:nvPr userDrawn="1"/>
        </p:nvSpPr>
        <p:spPr>
          <a:xfrm>
            <a:off x="375040" y="339137"/>
            <a:ext cx="11441921" cy="61797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8" name="Group 7">
            <a:extLst>
              <a:ext uri="{FF2B5EF4-FFF2-40B4-BE49-F238E27FC236}">
                <a16:creationId xmlns:a16="http://schemas.microsoft.com/office/drawing/2014/main" id="{FE59AF00-C153-BF4F-89DE-127B0CDDBA3C}"/>
              </a:ext>
            </a:extLst>
          </p:cNvPr>
          <p:cNvGrpSpPr/>
          <p:nvPr userDrawn="1"/>
        </p:nvGrpSpPr>
        <p:grpSpPr>
          <a:xfrm rot="16200000">
            <a:off x="10309821" y="1712590"/>
            <a:ext cx="2530305" cy="138107"/>
            <a:chOff x="2502568" y="6027821"/>
            <a:chExt cx="6689559" cy="365125"/>
          </a:xfrm>
        </p:grpSpPr>
        <p:pic>
          <p:nvPicPr>
            <p:cNvPr id="9" name="Picture 8" descr="Text, logo&#10;&#10;Description automatically generated">
              <a:extLst>
                <a:ext uri="{FF2B5EF4-FFF2-40B4-BE49-F238E27FC236}">
                  <a16:creationId xmlns:a16="http://schemas.microsoft.com/office/drawing/2014/main" id="{27CBE7DF-4B87-4441-99D6-E68CF8AFA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0" name="Picture 9" descr="Text, logo&#10;&#10;Description automatically generated">
              <a:extLst>
                <a:ext uri="{FF2B5EF4-FFF2-40B4-BE49-F238E27FC236}">
                  <a16:creationId xmlns:a16="http://schemas.microsoft.com/office/drawing/2014/main" id="{D6018499-3837-E042-8962-32EAE94A877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13" name="Text Placeholder 23">
            <a:extLst>
              <a:ext uri="{FF2B5EF4-FFF2-40B4-BE49-F238E27FC236}">
                <a16:creationId xmlns:a16="http://schemas.microsoft.com/office/drawing/2014/main" id="{E7D3EC55-A895-104D-97B0-F691A3BDC344}"/>
              </a:ext>
            </a:extLst>
          </p:cNvPr>
          <p:cNvSpPr>
            <a:spLocks noGrp="1"/>
          </p:cNvSpPr>
          <p:nvPr>
            <p:ph type="body" sz="quarter" idx="16" hasCustomPrompt="1"/>
          </p:nvPr>
        </p:nvSpPr>
        <p:spPr>
          <a:xfrm>
            <a:off x="618461" y="1508065"/>
            <a:ext cx="10512420" cy="4771789"/>
          </a:xfrm>
        </p:spPr>
        <p:txBody>
          <a:bodyPr>
            <a:normAutofit/>
          </a:bodyPr>
          <a:lstStyle>
            <a:lvl1pPr marL="0" indent="0" algn="l">
              <a:buNone/>
              <a:defRPr sz="2200" b="0" i="0">
                <a:solidFill>
                  <a:srgbClr val="231F20"/>
                </a:solidFill>
                <a:latin typeface="Josefin Sans" pitchFamily="2" charset="0"/>
              </a:defRPr>
            </a:lvl1pPr>
          </a:lstStyle>
          <a:p>
            <a:pPr lvl="0"/>
            <a:r>
              <a:rPr lang="en-US" dirty="0"/>
              <a:t>Click here to type</a:t>
            </a:r>
          </a:p>
        </p:txBody>
      </p:sp>
      <p:sp>
        <p:nvSpPr>
          <p:cNvPr id="14" name="Text Placeholder 23">
            <a:extLst>
              <a:ext uri="{FF2B5EF4-FFF2-40B4-BE49-F238E27FC236}">
                <a16:creationId xmlns:a16="http://schemas.microsoft.com/office/drawing/2014/main" id="{50D38BBE-1AFC-D641-A458-D6A375A784D3}"/>
              </a:ext>
            </a:extLst>
          </p:cNvPr>
          <p:cNvSpPr>
            <a:spLocks noGrp="1"/>
          </p:cNvSpPr>
          <p:nvPr>
            <p:ph type="body" sz="quarter" idx="17" hasCustomPrompt="1"/>
          </p:nvPr>
        </p:nvSpPr>
        <p:spPr>
          <a:xfrm>
            <a:off x="618461" y="681519"/>
            <a:ext cx="10512420" cy="729873"/>
          </a:xfrm>
        </p:spPr>
        <p:txBody>
          <a:bodyPr>
            <a:noAutofit/>
          </a:bodyPr>
          <a:lstStyle>
            <a:lvl1pPr marL="0" indent="0" algn="l">
              <a:buNone/>
              <a:defRPr sz="5000" b="1" i="0">
                <a:solidFill>
                  <a:srgbClr val="231F20"/>
                </a:solidFill>
                <a:latin typeface="Amatic SC" pitchFamily="2" charset="0"/>
              </a:defRPr>
            </a:lvl1pPr>
          </a:lstStyle>
          <a:p>
            <a:pPr lvl="0"/>
            <a:r>
              <a:rPr lang="en-US" dirty="0"/>
              <a:t>ABOUT US</a:t>
            </a:r>
          </a:p>
        </p:txBody>
      </p:sp>
    </p:spTree>
    <p:extLst>
      <p:ext uri="{BB962C8B-B14F-4D97-AF65-F5344CB8AC3E}">
        <p14:creationId xmlns:p14="http://schemas.microsoft.com/office/powerpoint/2010/main" val="28252737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C445519F-61CD-0D4A-9CD0-DC964159A378}"/>
              </a:ext>
            </a:extLst>
          </p:cNvPr>
          <p:cNvSpPr>
            <a:spLocks noGrp="1"/>
          </p:cNvSpPr>
          <p:nvPr>
            <p:ph type="pic" sz="quarter" idx="15"/>
          </p:nvPr>
        </p:nvSpPr>
        <p:spPr>
          <a:xfrm>
            <a:off x="-195994" y="2357080"/>
            <a:ext cx="6035032" cy="3346283"/>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1698745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 Step Inforgraphic">
    <p:spTree>
      <p:nvGrpSpPr>
        <p:cNvPr id="1" name=""/>
        <p:cNvGrpSpPr/>
        <p:nvPr/>
      </p:nvGrpSpPr>
      <p:grpSpPr>
        <a:xfrm>
          <a:off x="0" y="0"/>
          <a:ext cx="0" cy="0"/>
          <a:chOff x="0" y="0"/>
          <a:chExt cx="0" cy="0"/>
        </a:xfrm>
      </p:grpSpPr>
      <p:sp>
        <p:nvSpPr>
          <p:cNvPr id="5" name="Freeform 16">
            <a:extLst>
              <a:ext uri="{FF2B5EF4-FFF2-40B4-BE49-F238E27FC236}">
                <a16:creationId xmlns:a16="http://schemas.microsoft.com/office/drawing/2014/main" id="{9A2C53A7-BB49-4F41-AA3F-E8B2A222B65E}"/>
              </a:ext>
            </a:extLst>
          </p:cNvPr>
          <p:cNvSpPr>
            <a:spLocks/>
          </p:cNvSpPr>
          <p:nvPr userDrawn="1"/>
        </p:nvSpPr>
        <p:spPr bwMode="auto">
          <a:xfrm>
            <a:off x="4096628" y="3493625"/>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6" name="Freeform 16">
            <a:extLst>
              <a:ext uri="{FF2B5EF4-FFF2-40B4-BE49-F238E27FC236}">
                <a16:creationId xmlns:a16="http://schemas.microsoft.com/office/drawing/2014/main" id="{D75DCBDB-641C-6147-A26C-94335ACBBD70}"/>
              </a:ext>
            </a:extLst>
          </p:cNvPr>
          <p:cNvSpPr>
            <a:spLocks/>
          </p:cNvSpPr>
          <p:nvPr userDrawn="1"/>
        </p:nvSpPr>
        <p:spPr bwMode="auto">
          <a:xfrm>
            <a:off x="2466537" y="2935288"/>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7" name="Freeform 16">
            <a:extLst>
              <a:ext uri="{FF2B5EF4-FFF2-40B4-BE49-F238E27FC236}">
                <a16:creationId xmlns:a16="http://schemas.microsoft.com/office/drawing/2014/main" id="{8E518C8B-55D1-524E-BBDE-640699DD0C38}"/>
              </a:ext>
            </a:extLst>
          </p:cNvPr>
          <p:cNvSpPr>
            <a:spLocks/>
          </p:cNvSpPr>
          <p:nvPr userDrawn="1"/>
        </p:nvSpPr>
        <p:spPr bwMode="auto">
          <a:xfrm>
            <a:off x="865188" y="3520659"/>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8" name="Freeform 16">
            <a:extLst>
              <a:ext uri="{FF2B5EF4-FFF2-40B4-BE49-F238E27FC236}">
                <a16:creationId xmlns:a16="http://schemas.microsoft.com/office/drawing/2014/main" id="{4E028B2E-5EFB-5A4A-A402-5570CDF6DF13}"/>
              </a:ext>
            </a:extLst>
          </p:cNvPr>
          <p:cNvSpPr>
            <a:spLocks/>
          </p:cNvSpPr>
          <p:nvPr userDrawn="1"/>
        </p:nvSpPr>
        <p:spPr bwMode="auto">
          <a:xfrm>
            <a:off x="5649202" y="2843590"/>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9" name="Freeform 16">
            <a:extLst>
              <a:ext uri="{FF2B5EF4-FFF2-40B4-BE49-F238E27FC236}">
                <a16:creationId xmlns:a16="http://schemas.microsoft.com/office/drawing/2014/main" id="{9D241445-0F8D-2345-AD7E-8C460EC03CFF}"/>
              </a:ext>
            </a:extLst>
          </p:cNvPr>
          <p:cNvSpPr>
            <a:spLocks/>
          </p:cNvSpPr>
          <p:nvPr userDrawn="1"/>
        </p:nvSpPr>
        <p:spPr bwMode="auto">
          <a:xfrm>
            <a:off x="7232895" y="3500984"/>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51A9BA"/>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0" name="Freeform 16">
            <a:extLst>
              <a:ext uri="{FF2B5EF4-FFF2-40B4-BE49-F238E27FC236}">
                <a16:creationId xmlns:a16="http://schemas.microsoft.com/office/drawing/2014/main" id="{94446811-CC3E-0B4C-9D2E-4E03D1F14791}"/>
              </a:ext>
            </a:extLst>
          </p:cNvPr>
          <p:cNvSpPr>
            <a:spLocks/>
          </p:cNvSpPr>
          <p:nvPr userDrawn="1"/>
        </p:nvSpPr>
        <p:spPr bwMode="auto">
          <a:xfrm>
            <a:off x="8800000" y="2838202"/>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3BDB7"/>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1" name="Freeform 16">
            <a:extLst>
              <a:ext uri="{FF2B5EF4-FFF2-40B4-BE49-F238E27FC236}">
                <a16:creationId xmlns:a16="http://schemas.microsoft.com/office/drawing/2014/main" id="{C44827FF-F978-3847-9A82-F426EE918821}"/>
              </a:ext>
            </a:extLst>
          </p:cNvPr>
          <p:cNvSpPr>
            <a:spLocks/>
          </p:cNvSpPr>
          <p:nvPr userDrawn="1"/>
        </p:nvSpPr>
        <p:spPr bwMode="auto">
          <a:xfrm>
            <a:off x="10301113" y="3501321"/>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solidFill>
            <a:srgbClr val="FFC652"/>
          </a:solidFill>
          <a:ln w="19050" cap="rnd">
            <a:noFill/>
            <a:prstDash val="solid"/>
            <a:round/>
            <a:headEnd/>
            <a:tailEnd/>
          </a:ln>
        </p:spPr>
        <p:txBody>
          <a:bodyPr vert="horz" wrap="square" lIns="91440" tIns="45720" rIns="91440" bIns="45720" numCol="1" anchor="t" anchorCtr="0" compatLnSpc="1">
            <a:prstTxWarp prst="textNoShape">
              <a:avLst/>
            </a:prstTxWarp>
          </a:bodyPr>
          <a:lstStyle/>
          <a:p>
            <a:endParaRPr lang="ru-UA" dirty="0"/>
          </a:p>
        </p:txBody>
      </p:sp>
      <p:sp>
        <p:nvSpPr>
          <p:cNvPr id="12" name="Freeform 8">
            <a:extLst>
              <a:ext uri="{FF2B5EF4-FFF2-40B4-BE49-F238E27FC236}">
                <a16:creationId xmlns:a16="http://schemas.microsoft.com/office/drawing/2014/main" id="{A9309C19-B2A3-AD49-B9AC-3AE368EC5975}"/>
              </a:ext>
            </a:extLst>
          </p:cNvPr>
          <p:cNvSpPr>
            <a:spLocks/>
          </p:cNvSpPr>
          <p:nvPr userDrawn="1"/>
        </p:nvSpPr>
        <p:spPr bwMode="auto">
          <a:xfrm>
            <a:off x="60325" y="5473700"/>
            <a:ext cx="1052513" cy="22225"/>
          </a:xfrm>
          <a:custGeom>
            <a:avLst/>
            <a:gdLst>
              <a:gd name="T0" fmla="*/ 0 w 276"/>
              <a:gd name="T1" fmla="*/ 6 h 6"/>
              <a:gd name="T2" fmla="*/ 276 w 276"/>
              <a:gd name="T3" fmla="*/ 0 h 6"/>
            </a:gdLst>
            <a:ahLst/>
            <a:cxnLst>
              <a:cxn ang="0">
                <a:pos x="T0" y="T1"/>
              </a:cxn>
              <a:cxn ang="0">
                <a:pos x="T2" y="T3"/>
              </a:cxn>
            </a:cxnLst>
            <a:rect l="0" t="0" r="r" b="b"/>
            <a:pathLst>
              <a:path w="276" h="6">
                <a:moveTo>
                  <a:pt x="0" y="6"/>
                </a:moveTo>
                <a:cubicBezTo>
                  <a:pt x="92" y="4"/>
                  <a:pt x="184" y="2"/>
                  <a:pt x="276"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3" name="Freeform 9">
            <a:extLst>
              <a:ext uri="{FF2B5EF4-FFF2-40B4-BE49-F238E27FC236}">
                <a16:creationId xmlns:a16="http://schemas.microsoft.com/office/drawing/2014/main" id="{3B8B587D-44E9-2E4C-A877-DCF820EAED8D}"/>
              </a:ext>
            </a:extLst>
          </p:cNvPr>
          <p:cNvSpPr>
            <a:spLocks/>
          </p:cNvSpPr>
          <p:nvPr userDrawn="1"/>
        </p:nvSpPr>
        <p:spPr bwMode="auto">
          <a:xfrm>
            <a:off x="1641475" y="5489575"/>
            <a:ext cx="1042988" cy="0"/>
          </a:xfrm>
          <a:custGeom>
            <a:avLst/>
            <a:gdLst>
              <a:gd name="T0" fmla="*/ 0 w 274"/>
              <a:gd name="T1" fmla="*/ 274 w 274"/>
            </a:gdLst>
            <a:ahLst/>
            <a:cxnLst>
              <a:cxn ang="0">
                <a:pos x="T0" y="0"/>
              </a:cxn>
              <a:cxn ang="0">
                <a:pos x="T1" y="0"/>
              </a:cxn>
            </a:cxnLst>
            <a:rect l="0" t="0" r="r" b="b"/>
            <a:pathLst>
              <a:path w="274">
                <a:moveTo>
                  <a:pt x="0" y="0"/>
                </a:moveTo>
                <a:cubicBezTo>
                  <a:pt x="91" y="0"/>
                  <a:pt x="183" y="0"/>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4" name="Freeform 10">
            <a:extLst>
              <a:ext uri="{FF2B5EF4-FFF2-40B4-BE49-F238E27FC236}">
                <a16:creationId xmlns:a16="http://schemas.microsoft.com/office/drawing/2014/main" id="{A2F424A1-27FE-A546-9358-AA203B73F78E}"/>
              </a:ext>
            </a:extLst>
          </p:cNvPr>
          <p:cNvSpPr>
            <a:spLocks/>
          </p:cNvSpPr>
          <p:nvPr userDrawn="1"/>
        </p:nvSpPr>
        <p:spPr bwMode="auto">
          <a:xfrm>
            <a:off x="3214688" y="5492750"/>
            <a:ext cx="1036638" cy="7938"/>
          </a:xfrm>
          <a:custGeom>
            <a:avLst/>
            <a:gdLst>
              <a:gd name="T0" fmla="*/ 0 w 272"/>
              <a:gd name="T1" fmla="*/ 0 h 2"/>
              <a:gd name="T2" fmla="*/ 272 w 272"/>
              <a:gd name="T3" fmla="*/ 2 h 2"/>
            </a:gdLst>
            <a:ahLst/>
            <a:cxnLst>
              <a:cxn ang="0">
                <a:pos x="T0" y="T1"/>
              </a:cxn>
              <a:cxn ang="0">
                <a:pos x="T2" y="T3"/>
              </a:cxn>
            </a:cxnLst>
            <a:rect l="0" t="0" r="r" b="b"/>
            <a:pathLst>
              <a:path w="272" h="2">
                <a:moveTo>
                  <a:pt x="0" y="0"/>
                </a:moveTo>
                <a:cubicBezTo>
                  <a:pt x="91" y="1"/>
                  <a:pt x="181" y="1"/>
                  <a:pt x="272" y="2"/>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5" name="Freeform 11">
            <a:extLst>
              <a:ext uri="{FF2B5EF4-FFF2-40B4-BE49-F238E27FC236}">
                <a16:creationId xmlns:a16="http://schemas.microsoft.com/office/drawing/2014/main" id="{592CE979-7215-CA4B-B3BB-F383A90F6CA8}"/>
              </a:ext>
            </a:extLst>
          </p:cNvPr>
          <p:cNvSpPr>
            <a:spLocks/>
          </p:cNvSpPr>
          <p:nvPr userDrawn="1"/>
        </p:nvSpPr>
        <p:spPr bwMode="auto">
          <a:xfrm>
            <a:off x="4772025" y="5484813"/>
            <a:ext cx="1050925" cy="4763"/>
          </a:xfrm>
          <a:custGeom>
            <a:avLst/>
            <a:gdLst>
              <a:gd name="T0" fmla="*/ 0 w 276"/>
              <a:gd name="T1" fmla="*/ 0 h 1"/>
              <a:gd name="T2" fmla="*/ 276 w 276"/>
              <a:gd name="T3" fmla="*/ 1 h 1"/>
            </a:gdLst>
            <a:ahLst/>
            <a:cxnLst>
              <a:cxn ang="0">
                <a:pos x="T0" y="T1"/>
              </a:cxn>
              <a:cxn ang="0">
                <a:pos x="T2" y="T3"/>
              </a:cxn>
            </a:cxnLst>
            <a:rect l="0" t="0" r="r" b="b"/>
            <a:pathLst>
              <a:path w="276" h="1">
                <a:moveTo>
                  <a:pt x="0" y="0"/>
                </a:moveTo>
                <a:cubicBezTo>
                  <a:pt x="92" y="1"/>
                  <a:pt x="184" y="1"/>
                  <a:pt x="276" y="1"/>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6" name="Freeform 12">
            <a:extLst>
              <a:ext uri="{FF2B5EF4-FFF2-40B4-BE49-F238E27FC236}">
                <a16:creationId xmlns:a16="http://schemas.microsoft.com/office/drawing/2014/main" id="{11B64023-0DBA-8C4B-8B55-3CC1855C13ED}"/>
              </a:ext>
            </a:extLst>
          </p:cNvPr>
          <p:cNvSpPr>
            <a:spLocks/>
          </p:cNvSpPr>
          <p:nvPr userDrawn="1"/>
        </p:nvSpPr>
        <p:spPr bwMode="auto">
          <a:xfrm>
            <a:off x="6342063" y="5481638"/>
            <a:ext cx="1058863" cy="19050"/>
          </a:xfrm>
          <a:custGeom>
            <a:avLst/>
            <a:gdLst>
              <a:gd name="T0" fmla="*/ 0 w 278"/>
              <a:gd name="T1" fmla="*/ 5 h 5"/>
              <a:gd name="T2" fmla="*/ 278 w 278"/>
              <a:gd name="T3" fmla="*/ 5 h 5"/>
            </a:gdLst>
            <a:ahLst/>
            <a:cxnLst>
              <a:cxn ang="0">
                <a:pos x="T0" y="T1"/>
              </a:cxn>
              <a:cxn ang="0">
                <a:pos x="T2" y="T3"/>
              </a:cxn>
            </a:cxnLst>
            <a:rect l="0" t="0" r="r" b="b"/>
            <a:pathLst>
              <a:path w="278" h="5">
                <a:moveTo>
                  <a:pt x="0" y="5"/>
                </a:moveTo>
                <a:cubicBezTo>
                  <a:pt x="93" y="0"/>
                  <a:pt x="185" y="0"/>
                  <a:pt x="278" y="5"/>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7" name="Freeform 13">
            <a:extLst>
              <a:ext uri="{FF2B5EF4-FFF2-40B4-BE49-F238E27FC236}">
                <a16:creationId xmlns:a16="http://schemas.microsoft.com/office/drawing/2014/main" id="{F6C3D27F-E440-054A-BCDC-A423B9AC19B8}"/>
              </a:ext>
            </a:extLst>
          </p:cNvPr>
          <p:cNvSpPr>
            <a:spLocks/>
          </p:cNvSpPr>
          <p:nvPr userDrawn="1"/>
        </p:nvSpPr>
        <p:spPr bwMode="auto">
          <a:xfrm>
            <a:off x="7918450" y="5465763"/>
            <a:ext cx="1042988" cy="30163"/>
          </a:xfrm>
          <a:custGeom>
            <a:avLst/>
            <a:gdLst>
              <a:gd name="T0" fmla="*/ 0 w 274"/>
              <a:gd name="T1" fmla="*/ 8 h 8"/>
              <a:gd name="T2" fmla="*/ 274 w 274"/>
              <a:gd name="T3" fmla="*/ 0 h 8"/>
            </a:gdLst>
            <a:ahLst/>
            <a:cxnLst>
              <a:cxn ang="0">
                <a:pos x="T0" y="T1"/>
              </a:cxn>
              <a:cxn ang="0">
                <a:pos x="T2" y="T3"/>
              </a:cxn>
            </a:cxnLst>
            <a:rect l="0" t="0" r="r" b="b"/>
            <a:pathLst>
              <a:path w="274" h="8">
                <a:moveTo>
                  <a:pt x="0" y="8"/>
                </a:moveTo>
                <a:cubicBezTo>
                  <a:pt x="91" y="5"/>
                  <a:pt x="183" y="3"/>
                  <a:pt x="274" y="0"/>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8" name="Freeform 14">
            <a:extLst>
              <a:ext uri="{FF2B5EF4-FFF2-40B4-BE49-F238E27FC236}">
                <a16:creationId xmlns:a16="http://schemas.microsoft.com/office/drawing/2014/main" id="{B8A34FC4-F9EC-DA48-B7F2-0F00F82394B7}"/>
              </a:ext>
            </a:extLst>
          </p:cNvPr>
          <p:cNvSpPr>
            <a:spLocks/>
          </p:cNvSpPr>
          <p:nvPr userDrawn="1"/>
        </p:nvSpPr>
        <p:spPr bwMode="auto">
          <a:xfrm>
            <a:off x="9486900" y="5500688"/>
            <a:ext cx="1058863" cy="11113"/>
          </a:xfrm>
          <a:custGeom>
            <a:avLst/>
            <a:gdLst>
              <a:gd name="T0" fmla="*/ 0 w 278"/>
              <a:gd name="T1" fmla="*/ 0 h 3"/>
              <a:gd name="T2" fmla="*/ 278 w 278"/>
              <a:gd name="T3" fmla="*/ 3 h 3"/>
            </a:gdLst>
            <a:ahLst/>
            <a:cxnLst>
              <a:cxn ang="0">
                <a:pos x="T0" y="T1"/>
              </a:cxn>
              <a:cxn ang="0">
                <a:pos x="T2" y="T3"/>
              </a:cxn>
            </a:cxnLst>
            <a:rect l="0" t="0" r="r" b="b"/>
            <a:pathLst>
              <a:path w="278" h="3">
                <a:moveTo>
                  <a:pt x="0" y="0"/>
                </a:moveTo>
                <a:cubicBezTo>
                  <a:pt x="93" y="1"/>
                  <a:pt x="185" y="2"/>
                  <a:pt x="278" y="3"/>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19" name="Freeform 15">
            <a:extLst>
              <a:ext uri="{FF2B5EF4-FFF2-40B4-BE49-F238E27FC236}">
                <a16:creationId xmlns:a16="http://schemas.microsoft.com/office/drawing/2014/main" id="{C2DA9367-F8B4-CA47-9424-E7B33A44EB43}"/>
              </a:ext>
            </a:extLst>
          </p:cNvPr>
          <p:cNvSpPr>
            <a:spLocks/>
          </p:cNvSpPr>
          <p:nvPr userDrawn="1"/>
        </p:nvSpPr>
        <p:spPr bwMode="auto">
          <a:xfrm>
            <a:off x="11056938" y="5484813"/>
            <a:ext cx="1085850" cy="19050"/>
          </a:xfrm>
          <a:custGeom>
            <a:avLst/>
            <a:gdLst>
              <a:gd name="T0" fmla="*/ 0 w 285"/>
              <a:gd name="T1" fmla="*/ 5 h 5"/>
              <a:gd name="T2" fmla="*/ 285 w 285"/>
              <a:gd name="T3" fmla="*/ 4 h 5"/>
            </a:gdLst>
            <a:ahLst/>
            <a:cxnLst>
              <a:cxn ang="0">
                <a:pos x="T0" y="T1"/>
              </a:cxn>
              <a:cxn ang="0">
                <a:pos x="T2" y="T3"/>
              </a:cxn>
            </a:cxnLst>
            <a:rect l="0" t="0" r="r" b="b"/>
            <a:pathLst>
              <a:path w="285" h="5">
                <a:moveTo>
                  <a:pt x="0" y="5"/>
                </a:moveTo>
                <a:cubicBezTo>
                  <a:pt x="95" y="1"/>
                  <a:pt x="190" y="0"/>
                  <a:pt x="285" y="4"/>
                </a:cubicBezTo>
              </a:path>
            </a:pathLst>
          </a:custGeom>
          <a:noFill/>
          <a:ln w="3810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nvGrpSpPr>
          <p:cNvPr id="27" name="Group 26">
            <a:extLst>
              <a:ext uri="{FF2B5EF4-FFF2-40B4-BE49-F238E27FC236}">
                <a16:creationId xmlns:a16="http://schemas.microsoft.com/office/drawing/2014/main" id="{1394A57A-E5F7-CA4D-BD07-9410A93ADB77}"/>
              </a:ext>
            </a:extLst>
          </p:cNvPr>
          <p:cNvGrpSpPr/>
          <p:nvPr userDrawn="1"/>
        </p:nvGrpSpPr>
        <p:grpSpPr>
          <a:xfrm>
            <a:off x="906463" y="3560763"/>
            <a:ext cx="933450" cy="1649413"/>
            <a:chOff x="906463" y="3560763"/>
            <a:chExt cx="933450" cy="1649413"/>
          </a:xfrm>
        </p:grpSpPr>
        <p:sp>
          <p:nvSpPr>
            <p:cNvPr id="28" name="Freeform 16">
              <a:extLst>
                <a:ext uri="{FF2B5EF4-FFF2-40B4-BE49-F238E27FC236}">
                  <a16:creationId xmlns:a16="http://schemas.microsoft.com/office/drawing/2014/main" id="{EE4BC1BD-BBC1-504E-95E1-43C1AB98B1C7}"/>
                </a:ext>
              </a:extLst>
            </p:cNvPr>
            <p:cNvSpPr>
              <a:spLocks/>
            </p:cNvSpPr>
            <p:nvPr/>
          </p:nvSpPr>
          <p:spPr bwMode="auto">
            <a:xfrm>
              <a:off x="906463" y="3560763"/>
              <a:ext cx="933450" cy="895350"/>
            </a:xfrm>
            <a:custGeom>
              <a:avLst/>
              <a:gdLst>
                <a:gd name="T0" fmla="*/ 41 w 245"/>
                <a:gd name="T1" fmla="*/ 196 h 235"/>
                <a:gd name="T2" fmla="*/ 149 w 245"/>
                <a:gd name="T3" fmla="*/ 226 h 235"/>
                <a:gd name="T4" fmla="*/ 211 w 245"/>
                <a:gd name="T5" fmla="*/ 184 h 235"/>
                <a:gd name="T6" fmla="*/ 190 w 245"/>
                <a:gd name="T7" fmla="*/ 31 h 235"/>
                <a:gd name="T8" fmla="*/ 54 w 245"/>
                <a:gd name="T9" fmla="*/ 31 h 235"/>
                <a:gd name="T10" fmla="*/ 18 w 245"/>
                <a:gd name="T11" fmla="*/ 160 h 235"/>
                <a:gd name="T12" fmla="*/ 41 w 245"/>
                <a:gd name="T13" fmla="*/ 196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196"/>
                  </a:moveTo>
                  <a:cubicBezTo>
                    <a:pt x="68" y="224"/>
                    <a:pt x="111" y="235"/>
                    <a:pt x="149" y="226"/>
                  </a:cubicBezTo>
                  <a:cubicBezTo>
                    <a:pt x="174" y="219"/>
                    <a:pt x="196" y="204"/>
                    <a:pt x="211" y="184"/>
                  </a:cubicBezTo>
                  <a:cubicBezTo>
                    <a:pt x="245" y="138"/>
                    <a:pt x="235" y="66"/>
                    <a:pt x="190" y="31"/>
                  </a:cubicBezTo>
                  <a:cubicBezTo>
                    <a:pt x="151" y="0"/>
                    <a:pt x="94" y="3"/>
                    <a:pt x="54" y="31"/>
                  </a:cubicBezTo>
                  <a:cubicBezTo>
                    <a:pt x="13" y="59"/>
                    <a:pt x="0" y="114"/>
                    <a:pt x="18" y="160"/>
                  </a:cubicBezTo>
                  <a:cubicBezTo>
                    <a:pt x="23" y="173"/>
                    <a:pt x="31" y="185"/>
                    <a:pt x="41" y="196"/>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29" name="Freeform 30">
              <a:extLst>
                <a:ext uri="{FF2B5EF4-FFF2-40B4-BE49-F238E27FC236}">
                  <a16:creationId xmlns:a16="http://schemas.microsoft.com/office/drawing/2014/main" id="{4BF3376E-53E4-134B-91A4-F8E561185F7E}"/>
                </a:ext>
              </a:extLst>
            </p:cNvPr>
            <p:cNvSpPr>
              <a:spLocks/>
            </p:cNvSpPr>
            <p:nvPr/>
          </p:nvSpPr>
          <p:spPr bwMode="auto">
            <a:xfrm>
              <a:off x="1355725" y="4437063"/>
              <a:ext cx="23813" cy="773113"/>
            </a:xfrm>
            <a:custGeom>
              <a:avLst/>
              <a:gdLst>
                <a:gd name="T0" fmla="*/ 5 w 6"/>
                <a:gd name="T1" fmla="*/ 203 h 203"/>
                <a:gd name="T2" fmla="*/ 6 w 6"/>
                <a:gd name="T3" fmla="*/ 0 h 203"/>
              </a:gdLst>
              <a:ahLst/>
              <a:cxnLst>
                <a:cxn ang="0">
                  <a:pos x="T0" y="T1"/>
                </a:cxn>
                <a:cxn ang="0">
                  <a:pos x="T2" y="T3"/>
                </a:cxn>
              </a:cxnLst>
              <a:rect l="0" t="0" r="r" b="b"/>
              <a:pathLst>
                <a:path w="6" h="203">
                  <a:moveTo>
                    <a:pt x="5" y="203"/>
                  </a:moveTo>
                  <a:cubicBezTo>
                    <a:pt x="0" y="135"/>
                    <a:pt x="1" y="67"/>
                    <a:pt x="6"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0" name="Group 29">
            <a:extLst>
              <a:ext uri="{FF2B5EF4-FFF2-40B4-BE49-F238E27FC236}">
                <a16:creationId xmlns:a16="http://schemas.microsoft.com/office/drawing/2014/main" id="{36906124-ACB1-364D-B8D1-441B9C37FF67}"/>
              </a:ext>
            </a:extLst>
          </p:cNvPr>
          <p:cNvGrpSpPr/>
          <p:nvPr userDrawn="1"/>
        </p:nvGrpSpPr>
        <p:grpSpPr>
          <a:xfrm>
            <a:off x="2479675" y="2900363"/>
            <a:ext cx="890588" cy="2298700"/>
            <a:chOff x="2479675" y="2900363"/>
            <a:chExt cx="890588" cy="2298700"/>
          </a:xfrm>
        </p:grpSpPr>
        <p:sp>
          <p:nvSpPr>
            <p:cNvPr id="31" name="Freeform 27">
              <a:extLst>
                <a:ext uri="{FF2B5EF4-FFF2-40B4-BE49-F238E27FC236}">
                  <a16:creationId xmlns:a16="http://schemas.microsoft.com/office/drawing/2014/main" id="{3FF0ED1F-EAFC-4042-9AAA-628EC33855DF}"/>
                </a:ext>
              </a:extLst>
            </p:cNvPr>
            <p:cNvSpPr>
              <a:spLocks/>
            </p:cNvSpPr>
            <p:nvPr/>
          </p:nvSpPr>
          <p:spPr bwMode="auto">
            <a:xfrm>
              <a:off x="2479675" y="2900363"/>
              <a:ext cx="890588" cy="869950"/>
            </a:xfrm>
            <a:custGeom>
              <a:avLst/>
              <a:gdLst>
                <a:gd name="T0" fmla="*/ 78 w 234"/>
                <a:gd name="T1" fmla="*/ 213 h 228"/>
                <a:gd name="T2" fmla="*/ 183 w 234"/>
                <a:gd name="T3" fmla="*/ 207 h 228"/>
                <a:gd name="T4" fmla="*/ 234 w 234"/>
                <a:gd name="T5" fmla="*/ 117 h 228"/>
                <a:gd name="T6" fmla="*/ 215 w 234"/>
                <a:gd name="T7" fmla="*/ 56 h 228"/>
                <a:gd name="T8" fmla="*/ 133 w 234"/>
                <a:gd name="T9" fmla="*/ 4 h 228"/>
                <a:gd name="T10" fmla="*/ 42 w 234"/>
                <a:gd name="T11" fmla="*/ 35 h 228"/>
                <a:gd name="T12" fmla="*/ 39 w 234"/>
                <a:gd name="T13" fmla="*/ 184 h 228"/>
                <a:gd name="T14" fmla="*/ 78 w 234"/>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213"/>
                  </a:moveTo>
                  <a:cubicBezTo>
                    <a:pt x="111" y="228"/>
                    <a:pt x="152" y="226"/>
                    <a:pt x="183" y="207"/>
                  </a:cubicBezTo>
                  <a:cubicBezTo>
                    <a:pt x="214" y="188"/>
                    <a:pt x="234" y="153"/>
                    <a:pt x="234" y="117"/>
                  </a:cubicBezTo>
                  <a:cubicBezTo>
                    <a:pt x="234" y="95"/>
                    <a:pt x="227" y="74"/>
                    <a:pt x="215" y="56"/>
                  </a:cubicBezTo>
                  <a:cubicBezTo>
                    <a:pt x="196" y="28"/>
                    <a:pt x="166" y="9"/>
                    <a:pt x="133" y="4"/>
                  </a:cubicBezTo>
                  <a:cubicBezTo>
                    <a:pt x="100" y="0"/>
                    <a:pt x="65" y="11"/>
                    <a:pt x="42" y="35"/>
                  </a:cubicBezTo>
                  <a:cubicBezTo>
                    <a:pt x="0" y="76"/>
                    <a:pt x="1" y="141"/>
                    <a:pt x="39" y="184"/>
                  </a:cubicBezTo>
                  <a:cubicBezTo>
                    <a:pt x="50" y="196"/>
                    <a:pt x="64" y="206"/>
                    <a:pt x="78"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2" name="Freeform 31">
              <a:extLst>
                <a:ext uri="{FF2B5EF4-FFF2-40B4-BE49-F238E27FC236}">
                  <a16:creationId xmlns:a16="http://schemas.microsoft.com/office/drawing/2014/main" id="{BBAAA029-943E-0F40-AFD0-10303452CAB9}"/>
                </a:ext>
              </a:extLst>
            </p:cNvPr>
            <p:cNvSpPr>
              <a:spLocks/>
            </p:cNvSpPr>
            <p:nvPr/>
          </p:nvSpPr>
          <p:spPr bwMode="auto">
            <a:xfrm>
              <a:off x="2940050" y="3754438"/>
              <a:ext cx="0" cy="1444625"/>
            </a:xfrm>
            <a:custGeom>
              <a:avLst/>
              <a:gdLst>
                <a:gd name="T0" fmla="*/ 379 h 379"/>
                <a:gd name="T1" fmla="*/ 0 h 379"/>
              </a:gdLst>
              <a:ahLst/>
              <a:cxnLst>
                <a:cxn ang="0">
                  <a:pos x="0" y="T0"/>
                </a:cxn>
                <a:cxn ang="0">
                  <a:pos x="0" y="T1"/>
                </a:cxn>
              </a:cxnLst>
              <a:rect l="0" t="0" r="r" b="b"/>
              <a:pathLst>
                <a:path h="379">
                  <a:moveTo>
                    <a:pt x="0" y="379"/>
                  </a:moveTo>
                  <a:cubicBezTo>
                    <a:pt x="0" y="252"/>
                    <a:pt x="0" y="126"/>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3" name="Group 32">
            <a:extLst>
              <a:ext uri="{FF2B5EF4-FFF2-40B4-BE49-F238E27FC236}">
                <a16:creationId xmlns:a16="http://schemas.microsoft.com/office/drawing/2014/main" id="{C0150C2B-1CE5-6C4B-8A1E-8BBD290802E3}"/>
              </a:ext>
            </a:extLst>
          </p:cNvPr>
          <p:cNvGrpSpPr/>
          <p:nvPr userDrawn="1"/>
        </p:nvGrpSpPr>
        <p:grpSpPr>
          <a:xfrm>
            <a:off x="4056063" y="3575050"/>
            <a:ext cx="933450" cy="1635125"/>
            <a:chOff x="4056063" y="3575050"/>
            <a:chExt cx="933450" cy="1635125"/>
          </a:xfrm>
        </p:grpSpPr>
        <p:sp>
          <p:nvSpPr>
            <p:cNvPr id="34" name="Freeform 25">
              <a:extLst>
                <a:ext uri="{FF2B5EF4-FFF2-40B4-BE49-F238E27FC236}">
                  <a16:creationId xmlns:a16="http://schemas.microsoft.com/office/drawing/2014/main" id="{BEA25018-1E51-1348-B3A3-5E9CA41F2E98}"/>
                </a:ext>
              </a:extLst>
            </p:cNvPr>
            <p:cNvSpPr>
              <a:spLocks/>
            </p:cNvSpPr>
            <p:nvPr/>
          </p:nvSpPr>
          <p:spPr bwMode="auto">
            <a:xfrm>
              <a:off x="4056063" y="3575050"/>
              <a:ext cx="933450" cy="896938"/>
            </a:xfrm>
            <a:custGeom>
              <a:avLst/>
              <a:gdLst>
                <a:gd name="T0" fmla="*/ 41 w 245"/>
                <a:gd name="T1" fmla="*/ 39 h 235"/>
                <a:gd name="T2" fmla="*/ 149 w 245"/>
                <a:gd name="T3" fmla="*/ 9 h 235"/>
                <a:gd name="T4" fmla="*/ 212 w 245"/>
                <a:gd name="T5" fmla="*/ 51 h 235"/>
                <a:gd name="T6" fmla="*/ 190 w 245"/>
                <a:gd name="T7" fmla="*/ 204 h 235"/>
                <a:gd name="T8" fmla="*/ 55 w 245"/>
                <a:gd name="T9" fmla="*/ 204 h 235"/>
                <a:gd name="T10" fmla="*/ 18 w 245"/>
                <a:gd name="T11" fmla="*/ 75 h 235"/>
                <a:gd name="T12" fmla="*/ 41 w 245"/>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5" h="235">
                  <a:moveTo>
                    <a:pt x="41" y="39"/>
                  </a:moveTo>
                  <a:cubicBezTo>
                    <a:pt x="69" y="11"/>
                    <a:pt x="111" y="0"/>
                    <a:pt x="149" y="9"/>
                  </a:cubicBezTo>
                  <a:cubicBezTo>
                    <a:pt x="174" y="16"/>
                    <a:pt x="197" y="31"/>
                    <a:pt x="212" y="51"/>
                  </a:cubicBezTo>
                  <a:cubicBezTo>
                    <a:pt x="245" y="97"/>
                    <a:pt x="235" y="169"/>
                    <a:pt x="190" y="204"/>
                  </a:cubicBezTo>
                  <a:cubicBezTo>
                    <a:pt x="151" y="235"/>
                    <a:pt x="95" y="232"/>
                    <a:pt x="55" y="204"/>
                  </a:cubicBezTo>
                  <a:cubicBezTo>
                    <a:pt x="14" y="176"/>
                    <a:pt x="0" y="121"/>
                    <a:pt x="18" y="75"/>
                  </a:cubicBezTo>
                  <a:cubicBezTo>
                    <a:pt x="23" y="62"/>
                    <a:pt x="31" y="50"/>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5" name="Freeform 32">
              <a:extLst>
                <a:ext uri="{FF2B5EF4-FFF2-40B4-BE49-F238E27FC236}">
                  <a16:creationId xmlns:a16="http://schemas.microsoft.com/office/drawing/2014/main" id="{625B3BAC-445E-534A-9685-47D0C933C45D}"/>
                </a:ext>
              </a:extLst>
            </p:cNvPr>
            <p:cNvSpPr>
              <a:spLocks/>
            </p:cNvSpPr>
            <p:nvPr/>
          </p:nvSpPr>
          <p:spPr bwMode="auto">
            <a:xfrm>
              <a:off x="4497388" y="4445000"/>
              <a:ext cx="19050" cy="765175"/>
            </a:xfrm>
            <a:custGeom>
              <a:avLst/>
              <a:gdLst>
                <a:gd name="T0" fmla="*/ 5 w 5"/>
                <a:gd name="T1" fmla="*/ 201 h 201"/>
                <a:gd name="T2" fmla="*/ 3 w 5"/>
                <a:gd name="T3" fmla="*/ 0 h 201"/>
              </a:gdLst>
              <a:ahLst/>
              <a:cxnLst>
                <a:cxn ang="0">
                  <a:pos x="T0" y="T1"/>
                </a:cxn>
                <a:cxn ang="0">
                  <a:pos x="T2" y="T3"/>
                </a:cxn>
              </a:cxnLst>
              <a:rect l="0" t="0" r="r" b="b"/>
              <a:pathLst>
                <a:path w="5" h="201">
                  <a:moveTo>
                    <a:pt x="5" y="201"/>
                  </a:moveTo>
                  <a:cubicBezTo>
                    <a:pt x="1"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6" name="Group 35">
            <a:extLst>
              <a:ext uri="{FF2B5EF4-FFF2-40B4-BE49-F238E27FC236}">
                <a16:creationId xmlns:a16="http://schemas.microsoft.com/office/drawing/2014/main" id="{2D5C7220-0A87-B149-A6DE-AB696D8EF189}"/>
              </a:ext>
            </a:extLst>
          </p:cNvPr>
          <p:cNvGrpSpPr/>
          <p:nvPr userDrawn="1"/>
        </p:nvGrpSpPr>
        <p:grpSpPr>
          <a:xfrm>
            <a:off x="5621338" y="2905125"/>
            <a:ext cx="895350" cy="2286001"/>
            <a:chOff x="5621338" y="2905125"/>
            <a:chExt cx="895350" cy="2286001"/>
          </a:xfrm>
        </p:grpSpPr>
        <p:sp>
          <p:nvSpPr>
            <p:cNvPr id="37" name="Freeform 23">
              <a:extLst>
                <a:ext uri="{FF2B5EF4-FFF2-40B4-BE49-F238E27FC236}">
                  <a16:creationId xmlns:a16="http://schemas.microsoft.com/office/drawing/2014/main" id="{223CB401-3895-B543-96B5-4E219CB48C07}"/>
                </a:ext>
              </a:extLst>
            </p:cNvPr>
            <p:cNvSpPr>
              <a:spLocks/>
            </p:cNvSpPr>
            <p:nvPr/>
          </p:nvSpPr>
          <p:spPr bwMode="auto">
            <a:xfrm>
              <a:off x="5621338" y="2905125"/>
              <a:ext cx="895350" cy="868363"/>
            </a:xfrm>
            <a:custGeom>
              <a:avLst/>
              <a:gdLst>
                <a:gd name="T0" fmla="*/ 79 w 235"/>
                <a:gd name="T1" fmla="*/ 213 h 228"/>
                <a:gd name="T2" fmla="*/ 183 w 235"/>
                <a:gd name="T3" fmla="*/ 207 h 228"/>
                <a:gd name="T4" fmla="*/ 234 w 235"/>
                <a:gd name="T5" fmla="*/ 116 h 228"/>
                <a:gd name="T6" fmla="*/ 215 w 235"/>
                <a:gd name="T7" fmla="*/ 56 h 228"/>
                <a:gd name="T8" fmla="*/ 133 w 235"/>
                <a:gd name="T9" fmla="*/ 4 h 228"/>
                <a:gd name="T10" fmla="*/ 42 w 235"/>
                <a:gd name="T11" fmla="*/ 34 h 228"/>
                <a:gd name="T12" fmla="*/ 40 w 235"/>
                <a:gd name="T13" fmla="*/ 184 h 228"/>
                <a:gd name="T14" fmla="*/ 79 w 235"/>
                <a:gd name="T15" fmla="*/ 213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228">
                  <a:moveTo>
                    <a:pt x="79" y="213"/>
                  </a:moveTo>
                  <a:cubicBezTo>
                    <a:pt x="112" y="228"/>
                    <a:pt x="152" y="226"/>
                    <a:pt x="183" y="207"/>
                  </a:cubicBezTo>
                  <a:cubicBezTo>
                    <a:pt x="214" y="188"/>
                    <a:pt x="235" y="153"/>
                    <a:pt x="234" y="116"/>
                  </a:cubicBezTo>
                  <a:cubicBezTo>
                    <a:pt x="234" y="95"/>
                    <a:pt x="227" y="74"/>
                    <a:pt x="215" y="56"/>
                  </a:cubicBezTo>
                  <a:cubicBezTo>
                    <a:pt x="196" y="28"/>
                    <a:pt x="166" y="9"/>
                    <a:pt x="133" y="4"/>
                  </a:cubicBezTo>
                  <a:cubicBezTo>
                    <a:pt x="100" y="0"/>
                    <a:pt x="66" y="11"/>
                    <a:pt x="42" y="34"/>
                  </a:cubicBezTo>
                  <a:cubicBezTo>
                    <a:pt x="0" y="76"/>
                    <a:pt x="2" y="141"/>
                    <a:pt x="40" y="184"/>
                  </a:cubicBezTo>
                  <a:cubicBezTo>
                    <a:pt x="51" y="196"/>
                    <a:pt x="64" y="206"/>
                    <a:pt x="79" y="213"/>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38" name="Freeform 33">
              <a:extLst>
                <a:ext uri="{FF2B5EF4-FFF2-40B4-BE49-F238E27FC236}">
                  <a16:creationId xmlns:a16="http://schemas.microsoft.com/office/drawing/2014/main" id="{E70DACF9-4A04-2D46-B0D6-9C212615F939}"/>
                </a:ext>
              </a:extLst>
            </p:cNvPr>
            <p:cNvSpPr>
              <a:spLocks/>
            </p:cNvSpPr>
            <p:nvPr/>
          </p:nvSpPr>
          <p:spPr bwMode="auto">
            <a:xfrm>
              <a:off x="6086475" y="3754438"/>
              <a:ext cx="11113" cy="1436688"/>
            </a:xfrm>
            <a:custGeom>
              <a:avLst/>
              <a:gdLst>
                <a:gd name="T0" fmla="*/ 0 w 3"/>
                <a:gd name="T1" fmla="*/ 377 h 377"/>
                <a:gd name="T2" fmla="*/ 3 w 3"/>
                <a:gd name="T3" fmla="*/ 0 h 377"/>
              </a:gdLst>
              <a:ahLst/>
              <a:cxnLst>
                <a:cxn ang="0">
                  <a:pos x="T0" y="T1"/>
                </a:cxn>
                <a:cxn ang="0">
                  <a:pos x="T2" y="T3"/>
                </a:cxn>
              </a:cxnLst>
              <a:rect l="0" t="0" r="r" b="b"/>
              <a:pathLst>
                <a:path w="3" h="377">
                  <a:moveTo>
                    <a:pt x="0" y="377"/>
                  </a:moveTo>
                  <a:cubicBezTo>
                    <a:pt x="1" y="251"/>
                    <a:pt x="2" y="126"/>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39" name="Group 38">
            <a:extLst>
              <a:ext uri="{FF2B5EF4-FFF2-40B4-BE49-F238E27FC236}">
                <a16:creationId xmlns:a16="http://schemas.microsoft.com/office/drawing/2014/main" id="{DB5F83A5-71DA-D345-872F-C2C1F57F640D}"/>
              </a:ext>
            </a:extLst>
          </p:cNvPr>
          <p:cNvGrpSpPr/>
          <p:nvPr userDrawn="1"/>
        </p:nvGrpSpPr>
        <p:grpSpPr>
          <a:xfrm>
            <a:off x="7202488" y="3571875"/>
            <a:ext cx="928688" cy="1619250"/>
            <a:chOff x="7202488" y="3571875"/>
            <a:chExt cx="928688" cy="1619250"/>
          </a:xfrm>
        </p:grpSpPr>
        <p:sp>
          <p:nvSpPr>
            <p:cNvPr id="40" name="Freeform 21">
              <a:extLst>
                <a:ext uri="{FF2B5EF4-FFF2-40B4-BE49-F238E27FC236}">
                  <a16:creationId xmlns:a16="http://schemas.microsoft.com/office/drawing/2014/main" id="{34668406-A8D8-DE48-905E-F9A8581E2DA6}"/>
                </a:ext>
              </a:extLst>
            </p:cNvPr>
            <p:cNvSpPr>
              <a:spLocks/>
            </p:cNvSpPr>
            <p:nvPr/>
          </p:nvSpPr>
          <p:spPr bwMode="auto">
            <a:xfrm>
              <a:off x="7202488" y="3571875"/>
              <a:ext cx="928688" cy="895350"/>
            </a:xfrm>
            <a:custGeom>
              <a:avLst/>
              <a:gdLst>
                <a:gd name="T0" fmla="*/ 41 w 244"/>
                <a:gd name="T1" fmla="*/ 39 h 235"/>
                <a:gd name="T2" fmla="*/ 149 w 244"/>
                <a:gd name="T3" fmla="*/ 9 h 235"/>
                <a:gd name="T4" fmla="*/ 211 w 244"/>
                <a:gd name="T5" fmla="*/ 51 h 235"/>
                <a:gd name="T6" fmla="*/ 190 w 244"/>
                <a:gd name="T7" fmla="*/ 204 h 235"/>
                <a:gd name="T8" fmla="*/ 54 w 244"/>
                <a:gd name="T9" fmla="*/ 204 h 235"/>
                <a:gd name="T10" fmla="*/ 18 w 244"/>
                <a:gd name="T11" fmla="*/ 75 h 235"/>
                <a:gd name="T12" fmla="*/ 41 w 244"/>
                <a:gd name="T13" fmla="*/ 39 h 235"/>
              </a:gdLst>
              <a:ahLst/>
              <a:cxnLst>
                <a:cxn ang="0">
                  <a:pos x="T0" y="T1"/>
                </a:cxn>
                <a:cxn ang="0">
                  <a:pos x="T2" y="T3"/>
                </a:cxn>
                <a:cxn ang="0">
                  <a:pos x="T4" y="T5"/>
                </a:cxn>
                <a:cxn ang="0">
                  <a:pos x="T6" y="T7"/>
                </a:cxn>
                <a:cxn ang="0">
                  <a:pos x="T8" y="T9"/>
                </a:cxn>
                <a:cxn ang="0">
                  <a:pos x="T10" y="T11"/>
                </a:cxn>
                <a:cxn ang="0">
                  <a:pos x="T12" y="T13"/>
                </a:cxn>
              </a:cxnLst>
              <a:rect l="0" t="0" r="r" b="b"/>
              <a:pathLst>
                <a:path w="244" h="235">
                  <a:moveTo>
                    <a:pt x="41" y="39"/>
                  </a:moveTo>
                  <a:cubicBezTo>
                    <a:pt x="68" y="11"/>
                    <a:pt x="111" y="0"/>
                    <a:pt x="149" y="9"/>
                  </a:cubicBezTo>
                  <a:cubicBezTo>
                    <a:pt x="173" y="16"/>
                    <a:pt x="196" y="31"/>
                    <a:pt x="211" y="51"/>
                  </a:cubicBezTo>
                  <a:cubicBezTo>
                    <a:pt x="244" y="97"/>
                    <a:pt x="235" y="169"/>
                    <a:pt x="190" y="204"/>
                  </a:cubicBezTo>
                  <a:cubicBezTo>
                    <a:pt x="151" y="235"/>
                    <a:pt x="94" y="232"/>
                    <a:pt x="54" y="204"/>
                  </a:cubicBezTo>
                  <a:cubicBezTo>
                    <a:pt x="13" y="176"/>
                    <a:pt x="0" y="121"/>
                    <a:pt x="18" y="75"/>
                  </a:cubicBezTo>
                  <a:cubicBezTo>
                    <a:pt x="23" y="62"/>
                    <a:pt x="31" y="49"/>
                    <a:pt x="41" y="39"/>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1" name="Freeform 34">
              <a:extLst>
                <a:ext uri="{FF2B5EF4-FFF2-40B4-BE49-F238E27FC236}">
                  <a16:creationId xmlns:a16="http://schemas.microsoft.com/office/drawing/2014/main" id="{E4301936-CA6C-3C49-BAD0-2C110759E242}"/>
                </a:ext>
              </a:extLst>
            </p:cNvPr>
            <p:cNvSpPr>
              <a:spLocks/>
            </p:cNvSpPr>
            <p:nvPr/>
          </p:nvSpPr>
          <p:spPr bwMode="auto">
            <a:xfrm>
              <a:off x="7651750" y="4432300"/>
              <a:ext cx="19050" cy="758825"/>
            </a:xfrm>
            <a:custGeom>
              <a:avLst/>
              <a:gdLst>
                <a:gd name="T0" fmla="*/ 5 w 5"/>
                <a:gd name="T1" fmla="*/ 199 h 199"/>
                <a:gd name="T2" fmla="*/ 2 w 5"/>
                <a:gd name="T3" fmla="*/ 0 h 199"/>
              </a:gdLst>
              <a:ahLst/>
              <a:cxnLst>
                <a:cxn ang="0">
                  <a:pos x="T0" y="T1"/>
                </a:cxn>
                <a:cxn ang="0">
                  <a:pos x="T2" y="T3"/>
                </a:cxn>
              </a:cxnLst>
              <a:rect l="0" t="0" r="r" b="b"/>
              <a:pathLst>
                <a:path w="5" h="199">
                  <a:moveTo>
                    <a:pt x="5" y="199"/>
                  </a:moveTo>
                  <a:cubicBezTo>
                    <a:pt x="0" y="132"/>
                    <a:pt x="0" y="66"/>
                    <a:pt x="2"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2" name="Group 41">
            <a:extLst>
              <a:ext uri="{FF2B5EF4-FFF2-40B4-BE49-F238E27FC236}">
                <a16:creationId xmlns:a16="http://schemas.microsoft.com/office/drawing/2014/main" id="{4A789624-289E-364F-AB16-5EE0118AFB67}"/>
              </a:ext>
            </a:extLst>
          </p:cNvPr>
          <p:cNvGrpSpPr/>
          <p:nvPr userDrawn="1"/>
        </p:nvGrpSpPr>
        <p:grpSpPr>
          <a:xfrm>
            <a:off x="8770938" y="2897188"/>
            <a:ext cx="892175" cy="2293937"/>
            <a:chOff x="8770938" y="2897188"/>
            <a:chExt cx="892175" cy="2293937"/>
          </a:xfrm>
        </p:grpSpPr>
        <p:sp>
          <p:nvSpPr>
            <p:cNvPr id="43" name="Freeform 18">
              <a:extLst>
                <a:ext uri="{FF2B5EF4-FFF2-40B4-BE49-F238E27FC236}">
                  <a16:creationId xmlns:a16="http://schemas.microsoft.com/office/drawing/2014/main" id="{DD4FCB72-6A24-EE4A-8DDB-DBB92CEFC89E}"/>
                </a:ext>
              </a:extLst>
            </p:cNvPr>
            <p:cNvSpPr>
              <a:spLocks/>
            </p:cNvSpPr>
            <p:nvPr/>
          </p:nvSpPr>
          <p:spPr bwMode="auto">
            <a:xfrm>
              <a:off x="8770938" y="2897188"/>
              <a:ext cx="892175" cy="868363"/>
            </a:xfrm>
            <a:custGeom>
              <a:avLst/>
              <a:gdLst>
                <a:gd name="T0" fmla="*/ 78 w 234"/>
                <a:gd name="T1" fmla="*/ 15 h 228"/>
                <a:gd name="T2" fmla="*/ 183 w 234"/>
                <a:gd name="T3" fmla="*/ 21 h 228"/>
                <a:gd name="T4" fmla="*/ 234 w 234"/>
                <a:gd name="T5" fmla="*/ 112 h 228"/>
                <a:gd name="T6" fmla="*/ 215 w 234"/>
                <a:gd name="T7" fmla="*/ 172 h 228"/>
                <a:gd name="T8" fmla="*/ 133 w 234"/>
                <a:gd name="T9" fmla="*/ 224 h 228"/>
                <a:gd name="T10" fmla="*/ 42 w 234"/>
                <a:gd name="T11" fmla="*/ 194 h 228"/>
                <a:gd name="T12" fmla="*/ 39 w 234"/>
                <a:gd name="T13" fmla="*/ 44 h 228"/>
                <a:gd name="T14" fmla="*/ 78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8" y="15"/>
                  </a:moveTo>
                  <a:cubicBezTo>
                    <a:pt x="111" y="0"/>
                    <a:pt x="152" y="2"/>
                    <a:pt x="183" y="21"/>
                  </a:cubicBezTo>
                  <a:cubicBezTo>
                    <a:pt x="214" y="40"/>
                    <a:pt x="234" y="75"/>
                    <a:pt x="234" y="112"/>
                  </a:cubicBezTo>
                  <a:cubicBezTo>
                    <a:pt x="234" y="133"/>
                    <a:pt x="227" y="154"/>
                    <a:pt x="215" y="172"/>
                  </a:cubicBezTo>
                  <a:cubicBezTo>
                    <a:pt x="196" y="200"/>
                    <a:pt x="166" y="219"/>
                    <a:pt x="133" y="224"/>
                  </a:cubicBezTo>
                  <a:cubicBezTo>
                    <a:pt x="100" y="228"/>
                    <a:pt x="65" y="217"/>
                    <a:pt x="42" y="194"/>
                  </a:cubicBezTo>
                  <a:cubicBezTo>
                    <a:pt x="0" y="153"/>
                    <a:pt x="1" y="87"/>
                    <a:pt x="39" y="44"/>
                  </a:cubicBezTo>
                  <a:cubicBezTo>
                    <a:pt x="50" y="32"/>
                    <a:pt x="64" y="22"/>
                    <a:pt x="78"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4" name="Freeform 35">
              <a:extLst>
                <a:ext uri="{FF2B5EF4-FFF2-40B4-BE49-F238E27FC236}">
                  <a16:creationId xmlns:a16="http://schemas.microsoft.com/office/drawing/2014/main" id="{7EE15DB9-AEEE-F242-9F49-CC97A8365B8C}"/>
                </a:ext>
              </a:extLst>
            </p:cNvPr>
            <p:cNvSpPr>
              <a:spLocks/>
            </p:cNvSpPr>
            <p:nvPr/>
          </p:nvSpPr>
          <p:spPr bwMode="auto">
            <a:xfrm>
              <a:off x="9217025" y="3762375"/>
              <a:ext cx="30163" cy="1428750"/>
            </a:xfrm>
            <a:custGeom>
              <a:avLst/>
              <a:gdLst>
                <a:gd name="T0" fmla="*/ 8 w 8"/>
                <a:gd name="T1" fmla="*/ 375 h 375"/>
                <a:gd name="T2" fmla="*/ 3 w 8"/>
                <a:gd name="T3" fmla="*/ 134 h 375"/>
                <a:gd name="T4" fmla="*/ 0 w 8"/>
                <a:gd name="T5" fmla="*/ 0 h 375"/>
              </a:gdLst>
              <a:ahLst/>
              <a:cxnLst>
                <a:cxn ang="0">
                  <a:pos x="T0" y="T1"/>
                </a:cxn>
                <a:cxn ang="0">
                  <a:pos x="T2" y="T3"/>
                </a:cxn>
                <a:cxn ang="0">
                  <a:pos x="T4" y="T5"/>
                </a:cxn>
              </a:cxnLst>
              <a:rect l="0" t="0" r="r" b="b"/>
              <a:pathLst>
                <a:path w="8" h="375">
                  <a:moveTo>
                    <a:pt x="8" y="375"/>
                  </a:moveTo>
                  <a:cubicBezTo>
                    <a:pt x="6" y="294"/>
                    <a:pt x="4" y="214"/>
                    <a:pt x="3" y="134"/>
                  </a:cubicBezTo>
                  <a:cubicBezTo>
                    <a:pt x="2" y="89"/>
                    <a:pt x="1" y="44"/>
                    <a:pt x="0"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grpSp>
        <p:nvGrpSpPr>
          <p:cNvPr id="45" name="Group 44">
            <a:extLst>
              <a:ext uri="{FF2B5EF4-FFF2-40B4-BE49-F238E27FC236}">
                <a16:creationId xmlns:a16="http://schemas.microsoft.com/office/drawing/2014/main" id="{3D919D3C-C7FB-9143-A4B9-6CCBB41A9A0B}"/>
              </a:ext>
            </a:extLst>
          </p:cNvPr>
          <p:cNvGrpSpPr/>
          <p:nvPr userDrawn="1"/>
        </p:nvGrpSpPr>
        <p:grpSpPr>
          <a:xfrm>
            <a:off x="10344150" y="3575050"/>
            <a:ext cx="892175" cy="1624013"/>
            <a:chOff x="10344150" y="3575050"/>
            <a:chExt cx="892175" cy="1624013"/>
          </a:xfrm>
        </p:grpSpPr>
        <p:sp>
          <p:nvSpPr>
            <p:cNvPr id="46" name="Freeform 20">
              <a:extLst>
                <a:ext uri="{FF2B5EF4-FFF2-40B4-BE49-F238E27FC236}">
                  <a16:creationId xmlns:a16="http://schemas.microsoft.com/office/drawing/2014/main" id="{ACA50320-FD70-4947-AFE4-0E1B40C58052}"/>
                </a:ext>
              </a:extLst>
            </p:cNvPr>
            <p:cNvSpPr>
              <a:spLocks/>
            </p:cNvSpPr>
            <p:nvPr/>
          </p:nvSpPr>
          <p:spPr bwMode="auto">
            <a:xfrm>
              <a:off x="10344150" y="3575050"/>
              <a:ext cx="892175" cy="869950"/>
            </a:xfrm>
            <a:custGeom>
              <a:avLst/>
              <a:gdLst>
                <a:gd name="T0" fmla="*/ 79 w 234"/>
                <a:gd name="T1" fmla="*/ 15 h 228"/>
                <a:gd name="T2" fmla="*/ 183 w 234"/>
                <a:gd name="T3" fmla="*/ 21 h 228"/>
                <a:gd name="T4" fmla="*/ 234 w 234"/>
                <a:gd name="T5" fmla="*/ 111 h 228"/>
                <a:gd name="T6" fmla="*/ 215 w 234"/>
                <a:gd name="T7" fmla="*/ 172 h 228"/>
                <a:gd name="T8" fmla="*/ 133 w 234"/>
                <a:gd name="T9" fmla="*/ 224 h 228"/>
                <a:gd name="T10" fmla="*/ 42 w 234"/>
                <a:gd name="T11" fmla="*/ 194 h 228"/>
                <a:gd name="T12" fmla="*/ 39 w 234"/>
                <a:gd name="T13" fmla="*/ 44 h 228"/>
                <a:gd name="T14" fmla="*/ 79 w 234"/>
                <a:gd name="T15" fmla="*/ 15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228">
                  <a:moveTo>
                    <a:pt x="79" y="15"/>
                  </a:moveTo>
                  <a:cubicBezTo>
                    <a:pt x="112" y="0"/>
                    <a:pt x="152" y="2"/>
                    <a:pt x="183" y="21"/>
                  </a:cubicBezTo>
                  <a:cubicBezTo>
                    <a:pt x="214" y="40"/>
                    <a:pt x="234" y="75"/>
                    <a:pt x="234" y="111"/>
                  </a:cubicBezTo>
                  <a:cubicBezTo>
                    <a:pt x="234" y="133"/>
                    <a:pt x="227" y="154"/>
                    <a:pt x="215" y="172"/>
                  </a:cubicBezTo>
                  <a:cubicBezTo>
                    <a:pt x="196" y="200"/>
                    <a:pt x="166" y="219"/>
                    <a:pt x="133" y="224"/>
                  </a:cubicBezTo>
                  <a:cubicBezTo>
                    <a:pt x="100" y="228"/>
                    <a:pt x="65" y="217"/>
                    <a:pt x="42" y="194"/>
                  </a:cubicBezTo>
                  <a:cubicBezTo>
                    <a:pt x="0" y="152"/>
                    <a:pt x="2" y="87"/>
                    <a:pt x="39" y="44"/>
                  </a:cubicBezTo>
                  <a:cubicBezTo>
                    <a:pt x="50" y="32"/>
                    <a:pt x="64" y="22"/>
                    <a:pt x="79" y="15"/>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sp>
          <p:nvSpPr>
            <p:cNvPr id="47" name="Freeform 36">
              <a:extLst>
                <a:ext uri="{FF2B5EF4-FFF2-40B4-BE49-F238E27FC236}">
                  <a16:creationId xmlns:a16="http://schemas.microsoft.com/office/drawing/2014/main" id="{2381E59E-0414-6D48-98ED-06FCAD8F03A4}"/>
                </a:ext>
              </a:extLst>
            </p:cNvPr>
            <p:cNvSpPr>
              <a:spLocks/>
            </p:cNvSpPr>
            <p:nvPr/>
          </p:nvSpPr>
          <p:spPr bwMode="auto">
            <a:xfrm>
              <a:off x="10801350" y="4432300"/>
              <a:ext cx="11113" cy="766763"/>
            </a:xfrm>
            <a:custGeom>
              <a:avLst/>
              <a:gdLst>
                <a:gd name="T0" fmla="*/ 0 w 3"/>
                <a:gd name="T1" fmla="*/ 201 h 201"/>
                <a:gd name="T2" fmla="*/ 3 w 3"/>
                <a:gd name="T3" fmla="*/ 0 h 201"/>
              </a:gdLst>
              <a:ahLst/>
              <a:cxnLst>
                <a:cxn ang="0">
                  <a:pos x="T0" y="T1"/>
                </a:cxn>
                <a:cxn ang="0">
                  <a:pos x="T2" y="T3"/>
                </a:cxn>
              </a:cxnLst>
              <a:rect l="0" t="0" r="r" b="b"/>
              <a:pathLst>
                <a:path w="3" h="201">
                  <a:moveTo>
                    <a:pt x="0" y="201"/>
                  </a:moveTo>
                  <a:cubicBezTo>
                    <a:pt x="0" y="134"/>
                    <a:pt x="0" y="67"/>
                    <a:pt x="3" y="0"/>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UA" dirty="0"/>
            </a:p>
          </p:txBody>
        </p:sp>
      </p:grpSp>
      <p:sp>
        <p:nvSpPr>
          <p:cNvPr id="73" name="Text Placeholder 23">
            <a:extLst>
              <a:ext uri="{FF2B5EF4-FFF2-40B4-BE49-F238E27FC236}">
                <a16:creationId xmlns:a16="http://schemas.microsoft.com/office/drawing/2014/main" id="{F950512E-7971-AA4D-B683-CEE9D2C985B5}"/>
              </a:ext>
            </a:extLst>
          </p:cNvPr>
          <p:cNvSpPr>
            <a:spLocks noGrp="1"/>
          </p:cNvSpPr>
          <p:nvPr>
            <p:ph type="body" sz="quarter" idx="17" hasCustomPrompt="1"/>
          </p:nvPr>
        </p:nvSpPr>
        <p:spPr>
          <a:xfrm>
            <a:off x="13494" y="376457"/>
            <a:ext cx="12178506" cy="729873"/>
          </a:xfrm>
        </p:spPr>
        <p:txBody>
          <a:bodyPr>
            <a:noAutofit/>
          </a:bodyPr>
          <a:lstStyle>
            <a:lvl1pPr marL="0" indent="0" algn="ctr">
              <a:buNone/>
              <a:defRPr sz="5000" b="1" i="0">
                <a:solidFill>
                  <a:srgbClr val="231F20"/>
                </a:solidFill>
                <a:latin typeface="Amatic SC" pitchFamily="2" charset="0"/>
              </a:defRPr>
            </a:lvl1pPr>
          </a:lstStyle>
          <a:p>
            <a:pPr lvl="0"/>
            <a:r>
              <a:rPr lang="en-US" dirty="0"/>
              <a:t>7 STEP INFOGRAPHIC</a:t>
            </a:r>
          </a:p>
        </p:txBody>
      </p:sp>
      <p:sp>
        <p:nvSpPr>
          <p:cNvPr id="81" name="Text Placeholder 23">
            <a:extLst>
              <a:ext uri="{FF2B5EF4-FFF2-40B4-BE49-F238E27FC236}">
                <a16:creationId xmlns:a16="http://schemas.microsoft.com/office/drawing/2014/main" id="{56590510-C894-E140-9A91-EC7C30751507}"/>
              </a:ext>
            </a:extLst>
          </p:cNvPr>
          <p:cNvSpPr>
            <a:spLocks noGrp="1"/>
          </p:cNvSpPr>
          <p:nvPr>
            <p:ph type="body" sz="quarter" idx="18" hasCustomPrompt="1"/>
          </p:nvPr>
        </p:nvSpPr>
        <p:spPr>
          <a:xfrm>
            <a:off x="826293" y="2573337"/>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01</a:t>
            </a:r>
          </a:p>
        </p:txBody>
      </p:sp>
      <p:sp>
        <p:nvSpPr>
          <p:cNvPr id="82" name="Text Placeholder 23">
            <a:extLst>
              <a:ext uri="{FF2B5EF4-FFF2-40B4-BE49-F238E27FC236}">
                <a16:creationId xmlns:a16="http://schemas.microsoft.com/office/drawing/2014/main" id="{B80BA6E1-F100-B842-8192-7E7810280BEA}"/>
              </a:ext>
            </a:extLst>
          </p:cNvPr>
          <p:cNvSpPr>
            <a:spLocks noGrp="1"/>
          </p:cNvSpPr>
          <p:nvPr>
            <p:ph type="body" sz="quarter" idx="19" hasCustomPrompt="1"/>
          </p:nvPr>
        </p:nvSpPr>
        <p:spPr>
          <a:xfrm>
            <a:off x="2411017" y="1865524"/>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2</a:t>
            </a:r>
          </a:p>
        </p:txBody>
      </p:sp>
      <p:sp>
        <p:nvSpPr>
          <p:cNvPr id="83" name="Text Placeholder 23">
            <a:extLst>
              <a:ext uri="{FF2B5EF4-FFF2-40B4-BE49-F238E27FC236}">
                <a16:creationId xmlns:a16="http://schemas.microsoft.com/office/drawing/2014/main" id="{3BB5A7B3-F503-984F-9084-4114A2DD4439}"/>
              </a:ext>
            </a:extLst>
          </p:cNvPr>
          <p:cNvSpPr>
            <a:spLocks noGrp="1"/>
          </p:cNvSpPr>
          <p:nvPr>
            <p:ph type="body" sz="quarter" idx="20" hasCustomPrompt="1"/>
          </p:nvPr>
        </p:nvSpPr>
        <p:spPr>
          <a:xfrm>
            <a:off x="3996033" y="2521658"/>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03</a:t>
            </a:r>
          </a:p>
        </p:txBody>
      </p:sp>
      <p:sp>
        <p:nvSpPr>
          <p:cNvPr id="84" name="Text Placeholder 23">
            <a:extLst>
              <a:ext uri="{FF2B5EF4-FFF2-40B4-BE49-F238E27FC236}">
                <a16:creationId xmlns:a16="http://schemas.microsoft.com/office/drawing/2014/main" id="{BA064ABC-BCDB-4E4B-B872-D90089DD79B3}"/>
              </a:ext>
            </a:extLst>
          </p:cNvPr>
          <p:cNvSpPr>
            <a:spLocks noGrp="1"/>
          </p:cNvSpPr>
          <p:nvPr>
            <p:ph type="body" sz="quarter" idx="21" hasCustomPrompt="1"/>
          </p:nvPr>
        </p:nvSpPr>
        <p:spPr>
          <a:xfrm>
            <a:off x="5544107" y="1881882"/>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04</a:t>
            </a:r>
          </a:p>
        </p:txBody>
      </p:sp>
      <p:sp>
        <p:nvSpPr>
          <p:cNvPr id="85" name="Text Placeholder 23">
            <a:extLst>
              <a:ext uri="{FF2B5EF4-FFF2-40B4-BE49-F238E27FC236}">
                <a16:creationId xmlns:a16="http://schemas.microsoft.com/office/drawing/2014/main" id="{D18AF03A-79BE-BB4D-B87E-642DD313F310}"/>
              </a:ext>
            </a:extLst>
          </p:cNvPr>
          <p:cNvSpPr>
            <a:spLocks noGrp="1"/>
          </p:cNvSpPr>
          <p:nvPr>
            <p:ph type="body" sz="quarter" idx="22" hasCustomPrompt="1"/>
          </p:nvPr>
        </p:nvSpPr>
        <p:spPr>
          <a:xfrm>
            <a:off x="7106782" y="2583526"/>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05</a:t>
            </a:r>
          </a:p>
        </p:txBody>
      </p:sp>
      <p:sp>
        <p:nvSpPr>
          <p:cNvPr id="86" name="Text Placeholder 23">
            <a:extLst>
              <a:ext uri="{FF2B5EF4-FFF2-40B4-BE49-F238E27FC236}">
                <a16:creationId xmlns:a16="http://schemas.microsoft.com/office/drawing/2014/main" id="{EB26201F-4C35-BA42-A67F-A985A43D452E}"/>
              </a:ext>
            </a:extLst>
          </p:cNvPr>
          <p:cNvSpPr>
            <a:spLocks noGrp="1"/>
          </p:cNvSpPr>
          <p:nvPr>
            <p:ph type="body" sz="quarter" idx="23" hasCustomPrompt="1"/>
          </p:nvPr>
        </p:nvSpPr>
        <p:spPr>
          <a:xfrm>
            <a:off x="8688548" y="1900329"/>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06</a:t>
            </a:r>
          </a:p>
        </p:txBody>
      </p:sp>
      <p:sp>
        <p:nvSpPr>
          <p:cNvPr id="87" name="Text Placeholder 23">
            <a:extLst>
              <a:ext uri="{FF2B5EF4-FFF2-40B4-BE49-F238E27FC236}">
                <a16:creationId xmlns:a16="http://schemas.microsoft.com/office/drawing/2014/main" id="{F5C71C0B-9124-6B4E-9C90-556737377EBB}"/>
              </a:ext>
            </a:extLst>
          </p:cNvPr>
          <p:cNvSpPr>
            <a:spLocks noGrp="1"/>
          </p:cNvSpPr>
          <p:nvPr>
            <p:ph type="body" sz="quarter" idx="24" hasCustomPrompt="1"/>
          </p:nvPr>
        </p:nvSpPr>
        <p:spPr>
          <a:xfrm>
            <a:off x="10266218" y="2548235"/>
            <a:ext cx="1058863" cy="756605"/>
          </a:xfrm>
        </p:spPr>
        <p:txBody>
          <a:bodyPr>
            <a:noAutofit/>
          </a:bodyPr>
          <a:lstStyle>
            <a:lvl1pPr marL="0" indent="0" algn="ctr">
              <a:buNone/>
              <a:defRPr sz="3400" b="1" i="0">
                <a:solidFill>
                  <a:srgbClr val="231F20"/>
                </a:solidFill>
                <a:latin typeface="Amatic SC" pitchFamily="2" charset="0"/>
              </a:defRPr>
            </a:lvl1pPr>
          </a:lstStyle>
          <a:p>
            <a:pPr lvl="0"/>
            <a:r>
              <a:rPr lang="en-US" dirty="0"/>
              <a:t>Step 07</a:t>
            </a:r>
          </a:p>
        </p:txBody>
      </p:sp>
      <p:sp>
        <p:nvSpPr>
          <p:cNvPr id="97" name="Text Placeholder 23">
            <a:extLst>
              <a:ext uri="{FF2B5EF4-FFF2-40B4-BE49-F238E27FC236}">
                <a16:creationId xmlns:a16="http://schemas.microsoft.com/office/drawing/2014/main" id="{812FA1CE-75FA-5440-B176-6AAAB65A9988}"/>
              </a:ext>
            </a:extLst>
          </p:cNvPr>
          <p:cNvSpPr>
            <a:spLocks noGrp="1"/>
          </p:cNvSpPr>
          <p:nvPr>
            <p:ph type="body" sz="quarter" idx="25" hasCustomPrompt="1"/>
          </p:nvPr>
        </p:nvSpPr>
        <p:spPr>
          <a:xfrm>
            <a:off x="1018059"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1984</a:t>
            </a:r>
          </a:p>
        </p:txBody>
      </p:sp>
      <p:sp>
        <p:nvSpPr>
          <p:cNvPr id="98" name="Text Placeholder 23">
            <a:extLst>
              <a:ext uri="{FF2B5EF4-FFF2-40B4-BE49-F238E27FC236}">
                <a16:creationId xmlns:a16="http://schemas.microsoft.com/office/drawing/2014/main" id="{6E9F9E31-B086-5C4D-ACCB-8B42FD4A0888}"/>
              </a:ext>
            </a:extLst>
          </p:cNvPr>
          <p:cNvSpPr>
            <a:spLocks noGrp="1"/>
          </p:cNvSpPr>
          <p:nvPr>
            <p:ph type="body" sz="quarter" idx="26" hasCustomPrompt="1"/>
          </p:nvPr>
        </p:nvSpPr>
        <p:spPr>
          <a:xfrm>
            <a:off x="2589695"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1989</a:t>
            </a:r>
          </a:p>
        </p:txBody>
      </p:sp>
      <p:sp>
        <p:nvSpPr>
          <p:cNvPr id="99" name="Text Placeholder 23">
            <a:extLst>
              <a:ext uri="{FF2B5EF4-FFF2-40B4-BE49-F238E27FC236}">
                <a16:creationId xmlns:a16="http://schemas.microsoft.com/office/drawing/2014/main" id="{2B509F05-CB6F-1A42-92ED-2780324CE9A4}"/>
              </a:ext>
            </a:extLst>
          </p:cNvPr>
          <p:cNvSpPr>
            <a:spLocks noGrp="1"/>
          </p:cNvSpPr>
          <p:nvPr>
            <p:ph type="body" sz="quarter" idx="27" hasCustomPrompt="1"/>
          </p:nvPr>
        </p:nvSpPr>
        <p:spPr>
          <a:xfrm>
            <a:off x="4152102"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1992</a:t>
            </a:r>
          </a:p>
        </p:txBody>
      </p:sp>
      <p:sp>
        <p:nvSpPr>
          <p:cNvPr id="100" name="Text Placeholder 23">
            <a:extLst>
              <a:ext uri="{FF2B5EF4-FFF2-40B4-BE49-F238E27FC236}">
                <a16:creationId xmlns:a16="http://schemas.microsoft.com/office/drawing/2014/main" id="{F12E52C2-8D56-5945-9BE7-8E2398879718}"/>
              </a:ext>
            </a:extLst>
          </p:cNvPr>
          <p:cNvSpPr>
            <a:spLocks noGrp="1"/>
          </p:cNvSpPr>
          <p:nvPr>
            <p:ph type="body" sz="quarter" idx="28" hasCustomPrompt="1"/>
          </p:nvPr>
        </p:nvSpPr>
        <p:spPr>
          <a:xfrm>
            <a:off x="5744520"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1995</a:t>
            </a:r>
          </a:p>
        </p:txBody>
      </p:sp>
      <p:sp>
        <p:nvSpPr>
          <p:cNvPr id="101" name="Text Placeholder 23">
            <a:extLst>
              <a:ext uri="{FF2B5EF4-FFF2-40B4-BE49-F238E27FC236}">
                <a16:creationId xmlns:a16="http://schemas.microsoft.com/office/drawing/2014/main" id="{F9BA1DF8-33EF-A547-B6ED-EC98437BC711}"/>
              </a:ext>
            </a:extLst>
          </p:cNvPr>
          <p:cNvSpPr>
            <a:spLocks noGrp="1"/>
          </p:cNvSpPr>
          <p:nvPr>
            <p:ph type="body" sz="quarter" idx="29" hasCustomPrompt="1"/>
          </p:nvPr>
        </p:nvSpPr>
        <p:spPr>
          <a:xfrm>
            <a:off x="7313291"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2003</a:t>
            </a:r>
          </a:p>
        </p:txBody>
      </p:sp>
      <p:sp>
        <p:nvSpPr>
          <p:cNvPr id="102" name="Text Placeholder 23">
            <a:extLst>
              <a:ext uri="{FF2B5EF4-FFF2-40B4-BE49-F238E27FC236}">
                <a16:creationId xmlns:a16="http://schemas.microsoft.com/office/drawing/2014/main" id="{AB75D4B8-6E52-3B49-B229-D90938F98C26}"/>
              </a:ext>
            </a:extLst>
          </p:cNvPr>
          <p:cNvSpPr>
            <a:spLocks noGrp="1"/>
          </p:cNvSpPr>
          <p:nvPr>
            <p:ph type="body" sz="quarter" idx="30" hasCustomPrompt="1"/>
          </p:nvPr>
        </p:nvSpPr>
        <p:spPr>
          <a:xfrm>
            <a:off x="8884927"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2008</a:t>
            </a:r>
          </a:p>
        </p:txBody>
      </p:sp>
      <p:sp>
        <p:nvSpPr>
          <p:cNvPr id="103" name="Text Placeholder 23">
            <a:extLst>
              <a:ext uri="{FF2B5EF4-FFF2-40B4-BE49-F238E27FC236}">
                <a16:creationId xmlns:a16="http://schemas.microsoft.com/office/drawing/2014/main" id="{BE0CF3AC-4230-8741-9777-1EFA313099C6}"/>
              </a:ext>
            </a:extLst>
          </p:cNvPr>
          <p:cNvSpPr>
            <a:spLocks noGrp="1"/>
          </p:cNvSpPr>
          <p:nvPr>
            <p:ph type="body" sz="quarter" idx="31" hasCustomPrompt="1"/>
          </p:nvPr>
        </p:nvSpPr>
        <p:spPr>
          <a:xfrm>
            <a:off x="10464096" y="5296887"/>
            <a:ext cx="699529" cy="756605"/>
          </a:xfrm>
        </p:spPr>
        <p:txBody>
          <a:bodyPr>
            <a:noAutofit/>
          </a:bodyPr>
          <a:lstStyle>
            <a:lvl1pPr marL="0" indent="0" algn="ctr">
              <a:buNone/>
              <a:defRPr sz="2800" b="1" i="0">
                <a:solidFill>
                  <a:srgbClr val="231F20"/>
                </a:solidFill>
                <a:latin typeface="Amatic SC" pitchFamily="2" charset="0"/>
              </a:defRPr>
            </a:lvl1pPr>
          </a:lstStyle>
          <a:p>
            <a:pPr lvl="0"/>
            <a:r>
              <a:rPr lang="en-US" dirty="0"/>
              <a:t>2019</a:t>
            </a:r>
          </a:p>
        </p:txBody>
      </p:sp>
    </p:spTree>
    <p:extLst>
      <p:ext uri="{BB962C8B-B14F-4D97-AF65-F5344CB8AC3E}">
        <p14:creationId xmlns:p14="http://schemas.microsoft.com/office/powerpoint/2010/main" val="25380900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14:presetBounceEnd="67000">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14:bounceEnd="67000">
                                          <p:cBhvr additive="base">
                                            <p:cTn id="31" dur="1000" fill="hold"/>
                                            <p:tgtEl>
                                              <p:spTgt spid="27"/>
                                            </p:tgtEl>
                                            <p:attrNameLst>
                                              <p:attrName>ppt_x</p:attrName>
                                            </p:attrNameLst>
                                          </p:cBhvr>
                                          <p:tavLst>
                                            <p:tav tm="0">
                                              <p:val>
                                                <p:strVal val="#ppt_x"/>
                                              </p:val>
                                            </p:tav>
                                            <p:tav tm="100000">
                                              <p:val>
                                                <p:strVal val="#ppt_x"/>
                                              </p:val>
                                            </p:tav>
                                          </p:tavLst>
                                        </p:anim>
                                        <p:anim calcmode="lin" valueType="num" p14:bounceEnd="67000">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14:presetBounceEnd="67000">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14:bounceEnd="67000">
                                          <p:cBhvr additive="base">
                                            <p:cTn id="35" dur="1000" fill="hold"/>
                                            <p:tgtEl>
                                              <p:spTgt spid="30"/>
                                            </p:tgtEl>
                                            <p:attrNameLst>
                                              <p:attrName>ppt_x</p:attrName>
                                            </p:attrNameLst>
                                          </p:cBhvr>
                                          <p:tavLst>
                                            <p:tav tm="0">
                                              <p:val>
                                                <p:strVal val="#ppt_x"/>
                                              </p:val>
                                            </p:tav>
                                            <p:tav tm="100000">
                                              <p:val>
                                                <p:strVal val="#ppt_x"/>
                                              </p:val>
                                            </p:tav>
                                          </p:tavLst>
                                        </p:anim>
                                        <p:anim calcmode="lin" valueType="num" p14:bounceEnd="67000">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67000">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14:bounceEnd="67000">
                                          <p:cBhvr additive="base">
                                            <p:cTn id="39" dur="1000" fill="hold"/>
                                            <p:tgtEl>
                                              <p:spTgt spid="33"/>
                                            </p:tgtEl>
                                            <p:attrNameLst>
                                              <p:attrName>ppt_x</p:attrName>
                                            </p:attrNameLst>
                                          </p:cBhvr>
                                          <p:tavLst>
                                            <p:tav tm="0">
                                              <p:val>
                                                <p:strVal val="#ppt_x"/>
                                              </p:val>
                                            </p:tav>
                                            <p:tav tm="100000">
                                              <p:val>
                                                <p:strVal val="#ppt_x"/>
                                              </p:val>
                                            </p:tav>
                                          </p:tavLst>
                                        </p:anim>
                                        <p:anim calcmode="lin" valueType="num" p14:bounceEnd="67000">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14:presetBounceEnd="67000">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14:bounceEnd="67000">
                                          <p:cBhvr additive="base">
                                            <p:cTn id="43" dur="1000" fill="hold"/>
                                            <p:tgtEl>
                                              <p:spTgt spid="36"/>
                                            </p:tgtEl>
                                            <p:attrNameLst>
                                              <p:attrName>ppt_x</p:attrName>
                                            </p:attrNameLst>
                                          </p:cBhvr>
                                          <p:tavLst>
                                            <p:tav tm="0">
                                              <p:val>
                                                <p:strVal val="#ppt_x"/>
                                              </p:val>
                                            </p:tav>
                                            <p:tav tm="100000">
                                              <p:val>
                                                <p:strVal val="#ppt_x"/>
                                              </p:val>
                                            </p:tav>
                                          </p:tavLst>
                                        </p:anim>
                                        <p:anim calcmode="lin" valueType="num" p14:bounceEnd="67000">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67000">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14:bounceEnd="67000">
                                          <p:cBhvr additive="base">
                                            <p:cTn id="47" dur="1000" fill="hold"/>
                                            <p:tgtEl>
                                              <p:spTgt spid="39"/>
                                            </p:tgtEl>
                                            <p:attrNameLst>
                                              <p:attrName>ppt_x</p:attrName>
                                            </p:attrNameLst>
                                          </p:cBhvr>
                                          <p:tavLst>
                                            <p:tav tm="0">
                                              <p:val>
                                                <p:strVal val="#ppt_x"/>
                                              </p:val>
                                            </p:tav>
                                            <p:tav tm="100000">
                                              <p:val>
                                                <p:strVal val="#ppt_x"/>
                                              </p:val>
                                            </p:tav>
                                          </p:tavLst>
                                        </p:anim>
                                        <p:anim calcmode="lin" valueType="num" p14:bounceEnd="67000">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14:presetBounceEnd="67000">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14:bounceEnd="67000">
                                          <p:cBhvr additive="base">
                                            <p:cTn id="51" dur="1000" fill="hold"/>
                                            <p:tgtEl>
                                              <p:spTgt spid="42"/>
                                            </p:tgtEl>
                                            <p:attrNameLst>
                                              <p:attrName>ppt_x</p:attrName>
                                            </p:attrNameLst>
                                          </p:cBhvr>
                                          <p:tavLst>
                                            <p:tav tm="0">
                                              <p:val>
                                                <p:strVal val="#ppt_x"/>
                                              </p:val>
                                            </p:tav>
                                            <p:tav tm="100000">
                                              <p:val>
                                                <p:strVal val="#ppt_x"/>
                                              </p:val>
                                            </p:tav>
                                          </p:tavLst>
                                        </p:anim>
                                        <p:anim calcmode="lin" valueType="num" p14:bounceEnd="67000">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14:presetBounceEnd="67000">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14:bounceEnd="67000">
                                          <p:cBhvr additive="base">
                                            <p:cTn id="55" dur="1000" fill="hold"/>
                                            <p:tgtEl>
                                              <p:spTgt spid="45"/>
                                            </p:tgtEl>
                                            <p:attrNameLst>
                                              <p:attrName>ppt_x</p:attrName>
                                            </p:attrNameLst>
                                          </p:cBhvr>
                                          <p:tavLst>
                                            <p:tav tm="0">
                                              <p:val>
                                                <p:strVal val="#ppt_x"/>
                                              </p:val>
                                            </p:tav>
                                            <p:tav tm="100000">
                                              <p:val>
                                                <p:strVal val="#ppt_x"/>
                                              </p:val>
                                            </p:tav>
                                          </p:tavLst>
                                        </p:anim>
                                        <p:anim calcmode="lin" valueType="num" p14:bounceEnd="67000">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grpId="0" nodeType="withEffect">
                                      <p:stCondLst>
                                        <p:cond delay="10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150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par>
                                    <p:cTn id="17" presetID="22" presetClass="entr" presetSubtype="8" fill="hold" grpId="0" nodeType="with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250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par>
                                    <p:cTn id="23" presetID="22" presetClass="entr" presetSubtype="8" fill="hold" grpId="0" nodeType="withEffect">
                                      <p:stCondLst>
                                        <p:cond delay="300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par>
                                    <p:cTn id="26" presetID="22" presetClass="entr" presetSubtype="8" fill="hold" grpId="0" nodeType="withEffect">
                                      <p:stCondLst>
                                        <p:cond delay="3500"/>
                                      </p:stCondLst>
                                      <p:childTnLst>
                                        <p:set>
                                          <p:cBhvr>
                                            <p:cTn id="27" dur="1" fill="hold">
                                              <p:stCondLst>
                                                <p:cond delay="0"/>
                                              </p:stCondLst>
                                            </p:cTn>
                                            <p:tgtEl>
                                              <p:spTgt spid="19"/>
                                            </p:tgtEl>
                                            <p:attrNameLst>
                                              <p:attrName>style.visibility</p:attrName>
                                            </p:attrNameLst>
                                          </p:cBhvr>
                                          <p:to>
                                            <p:strVal val="visible"/>
                                          </p:to>
                                        </p:set>
                                        <p:animEffect transition="in" filter="wipe(left)">
                                          <p:cBhvr>
                                            <p:cTn id="28" dur="500"/>
                                            <p:tgtEl>
                                              <p:spTgt spid="19"/>
                                            </p:tgtEl>
                                          </p:cBhvr>
                                        </p:animEffect>
                                      </p:childTnLst>
                                    </p:cTn>
                                  </p:par>
                                  <p:par>
                                    <p:cTn id="29" presetID="2" presetClass="entr" presetSubtype="1"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ppt_x"/>
                                              </p:val>
                                            </p:tav>
                                            <p:tav tm="100000">
                                              <p:val>
                                                <p:strVal val="#ppt_x"/>
                                              </p:val>
                                            </p:tav>
                                          </p:tavLst>
                                        </p:anim>
                                        <p:anim calcmode="lin" valueType="num">
                                          <p:cBhvr additive="base">
                                            <p:cTn id="32" dur="1000" fill="hold"/>
                                            <p:tgtEl>
                                              <p:spTgt spid="27"/>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100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1000" fill="hold"/>
                                            <p:tgtEl>
                                              <p:spTgt spid="30"/>
                                            </p:tgtEl>
                                            <p:attrNameLst>
                                              <p:attrName>ppt_x</p:attrName>
                                            </p:attrNameLst>
                                          </p:cBhvr>
                                          <p:tavLst>
                                            <p:tav tm="0">
                                              <p:val>
                                                <p:strVal val="#ppt_x"/>
                                              </p:val>
                                            </p:tav>
                                            <p:tav tm="100000">
                                              <p:val>
                                                <p:strVal val="#ppt_x"/>
                                              </p:val>
                                            </p:tav>
                                          </p:tavLst>
                                        </p:anim>
                                        <p:anim calcmode="lin" valueType="num">
                                          <p:cBhvr additive="base">
                                            <p:cTn id="36" dur="1000" fill="hold"/>
                                            <p:tgtEl>
                                              <p:spTgt spid="30"/>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150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0-#ppt_h/2"/>
                                              </p:val>
                                            </p:tav>
                                            <p:tav tm="100000">
                                              <p:val>
                                                <p:strVal val="#ppt_y"/>
                                              </p:val>
                                            </p:tav>
                                          </p:tavLst>
                                        </p:anim>
                                      </p:childTnLst>
                                    </p:cTn>
                                  </p:par>
                                  <p:par>
                                    <p:cTn id="41" presetID="2" presetClass="entr" presetSubtype="1" fill="hold" nodeType="withEffect">
                                      <p:stCondLst>
                                        <p:cond delay="2000"/>
                                      </p:stCondLst>
                                      <p:childTnLst>
                                        <p:set>
                                          <p:cBhvr>
                                            <p:cTn id="42" dur="1" fill="hold">
                                              <p:stCondLst>
                                                <p:cond delay="0"/>
                                              </p:stCondLst>
                                            </p:cTn>
                                            <p:tgtEl>
                                              <p:spTgt spid="36"/>
                                            </p:tgtEl>
                                            <p:attrNameLst>
                                              <p:attrName>style.visibility</p:attrName>
                                            </p:attrNameLst>
                                          </p:cBhvr>
                                          <p:to>
                                            <p:strVal val="visible"/>
                                          </p:to>
                                        </p:set>
                                        <p:anim calcmode="lin" valueType="num">
                                          <p:cBhvr additive="base">
                                            <p:cTn id="43" dur="1000" fill="hold"/>
                                            <p:tgtEl>
                                              <p:spTgt spid="36"/>
                                            </p:tgtEl>
                                            <p:attrNameLst>
                                              <p:attrName>ppt_x</p:attrName>
                                            </p:attrNameLst>
                                          </p:cBhvr>
                                          <p:tavLst>
                                            <p:tav tm="0">
                                              <p:val>
                                                <p:strVal val="#ppt_x"/>
                                              </p:val>
                                            </p:tav>
                                            <p:tav tm="100000">
                                              <p:val>
                                                <p:strVal val="#ppt_x"/>
                                              </p:val>
                                            </p:tav>
                                          </p:tavLst>
                                        </p:anim>
                                        <p:anim calcmode="lin" valueType="num">
                                          <p:cBhvr additive="base">
                                            <p:cTn id="44" dur="1000" fill="hold"/>
                                            <p:tgtEl>
                                              <p:spTgt spid="36"/>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250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ppt_x"/>
                                              </p:val>
                                            </p:tav>
                                            <p:tav tm="100000">
                                              <p:val>
                                                <p:strVal val="#ppt_x"/>
                                              </p:val>
                                            </p:tav>
                                          </p:tavLst>
                                        </p:anim>
                                        <p:anim calcmode="lin" valueType="num">
                                          <p:cBhvr additive="base">
                                            <p:cTn id="48" dur="1000" fill="hold"/>
                                            <p:tgtEl>
                                              <p:spTgt spid="39"/>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300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1000" fill="hold"/>
                                            <p:tgtEl>
                                              <p:spTgt spid="42"/>
                                            </p:tgtEl>
                                            <p:attrNameLst>
                                              <p:attrName>ppt_x</p:attrName>
                                            </p:attrNameLst>
                                          </p:cBhvr>
                                          <p:tavLst>
                                            <p:tav tm="0">
                                              <p:val>
                                                <p:strVal val="#ppt_x"/>
                                              </p:val>
                                            </p:tav>
                                            <p:tav tm="100000">
                                              <p:val>
                                                <p:strVal val="#ppt_x"/>
                                              </p:val>
                                            </p:tav>
                                          </p:tavLst>
                                        </p:anim>
                                        <p:anim calcmode="lin" valueType="num">
                                          <p:cBhvr additive="base">
                                            <p:cTn id="52" dur="1000" fill="hold"/>
                                            <p:tgtEl>
                                              <p:spTgt spid="42"/>
                                            </p:tgtEl>
                                            <p:attrNameLst>
                                              <p:attrName>ppt_y</p:attrName>
                                            </p:attrNameLst>
                                          </p:cBhvr>
                                          <p:tavLst>
                                            <p:tav tm="0">
                                              <p:val>
                                                <p:strVal val="0-#ppt_h/2"/>
                                              </p:val>
                                            </p:tav>
                                            <p:tav tm="100000">
                                              <p:val>
                                                <p:strVal val="#ppt_y"/>
                                              </p:val>
                                            </p:tav>
                                          </p:tavLst>
                                        </p:anim>
                                      </p:childTnLst>
                                    </p:cTn>
                                  </p:par>
                                  <p:par>
                                    <p:cTn id="53" presetID="2" presetClass="entr" presetSubtype="1" fill="hold" nodeType="withEffect">
                                      <p:stCondLst>
                                        <p:cond delay="3500"/>
                                      </p:stCondLst>
                                      <p:childTnLst>
                                        <p:set>
                                          <p:cBhvr>
                                            <p:cTn id="54" dur="1" fill="hold">
                                              <p:stCondLst>
                                                <p:cond delay="0"/>
                                              </p:stCondLst>
                                            </p:cTn>
                                            <p:tgtEl>
                                              <p:spTgt spid="45"/>
                                            </p:tgtEl>
                                            <p:attrNameLst>
                                              <p:attrName>style.visibility</p:attrName>
                                            </p:attrNameLst>
                                          </p:cBhvr>
                                          <p:to>
                                            <p:strVal val="visible"/>
                                          </p:to>
                                        </p:set>
                                        <p:anim calcmode="lin" valueType="num">
                                          <p:cBhvr additive="base">
                                            <p:cTn id="55" dur="1000" fill="hold"/>
                                            <p:tgtEl>
                                              <p:spTgt spid="45"/>
                                            </p:tgtEl>
                                            <p:attrNameLst>
                                              <p:attrName>ppt_x</p:attrName>
                                            </p:attrNameLst>
                                          </p:cBhvr>
                                          <p:tavLst>
                                            <p:tav tm="0">
                                              <p:val>
                                                <p:strVal val="#ppt_x"/>
                                              </p:val>
                                            </p:tav>
                                            <p:tav tm="100000">
                                              <p:val>
                                                <p:strVal val="#ppt_x"/>
                                              </p:val>
                                            </p:tav>
                                          </p:tavLst>
                                        </p:anim>
                                        <p:anim calcmode="lin" valueType="num">
                                          <p:cBhvr additive="base">
                                            <p:cTn id="56" dur="10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Slide 1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FFC6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15" name="Text Placeholder 23">
            <a:extLst>
              <a:ext uri="{FF2B5EF4-FFF2-40B4-BE49-F238E27FC236}">
                <a16:creationId xmlns:a16="http://schemas.microsoft.com/office/drawing/2014/main" id="{E9859F64-FFBE-FF4D-A0FF-B220A3DD1C07}"/>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6" name="Text Placeholder 23">
            <a:extLst>
              <a:ext uri="{FF2B5EF4-FFF2-40B4-BE49-F238E27FC236}">
                <a16:creationId xmlns:a16="http://schemas.microsoft.com/office/drawing/2014/main" id="{65E0CBF2-2650-8F4D-9A18-41AFEB8316B0}"/>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1</a:t>
            </a: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Tree>
    <p:extLst>
      <p:ext uri="{BB962C8B-B14F-4D97-AF65-F5344CB8AC3E}">
        <p14:creationId xmlns:p14="http://schemas.microsoft.com/office/powerpoint/2010/main" val="695948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0" y="3862137"/>
            <a:ext cx="12289971" cy="2995864"/>
          </a:xfrm>
          <a:prstGeom prst="rect">
            <a:avLst/>
          </a:prstGeom>
          <a:solidFill>
            <a:srgbClr val="51A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9" name="Text Placeholder 23">
            <a:extLst>
              <a:ext uri="{FF2B5EF4-FFF2-40B4-BE49-F238E27FC236}">
                <a16:creationId xmlns:a16="http://schemas.microsoft.com/office/drawing/2014/main" id="{12458E8D-4626-2C4B-B4B6-42D7FA14B9C8}"/>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10" name="Text Placeholder 23">
            <a:extLst>
              <a:ext uri="{FF2B5EF4-FFF2-40B4-BE49-F238E27FC236}">
                <a16:creationId xmlns:a16="http://schemas.microsoft.com/office/drawing/2014/main" id="{8D1598BF-B496-974D-BD54-0E7F5368CF57}"/>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2</a:t>
            </a:r>
          </a:p>
        </p:txBody>
      </p:sp>
    </p:spTree>
    <p:extLst>
      <p:ext uri="{BB962C8B-B14F-4D97-AF65-F5344CB8AC3E}">
        <p14:creationId xmlns:p14="http://schemas.microsoft.com/office/powerpoint/2010/main" val="2937590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1E9D80-0290-4E4C-A875-CCBCBF84ADAC}"/>
              </a:ext>
            </a:extLst>
          </p:cNvPr>
          <p:cNvSpPr/>
          <p:nvPr userDrawn="1"/>
        </p:nvSpPr>
        <p:spPr>
          <a:xfrm>
            <a:off x="1" y="3862137"/>
            <a:ext cx="12192000" cy="2995864"/>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grpSp>
        <p:nvGrpSpPr>
          <p:cNvPr id="18" name="Group 17">
            <a:extLst>
              <a:ext uri="{FF2B5EF4-FFF2-40B4-BE49-F238E27FC236}">
                <a16:creationId xmlns:a16="http://schemas.microsoft.com/office/drawing/2014/main" id="{76C3040E-A904-9D4B-AF87-0323D2B9C0D8}"/>
              </a:ext>
            </a:extLst>
          </p:cNvPr>
          <p:cNvGrpSpPr/>
          <p:nvPr userDrawn="1"/>
        </p:nvGrpSpPr>
        <p:grpSpPr>
          <a:xfrm rot="16200000">
            <a:off x="10309821" y="1712590"/>
            <a:ext cx="2530305" cy="138107"/>
            <a:chOff x="2502568" y="6027821"/>
            <a:chExt cx="6689559" cy="365125"/>
          </a:xfrm>
        </p:grpSpPr>
        <p:pic>
          <p:nvPicPr>
            <p:cNvPr id="19" name="Picture 18" descr="Text, logo&#10;&#10;Description automatically generated">
              <a:extLst>
                <a:ext uri="{FF2B5EF4-FFF2-40B4-BE49-F238E27FC236}">
                  <a16:creationId xmlns:a16="http://schemas.microsoft.com/office/drawing/2014/main" id="{2CD3ED27-480A-CF4C-9A91-8937ABEC37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20" name="Picture 19" descr="Text, logo&#10;&#10;Description automatically generated">
              <a:extLst>
                <a:ext uri="{FF2B5EF4-FFF2-40B4-BE49-F238E27FC236}">
                  <a16:creationId xmlns:a16="http://schemas.microsoft.com/office/drawing/2014/main" id="{B4B453B0-757D-5240-A488-202A6733D0A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sp>
        <p:nvSpPr>
          <p:cNvPr id="22" name="Text Placeholder 23">
            <a:extLst>
              <a:ext uri="{FF2B5EF4-FFF2-40B4-BE49-F238E27FC236}">
                <a16:creationId xmlns:a16="http://schemas.microsoft.com/office/drawing/2014/main" id="{D8DCB463-9221-6140-BA40-258BEB7007B3}"/>
              </a:ext>
            </a:extLst>
          </p:cNvPr>
          <p:cNvSpPr>
            <a:spLocks noGrp="1"/>
          </p:cNvSpPr>
          <p:nvPr>
            <p:ph type="body" sz="quarter" idx="16" hasCustomPrompt="1"/>
          </p:nvPr>
        </p:nvSpPr>
        <p:spPr>
          <a:xfrm>
            <a:off x="685835" y="1890704"/>
            <a:ext cx="7718578" cy="866585"/>
          </a:xfrm>
        </p:spPr>
        <p:txBody>
          <a:bodyPr>
            <a:normAutofit/>
          </a:bodyPr>
          <a:lstStyle>
            <a:lvl1pPr marL="0" indent="0" algn="l">
              <a:buNone/>
              <a:defRPr sz="2200" b="0" i="0">
                <a:solidFill>
                  <a:srgbClr val="231F20"/>
                </a:solidFill>
                <a:latin typeface="Josefin Sans" pitchFamily="2" charset="0"/>
              </a:defRPr>
            </a:lvl1pPr>
          </a:lstStyle>
          <a:p>
            <a:pPr lvl="0"/>
            <a:r>
              <a:rPr lang="en-US" dirty="0"/>
              <a:t>Your short description for slide</a:t>
            </a:r>
          </a:p>
        </p:txBody>
      </p:sp>
      <p:sp>
        <p:nvSpPr>
          <p:cNvPr id="23" name="Text Placeholder 23">
            <a:extLst>
              <a:ext uri="{FF2B5EF4-FFF2-40B4-BE49-F238E27FC236}">
                <a16:creationId xmlns:a16="http://schemas.microsoft.com/office/drawing/2014/main" id="{980D56FC-3EA0-8244-BB8E-E7D643941AF1}"/>
              </a:ext>
            </a:extLst>
          </p:cNvPr>
          <p:cNvSpPr>
            <a:spLocks noGrp="1"/>
          </p:cNvSpPr>
          <p:nvPr>
            <p:ph type="body" sz="quarter" idx="17" hasCustomPrompt="1"/>
          </p:nvPr>
        </p:nvSpPr>
        <p:spPr>
          <a:xfrm>
            <a:off x="685835" y="955116"/>
            <a:ext cx="7718578" cy="697326"/>
          </a:xfrm>
        </p:spPr>
        <p:txBody>
          <a:bodyPr>
            <a:noAutofit/>
          </a:bodyPr>
          <a:lstStyle>
            <a:lvl1pPr marL="0" indent="0" algn="l">
              <a:buNone/>
              <a:defRPr sz="6200" b="1" i="0">
                <a:solidFill>
                  <a:srgbClr val="231F20"/>
                </a:solidFill>
                <a:latin typeface="Amatic SC" pitchFamily="2" charset="0"/>
              </a:defRPr>
            </a:lvl1pPr>
          </a:lstStyle>
          <a:p>
            <a:pPr lvl="0"/>
            <a:r>
              <a:rPr lang="en-US" dirty="0"/>
              <a:t>DIVIDER SLIDE 3</a:t>
            </a:r>
          </a:p>
        </p:txBody>
      </p:sp>
    </p:spTree>
    <p:extLst>
      <p:ext uri="{BB962C8B-B14F-4D97-AF65-F5344CB8AC3E}">
        <p14:creationId xmlns:p14="http://schemas.microsoft.com/office/powerpoint/2010/main" val="39277901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heme" Target="../theme/theme2.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C2B7C4E-2B02-DC46-8EDA-7F34F03228F2}"/>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 altLang="en-IE" dirty="0"/>
              <a:t>Κάντε κλικ για να επεξεργαστείτε το στυλ τίτλου Master</a:t>
            </a:r>
            <a:endParaRPr lang="ru-RU" altLang="en-IE" dirty="0"/>
          </a:p>
        </p:txBody>
      </p:sp>
      <p:sp>
        <p:nvSpPr>
          <p:cNvPr id="1027" name="Text Placeholder 2">
            <a:extLst>
              <a:ext uri="{FF2B5EF4-FFF2-40B4-BE49-F238E27FC236}">
                <a16:creationId xmlns:a16="http://schemas.microsoft.com/office/drawing/2014/main" id="{784E3A6D-9ADB-CD41-AA0A-3ABEE014AF0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 altLang="en-IE" dirty="0"/>
              <a:t>Επεξεργασία βασικών στυλ κειμένου</a:t>
            </a:r>
          </a:p>
          <a:p>
            <a:pPr lvl="1"/>
            <a:r>
              <a:rPr lang="el" altLang="en-IE" dirty="0"/>
              <a:t>Δεύτερο επίπεδο</a:t>
            </a:r>
          </a:p>
          <a:p>
            <a:pPr lvl="2"/>
            <a:r>
              <a:rPr lang="el" altLang="en-IE" dirty="0"/>
              <a:t>Τρίτο επίπεδο</a:t>
            </a:r>
          </a:p>
          <a:p>
            <a:pPr lvl="3"/>
            <a:r>
              <a:rPr lang="el" altLang="en-IE" dirty="0"/>
              <a:t>Τέταρτο επίπεδο</a:t>
            </a:r>
          </a:p>
          <a:p>
            <a:pPr lvl="4"/>
            <a:r>
              <a:rPr lang="el" altLang="en-IE" dirty="0"/>
              <a:t>Πέμπτο επίπεδο</a:t>
            </a:r>
            <a:endParaRPr lang="ru-RU" altLang="en-IE" dirty="0"/>
          </a:p>
        </p:txBody>
      </p:sp>
      <p:sp>
        <p:nvSpPr>
          <p:cNvPr id="4" name="Date Placeholder 3">
            <a:extLst>
              <a:ext uri="{FF2B5EF4-FFF2-40B4-BE49-F238E27FC236}">
                <a16:creationId xmlns:a16="http://schemas.microsoft.com/office/drawing/2014/main" id="{D8F28635-78F4-7044-BFA3-C1DAB234DA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Josefin Sans" pitchFamily="2" charset="0"/>
              </a:defRPr>
            </a:lvl1pPr>
          </a:lstStyle>
          <a:p>
            <a:pPr>
              <a:defRPr/>
            </a:pPr>
            <a:fld id="{2096F27E-122C-DA48-A6DF-3512B02B1180}" type="datetime1">
              <a:rPr lang="en-IE" smtClean="0"/>
              <a:pPr>
                <a:defRPr/>
              </a:pPr>
              <a:t>19/12/2022</a:t>
            </a:fld>
            <a:endParaRPr lang="ru-RU" dirty="0"/>
          </a:p>
        </p:txBody>
      </p:sp>
      <p:sp>
        <p:nvSpPr>
          <p:cNvPr id="5" name="Footer Placeholder 4">
            <a:extLst>
              <a:ext uri="{FF2B5EF4-FFF2-40B4-BE49-F238E27FC236}">
                <a16:creationId xmlns:a16="http://schemas.microsoft.com/office/drawing/2014/main" id="{E2E62127-D9CE-B14F-9AEB-DECC21B552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Josefin Sans" pitchFamily="2" charset="0"/>
              </a:defRPr>
            </a:lvl1pPr>
          </a:lstStyle>
          <a:p>
            <a:pPr>
              <a:defRPr/>
            </a:pPr>
            <a:endParaRPr lang="ru-RU" dirty="0"/>
          </a:p>
        </p:txBody>
      </p:sp>
      <p:sp>
        <p:nvSpPr>
          <p:cNvPr id="6" name="Slide Number Placeholder 5">
            <a:extLst>
              <a:ext uri="{FF2B5EF4-FFF2-40B4-BE49-F238E27FC236}">
                <a16:creationId xmlns:a16="http://schemas.microsoft.com/office/drawing/2014/main" id="{2B4BBFE0-AE6D-BD4D-A471-14A09B9C16F9}"/>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39293"/>
                </a:solidFill>
                <a:latin typeface="Josefin Sans" pitchFamily="2" charset="0"/>
              </a:defRPr>
            </a:lvl1pPr>
          </a:lstStyle>
          <a:p>
            <a:pPr>
              <a:defRPr/>
            </a:pPr>
            <a:fld id="{E9902012-F364-C64D-A3B8-56BEDC76006E}" type="slidenum">
              <a:rPr lang="ru-RU" altLang="ru-UA" smtClean="0"/>
              <a:pPr>
                <a:defRPr/>
              </a:pPr>
              <a:t>‹#›</a:t>
            </a:fld>
            <a:endParaRPr lang="ru-RU" altLang="ru-U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61" r:id="rId6"/>
    <p:sldLayoutId id="2147483662" r:id="rId7"/>
    <p:sldLayoutId id="2147483663" r:id="rId8"/>
    <p:sldLayoutId id="2147483653" r:id="rId9"/>
    <p:sldLayoutId id="2147483654" r:id="rId10"/>
    <p:sldLayoutId id="2147483690" r:id="rId11"/>
    <p:sldLayoutId id="2147483655" r:id="rId12"/>
    <p:sldLayoutId id="2147483657" r:id="rId13"/>
    <p:sldLayoutId id="2147483658" r:id="rId14"/>
    <p:sldLayoutId id="2147483659" r:id="rId15"/>
    <p:sldLayoutId id="2147483664" r:id="rId16"/>
    <p:sldLayoutId id="2147483665" r:id="rId17"/>
    <p:sldLayoutId id="2147483666" r:id="rId18"/>
    <p:sldLayoutId id="2147483667" r:id="rId19"/>
    <p:sldLayoutId id="2147483668" r:id="rId20"/>
    <p:sldLayoutId id="2147483669" r:id="rId21"/>
    <p:sldLayoutId id="2147483715" r:id="rId22"/>
    <p:sldLayoutId id="2147483716" r:id="rId23"/>
    <p:sldLayoutId id="2147483670" r:id="rId24"/>
    <p:sldLayoutId id="2147483671" r:id="rId25"/>
    <p:sldLayoutId id="2147483672" r:id="rId26"/>
    <p:sldLayoutId id="2147483673" r:id="rId27"/>
    <p:sldLayoutId id="2147483656" r:id="rId28"/>
    <p:sldLayoutId id="2147483680" r:id="rId29"/>
    <p:sldLayoutId id="2147483674" r:id="rId30"/>
    <p:sldLayoutId id="2147483676" r:id="rId31"/>
    <p:sldLayoutId id="2147483677" r:id="rId32"/>
    <p:sldLayoutId id="2147483678" r:id="rId33"/>
    <p:sldLayoutId id="2147483679" r:id="rId34"/>
    <p:sldLayoutId id="2147483682" r:id="rId35"/>
    <p:sldLayoutId id="2147483683" r:id="rId36"/>
    <p:sldLayoutId id="2147483684" r:id="rId37"/>
    <p:sldLayoutId id="2147483686" r:id="rId38"/>
    <p:sldLayoutId id="2147483691" r:id="rId39"/>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Josefin Sans" pitchFamily="2" charset="0"/>
          <a:ea typeface="+mj-ea"/>
          <a:cs typeface="+mj-cs"/>
        </a:defRPr>
      </a:lvl1pPr>
      <a:lvl2pPr algn="l" rtl="0" eaLnBrk="0" fontAlgn="base" hangingPunct="0">
        <a:lnSpc>
          <a:spcPct val="90000"/>
        </a:lnSpc>
        <a:spcBef>
          <a:spcPct val="0"/>
        </a:spcBef>
        <a:spcAft>
          <a:spcPct val="0"/>
        </a:spcAft>
        <a:defRPr sz="4400">
          <a:solidFill>
            <a:schemeClr val="tx1"/>
          </a:solidFill>
          <a:latin typeface="Architects Daughter" pitchFamily="2" charset="0"/>
        </a:defRPr>
      </a:lvl2pPr>
      <a:lvl3pPr algn="l" rtl="0" eaLnBrk="0" fontAlgn="base" hangingPunct="0">
        <a:lnSpc>
          <a:spcPct val="90000"/>
        </a:lnSpc>
        <a:spcBef>
          <a:spcPct val="0"/>
        </a:spcBef>
        <a:spcAft>
          <a:spcPct val="0"/>
        </a:spcAft>
        <a:defRPr sz="4400">
          <a:solidFill>
            <a:schemeClr val="tx1"/>
          </a:solidFill>
          <a:latin typeface="Architects Daughter" pitchFamily="2" charset="0"/>
        </a:defRPr>
      </a:lvl3pPr>
      <a:lvl4pPr algn="l" rtl="0" eaLnBrk="0" fontAlgn="base" hangingPunct="0">
        <a:lnSpc>
          <a:spcPct val="90000"/>
        </a:lnSpc>
        <a:spcBef>
          <a:spcPct val="0"/>
        </a:spcBef>
        <a:spcAft>
          <a:spcPct val="0"/>
        </a:spcAft>
        <a:defRPr sz="4400">
          <a:solidFill>
            <a:schemeClr val="tx1"/>
          </a:solidFill>
          <a:latin typeface="Architects Daughter" pitchFamily="2" charset="0"/>
        </a:defRPr>
      </a:lvl4pPr>
      <a:lvl5pPr algn="l" rtl="0" eaLnBrk="0" fontAlgn="base" hangingPunct="0">
        <a:lnSpc>
          <a:spcPct val="90000"/>
        </a:lnSpc>
        <a:spcBef>
          <a:spcPct val="0"/>
        </a:spcBef>
        <a:spcAft>
          <a:spcPct val="0"/>
        </a:spcAft>
        <a:defRPr sz="4400">
          <a:solidFill>
            <a:schemeClr val="tx1"/>
          </a:solidFill>
          <a:latin typeface="Architects Daughter" pitchFamily="2" charset="0"/>
        </a:defRPr>
      </a:lvl5pPr>
      <a:lvl6pPr marL="457200" algn="l" rtl="0" fontAlgn="base">
        <a:lnSpc>
          <a:spcPct val="90000"/>
        </a:lnSpc>
        <a:spcBef>
          <a:spcPct val="0"/>
        </a:spcBef>
        <a:spcAft>
          <a:spcPct val="0"/>
        </a:spcAft>
        <a:defRPr sz="4400">
          <a:solidFill>
            <a:schemeClr val="tx1"/>
          </a:solidFill>
          <a:latin typeface="Architects Daughter" pitchFamily="2" charset="0"/>
        </a:defRPr>
      </a:lvl6pPr>
      <a:lvl7pPr marL="914400" algn="l" rtl="0" fontAlgn="base">
        <a:lnSpc>
          <a:spcPct val="90000"/>
        </a:lnSpc>
        <a:spcBef>
          <a:spcPct val="0"/>
        </a:spcBef>
        <a:spcAft>
          <a:spcPct val="0"/>
        </a:spcAft>
        <a:defRPr sz="4400">
          <a:solidFill>
            <a:schemeClr val="tx1"/>
          </a:solidFill>
          <a:latin typeface="Architects Daughter" pitchFamily="2" charset="0"/>
        </a:defRPr>
      </a:lvl7pPr>
      <a:lvl8pPr marL="1371600" algn="l" rtl="0" fontAlgn="base">
        <a:lnSpc>
          <a:spcPct val="90000"/>
        </a:lnSpc>
        <a:spcBef>
          <a:spcPct val="0"/>
        </a:spcBef>
        <a:spcAft>
          <a:spcPct val="0"/>
        </a:spcAft>
        <a:defRPr sz="4400">
          <a:solidFill>
            <a:schemeClr val="tx1"/>
          </a:solidFill>
          <a:latin typeface="Architects Daughter" pitchFamily="2" charset="0"/>
        </a:defRPr>
      </a:lvl8pPr>
      <a:lvl9pPr marL="1828800" algn="l" rtl="0" fontAlgn="base">
        <a:lnSpc>
          <a:spcPct val="90000"/>
        </a:lnSpc>
        <a:spcBef>
          <a:spcPct val="0"/>
        </a:spcBef>
        <a:spcAft>
          <a:spcPct val="0"/>
        </a:spcAft>
        <a:defRPr sz="4400">
          <a:solidFill>
            <a:schemeClr val="tx1"/>
          </a:solidFill>
          <a:latin typeface="Architects Daughter"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Josefin Sans" pitchFamily="2" charset="0"/>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Josefin Sans" pitchFamily="2" charset="0"/>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Josefin Sans" pitchFamily="2" charset="0"/>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Josefin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l"/>
              <a:t>Κάντε κλικ για να επεξεργαστείτε το στυλ τίτλου Master</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l"/>
              <a:t>Κάντε κλικ για να επεξεργαστείτε τα βασικά στυλ κειμένου</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12/19/2022</a:t>
            </a:fld>
            <a:endParaRPr lang="en-US"/>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37233419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Lst>
  <p:hf hdr="0" ftr="0" dt="0"/>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35.xml"/><Relationship Id="rId1" Type="http://schemas.openxmlformats.org/officeDocument/2006/relationships/video" Target="https://player.vimeo.com/video/548654740?h=e98b92252c&amp;app_id=122963" TargetMode="External"/><Relationship Id="rId4" Type="http://schemas.openxmlformats.org/officeDocument/2006/relationships/hyperlink" Target="https://www.creativescotland.com/explore/read/stories/features/2021/arts-culture-health-and-wellbeing-scotlan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journals.sagepub.com/doi/10.1177/1757913920911961" TargetMode="External"/><Relationship Id="rId1" Type="http://schemas.openxmlformats.org/officeDocument/2006/relationships/slideLayout" Target="../slideLayouts/slideLayout35.xml"/><Relationship Id="rId4" Type="http://schemas.openxmlformats.org/officeDocument/2006/relationships/hyperlink" Target="https://www.theguardian.com/lifeandstyle/2021/jul/02/happy-hookers-how-prescribing-creativity-might-help-wellbei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stitchlinks.com/" TargetMode="Externa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hyperlink" Target="https://taikusydan.turkuamk.fi/en/frontpage/arts-for-well-being/" TargetMode="External"/><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hyperlink" Target="https://www.artscouncil.org.uk/blog/what-can-culture-do-healthcare-0" TargetMode="External"/><Relationship Id="rId2" Type="http://schemas.openxmlformats.org/officeDocument/2006/relationships/image" Target="../media/image15.jpe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h.ie/articles/why-is-creativity-important-and-what-does-it-contribute/" TargetMode="External"/><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39.xml"/><Relationship Id="rId1" Type="http://schemas.openxmlformats.org/officeDocument/2006/relationships/video" Target="https://www.youtube.com/embed/SDo_UiyKyEY?feature=oembed" TargetMode="External"/><Relationship Id="rId4" Type="http://schemas.openxmlformats.org/officeDocument/2006/relationships/hyperlink" Target="https://youtu.be/SDo_UiyKyE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tatic1.1.sqspcdn.com/static/f/1482593/19171593/1341830741930/Simon_Opher_cost_benefit_report" TargetMode="External"/><Relationship Id="rId1" Type="http://schemas.openxmlformats.org/officeDocument/2006/relationships/slideLayout" Target="../slideLayouts/slideLayout35.xml"/><Relationship Id="rId4" Type="http://schemas.openxmlformats.org/officeDocument/2006/relationships/hyperlink" Target="https://www.artscouncil.org.uk/blog/what-can-culture-do-healthcare-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35.xml"/><Relationship Id="rId1" Type="http://schemas.openxmlformats.org/officeDocument/2006/relationships/video" Target="https://www.youtube.com/embed/mdphDY2-zKc?list=PLlhFrXqK7Tn4Dsfau2sXqP2FJltmxFP_F" TargetMode="External"/><Relationship Id="rId5" Type="http://schemas.openxmlformats.org/officeDocument/2006/relationships/hyperlink" Target="https://esmeefairbairn.org.uk/latest-news/b-arts-using-art-and-creativity-transform-community-stoke/" TargetMode="Externa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libraryheather.com/2018/10/20/in-which-i-discover-libraries-supporting-health-and-wellness-part-1/" TargetMode="External"/><Relationship Id="rId7" Type="http://schemas.openxmlformats.org/officeDocument/2006/relationships/hyperlink" Target="http://ifpnews.com/news/society/healthcare/music-therapy-for-the-disabled-for-the-first-time-in-iran/" TargetMode="External"/><Relationship Id="rId2" Type="http://schemas.openxmlformats.org/officeDocument/2006/relationships/image" Target="../media/image22.jpeg"/><Relationship Id="rId1" Type="http://schemas.openxmlformats.org/officeDocument/2006/relationships/slideLayout" Target="../slideLayouts/slideLayout53.xml"/><Relationship Id="rId6" Type="http://schemas.openxmlformats.org/officeDocument/2006/relationships/image" Target="../media/image24.jpeg"/><Relationship Id="rId5" Type="http://schemas.openxmlformats.org/officeDocument/2006/relationships/hyperlink" Target="https://macm.org/en/catactivite/creative-moment/" TargetMode="Externa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hyperlink" Target="https://www.facebook.com/TFCCastlebar/" TargetMode="External"/><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hyperlink" Target="https://culture-sante-aquitaine.com/" TargetMode="Externa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hyperlink" Target="https://wellcome.org/news/lets-talk-about-lived-experiences-mental-health-challenges" TargetMode="External"/><Relationship Id="rId2" Type="http://schemas.openxmlformats.org/officeDocument/2006/relationships/hyperlink" Target="https://onlinelibrary.wiley.com/doi/abs/10.1111/cfs.12683" TargetMode="External"/><Relationship Id="rId1" Type="http://schemas.openxmlformats.org/officeDocument/2006/relationships/slideLayout" Target="../slideLayouts/slideLayout61.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6.xml"/><Relationship Id="rId1" Type="http://schemas.openxmlformats.org/officeDocument/2006/relationships/video" Target="https://www.youtube.com/embed/THpk6Efff-g?feature=oembed" TargetMode="External"/><Relationship Id="rId4" Type="http://schemas.openxmlformats.org/officeDocument/2006/relationships/hyperlink" Target="https://www.gponline.com/social-prescribing-patients-curate-art-exhibition-leading-cornish-gallery/article/1738119"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ocialprescribers.eu/"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hyperlink" Target="https://www.facebook.com/natureisbestflorist.blogspot.ie" TargetMode="External"/><Relationship Id="rId2" Type="http://schemas.openxmlformats.org/officeDocument/2006/relationships/image" Target="../media/image30.jp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hyperlink" Target="https://www.hse.ie/eng/services/list/4/mental-health-services/nosp/research/reports/donegal-social-prescribing-evaluation.pdf" TargetMode="External"/><Relationship Id="rId2" Type="http://schemas.openxmlformats.org/officeDocument/2006/relationships/image" Target="../media/image31.jpe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46.xml"/><Relationship Id="rId1" Type="http://schemas.openxmlformats.org/officeDocument/2006/relationships/video" Target="https://www.youtube.com/embed/_iBaF7y9msQ?feature=oembed" TargetMode="External"/><Relationship Id="rId4" Type="http://schemas.openxmlformats.org/officeDocument/2006/relationships/hyperlink" Target="https://youtu.be/_iBaF7y9msQ"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ammond.com.au/arts-on-prescription-sector-guide/file" TargetMode="External"/><Relationship Id="rId2" Type="http://schemas.openxmlformats.org/officeDocument/2006/relationships/image" Target="../media/image33.jpeg"/><Relationship Id="rId1" Type="http://schemas.openxmlformats.org/officeDocument/2006/relationships/slideLayout" Target="../slideLayouts/slideLayout46.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hyperlink" Target="https://www.nhs.uk/conditions/stress-anxiety-depression/mindfulness/" TargetMode="External"/><Relationship Id="rId2" Type="http://schemas.openxmlformats.org/officeDocument/2006/relationships/hyperlink" Target="https://www.nhs.uk/conditions/stress-anxiety-depression/improve-mental-wellbeing/" TargetMode="External"/><Relationship Id="rId1" Type="http://schemas.openxmlformats.org/officeDocument/2006/relationships/slideLayout" Target="../slideLayouts/slideLayout46.xml"/><Relationship Id="rId5" Type="http://schemas.openxmlformats.org/officeDocument/2006/relationships/hyperlink" Target="https://www.letscraftni.com/womens-organisations.html" TargetMode="Externa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hyperlink" Target="https://www.tandfonline.com/doi/full/10.1080/17533015.2018.1490786" TargetMode="External"/><Relationship Id="rId2" Type="http://schemas.openxmlformats.org/officeDocument/2006/relationships/image" Target="../media/image35.jpeg"/><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canartsaveus.podbean.com/" TargetMode="External"/><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35.xml"/><Relationship Id="rId4" Type="http://schemas.openxmlformats.org/officeDocument/2006/relationships/hyperlink" Target="https://www.hawkswell.com/projects/cultural-companions"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41.jpeg"/><Relationship Id="rId1" Type="http://schemas.openxmlformats.org/officeDocument/2006/relationships/slideLayout" Target="../slideLayouts/slideLayout35.xml"/><Relationship Id="rId4" Type="http://schemas.openxmlformats.org/officeDocument/2006/relationships/hyperlink" Target="https://www.england.nhs.uk/blog/social-prescribing-at-the-library/"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socialprescribingacademy.org.uk/the-power-of-the-arts-and-social-activities-to-improve-the-nations-health/" TargetMode="External"/><Relationship Id="rId2" Type="http://schemas.openxmlformats.org/officeDocument/2006/relationships/image" Target="../media/image41.jpe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s://creativecommunityforpeaceblog.com/3-ways-music-brings-people-together/" TargetMode="External"/><Relationship Id="rId2" Type="http://schemas.openxmlformats.org/officeDocument/2006/relationships/image" Target="../media/image42.jpeg"/><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3" Type="http://schemas.openxmlformats.org/officeDocument/2006/relationships/hyperlink" Target="https://culture-sante-aquitaine.com/vos-projets/le-grand-tour-de-valse-cie-alea-citta-association-voix-danses-212/" TargetMode="External"/><Relationship Id="rId2" Type="http://schemas.openxmlformats.org/officeDocument/2006/relationships/image" Target="../media/image43.jpeg"/><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35.xml"/><Relationship Id="rId1" Type="http://schemas.openxmlformats.org/officeDocument/2006/relationships/video" Target="https://www.youtube.com/embed/T_7xngo20zU?feature=oembed" TargetMode="External"/><Relationship Id="rId4" Type="http://schemas.openxmlformats.org/officeDocument/2006/relationships/hyperlink" Target="https://www.earthsong.i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culture-sante-aquitaine.com/vos-projets/la-pause-musicale-183/" TargetMode="External"/><Relationship Id="rId2" Type="http://schemas.openxmlformats.org/officeDocument/2006/relationships/image" Target="../media/image45.jpe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hyperlink" Target="https://www.art-is-fun.com/" TargetMode="Externa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hyperlink" Target="https://www.facebook.com/WHO/?__cft__%5b0%5d=AZVP6fANqTrVmv6ifI9QOClVBU929WEiHfcxcvP_4UG8trfROAQbjb6BHaI3_fcB0dh4iE_GJV5hXtX2B2Nvm_J7bNMig6VcVhHWxOkX6fehK4sFx7M4RsJdYWVjffUhYS0&amp;__tn__=kK-R" TargetMode="External"/><Relationship Id="rId1" Type="http://schemas.openxmlformats.org/officeDocument/2006/relationships/slideLayout" Target="../slideLayouts/slideLayout14.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slideLayout" Target="../slideLayouts/slideLayout25.xml"/><Relationship Id="rId1" Type="http://schemas.openxmlformats.org/officeDocument/2006/relationships/video" Target="https://www.youtube.com/embed/-K20oSnHgYE?feature=oembed" TargetMode="External"/><Relationship Id="rId4" Type="http://schemas.openxmlformats.org/officeDocument/2006/relationships/hyperlink" Target="https://www.abc.net.au/everyday/space-22-improving-mental-health-through-creative-arts/101052564"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intrinsiconline.com/pages/printables" TargetMode="External"/><Relationship Id="rId2" Type="http://schemas.openxmlformats.org/officeDocument/2006/relationships/image" Target="../media/image58.png"/><Relationship Id="rId1" Type="http://schemas.openxmlformats.org/officeDocument/2006/relationships/slideLayout" Target="../slideLayouts/slideLayout23.xml"/><Relationship Id="rId4" Type="http://schemas.openxmlformats.org/officeDocument/2006/relationships/hyperlink" Target="https://www.twinkl.ie/resource/us-t-c-1551-mindfulness-coloring-pages-bumper-activity-pack"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abc.net.au/everyday/space-22-improving-mental-health-through-creative-arts/101052564" TargetMode="External"/><Relationship Id="rId2" Type="http://schemas.openxmlformats.org/officeDocument/2006/relationships/slideLayout" Target="../slideLayouts/slideLayout22.xml"/><Relationship Id="rId1" Type="http://schemas.openxmlformats.org/officeDocument/2006/relationships/video" Target="https://www.youtube.com/embed/Is5ixUo2zFE?feature=oembed" TargetMode="External"/><Relationship Id="rId4" Type="http://schemas.openxmlformats.org/officeDocument/2006/relationships/image" Target="../media/image59.jpeg"/></Relationships>
</file>

<file path=ppt/slides/_rels/slide55.xml.rels><?xml version="1.0" encoding="UTF-8" standalone="yes"?>
<Relationships xmlns="http://schemas.openxmlformats.org/package/2006/relationships"><Relationship Id="rId3" Type="http://schemas.openxmlformats.org/officeDocument/2006/relationships/hyperlink" Target="https://www.penguinrandomhouse.com/book-clubs/getting-started/" TargetMode="External"/><Relationship Id="rId2" Type="http://schemas.openxmlformats.org/officeDocument/2006/relationships/image" Target="../media/image60.jpe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www.penguinrandomhouse.com/book-clubs/getting-started/" TargetMode="External"/><Relationship Id="rId1" Type="http://schemas.openxmlformats.org/officeDocument/2006/relationships/slideLayout" Target="../slideLayouts/slideLayout22.xml"/><Relationship Id="rId4" Type="http://schemas.openxmlformats.org/officeDocument/2006/relationships/hyperlink" Target="https://www.artclubbers.com/blog/2020/6/3/start-a-creative-collective"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3" Type="http://schemas.openxmlformats.org/officeDocument/2006/relationships/hyperlink" Target="https://happiful.com/the-world-health-organisation-who-emphasises-link-between-the-arts-and-mental-health/" TargetMode="External"/><Relationship Id="rId2" Type="http://schemas.openxmlformats.org/officeDocument/2006/relationships/hyperlink" Target="http://iccliverpool.ac.uk/?research=the-art-of-social-prescribing-informing-policy-on-creative-interventions-in-mental-health-care" TargetMode="External"/><Relationship Id="rId1" Type="http://schemas.openxmlformats.org/officeDocument/2006/relationships/slideLayout" Target="../slideLayouts/slideLayout6.xml"/><Relationship Id="rId4" Type="http://schemas.openxmlformats.org/officeDocument/2006/relationships/hyperlink" Target="https://g.co/artshealth?fbclid=IwAR0Yhjtv8lykchdRK_oMLODpptUM5TSZ63olBQtpjWYtU2hItKlaU62OaO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2" Type="http://schemas.openxmlformats.org/officeDocument/2006/relationships/hyperlink" Target="http://www.socialprescribers.eu/" TargetMode="Externa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7F5FCF-E2BD-F645-B1D7-839F2D34B128}"/>
              </a:ext>
            </a:extLst>
          </p:cNvPr>
          <p:cNvSpPr>
            <a:spLocks noGrp="1"/>
          </p:cNvSpPr>
          <p:nvPr>
            <p:ph type="body" sz="quarter" idx="16"/>
          </p:nvPr>
        </p:nvSpPr>
        <p:spPr>
          <a:xfrm>
            <a:off x="503978" y="5732410"/>
            <a:ext cx="11386182" cy="914400"/>
          </a:xfrm>
          <a:noFill/>
        </p:spPr>
        <p:txBody>
          <a:bodyPr>
            <a:noAutofit/>
          </a:bodyPr>
          <a:lstStyle/>
          <a:p>
            <a:pPr>
              <a:lnSpc>
                <a:spcPct val="120000"/>
              </a:lnSpc>
            </a:pPr>
            <a:r>
              <a:rPr lang="el" sz="2400" dirty="0">
                <a:solidFill>
                  <a:schemeClr val="bg1"/>
                </a:solidFill>
                <a:latin typeface="Lato" panose="020F0502020204030203" pitchFamily="34" charset="0"/>
                <a:ea typeface="Lato" panose="020F0502020204030203" pitchFamily="34" charset="0"/>
                <a:cs typeface="Lato" panose="020F0502020204030203" pitchFamily="34" charset="0"/>
              </a:rPr>
              <a:t>Ένα μικρό εισαγωγικό μάθημα για εκπαιδευτικούς κοινωνικών/πολιτιστικών υπηρεσιών</a:t>
            </a:r>
          </a:p>
        </p:txBody>
      </p:sp>
      <p:sp>
        <p:nvSpPr>
          <p:cNvPr id="5" name="Text Placeholder 4">
            <a:extLst>
              <a:ext uri="{FF2B5EF4-FFF2-40B4-BE49-F238E27FC236}">
                <a16:creationId xmlns:a16="http://schemas.microsoft.com/office/drawing/2014/main" id="{B9045EE2-1F02-9F43-995C-8D4B8EC31DBE}"/>
              </a:ext>
            </a:extLst>
          </p:cNvPr>
          <p:cNvSpPr>
            <a:spLocks noGrp="1"/>
          </p:cNvSpPr>
          <p:nvPr>
            <p:ph type="body" sz="quarter" idx="17"/>
          </p:nvPr>
        </p:nvSpPr>
        <p:spPr>
          <a:xfrm>
            <a:off x="503978" y="4321224"/>
            <a:ext cx="11688022" cy="992499"/>
          </a:xfrm>
        </p:spPr>
        <p:txBody>
          <a:bodyPr/>
          <a:lstStyle/>
          <a:p>
            <a:r>
              <a:rPr lang="el" sz="4800" dirty="0">
                <a:solidFill>
                  <a:schemeClr val="bg1"/>
                </a:solidFill>
                <a:latin typeface="Lato" panose="020F0502020204030203" pitchFamily="34" charset="0"/>
                <a:ea typeface="Lato" panose="020F0502020204030203" pitchFamily="34" charset="0"/>
                <a:cs typeface="Lato" panose="020F0502020204030203" pitchFamily="34" charset="0"/>
              </a:rPr>
              <a:t>ΕΙΣΑΓΩΓΗ ΣΤΗΝ ΚΟΙΝΩΝΙΚΗ ΣΥΝΤΑΓΟΓΡΑΦΗ</a:t>
            </a:r>
          </a:p>
        </p:txBody>
      </p:sp>
    </p:spTree>
    <p:extLst>
      <p:ext uri="{BB962C8B-B14F-4D97-AF65-F5344CB8AC3E}">
        <p14:creationId xmlns:p14="http://schemas.microsoft.com/office/powerpoint/2010/main" val="3039320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0AF9D1C-141B-C740-BEF5-A28F41DA7F4C}"/>
              </a:ext>
            </a:extLst>
          </p:cNvPr>
          <p:cNvSpPr/>
          <p:nvPr/>
        </p:nvSpPr>
        <p:spPr>
          <a:xfrm rot="10800000" flipV="1">
            <a:off x="1585" y="5591216"/>
            <a:ext cx="12188825" cy="124690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sz="2400" dirty="0">
                <a:latin typeface="Josefin Sans" pitchFamily="2" charset="0"/>
              </a:rPr>
              <a:t>Σύμφωνα με το Arts Council UK, όσοι παρακολουθούν έναν πολιτιστικό χώρο ή εκδήλωση έχουν σχεδόν 60% περισσότερες πιθανότητες να αναφέρουν καλή υγεία σε σύγκριση με εκείνους που δεν το κάνουν.</a:t>
            </a:r>
            <a:endParaRPr lang="en-IE" sz="2400" dirty="0">
              <a:solidFill>
                <a:schemeClr val="bg1"/>
              </a:solidFill>
              <a:latin typeface="Josefin Sans" pitchFamily="2" charset="0"/>
            </a:endParaRPr>
          </a:p>
        </p:txBody>
      </p:sp>
      <p:pic>
        <p:nvPicPr>
          <p:cNvPr id="6" name="Picture Placeholder 5">
            <a:extLst>
              <a:ext uri="{FF2B5EF4-FFF2-40B4-BE49-F238E27FC236}">
                <a16:creationId xmlns:a16="http://schemas.microsoft.com/office/drawing/2014/main" id="{CF2A6966-B39E-45D3-849F-772961D54C41}"/>
              </a:ext>
            </a:extLst>
          </p:cNvPr>
          <p:cNvPicPr>
            <a:picLocks noGrp="1" noChangeAspect="1"/>
          </p:cNvPicPr>
          <p:nvPr>
            <p:ph type="pic" sz="quarter" idx="15"/>
          </p:nvPr>
        </p:nvPicPr>
        <p:blipFill>
          <a:blip r:embed="rId2"/>
          <a:srcRect t="15606" b="15606"/>
          <a:stretch>
            <a:fillRect/>
          </a:stretch>
        </p:blipFill>
        <p:spPr>
          <a:xfrm>
            <a:off x="-1425" y="19878"/>
            <a:ext cx="12191835" cy="5577896"/>
          </a:xfrm>
        </p:spPr>
      </p:pic>
      <p:sp>
        <p:nvSpPr>
          <p:cNvPr id="8" name="TextBox 7">
            <a:extLst>
              <a:ext uri="{FF2B5EF4-FFF2-40B4-BE49-F238E27FC236}">
                <a16:creationId xmlns:a16="http://schemas.microsoft.com/office/drawing/2014/main" id="{62CB083F-87A6-4290-AE9B-E55ED57368B3}"/>
              </a:ext>
            </a:extLst>
          </p:cNvPr>
          <p:cNvSpPr txBox="1"/>
          <p:nvPr/>
        </p:nvSpPr>
        <p:spPr>
          <a:xfrm>
            <a:off x="6563361" y="236376"/>
            <a:ext cx="5628640" cy="707886"/>
          </a:xfrm>
          <a:prstGeom prst="rect">
            <a:avLst/>
          </a:prstGeom>
          <a:solidFill>
            <a:srgbClr val="FEC752"/>
          </a:solidFill>
        </p:spPr>
        <p:txBody>
          <a:bodyPr wrap="square" rtlCol="0">
            <a:spAutoFit/>
          </a:bodyPr>
          <a:lstStyle/>
          <a:p>
            <a:r>
              <a:rPr lang="el" sz="2000" dirty="0">
                <a:solidFill>
                  <a:schemeClr val="bg1"/>
                </a:solidFill>
                <a:latin typeface="Lato" panose="020F0502020204030203" pitchFamily="34" charset="0"/>
                <a:ea typeface="Lato" panose="020F0502020204030203" pitchFamily="34" charset="0"/>
                <a:cs typeface="Lato" panose="020F0502020204030203" pitchFamily="34" charset="0"/>
              </a:rPr>
              <a:t>Δύναμη/Δυνατότητα δημιουργικής και πολιτιστικής κοινωνικής συνταγογράφησης..</a:t>
            </a:r>
            <a:endParaRPr lang="el" sz="28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39174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descr="A picture containing writing implement, stationary, crayon, pencil&#10;&#10;Description automatically generated">
            <a:extLst>
              <a:ext uri="{FF2B5EF4-FFF2-40B4-BE49-F238E27FC236}">
                <a16:creationId xmlns:a16="http://schemas.microsoft.com/office/drawing/2014/main" id="{2C45AA90-B967-7D87-CCAD-E77329871008}"/>
              </a:ext>
            </a:extLst>
          </p:cNvPr>
          <p:cNvPicPr>
            <a:picLocks noGrp="1" noChangeAspect="1"/>
          </p:cNvPicPr>
          <p:nvPr>
            <p:ph type="pic" sz="quarter" idx="14"/>
          </p:nvPr>
        </p:nvPicPr>
        <p:blipFill>
          <a:blip r:embed="rId2" cstate="email">
            <a:extLst>
              <a:ext uri="{28A0092B-C50C-407E-A947-70E740481C1C}">
                <a14:useLocalDpi xmlns:a14="http://schemas.microsoft.com/office/drawing/2010/main" val="0"/>
              </a:ext>
            </a:extLst>
          </a:blip>
          <a:srcRect l="2305" r="2305"/>
          <a:stretch>
            <a:fillRect/>
          </a:stretch>
        </p:blipFill>
        <p:spPr>
          <a:xfrm>
            <a:off x="174582" y="779517"/>
            <a:ext cx="7401698" cy="5932948"/>
          </a:xfrm>
        </p:spPr>
      </p:pic>
      <p:sp>
        <p:nvSpPr>
          <p:cNvPr id="5" name="TextBox 4">
            <a:extLst>
              <a:ext uri="{FF2B5EF4-FFF2-40B4-BE49-F238E27FC236}">
                <a16:creationId xmlns:a16="http://schemas.microsoft.com/office/drawing/2014/main" id="{9997EA67-CCA0-5366-2B1A-C23ADC12C1F5}"/>
              </a:ext>
            </a:extLst>
          </p:cNvPr>
          <p:cNvSpPr txBox="1"/>
          <p:nvPr/>
        </p:nvSpPr>
        <p:spPr>
          <a:xfrm>
            <a:off x="7786344" y="1524000"/>
            <a:ext cx="4231074" cy="4108817"/>
          </a:xfrm>
          <a:prstGeom prst="rect">
            <a:avLst/>
          </a:prstGeom>
          <a:noFill/>
        </p:spPr>
        <p:txBody>
          <a:bodyPr wrap="square" rtlCol="0">
            <a:spAutoFit/>
          </a:bodyPr>
          <a:lstStyle/>
          <a:p>
            <a:r>
              <a:rPr lang="el" sz="2700" b="1" dirty="0">
                <a:solidFill>
                  <a:srgbClr val="202124"/>
                </a:solidFill>
                <a:latin typeface="Josefin Sans" pitchFamily="2" charset="0"/>
              </a:rPr>
              <a:t>«Καθένας έχει το δικαίωμα να συμμετέχει ελεύθερα στην πολιτιστική ζωή της κοινότητας, να απολαμβάνει τις τέχνες και να συμμετέχει στην επιστημονική πρόοδο και τα οφέλη της </a:t>
            </a:r>
            <a:r>
              <a:rPr lang="el" sz="2700" dirty="0">
                <a:solidFill>
                  <a:srgbClr val="202124"/>
                </a:solidFill>
                <a:latin typeface="Josefin Sans" pitchFamily="2" charset="0"/>
              </a:rPr>
              <a:t>».</a:t>
            </a:r>
            <a:endParaRPr lang="en-US" dirty="0">
              <a:solidFill>
                <a:srgbClr val="202124"/>
              </a:solidFill>
              <a:latin typeface="Josefin Sans" pitchFamily="2" charset="0"/>
            </a:endParaRPr>
          </a:p>
          <a:p>
            <a:endParaRPr lang="en-US" b="0" i="0" dirty="0">
              <a:solidFill>
                <a:srgbClr val="202124"/>
              </a:solidFill>
              <a:effectLst/>
              <a:latin typeface="Josefin Sans" pitchFamily="2" charset="0"/>
            </a:endParaRPr>
          </a:p>
          <a:p>
            <a:endParaRPr lang="en-US" dirty="0">
              <a:solidFill>
                <a:srgbClr val="202124"/>
              </a:solidFill>
              <a:latin typeface="Josefin Sans" pitchFamily="2" charset="0"/>
            </a:endParaRPr>
          </a:p>
          <a:p>
            <a:pPr algn="ctr"/>
            <a:r>
              <a:rPr lang="el" b="1" dirty="0">
                <a:solidFill>
                  <a:srgbClr val="FFC652"/>
                </a:solidFill>
                <a:latin typeface="Josefin Sans" pitchFamily="2" charset="0"/>
              </a:rPr>
              <a:t>Οικουμενική Διακήρυξη Ανθρωπίνων Δικαιωμάτων - Άρθρο 27</a:t>
            </a:r>
            <a:endParaRPr lang="en-IE" b="1" dirty="0">
              <a:solidFill>
                <a:srgbClr val="FFC652"/>
              </a:solidFill>
              <a:latin typeface="Josefin Sans" pitchFamily="2" charset="0"/>
            </a:endParaRPr>
          </a:p>
        </p:txBody>
      </p:sp>
      <p:sp>
        <p:nvSpPr>
          <p:cNvPr id="6" name="TextBox 5">
            <a:extLst>
              <a:ext uri="{FF2B5EF4-FFF2-40B4-BE49-F238E27FC236}">
                <a16:creationId xmlns:a16="http://schemas.microsoft.com/office/drawing/2014/main" id="{326CCF1B-294D-B868-CA65-7C7746D6928E}"/>
              </a:ext>
            </a:extLst>
          </p:cNvPr>
          <p:cNvSpPr txBox="1"/>
          <p:nvPr/>
        </p:nvSpPr>
        <p:spPr>
          <a:xfrm>
            <a:off x="-2060618" y="6324873"/>
            <a:ext cx="7401698" cy="261610"/>
          </a:xfrm>
          <a:prstGeom prst="rect">
            <a:avLst/>
          </a:prstGeom>
          <a:noFill/>
        </p:spPr>
        <p:txBody>
          <a:bodyPr wrap="square" rtlCol="0">
            <a:spAutoFit/>
          </a:bodyPr>
          <a:lstStyle/>
          <a:p>
            <a:pPr algn="ctr"/>
            <a:r>
              <a:rPr lang="el" sz="1100" dirty="0">
                <a:solidFill>
                  <a:schemeClr val="bg1"/>
                </a:solidFill>
                <a:latin typeface="Josefin Sans" pitchFamily="2" charset="0"/>
              </a:rPr>
              <a:t>Photo Credit – </a:t>
            </a:r>
            <a:r>
              <a:rPr lang="el" sz="1100" dirty="0" err="1">
                <a:solidFill>
                  <a:schemeClr val="bg1"/>
                </a:solidFill>
                <a:latin typeface="Josefin Sans" pitchFamily="2" charset="0"/>
              </a:rPr>
              <a:t>Myriams</a:t>
            </a:r>
            <a:r>
              <a:rPr lang="el" sz="1100" dirty="0">
                <a:solidFill>
                  <a:schemeClr val="bg1"/>
                </a:solidFill>
                <a:latin typeface="Josefin Sans" pitchFamily="2" charset="0"/>
              </a:rPr>
              <a:t> </a:t>
            </a:r>
            <a:r>
              <a:rPr lang="el" sz="1100" dirty="0" err="1">
                <a:solidFill>
                  <a:schemeClr val="bg1"/>
                </a:solidFill>
                <a:latin typeface="Josefin Sans" pitchFamily="2" charset="0"/>
              </a:rPr>
              <a:t>Φωτογραφίες </a:t>
            </a:r>
            <a:r>
              <a:rPr lang="el" sz="1100" dirty="0">
                <a:solidFill>
                  <a:schemeClr val="bg1"/>
                </a:solidFill>
                <a:latin typeface="Josefin Sans" pitchFamily="2" charset="0"/>
              </a:rPr>
              <a:t>– </a:t>
            </a:r>
            <a:r>
              <a:rPr lang="el" sz="1100" dirty="0" err="1">
                <a:solidFill>
                  <a:schemeClr val="bg1"/>
                </a:solidFill>
                <a:latin typeface="Josefin Sans" pitchFamily="2" charset="0"/>
              </a:rPr>
              <a:t>Pixabay</a:t>
            </a:r>
            <a:r>
              <a:rPr lang="el" sz="1100" dirty="0">
                <a:solidFill>
                  <a:schemeClr val="bg1"/>
                </a:solidFill>
                <a:latin typeface="Josefin Sans" pitchFamily="2" charset="0"/>
              </a:rPr>
              <a:t> </a:t>
            </a:r>
            <a:endParaRPr lang="en-IE" sz="1100" dirty="0">
              <a:solidFill>
                <a:schemeClr val="bg1"/>
              </a:solidFill>
              <a:latin typeface="Josefin Sans" pitchFamily="2" charset="0"/>
            </a:endParaRPr>
          </a:p>
        </p:txBody>
      </p:sp>
      <p:sp>
        <p:nvSpPr>
          <p:cNvPr id="7" name="Text Placeholder 52">
            <a:extLst>
              <a:ext uri="{FF2B5EF4-FFF2-40B4-BE49-F238E27FC236}">
                <a16:creationId xmlns:a16="http://schemas.microsoft.com/office/drawing/2014/main" id="{0E43CC05-A8B3-74B1-1D0C-215983B31E1C}"/>
              </a:ext>
            </a:extLst>
          </p:cNvPr>
          <p:cNvSpPr txBox="1">
            <a:spLocks/>
          </p:cNvSpPr>
          <p:nvPr/>
        </p:nvSpPr>
        <p:spPr>
          <a:xfrm>
            <a:off x="0" y="271518"/>
            <a:ext cx="9316720" cy="953666"/>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l" sz="2800" b="1" dirty="0">
                <a:latin typeface="Lato" panose="020F0502020204030203" pitchFamily="34" charset="0"/>
                <a:ea typeface="Lato" panose="020F0502020204030203" pitchFamily="34" charset="0"/>
                <a:cs typeface="Lato" panose="020F0502020204030203" pitchFamily="34" charset="0"/>
              </a:rPr>
              <a:t>Γνωρίζατε ότι το δικαίωμα συμμετοχής και ωφέλειας από την πολιτιστική ζωή είναι ανθρώπινο δικαίωμα;</a:t>
            </a:r>
          </a:p>
        </p:txBody>
      </p:sp>
    </p:spTree>
    <p:extLst>
      <p:ext uri="{BB962C8B-B14F-4D97-AF65-F5344CB8AC3E}">
        <p14:creationId xmlns:p14="http://schemas.microsoft.com/office/powerpoint/2010/main" val="51490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C4EC38-8E38-91A3-E119-C5171EFD2C97}"/>
              </a:ext>
            </a:extLst>
          </p:cNvPr>
          <p:cNvSpPr>
            <a:spLocks noGrp="1"/>
          </p:cNvSpPr>
          <p:nvPr>
            <p:ph type="body" sz="quarter" idx="18"/>
          </p:nvPr>
        </p:nvSpPr>
        <p:spPr>
          <a:xfrm>
            <a:off x="8688258" y="3170763"/>
            <a:ext cx="3192291" cy="684000"/>
          </a:xfrm>
        </p:spPr>
        <p:txBody>
          <a:bodyPr/>
          <a:lstStyle/>
          <a:p>
            <a:pPr algn="ctr"/>
            <a:r>
              <a:rPr lang="el" sz="1800" dirty="0">
                <a:latin typeface="Lato" panose="020F0502020204030203" pitchFamily="34" charset="0"/>
                <a:ea typeface="Lato" panose="020F0502020204030203" pitchFamily="34" charset="0"/>
                <a:cs typeface="Lato" panose="020F0502020204030203" pitchFamily="34" charset="0"/>
              </a:rPr>
              <a:t>ΕΙΜΑΙ ΜΕΡΟΣ ΤΗΣ ΚΟΙΝΟΤΗΤΑΣ</a:t>
            </a:r>
          </a:p>
        </p:txBody>
      </p:sp>
      <p:sp>
        <p:nvSpPr>
          <p:cNvPr id="3" name="Text Placeholder 2">
            <a:extLst>
              <a:ext uri="{FF2B5EF4-FFF2-40B4-BE49-F238E27FC236}">
                <a16:creationId xmlns:a16="http://schemas.microsoft.com/office/drawing/2014/main" id="{294B96BC-57FD-5C31-D295-F3FEF8E76712}"/>
              </a:ext>
            </a:extLst>
          </p:cNvPr>
          <p:cNvSpPr>
            <a:spLocks noGrp="1"/>
          </p:cNvSpPr>
          <p:nvPr>
            <p:ph type="body" sz="quarter" idx="16"/>
          </p:nvPr>
        </p:nvSpPr>
        <p:spPr>
          <a:xfrm>
            <a:off x="831937" y="1602654"/>
            <a:ext cx="6218947" cy="2699761"/>
          </a:xfrm>
        </p:spPr>
        <p:txBody>
          <a:bodyPr/>
          <a:lstStyle/>
          <a:p>
            <a:pPr algn="just">
              <a:lnSpc>
                <a:spcPct val="150000"/>
              </a:lnSpc>
            </a:pPr>
            <a:r>
              <a:rPr lang="el" sz="2000" dirty="0">
                <a:latin typeface="Lato" panose="020F0502020204030203" pitchFamily="34" charset="0"/>
                <a:ea typeface="Lato" panose="020F0502020204030203" pitchFamily="34" charset="0"/>
                <a:cs typeface="Lato" panose="020F0502020204030203" pitchFamily="34" charset="0"/>
              </a:rPr>
              <a:t>Ως εκ τούτου, υπάρχει καθήκον μεταξύ των Κοινωνικών και Πολιτιστικών οργανώσεων να συμπεριλάβουν και να παρέχουν υπηρεσίες για όλους, συμπεριλαμβανομένων εκείνων που πάσχουν από </a:t>
            </a:r>
            <a:r>
              <a:rPr lang="el-GR" sz="2000" dirty="0">
                <a:latin typeface="Lato" panose="020F0502020204030203" pitchFamily="34" charset="0"/>
                <a:ea typeface="Lato" panose="020F0502020204030203" pitchFamily="34" charset="0"/>
                <a:cs typeface="Lato" panose="020F0502020204030203" pitchFamily="34" charset="0"/>
              </a:rPr>
              <a:t>μειωμένα επίπεδα</a:t>
            </a:r>
            <a:r>
              <a:rPr lang="el" sz="2000" dirty="0">
                <a:latin typeface="Lato" panose="020F0502020204030203" pitchFamily="34" charset="0"/>
                <a:ea typeface="Lato" panose="020F0502020204030203" pitchFamily="34" charset="0"/>
                <a:cs typeface="Lato" panose="020F0502020204030203" pitchFamily="34" charset="0"/>
              </a:rPr>
              <a:t> ψυχική υγεία και άλλων που μπορεί να έχουν εμπόδια ή φόβους που επηρεάζουν τη δέσμευσή τους.</a:t>
            </a:r>
            <a:endParaRPr lang="en-IE" sz="2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055019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1D163D-6F0B-86F8-4BA1-73E84201B529}"/>
              </a:ext>
            </a:extLst>
          </p:cNvPr>
          <p:cNvSpPr>
            <a:spLocks noGrp="1"/>
          </p:cNvSpPr>
          <p:nvPr>
            <p:ph type="sldNum" sz="quarter" idx="12"/>
          </p:nvPr>
        </p:nvSpPr>
        <p:spPr/>
        <p:txBody>
          <a:bodyPr/>
          <a:lstStyle/>
          <a:p>
            <a:fld id="{48F63A3B-78C7-47BE-AE5E-E10140E04643}" type="slidenum">
              <a:rPr lang="en-US" smtClean="0"/>
              <a:t>13</a:t>
            </a:fld>
            <a:endParaRPr lang="en-US" dirty="0"/>
          </a:p>
        </p:txBody>
      </p:sp>
      <p:pic>
        <p:nvPicPr>
          <p:cNvPr id="3" name="Online Media 2" title="Arts Culture Health and Wellbeing Scotland">
            <a:hlinkClick r:id="" action="ppaction://media"/>
            <a:extLst>
              <a:ext uri="{FF2B5EF4-FFF2-40B4-BE49-F238E27FC236}">
                <a16:creationId xmlns:a16="http://schemas.microsoft.com/office/drawing/2014/main" id="{AFE11B67-99EC-8725-6BF4-DF34BF8A9B59}"/>
              </a:ext>
            </a:extLst>
          </p:cNvPr>
          <p:cNvPicPr>
            <a:picLocks noRot="1" noChangeAspect="1"/>
          </p:cNvPicPr>
          <p:nvPr>
            <a:videoFile r:link="rId1"/>
          </p:nvPr>
        </p:nvPicPr>
        <p:blipFill>
          <a:blip r:embed="rId3"/>
          <a:stretch>
            <a:fillRect/>
          </a:stretch>
        </p:blipFill>
        <p:spPr>
          <a:xfrm>
            <a:off x="5952528" y="1051426"/>
            <a:ext cx="5399903" cy="4732638"/>
          </a:xfrm>
          <a:prstGeom prst="rect">
            <a:avLst/>
          </a:prstGeom>
        </p:spPr>
      </p:pic>
      <p:sp>
        <p:nvSpPr>
          <p:cNvPr id="4" name="TextBox 3">
            <a:extLst>
              <a:ext uri="{FF2B5EF4-FFF2-40B4-BE49-F238E27FC236}">
                <a16:creationId xmlns:a16="http://schemas.microsoft.com/office/drawing/2014/main" id="{96B02C5B-55D2-69DF-7F33-44D4E9EF4669}"/>
              </a:ext>
            </a:extLst>
          </p:cNvPr>
          <p:cNvSpPr txBox="1"/>
          <p:nvPr/>
        </p:nvSpPr>
        <p:spPr>
          <a:xfrm>
            <a:off x="240659" y="1051426"/>
            <a:ext cx="5399902" cy="4708981"/>
          </a:xfrm>
          <a:prstGeom prst="rect">
            <a:avLst/>
          </a:prstGeom>
          <a:noFill/>
        </p:spPr>
        <p:txBody>
          <a:bodyPr wrap="square" rtlCol="0">
            <a:spAutoFit/>
          </a:bodyPr>
          <a:lstStyle/>
          <a:p>
            <a:pPr algn="just"/>
            <a:r>
              <a:rPr lang="el" sz="2000" b="1" dirty="0">
                <a:solidFill>
                  <a:srgbClr val="FFC652"/>
                </a:solidFill>
                <a:latin typeface="Lato" panose="020F0502020204030203" pitchFamily="34" charset="0"/>
                <a:ea typeface="Lato" panose="020F0502020204030203" pitchFamily="34" charset="0"/>
                <a:cs typeface="Lato" panose="020F0502020204030203" pitchFamily="34" charset="0"/>
              </a:rPr>
              <a:t>Arts Culture </a:t>
            </a:r>
            <a:r>
              <a:rPr lang="el-GR" sz="2000" b="1" dirty="0">
                <a:solidFill>
                  <a:srgbClr val="FFC652"/>
                </a:solidFill>
                <a:latin typeface="Lato" panose="020F0502020204030203" pitchFamily="34" charset="0"/>
                <a:ea typeface="Lato" panose="020F0502020204030203" pitchFamily="34" charset="0"/>
                <a:cs typeface="Lato" panose="020F0502020204030203" pitchFamily="34" charset="0"/>
              </a:rPr>
              <a:t>Η</a:t>
            </a:r>
            <a:r>
              <a:rPr lang="en-US" sz="2000" b="1" dirty="0" err="1">
                <a:solidFill>
                  <a:srgbClr val="FFC652"/>
                </a:solidFill>
                <a:latin typeface="Lato" panose="020F0502020204030203" pitchFamily="34" charset="0"/>
                <a:ea typeface="Lato" panose="020F0502020204030203" pitchFamily="34" charset="0"/>
                <a:cs typeface="Lato" panose="020F0502020204030203" pitchFamily="34" charset="0"/>
              </a:rPr>
              <a:t>ealth</a:t>
            </a:r>
            <a:r>
              <a:rPr lang="en-US" sz="2000" b="1" dirty="0">
                <a:solidFill>
                  <a:srgbClr val="FFC652"/>
                </a:solidFill>
                <a:latin typeface="Lato" panose="020F0502020204030203" pitchFamily="34" charset="0"/>
                <a:ea typeface="Lato" panose="020F0502020204030203" pitchFamily="34" charset="0"/>
                <a:cs typeface="Lato" panose="020F0502020204030203" pitchFamily="34" charset="0"/>
              </a:rPr>
              <a:t> and Well-being Scotland</a:t>
            </a:r>
          </a:p>
          <a:p>
            <a:pPr algn="just"/>
            <a:endParaRPr lang="en-US" sz="2000" dirty="0">
              <a:solidFill>
                <a:srgbClr val="393939"/>
              </a:solidFill>
              <a:latin typeface="Lato" panose="020F0502020204030203" pitchFamily="34" charset="0"/>
              <a:ea typeface="Lato" panose="020F0502020204030203" pitchFamily="34" charset="0"/>
              <a:cs typeface="Lato" panose="020F0502020204030203" pitchFamily="34" charset="0"/>
            </a:endParaRPr>
          </a:p>
          <a:p>
            <a:pPr algn="just"/>
            <a:r>
              <a:rPr lang="el" sz="2000" dirty="0">
                <a:solidFill>
                  <a:srgbClr val="393939"/>
                </a:solidFill>
                <a:latin typeface="Lato" panose="020F0502020204030203" pitchFamily="34" charset="0"/>
                <a:ea typeface="Lato" panose="020F0502020204030203" pitchFamily="34" charset="0"/>
                <a:cs typeface="Lato" panose="020F0502020204030203" pitchFamily="34" charset="0"/>
              </a:rPr>
              <a:t>Οι τέχνες και η δημιουργικότητα μπορούν να έχουν απίστευτα θετικό αντίκτυπο στη σωματική και ψυχική υγεία.</a:t>
            </a:r>
          </a:p>
          <a:p>
            <a:pPr algn="just"/>
            <a:endParaRPr lang="en-US" sz="2000" dirty="0">
              <a:solidFill>
                <a:srgbClr val="393939"/>
              </a:solidFill>
              <a:latin typeface="Lato" panose="020F0502020204030203" pitchFamily="34" charset="0"/>
              <a:ea typeface="Lato" panose="020F0502020204030203" pitchFamily="34" charset="0"/>
              <a:cs typeface="Lato" panose="020F0502020204030203" pitchFamily="34" charset="0"/>
            </a:endParaRPr>
          </a:p>
          <a:p>
            <a:pPr algn="just"/>
            <a:r>
              <a:rPr lang="el" sz="2000" dirty="0">
                <a:solidFill>
                  <a:srgbClr val="393939"/>
                </a:solidFill>
                <a:latin typeface="Lato" panose="020F0502020204030203" pitchFamily="34" charset="0"/>
                <a:ea typeface="Lato" panose="020F0502020204030203" pitchFamily="34" charset="0"/>
                <a:cs typeface="Lato" panose="020F0502020204030203" pitchFamily="34" charset="0"/>
              </a:rPr>
              <a:t>Το ACHWS είναι ένα δίκτυο που παρέχει πληροφορίες και υποστήριξη για οποιονδήποτε εργάζεται σε θέματα τέχνης και πολιτισμού, υγείας και ευημερίας στη Σκωτία.</a:t>
            </a:r>
          </a:p>
          <a:p>
            <a:pPr algn="just"/>
            <a:endParaRPr lang="en-US" sz="2000" dirty="0">
              <a:solidFill>
                <a:srgbClr val="393939"/>
              </a:solidFill>
              <a:latin typeface="Lato" panose="020F0502020204030203" pitchFamily="34" charset="0"/>
              <a:ea typeface="Lato" panose="020F0502020204030203" pitchFamily="34" charset="0"/>
              <a:cs typeface="Lato" panose="020F0502020204030203" pitchFamily="34" charset="0"/>
            </a:endParaRPr>
          </a:p>
          <a:p>
            <a:pPr algn="just"/>
            <a:r>
              <a:rPr lang="el" sz="2000" dirty="0">
                <a:solidFill>
                  <a:srgbClr val="393939"/>
                </a:solidFill>
                <a:latin typeface="Lato" panose="020F0502020204030203" pitchFamily="34" charset="0"/>
                <a:ea typeface="Lato" panose="020F0502020204030203" pitchFamily="34" charset="0"/>
                <a:cs typeface="Lato" panose="020F0502020204030203" pitchFamily="34" charset="0"/>
              </a:rPr>
              <a:t>Αυτό το βίντεο θα ενδιαφέρει άλλες χώρες οργανισμών που σκέφτονται να επαναλάβουν ένα παρόμοιο έργο.</a:t>
            </a:r>
          </a:p>
        </p:txBody>
      </p:sp>
      <p:sp>
        <p:nvSpPr>
          <p:cNvPr id="5" name="TextBox 4">
            <a:extLst>
              <a:ext uri="{FF2B5EF4-FFF2-40B4-BE49-F238E27FC236}">
                <a16:creationId xmlns:a16="http://schemas.microsoft.com/office/drawing/2014/main" id="{FEFA1253-BA0F-7A89-667A-C07E4C4115F1}"/>
              </a:ext>
            </a:extLst>
          </p:cNvPr>
          <p:cNvSpPr txBox="1"/>
          <p:nvPr/>
        </p:nvSpPr>
        <p:spPr>
          <a:xfrm>
            <a:off x="0" y="264223"/>
            <a:ext cx="9970338" cy="400110"/>
          </a:xfrm>
          <a:prstGeom prst="rect">
            <a:avLst/>
          </a:prstGeom>
          <a:solidFill>
            <a:srgbClr val="FFC652"/>
          </a:solidFill>
        </p:spPr>
        <p:txBody>
          <a:bodyPr wrap="square" rtlCol="0">
            <a:spAutoFit/>
          </a:bodyPr>
          <a:lstStyle/>
          <a:p>
            <a:r>
              <a:rPr lang="el" sz="2000" b="1" dirty="0">
                <a:latin typeface="Lato" panose="020F0502020204030203" pitchFamily="34" charset="0"/>
                <a:ea typeface="Lato" panose="020F0502020204030203" pitchFamily="34" charset="0"/>
                <a:cs typeface="Lato" panose="020F0502020204030203" pitchFamily="34" charset="0"/>
              </a:rPr>
              <a:t>Βίντεο – Η θετική επίδραση της τέχνης και της δημιουργικότητας στην υγεία</a:t>
            </a:r>
            <a:endParaRPr lang="en-IE" sz="20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60CB1B07-784A-0C15-4379-E5DC17A27145}"/>
              </a:ext>
            </a:extLst>
          </p:cNvPr>
          <p:cNvSpPr txBox="1"/>
          <p:nvPr/>
        </p:nvSpPr>
        <p:spPr>
          <a:xfrm>
            <a:off x="424180" y="6400412"/>
            <a:ext cx="11343640" cy="276999"/>
          </a:xfrm>
          <a:prstGeom prst="rect">
            <a:avLst/>
          </a:prstGeom>
          <a:noFill/>
        </p:spPr>
        <p:txBody>
          <a:bodyPr wrap="square">
            <a:spAutoFit/>
          </a:bodyPr>
          <a:lstStyle/>
          <a:p>
            <a:pPr algn="l"/>
            <a:r>
              <a:rPr lang="el"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Πηγή: https://www.creativescotland.com/explore/read/stories/features/2021/arts-culture-health-and-wellbeing-scotland</a:t>
            </a:r>
            <a:endParaRPr lang="en-US" sz="1200" dirty="0">
              <a:solidFill>
                <a:srgbClr val="FFC652"/>
              </a:solidFill>
              <a:latin typeface="Josefin Sans" pitchFamily="2" charset="0"/>
            </a:endParaRPr>
          </a:p>
        </p:txBody>
      </p:sp>
    </p:spTree>
    <p:extLst>
      <p:ext uri="{BB962C8B-B14F-4D97-AF65-F5344CB8AC3E}">
        <p14:creationId xmlns:p14="http://schemas.microsoft.com/office/powerpoint/2010/main" val="228436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44B09AC-4515-C0D1-87D0-E88E56124500}"/>
              </a:ext>
            </a:extLst>
          </p:cNvPr>
          <p:cNvSpPr>
            <a:spLocks noGrp="1"/>
          </p:cNvSpPr>
          <p:nvPr>
            <p:ph type="sldNum" sz="quarter" idx="12"/>
          </p:nvPr>
        </p:nvSpPr>
        <p:spPr/>
        <p:txBody>
          <a:bodyPr/>
          <a:lstStyle/>
          <a:p>
            <a:fld id="{48F63A3B-78C7-47BE-AE5E-E10140E04643}" type="slidenum">
              <a:rPr lang="en-US" smtClean="0"/>
              <a:t>14</a:t>
            </a:fld>
            <a:endParaRPr lang="en-US" dirty="0"/>
          </a:p>
        </p:txBody>
      </p:sp>
      <p:sp>
        <p:nvSpPr>
          <p:cNvPr id="3" name="TextBox 2">
            <a:extLst>
              <a:ext uri="{FF2B5EF4-FFF2-40B4-BE49-F238E27FC236}">
                <a16:creationId xmlns:a16="http://schemas.microsoft.com/office/drawing/2014/main" id="{86D10195-0281-6102-F3CA-5AA550D2222C}"/>
              </a:ext>
            </a:extLst>
          </p:cNvPr>
          <p:cNvSpPr txBox="1"/>
          <p:nvPr/>
        </p:nvSpPr>
        <p:spPr>
          <a:xfrm>
            <a:off x="6578650" y="1502534"/>
            <a:ext cx="4908044" cy="3785652"/>
          </a:xfrm>
          <a:prstGeom prst="rect">
            <a:avLst/>
          </a:prstGeom>
          <a:noFill/>
        </p:spPr>
        <p:txBody>
          <a:bodyPr wrap="square" rtlCol="0">
            <a:spAutoFit/>
          </a:bodyPr>
          <a:lstStyle/>
          <a:p>
            <a:pPr algn="just"/>
            <a:r>
              <a:rPr lang="el" sz="2000" dirty="0">
                <a:solidFill>
                  <a:srgbClr val="121212"/>
                </a:solidFill>
                <a:latin typeface="Lato" panose="020F0502020204030203" pitchFamily="34" charset="0"/>
                <a:ea typeface="Lato" panose="020F0502020204030203" pitchFamily="34" charset="0"/>
                <a:cs typeface="Lato" panose="020F0502020204030203" pitchFamily="34" charset="0"/>
              </a:rPr>
              <a:t>Η Dr Pippa Burns είναι ιατρική ερευνήτρια στο Πανεπιστήμιο του Wollongong και η εργασία της </a:t>
            </a:r>
            <a:r>
              <a:rPr lang="el" sz="2000" dirty="0">
                <a:solidFill>
                  <a:srgbClr val="BB3B80"/>
                </a:solidFill>
                <a:latin typeface="Lato" panose="020F0502020204030203" pitchFamily="34" charset="0"/>
                <a:ea typeface="Lato" panose="020F0502020204030203" pitchFamily="34" charset="0"/>
                <a:cs typeface="Lato" panose="020F0502020204030203" pitchFamily="34" charset="0"/>
                <a:hlinkClick r:id="rId2"/>
              </a:rPr>
              <a:t>Happy Hookers </a:t>
            </a:r>
            <a:r>
              <a:rPr lang="el" sz="2000" dirty="0">
                <a:solidFill>
                  <a:srgbClr val="121212"/>
                </a:solidFill>
                <a:latin typeface="Lato" panose="020F0502020204030203" pitchFamily="34" charset="0"/>
                <a:ea typeface="Lato" panose="020F0502020204030203" pitchFamily="34" charset="0"/>
                <a:cs typeface="Lato" panose="020F0502020204030203" pitchFamily="34" charset="0"/>
              </a:rPr>
              <a:t>εξέτασε τις επιπτώσεις του </a:t>
            </a:r>
            <a:r>
              <a:rPr lang="el-GR" sz="2000" dirty="0">
                <a:solidFill>
                  <a:srgbClr val="121212"/>
                </a:solidFill>
                <a:latin typeface="Lato" panose="020F0502020204030203" pitchFamily="34" charset="0"/>
                <a:ea typeface="Lato" panose="020F0502020204030203" pitchFamily="34" charset="0"/>
                <a:cs typeface="Lato" panose="020F0502020204030203" pitchFamily="34" charset="0"/>
              </a:rPr>
              <a:t>πλεξίματος </a:t>
            </a:r>
            <a:r>
              <a:rPr lang="el" sz="2000" dirty="0">
                <a:solidFill>
                  <a:srgbClr val="121212"/>
                </a:solidFill>
                <a:latin typeface="Lato" panose="020F0502020204030203" pitchFamily="34" charset="0"/>
                <a:ea typeface="Lato" panose="020F0502020204030203" pitchFamily="34" charset="0"/>
                <a:cs typeface="Lato" panose="020F0502020204030203" pitchFamily="34" charset="0"/>
              </a:rPr>
              <a:t>στην ευημερία.</a:t>
            </a:r>
          </a:p>
          <a:p>
            <a:pPr algn="just"/>
            <a:endParaRPr lang="en-US" sz="2000" dirty="0">
              <a:solidFill>
                <a:srgbClr val="121212"/>
              </a:solidFill>
              <a:latin typeface="Lato" panose="020F0502020204030203" pitchFamily="34" charset="0"/>
              <a:ea typeface="Lato" panose="020F0502020204030203" pitchFamily="34" charset="0"/>
              <a:cs typeface="Lato" panose="020F0502020204030203" pitchFamily="34" charset="0"/>
            </a:endParaRPr>
          </a:p>
          <a:p>
            <a:pPr algn="just"/>
            <a:r>
              <a:rPr lang="el" sz="2000" dirty="0">
                <a:solidFill>
                  <a:srgbClr val="121212"/>
                </a:solidFill>
                <a:latin typeface="Lato" panose="020F0502020204030203" pitchFamily="34" charset="0"/>
                <a:ea typeface="Lato" panose="020F0502020204030203" pitchFamily="34" charset="0"/>
                <a:cs typeface="Lato" panose="020F0502020204030203" pitchFamily="34" charset="0"/>
              </a:rPr>
              <a:t>Μετά από έρευνα, η Μπερνς διαπίστωσε ότι το 89,5% των ερωτηθέντων ανέφεραν ότι η πρακτική αυτή τους έκανε να νιώθουν πιο ήρεμοι/ες, ενώ το 82% αισθάνονταν πιο χαρούμενοι/ες.</a:t>
            </a:r>
          </a:p>
          <a:p>
            <a:pPr algn="just"/>
            <a:endParaRPr lang="en-IE" sz="20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A picture containing person, indoor, hand&#10;&#10;Description automatically generated">
            <a:extLst>
              <a:ext uri="{FF2B5EF4-FFF2-40B4-BE49-F238E27FC236}">
                <a16:creationId xmlns:a16="http://schemas.microsoft.com/office/drawing/2014/main" id="{957D2716-27B6-39E7-1E98-E9A0E0D322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698" y="617838"/>
            <a:ext cx="6179262" cy="5268385"/>
          </a:xfrm>
          <a:prstGeom prst="rect">
            <a:avLst/>
          </a:prstGeom>
        </p:spPr>
      </p:pic>
      <p:sp>
        <p:nvSpPr>
          <p:cNvPr id="6" name="TextBox 5">
            <a:extLst>
              <a:ext uri="{FF2B5EF4-FFF2-40B4-BE49-F238E27FC236}">
                <a16:creationId xmlns:a16="http://schemas.microsoft.com/office/drawing/2014/main" id="{C825EBCB-607D-BCDB-6B18-08E16AD8F51F}"/>
              </a:ext>
            </a:extLst>
          </p:cNvPr>
          <p:cNvSpPr txBox="1"/>
          <p:nvPr/>
        </p:nvSpPr>
        <p:spPr>
          <a:xfrm>
            <a:off x="231698" y="5565185"/>
            <a:ext cx="5130585" cy="276999"/>
          </a:xfrm>
          <a:prstGeom prst="rect">
            <a:avLst/>
          </a:prstGeom>
          <a:noFill/>
        </p:spPr>
        <p:txBody>
          <a:bodyPr wrap="square" rtlCol="0">
            <a:spAutoFit/>
          </a:bodyPr>
          <a:lstStyle/>
          <a:p>
            <a:r>
              <a:rPr lang="el" sz="1200" dirty="0">
                <a:solidFill>
                  <a:schemeClr val="bg1"/>
                </a:solidFill>
                <a:latin typeface="Josefin Sans" pitchFamily="2" charset="0"/>
              </a:rPr>
              <a:t>Φωτογραφία </a:t>
            </a:r>
            <a:r>
              <a:rPr lang="el" sz="1200" dirty="0" err="1">
                <a:solidFill>
                  <a:schemeClr val="bg1"/>
                </a:solidFill>
                <a:latin typeface="Josefin Sans" pitchFamily="2" charset="0"/>
              </a:rPr>
              <a:t>Pixabay</a:t>
            </a:r>
            <a:r>
              <a:rPr lang="el" sz="1200" dirty="0">
                <a:solidFill>
                  <a:schemeClr val="bg1"/>
                </a:solidFill>
                <a:latin typeface="Josefin Sans" pitchFamily="2" charset="0"/>
              </a:rPr>
              <a:t> </a:t>
            </a:r>
          </a:p>
        </p:txBody>
      </p:sp>
      <p:sp>
        <p:nvSpPr>
          <p:cNvPr id="7" name="TextBox 6">
            <a:extLst>
              <a:ext uri="{FF2B5EF4-FFF2-40B4-BE49-F238E27FC236}">
                <a16:creationId xmlns:a16="http://schemas.microsoft.com/office/drawing/2014/main" id="{E8260FE9-1FF1-AA1E-6245-85A4B52C0082}"/>
              </a:ext>
            </a:extLst>
          </p:cNvPr>
          <p:cNvSpPr txBox="1"/>
          <p:nvPr/>
        </p:nvSpPr>
        <p:spPr>
          <a:xfrm>
            <a:off x="579120" y="6075144"/>
            <a:ext cx="11409680" cy="646331"/>
          </a:xfrm>
          <a:prstGeom prst="rect">
            <a:avLst/>
          </a:prstGeom>
          <a:noFill/>
        </p:spPr>
        <p:txBody>
          <a:bodyPr wrap="square">
            <a:spAutoFit/>
          </a:bodyPr>
          <a:lstStyle/>
          <a:p>
            <a:r>
              <a:rPr lang="el"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Πηγή: https://www.theguardian.com/lifeandstyle/2021/jul/02/happy-hookers-how-prescribing-creativity-might-help-wellbeing</a:t>
            </a:r>
            <a:endParaRPr lang="en-US" sz="1800" dirty="0">
              <a:solidFill>
                <a:srgbClr val="FFC652"/>
              </a:solidFill>
              <a:latin typeface="Josefin Sans" pitchFamily="2" charset="0"/>
            </a:endParaRPr>
          </a:p>
        </p:txBody>
      </p:sp>
      <p:sp>
        <p:nvSpPr>
          <p:cNvPr id="8" name="TextBox 7">
            <a:extLst>
              <a:ext uri="{FF2B5EF4-FFF2-40B4-BE49-F238E27FC236}">
                <a16:creationId xmlns:a16="http://schemas.microsoft.com/office/drawing/2014/main" id="{5B8C8C69-441F-7EF2-6C7A-314FD2449711}"/>
              </a:ext>
            </a:extLst>
          </p:cNvPr>
          <p:cNvSpPr txBox="1"/>
          <p:nvPr/>
        </p:nvSpPr>
        <p:spPr>
          <a:xfrm>
            <a:off x="0" y="264223"/>
            <a:ext cx="9970338"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Ερευνητικές γνώσεις – Ο θετικός αντίκτυπος της τέχνης και της δημιουργικότητας στην υγεία</a:t>
            </a:r>
            <a:endParaRPr lang="en-IE" sz="24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149063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1FB0040-BF5C-305E-D968-25514B8CA64A}"/>
              </a:ext>
            </a:extLst>
          </p:cNvPr>
          <p:cNvSpPr>
            <a:spLocks noGrp="1"/>
          </p:cNvSpPr>
          <p:nvPr>
            <p:ph type="sldNum" sz="quarter" idx="12"/>
          </p:nvPr>
        </p:nvSpPr>
        <p:spPr/>
        <p:txBody>
          <a:bodyPr/>
          <a:lstStyle/>
          <a:p>
            <a:fld id="{48F63A3B-78C7-47BE-AE5E-E10140E04643}" type="slidenum">
              <a:rPr lang="en-US" smtClean="0"/>
              <a:t>15</a:t>
            </a:fld>
            <a:endParaRPr lang="en-US" dirty="0"/>
          </a:p>
        </p:txBody>
      </p:sp>
      <p:sp>
        <p:nvSpPr>
          <p:cNvPr id="3" name="TextBox 2">
            <a:extLst>
              <a:ext uri="{FF2B5EF4-FFF2-40B4-BE49-F238E27FC236}">
                <a16:creationId xmlns:a16="http://schemas.microsoft.com/office/drawing/2014/main" id="{62B9F139-E70C-4A58-419A-CF57793A6CDF}"/>
              </a:ext>
            </a:extLst>
          </p:cNvPr>
          <p:cNvSpPr txBox="1"/>
          <p:nvPr/>
        </p:nvSpPr>
        <p:spPr>
          <a:xfrm>
            <a:off x="369026" y="1472474"/>
            <a:ext cx="6111673" cy="4708981"/>
          </a:xfrm>
          <a:prstGeom prst="rect">
            <a:avLst/>
          </a:prstGeom>
          <a:noFill/>
        </p:spPr>
        <p:txBody>
          <a:bodyPr wrap="square" rtlCol="0">
            <a:spAutoFit/>
          </a:bodyPr>
          <a:lstStyle/>
          <a:p>
            <a:pPr fontAlgn="base"/>
            <a:r>
              <a:rPr lang="el" sz="2000" dirty="0">
                <a:solidFill>
                  <a:srgbClr val="2E4346"/>
                </a:solidFill>
                <a:latin typeface="Lato" panose="020F0502020204030203" pitchFamily="34" charset="0"/>
                <a:ea typeface="Lato" panose="020F0502020204030203" pitchFamily="34" charset="0"/>
                <a:cs typeface="Lato" panose="020F0502020204030203" pitchFamily="34" charset="0"/>
              </a:rPr>
              <a:t>Σε μια έρευνα που πραγματοποιήθηκε από το Πανεπιστήμιο </a:t>
            </a:r>
            <a:r>
              <a:rPr lang="el" sz="2000" dirty="0">
                <a:solidFill>
                  <a:srgbClr val="FF8000"/>
                </a:solidFill>
                <a:latin typeface="Lato" panose="020F0502020204030203" pitchFamily="34" charset="0"/>
                <a:ea typeface="Lato" panose="020F0502020204030203" pitchFamily="34" charset="0"/>
                <a:cs typeface="Lato" panose="020F0502020204030203" pitchFamily="34" charset="0"/>
                <a:hlinkClick r:id="rId2"/>
              </a:rPr>
              <a:t>Stitchlinks </a:t>
            </a:r>
            <a:r>
              <a:rPr lang="el" sz="2000" dirty="0">
                <a:solidFill>
                  <a:srgbClr val="2E4346"/>
                </a:solidFill>
                <a:latin typeface="Lato" panose="020F0502020204030203" pitchFamily="34" charset="0"/>
                <a:ea typeface="Lato" panose="020F0502020204030203" pitchFamily="34" charset="0"/>
                <a:cs typeface="Lato" panose="020F0502020204030203" pitchFamily="34" charset="0"/>
              </a:rPr>
              <a:t>και το Cardiff σε πάνω από 3.500 </a:t>
            </a:r>
            <a:r>
              <a:rPr lang="el-GR" sz="2000" dirty="0">
                <a:solidFill>
                  <a:srgbClr val="2E4346"/>
                </a:solidFill>
                <a:latin typeface="Lato" panose="020F0502020204030203" pitchFamily="34" charset="0"/>
                <a:ea typeface="Lato" panose="020F0502020204030203" pitchFamily="34" charset="0"/>
                <a:cs typeface="Lato" panose="020F0502020204030203" pitchFamily="34" charset="0"/>
              </a:rPr>
              <a:t>άτομα που ασχολούνταν με το πλέξιμο</a:t>
            </a:r>
            <a:r>
              <a:rPr lang="el" sz="2000" dirty="0">
                <a:solidFill>
                  <a:srgbClr val="2E4346"/>
                </a:solidFill>
                <a:latin typeface="Lato" panose="020F0502020204030203" pitchFamily="34" charset="0"/>
                <a:ea typeface="Lato" panose="020F0502020204030203" pitchFamily="34" charset="0"/>
                <a:cs typeface="Lato" panose="020F0502020204030203" pitchFamily="34" charset="0"/>
              </a:rPr>
              <a:t> από 31 χώρες:</a:t>
            </a:r>
            <a:endParaRPr lang="en-US" sz="2000" dirty="0">
              <a:solidFill>
                <a:srgbClr val="2E4346"/>
              </a:solidFill>
              <a:latin typeface="Lato" panose="020F0502020204030203" pitchFamily="34" charset="0"/>
              <a:ea typeface="Lato" panose="020F0502020204030203" pitchFamily="34" charset="0"/>
              <a:cs typeface="Lato" panose="020F0502020204030203" pitchFamily="34" charset="0"/>
            </a:endParaRPr>
          </a:p>
          <a:p>
            <a:pPr fontAlgn="base"/>
            <a:endParaRPr lang="el" sz="2000" dirty="0">
              <a:solidFill>
                <a:srgbClr val="2E4346"/>
              </a:solidFill>
              <a:latin typeface="Lato" panose="020F0502020204030203" pitchFamily="34" charset="0"/>
              <a:ea typeface="Lato" panose="020F0502020204030203" pitchFamily="34" charset="0"/>
              <a:cs typeface="Lato" panose="020F0502020204030203" pitchFamily="34" charset="0"/>
            </a:endParaRPr>
          </a:p>
          <a:p>
            <a:pPr marL="342900" indent="-342900" fontAlgn="base">
              <a:buFont typeface="Arial" panose="020B0604020202020204" pitchFamily="34" charset="0"/>
              <a:buChar char="•"/>
            </a:pPr>
            <a:r>
              <a:rPr lang="el" sz="2000" b="1" dirty="0">
                <a:solidFill>
                  <a:srgbClr val="2E4346"/>
                </a:solidFill>
                <a:latin typeface="Lato" panose="020F0502020204030203" pitchFamily="34" charset="0"/>
                <a:ea typeface="Lato" panose="020F0502020204030203" pitchFamily="34" charset="0"/>
                <a:cs typeface="Lato" panose="020F0502020204030203" pitchFamily="34" charset="0"/>
              </a:rPr>
              <a:t>Το 81% ένιωθε πιο χαρούμενο μετά το πλέξιμο, το 54% ένιωθε χαρούμενο ή πολύ χαρούμενο, λιγότερο από το 1% παρέμεινε λυπημένο </a:t>
            </a:r>
            <a:r>
              <a:rPr lang="el" sz="2000" dirty="0">
                <a:solidFill>
                  <a:srgbClr val="2E4346"/>
                </a:solidFill>
                <a:latin typeface="Lato" panose="020F0502020204030203" pitchFamily="34" charset="0"/>
                <a:ea typeface="Lato" panose="020F0502020204030203" pitchFamily="34" charset="0"/>
                <a:cs typeface="Lato" panose="020F0502020204030203" pitchFamily="34" charset="0"/>
              </a:rPr>
              <a:t>.</a:t>
            </a:r>
          </a:p>
          <a:p>
            <a:pPr marL="342900" indent="-342900" fontAlgn="base">
              <a:buFont typeface="Arial" panose="020B0604020202020204" pitchFamily="34" charset="0"/>
              <a:buChar char="•"/>
            </a:pPr>
            <a:r>
              <a:rPr lang="el" sz="2000" b="1" i="1" dirty="0">
                <a:solidFill>
                  <a:srgbClr val="FFC652"/>
                </a:solidFill>
                <a:latin typeface="Lato" panose="020F0502020204030203" pitchFamily="34" charset="0"/>
                <a:ea typeface="Lato" panose="020F0502020204030203" pitchFamily="34" charset="0"/>
                <a:cs typeface="Lato" panose="020F0502020204030203" pitchFamily="34" charset="0"/>
              </a:rPr>
              <a:t>Συναρπαστικά και σημαντικά, αυτό μεταφράστηκε σε άτομα με </a:t>
            </a:r>
            <a:br>
              <a:rPr lang="en-US" sz="2000" b="1" i="1" dirty="0">
                <a:solidFill>
                  <a:srgbClr val="FFC652"/>
                </a:solidFill>
                <a:latin typeface="Lato" panose="020F0502020204030203" pitchFamily="34" charset="0"/>
                <a:ea typeface="Lato" panose="020F0502020204030203" pitchFamily="34" charset="0"/>
                <a:cs typeface="Lato" panose="020F0502020204030203" pitchFamily="34" charset="0"/>
              </a:rPr>
            </a:br>
            <a:r>
              <a:rPr lang="el" sz="2000" b="1" i="1" dirty="0">
                <a:solidFill>
                  <a:srgbClr val="FFC652"/>
                </a:solidFill>
                <a:latin typeface="Lato" panose="020F0502020204030203" pitchFamily="34" charset="0"/>
                <a:ea typeface="Lato" panose="020F0502020204030203" pitchFamily="34" charset="0"/>
                <a:cs typeface="Lato" panose="020F0502020204030203" pitchFamily="34" charset="0"/>
              </a:rPr>
              <a:t>κλινική κατάθλιψη.</a:t>
            </a:r>
          </a:p>
          <a:p>
            <a:pPr marL="342900" indent="-342900" fontAlgn="base">
              <a:buFont typeface="Arial" panose="020B0604020202020204" pitchFamily="34" charset="0"/>
              <a:buChar char="•"/>
            </a:pPr>
            <a:r>
              <a:rPr lang="el" sz="2000" dirty="0">
                <a:solidFill>
                  <a:srgbClr val="2E4346"/>
                </a:solidFill>
                <a:latin typeface="Lato" panose="020F0502020204030203" pitchFamily="34" charset="0"/>
                <a:ea typeface="Lato" panose="020F0502020204030203" pitchFamily="34" charset="0"/>
                <a:cs typeface="Lato" panose="020F0502020204030203" pitchFamily="34" charset="0"/>
              </a:rPr>
              <a:t>Το πιο σημαντικό εύρημα ήταν ότι </a:t>
            </a:r>
            <a:r>
              <a:rPr lang="el" sz="2000" b="1" dirty="0">
                <a:solidFill>
                  <a:srgbClr val="2E4346"/>
                </a:solidFill>
                <a:latin typeface="Lato" panose="020F0502020204030203" pitchFamily="34" charset="0"/>
                <a:ea typeface="Lato" panose="020F0502020204030203" pitchFamily="34" charset="0"/>
                <a:cs typeface="Lato" panose="020F0502020204030203" pitchFamily="34" charset="0"/>
              </a:rPr>
              <a:t>όσο πιο συχνά οι άνθρωποι πλέκουν (&gt;3 φορές την εβδομάδα) τόσο πιο χαρούμενοι και ήρεμοι νιώθουν.</a:t>
            </a:r>
            <a:endParaRPr lang="en-US" sz="2000" dirty="0">
              <a:solidFill>
                <a:srgbClr val="2E4346"/>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picture containing thread&#10;&#10;Description automatically generated">
            <a:extLst>
              <a:ext uri="{FF2B5EF4-FFF2-40B4-BE49-F238E27FC236}">
                <a16:creationId xmlns:a16="http://schemas.microsoft.com/office/drawing/2014/main" id="{362E59EE-4AF7-92F8-E29C-5E5C52A3C9D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4409"/>
          <a:stretch/>
        </p:blipFill>
        <p:spPr>
          <a:xfrm>
            <a:off x="6583680" y="1044558"/>
            <a:ext cx="5507759" cy="5040458"/>
          </a:xfrm>
          <a:prstGeom prst="rect">
            <a:avLst/>
          </a:prstGeom>
        </p:spPr>
      </p:pic>
      <p:sp>
        <p:nvSpPr>
          <p:cNvPr id="6" name="TextBox 5">
            <a:extLst>
              <a:ext uri="{FF2B5EF4-FFF2-40B4-BE49-F238E27FC236}">
                <a16:creationId xmlns:a16="http://schemas.microsoft.com/office/drawing/2014/main" id="{AD7CD394-1412-D8F0-C64B-BDE21CA2AEF6}"/>
              </a:ext>
            </a:extLst>
          </p:cNvPr>
          <p:cNvSpPr txBox="1"/>
          <p:nvPr/>
        </p:nvSpPr>
        <p:spPr>
          <a:xfrm>
            <a:off x="8610600" y="1044558"/>
            <a:ext cx="4436076" cy="276999"/>
          </a:xfrm>
          <a:prstGeom prst="rect">
            <a:avLst/>
          </a:prstGeom>
          <a:noFill/>
        </p:spPr>
        <p:txBody>
          <a:bodyPr wrap="square" rtlCol="0">
            <a:spAutoFit/>
          </a:bodyPr>
          <a:lstStyle/>
          <a:p>
            <a:pPr algn="ctr"/>
            <a:r>
              <a:rPr lang="el" sz="1200" dirty="0">
                <a:solidFill>
                  <a:schemeClr val="bg1"/>
                </a:solidFill>
                <a:latin typeface="Josefin Sans" pitchFamily="2" charset="0"/>
              </a:rPr>
              <a:t>Πίστωση εικόνας </a:t>
            </a:r>
            <a:r>
              <a:rPr lang="el" sz="1200" dirty="0" err="1">
                <a:solidFill>
                  <a:schemeClr val="bg1"/>
                </a:solidFill>
                <a:latin typeface="Josefin Sans" pitchFamily="2" charset="0"/>
              </a:rPr>
              <a:t>Semevent </a:t>
            </a:r>
            <a:r>
              <a:rPr lang="el" sz="1200" dirty="0">
                <a:solidFill>
                  <a:schemeClr val="bg1"/>
                </a:solidFill>
                <a:latin typeface="Josefin Sans" pitchFamily="2" charset="0"/>
              </a:rPr>
              <a:t>– </a:t>
            </a:r>
            <a:r>
              <a:rPr lang="el" sz="1200" dirty="0" err="1">
                <a:solidFill>
                  <a:schemeClr val="bg1"/>
                </a:solidFill>
                <a:latin typeface="Josefin Sans" pitchFamily="2" charset="0"/>
              </a:rPr>
              <a:t>Pixabay</a:t>
            </a:r>
            <a:r>
              <a:rPr lang="el" sz="1200" dirty="0">
                <a:solidFill>
                  <a:schemeClr val="bg1"/>
                </a:solidFill>
                <a:latin typeface="Josefin Sans" pitchFamily="2" charset="0"/>
              </a:rPr>
              <a:t> </a:t>
            </a:r>
          </a:p>
        </p:txBody>
      </p:sp>
      <p:sp>
        <p:nvSpPr>
          <p:cNvPr id="8" name="TextBox 7">
            <a:extLst>
              <a:ext uri="{FF2B5EF4-FFF2-40B4-BE49-F238E27FC236}">
                <a16:creationId xmlns:a16="http://schemas.microsoft.com/office/drawing/2014/main" id="{C30224B6-1B52-7BBA-B6E8-4A7C68DA9F7F}"/>
              </a:ext>
            </a:extLst>
          </p:cNvPr>
          <p:cNvSpPr txBox="1"/>
          <p:nvPr/>
        </p:nvSpPr>
        <p:spPr>
          <a:xfrm>
            <a:off x="0" y="264223"/>
            <a:ext cx="10218198"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Ερευνητικές γνώσεις – Ο θετικός αντίκτυπος της τέχνης και της δημιουργικότητας στην υγεία</a:t>
            </a:r>
            <a:endParaRPr lang="en-IE" sz="24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927412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21A788-E941-EFC6-DA10-EAE22FF481FB}"/>
              </a:ext>
            </a:extLst>
          </p:cNvPr>
          <p:cNvSpPr>
            <a:spLocks noGrp="1"/>
          </p:cNvSpPr>
          <p:nvPr>
            <p:ph type="sldNum" sz="quarter" idx="12"/>
          </p:nvPr>
        </p:nvSpPr>
        <p:spPr/>
        <p:txBody>
          <a:bodyPr/>
          <a:lstStyle/>
          <a:p>
            <a:fld id="{48F63A3B-78C7-47BE-AE5E-E10140E04643}" type="slidenum">
              <a:rPr lang="en-US" smtClean="0"/>
              <a:t>16</a:t>
            </a:fld>
            <a:endParaRPr lang="en-US" dirty="0"/>
          </a:p>
        </p:txBody>
      </p:sp>
      <p:pic>
        <p:nvPicPr>
          <p:cNvPr id="4" name="Picture 3" descr="A group of people in a room&#10;&#10;Description automatically generated with medium confidence">
            <a:extLst>
              <a:ext uri="{FF2B5EF4-FFF2-40B4-BE49-F238E27FC236}">
                <a16:creationId xmlns:a16="http://schemas.microsoft.com/office/drawing/2014/main" id="{B3063874-D1D2-0D4B-3F21-AB07B3F9B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7858" y="648128"/>
            <a:ext cx="6067168" cy="5170645"/>
          </a:xfrm>
          <a:prstGeom prst="rect">
            <a:avLst/>
          </a:prstGeom>
        </p:spPr>
      </p:pic>
      <p:sp>
        <p:nvSpPr>
          <p:cNvPr id="5" name="TextBox 4">
            <a:extLst>
              <a:ext uri="{FF2B5EF4-FFF2-40B4-BE49-F238E27FC236}">
                <a16:creationId xmlns:a16="http://schemas.microsoft.com/office/drawing/2014/main" id="{66A99E98-B0A6-F1B6-8102-1EAE21AC985C}"/>
              </a:ext>
            </a:extLst>
          </p:cNvPr>
          <p:cNvSpPr txBox="1"/>
          <p:nvPr/>
        </p:nvSpPr>
        <p:spPr>
          <a:xfrm>
            <a:off x="5067858" y="5835451"/>
            <a:ext cx="6067168" cy="276999"/>
          </a:xfrm>
          <a:prstGeom prst="rect">
            <a:avLst/>
          </a:prstGeom>
          <a:noFill/>
        </p:spPr>
        <p:txBody>
          <a:bodyPr wrap="square" rtlCol="0">
            <a:spAutoFit/>
          </a:bodyPr>
          <a:lstStyle/>
          <a:p>
            <a:pPr algn="r"/>
            <a:r>
              <a:rPr lang="el" sz="1200" b="0" i="0" dirty="0">
                <a:effectLst/>
                <a:latin typeface="Calibri" panose="020F0502020204030204" pitchFamily="34" charset="0"/>
                <a:cs typeface="Calibri" panose="020F0502020204030204" pitchFamily="34" charset="0"/>
              </a:rPr>
              <a:t>Φωτογραφία: </a:t>
            </a:r>
            <a:r>
              <a:rPr lang="el" sz="1200" b="0" i="0" dirty="0" err="1">
                <a:effectLst/>
                <a:latin typeface="Calibri" panose="020F0502020204030204" pitchFamily="34" charset="0"/>
                <a:cs typeface="Calibri" panose="020F0502020204030204" pitchFamily="34" charset="0"/>
              </a:rPr>
              <a:t>Teijo </a:t>
            </a:r>
            <a:r>
              <a:rPr lang="el" sz="1200" b="0" i="0" dirty="0">
                <a:effectLst/>
                <a:latin typeface="Calibri" panose="020F0502020204030204" pitchFamily="34" charset="0"/>
                <a:cs typeface="Calibri" panose="020F0502020204030204" pitchFamily="34" charset="0"/>
              </a:rPr>
              <a:t>/ </a:t>
            </a:r>
            <a:r>
              <a:rPr lang="el" sz="1200" b="0" i="0" dirty="0" err="1">
                <a:effectLst/>
                <a:latin typeface="Calibri" panose="020F0502020204030204" pitchFamily="34" charset="0"/>
                <a:cs typeface="Calibri" panose="020F0502020204030204" pitchFamily="34" charset="0"/>
              </a:rPr>
              <a:t>Pirkanmaa </a:t>
            </a:r>
            <a:r>
              <a:rPr lang="el" sz="1200" b="0" i="0" dirty="0">
                <a:effectLst/>
                <a:latin typeface="Calibri" panose="020F0502020204030204" pitchFamily="34" charset="0"/>
                <a:cs typeface="Calibri" panose="020F0502020204030204" pitchFamily="34" charset="0"/>
              </a:rPr>
              <a:t>2016. </a:t>
            </a:r>
            <a:r>
              <a:rPr lang="el" sz="1200" b="0" i="0" dirty="0" err="1">
                <a:effectLst/>
                <a:latin typeface="Calibri" panose="020F0502020204030204" pitchFamily="34" charset="0"/>
                <a:cs typeface="Calibri" panose="020F0502020204030204" pitchFamily="34" charset="0"/>
              </a:rPr>
              <a:t>PiiPoo </a:t>
            </a:r>
            <a:r>
              <a:rPr lang="el" sz="1200" b="0" i="0" dirty="0">
                <a:effectLst/>
                <a:latin typeface="Calibri" panose="020F0502020204030204" pitchFamily="34" charset="0"/>
                <a:cs typeface="Calibri" panose="020F0502020204030204" pitchFamily="34" charset="0"/>
              </a:rPr>
              <a:t>– προσβάσιμο </a:t>
            </a:r>
            <a:r>
              <a:rPr lang="el" sz="1200" b="0" i="0" dirty="0" err="1">
                <a:effectLst/>
                <a:latin typeface="Calibri" panose="020F0502020204030204" pitchFamily="34" charset="0"/>
                <a:cs typeface="Calibri" panose="020F0502020204030204" pitchFamily="34" charset="0"/>
              </a:rPr>
              <a:t>κέντρο </a:t>
            </a:r>
            <a:r>
              <a:rPr lang="el" sz="1200" b="0" i="0" dirty="0">
                <a:effectLst/>
                <a:latin typeface="Calibri" panose="020F0502020204030204" pitchFamily="34" charset="0"/>
                <a:cs typeface="Calibri" panose="020F0502020204030204" pitchFamily="34" charset="0"/>
              </a:rPr>
              <a:t>για την τέχνη και τον πολιτισμό.</a:t>
            </a:r>
            <a:endParaRPr lang="en-IE" sz="1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38B498C-3413-7CA3-4315-C2B20CBE527A}"/>
              </a:ext>
            </a:extLst>
          </p:cNvPr>
          <p:cNvSpPr txBox="1"/>
          <p:nvPr/>
        </p:nvSpPr>
        <p:spPr>
          <a:xfrm>
            <a:off x="210859" y="1339120"/>
            <a:ext cx="4646141" cy="4524315"/>
          </a:xfrm>
          <a:prstGeom prst="rect">
            <a:avLst/>
          </a:prstGeom>
          <a:noFill/>
        </p:spPr>
        <p:txBody>
          <a:bodyPr wrap="square" rtlCol="0">
            <a:spAutoFit/>
          </a:bodyPr>
          <a:lstStyle/>
          <a:p>
            <a:pPr algn="just"/>
            <a:r>
              <a:rPr lang="el" b="1" dirty="0">
                <a:solidFill>
                  <a:srgbClr val="0A0A0A"/>
                </a:solidFill>
                <a:latin typeface="Lato" panose="020F0502020204030203" pitchFamily="34" charset="0"/>
                <a:ea typeface="Lato" panose="020F0502020204030203" pitchFamily="34" charset="0"/>
                <a:cs typeface="Lato" panose="020F0502020204030203" pitchFamily="34" charset="0"/>
              </a:rPr>
              <a:t>Έρευνες έχουν δείξει ότι οι τέχνες και οι καλλιτεχνικές δραστηριότητες μπορούν:</a:t>
            </a:r>
            <a:endParaRPr lang="en-US" dirty="0">
              <a:solidFill>
                <a:srgbClr val="0A0A0A"/>
              </a:solidFill>
              <a:latin typeface="Lato" panose="020F0502020204030203" pitchFamily="34" charset="0"/>
              <a:ea typeface="Lato" panose="020F0502020204030203" pitchFamily="34" charset="0"/>
              <a:cs typeface="Lato" panose="020F0502020204030203" pitchFamily="34" charset="0"/>
            </a:endParaRPr>
          </a:p>
          <a:p>
            <a:pPr algn="just">
              <a:buFont typeface="Arial" panose="020B0604020202020204" pitchFamily="34" charset="0"/>
              <a:buChar char="•"/>
            </a:pPr>
            <a:r>
              <a:rPr lang="el" dirty="0">
                <a:solidFill>
                  <a:srgbClr val="0A0A0A"/>
                </a:solidFill>
                <a:latin typeface="Lato" panose="020F0502020204030203" pitchFamily="34" charset="0"/>
                <a:ea typeface="Lato" panose="020F0502020204030203" pitchFamily="34" charset="0"/>
                <a:cs typeface="Lato" panose="020F0502020204030203" pitchFamily="34" charset="0"/>
              </a:rPr>
              <a:t>βελτιώνει τα αποτελέσματα της ιατρικής θεραπείας και ανακουφίζει τα σωματικά και ψυχολογικά συμπτώματα</a:t>
            </a:r>
          </a:p>
          <a:p>
            <a:pPr algn="just">
              <a:buFont typeface="Arial" panose="020B0604020202020204" pitchFamily="34" charset="0"/>
              <a:buChar char="•"/>
            </a:pPr>
            <a:r>
              <a:rPr lang="el" dirty="0">
                <a:solidFill>
                  <a:srgbClr val="0A0A0A"/>
                </a:solidFill>
                <a:latin typeface="Lato" panose="020F0502020204030203" pitchFamily="34" charset="0"/>
                <a:ea typeface="Lato" panose="020F0502020204030203" pitchFamily="34" charset="0"/>
                <a:cs typeface="Lato" panose="020F0502020204030203" pitchFamily="34" charset="0"/>
              </a:rPr>
              <a:t>μειώστε την ανάγκη και τη χρήση αγχολυτικών φαρμάκων, παυσίπονων και υπνωτικών χαπιών</a:t>
            </a:r>
          </a:p>
          <a:p>
            <a:pPr algn="just">
              <a:buFont typeface="Arial" panose="020B0604020202020204" pitchFamily="34" charset="0"/>
              <a:buChar char="•"/>
            </a:pPr>
            <a:r>
              <a:rPr lang="el" dirty="0">
                <a:solidFill>
                  <a:srgbClr val="0A0A0A"/>
                </a:solidFill>
                <a:latin typeface="Lato" panose="020F0502020204030203" pitchFamily="34" charset="0"/>
                <a:ea typeface="Lato" panose="020F0502020204030203" pitchFamily="34" charset="0"/>
                <a:cs typeface="Lato" panose="020F0502020204030203" pitchFamily="34" charset="0"/>
              </a:rPr>
              <a:t>βοηθούν στην ανακούφιση της μοναξιάς και της κοινωνικής απομόνωσης</a:t>
            </a:r>
          </a:p>
          <a:p>
            <a:pPr algn="just">
              <a:buFont typeface="Arial" panose="020B0604020202020204" pitchFamily="34" charset="0"/>
              <a:buChar char="•"/>
            </a:pPr>
            <a:r>
              <a:rPr lang="el" dirty="0">
                <a:solidFill>
                  <a:srgbClr val="0A0A0A"/>
                </a:solidFill>
                <a:latin typeface="Lato" panose="020F0502020204030203" pitchFamily="34" charset="0"/>
                <a:ea typeface="Lato" panose="020F0502020204030203" pitchFamily="34" charset="0"/>
                <a:cs typeface="Lato" panose="020F0502020204030203" pitchFamily="34" charset="0"/>
              </a:rPr>
              <a:t>πρόληψη και μείωση αρνητικών συναισθημάτων, όπως άγχος, κατάθλιψη και θλίψη. και</a:t>
            </a:r>
          </a:p>
          <a:p>
            <a:pPr algn="just">
              <a:buFont typeface="Arial" panose="020B0604020202020204" pitchFamily="34" charset="0"/>
              <a:buChar char="•"/>
            </a:pPr>
            <a:r>
              <a:rPr lang="el" dirty="0">
                <a:solidFill>
                  <a:srgbClr val="0A0A0A"/>
                </a:solidFill>
                <a:latin typeface="Lato" panose="020F0502020204030203" pitchFamily="34" charset="0"/>
                <a:ea typeface="Lato" panose="020F0502020204030203" pitchFamily="34" charset="0"/>
                <a:cs typeface="Lato" panose="020F0502020204030203" pitchFamily="34" charset="0"/>
              </a:rPr>
              <a:t>βοηθούν τους ανθρώπους να αντιμετωπίσουν προβλήματα ψυχικής υγείας.</a:t>
            </a:r>
          </a:p>
        </p:txBody>
      </p:sp>
      <p:sp>
        <p:nvSpPr>
          <p:cNvPr id="7" name="TextBox 6">
            <a:extLst>
              <a:ext uri="{FF2B5EF4-FFF2-40B4-BE49-F238E27FC236}">
                <a16:creationId xmlns:a16="http://schemas.microsoft.com/office/drawing/2014/main" id="{3692835F-446B-7627-FA0D-A86450E46A69}"/>
              </a:ext>
            </a:extLst>
          </p:cNvPr>
          <p:cNvSpPr txBox="1"/>
          <p:nvPr/>
        </p:nvSpPr>
        <p:spPr>
          <a:xfrm>
            <a:off x="0" y="264223"/>
            <a:ext cx="9970338"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Ερευνητικές γνώσεις – Ο θετικός αντίκτυπος της τέχνης και της δημιουργικότητας στην υγεία</a:t>
            </a:r>
            <a:endParaRPr lang="en-IE" sz="2400" b="1"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8C51AD1C-C7DD-761C-588E-32298923C9B9}"/>
              </a:ext>
            </a:extLst>
          </p:cNvPr>
          <p:cNvSpPr txBox="1"/>
          <p:nvPr/>
        </p:nvSpPr>
        <p:spPr>
          <a:xfrm>
            <a:off x="320040" y="6356350"/>
            <a:ext cx="11033760" cy="276999"/>
          </a:xfrm>
          <a:prstGeom prst="rect">
            <a:avLst/>
          </a:prstGeom>
          <a:noFill/>
        </p:spPr>
        <p:txBody>
          <a:bodyPr wrap="square">
            <a:spAutoFit/>
          </a:bodyPr>
          <a:lstStyle/>
          <a:p>
            <a:pPr algn="l"/>
            <a:r>
              <a:rPr lang="el" sz="1200" dirty="0">
                <a:solidFill>
                  <a:srgbClr val="0A0A0A"/>
                </a:solidFill>
                <a:latin typeface="Josefin Sans" pitchFamily="2" charset="0"/>
                <a:cs typeface="Calibri" panose="020F0502020204030204" pitchFamily="34" charset="0"/>
              </a:rPr>
              <a:t>Μάθετε περισσότερα εδώ: </a:t>
            </a:r>
            <a:r>
              <a:rPr lang="el"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https://taikusydan.turkuamk.fi/en/frontpage/arts-for-well-being/</a:t>
            </a:r>
            <a:endParaRPr lang="en-US"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414014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5E55DF-F64E-3EFE-76EB-6D3CFADA51E3}"/>
              </a:ext>
            </a:extLst>
          </p:cNvPr>
          <p:cNvSpPr>
            <a:spLocks noGrp="1"/>
          </p:cNvSpPr>
          <p:nvPr>
            <p:ph type="sldNum" sz="quarter" idx="12"/>
          </p:nvPr>
        </p:nvSpPr>
        <p:spPr/>
        <p:txBody>
          <a:bodyPr/>
          <a:lstStyle/>
          <a:p>
            <a:fld id="{48F63A3B-78C7-47BE-AE5E-E10140E04643}" type="slidenum">
              <a:rPr lang="en-US" smtClean="0"/>
              <a:t>17</a:t>
            </a:fld>
            <a:endParaRPr lang="en-US" dirty="0"/>
          </a:p>
        </p:txBody>
      </p:sp>
      <p:pic>
        <p:nvPicPr>
          <p:cNvPr id="4" name="Picture 3" descr="A group of people sitting in chairs&#10;&#10;Description automatically generated with low confidence">
            <a:extLst>
              <a:ext uri="{FF2B5EF4-FFF2-40B4-BE49-F238E27FC236}">
                <a16:creationId xmlns:a16="http://schemas.microsoft.com/office/drawing/2014/main" id="{A7EF9AEC-A610-5343-8C7D-5FC11D5B7050}"/>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4510" y="827902"/>
            <a:ext cx="5997201" cy="4370427"/>
          </a:xfrm>
          <a:prstGeom prst="rect">
            <a:avLst/>
          </a:prstGeom>
        </p:spPr>
      </p:pic>
      <p:sp>
        <p:nvSpPr>
          <p:cNvPr id="5" name="TextBox 4">
            <a:extLst>
              <a:ext uri="{FF2B5EF4-FFF2-40B4-BE49-F238E27FC236}">
                <a16:creationId xmlns:a16="http://schemas.microsoft.com/office/drawing/2014/main" id="{6D61ABEF-05F3-3CB1-24B2-3806DE562905}"/>
              </a:ext>
            </a:extLst>
          </p:cNvPr>
          <p:cNvSpPr txBox="1"/>
          <p:nvPr/>
        </p:nvSpPr>
        <p:spPr>
          <a:xfrm>
            <a:off x="185806" y="1262647"/>
            <a:ext cx="5572898" cy="5262979"/>
          </a:xfrm>
          <a:prstGeom prst="rect">
            <a:avLst/>
          </a:prstGeom>
          <a:noFill/>
        </p:spPr>
        <p:txBody>
          <a:bodyPr wrap="square" rtlCol="0">
            <a:spAutoFit/>
          </a:bodyPr>
          <a:lstStyle/>
          <a:p>
            <a:endParaRPr lang="en-IE" sz="1600" dirty="0">
              <a:latin typeface="Lato" panose="020F0502020204030203" pitchFamily="34" charset="0"/>
              <a:ea typeface="Lato" panose="020F0502020204030203" pitchFamily="34" charset="0"/>
              <a:cs typeface="Lato" panose="020F0502020204030203" pitchFamily="34" charset="0"/>
            </a:endParaRPr>
          </a:p>
          <a:p>
            <a:pPr algn="just"/>
            <a:r>
              <a:rPr lang="el" dirty="0">
                <a:solidFill>
                  <a:srgbClr val="000000"/>
                </a:solidFill>
                <a:latin typeface="Lato" panose="020F0502020204030203" pitchFamily="34" charset="0"/>
                <a:ea typeface="Lato" panose="020F0502020204030203" pitchFamily="34" charset="0"/>
                <a:cs typeface="Lato" panose="020F0502020204030203" pitchFamily="34" charset="0"/>
              </a:rPr>
              <a:t>Η κοινωνική συνταγογράφηση έχει </a:t>
            </a:r>
            <a:r>
              <a:rPr lang="el-GR" dirty="0">
                <a:solidFill>
                  <a:srgbClr val="000000"/>
                </a:solidFill>
                <a:latin typeface="Lato" panose="020F0502020204030203" pitchFamily="34" charset="0"/>
                <a:ea typeface="Lato" panose="020F0502020204030203" pitchFamily="34" charset="0"/>
                <a:cs typeface="Lato" panose="020F0502020204030203" pitchFamily="34" charset="0"/>
              </a:rPr>
              <a:t>σκοπό </a:t>
            </a:r>
            <a:r>
              <a:rPr lang="el" dirty="0">
                <a:solidFill>
                  <a:srgbClr val="000000"/>
                </a:solidFill>
                <a:latin typeface="Lato" panose="020F0502020204030203" pitchFamily="34" charset="0"/>
                <a:ea typeface="Lato" panose="020F0502020204030203" pitchFamily="34" charset="0"/>
                <a:cs typeface="Lato" panose="020F0502020204030203" pitchFamily="34" charset="0"/>
              </a:rPr>
              <a:t>να διαδραματίσει στην ανακούφιση μιας σειράς συνθηκών ευεξίας και μπορεί να βοηθήσει σε μεγαλύτερη ικανοποίηση και απόλαυση στη ζωή. Η διεύρυνση της πρόσβασης στις τέχνες θα πρέπει να είναι ένα βασικό μέρος αυτού – είναι καλό για τους ασθενείς, καλό για το προσωπικό και καλό για το σύστημα υγειονομικής περίθαλψης.</a:t>
            </a:r>
          </a:p>
          <a:p>
            <a:endParaRPr lang="en-US"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ctr"/>
            <a:r>
              <a:rPr lang="el" dirty="0">
                <a:solidFill>
                  <a:srgbClr val="000000"/>
                </a:solidFill>
                <a:latin typeface="Lato" panose="020F0502020204030203" pitchFamily="34" charset="0"/>
                <a:ea typeface="Lato" panose="020F0502020204030203" pitchFamily="34" charset="0"/>
                <a:cs typeface="Lato" panose="020F0502020204030203" pitchFamily="34" charset="0"/>
              </a:rPr>
              <a:t>« </a:t>
            </a:r>
            <a:r>
              <a:rPr lang="el" sz="2000" dirty="0">
                <a:solidFill>
                  <a:srgbClr val="000000"/>
                </a:solidFill>
                <a:latin typeface="Lato" panose="020F0502020204030203" pitchFamily="34" charset="0"/>
                <a:ea typeface="Lato" panose="020F0502020204030203" pitchFamily="34" charset="0"/>
                <a:cs typeface="Lato" panose="020F0502020204030203" pitchFamily="34" charset="0"/>
              </a:rPr>
              <a:t>Για να δημιουργήσουμε μια υγιή, ευτυχισμένη, ουσιαστική ζωή για όλους, πρέπει να αναγνωρίσουμε τη δύναμη των καλλιτεχνών, των καλλιτεχνικών οργανισμών, των μουσείων και των βιβλιοθηκών στον τομέα της υγείας και όχι μόνο»</a:t>
            </a:r>
          </a:p>
          <a:p>
            <a:pPr algn="ctr"/>
            <a:r>
              <a:rPr lang="el" sz="2000" dirty="0">
                <a:solidFill>
                  <a:srgbClr val="000000"/>
                </a:solidFill>
                <a:latin typeface="Lato" panose="020F0502020204030203" pitchFamily="34" charset="0"/>
                <a:ea typeface="Lato" panose="020F0502020204030203" pitchFamily="34" charset="0"/>
                <a:cs typeface="Lato" panose="020F0502020204030203" pitchFamily="34" charset="0"/>
              </a:rPr>
              <a:t>Art Council UK</a:t>
            </a:r>
            <a:endParaRPr lang="en-IE" sz="2000" dirty="0">
              <a:latin typeface="Lato" panose="020F0502020204030203" pitchFamily="34" charset="0"/>
              <a:ea typeface="Lato" panose="020F0502020204030203" pitchFamily="34" charset="0"/>
              <a:cs typeface="Lato" panose="020F0502020204030203" pitchFamily="34" charset="0"/>
            </a:endParaRPr>
          </a:p>
          <a:p>
            <a:endParaRPr lang="en-IE"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383DC9DD-6038-6753-2E15-DAA473C92923}"/>
              </a:ext>
            </a:extLst>
          </p:cNvPr>
          <p:cNvSpPr txBox="1"/>
          <p:nvPr/>
        </p:nvSpPr>
        <p:spPr>
          <a:xfrm>
            <a:off x="6685280" y="5620763"/>
            <a:ext cx="5256431" cy="523220"/>
          </a:xfrm>
          <a:prstGeom prst="rect">
            <a:avLst/>
          </a:prstGeom>
          <a:noFill/>
        </p:spPr>
        <p:txBody>
          <a:bodyPr wrap="square" rtlCol="0">
            <a:spAutoFit/>
          </a:bodyPr>
          <a:lstStyle/>
          <a:p>
            <a:pPr algn="r"/>
            <a:r>
              <a:rPr lang="el" sz="1400" b="0" i="0" dirty="0">
                <a:solidFill>
                  <a:srgbClr val="6D6E71"/>
                </a:solidFill>
                <a:effectLst/>
                <a:latin typeface="Calibri" panose="020F0502020204030204" pitchFamily="34" charset="0"/>
                <a:cs typeface="Calibri" panose="020F0502020204030204" pitchFamily="34" charset="0"/>
              </a:rPr>
              <a:t>Συνεδρία τραγουδιού για άτομα που ζουν με άνοια.</a:t>
            </a:r>
          </a:p>
          <a:p>
            <a:pPr algn="r"/>
            <a:r>
              <a:rPr lang="el" sz="1400" b="0" i="0" dirty="0">
                <a:solidFill>
                  <a:srgbClr val="6D6E71"/>
                </a:solidFill>
                <a:effectLst/>
                <a:latin typeface="Calibri" panose="020F0502020204030204" pitchFamily="34" charset="0"/>
                <a:cs typeface="Calibri" panose="020F0502020204030204" pitchFamily="34" charset="0"/>
              </a:rPr>
              <a:t>Φωτογραφία © Anthony </a:t>
            </a:r>
            <a:r>
              <a:rPr lang="el" sz="1400" b="0" i="0" dirty="0" err="1">
                <a:solidFill>
                  <a:srgbClr val="6D6E71"/>
                </a:solidFill>
                <a:effectLst/>
                <a:latin typeface="Calibri" panose="020F0502020204030204" pitchFamily="34" charset="0"/>
                <a:cs typeface="Calibri" panose="020F0502020204030204" pitchFamily="34" charset="0"/>
              </a:rPr>
              <a:t>Robling</a:t>
            </a:r>
            <a:endParaRPr lang="en-IE" sz="14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38B9D58A-2F7A-6195-0403-36D245A02E8E}"/>
              </a:ext>
            </a:extLst>
          </p:cNvPr>
          <p:cNvSpPr txBox="1"/>
          <p:nvPr/>
        </p:nvSpPr>
        <p:spPr>
          <a:xfrm>
            <a:off x="418697" y="6356350"/>
            <a:ext cx="7879080" cy="276999"/>
          </a:xfrm>
          <a:prstGeom prst="rect">
            <a:avLst/>
          </a:prstGeom>
          <a:noFill/>
        </p:spPr>
        <p:txBody>
          <a:bodyPr wrap="square">
            <a:spAutoFit/>
          </a:bodyPr>
          <a:lstStyle/>
          <a:p>
            <a:r>
              <a:rPr lang="el"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https://www.artscouncil.org.uk/blog/what-can-culture-do-healthcare-0</a:t>
            </a:r>
            <a:endParaRPr lang="en-IE" sz="12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62CE960B-8C9E-7A0D-672A-8D381133BCD3}"/>
              </a:ext>
            </a:extLst>
          </p:cNvPr>
          <p:cNvSpPr txBox="1"/>
          <p:nvPr/>
        </p:nvSpPr>
        <p:spPr>
          <a:xfrm>
            <a:off x="0" y="264223"/>
            <a:ext cx="9970338" cy="954107"/>
          </a:xfrm>
          <a:prstGeom prst="rect">
            <a:avLst/>
          </a:prstGeom>
          <a:solidFill>
            <a:srgbClr val="FFC652"/>
          </a:solidFill>
        </p:spPr>
        <p:txBody>
          <a:bodyPr wrap="square" rtlCol="0">
            <a:spAutoFit/>
          </a:bodyPr>
          <a:lstStyle/>
          <a:p>
            <a:r>
              <a:rPr lang="el" sz="2800" b="1" dirty="0">
                <a:latin typeface="Lato" panose="020F0502020204030203" pitchFamily="34" charset="0"/>
                <a:ea typeface="Lato" panose="020F0502020204030203" pitchFamily="34" charset="0"/>
                <a:cs typeface="Lato" panose="020F0502020204030203" pitchFamily="34" charset="0"/>
              </a:rPr>
              <a:t>Η θετική επίδραση της τέχνης και της δημιουργικότητας στην υγεία</a:t>
            </a:r>
            <a:endParaRPr lang="en-IE" sz="28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4748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470304" y="1374454"/>
            <a:ext cx="9545285" cy="866585"/>
          </a:xfrm>
        </p:spPr>
        <p:txBody>
          <a:bodyPr/>
          <a:lstStyle/>
          <a:p>
            <a:r>
              <a:rPr lang="el" sz="4800" b="1" dirty="0">
                <a:latin typeface="Lato" panose="020F0502020204030203" pitchFamily="34" charset="0"/>
                <a:ea typeface="Lato" panose="020F0502020204030203" pitchFamily="34" charset="0"/>
                <a:cs typeface="Lato" panose="020F0502020204030203" pitchFamily="34" charset="0"/>
              </a:rPr>
              <a:t>Η χρήση της δημιουργικότητας μπορεί να φέρει τους ανθρώπους κοντά</a:t>
            </a:r>
          </a:p>
          <a:p>
            <a:endParaRPr lang="en-IE" sz="48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Icon&#10;&#10;Description automatically generated with low confidence">
            <a:extLst>
              <a:ext uri="{FF2B5EF4-FFF2-40B4-BE49-F238E27FC236}">
                <a16:creationId xmlns:a16="http://schemas.microsoft.com/office/drawing/2014/main" id="{5A49E8B5-B4EB-1669-8829-1E57A66AD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374" y="1606410"/>
            <a:ext cx="5391626" cy="4814744"/>
          </a:xfrm>
          <a:prstGeom prst="rect">
            <a:avLst/>
          </a:prstGeom>
        </p:spPr>
      </p:pic>
    </p:spTree>
    <p:extLst>
      <p:ext uri="{BB962C8B-B14F-4D97-AF65-F5344CB8AC3E}">
        <p14:creationId xmlns:p14="http://schemas.microsoft.com/office/powerpoint/2010/main" val="2118658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pPr defTabSz="228600" eaLnBrk="1" fontAlgn="auto" hangingPunct="1">
                <a:spcBef>
                  <a:spcPts val="0"/>
                </a:spcBef>
                <a:spcAft>
                  <a:spcPts val="0"/>
                </a:spcAft>
              </a:pPr>
              <a:t>19</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9" name="TextBox 8">
            <a:extLst>
              <a:ext uri="{FF2B5EF4-FFF2-40B4-BE49-F238E27FC236}">
                <a16:creationId xmlns:a16="http://schemas.microsoft.com/office/drawing/2014/main" id="{465A832F-409C-DDE8-40DD-8EC8660C7F45}"/>
              </a:ext>
            </a:extLst>
          </p:cNvPr>
          <p:cNvSpPr txBox="1"/>
          <p:nvPr/>
        </p:nvSpPr>
        <p:spPr>
          <a:xfrm>
            <a:off x="812620" y="780498"/>
            <a:ext cx="7625259" cy="5324535"/>
          </a:xfrm>
          <a:prstGeom prst="rect">
            <a:avLst/>
          </a:prstGeom>
          <a:noFill/>
        </p:spPr>
        <p:txBody>
          <a:bodyPr wrap="square">
            <a:spAutoFit/>
          </a:bodyPr>
          <a:lstStyle/>
          <a:p>
            <a:pPr defTabSz="228600" eaLnBrk="1" fontAlgn="auto" hangingPunct="1">
              <a:spcBef>
                <a:spcPts val="0"/>
              </a:spcBef>
              <a:spcAft>
                <a:spcPts val="0"/>
              </a:spcAft>
            </a:pPr>
            <a:r>
              <a:rPr lang="el" sz="2000" dirty="0">
                <a:solidFill>
                  <a:prstClr val="black"/>
                </a:solidFill>
                <a:latin typeface="Lato" panose="020F0502020204030203" pitchFamily="34" charset="0"/>
                <a:ea typeface="Lato" panose="020F0502020204030203" pitchFamily="34" charset="0"/>
                <a:cs typeface="Lato" panose="020F0502020204030203" pitchFamily="34" charset="0"/>
              </a:rPr>
              <a:t>Η δημιουργικότητα απελευθερώνει το μυαλό</a:t>
            </a:r>
            <a:r>
              <a:rPr lang="en-US" sz="2000" dirty="0">
                <a:solidFill>
                  <a:prstClr val="black"/>
                </a:solidFill>
                <a:latin typeface="Lato" panose="020F0502020204030203" pitchFamily="34" charset="0"/>
                <a:ea typeface="Lato" panose="020F0502020204030203" pitchFamily="34" charset="0"/>
                <a:cs typeface="Lato" panose="020F0502020204030203" pitchFamily="34" charset="0"/>
              </a:rPr>
              <a:t>, </a:t>
            </a:r>
            <a:r>
              <a:rPr lang="el" sz="2000" dirty="0">
                <a:solidFill>
                  <a:prstClr val="black"/>
                </a:solidFill>
                <a:latin typeface="Lato" panose="020F0502020204030203" pitchFamily="34" charset="0"/>
                <a:ea typeface="Lato" panose="020F0502020204030203" pitchFamily="34" charset="0"/>
                <a:cs typeface="Lato" panose="020F0502020204030203" pitchFamily="34" charset="0"/>
              </a:rPr>
              <a:t>επιτρέποντας στους ανθρώπους να μοιράζονται ιδέες, να κάνουν φίλους και να αλλάζουν τον τρόπο που σκ</a:t>
            </a:r>
            <a:r>
              <a:rPr lang="el-GR" sz="2000" dirty="0" err="1">
                <a:solidFill>
                  <a:prstClr val="black"/>
                </a:solidFill>
                <a:latin typeface="Lato" panose="020F0502020204030203" pitchFamily="34" charset="0"/>
                <a:ea typeface="Lato" panose="020F0502020204030203" pitchFamily="34" charset="0"/>
                <a:cs typeface="Lato" panose="020F0502020204030203" pitchFamily="34" charset="0"/>
              </a:rPr>
              <a:t>έφτονται</a:t>
            </a:r>
            <a:r>
              <a:rPr lang="el" sz="2000" dirty="0">
                <a:solidFill>
                  <a:prstClr val="black"/>
                </a:solidFill>
                <a:latin typeface="Lato" panose="020F0502020204030203" pitchFamily="34" charset="0"/>
                <a:ea typeface="Lato" panose="020F0502020204030203" pitchFamily="34" charset="0"/>
                <a:cs typeface="Lato" panose="020F0502020204030203" pitchFamily="34" charset="0"/>
              </a:rPr>
              <a:t>. Η εκτίμηση και η ενασχόληση με διαφορετικούς πολιτισμούς μπορεί να μας δώσει μια νέα προοπτική και να δημιουργήσουμε διαπολιτισμικές συνδέσεις.</a:t>
            </a:r>
          </a:p>
          <a:p>
            <a:pPr defTabSz="228600" eaLnBrk="1" fontAlgn="auto" hangingPunct="1">
              <a:spcBef>
                <a:spcPts val="0"/>
              </a:spcBef>
              <a:spcAft>
                <a:spcPts val="0"/>
              </a:spcAft>
            </a:pP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pPr defTabSz="228600" eaLnBrk="1" fontAlgn="auto" hangingPunct="1">
              <a:spcBef>
                <a:spcPts val="0"/>
              </a:spcBef>
              <a:spcAft>
                <a:spcPts val="0"/>
              </a:spcAft>
            </a:pPr>
            <a:r>
              <a:rPr lang="el" sz="2000" dirty="0">
                <a:solidFill>
                  <a:prstClr val="black"/>
                </a:solidFill>
                <a:latin typeface="Lato" panose="020F0502020204030203" pitchFamily="34" charset="0"/>
                <a:ea typeface="Lato" panose="020F0502020204030203" pitchFamily="34" charset="0"/>
                <a:cs typeface="Lato" panose="020F0502020204030203" pitchFamily="34" charset="0"/>
              </a:rPr>
              <a:t>Άρθρο: </a:t>
            </a:r>
            <a:r>
              <a:rPr lang="el" sz="2000" dirty="0">
                <a:solidFill>
                  <a:prstClr val="black"/>
                </a:solidFill>
                <a:latin typeface="Lato" panose="020F0502020204030203" pitchFamily="34" charset="0"/>
                <a:ea typeface="Lato" panose="020F0502020204030203" pitchFamily="34" charset="0"/>
                <a:cs typeface="Lato" panose="020F0502020204030203" pitchFamily="34" charset="0"/>
                <a:hlinkClick r:id="rId3"/>
              </a:rPr>
              <a:t>https://www.youth.ie/articles/why-is-creativity-important-and-what-does-it-contribute/</a:t>
            </a: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pPr defTabSz="228600" eaLnBrk="1" fontAlgn="auto" hangingPunct="1">
              <a:spcBef>
                <a:spcPts val="0"/>
              </a:spcBef>
              <a:spcAft>
                <a:spcPts val="0"/>
              </a:spcAft>
            </a:pP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pPr defTabSz="228600" eaLnBrk="1" fontAlgn="auto" hangingPunct="1">
              <a:spcBef>
                <a:spcPts val="0"/>
              </a:spcBef>
              <a:spcAft>
                <a:spcPts val="0"/>
              </a:spcAft>
            </a:pPr>
            <a:r>
              <a:rPr lang="el" sz="2000" dirty="0">
                <a:solidFill>
                  <a:prstClr val="black"/>
                </a:solidFill>
                <a:latin typeface="Lato" panose="020F0502020204030203" pitchFamily="34" charset="0"/>
                <a:ea typeface="Lato" panose="020F0502020204030203" pitchFamily="34" charset="0"/>
                <a:cs typeface="Lato" panose="020F0502020204030203" pitchFamily="34" charset="0"/>
              </a:rPr>
              <a:t>Η ακρόαση μιας συναυλίας ή η συμμετοχή σε ένα εργαστήριο τέχνης μπορεί να σας βοηθήσει να αλλάξετε τον τρόπο που σκέφτεστε.</a:t>
            </a:r>
          </a:p>
          <a:p>
            <a:pPr defTabSz="228600" eaLnBrk="1" fontAlgn="auto" hangingPunct="1">
              <a:spcBef>
                <a:spcPts val="0"/>
              </a:spcBef>
              <a:spcAft>
                <a:spcPts val="0"/>
              </a:spcAft>
            </a:pP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pPr defTabSz="228600" eaLnBrk="1" fontAlgn="auto" hangingPunct="1">
              <a:spcBef>
                <a:spcPts val="0"/>
              </a:spcBef>
              <a:spcAft>
                <a:spcPts val="0"/>
              </a:spcAft>
            </a:pPr>
            <a:endParaRPr lang="en-US" sz="2000" dirty="0">
              <a:solidFill>
                <a:prstClr val="black"/>
              </a:solidFill>
              <a:latin typeface="Lato" panose="020F0502020204030203" pitchFamily="34" charset="0"/>
              <a:ea typeface="Lato" panose="020F0502020204030203" pitchFamily="34" charset="0"/>
              <a:cs typeface="Lato" panose="020F0502020204030203" pitchFamily="34" charset="0"/>
            </a:endParaRPr>
          </a:p>
          <a:p>
            <a:pPr defTabSz="228600" eaLnBrk="1" fontAlgn="auto" hangingPunct="1">
              <a:spcBef>
                <a:spcPts val="0"/>
              </a:spcBef>
              <a:spcAft>
                <a:spcPts val="0"/>
              </a:spcAft>
            </a:pPr>
            <a:r>
              <a:rPr lang="el" sz="2000" dirty="0">
                <a:solidFill>
                  <a:prstClr val="black"/>
                </a:solidFill>
                <a:latin typeface="Lato" panose="020F0502020204030203" pitchFamily="34" charset="0"/>
                <a:ea typeface="Lato" panose="020F0502020204030203" pitchFamily="34" charset="0"/>
                <a:cs typeface="Lato" panose="020F0502020204030203" pitchFamily="34" charset="0"/>
              </a:rPr>
              <a:t>Μπορεί να σας βοηθήσει να χαλαρώσετε και να συνδεθείτε με άλλους ανθρώπους.</a:t>
            </a:r>
            <a:endParaRPr lang="en-IE" sz="2000" dirty="0">
              <a:solidFill>
                <a:prstClr val="black"/>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0188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3B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63DAA2F-6AAA-7F40-A70B-EE4D51CC6786}"/>
              </a:ext>
            </a:extLst>
          </p:cNvPr>
          <p:cNvSpPr txBox="1"/>
          <p:nvPr/>
        </p:nvSpPr>
        <p:spPr>
          <a:xfrm>
            <a:off x="4626455" y="158084"/>
            <a:ext cx="6425755" cy="707886"/>
          </a:xfrm>
          <a:prstGeom prst="rect">
            <a:avLst/>
          </a:prstGeom>
          <a:noFill/>
          <a:ln>
            <a:noFill/>
          </a:ln>
        </p:spPr>
        <p:txBody>
          <a:bodyPr wrap="square" rtlCol="0">
            <a:spAutoFit/>
          </a:bodyPr>
          <a:lstStyle/>
          <a:p>
            <a:r>
              <a:rPr lang="el" sz="4000" dirty="0">
                <a:latin typeface="Josefin Sans" pitchFamily="2" charset="0"/>
                <a:ea typeface="Roboto Medium" panose="02000000000000000000" pitchFamily="2" charset="0"/>
                <a:cs typeface="Poppins Medium" pitchFamily="2" charset="77"/>
              </a:rPr>
              <a:t>Στόχος του μαθήματος</a:t>
            </a:r>
          </a:p>
        </p:txBody>
      </p:sp>
      <p:sp>
        <p:nvSpPr>
          <p:cNvPr id="8" name="Rectangle 7">
            <a:extLst>
              <a:ext uri="{FF2B5EF4-FFF2-40B4-BE49-F238E27FC236}">
                <a16:creationId xmlns:a16="http://schemas.microsoft.com/office/drawing/2014/main" id="{AAC216DF-3FE9-3C4D-8D65-21F1304C9DCC}"/>
              </a:ext>
            </a:extLst>
          </p:cNvPr>
          <p:cNvSpPr/>
          <p:nvPr/>
        </p:nvSpPr>
        <p:spPr>
          <a:xfrm>
            <a:off x="4606605" y="1085539"/>
            <a:ext cx="6465454" cy="4524315"/>
          </a:xfrm>
          <a:prstGeom prst="rect">
            <a:avLst/>
          </a:prstGeom>
          <a:noFill/>
        </p:spPr>
        <p:txBody>
          <a:bodyPr wrap="square">
            <a:spAutoFit/>
          </a:bodyPr>
          <a:lstStyle/>
          <a:p>
            <a:pPr algn="just"/>
            <a:r>
              <a:rPr lang="el" dirty="0">
                <a:latin typeface="Lato" panose="020F0502020204030203" pitchFamily="34" charset="0"/>
                <a:ea typeface="Lato" panose="020F0502020204030203" pitchFamily="34" charset="0"/>
                <a:cs typeface="Lato" panose="020F0502020204030203" pitchFamily="34" charset="0"/>
              </a:rPr>
              <a:t>Αυτό το μάθημα θα βοηθήσει τους εκπαιδευτικούς Κοινωνικών, Πολιτιστικών και Κοινοτικών Υπηρεσιών να μάθουν για την Κοινωνική Συνταγογράφηση και πώς μπορούν να δημιουργήσουν νέες ή προσαρμοσμένες πολιτιστικές ή δημιουργικές προσφορές που παρέχουν κοινωνικά συνταγογραφούμενα οφέλη για την υγεία και την ευημερία.</a:t>
            </a:r>
          </a:p>
          <a:p>
            <a:pPr algn="just"/>
            <a:endParaRPr lang="en-US" dirty="0">
              <a:latin typeface="Lato" panose="020F0502020204030203" pitchFamily="34" charset="0"/>
              <a:ea typeface="Lato" panose="020F0502020204030203" pitchFamily="34" charset="0"/>
              <a:cs typeface="Lato" panose="020F0502020204030203" pitchFamily="34" charset="0"/>
            </a:endParaRPr>
          </a:p>
          <a:p>
            <a:pPr algn="just"/>
            <a:r>
              <a:rPr lang="el" b="1" dirty="0">
                <a:latin typeface="Lato" panose="020F0502020204030203" pitchFamily="34" charset="0"/>
                <a:ea typeface="Lato" panose="020F0502020204030203" pitchFamily="34" charset="0"/>
                <a:cs typeface="Lato" panose="020F0502020204030203" pitchFamily="34" charset="0"/>
              </a:rPr>
              <a:t>Σε αυτό το μάθημα αγγίζουμε θέματα που σχετίζονται με την τέχνη/δημιουργική ευεξία και πράγματα όπως η δραματοθεραπεία, η οποία χρησιμοποιεί αφήγηση, υποκριτική και αυτοσχεδιασμό για να ενθαρρύνει την αυτοανακάλυψη και την έκφραση. Ερευνούμε επίσης τη μουσικοθεραπεία, η οποία προσφέρει κοινωνικά καθορισμένα οφέλη για την υγεία και την ευεξία.</a:t>
            </a:r>
          </a:p>
          <a:p>
            <a:pPr algn="just"/>
            <a:endParaRPr lang="en-US" dirty="0">
              <a:latin typeface="Lato" panose="020F0502020204030203" pitchFamily="34" charset="0"/>
              <a:ea typeface="Lato" panose="020F0502020204030203" pitchFamily="34" charset="0"/>
              <a:cs typeface="Lato" panose="020F0502020204030203" pitchFamily="34" charset="0"/>
            </a:endParaRPr>
          </a:p>
        </p:txBody>
      </p:sp>
      <p:grpSp>
        <p:nvGrpSpPr>
          <p:cNvPr id="7" name="Group 6">
            <a:extLst>
              <a:ext uri="{FF2B5EF4-FFF2-40B4-BE49-F238E27FC236}">
                <a16:creationId xmlns:a16="http://schemas.microsoft.com/office/drawing/2014/main" id="{20789493-8A68-FCAB-DD64-3898B228EABF}"/>
              </a:ext>
            </a:extLst>
          </p:cNvPr>
          <p:cNvGrpSpPr/>
          <p:nvPr/>
        </p:nvGrpSpPr>
        <p:grpSpPr>
          <a:xfrm>
            <a:off x="495008" y="6405767"/>
            <a:ext cx="2530305" cy="138107"/>
            <a:chOff x="2502568" y="6027821"/>
            <a:chExt cx="6689559" cy="365125"/>
          </a:xfrm>
        </p:grpSpPr>
        <p:pic>
          <p:nvPicPr>
            <p:cNvPr id="10" name="Picture 9" descr="Text, logo&#10;&#10;Description automatically generated">
              <a:extLst>
                <a:ext uri="{FF2B5EF4-FFF2-40B4-BE49-F238E27FC236}">
                  <a16:creationId xmlns:a16="http://schemas.microsoft.com/office/drawing/2014/main" id="{03C5BFDA-A21C-AF7F-EAA0-E19862E7547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82896" r="24672" b="8339"/>
            <a:stretch/>
          </p:blipFill>
          <p:spPr>
            <a:xfrm>
              <a:off x="2502568" y="6027821"/>
              <a:ext cx="3441032" cy="365125"/>
            </a:xfrm>
            <a:prstGeom prst="rect">
              <a:avLst/>
            </a:prstGeom>
          </p:spPr>
        </p:pic>
        <p:pic>
          <p:nvPicPr>
            <p:cNvPr id="11" name="Picture 10" descr="Text, logo&#10;&#10;Description automatically generated">
              <a:extLst>
                <a:ext uri="{FF2B5EF4-FFF2-40B4-BE49-F238E27FC236}">
                  <a16:creationId xmlns:a16="http://schemas.microsoft.com/office/drawing/2014/main" id="{228237BE-F081-8050-C83E-CE52DF451D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4557" t="90195" r="24672" b="1349"/>
            <a:stretch/>
          </p:blipFill>
          <p:spPr>
            <a:xfrm>
              <a:off x="5751095" y="6036052"/>
              <a:ext cx="3441032" cy="352215"/>
            </a:xfrm>
            <a:prstGeom prst="rect">
              <a:avLst/>
            </a:prstGeom>
          </p:spPr>
        </p:pic>
      </p:grpSp>
      <p:grpSp>
        <p:nvGrpSpPr>
          <p:cNvPr id="9" name="Graphic 4">
            <a:extLst>
              <a:ext uri="{FF2B5EF4-FFF2-40B4-BE49-F238E27FC236}">
                <a16:creationId xmlns:a16="http://schemas.microsoft.com/office/drawing/2014/main" id="{585E8A7C-307B-E16F-EF51-A898F6AFD4C2}"/>
              </a:ext>
            </a:extLst>
          </p:cNvPr>
          <p:cNvGrpSpPr/>
          <p:nvPr/>
        </p:nvGrpSpPr>
        <p:grpSpPr>
          <a:xfrm>
            <a:off x="1675869" y="3344384"/>
            <a:ext cx="1627078" cy="2459048"/>
            <a:chOff x="8370738" y="2267338"/>
            <a:chExt cx="802510" cy="1209126"/>
          </a:xfrm>
        </p:grpSpPr>
        <p:sp>
          <p:nvSpPr>
            <p:cNvPr id="12" name="Freeform 7">
              <a:extLst>
                <a:ext uri="{FF2B5EF4-FFF2-40B4-BE49-F238E27FC236}">
                  <a16:creationId xmlns:a16="http://schemas.microsoft.com/office/drawing/2014/main" id="{0F66D8A6-4DCB-908F-D997-9301853A6D18}"/>
                </a:ext>
              </a:extLst>
            </p:cNvPr>
            <p:cNvSpPr/>
            <p:nvPr/>
          </p:nvSpPr>
          <p:spPr>
            <a:xfrm>
              <a:off x="8647736" y="2362179"/>
              <a:ext cx="254328" cy="242957"/>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3" name="Freeform 8">
              <a:extLst>
                <a:ext uri="{FF2B5EF4-FFF2-40B4-BE49-F238E27FC236}">
                  <a16:creationId xmlns:a16="http://schemas.microsoft.com/office/drawing/2014/main" id="{CCA251C2-466A-A03B-BAA2-D4DAC632DE0F}"/>
                </a:ext>
              </a:extLst>
            </p:cNvPr>
            <p:cNvSpPr/>
            <p:nvPr/>
          </p:nvSpPr>
          <p:spPr>
            <a:xfrm>
              <a:off x="8428459" y="2283690"/>
              <a:ext cx="654380" cy="1173691"/>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4" name="Freeform 9">
              <a:extLst>
                <a:ext uri="{FF2B5EF4-FFF2-40B4-BE49-F238E27FC236}">
                  <a16:creationId xmlns:a16="http://schemas.microsoft.com/office/drawing/2014/main" id="{AC489DB4-1788-E5A2-5909-3D67D728389B}"/>
                </a:ext>
              </a:extLst>
            </p:cNvPr>
            <p:cNvSpPr/>
            <p:nvPr/>
          </p:nvSpPr>
          <p:spPr>
            <a:xfrm>
              <a:off x="8412483" y="2267338"/>
              <a:ext cx="695920" cy="1209126"/>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5" name="Freeform 10">
              <a:extLst>
                <a:ext uri="{FF2B5EF4-FFF2-40B4-BE49-F238E27FC236}">
                  <a16:creationId xmlns:a16="http://schemas.microsoft.com/office/drawing/2014/main" id="{8BC0D58B-564E-659B-5B93-21ED8519EBEE}"/>
                </a:ext>
              </a:extLst>
            </p:cNvPr>
            <p:cNvSpPr/>
            <p:nvPr/>
          </p:nvSpPr>
          <p:spPr>
            <a:xfrm>
              <a:off x="9088755" y="2951797"/>
              <a:ext cx="84493" cy="115252"/>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6" name="Freeform 11">
              <a:extLst>
                <a:ext uri="{FF2B5EF4-FFF2-40B4-BE49-F238E27FC236}">
                  <a16:creationId xmlns:a16="http://schemas.microsoft.com/office/drawing/2014/main" id="{AF92835B-E627-AF73-1FC5-1E73ECCE04E1}"/>
                </a:ext>
              </a:extLst>
            </p:cNvPr>
            <p:cNvSpPr/>
            <p:nvPr/>
          </p:nvSpPr>
          <p:spPr>
            <a:xfrm>
              <a:off x="8370738" y="2481262"/>
              <a:ext cx="48409" cy="112395"/>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7" name="Freeform 12">
              <a:extLst>
                <a:ext uri="{FF2B5EF4-FFF2-40B4-BE49-F238E27FC236}">
                  <a16:creationId xmlns:a16="http://schemas.microsoft.com/office/drawing/2014/main" id="{30FEEF15-EF8F-B3E7-9BA3-49C2947F1BC5}"/>
                </a:ext>
              </a:extLst>
            </p:cNvPr>
            <p:cNvSpPr/>
            <p:nvPr/>
          </p:nvSpPr>
          <p:spPr>
            <a:xfrm>
              <a:off x="8468677" y="3452812"/>
              <a:ext cx="86677" cy="17966"/>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18" name="Graphic 4">
            <a:extLst>
              <a:ext uri="{FF2B5EF4-FFF2-40B4-BE49-F238E27FC236}">
                <a16:creationId xmlns:a16="http://schemas.microsoft.com/office/drawing/2014/main" id="{557390E9-F36B-3764-0CCF-29300F51A9C1}"/>
              </a:ext>
            </a:extLst>
          </p:cNvPr>
          <p:cNvGrpSpPr/>
          <p:nvPr/>
        </p:nvGrpSpPr>
        <p:grpSpPr>
          <a:xfrm>
            <a:off x="981430" y="245810"/>
            <a:ext cx="2235863" cy="4724979"/>
            <a:chOff x="8124259" y="1236345"/>
            <a:chExt cx="860672" cy="1861250"/>
          </a:xfrm>
        </p:grpSpPr>
        <p:sp>
          <p:nvSpPr>
            <p:cNvPr id="19" name="Freeform 14">
              <a:extLst>
                <a:ext uri="{FF2B5EF4-FFF2-40B4-BE49-F238E27FC236}">
                  <a16:creationId xmlns:a16="http://schemas.microsoft.com/office/drawing/2014/main" id="{836C97D5-3024-A965-B850-0279BB28723B}"/>
                </a:ext>
              </a:extLst>
            </p:cNvPr>
            <p:cNvSpPr/>
            <p:nvPr/>
          </p:nvSpPr>
          <p:spPr>
            <a:xfrm>
              <a:off x="8402002" y="1842134"/>
              <a:ext cx="8572" cy="7620"/>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21" name="Freeform 15">
              <a:extLst>
                <a:ext uri="{FF2B5EF4-FFF2-40B4-BE49-F238E27FC236}">
                  <a16:creationId xmlns:a16="http://schemas.microsoft.com/office/drawing/2014/main" id="{4698F70C-9F94-E268-C22F-0CBB7A0A7F82}"/>
                </a:ext>
              </a:extLst>
            </p:cNvPr>
            <p:cNvSpPr/>
            <p:nvPr/>
          </p:nvSpPr>
          <p:spPr>
            <a:xfrm>
              <a:off x="8411527" y="1849754"/>
              <a:ext cx="30480" cy="2095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22" name="Freeform 16">
              <a:extLst>
                <a:ext uri="{FF2B5EF4-FFF2-40B4-BE49-F238E27FC236}">
                  <a16:creationId xmlns:a16="http://schemas.microsoft.com/office/drawing/2014/main" id="{AABC4398-4566-BB75-14E1-5483289A88D0}"/>
                </a:ext>
              </a:extLst>
            </p:cNvPr>
            <p:cNvSpPr/>
            <p:nvPr/>
          </p:nvSpPr>
          <p:spPr>
            <a:xfrm>
              <a:off x="8443912" y="1871662"/>
              <a:ext cx="8572" cy="4762"/>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23" name="Freeform 17">
              <a:extLst>
                <a:ext uri="{FF2B5EF4-FFF2-40B4-BE49-F238E27FC236}">
                  <a16:creationId xmlns:a16="http://schemas.microsoft.com/office/drawing/2014/main" id="{DA4738B2-28F4-C09A-84CB-03D10C1EEBB8}"/>
                </a:ext>
              </a:extLst>
            </p:cNvPr>
            <p:cNvSpPr/>
            <p:nvPr/>
          </p:nvSpPr>
          <p:spPr>
            <a:xfrm>
              <a:off x="8761094" y="1662112"/>
              <a:ext cx="952" cy="23812"/>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5" name="Freeform 18">
              <a:extLst>
                <a:ext uri="{FF2B5EF4-FFF2-40B4-BE49-F238E27FC236}">
                  <a16:creationId xmlns:a16="http://schemas.microsoft.com/office/drawing/2014/main" id="{A16645A9-427D-9698-873B-988A8A5D9C35}"/>
                </a:ext>
              </a:extLst>
            </p:cNvPr>
            <p:cNvSpPr/>
            <p:nvPr/>
          </p:nvSpPr>
          <p:spPr>
            <a:xfrm>
              <a:off x="8490585" y="1892617"/>
              <a:ext cx="8572" cy="2857"/>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6" name="Freeform 19">
              <a:extLst>
                <a:ext uri="{FF2B5EF4-FFF2-40B4-BE49-F238E27FC236}">
                  <a16:creationId xmlns:a16="http://schemas.microsoft.com/office/drawing/2014/main" id="{3E44BFD8-622D-A2BD-0B22-266771D36221}"/>
                </a:ext>
              </a:extLst>
            </p:cNvPr>
            <p:cNvSpPr/>
            <p:nvPr/>
          </p:nvSpPr>
          <p:spPr>
            <a:xfrm>
              <a:off x="8454389" y="1878329"/>
              <a:ext cx="8572" cy="3810"/>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7" name="Freeform 20">
              <a:extLst>
                <a:ext uri="{FF2B5EF4-FFF2-40B4-BE49-F238E27FC236}">
                  <a16:creationId xmlns:a16="http://schemas.microsoft.com/office/drawing/2014/main" id="{E3303FD1-BA9F-D408-7E3D-B6F12643AC01}"/>
                </a:ext>
              </a:extLst>
            </p:cNvPr>
            <p:cNvSpPr/>
            <p:nvPr/>
          </p:nvSpPr>
          <p:spPr>
            <a:xfrm>
              <a:off x="8502967" y="1896427"/>
              <a:ext cx="7619" cy="1904"/>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8" name="Freeform 21">
              <a:extLst>
                <a:ext uri="{FF2B5EF4-FFF2-40B4-BE49-F238E27FC236}">
                  <a16:creationId xmlns:a16="http://schemas.microsoft.com/office/drawing/2014/main" id="{B954E5B5-DFDD-7FBC-298E-380E623BE946}"/>
                </a:ext>
              </a:extLst>
            </p:cNvPr>
            <p:cNvSpPr/>
            <p:nvPr/>
          </p:nvSpPr>
          <p:spPr>
            <a:xfrm>
              <a:off x="8514397" y="1899284"/>
              <a:ext cx="7619" cy="1905"/>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9" name="Freeform 22">
              <a:extLst>
                <a:ext uri="{FF2B5EF4-FFF2-40B4-BE49-F238E27FC236}">
                  <a16:creationId xmlns:a16="http://schemas.microsoft.com/office/drawing/2014/main" id="{71BCB832-6592-E8EC-9211-8E4660C24A31}"/>
                </a:ext>
              </a:extLst>
            </p:cNvPr>
            <p:cNvSpPr/>
            <p:nvPr/>
          </p:nvSpPr>
          <p:spPr>
            <a:xfrm>
              <a:off x="8760142" y="1685925"/>
              <a:ext cx="952" cy="10477"/>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30" name="Freeform 23">
              <a:extLst>
                <a:ext uri="{FF2B5EF4-FFF2-40B4-BE49-F238E27FC236}">
                  <a16:creationId xmlns:a16="http://schemas.microsoft.com/office/drawing/2014/main" id="{E07EAD31-FC2D-C8CB-E84A-5178B1ADD107}"/>
                </a:ext>
              </a:extLst>
            </p:cNvPr>
            <p:cNvSpPr/>
            <p:nvPr/>
          </p:nvSpPr>
          <p:spPr>
            <a:xfrm>
              <a:off x="8465819" y="1883092"/>
              <a:ext cx="21907" cy="857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31" name="Freeform 24">
              <a:extLst>
                <a:ext uri="{FF2B5EF4-FFF2-40B4-BE49-F238E27FC236}">
                  <a16:creationId xmlns:a16="http://schemas.microsoft.com/office/drawing/2014/main" id="{081FD20A-0072-9D34-789F-4A3238280647}"/>
                </a:ext>
              </a:extLst>
            </p:cNvPr>
            <p:cNvSpPr/>
            <p:nvPr/>
          </p:nvSpPr>
          <p:spPr>
            <a:xfrm>
              <a:off x="8619172" y="1888807"/>
              <a:ext cx="18097" cy="6667"/>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32" name="Freeform 25">
              <a:extLst>
                <a:ext uri="{FF2B5EF4-FFF2-40B4-BE49-F238E27FC236}">
                  <a16:creationId xmlns:a16="http://schemas.microsoft.com/office/drawing/2014/main" id="{B3963DEB-1ACA-F1F3-42B4-193322581CD7}"/>
                </a:ext>
              </a:extLst>
            </p:cNvPr>
            <p:cNvSpPr/>
            <p:nvPr/>
          </p:nvSpPr>
          <p:spPr>
            <a:xfrm>
              <a:off x="8337371" y="1479771"/>
              <a:ext cx="422770" cy="354486"/>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33" name="Freeform 26">
              <a:extLst>
                <a:ext uri="{FF2B5EF4-FFF2-40B4-BE49-F238E27FC236}">
                  <a16:creationId xmlns:a16="http://schemas.microsoft.com/office/drawing/2014/main" id="{7A0A5EC6-3AA8-9893-9F57-D56AB34DEC22}"/>
                </a:ext>
              </a:extLst>
            </p:cNvPr>
            <p:cNvSpPr/>
            <p:nvPr/>
          </p:nvSpPr>
          <p:spPr>
            <a:xfrm>
              <a:off x="8368664" y="1804987"/>
              <a:ext cx="32385" cy="36195"/>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34" name="Freeform 27">
              <a:extLst>
                <a:ext uri="{FF2B5EF4-FFF2-40B4-BE49-F238E27FC236}">
                  <a16:creationId xmlns:a16="http://schemas.microsoft.com/office/drawing/2014/main" id="{0FF1FF7A-DEE3-B298-237F-8AE1A5CD7D22}"/>
                </a:ext>
              </a:extLst>
            </p:cNvPr>
            <p:cNvSpPr/>
            <p:nvPr/>
          </p:nvSpPr>
          <p:spPr>
            <a:xfrm>
              <a:off x="8525827" y="1901190"/>
              <a:ext cx="11430" cy="1904"/>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5" name="Freeform 28">
              <a:extLst>
                <a:ext uri="{FF2B5EF4-FFF2-40B4-BE49-F238E27FC236}">
                  <a16:creationId xmlns:a16="http://schemas.microsoft.com/office/drawing/2014/main" id="{2FE1DB19-20C8-74A2-2F6E-958EC22FC4C0}"/>
                </a:ext>
              </a:extLst>
            </p:cNvPr>
            <p:cNvSpPr/>
            <p:nvPr/>
          </p:nvSpPr>
          <p:spPr>
            <a:xfrm>
              <a:off x="8670607" y="1857375"/>
              <a:ext cx="15240" cy="12382"/>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6" name="Freeform 29">
              <a:extLst>
                <a:ext uri="{FF2B5EF4-FFF2-40B4-BE49-F238E27FC236}">
                  <a16:creationId xmlns:a16="http://schemas.microsoft.com/office/drawing/2014/main" id="{DF41F37A-0FBA-F956-7A99-0135B4F7AB65}"/>
                </a:ext>
              </a:extLst>
            </p:cNvPr>
            <p:cNvSpPr/>
            <p:nvPr/>
          </p:nvSpPr>
          <p:spPr>
            <a:xfrm>
              <a:off x="8637269" y="1874520"/>
              <a:ext cx="25717" cy="13334"/>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7" name="Freeform 30">
              <a:extLst>
                <a:ext uri="{FF2B5EF4-FFF2-40B4-BE49-F238E27FC236}">
                  <a16:creationId xmlns:a16="http://schemas.microsoft.com/office/drawing/2014/main" id="{AFDA4B07-1E1C-B682-A650-0082172CE3F5}"/>
                </a:ext>
              </a:extLst>
            </p:cNvPr>
            <p:cNvSpPr/>
            <p:nvPr/>
          </p:nvSpPr>
          <p:spPr>
            <a:xfrm>
              <a:off x="8760142" y="1698307"/>
              <a:ext cx="952" cy="12382"/>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8" name="Freeform 31">
              <a:extLst>
                <a:ext uri="{FF2B5EF4-FFF2-40B4-BE49-F238E27FC236}">
                  <a16:creationId xmlns:a16="http://schemas.microsoft.com/office/drawing/2014/main" id="{B3B50DCF-B17F-2A1E-5934-71DEF3E4E383}"/>
                </a:ext>
              </a:extLst>
            </p:cNvPr>
            <p:cNvSpPr/>
            <p:nvPr/>
          </p:nvSpPr>
          <p:spPr>
            <a:xfrm>
              <a:off x="8368664" y="1662112"/>
              <a:ext cx="392430" cy="242329"/>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9" name="Freeform 32">
              <a:extLst>
                <a:ext uri="{FF2B5EF4-FFF2-40B4-BE49-F238E27FC236}">
                  <a16:creationId xmlns:a16="http://schemas.microsoft.com/office/drawing/2014/main" id="{787B3D60-D3B0-179F-00E1-681B86EC4ACE}"/>
                </a:ext>
              </a:extLst>
            </p:cNvPr>
            <p:cNvSpPr/>
            <p:nvPr/>
          </p:nvSpPr>
          <p:spPr>
            <a:xfrm>
              <a:off x="8368186" y="1499211"/>
              <a:ext cx="142869" cy="24878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40" name="Freeform 33">
              <a:extLst>
                <a:ext uri="{FF2B5EF4-FFF2-40B4-BE49-F238E27FC236}">
                  <a16:creationId xmlns:a16="http://schemas.microsoft.com/office/drawing/2014/main" id="{AC654F6D-ADF3-1B6A-7A6F-9BA9A3E0526C}"/>
                </a:ext>
              </a:extLst>
            </p:cNvPr>
            <p:cNvSpPr/>
            <p:nvPr/>
          </p:nvSpPr>
          <p:spPr>
            <a:xfrm>
              <a:off x="8318146" y="1462480"/>
              <a:ext cx="462532" cy="1635115"/>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41" name="Freeform 34">
              <a:extLst>
                <a:ext uri="{FF2B5EF4-FFF2-40B4-BE49-F238E27FC236}">
                  <a16:creationId xmlns:a16="http://schemas.microsoft.com/office/drawing/2014/main" id="{46A79461-F2FD-65CE-8D2B-7A2BAAEB7A13}"/>
                </a:ext>
              </a:extLst>
            </p:cNvPr>
            <p:cNvSpPr/>
            <p:nvPr/>
          </p:nvSpPr>
          <p:spPr>
            <a:xfrm>
              <a:off x="8714459" y="1942779"/>
              <a:ext cx="151904" cy="149897"/>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42" name="Freeform 35">
              <a:extLst>
                <a:ext uri="{FF2B5EF4-FFF2-40B4-BE49-F238E27FC236}">
                  <a16:creationId xmlns:a16="http://schemas.microsoft.com/office/drawing/2014/main" id="{8E25B84B-DE97-0542-EB80-346BFE693A81}"/>
                </a:ext>
              </a:extLst>
            </p:cNvPr>
            <p:cNvSpPr/>
            <p:nvPr/>
          </p:nvSpPr>
          <p:spPr>
            <a:xfrm>
              <a:off x="8124259" y="1445155"/>
              <a:ext cx="179635" cy="82654"/>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43" name="Freeform 36">
              <a:extLst>
                <a:ext uri="{FF2B5EF4-FFF2-40B4-BE49-F238E27FC236}">
                  <a16:creationId xmlns:a16="http://schemas.microsoft.com/office/drawing/2014/main" id="{EFAFE0E2-CC20-4ADF-10C4-870468974C45}"/>
                </a:ext>
              </a:extLst>
            </p:cNvPr>
            <p:cNvSpPr/>
            <p:nvPr/>
          </p:nvSpPr>
          <p:spPr>
            <a:xfrm>
              <a:off x="8374380" y="1323975"/>
              <a:ext cx="52995" cy="99508"/>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44" name="Freeform 37">
              <a:extLst>
                <a:ext uri="{FF2B5EF4-FFF2-40B4-BE49-F238E27FC236}">
                  <a16:creationId xmlns:a16="http://schemas.microsoft.com/office/drawing/2014/main" id="{2F1F463A-BCC0-6039-8E8F-6993F34C60A4}"/>
                </a:ext>
              </a:extLst>
            </p:cNvPr>
            <p:cNvSpPr/>
            <p:nvPr/>
          </p:nvSpPr>
          <p:spPr>
            <a:xfrm>
              <a:off x="8712386" y="1383982"/>
              <a:ext cx="64901" cy="91946"/>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5" name="Freeform 38">
              <a:extLst>
                <a:ext uri="{FF2B5EF4-FFF2-40B4-BE49-F238E27FC236}">
                  <a16:creationId xmlns:a16="http://schemas.microsoft.com/office/drawing/2014/main" id="{47FF3B25-0B5B-0890-D193-E3E2D810AF0A}"/>
                </a:ext>
              </a:extLst>
            </p:cNvPr>
            <p:cNvSpPr/>
            <p:nvPr/>
          </p:nvSpPr>
          <p:spPr>
            <a:xfrm>
              <a:off x="8206501" y="1902036"/>
              <a:ext cx="150970" cy="166793"/>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6" name="Freeform 39">
              <a:extLst>
                <a:ext uri="{FF2B5EF4-FFF2-40B4-BE49-F238E27FC236}">
                  <a16:creationId xmlns:a16="http://schemas.microsoft.com/office/drawing/2014/main" id="{6F497657-9E5E-1BCD-A299-797EE9441F8C}"/>
                </a:ext>
              </a:extLst>
            </p:cNvPr>
            <p:cNvSpPr/>
            <p:nvPr/>
          </p:nvSpPr>
          <p:spPr>
            <a:xfrm>
              <a:off x="8591619" y="1236345"/>
              <a:ext cx="25587" cy="151509"/>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7" name="Freeform 40">
              <a:extLst>
                <a:ext uri="{FF2B5EF4-FFF2-40B4-BE49-F238E27FC236}">
                  <a16:creationId xmlns:a16="http://schemas.microsoft.com/office/drawing/2014/main" id="{8C1155B6-E72B-9AD1-EB60-8B1A0FE9C97B}"/>
                </a:ext>
              </a:extLst>
            </p:cNvPr>
            <p:cNvSpPr/>
            <p:nvPr/>
          </p:nvSpPr>
          <p:spPr>
            <a:xfrm>
              <a:off x="8807308" y="1532572"/>
              <a:ext cx="177624" cy="68579"/>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8" name="Freeform 41">
              <a:extLst>
                <a:ext uri="{FF2B5EF4-FFF2-40B4-BE49-F238E27FC236}">
                  <a16:creationId xmlns:a16="http://schemas.microsoft.com/office/drawing/2014/main" id="{9EE2861B-25FC-36F0-2820-F4ED65B78B01}"/>
                </a:ext>
              </a:extLst>
            </p:cNvPr>
            <p:cNvSpPr/>
            <p:nvPr/>
          </p:nvSpPr>
          <p:spPr>
            <a:xfrm>
              <a:off x="8813539" y="1763296"/>
              <a:ext cx="89478" cy="38095"/>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9" name="Freeform 42">
              <a:extLst>
                <a:ext uri="{FF2B5EF4-FFF2-40B4-BE49-F238E27FC236}">
                  <a16:creationId xmlns:a16="http://schemas.microsoft.com/office/drawing/2014/main" id="{8071F899-673B-AC46-1816-4CE83370D63A}"/>
                </a:ext>
              </a:extLst>
            </p:cNvPr>
            <p:cNvSpPr/>
            <p:nvPr/>
          </p:nvSpPr>
          <p:spPr>
            <a:xfrm>
              <a:off x="8170544" y="1707203"/>
              <a:ext cx="89906" cy="36245"/>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
        <p:nvSpPr>
          <p:cNvPr id="50" name="TextBox 49">
            <a:extLst>
              <a:ext uri="{FF2B5EF4-FFF2-40B4-BE49-F238E27FC236}">
                <a16:creationId xmlns:a16="http://schemas.microsoft.com/office/drawing/2014/main" id="{DC51B5CF-854B-8BE5-9737-F9E585D40EDC}"/>
              </a:ext>
            </a:extLst>
          </p:cNvPr>
          <p:cNvSpPr txBox="1"/>
          <p:nvPr/>
        </p:nvSpPr>
        <p:spPr>
          <a:xfrm>
            <a:off x="4626455" y="6082601"/>
            <a:ext cx="6661305" cy="646331"/>
          </a:xfrm>
          <a:prstGeom prst="rect">
            <a:avLst/>
          </a:prstGeom>
          <a:noFill/>
        </p:spPr>
        <p:txBody>
          <a:bodyPr wrap="square" rtlCol="0">
            <a:spAutoFit/>
          </a:bodyPr>
          <a:lstStyle/>
          <a:p>
            <a:r>
              <a:rPr lang="el" sz="1200" b="0" i="0" dirty="0">
                <a:solidFill>
                  <a:srgbClr val="323338"/>
                </a:solidFill>
                <a:effectLst/>
                <a:latin typeface="Calibri" panose="020F0502020204030204" pitchFamily="34" charset="0"/>
                <a:cs typeface="Calibri" panose="020F0502020204030204" pitchFamily="34" charset="0"/>
              </a:rPr>
              <a:t>Η υποστήριξη της Ευρωπαϊκής Επιτροπής για την παραγωγή αυτής της δημοσίευσης δεν συνιστά έγκριση του περιεχομένου που αντικατοπτρίζει μόνο τις απόψεις των συγγραφέων και η Επιτροπή δεν μπορεί να θεωρηθεί υπεύθυνη για οποιαδήποτε χρήση των πληροφοριών που περιέχονται σε αυτήν.</a:t>
            </a:r>
            <a:endParaRPr lang="en-IE"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983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B91BD40-B860-4F76-BAE9-9469F7961ED7}"/>
              </a:ext>
            </a:extLst>
          </p:cNvPr>
          <p:cNvSpPr txBox="1"/>
          <p:nvPr/>
        </p:nvSpPr>
        <p:spPr>
          <a:xfrm>
            <a:off x="364949" y="1871640"/>
            <a:ext cx="4582971" cy="2862322"/>
          </a:xfrm>
          <a:prstGeom prst="rect">
            <a:avLst/>
          </a:prstGeom>
          <a:solidFill>
            <a:schemeClr val="tx1"/>
          </a:solidFill>
        </p:spPr>
        <p:txBody>
          <a:bodyPr wrap="square">
            <a:spAutoFit/>
          </a:bodyPr>
          <a:lstStyle/>
          <a:p>
            <a:pPr algn="ctr"/>
            <a:r>
              <a:rPr lang="el" dirty="0">
                <a:solidFill>
                  <a:schemeClr val="bg1"/>
                </a:solidFill>
                <a:latin typeface="Lato" panose="020F0502020204030203" pitchFamily="34" charset="0"/>
                <a:ea typeface="Lato" panose="020F0502020204030203" pitchFamily="34" charset="0"/>
                <a:cs typeface="Lato" panose="020F0502020204030203" pitchFamily="34" charset="0"/>
              </a:rPr>
              <a:t> </a:t>
            </a:r>
          </a:p>
          <a:p>
            <a:pPr algn="ctr"/>
            <a:r>
              <a:rPr lang="el" dirty="0">
                <a:solidFill>
                  <a:schemeClr val="bg1"/>
                </a:solidFill>
                <a:latin typeface="Lato" panose="020F0502020204030203" pitchFamily="34" charset="0"/>
                <a:ea typeface="Lato" panose="020F0502020204030203" pitchFamily="34" charset="0"/>
                <a:cs typeface="Lato" panose="020F0502020204030203" pitchFamily="34" charset="0"/>
              </a:rPr>
              <a:t>Ο John McMahon, Επικεφαλής Εκπαίδευσης στη Royal Society of the Arts (Ηνωμένο Βασίλειο), εξηγεί πώς η κοινωνική συνταγογράφηση μπορεί να εξασφαλίσει ότι περισσότεροι άνθρωποι επωφελούνται από δραστηριότητες σε βιβλιοθήκες, μουσεία, θέατρα και άλλους χώρους τέχνης.</a:t>
            </a:r>
          </a:p>
          <a:p>
            <a:endParaRPr lang="en-US"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4" name="Online Media 3" title="Social prescribing and the arts sector – John McMahon">
            <a:hlinkClick r:id="" action="ppaction://media"/>
            <a:extLst>
              <a:ext uri="{FF2B5EF4-FFF2-40B4-BE49-F238E27FC236}">
                <a16:creationId xmlns:a16="http://schemas.microsoft.com/office/drawing/2014/main" id="{76FC21F1-04BE-02F0-A945-E20BB04AB8C5}"/>
              </a:ext>
            </a:extLst>
          </p:cNvPr>
          <p:cNvPicPr>
            <a:picLocks noRot="1" noChangeAspect="1"/>
          </p:cNvPicPr>
          <p:nvPr>
            <a:videoFile r:link="rId1"/>
          </p:nvPr>
        </p:nvPicPr>
        <p:blipFill>
          <a:blip r:embed="rId3"/>
          <a:stretch>
            <a:fillRect/>
          </a:stretch>
        </p:blipFill>
        <p:spPr>
          <a:xfrm>
            <a:off x="5709920" y="550642"/>
            <a:ext cx="5963920" cy="5518450"/>
          </a:xfrm>
          <a:prstGeom prst="rect">
            <a:avLst/>
          </a:prstGeom>
        </p:spPr>
      </p:pic>
      <p:sp>
        <p:nvSpPr>
          <p:cNvPr id="5" name="Text Placeholder 52">
            <a:extLst>
              <a:ext uri="{FF2B5EF4-FFF2-40B4-BE49-F238E27FC236}">
                <a16:creationId xmlns:a16="http://schemas.microsoft.com/office/drawing/2014/main" id="{ED4B9EFE-9A07-712F-FE80-ED1943292BBC}"/>
              </a:ext>
            </a:extLst>
          </p:cNvPr>
          <p:cNvSpPr txBox="1">
            <a:spLocks/>
          </p:cNvSpPr>
          <p:nvPr/>
        </p:nvSpPr>
        <p:spPr>
          <a:xfrm>
            <a:off x="1" y="349287"/>
            <a:ext cx="5140960" cy="111055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lgn="ctr">
              <a:buNone/>
            </a:pPr>
            <a:r>
              <a:rPr lang="el" sz="2400" b="1" dirty="0">
                <a:latin typeface="Lato" panose="020F0502020204030203" pitchFamily="34" charset="0"/>
                <a:ea typeface="Lato" panose="020F0502020204030203" pitchFamily="34" charset="0"/>
                <a:cs typeface="Lato" panose="020F0502020204030203" pitchFamily="34" charset="0"/>
              </a:rPr>
              <a:t>Βίντεο: κοινωνική συνταγογράφηση και καλλιτεχνικές δραστηριότητες</a:t>
            </a:r>
          </a:p>
        </p:txBody>
      </p:sp>
      <p:sp>
        <p:nvSpPr>
          <p:cNvPr id="2" name="TextBox 1">
            <a:extLst>
              <a:ext uri="{FF2B5EF4-FFF2-40B4-BE49-F238E27FC236}">
                <a16:creationId xmlns:a16="http://schemas.microsoft.com/office/drawing/2014/main" id="{FD1BE37E-8126-E92A-6705-D5A60510243D}"/>
              </a:ext>
            </a:extLst>
          </p:cNvPr>
          <p:cNvSpPr txBox="1"/>
          <p:nvPr/>
        </p:nvSpPr>
        <p:spPr>
          <a:xfrm>
            <a:off x="518160" y="5699760"/>
            <a:ext cx="4267200" cy="369332"/>
          </a:xfrm>
          <a:prstGeom prst="rect">
            <a:avLst/>
          </a:prstGeom>
          <a:noFill/>
        </p:spPr>
        <p:txBody>
          <a:bodyPr wrap="square" rtlCol="0">
            <a:spAutoFit/>
          </a:bodyPr>
          <a:lstStyle/>
          <a:p>
            <a:r>
              <a:rPr lang="el" dirty="0">
                <a:solidFill>
                  <a:srgbClr val="FFC652"/>
                </a:solidFill>
                <a:latin typeface="Calibri" panose="020F0502020204030204" pitchFamily="34" charset="0"/>
                <a:cs typeface="Calibri" panose="020F0502020204030204" pitchFamily="34" charset="0"/>
              </a:rPr>
              <a:t>Πηγή: </a:t>
            </a:r>
            <a:r>
              <a:rPr lang="el" dirty="0">
                <a:solidFill>
                  <a:srgbClr val="FFC652"/>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https://youtu.be/SDo_UiyKyEY</a:t>
            </a:r>
            <a:r>
              <a:rPr lang="el" dirty="0">
                <a:solidFill>
                  <a:srgbClr val="FFC652"/>
                </a:solidFill>
                <a:latin typeface="Calibri" panose="020F0502020204030204" pitchFamily="34" charset="0"/>
                <a:cs typeface="Calibri" panose="020F0502020204030204" pitchFamily="34" charset="0"/>
              </a:rPr>
              <a:t> </a:t>
            </a:r>
          </a:p>
        </p:txBody>
      </p:sp>
      <p:grpSp>
        <p:nvGrpSpPr>
          <p:cNvPr id="6" name="Group 5">
            <a:extLst>
              <a:ext uri="{FF2B5EF4-FFF2-40B4-BE49-F238E27FC236}">
                <a16:creationId xmlns:a16="http://schemas.microsoft.com/office/drawing/2014/main" id="{0C3716CF-3137-9C19-CA72-A950EC742A6B}"/>
              </a:ext>
            </a:extLst>
          </p:cNvPr>
          <p:cNvGrpSpPr/>
          <p:nvPr/>
        </p:nvGrpSpPr>
        <p:grpSpPr>
          <a:xfrm>
            <a:off x="8221590" y="2893500"/>
            <a:ext cx="940579" cy="832733"/>
            <a:chOff x="3932429" y="3269513"/>
            <a:chExt cx="940579" cy="832733"/>
          </a:xfrm>
        </p:grpSpPr>
        <p:sp>
          <p:nvSpPr>
            <p:cNvPr id="7" name="Freeform 84">
              <a:extLst>
                <a:ext uri="{FF2B5EF4-FFF2-40B4-BE49-F238E27FC236}">
                  <a16:creationId xmlns:a16="http://schemas.microsoft.com/office/drawing/2014/main" id="{6F965923-BE86-1981-C60C-58BAB50911C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78284B6E-627D-C605-3C96-88D64A0519DB}"/>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ΚΑΝΤΕ ΚΛΙΚ</a:t>
              </a:r>
            </a:p>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ΓΙΑ ΝΑ ΔΕΙΤΕ</a:t>
              </a:r>
            </a:p>
          </p:txBody>
        </p:sp>
      </p:grpSp>
    </p:spTree>
    <p:extLst>
      <p:ext uri="{BB962C8B-B14F-4D97-AF65-F5344CB8AC3E}">
        <p14:creationId xmlns:p14="http://schemas.microsoft.com/office/powerpoint/2010/main" val="14362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lstStyle/>
          <a:p>
            <a:r>
              <a:rPr lang="el" dirty="0"/>
              <a:t>Σε αυτήν την ενότητα, εμβαθύνουμε λίγο στο πώς η τέχνη και η υγεία μπορούν και συμβαδίζουν. </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107043"/>
            <a:ext cx="8973070" cy="697326"/>
          </a:xfrm>
        </p:spPr>
        <p:txBody>
          <a:bodyPr/>
          <a:lstStyle/>
          <a:p>
            <a:r>
              <a:rPr lang="el" sz="4400" dirty="0">
                <a:latin typeface="Lato" panose="020F0502020204030203" pitchFamily="34" charset="0"/>
                <a:ea typeface="Lato" panose="020F0502020204030203" pitchFamily="34" charset="0"/>
                <a:cs typeface="Lato" panose="020F0502020204030203" pitchFamily="34" charset="0"/>
              </a:rPr>
              <a:t>Μια </a:t>
            </a:r>
            <a:r>
              <a:rPr lang="el-GR" sz="4400" dirty="0">
                <a:latin typeface="Lato" panose="020F0502020204030203" pitchFamily="34" charset="0"/>
                <a:ea typeface="Lato" panose="020F0502020204030203" pitchFamily="34" charset="0"/>
                <a:cs typeface="Lato" panose="020F0502020204030203" pitchFamily="34" charset="0"/>
              </a:rPr>
              <a:t>πρακτική</a:t>
            </a:r>
            <a:r>
              <a:rPr lang="el" sz="4400" dirty="0">
                <a:latin typeface="Lato" panose="020F0502020204030203" pitchFamily="34" charset="0"/>
                <a:ea typeface="Lato" panose="020F0502020204030203" pitchFamily="34" charset="0"/>
                <a:cs typeface="Lato" panose="020F0502020204030203" pitchFamily="34" charset="0"/>
              </a:rPr>
              <a:t> δημιουργικότητας και τεχνών</a:t>
            </a:r>
          </a:p>
        </p:txBody>
      </p:sp>
    </p:spTree>
    <p:extLst>
      <p:ext uri="{BB962C8B-B14F-4D97-AF65-F5344CB8AC3E}">
        <p14:creationId xmlns:p14="http://schemas.microsoft.com/office/powerpoint/2010/main" val="827840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35571D-43A5-7DBB-93C2-460369325911}"/>
              </a:ext>
            </a:extLst>
          </p:cNvPr>
          <p:cNvSpPr>
            <a:spLocks noGrp="1"/>
          </p:cNvSpPr>
          <p:nvPr>
            <p:ph type="sldNum" sz="quarter" idx="12"/>
          </p:nvPr>
        </p:nvSpPr>
        <p:spPr/>
        <p:txBody>
          <a:bodyPr/>
          <a:lstStyle/>
          <a:p>
            <a:fld id="{48F63A3B-78C7-47BE-AE5E-E10140E04643}" type="slidenum">
              <a:rPr lang="en-US" smtClean="0"/>
              <a:t>22</a:t>
            </a:fld>
            <a:endParaRPr lang="en-US" dirty="0"/>
          </a:p>
        </p:txBody>
      </p:sp>
      <p:sp>
        <p:nvSpPr>
          <p:cNvPr id="3" name="TextBox 2">
            <a:extLst>
              <a:ext uri="{FF2B5EF4-FFF2-40B4-BE49-F238E27FC236}">
                <a16:creationId xmlns:a16="http://schemas.microsoft.com/office/drawing/2014/main" id="{287DE5FC-FE2D-4F6D-5E2A-5EE531D115B2}"/>
              </a:ext>
            </a:extLst>
          </p:cNvPr>
          <p:cNvSpPr txBox="1"/>
          <p:nvPr/>
        </p:nvSpPr>
        <p:spPr>
          <a:xfrm>
            <a:off x="92639" y="1089164"/>
            <a:ext cx="6366535" cy="5632311"/>
          </a:xfrm>
          <a:prstGeom prst="rect">
            <a:avLst/>
          </a:prstGeom>
          <a:noFill/>
        </p:spPr>
        <p:txBody>
          <a:bodyPr wrap="square" rtlCol="0">
            <a:spAutoFit/>
          </a:bodyPr>
          <a:lstStyle/>
          <a:p>
            <a:pPr algn="just"/>
            <a:r>
              <a:rPr lang="el" sz="2000" dirty="0">
                <a:solidFill>
                  <a:srgbClr val="000000"/>
                </a:solidFill>
                <a:latin typeface="Lato" panose="020F0502020204030203" pitchFamily="34" charset="0"/>
                <a:ea typeface="Lato" panose="020F0502020204030203" pitchFamily="34" charset="0"/>
                <a:cs typeface="Lato" panose="020F0502020204030203" pitchFamily="34" charset="0"/>
              </a:rPr>
              <a:t>Η δημιουργικότητα σε όλες τις μορφές της είναι ένα ουσιαστικό μέρος της ανθρώπινης ύπαρξης και ζωτικής σημασίας για την ευημερία. Απαιτείται περισσότερη έρευνα, αλλά αναδύονται μια σειρά από μελέτες υψηλής ποιότητας που δείχνουν τα οφέλη για την υγεία των πολιτιστικών δραστηριοτήτων – είτε πρόκειται για την παραλαβή ενός βιβλίου, την επίσκεψη σε ένα μουσείο ή τη συμμετοχή σε μια χορωδία.</a:t>
            </a:r>
          </a:p>
          <a:p>
            <a:pPr algn="just"/>
            <a:endParaRPr lang="en-US" sz="2000"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l" sz="2000" dirty="0">
                <a:solidFill>
                  <a:srgbClr val="000000"/>
                </a:solidFill>
                <a:latin typeface="Lato" panose="020F0502020204030203" pitchFamily="34" charset="0"/>
                <a:ea typeface="Lato" panose="020F0502020204030203" pitchFamily="34" charset="0"/>
                <a:cs typeface="Lato" panose="020F0502020204030203" pitchFamily="34" charset="0"/>
              </a:rPr>
              <a:t>Μια πρόσφατη κοινοβουλευτική έκθεση με επιρροή, το </a:t>
            </a:r>
            <a:r>
              <a:rPr lang="el" sz="2000" i="1" dirty="0">
                <a:solidFill>
                  <a:srgbClr val="000000"/>
                </a:solidFill>
                <a:latin typeface="Lato" panose="020F0502020204030203" pitchFamily="34" charset="0"/>
                <a:ea typeface="Lato" panose="020F0502020204030203" pitchFamily="34" charset="0"/>
                <a:cs typeface="Lato" panose="020F0502020204030203" pitchFamily="34" charset="0"/>
              </a:rPr>
              <a:t>Creative Health, </a:t>
            </a:r>
            <a:r>
              <a:rPr lang="el" sz="2000" dirty="0">
                <a:solidFill>
                  <a:srgbClr val="000000"/>
                </a:solidFill>
                <a:latin typeface="Lato" panose="020F0502020204030203" pitchFamily="34" charset="0"/>
                <a:ea typeface="Lato" panose="020F0502020204030203" pitchFamily="34" charset="0"/>
                <a:cs typeface="Lato" panose="020F0502020204030203" pitchFamily="34" charset="0"/>
              </a:rPr>
              <a:t>διαπίστωσε ότι ένα </a:t>
            </a:r>
            <a:r>
              <a:rPr lang="el" sz="2000" b="1" u="sng" dirty="0">
                <a:solidFill>
                  <a:srgbClr val="E9857B"/>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έργο </a:t>
            </a:r>
            <a:r>
              <a:rPr lang="el-GR" sz="2000" b="1" u="sng" dirty="0">
                <a:solidFill>
                  <a:srgbClr val="E9857B"/>
                </a:solidFill>
                <a:latin typeface="Lato" panose="020F0502020204030203" pitchFamily="34" charset="0"/>
                <a:ea typeface="Lato" panose="020F0502020204030203" pitchFamily="34" charset="0"/>
                <a:cs typeface="Lato" panose="020F0502020204030203" pitchFamily="34" charset="0"/>
              </a:rPr>
              <a:t>που </a:t>
            </a:r>
            <a:r>
              <a:rPr lang="el" sz="2000" dirty="0">
                <a:solidFill>
                  <a:srgbClr val="000000"/>
                </a:solidFill>
                <a:latin typeface="Lato" panose="020F0502020204030203" pitchFamily="34" charset="0"/>
                <a:ea typeface="Lato" panose="020F0502020204030203" pitchFamily="34" charset="0"/>
                <a:cs typeface="Lato" panose="020F0502020204030203" pitchFamily="34" charset="0"/>
              </a:rPr>
              <a:t>διαχειριζόταν η φιλανθρωπική οργάνωση Artlift οδήγησε σε μείωση κατά 37% στις επισκέψεις γιατρούς και σε μείωση κατά 39% στις εισαγωγές στα νοσοκομεία. Αυτό οδήγησε σε καθαρή εξοικονόμηση £216 ανά ασθενή.</a:t>
            </a:r>
          </a:p>
          <a:p>
            <a:pPr algn="just"/>
            <a:endParaRPr lang="en-US" sz="2000"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A picture containing diagram&#10;&#10;Description automatically generated">
            <a:extLst>
              <a:ext uri="{FF2B5EF4-FFF2-40B4-BE49-F238E27FC236}">
                <a16:creationId xmlns:a16="http://schemas.microsoft.com/office/drawing/2014/main" id="{2666176F-6429-7DA4-AB9D-6F363BE92F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0002" y="741406"/>
            <a:ext cx="5143500" cy="5143500"/>
          </a:xfrm>
          <a:prstGeom prst="rect">
            <a:avLst/>
          </a:prstGeom>
        </p:spPr>
      </p:pic>
      <p:sp>
        <p:nvSpPr>
          <p:cNvPr id="6" name="Text Placeholder 52">
            <a:extLst>
              <a:ext uri="{FF2B5EF4-FFF2-40B4-BE49-F238E27FC236}">
                <a16:creationId xmlns:a16="http://schemas.microsoft.com/office/drawing/2014/main" id="{A0E67870-BDE2-869A-710F-0B53DA1D6346}"/>
              </a:ext>
            </a:extLst>
          </p:cNvPr>
          <p:cNvSpPr txBox="1">
            <a:spLocks/>
          </p:cNvSpPr>
          <p:nvPr/>
        </p:nvSpPr>
        <p:spPr>
          <a:xfrm>
            <a:off x="0" y="269075"/>
            <a:ext cx="6366536"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l" sz="3200" b="1" dirty="0">
                <a:latin typeface="Lato" panose="020F0502020204030203" pitchFamily="34" charset="0"/>
                <a:ea typeface="Lato" panose="020F0502020204030203" pitchFamily="34" charset="0"/>
                <a:cs typeface="Lato" panose="020F0502020204030203" pitchFamily="34" charset="0"/>
              </a:rPr>
              <a:t>Τα οφέλη της δημιουργικότητας</a:t>
            </a:r>
          </a:p>
        </p:txBody>
      </p:sp>
      <p:sp>
        <p:nvSpPr>
          <p:cNvPr id="7" name="TextBox 6">
            <a:extLst>
              <a:ext uri="{FF2B5EF4-FFF2-40B4-BE49-F238E27FC236}">
                <a16:creationId xmlns:a16="http://schemas.microsoft.com/office/drawing/2014/main" id="{06542F64-B4D6-B5FF-D005-E0EA06187358}"/>
              </a:ext>
            </a:extLst>
          </p:cNvPr>
          <p:cNvSpPr txBox="1"/>
          <p:nvPr/>
        </p:nvSpPr>
        <p:spPr>
          <a:xfrm>
            <a:off x="89548" y="6356350"/>
            <a:ext cx="6187440" cy="276999"/>
          </a:xfrm>
          <a:prstGeom prst="rect">
            <a:avLst/>
          </a:prstGeom>
          <a:noFill/>
        </p:spPr>
        <p:txBody>
          <a:bodyPr wrap="square">
            <a:spAutoFit/>
          </a:bodyPr>
          <a:lstStyle/>
          <a:p>
            <a:r>
              <a:rPr lang="el"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Πηγή: https://www.artscouncil.org.uk/blog/what-can-culture-do-healthcare-0</a:t>
            </a:r>
            <a:r>
              <a:rPr lang="el" sz="1200" dirty="0">
                <a:solidFill>
                  <a:srgbClr val="FFC652"/>
                </a:solidFill>
                <a:latin typeface="Josefin Sans" pitchFamily="2" charset="0"/>
              </a:rPr>
              <a:t> </a:t>
            </a:r>
          </a:p>
        </p:txBody>
      </p:sp>
    </p:spTree>
    <p:extLst>
      <p:ext uri="{BB962C8B-B14F-4D97-AF65-F5344CB8AC3E}">
        <p14:creationId xmlns:p14="http://schemas.microsoft.com/office/powerpoint/2010/main" val="1514211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0A9333-FF63-0F48-BF11-583834FA2391}"/>
              </a:ext>
            </a:extLst>
          </p:cNvPr>
          <p:cNvSpPr>
            <a:spLocks noGrp="1"/>
          </p:cNvSpPr>
          <p:nvPr>
            <p:ph type="sldNum" sz="quarter" idx="12"/>
          </p:nvPr>
        </p:nvSpPr>
        <p:spPr/>
        <p:txBody>
          <a:bodyPr/>
          <a:lstStyle/>
          <a:p>
            <a:fld id="{48F63A3B-78C7-47BE-AE5E-E10140E04643}" type="slidenum">
              <a:rPr lang="en-US" smtClean="0"/>
              <a:t>23</a:t>
            </a:fld>
            <a:endParaRPr lang="en-US" dirty="0"/>
          </a:p>
        </p:txBody>
      </p:sp>
      <p:pic>
        <p:nvPicPr>
          <p:cNvPr id="3" name="Online Media 2" title="B arts x Esmee Fairbairn">
            <a:hlinkClick r:id="" action="ppaction://media"/>
            <a:extLst>
              <a:ext uri="{FF2B5EF4-FFF2-40B4-BE49-F238E27FC236}">
                <a16:creationId xmlns:a16="http://schemas.microsoft.com/office/drawing/2014/main" id="{B8348134-23E6-9C6F-2764-187C81F03A8F}"/>
              </a:ext>
            </a:extLst>
          </p:cNvPr>
          <p:cNvPicPr>
            <a:picLocks noRot="1" noChangeAspect="1"/>
          </p:cNvPicPr>
          <p:nvPr>
            <a:videoFile r:link="rId1"/>
          </p:nvPr>
        </p:nvPicPr>
        <p:blipFill>
          <a:blip r:embed="rId3"/>
          <a:stretch>
            <a:fillRect/>
          </a:stretch>
        </p:blipFill>
        <p:spPr>
          <a:xfrm>
            <a:off x="5008880" y="1240778"/>
            <a:ext cx="6699770" cy="4613053"/>
          </a:xfrm>
          <a:prstGeom prst="rect">
            <a:avLst/>
          </a:prstGeom>
        </p:spPr>
      </p:pic>
      <p:sp>
        <p:nvSpPr>
          <p:cNvPr id="4" name="TextBox 3">
            <a:extLst>
              <a:ext uri="{FF2B5EF4-FFF2-40B4-BE49-F238E27FC236}">
                <a16:creationId xmlns:a16="http://schemas.microsoft.com/office/drawing/2014/main" id="{5B574687-FF55-8A48-5DDE-8FE3BC3D7B21}"/>
              </a:ext>
            </a:extLst>
          </p:cNvPr>
          <p:cNvSpPr txBox="1"/>
          <p:nvPr/>
        </p:nvSpPr>
        <p:spPr>
          <a:xfrm>
            <a:off x="85127" y="1160325"/>
            <a:ext cx="4490720" cy="3785652"/>
          </a:xfrm>
          <a:prstGeom prst="rect">
            <a:avLst/>
          </a:prstGeom>
          <a:noFill/>
        </p:spPr>
        <p:txBody>
          <a:bodyPr wrap="square" rtlCol="0">
            <a:spAutoFit/>
          </a:bodyPr>
          <a:lstStyle/>
          <a:p>
            <a:pPr algn="just"/>
            <a:endParaRPr lang="en-US" sz="2400" dirty="0">
              <a:latin typeface="Josefin Sans" pitchFamily="2" charset="0"/>
            </a:endParaRPr>
          </a:p>
          <a:p>
            <a:pPr algn="just"/>
            <a:r>
              <a:rPr lang="el" sz="2400" dirty="0">
                <a:latin typeface="Josefin Sans" pitchFamily="2" charset="0"/>
              </a:rPr>
              <a:t>Η B-Arts, είναι μια συμμετοχική εταιρεία τεχνών και θεάτρου με έδρα το Ηνωμένο Βασίλειο. Χρησιμοποιούν τις τέχνες και τη δημιουργικότητα για να μεταμορφώσουν τις ζωές των ανθρώπων, τους τόπους στους οποίους ζουν και την κοινότητά τους.</a:t>
            </a:r>
          </a:p>
        </p:txBody>
      </p:sp>
      <p:pic>
        <p:nvPicPr>
          <p:cNvPr id="5" name="Picture 4" descr="Icon&#10;&#10;Description automatically generated with low confidence">
            <a:extLst>
              <a:ext uri="{FF2B5EF4-FFF2-40B4-BE49-F238E27FC236}">
                <a16:creationId xmlns:a16="http://schemas.microsoft.com/office/drawing/2014/main" id="{F4FBB539-999F-87C5-6520-B4B2D8A00C9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63888" y="4182374"/>
            <a:ext cx="3321889" cy="2407372"/>
          </a:xfrm>
          <a:prstGeom prst="rect">
            <a:avLst/>
          </a:prstGeom>
        </p:spPr>
      </p:pic>
      <p:sp>
        <p:nvSpPr>
          <p:cNvPr id="6" name="TextBox 5">
            <a:extLst>
              <a:ext uri="{FF2B5EF4-FFF2-40B4-BE49-F238E27FC236}">
                <a16:creationId xmlns:a16="http://schemas.microsoft.com/office/drawing/2014/main" id="{BD0E4408-11DD-4430-62FF-6D9CE5B5839B}"/>
              </a:ext>
            </a:extLst>
          </p:cNvPr>
          <p:cNvSpPr txBox="1"/>
          <p:nvPr/>
        </p:nvSpPr>
        <p:spPr>
          <a:xfrm>
            <a:off x="-16153" y="230400"/>
            <a:ext cx="8685212" cy="954107"/>
          </a:xfrm>
          <a:prstGeom prst="rect">
            <a:avLst/>
          </a:prstGeom>
          <a:solidFill>
            <a:srgbClr val="FFC652"/>
          </a:solidFill>
        </p:spPr>
        <p:txBody>
          <a:bodyPr wrap="square" rtlCol="0">
            <a:spAutoFit/>
          </a:bodyPr>
          <a:lstStyle/>
          <a:p>
            <a:r>
              <a:rPr lang="el" sz="2800" b="1" dirty="0">
                <a:latin typeface="Lato" panose="020F0502020204030203" pitchFamily="34" charset="0"/>
                <a:ea typeface="Lato" panose="020F0502020204030203" pitchFamily="34" charset="0"/>
                <a:cs typeface="Lato" panose="020F0502020204030203" pitchFamily="34" charset="0"/>
              </a:rPr>
              <a:t>Βίντεο – Χρήση τεχνών και δημιουργικότητας για να μεταμορφώσετε την κοινότητα</a:t>
            </a:r>
            <a:endParaRPr lang="en-IE" sz="2800" b="1"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7B1F3128-661F-617D-E73D-1557C82891FE}"/>
              </a:ext>
            </a:extLst>
          </p:cNvPr>
          <p:cNvSpPr txBox="1"/>
          <p:nvPr/>
        </p:nvSpPr>
        <p:spPr>
          <a:xfrm>
            <a:off x="193139" y="6308079"/>
            <a:ext cx="6197600" cy="461665"/>
          </a:xfrm>
          <a:prstGeom prst="rect">
            <a:avLst/>
          </a:prstGeom>
          <a:noFill/>
        </p:spPr>
        <p:txBody>
          <a:bodyPr wrap="square">
            <a:spAutoFit/>
          </a:bodyPr>
          <a:lstStyle/>
          <a:p>
            <a:r>
              <a:rPr lang="el" sz="12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Πηγή: https://esmeefairbairn.org.uk/latest-news/b-arts-using-art-and-creativity-transform-community-stoke/</a:t>
            </a:r>
            <a:endParaRPr lang="en-IE" sz="12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2DD99BCD-4C14-297E-FF8A-95600FF57476}"/>
              </a:ext>
            </a:extLst>
          </p:cNvPr>
          <p:cNvGrpSpPr/>
          <p:nvPr/>
        </p:nvGrpSpPr>
        <p:grpSpPr>
          <a:xfrm>
            <a:off x="7848457" y="3094549"/>
            <a:ext cx="1020610" cy="905510"/>
            <a:chOff x="3966625" y="3269513"/>
            <a:chExt cx="872187" cy="832733"/>
          </a:xfrm>
        </p:grpSpPr>
        <p:sp>
          <p:nvSpPr>
            <p:cNvPr id="10" name="Freeform 84">
              <a:extLst>
                <a:ext uri="{FF2B5EF4-FFF2-40B4-BE49-F238E27FC236}">
                  <a16:creationId xmlns:a16="http://schemas.microsoft.com/office/drawing/2014/main" id="{5CAED522-C748-9267-F839-940F8334CF8A}"/>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94760C21-117F-EEDD-4BEF-54FF2AB2EA6B}"/>
                </a:ext>
              </a:extLst>
            </p:cNvPr>
            <p:cNvSpPr/>
            <p:nvPr/>
          </p:nvSpPr>
          <p:spPr>
            <a:xfrm rot="585404">
              <a:off x="3968328" y="3450145"/>
              <a:ext cx="868781" cy="426919"/>
            </a:xfrm>
            <a:prstGeom prst="rect">
              <a:avLst/>
            </a:prstGeom>
          </p:spPr>
          <p:txBody>
            <a:bodyPr wrap="none">
              <a:spAutoFit/>
            </a:bodyPr>
            <a:lstStyle/>
            <a:p>
              <a:pPr marL="12700" algn="ctr">
                <a:lnSpc>
                  <a:spcPts val="1420"/>
                </a:lnSpc>
                <a:spcBef>
                  <a:spcPts val="100"/>
                </a:spcBef>
              </a:pPr>
              <a:r>
                <a:rPr lang="el" sz="1200" b="1" dirty="0">
                  <a:solidFill>
                    <a:schemeClr val="bg1"/>
                  </a:solidFill>
                  <a:latin typeface="Calibri" panose="020F0502020204030204" pitchFamily="34" charset="0"/>
                  <a:cs typeface="Calibri" panose="020F0502020204030204" pitchFamily="34" charset="0"/>
                </a:rPr>
                <a:t>ΚΑΝΤΕ ΚΛΙΚ</a:t>
              </a:r>
            </a:p>
            <a:p>
              <a:pPr marL="12700" algn="ctr">
                <a:lnSpc>
                  <a:spcPts val="1420"/>
                </a:lnSpc>
                <a:spcBef>
                  <a:spcPts val="100"/>
                </a:spcBef>
              </a:pPr>
              <a:r>
                <a:rPr lang="el" sz="1200" b="1" dirty="0">
                  <a:solidFill>
                    <a:schemeClr val="bg1"/>
                  </a:solidFill>
                  <a:latin typeface="Calibri" panose="020F0502020204030204" pitchFamily="34" charset="0"/>
                  <a:cs typeface="Calibri" panose="020F0502020204030204" pitchFamily="34" charset="0"/>
                </a:rPr>
                <a:t>ΓΙΑ ΝΑ ΔΕΙΤΕ</a:t>
              </a:r>
            </a:p>
          </p:txBody>
        </p:sp>
      </p:grpSp>
    </p:spTree>
    <p:extLst>
      <p:ext uri="{BB962C8B-B14F-4D97-AF65-F5344CB8AC3E}">
        <p14:creationId xmlns:p14="http://schemas.microsoft.com/office/powerpoint/2010/main" val="65329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C752"/>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2DE557-33CE-100E-157D-5B996388F741}"/>
              </a:ext>
            </a:extLst>
          </p:cNvPr>
          <p:cNvSpPr>
            <a:spLocks noGrp="1"/>
          </p:cNvSpPr>
          <p:nvPr>
            <p:ph type="sldNum" sz="quarter" idx="12"/>
          </p:nvPr>
        </p:nvSpPr>
        <p:spPr/>
        <p:txBody>
          <a:bodyPr/>
          <a:lstStyle/>
          <a:p>
            <a:pPr defTabSz="228600" eaLnBrk="1" fontAlgn="auto" hangingPunct="1">
              <a:spcBef>
                <a:spcPts val="0"/>
              </a:spcBef>
              <a:spcAft>
                <a:spcPts val="0"/>
              </a:spcAft>
            </a:pPr>
            <a:fld id="{48F63A3B-78C7-47BE-AE5E-E10140E04643}" type="slidenum">
              <a:rPr lang="en-US">
                <a:solidFill>
                  <a:prstClr val="black">
                    <a:tint val="75000"/>
                  </a:prstClr>
                </a:solidFill>
                <a:latin typeface="Calibri" panose="020F0502020204030204"/>
              </a:rPr>
              <a:pPr defTabSz="228600" eaLnBrk="1" fontAlgn="auto" hangingPunct="1">
                <a:spcBef>
                  <a:spcPts val="0"/>
                </a:spcBef>
                <a:spcAft>
                  <a:spcPts val="0"/>
                </a:spcAft>
              </a:pPr>
              <a:t>24</a:t>
            </a:fld>
            <a:endParaRPr lang="en-US">
              <a:solidFill>
                <a:prstClr val="black">
                  <a:tint val="75000"/>
                </a:prstClr>
              </a:solidFill>
              <a:latin typeface="Calibri" panose="020F0502020204030204"/>
            </a:endParaRPr>
          </a:p>
        </p:txBody>
      </p:sp>
      <p:pic>
        <p:nvPicPr>
          <p:cNvPr id="7" name="Picture 6" descr="Icon&#10;&#10;Description automatically generated">
            <a:extLst>
              <a:ext uri="{FF2B5EF4-FFF2-40B4-BE49-F238E27FC236}">
                <a16:creationId xmlns:a16="http://schemas.microsoft.com/office/drawing/2014/main" id="{2B23107E-55E1-8D49-B198-2B7EC42690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160719" y="3934612"/>
            <a:ext cx="2918701" cy="2606412"/>
          </a:xfrm>
          <a:prstGeom prst="rect">
            <a:avLst/>
          </a:prstGeom>
        </p:spPr>
      </p:pic>
      <p:sp>
        <p:nvSpPr>
          <p:cNvPr id="5" name="TextBox 4">
            <a:extLst>
              <a:ext uri="{FF2B5EF4-FFF2-40B4-BE49-F238E27FC236}">
                <a16:creationId xmlns:a16="http://schemas.microsoft.com/office/drawing/2014/main" id="{D2F17E21-0BE1-1FA6-02EB-F8823D492788}"/>
              </a:ext>
            </a:extLst>
          </p:cNvPr>
          <p:cNvSpPr txBox="1"/>
          <p:nvPr/>
        </p:nvSpPr>
        <p:spPr>
          <a:xfrm>
            <a:off x="688779" y="899811"/>
            <a:ext cx="9655414" cy="4278094"/>
          </a:xfrm>
          <a:prstGeom prst="rect">
            <a:avLst/>
          </a:prstGeom>
          <a:noFill/>
        </p:spPr>
        <p:txBody>
          <a:bodyPr wrap="square">
            <a:spAutoFit/>
          </a:bodyPr>
          <a:lstStyle/>
          <a:p>
            <a:pPr defTabSz="228600" eaLnBrk="1" hangingPunct="1">
              <a:spcBef>
                <a:spcPts val="0"/>
              </a:spcBef>
              <a:spcAft>
                <a:spcPts val="0"/>
              </a:spcAft>
            </a:pPr>
            <a:r>
              <a:rPr lang="el" sz="3600" b="1" dirty="0">
                <a:solidFill>
                  <a:prstClr val="black"/>
                </a:solidFill>
                <a:latin typeface="Josefin Sans" pitchFamily="2" charset="0"/>
              </a:rPr>
              <a:t>«Η δημιουργικότητα ανοίγει το μυαλό.</a:t>
            </a:r>
          </a:p>
          <a:p>
            <a:pPr defTabSz="228600" eaLnBrk="1" hangingPunct="1">
              <a:spcBef>
                <a:spcPts val="0"/>
              </a:spcBef>
              <a:spcAft>
                <a:spcPts val="0"/>
              </a:spcAft>
            </a:pPr>
            <a:r>
              <a:rPr lang="el" sz="3600" b="1" dirty="0">
                <a:solidFill>
                  <a:prstClr val="black"/>
                </a:solidFill>
                <a:latin typeface="Josefin Sans" pitchFamily="2" charset="0"/>
              </a:rPr>
              <a:t>Μια κοινωνία που έχει χάσει την επαφή με τη δημιουργική της πλευρά είναι μια κοινωνία φυλακισμένη, καθώς γενιές ανθρώπων μπορεί να έχουν κλειστό μυαλό. Διευρύνει τις προοπτικές μας και μπορεί να μας βοηθήσει να ξεπεράσουμε τις προκαταλήψεις».</a:t>
            </a:r>
          </a:p>
          <a:p>
            <a:pPr defTabSz="228600" eaLnBrk="1" hangingPunct="1">
              <a:spcBef>
                <a:spcPts val="0"/>
              </a:spcBef>
              <a:spcAft>
                <a:spcPts val="0"/>
              </a:spcAft>
            </a:pPr>
            <a:endParaRPr lang="en-US" sz="3600" b="1" dirty="0">
              <a:solidFill>
                <a:prstClr val="black"/>
              </a:solidFill>
              <a:latin typeface="Josefin Sans" pitchFamily="2" charset="0"/>
            </a:endParaRPr>
          </a:p>
          <a:p>
            <a:pPr defTabSz="228600" eaLnBrk="1" hangingPunct="1">
              <a:spcBef>
                <a:spcPts val="0"/>
              </a:spcBef>
              <a:spcAft>
                <a:spcPts val="0"/>
              </a:spcAft>
            </a:pPr>
            <a:r>
              <a:rPr lang="el" sz="2000" dirty="0">
                <a:solidFill>
                  <a:prstClr val="black"/>
                </a:solidFill>
                <a:latin typeface="Josefin Sans" pitchFamily="2" charset="0"/>
              </a:rPr>
              <a:t>- Το Εθνικό Συμβούλιο Νεολαίας της Ιρλανδίας</a:t>
            </a:r>
          </a:p>
        </p:txBody>
      </p:sp>
    </p:spTree>
    <p:extLst>
      <p:ext uri="{BB962C8B-B14F-4D97-AF65-F5344CB8AC3E}">
        <p14:creationId xmlns:p14="http://schemas.microsoft.com/office/powerpoint/2010/main" val="3836489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CA9996DC-AC48-7A46-91DD-D75681EE8ABE}"/>
              </a:ext>
            </a:extLst>
          </p:cNvPr>
          <p:cNvSpPr/>
          <p:nvPr/>
        </p:nvSpPr>
        <p:spPr>
          <a:xfrm rot="10800000" flipV="1">
            <a:off x="11440045" y="1"/>
            <a:ext cx="750368" cy="6857999"/>
          </a:xfrm>
          <a:prstGeom prst="rect">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Josefin Sans" pitchFamily="2" charset="0"/>
            </a:endParaRPr>
          </a:p>
        </p:txBody>
      </p:sp>
      <p:sp>
        <p:nvSpPr>
          <p:cNvPr id="8" name="Rectangle 7">
            <a:extLst>
              <a:ext uri="{FF2B5EF4-FFF2-40B4-BE49-F238E27FC236}">
                <a16:creationId xmlns:a16="http://schemas.microsoft.com/office/drawing/2014/main" id="{AAC216DF-3FE9-3C4D-8D65-21F1304C9DCC}"/>
              </a:ext>
            </a:extLst>
          </p:cNvPr>
          <p:cNvSpPr/>
          <p:nvPr/>
        </p:nvSpPr>
        <p:spPr>
          <a:xfrm>
            <a:off x="4485157" y="659313"/>
            <a:ext cx="6853290" cy="6524863"/>
          </a:xfrm>
          <a:prstGeom prst="rect">
            <a:avLst/>
          </a:prstGeom>
          <a:solidFill>
            <a:schemeClr val="bg1"/>
          </a:solidFill>
        </p:spPr>
        <p:txBody>
          <a:bodyPr wrap="square">
            <a:spAutoFit/>
          </a:bodyPr>
          <a:lstStyle/>
          <a:p>
            <a:r>
              <a:rPr lang="el" sz="3600" b="1" dirty="0">
                <a:latin typeface="Josefin Sans" pitchFamily="2" charset="0"/>
              </a:rPr>
              <a:t>Σύνδεση των τομέων Τεχνών, Πολιτισμού και Υγείας </a:t>
            </a:r>
            <a:r>
              <a:rPr lang="el" sz="2200" b="1" dirty="0">
                <a:latin typeface="Josefin Sans" pitchFamily="2" charset="0"/>
              </a:rPr>
              <a:t>.</a:t>
            </a:r>
          </a:p>
          <a:p>
            <a:endParaRPr lang="en-US" sz="2200" b="1" dirty="0">
              <a:latin typeface="Josefin Sans" pitchFamily="2" charset="0"/>
            </a:endParaRPr>
          </a:p>
          <a:p>
            <a:r>
              <a:rPr lang="el" b="1" dirty="0">
                <a:latin typeface="Josefin Sans" pitchFamily="2" charset="0"/>
              </a:rPr>
              <a:t>Η τέχνη και η υγεία μπορούν και πάνε χέρι-χέρι. Η θεραπεία τέχνης μπορεί να επιτρέψει στους ανθρώπους να εκφράσουν τον τρόπο που αισθάνονται χωρίς να χρειάζονται λόγια.</a:t>
            </a:r>
          </a:p>
          <a:p>
            <a:endParaRPr lang="en-US" b="1" dirty="0">
              <a:latin typeface="Josefin Sans" pitchFamily="2" charset="0"/>
            </a:endParaRPr>
          </a:p>
          <a:p>
            <a:r>
              <a:rPr lang="el" b="1" dirty="0">
                <a:latin typeface="Josefin Sans" pitchFamily="2" charset="0"/>
              </a:rPr>
              <a:t>Το ίδιο ισχύει και για τη μουσικοθεραπεία κ.λπ.</a:t>
            </a:r>
          </a:p>
          <a:p>
            <a:endParaRPr lang="en-US" b="1" dirty="0">
              <a:latin typeface="Josefin Sans" pitchFamily="2" charset="0"/>
            </a:endParaRPr>
          </a:p>
          <a:p>
            <a:r>
              <a:rPr lang="el" b="1" dirty="0">
                <a:latin typeface="Josefin Sans" pitchFamily="2" charset="0"/>
              </a:rPr>
              <a:t>Ακόμα κι αν το άτομο απλώς παρατηρεί μια παράσταση, μια συναυλία ή βλέπει έργα τέχνης, μπορεί να του δώσει χώρο από τα θέματα που μπορεί να αντιμετωπίζει στην καθημερινή ζωή.</a:t>
            </a: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b="1" dirty="0">
              <a:latin typeface="Josefin Sans" pitchFamily="2" charset="0"/>
            </a:endParaRPr>
          </a:p>
          <a:p>
            <a:endParaRPr lang="en-US" dirty="0">
              <a:latin typeface="Josefin Sans" pitchFamily="2" charset="0"/>
            </a:endParaRPr>
          </a:p>
        </p:txBody>
      </p:sp>
      <p:pic>
        <p:nvPicPr>
          <p:cNvPr id="28" name="Picture 27" descr="A picture containing text, handwear&#10;&#10;Description automatically generated">
            <a:extLst>
              <a:ext uri="{FF2B5EF4-FFF2-40B4-BE49-F238E27FC236}">
                <a16:creationId xmlns:a16="http://schemas.microsoft.com/office/drawing/2014/main" id="{2A861300-589C-4504-B683-D8432F537FA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8174" b="4423"/>
          <a:stretch/>
        </p:blipFill>
        <p:spPr>
          <a:xfrm>
            <a:off x="160320" y="0"/>
            <a:ext cx="4038600" cy="2530836"/>
          </a:xfrm>
          <a:prstGeom prst="rect">
            <a:avLst/>
          </a:prstGeom>
        </p:spPr>
      </p:pic>
      <p:pic>
        <p:nvPicPr>
          <p:cNvPr id="31" name="Picture 30" descr="A picture containing text, table, person, dining table&#10;&#10;Description automatically generated">
            <a:extLst>
              <a:ext uri="{FF2B5EF4-FFF2-40B4-BE49-F238E27FC236}">
                <a16:creationId xmlns:a16="http://schemas.microsoft.com/office/drawing/2014/main" id="{59CCC9FE-B533-44B1-81A0-406C0591E45E}"/>
              </a:ext>
            </a:extLst>
          </p:cNvPr>
          <p:cNvPicPr>
            <a:picLocks noChangeAspect="1"/>
          </p:cNvPicPr>
          <p:nvPr/>
        </p:nvPicPr>
        <p:blipFill rotWithShape="1">
          <a:blip r:embed="rId4" cstate="email">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6150" b="11980"/>
          <a:stretch/>
        </p:blipFill>
        <p:spPr>
          <a:xfrm>
            <a:off x="160320" y="2645926"/>
            <a:ext cx="4038600" cy="2071991"/>
          </a:xfrm>
          <a:prstGeom prst="rect">
            <a:avLst/>
          </a:prstGeom>
        </p:spPr>
      </p:pic>
      <p:pic>
        <p:nvPicPr>
          <p:cNvPr id="33" name="Picture 32" descr="A picture containing text, piano, indoor, black&#10;&#10;Description automatically generated">
            <a:extLst>
              <a:ext uri="{FF2B5EF4-FFF2-40B4-BE49-F238E27FC236}">
                <a16:creationId xmlns:a16="http://schemas.microsoft.com/office/drawing/2014/main" id="{B16A0FB9-92F6-45D5-BE86-1A0207E6EBC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b="22103"/>
          <a:stretch/>
        </p:blipFill>
        <p:spPr>
          <a:xfrm>
            <a:off x="169912" y="4844375"/>
            <a:ext cx="4029008" cy="1906622"/>
          </a:xfrm>
          <a:prstGeom prst="rect">
            <a:avLst/>
          </a:prstGeom>
        </p:spPr>
      </p:pic>
      <p:pic>
        <p:nvPicPr>
          <p:cNvPr id="4" name="Picture 3" descr="Icon&#10;&#10;Description automatically generated">
            <a:extLst>
              <a:ext uri="{FF2B5EF4-FFF2-40B4-BE49-F238E27FC236}">
                <a16:creationId xmlns:a16="http://schemas.microsoft.com/office/drawing/2014/main" id="{95D52A2D-3901-E72A-AD6D-E220DBDF1B23}"/>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994615" y="4844375"/>
            <a:ext cx="2990336" cy="1664392"/>
          </a:xfrm>
          <a:prstGeom prst="rect">
            <a:avLst/>
          </a:prstGeom>
        </p:spPr>
      </p:pic>
    </p:spTree>
    <p:extLst>
      <p:ext uri="{BB962C8B-B14F-4D97-AF65-F5344CB8AC3E}">
        <p14:creationId xmlns:p14="http://schemas.microsoft.com/office/powerpoint/2010/main" val="4046216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099621-C705-856E-F3E1-2958769C8CFC}"/>
              </a:ext>
            </a:extLst>
          </p:cNvPr>
          <p:cNvSpPr>
            <a:spLocks noGrp="1"/>
          </p:cNvSpPr>
          <p:nvPr>
            <p:ph type="sldNum" sz="quarter" idx="12"/>
          </p:nvPr>
        </p:nvSpPr>
        <p:spPr/>
        <p:txBody>
          <a:bodyPr/>
          <a:lstStyle/>
          <a:p>
            <a:fld id="{48F63A3B-78C7-47BE-AE5E-E10140E04643}" type="slidenum">
              <a:rPr lang="en-US" smtClean="0"/>
              <a:t>26</a:t>
            </a:fld>
            <a:endParaRPr lang="en-US"/>
          </a:p>
        </p:txBody>
      </p:sp>
      <p:sp>
        <p:nvSpPr>
          <p:cNvPr id="5" name="TextBox 4">
            <a:extLst>
              <a:ext uri="{FF2B5EF4-FFF2-40B4-BE49-F238E27FC236}">
                <a16:creationId xmlns:a16="http://schemas.microsoft.com/office/drawing/2014/main" id="{FC2B8DDC-8761-8A5F-1027-1E422B02BCDB}"/>
              </a:ext>
            </a:extLst>
          </p:cNvPr>
          <p:cNvSpPr txBox="1"/>
          <p:nvPr/>
        </p:nvSpPr>
        <p:spPr>
          <a:xfrm>
            <a:off x="80053" y="669242"/>
            <a:ext cx="6826207" cy="6052234"/>
          </a:xfrm>
          <a:prstGeom prst="rect">
            <a:avLst/>
          </a:prstGeom>
          <a:noFill/>
        </p:spPr>
        <p:txBody>
          <a:bodyPr wrap="square" rtlCol="0">
            <a:spAutoFit/>
          </a:bodyPr>
          <a:lstStyle/>
          <a:p>
            <a:pPr>
              <a:lnSpc>
                <a:spcPct val="115000"/>
              </a:lnSpc>
              <a:spcAft>
                <a:spcPts val="500"/>
              </a:spcAft>
            </a:pPr>
            <a:r>
              <a:rPr lang="el" dirty="0">
                <a:latin typeface="Lato" panose="020F0502020204030203" pitchFamily="34" charset="0"/>
                <a:ea typeface="Lato" panose="020F0502020204030203" pitchFamily="34" charset="0"/>
                <a:cs typeface="Lato" panose="020F0502020204030203" pitchFamily="34" charset="0"/>
              </a:rPr>
              <a:t>Η υπηρεσία Flourish Social Prescribing στο Mayo της Ιρλανδίας διευθύνει μια σειρά εργαστηρίων Arts and Wellbeing. Μέσω της ανάπτυξης της αγάπης για τη μουσική, τη γραφή, την ποίηση, την κατασκευή χειροτεχνίας, την τέχνη κίνησης κ.λπ. Το Flourish βοηθά τους ανθρώπους να ενισχύσουν την αίσθηση της χαράς και να βελτιώσουν την υγεία τους.</a:t>
            </a:r>
          </a:p>
          <a:p>
            <a:pPr>
              <a:lnSpc>
                <a:spcPct val="115000"/>
              </a:lnSpc>
              <a:spcAft>
                <a:spcPts val="500"/>
              </a:spcAft>
            </a:pPr>
            <a:endParaRPr lang="en-GB"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500"/>
              </a:spcAft>
            </a:pPr>
            <a:r>
              <a:rPr lang="el" dirty="0">
                <a:latin typeface="Lato" panose="020F0502020204030203" pitchFamily="34" charset="0"/>
                <a:ea typeface="Lato" panose="020F0502020204030203" pitchFamily="34" charset="0"/>
                <a:cs typeface="Lato" panose="020F0502020204030203" pitchFamily="34" charset="0"/>
              </a:rPr>
              <a:t>Η σειρά εργαστηρίων τους προσφέρει στους συμμετέχοντες την ευκαιρία να βουτήξουν τα δάχτυλα των ποδιών τους στο νερό με μια σειρά από δημιουργικές δραστηριότητες τέχνης. Αυτή είναι μια ευκαιρία να γνωρίσουμε νέους ανθρώπους σε ένα χαλαρό και ευχάριστο περιβάλλον και να μάθουμε πώς η σύνδεση με τη δημιουργική μας πλευρά μπορεί να προσθέσει εκπληκτικές νέες διαστάσεις στη ζωή μας και να μας δώσει πρακτικά εργαλεία ευεξίας για να φέρουμε στην καθημερινότητά μας.</a:t>
            </a:r>
          </a:p>
          <a:p>
            <a:pPr>
              <a:lnSpc>
                <a:spcPct val="115000"/>
              </a:lnSpc>
              <a:spcAft>
                <a:spcPts val="500"/>
              </a:spcAft>
            </a:pPr>
            <a:endParaRPr lang="en-GB" dirty="0">
              <a:latin typeface="Lato" panose="020F0502020204030203" pitchFamily="34" charset="0"/>
              <a:ea typeface="Lato" panose="020F0502020204030203" pitchFamily="34" charset="0"/>
              <a:cs typeface="Lato" panose="020F0502020204030203" pitchFamily="34" charset="0"/>
            </a:endParaRPr>
          </a:p>
          <a:p>
            <a:pPr>
              <a:lnSpc>
                <a:spcPct val="115000"/>
              </a:lnSpc>
              <a:spcAft>
                <a:spcPts val="500"/>
              </a:spcAft>
            </a:pPr>
            <a:r>
              <a:rPr lang="el" dirty="0">
                <a:latin typeface="Lato" panose="020F0502020204030203" pitchFamily="34" charset="0"/>
                <a:ea typeface="Lato" panose="020F0502020204030203" pitchFamily="34" charset="0"/>
                <a:cs typeface="Lato" panose="020F0502020204030203" pitchFamily="34" charset="0"/>
              </a:rPr>
              <a:t>Τα μαθήματα περιλαμβάνουν ποίηση, τέχνη, </a:t>
            </a:r>
            <a:r>
              <a:rPr lang="el-GR" dirty="0">
                <a:latin typeface="Lato" panose="020F0502020204030203" pitchFamily="34" charset="0"/>
                <a:ea typeface="Lato" panose="020F0502020204030203" pitchFamily="34" charset="0"/>
                <a:cs typeface="Lato" panose="020F0502020204030203" pitchFamily="34" charset="0"/>
              </a:rPr>
              <a:t>μουσική, </a:t>
            </a:r>
            <a:r>
              <a:rPr lang="el" dirty="0">
                <a:latin typeface="Lato" panose="020F0502020204030203" pitchFamily="34" charset="0"/>
                <a:ea typeface="Lato" panose="020F0502020204030203" pitchFamily="34" charset="0"/>
                <a:cs typeface="Lato" panose="020F0502020204030203" pitchFamily="34" charset="0"/>
              </a:rPr>
              <a:t>κίνηση και πολλά άλλα.</a:t>
            </a:r>
          </a:p>
        </p:txBody>
      </p:sp>
      <p:pic>
        <p:nvPicPr>
          <p:cNvPr id="7" name="Picture 6" descr="Graphical user interface, website&#10;&#10;Description automatically generated">
            <a:extLst>
              <a:ext uri="{FF2B5EF4-FFF2-40B4-BE49-F238E27FC236}">
                <a16:creationId xmlns:a16="http://schemas.microsoft.com/office/drawing/2014/main" id="{2E273971-9C31-140F-7328-A92BDE8FED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34758" y="726989"/>
            <a:ext cx="4682181" cy="5404023"/>
          </a:xfrm>
          <a:prstGeom prst="rect">
            <a:avLst/>
          </a:prstGeom>
        </p:spPr>
      </p:pic>
      <p:sp>
        <p:nvSpPr>
          <p:cNvPr id="3" name="TextBox 2">
            <a:extLst>
              <a:ext uri="{FF2B5EF4-FFF2-40B4-BE49-F238E27FC236}">
                <a16:creationId xmlns:a16="http://schemas.microsoft.com/office/drawing/2014/main" id="{EB5260F9-B10E-51B0-8E3A-EC994B4F1B7F}"/>
              </a:ext>
            </a:extLst>
          </p:cNvPr>
          <p:cNvSpPr txBox="1"/>
          <p:nvPr/>
        </p:nvSpPr>
        <p:spPr>
          <a:xfrm>
            <a:off x="0" y="60322"/>
            <a:ext cx="7590747" cy="400110"/>
          </a:xfrm>
          <a:prstGeom prst="rect">
            <a:avLst/>
          </a:prstGeom>
          <a:solidFill>
            <a:srgbClr val="FFC652"/>
          </a:solidFill>
        </p:spPr>
        <p:txBody>
          <a:bodyPr wrap="square" rtlCol="0">
            <a:spAutoFit/>
          </a:bodyPr>
          <a:lstStyle/>
          <a:p>
            <a:r>
              <a:rPr lang="el" sz="2000" b="1" dirty="0">
                <a:latin typeface="Lato" panose="020F0502020204030203" pitchFamily="34" charset="0"/>
                <a:ea typeface="Lato" panose="020F0502020204030203" pitchFamily="34" charset="0"/>
                <a:cs typeface="Lato" panose="020F0502020204030203" pitchFamily="34" charset="0"/>
              </a:rPr>
              <a:t>Case Study – Flourish Social Prescribing. Mayo, Ιρλανδία</a:t>
            </a:r>
            <a:endParaRPr lang="en-IE" sz="2000" b="1" dirty="0">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AC229AD5-1073-6DCC-F4EF-A417FBB3C4BB}"/>
              </a:ext>
            </a:extLst>
          </p:cNvPr>
          <p:cNvSpPr txBox="1"/>
          <p:nvPr/>
        </p:nvSpPr>
        <p:spPr>
          <a:xfrm>
            <a:off x="6906260" y="6255521"/>
            <a:ext cx="6151880" cy="292259"/>
          </a:xfrm>
          <a:prstGeom prst="rect">
            <a:avLst/>
          </a:prstGeom>
          <a:noFill/>
        </p:spPr>
        <p:txBody>
          <a:bodyPr wrap="square">
            <a:spAutoFit/>
          </a:bodyPr>
          <a:lstStyle/>
          <a:p>
            <a:pPr>
              <a:lnSpc>
                <a:spcPct val="115000"/>
              </a:lnSpc>
              <a:spcAft>
                <a:spcPts val="500"/>
              </a:spcAft>
            </a:pPr>
            <a:r>
              <a:rPr lang="el" sz="1200" dirty="0">
                <a:solidFill>
                  <a:srgbClr val="FFC652"/>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Πηγή: https://www.facebook.com/TFCCastlebar/</a:t>
            </a:r>
            <a:endParaRPr lang="en-IE" sz="1200" dirty="0">
              <a:solidFill>
                <a:srgbClr val="FFC652"/>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15414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C2D4868-C795-CF89-D1BB-05FADAF3D32A}"/>
              </a:ext>
            </a:extLst>
          </p:cNvPr>
          <p:cNvSpPr>
            <a:spLocks noGrp="1"/>
          </p:cNvSpPr>
          <p:nvPr>
            <p:ph type="sldNum" sz="quarter" idx="12"/>
          </p:nvPr>
        </p:nvSpPr>
        <p:spPr/>
        <p:txBody>
          <a:bodyPr/>
          <a:lstStyle/>
          <a:p>
            <a:fld id="{48F63A3B-78C7-47BE-AE5E-E10140E04643}" type="slidenum">
              <a:rPr lang="en-US" smtClean="0"/>
              <a:t>27</a:t>
            </a:fld>
            <a:endParaRPr lang="en-US"/>
          </a:p>
        </p:txBody>
      </p:sp>
      <p:sp>
        <p:nvSpPr>
          <p:cNvPr id="5" name="TextBox 4">
            <a:extLst>
              <a:ext uri="{FF2B5EF4-FFF2-40B4-BE49-F238E27FC236}">
                <a16:creationId xmlns:a16="http://schemas.microsoft.com/office/drawing/2014/main" id="{50A099E1-43F1-ED0C-EECE-C4B52CB76D10}"/>
              </a:ext>
            </a:extLst>
          </p:cNvPr>
          <p:cNvSpPr txBox="1"/>
          <p:nvPr/>
        </p:nvSpPr>
        <p:spPr>
          <a:xfrm>
            <a:off x="0" y="60322"/>
            <a:ext cx="7590747" cy="523220"/>
          </a:xfrm>
          <a:prstGeom prst="rect">
            <a:avLst/>
          </a:prstGeom>
          <a:solidFill>
            <a:srgbClr val="FFC652"/>
          </a:solidFill>
        </p:spPr>
        <p:txBody>
          <a:bodyPr wrap="square" rtlCol="0">
            <a:spAutoFit/>
          </a:bodyPr>
          <a:lstStyle/>
          <a:p>
            <a:r>
              <a:rPr lang="en-US" sz="2800" b="1" dirty="0">
                <a:latin typeface="Lato" panose="020F0502020204030203" pitchFamily="34" charset="0"/>
                <a:ea typeface="Lato" panose="020F0502020204030203" pitchFamily="34" charset="0"/>
                <a:cs typeface="Lato" panose="020F0502020204030203" pitchFamily="34" charset="0"/>
              </a:rPr>
              <a:t>Culture &amp; Health Pole</a:t>
            </a:r>
            <a:r>
              <a:rPr lang="el" sz="2800" b="1" dirty="0">
                <a:latin typeface="Lato" panose="020F0502020204030203" pitchFamily="34" charset="0"/>
                <a:ea typeface="Lato" panose="020F0502020204030203" pitchFamily="34" charset="0"/>
                <a:cs typeface="Lato" panose="020F0502020204030203" pitchFamily="34" charset="0"/>
              </a:rPr>
              <a:t>, Γαλλία</a:t>
            </a:r>
            <a:endParaRPr lang="en-IE" sz="2800" b="1" dirty="0">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42E5DB77-2045-21D5-4176-38548EC4BF29}"/>
              </a:ext>
            </a:extLst>
          </p:cNvPr>
          <p:cNvSpPr txBox="1"/>
          <p:nvPr/>
        </p:nvSpPr>
        <p:spPr>
          <a:xfrm>
            <a:off x="191324" y="848086"/>
            <a:ext cx="3275876" cy="4770537"/>
          </a:xfrm>
          <a:prstGeom prst="rect">
            <a:avLst/>
          </a:prstGeom>
          <a:noFill/>
        </p:spPr>
        <p:txBody>
          <a:bodyPr wrap="square">
            <a:spAutoFit/>
          </a:bodyPr>
          <a:lstStyle/>
          <a:p>
            <a:r>
              <a:rPr lang="el" sz="1600" b="0" i="0" dirty="0">
                <a:effectLst/>
                <a:latin typeface="Lato" panose="020F0502020204030203" pitchFamily="34" charset="0"/>
                <a:ea typeface="Lato" panose="020F0502020204030203" pitchFamily="34" charset="0"/>
                <a:cs typeface="Lato" panose="020F0502020204030203" pitchFamily="34" charset="0"/>
              </a:rPr>
              <a:t>Το Culture &amp; Health Pole είναι ένας ανεξάρτητος συνεταιρισμός που λειτουργεί ως σύνδεσμος μεταξύ επαγγελματιών του πολιτισμού και επαγγελματιών υγείας για την προώθηση της δημιουργίας έργων συνεργασίας στην περιοχή Nouvelle-Aquitaine στη Γαλλία.</a:t>
            </a:r>
          </a:p>
          <a:p>
            <a:endParaRPr lang="en-US" sz="1600" b="0" i="0" dirty="0">
              <a:effectLst/>
              <a:latin typeface="Lato" panose="020F0502020204030203" pitchFamily="34" charset="0"/>
              <a:ea typeface="Lato" panose="020F0502020204030203" pitchFamily="34" charset="0"/>
              <a:cs typeface="Lato" panose="020F0502020204030203" pitchFamily="34" charset="0"/>
            </a:endParaRPr>
          </a:p>
          <a:p>
            <a:r>
              <a:rPr lang="el" sz="1600" dirty="0">
                <a:latin typeface="Lato" panose="020F0502020204030203" pitchFamily="34" charset="0"/>
                <a:ea typeface="Lato" panose="020F0502020204030203" pitchFamily="34" charset="0"/>
                <a:cs typeface="Lato" panose="020F0502020204030203" pitchFamily="34" charset="0"/>
              </a:rPr>
              <a:t>Αυτό το διάγραμμα αντιπροσωπεύει τα κοινά και αποκλίνοντα σημεία μεταξύ των προσεγγίσεων της θεραπείας τέχνης, της κοινωνικο-πολιτιστικής εμψύχωσης και της συνεργασίας μεταξύ πολιτισμού και υγείας.</a:t>
            </a:r>
          </a:p>
          <a:p>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F8E29742-91C0-3751-A70D-05B34805491C}"/>
              </a:ext>
            </a:extLst>
          </p:cNvPr>
          <p:cNvSpPr txBox="1"/>
          <p:nvPr/>
        </p:nvSpPr>
        <p:spPr>
          <a:xfrm>
            <a:off x="191324" y="6079352"/>
            <a:ext cx="6187440" cy="276999"/>
          </a:xfrm>
          <a:prstGeom prst="rect">
            <a:avLst/>
          </a:prstGeom>
          <a:noFill/>
        </p:spPr>
        <p:txBody>
          <a:bodyPr wrap="square">
            <a:spAutoFit/>
          </a:bodyPr>
          <a:lstStyle/>
          <a:p>
            <a:r>
              <a:rPr lang="el" sz="1200" dirty="0">
                <a:solidFill>
                  <a:srgbClr val="FFC652"/>
                </a:solidFill>
                <a:latin typeface="+mn-lt"/>
              </a:rPr>
              <a:t>Πηγή: </a:t>
            </a:r>
            <a:r>
              <a:rPr lang="el" sz="1200" dirty="0">
                <a:solidFill>
                  <a:srgbClr val="FFC652"/>
                </a:solidFill>
                <a:latin typeface="+mn-lt"/>
                <a:hlinkClick r:id="rId2">
                  <a:extLst>
                    <a:ext uri="{A12FA001-AC4F-418D-AE19-62706E023703}">
                      <ahyp:hlinkClr xmlns:ahyp="http://schemas.microsoft.com/office/drawing/2018/hyperlinkcolor" val="tx"/>
                    </a:ext>
                  </a:extLst>
                </a:hlinkClick>
              </a:rPr>
              <a:t>https://culture-sante-aquitaine.com/</a:t>
            </a:r>
            <a:r>
              <a:rPr lang="el" sz="1200" dirty="0">
                <a:solidFill>
                  <a:srgbClr val="FFC652"/>
                </a:solidFill>
                <a:latin typeface="+mn-lt"/>
              </a:rPr>
              <a:t> </a:t>
            </a:r>
          </a:p>
        </p:txBody>
      </p:sp>
      <p:pic>
        <p:nvPicPr>
          <p:cNvPr id="7" name="Picture 6" descr="Diagram&#10;&#10;Description automatically generated">
            <a:extLst>
              <a:ext uri="{FF2B5EF4-FFF2-40B4-BE49-F238E27FC236}">
                <a16:creationId xmlns:a16="http://schemas.microsoft.com/office/drawing/2014/main" id="{29C1593D-30DA-D258-EA15-1ADE500A86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722" y="1044271"/>
            <a:ext cx="8104910" cy="5494642"/>
          </a:xfrm>
          <a:prstGeom prst="rect">
            <a:avLst/>
          </a:prstGeom>
        </p:spPr>
      </p:pic>
    </p:spTree>
    <p:extLst>
      <p:ext uri="{BB962C8B-B14F-4D97-AF65-F5344CB8AC3E}">
        <p14:creationId xmlns:p14="http://schemas.microsoft.com/office/powerpoint/2010/main" val="3832223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 Placeholder 52">
            <a:extLst>
              <a:ext uri="{FF2B5EF4-FFF2-40B4-BE49-F238E27FC236}">
                <a16:creationId xmlns:a16="http://schemas.microsoft.com/office/drawing/2014/main" id="{00BAF780-C3C2-BA4B-BEE9-090E20161AED}"/>
              </a:ext>
            </a:extLst>
          </p:cNvPr>
          <p:cNvSpPr>
            <a:spLocks noGrp="1"/>
          </p:cNvSpPr>
          <p:nvPr>
            <p:ph type="body" sz="quarter" idx="17"/>
          </p:nvPr>
        </p:nvSpPr>
        <p:spPr>
          <a:xfrm>
            <a:off x="0" y="162624"/>
            <a:ext cx="10505441" cy="729873"/>
          </a:xfrm>
          <a:solidFill>
            <a:srgbClr val="FFC652"/>
          </a:solidFill>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2800" dirty="0">
                <a:latin typeface="Lato" panose="020F0502020204030203" pitchFamily="34" charset="0"/>
                <a:ea typeface="Lato" panose="020F0502020204030203" pitchFamily="34" charset="0"/>
                <a:cs typeface="Lato" panose="020F0502020204030203" pitchFamily="34" charset="0"/>
              </a:rPr>
              <a:t>Μελέτη περίπτωσης: Art &amp; Craft Social Prescription – ένας οδικός χάρτης στη Βόρεια </a:t>
            </a:r>
            <a:r>
              <a:rPr lang="el" sz="2800" dirty="0" err="1">
                <a:latin typeface="Lato" panose="020F0502020204030203" pitchFamily="34" charset="0"/>
                <a:ea typeface="Lato" panose="020F0502020204030203" pitchFamily="34" charset="0"/>
                <a:cs typeface="Lato" panose="020F0502020204030203" pitchFamily="34" charset="0"/>
              </a:rPr>
              <a:t>Ιρλανδία</a:t>
            </a:r>
            <a:endParaRPr lang="en-US" sz="2800" dirty="0">
              <a:latin typeface="Lato" panose="020F0502020204030203" pitchFamily="34" charset="0"/>
              <a:ea typeface="Lato" panose="020F0502020204030203" pitchFamily="34" charset="0"/>
              <a:cs typeface="Lato" panose="020F0502020204030203" pitchFamily="34" charset="0"/>
            </a:endParaRPr>
          </a:p>
        </p:txBody>
      </p:sp>
      <p:sp>
        <p:nvSpPr>
          <p:cNvPr id="55" name="Text Placeholder 54">
            <a:extLst>
              <a:ext uri="{FF2B5EF4-FFF2-40B4-BE49-F238E27FC236}">
                <a16:creationId xmlns:a16="http://schemas.microsoft.com/office/drawing/2014/main" id="{04DEE803-4531-9640-AE5B-286CB23C2506}"/>
              </a:ext>
            </a:extLst>
          </p:cNvPr>
          <p:cNvSpPr>
            <a:spLocks noGrp="1"/>
          </p:cNvSpPr>
          <p:nvPr>
            <p:ph type="body" sz="quarter" idx="18"/>
          </p:nvPr>
        </p:nvSpPr>
        <p:spPr>
          <a:xfrm>
            <a:off x="71625" y="1224132"/>
            <a:ext cx="1871175" cy="243474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en-US" sz="2800" dirty="0">
              <a:latin typeface="Lato" panose="020F0502020204030203" pitchFamily="34" charset="0"/>
              <a:ea typeface="Lato" panose="020F0502020204030203" pitchFamily="34" charset="0"/>
              <a:cs typeface="Lato" panose="020F0502020204030203" pitchFamily="34" charset="0"/>
            </a:endParaRPr>
          </a:p>
          <a:p>
            <a:pPr algn="l"/>
            <a:endParaRPr lang="en-US" sz="600" strike="sngStrike" dirty="0">
              <a:latin typeface="Lato" panose="020F0502020204030203" pitchFamily="34" charset="0"/>
              <a:ea typeface="Lato" panose="020F0502020204030203" pitchFamily="34" charset="0"/>
              <a:cs typeface="Lato" panose="020F0502020204030203" pitchFamily="34" charset="0"/>
            </a:endParaRPr>
          </a:p>
          <a:p>
            <a:pPr algn="l"/>
            <a:r>
              <a:rPr lang="el" sz="1100" dirty="0">
                <a:latin typeface="Lato" panose="020F0502020204030203" pitchFamily="34" charset="0"/>
                <a:ea typeface="Lato" panose="020F0502020204030203" pitchFamily="34" charset="0"/>
                <a:cs typeface="Lato" panose="020F0502020204030203" pitchFamily="34" charset="0"/>
              </a:rPr>
              <a:t>Προσέγγιση συνεργασίας του Healthy Living Center για την υποστήριξη της οικογένειας που λειτουργεί ως ολιστικό μονοπάτι φροντίδας σε 3 επίπεδα του </a:t>
            </a:r>
            <a:r>
              <a:rPr lang="el" sz="1100" dirty="0" err="1">
                <a:latin typeface="Lato" panose="020F0502020204030203" pitchFamily="34" charset="0"/>
                <a:ea typeface="Lato" panose="020F0502020204030203" pitchFamily="34" charset="0"/>
                <a:cs typeface="Lato" panose="020F0502020204030203" pitchFamily="34" charset="0"/>
              </a:rPr>
              <a:t>Hardiker</a:t>
            </a:r>
            <a:r>
              <a:rPr lang="el" sz="1100" dirty="0">
                <a:latin typeface="Lato" panose="020F0502020204030203" pitchFamily="34" charset="0"/>
                <a:ea typeface="Lato" panose="020F0502020204030203" pitchFamily="34" charset="0"/>
                <a:cs typeface="Lato" panose="020F0502020204030203" pitchFamily="34" charset="0"/>
              </a:rPr>
              <a:t> </a:t>
            </a:r>
            <a:r>
              <a:rPr lang="el" sz="700" dirty="0">
                <a:latin typeface="Lato" panose="020F0502020204030203" pitchFamily="34" charset="0"/>
                <a:ea typeface="Lato" panose="020F0502020204030203" pitchFamily="34" charset="0"/>
                <a:cs typeface="Lato" panose="020F0502020204030203" pitchFamily="34" charset="0"/>
              </a:rPr>
              <a:t>Μοντέλο </a:t>
            </a:r>
            <a:r>
              <a:rPr lang="el" sz="700" u="sng" dirty="0">
                <a:solidFill>
                  <a:srgbClr val="0563C1"/>
                </a:solidFill>
                <a:latin typeface="Lato" panose="020F0502020204030203" pitchFamily="34" charset="0"/>
                <a:ea typeface="Lato" panose="020F0502020204030203" pitchFamily="34" charset="0"/>
                <a:cs typeface="Lato" panose="020F0502020204030203" pitchFamily="34" charset="0"/>
                <a:hlinkClick r:id="rId2"/>
              </a:rPr>
              <a:t>https://onlinelibrary.wiley.com/doi/abs/10.1111/cfs.12683</a:t>
            </a:r>
            <a:r>
              <a:rPr lang="el" sz="700" dirty="0">
                <a:latin typeface="Lato" panose="020F0502020204030203" pitchFamily="34" charset="0"/>
                <a:ea typeface="Lato" panose="020F0502020204030203" pitchFamily="34" charset="0"/>
                <a:cs typeface="Lato" panose="020F0502020204030203" pitchFamily="34" charset="0"/>
              </a:rPr>
              <a:t> </a:t>
            </a:r>
          </a:p>
          <a:p>
            <a:pPr algn="l"/>
            <a:endParaRPr lang="en-US" sz="1100" dirty="0">
              <a:latin typeface="Lato" panose="020F0502020204030203" pitchFamily="34" charset="0"/>
              <a:ea typeface="Lato" panose="020F0502020204030203" pitchFamily="34" charset="0"/>
              <a:cs typeface="Lato" panose="020F0502020204030203" pitchFamily="34" charset="0"/>
            </a:endParaRPr>
          </a:p>
          <a:p>
            <a:endParaRPr lang="en-US" sz="1100" dirty="0">
              <a:latin typeface="Lato" panose="020F0502020204030203" pitchFamily="34" charset="0"/>
              <a:ea typeface="Lato" panose="020F0502020204030203" pitchFamily="34" charset="0"/>
              <a:cs typeface="Lato" panose="020F0502020204030203" pitchFamily="34" charset="0"/>
            </a:endParaRPr>
          </a:p>
          <a:p>
            <a:endParaRPr lang="en-US" sz="1100" dirty="0">
              <a:latin typeface="Lato" panose="020F0502020204030203" pitchFamily="34" charset="0"/>
              <a:ea typeface="Lato" panose="020F0502020204030203" pitchFamily="34" charset="0"/>
              <a:cs typeface="Lato" panose="020F0502020204030203" pitchFamily="34" charset="0"/>
            </a:endParaRPr>
          </a:p>
        </p:txBody>
      </p:sp>
      <p:sp>
        <p:nvSpPr>
          <p:cNvPr id="56" name="Text Placeholder 55">
            <a:extLst>
              <a:ext uri="{FF2B5EF4-FFF2-40B4-BE49-F238E27FC236}">
                <a16:creationId xmlns:a16="http://schemas.microsoft.com/office/drawing/2014/main" id="{93E3F98E-99A4-D84C-86E3-3D7C31E9314B}"/>
              </a:ext>
            </a:extLst>
          </p:cNvPr>
          <p:cNvSpPr>
            <a:spLocks noGrp="1"/>
          </p:cNvSpPr>
          <p:nvPr>
            <p:ph type="body" sz="quarter" idx="19"/>
          </p:nvPr>
        </p:nvSpPr>
        <p:spPr>
          <a:xfrm>
            <a:off x="2394673" y="1901053"/>
            <a:ext cx="1154658" cy="75660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1200" dirty="0">
                <a:latin typeface="Lato" panose="020F0502020204030203" pitchFamily="34" charset="0"/>
                <a:ea typeface="Lato" panose="020F0502020204030203" pitchFamily="34" charset="0"/>
                <a:cs typeface="Lato" panose="020F0502020204030203" pitchFamily="34" charset="0"/>
              </a:rPr>
              <a:t>Βασικός Ρόλος Υπάλληλος Υποστήριξης Οικογένειας</a:t>
            </a:r>
          </a:p>
        </p:txBody>
      </p:sp>
      <p:sp>
        <p:nvSpPr>
          <p:cNvPr id="57" name="Text Placeholder 56">
            <a:extLst>
              <a:ext uri="{FF2B5EF4-FFF2-40B4-BE49-F238E27FC236}">
                <a16:creationId xmlns:a16="http://schemas.microsoft.com/office/drawing/2014/main" id="{C862EAD0-6ACA-2049-8D1A-412699483C09}"/>
              </a:ext>
            </a:extLst>
          </p:cNvPr>
          <p:cNvSpPr>
            <a:spLocks noGrp="1"/>
          </p:cNvSpPr>
          <p:nvPr>
            <p:ph type="body" sz="quarter" idx="20"/>
          </p:nvPr>
        </p:nvSpPr>
        <p:spPr>
          <a:xfrm>
            <a:off x="3783028" y="1898409"/>
            <a:ext cx="1523834" cy="1086195"/>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1200" dirty="0">
                <a:latin typeface="Lato" panose="020F0502020204030203" pitchFamily="34" charset="0"/>
                <a:ea typeface="Lato" panose="020F0502020204030203" pitchFamily="34" charset="0"/>
                <a:cs typeface="Lato" panose="020F0502020204030203" pitchFamily="34" charset="0"/>
              </a:rPr>
              <a:t>Βασικός </a:t>
            </a:r>
            <a:r>
              <a:rPr lang="el" sz="1200" dirty="0" err="1">
                <a:latin typeface="Lato" panose="020F0502020204030203" pitchFamily="34" charset="0"/>
                <a:ea typeface="Lato" panose="020F0502020204030203" pitchFamily="34" charset="0"/>
                <a:cs typeface="Lato" panose="020F0502020204030203" pitchFamily="34" charset="0"/>
              </a:rPr>
              <a:t>Παράγοντας «Ζωή </a:t>
            </a:r>
            <a:r>
              <a:rPr lang="el" sz="1200" dirty="0">
                <a:latin typeface="Lato" panose="020F0502020204030203" pitchFamily="34" charset="0"/>
                <a:ea typeface="Lato" panose="020F0502020204030203" pitchFamily="34" charset="0"/>
                <a:cs typeface="Lato" panose="020F0502020204030203" pitchFamily="34" charset="0"/>
              </a:rPr>
              <a:t>εμπειρία κακής ψυχικής υγείας»</a:t>
            </a:r>
          </a:p>
          <a:p>
            <a:r>
              <a:rPr lang="el" sz="700" u="sng" spc="30" dirty="0">
                <a:solidFill>
                  <a:srgbClr val="000000"/>
                </a:solidFill>
                <a:latin typeface="Lato" panose="020F0502020204030203" pitchFamily="34" charset="0"/>
                <a:ea typeface="Lato" panose="020F0502020204030203" pitchFamily="34" charset="0"/>
                <a:cs typeface="Lato" panose="020F0502020204030203" pitchFamily="34" charset="0"/>
                <a:hlinkClick r:id="rId3"/>
              </a:rPr>
              <a:t>https://wellcome.org/news/lets-talk-about-lived-experiences-mental-health-challenges</a:t>
            </a:r>
            <a:endParaRPr lang="en-US" sz="700" dirty="0">
              <a:latin typeface="Lato" panose="020F0502020204030203" pitchFamily="34" charset="0"/>
              <a:ea typeface="Lato" panose="020F0502020204030203" pitchFamily="34" charset="0"/>
              <a:cs typeface="Lato" panose="020F0502020204030203" pitchFamily="34" charset="0"/>
            </a:endParaRPr>
          </a:p>
        </p:txBody>
      </p:sp>
      <p:sp>
        <p:nvSpPr>
          <p:cNvPr id="75" name="Text Placeholder 74">
            <a:extLst>
              <a:ext uri="{FF2B5EF4-FFF2-40B4-BE49-F238E27FC236}">
                <a16:creationId xmlns:a16="http://schemas.microsoft.com/office/drawing/2014/main" id="{644761AB-D327-D74D-AE93-ED8399E75DC6}"/>
              </a:ext>
            </a:extLst>
          </p:cNvPr>
          <p:cNvSpPr>
            <a:spLocks noGrp="1"/>
          </p:cNvSpPr>
          <p:nvPr>
            <p:ph type="body" sz="quarter" idx="21"/>
          </p:nvPr>
        </p:nvSpPr>
        <p:spPr>
          <a:xfrm>
            <a:off x="5544251" y="1882285"/>
            <a:ext cx="1307325" cy="774850"/>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1200" dirty="0" err="1">
                <a:latin typeface="Lato" panose="020F0502020204030203" pitchFamily="34" charset="0"/>
                <a:ea typeface="Lato" panose="020F0502020204030203" pitchFamily="34" charset="0"/>
                <a:cs typeface="Lato" panose="020F0502020204030203" pitchFamily="34" charset="0"/>
              </a:rPr>
              <a:t>Πρόγραμμα </a:t>
            </a:r>
            <a:r>
              <a:rPr lang="el" sz="1200" dirty="0">
                <a:latin typeface="Lato" panose="020F0502020204030203" pitchFamily="34" charset="0"/>
                <a:ea typeface="Lato" panose="020F0502020204030203" pitchFamily="34" charset="0"/>
                <a:cs typeface="Lato" panose="020F0502020204030203" pitchFamily="34" charset="0"/>
              </a:rPr>
              <a:t>που επιτρέπει τη συμμετοχή «όλων των ικανοτήτων».</a:t>
            </a:r>
          </a:p>
        </p:txBody>
      </p:sp>
      <p:sp>
        <p:nvSpPr>
          <p:cNvPr id="76" name="Text Placeholder 75">
            <a:extLst>
              <a:ext uri="{FF2B5EF4-FFF2-40B4-BE49-F238E27FC236}">
                <a16:creationId xmlns:a16="http://schemas.microsoft.com/office/drawing/2014/main" id="{658C72B5-D543-8C4C-B25D-219C97B66551}"/>
              </a:ext>
            </a:extLst>
          </p:cNvPr>
          <p:cNvSpPr>
            <a:spLocks noGrp="1"/>
          </p:cNvSpPr>
          <p:nvPr>
            <p:ph type="body" sz="quarter" idx="22"/>
          </p:nvPr>
        </p:nvSpPr>
        <p:spPr>
          <a:xfrm>
            <a:off x="7071506" y="3015451"/>
            <a:ext cx="1307325" cy="40107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1400" dirty="0">
                <a:latin typeface="Josefin Sans" pitchFamily="2" charset="0"/>
              </a:rPr>
              <a:t>Ενότητες 1-3</a:t>
            </a:r>
          </a:p>
        </p:txBody>
      </p:sp>
      <p:sp>
        <p:nvSpPr>
          <p:cNvPr id="77" name="Text Placeholder 76">
            <a:extLst>
              <a:ext uri="{FF2B5EF4-FFF2-40B4-BE49-F238E27FC236}">
                <a16:creationId xmlns:a16="http://schemas.microsoft.com/office/drawing/2014/main" id="{535959C5-E8A3-694A-AD74-C1C98BC2073E}"/>
              </a:ext>
            </a:extLst>
          </p:cNvPr>
          <p:cNvSpPr>
            <a:spLocks noGrp="1"/>
          </p:cNvSpPr>
          <p:nvPr>
            <p:ph type="body" sz="quarter" idx="23"/>
          </p:nvPr>
        </p:nvSpPr>
        <p:spPr>
          <a:xfrm>
            <a:off x="8581596" y="2320709"/>
            <a:ext cx="1307325" cy="377931"/>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1400" dirty="0">
                <a:latin typeface="Josefin Sans" pitchFamily="2" charset="0"/>
              </a:rPr>
              <a:t>Ενότητες 4-6</a:t>
            </a:r>
          </a:p>
        </p:txBody>
      </p:sp>
      <p:sp>
        <p:nvSpPr>
          <p:cNvPr id="78" name="Text Placeholder 77">
            <a:extLst>
              <a:ext uri="{FF2B5EF4-FFF2-40B4-BE49-F238E27FC236}">
                <a16:creationId xmlns:a16="http://schemas.microsoft.com/office/drawing/2014/main" id="{657AD11F-C65A-994E-A463-4B6CBE1B252D}"/>
              </a:ext>
            </a:extLst>
          </p:cNvPr>
          <p:cNvSpPr>
            <a:spLocks noGrp="1"/>
          </p:cNvSpPr>
          <p:nvPr>
            <p:ph type="body" sz="quarter" idx="24"/>
          </p:nvPr>
        </p:nvSpPr>
        <p:spPr>
          <a:xfrm>
            <a:off x="10091687" y="1348135"/>
            <a:ext cx="2098726" cy="2036101"/>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1200" dirty="0">
                <a:latin typeface="Lato" panose="020F0502020204030203" pitchFamily="34" charset="0"/>
                <a:ea typeface="Lato" panose="020F0502020204030203" pitchFamily="34" charset="0"/>
                <a:cs typeface="Lato" panose="020F0502020204030203" pitchFamily="34" charset="0"/>
              </a:rPr>
              <a:t>Τα αποτελέσματα μιλούν από μόνα τους:</a:t>
            </a:r>
          </a:p>
          <a:p>
            <a:r>
              <a:rPr lang="el" sz="1200" dirty="0">
                <a:latin typeface="Lato" panose="020F0502020204030203" pitchFamily="34" charset="0"/>
                <a:ea typeface="Lato" panose="020F0502020204030203" pitchFamily="34" charset="0"/>
                <a:cs typeface="Lato" panose="020F0502020204030203" pitchFamily="34" charset="0"/>
              </a:rPr>
              <a:t>«Όταν τα πράγματα πάνε στραβά τώρα, έχω μια ολόκληρη ομάδα ανθρώπων που με βοηθούν να δω ότι είναι φυσιολογικό και ότι ο κόσμος δεν είναι εναντίον μου».</a:t>
            </a:r>
          </a:p>
          <a:p>
            <a:r>
              <a:rPr lang="el" sz="1200" dirty="0">
                <a:latin typeface="Lato" panose="020F0502020204030203" pitchFamily="34" charset="0"/>
                <a:ea typeface="Lato" panose="020F0502020204030203" pitchFamily="34" charset="0"/>
                <a:cs typeface="Lato" panose="020F0502020204030203" pitchFamily="34" charset="0"/>
              </a:rPr>
              <a:t>«ΜΕ Ξαναανακάλυψα»</a:t>
            </a:r>
            <a:endParaRPr lang="en-US" sz="1200" dirty="0">
              <a:latin typeface="Lato" panose="020F0502020204030203" pitchFamily="34" charset="0"/>
              <a:ea typeface="Lato" panose="020F0502020204030203" pitchFamily="34" charset="0"/>
              <a:cs typeface="Lato" panose="020F0502020204030203" pitchFamily="34" charset="0"/>
            </a:endParaRPr>
          </a:p>
        </p:txBody>
      </p:sp>
      <p:sp>
        <p:nvSpPr>
          <p:cNvPr id="79" name="Text Placeholder 78">
            <a:extLst>
              <a:ext uri="{FF2B5EF4-FFF2-40B4-BE49-F238E27FC236}">
                <a16:creationId xmlns:a16="http://schemas.microsoft.com/office/drawing/2014/main" id="{1ECEAAC1-A17E-5D49-BEAD-BBF67472B40F}"/>
              </a:ext>
            </a:extLst>
          </p:cNvPr>
          <p:cNvSpPr>
            <a:spLocks noGrp="1"/>
          </p:cNvSpPr>
          <p:nvPr>
            <p:ph type="body" sz="quarter" idx="25"/>
          </p:nvPr>
        </p:nvSpPr>
        <p:spPr>
          <a:xfrm>
            <a:off x="167800" y="5498608"/>
            <a:ext cx="1871174" cy="143604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lnSpc>
                <a:spcPct val="100000"/>
              </a:lnSpc>
            </a:pPr>
            <a:r>
              <a:rPr lang="el" sz="1100" dirty="0">
                <a:solidFill>
                  <a:srgbClr val="FFC000"/>
                </a:solidFill>
                <a:latin typeface="Josefin Sans" pitchFamily="2" charset="0"/>
                <a:ea typeface="Calibri" panose="020F0502020204030204" pitchFamily="34" charset="0"/>
                <a:cs typeface="Times New Roman" panose="02020603050405020304" pitchFamily="18" charset="0"/>
              </a:rPr>
              <a:t>Το SFNB επιδιώκει να οικοδομήσει σχέσεις εμπιστοσύνης με οικογένειες που συχνά παλεύουν με αντίξοες συνθήκες που τις συνδέουν με κατάλληλες υπηρεσίες</a:t>
            </a:r>
            <a:endParaRPr lang="en-US" sz="1100" dirty="0">
              <a:solidFill>
                <a:srgbClr val="FFC000"/>
              </a:solidFill>
              <a:latin typeface="Josefin Sans" pitchFamily="2" charset="0"/>
            </a:endParaRPr>
          </a:p>
        </p:txBody>
      </p:sp>
      <p:sp>
        <p:nvSpPr>
          <p:cNvPr id="80" name="Text Placeholder 79">
            <a:extLst>
              <a:ext uri="{FF2B5EF4-FFF2-40B4-BE49-F238E27FC236}">
                <a16:creationId xmlns:a16="http://schemas.microsoft.com/office/drawing/2014/main" id="{C7988E42-5B5C-134A-A56D-82C8984F3C81}"/>
              </a:ext>
            </a:extLst>
          </p:cNvPr>
          <p:cNvSpPr>
            <a:spLocks noGrp="1"/>
          </p:cNvSpPr>
          <p:nvPr>
            <p:ph type="body" sz="quarter" idx="26"/>
          </p:nvPr>
        </p:nvSpPr>
        <p:spPr>
          <a:xfrm>
            <a:off x="1982267" y="5559567"/>
            <a:ext cx="1646963" cy="120058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l" sz="900" dirty="0">
                <a:solidFill>
                  <a:schemeClr val="accent5">
                    <a:lumMod val="75000"/>
                  </a:schemeClr>
                </a:solidFill>
                <a:latin typeface="Josefin Sans" pitchFamily="2" charset="0"/>
              </a:rPr>
              <a:t>Συνεργάζεται με οικογένειες σε βάση 1-1 για να εντοπίσει και να σχεδιάσει ένα σχέδιο φροντίδας για την κάλυψη συγκεκριμένων αναγκών. Το επαναλαμβανόμενο θέμα ήταν "δεν υπάρχει χρόνος για τον εαυτό τους"</a:t>
            </a:r>
          </a:p>
        </p:txBody>
      </p:sp>
      <p:sp>
        <p:nvSpPr>
          <p:cNvPr id="81" name="Text Placeholder 80">
            <a:extLst>
              <a:ext uri="{FF2B5EF4-FFF2-40B4-BE49-F238E27FC236}">
                <a16:creationId xmlns:a16="http://schemas.microsoft.com/office/drawing/2014/main" id="{969BFE7E-9464-0044-9934-13E2FBB14F16}"/>
              </a:ext>
            </a:extLst>
          </p:cNvPr>
          <p:cNvSpPr>
            <a:spLocks noGrp="1"/>
          </p:cNvSpPr>
          <p:nvPr>
            <p:ph type="body" sz="quarter" idx="27"/>
          </p:nvPr>
        </p:nvSpPr>
        <p:spPr>
          <a:xfrm>
            <a:off x="3685937" y="5539484"/>
            <a:ext cx="1858314" cy="1317623"/>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l" sz="1000" spc="30" dirty="0">
                <a:solidFill>
                  <a:srgbClr val="E9857B"/>
                </a:solidFill>
                <a:latin typeface="Josefin Sans" pitchFamily="2" charset="0"/>
                <a:ea typeface="Calibri" panose="020F0502020204030204" pitchFamily="34" charset="0"/>
              </a:rPr>
              <a:t>Μια ξεχωριστή μορφή γνώσης που βασίζεται και διαφέρει ανεπαίσθητα από την υπάρχουσα ορολογία, για να προσελκύσει ένα ευρύτερο κοινό και ένα ευρύτερο φάσμα προοπτικών.</a:t>
            </a:r>
            <a:r>
              <a:rPr lang="el" sz="1000" dirty="0">
                <a:solidFill>
                  <a:srgbClr val="E9857B"/>
                </a:solidFill>
                <a:latin typeface="Josefin Sans" pitchFamily="2" charset="0"/>
                <a:ea typeface="Calibri" panose="020F0502020204030204" pitchFamily="34" charset="0"/>
              </a:rPr>
              <a:t> </a:t>
            </a:r>
            <a:endParaRPr lang="en-US" sz="600" dirty="0">
              <a:solidFill>
                <a:srgbClr val="E9857B"/>
              </a:solidFill>
              <a:latin typeface="Josefin Sans" pitchFamily="2" charset="0"/>
            </a:endParaRPr>
          </a:p>
        </p:txBody>
      </p:sp>
      <p:sp>
        <p:nvSpPr>
          <p:cNvPr id="82" name="Text Placeholder 81">
            <a:extLst>
              <a:ext uri="{FF2B5EF4-FFF2-40B4-BE49-F238E27FC236}">
                <a16:creationId xmlns:a16="http://schemas.microsoft.com/office/drawing/2014/main" id="{2169ED4C-0157-8C40-A603-4C3906BE3BD4}"/>
              </a:ext>
            </a:extLst>
          </p:cNvPr>
          <p:cNvSpPr>
            <a:spLocks noGrp="1"/>
          </p:cNvSpPr>
          <p:nvPr>
            <p:ph type="body" sz="quarter" idx="28"/>
          </p:nvPr>
        </p:nvSpPr>
        <p:spPr>
          <a:xfrm>
            <a:off x="5544251" y="5567045"/>
            <a:ext cx="1561091"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l" sz="1000" dirty="0">
                <a:solidFill>
                  <a:srgbClr val="FFC000"/>
                </a:solidFill>
                <a:latin typeface="Josefin Sans" pitchFamily="2" charset="0"/>
                <a:ea typeface="Calibri" panose="020F0502020204030204" pitchFamily="34" charset="0"/>
                <a:cs typeface="Times New Roman" panose="02020603050405020304" pitchFamily="18" charset="0"/>
              </a:rPr>
              <a:t>Επιτρέποντας σε όσους έχουν περιορισμένη εμπειρία να βυθιστούν από την αρχή και να αρχίσουν να αναπτύσσουν αυτοπεποίθηση</a:t>
            </a:r>
            <a:endParaRPr lang="en-US" sz="1000" dirty="0">
              <a:solidFill>
                <a:srgbClr val="FFC000"/>
              </a:solidFill>
              <a:latin typeface="Josefin Sans" pitchFamily="2" charset="0"/>
            </a:endParaRPr>
          </a:p>
        </p:txBody>
      </p:sp>
      <p:sp>
        <p:nvSpPr>
          <p:cNvPr id="83" name="Text Placeholder 82">
            <a:extLst>
              <a:ext uri="{FF2B5EF4-FFF2-40B4-BE49-F238E27FC236}">
                <a16:creationId xmlns:a16="http://schemas.microsoft.com/office/drawing/2014/main" id="{93E6A1F1-538F-234E-B9A3-B5ED7A5B86DC}"/>
              </a:ext>
            </a:extLst>
          </p:cNvPr>
          <p:cNvSpPr>
            <a:spLocks noGrp="1"/>
          </p:cNvSpPr>
          <p:nvPr>
            <p:ph type="body" sz="quarter" idx="29"/>
          </p:nvPr>
        </p:nvSpPr>
        <p:spPr>
          <a:xfrm>
            <a:off x="7191215" y="5567044"/>
            <a:ext cx="1496658" cy="913704"/>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l" sz="1100" dirty="0">
                <a:solidFill>
                  <a:srgbClr val="0070C0"/>
                </a:solidFill>
                <a:latin typeface="Josefin Sans" pitchFamily="2" charset="0"/>
              </a:rPr>
              <a:t>Εκτύπωση Μαντέλα</a:t>
            </a:r>
          </a:p>
          <a:p>
            <a:pPr algn="l"/>
            <a:r>
              <a:rPr lang="el" sz="1100" dirty="0">
                <a:solidFill>
                  <a:srgbClr val="0070C0"/>
                </a:solidFill>
                <a:latin typeface="Josefin Sans" pitchFamily="2" charset="0"/>
              </a:rPr>
              <a:t>Paper Quilling</a:t>
            </a:r>
          </a:p>
          <a:p>
            <a:pPr algn="l"/>
            <a:r>
              <a:rPr lang="el" sz="1100" dirty="0">
                <a:solidFill>
                  <a:srgbClr val="0070C0"/>
                </a:solidFill>
                <a:latin typeface="Josefin Sans" pitchFamily="2" charset="0"/>
              </a:rPr>
              <a:t>Σπιτικές βόμβες μπάνιου</a:t>
            </a:r>
          </a:p>
        </p:txBody>
      </p:sp>
      <p:sp>
        <p:nvSpPr>
          <p:cNvPr id="84" name="Text Placeholder 83">
            <a:extLst>
              <a:ext uri="{FF2B5EF4-FFF2-40B4-BE49-F238E27FC236}">
                <a16:creationId xmlns:a16="http://schemas.microsoft.com/office/drawing/2014/main" id="{69AA4E87-B7F1-4947-8B2A-B624ABB95EAC}"/>
              </a:ext>
            </a:extLst>
          </p:cNvPr>
          <p:cNvSpPr>
            <a:spLocks noGrp="1"/>
          </p:cNvSpPr>
          <p:nvPr>
            <p:ph type="body" sz="quarter" idx="30"/>
          </p:nvPr>
        </p:nvSpPr>
        <p:spPr>
          <a:xfrm>
            <a:off x="8687873" y="5599196"/>
            <a:ext cx="1175582" cy="756408"/>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pPr algn="l"/>
            <a:r>
              <a:rPr lang="el" sz="1100" dirty="0">
                <a:solidFill>
                  <a:srgbClr val="E9857B"/>
                </a:solidFill>
                <a:latin typeface="Josefin Sans" pitchFamily="2" charset="0"/>
              </a:rPr>
              <a:t>Σπιτικό σαπούνι</a:t>
            </a:r>
          </a:p>
          <a:p>
            <a:pPr algn="l"/>
            <a:r>
              <a:rPr lang="el" sz="1100" dirty="0">
                <a:solidFill>
                  <a:srgbClr val="E9857B"/>
                </a:solidFill>
                <a:latin typeface="Josefin Sans" pitchFamily="2" charset="0"/>
              </a:rPr>
              <a:t>Κατασκευή τσόχας</a:t>
            </a:r>
          </a:p>
          <a:p>
            <a:pPr algn="l"/>
            <a:r>
              <a:rPr lang="el" sz="1100" dirty="0">
                <a:solidFill>
                  <a:srgbClr val="E9857B"/>
                </a:solidFill>
                <a:latin typeface="Josefin Sans" pitchFamily="2" charset="0"/>
              </a:rPr>
              <a:t>Αισθητήρας με βελόνα</a:t>
            </a:r>
          </a:p>
        </p:txBody>
      </p:sp>
      <p:sp>
        <p:nvSpPr>
          <p:cNvPr id="85" name="Text Placeholder 84">
            <a:extLst>
              <a:ext uri="{FF2B5EF4-FFF2-40B4-BE49-F238E27FC236}">
                <a16:creationId xmlns:a16="http://schemas.microsoft.com/office/drawing/2014/main" id="{72DC9280-DC03-4F49-BF15-27D92543B954}"/>
              </a:ext>
            </a:extLst>
          </p:cNvPr>
          <p:cNvSpPr>
            <a:spLocks noGrp="1"/>
          </p:cNvSpPr>
          <p:nvPr>
            <p:ph type="body" sz="quarter" idx="31"/>
          </p:nvPr>
        </p:nvSpPr>
        <p:spPr>
          <a:xfrm>
            <a:off x="9760663" y="5539484"/>
            <a:ext cx="2443953" cy="1220666"/>
          </a:xfrm>
        </p:spPr>
        <p:txBody>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r>
              <a:rPr lang="el" sz="1000" dirty="0">
                <a:solidFill>
                  <a:srgbClr val="FFC000"/>
                </a:solidFill>
                <a:latin typeface="Lato" panose="020F0502020204030203" pitchFamily="34" charset="0"/>
                <a:ea typeface="Lato" panose="020F0502020204030203" pitchFamily="34" charset="0"/>
                <a:cs typeface="Lato" panose="020F0502020204030203" pitchFamily="34" charset="0"/>
              </a:rPr>
              <a:t>Η παρέμβαση υπό την ηγεσία της κοινότητας επέτρεψε μια αισθητηριακή και δημιουργική εμπειρία με την υποστήριξη των συνομηλίκων τους. Στην αντιμετώπιση της αυτοεκτίμησης και της αυτοεκτίμησης, έχει μετατοπίσει τη δύναμη πίσω στο άτομο.</a:t>
            </a:r>
          </a:p>
        </p:txBody>
      </p:sp>
      <p:sp>
        <p:nvSpPr>
          <p:cNvPr id="86" name="Freeform 17">
            <a:extLst>
              <a:ext uri="{FF2B5EF4-FFF2-40B4-BE49-F238E27FC236}">
                <a16:creationId xmlns:a16="http://schemas.microsoft.com/office/drawing/2014/main" id="{16B5FB5E-1E31-C84B-8B37-74538100B6E1}"/>
              </a:ext>
            </a:extLst>
          </p:cNvPr>
          <p:cNvSpPr>
            <a:spLocks noEditPoints="1"/>
          </p:cNvSpPr>
          <p:nvPr/>
        </p:nvSpPr>
        <p:spPr bwMode="auto">
          <a:xfrm>
            <a:off x="1128420" y="3887669"/>
            <a:ext cx="487236" cy="271393"/>
          </a:xfrm>
          <a:custGeom>
            <a:avLst/>
            <a:gdLst>
              <a:gd name="T0" fmla="*/ 97 w 128"/>
              <a:gd name="T1" fmla="*/ 28 h 71"/>
              <a:gd name="T2" fmla="*/ 99 w 128"/>
              <a:gd name="T3" fmla="*/ 45 h 71"/>
              <a:gd name="T4" fmla="*/ 90 w 128"/>
              <a:gd name="T5" fmla="*/ 49 h 71"/>
              <a:gd name="T6" fmla="*/ 73 w 128"/>
              <a:gd name="T7" fmla="*/ 36 h 71"/>
              <a:gd name="T8" fmla="*/ 49 w 128"/>
              <a:gd name="T9" fmla="*/ 37 h 71"/>
              <a:gd name="T10" fmla="*/ 48 w 128"/>
              <a:gd name="T11" fmla="*/ 25 h 71"/>
              <a:gd name="T12" fmla="*/ 90 w 128"/>
              <a:gd name="T13" fmla="*/ 16 h 71"/>
              <a:gd name="T14" fmla="*/ 32 w 128"/>
              <a:gd name="T15" fmla="*/ 58 h 71"/>
              <a:gd name="T16" fmla="*/ 41 w 128"/>
              <a:gd name="T17" fmla="*/ 48 h 71"/>
              <a:gd name="T18" fmla="*/ 30 w 128"/>
              <a:gd name="T19" fmla="*/ 51 h 71"/>
              <a:gd name="T20" fmla="*/ 37 w 128"/>
              <a:gd name="T21" fmla="*/ 56 h 71"/>
              <a:gd name="T22" fmla="*/ 38 w 128"/>
              <a:gd name="T23" fmla="*/ 64 h 71"/>
              <a:gd name="T24" fmla="*/ 50 w 128"/>
              <a:gd name="T25" fmla="*/ 51 h 71"/>
              <a:gd name="T26" fmla="*/ 42 w 128"/>
              <a:gd name="T27" fmla="*/ 50 h 71"/>
              <a:gd name="T28" fmla="*/ 55 w 128"/>
              <a:gd name="T29" fmla="*/ 52 h 71"/>
              <a:gd name="T30" fmla="*/ 43 w 128"/>
              <a:gd name="T31" fmla="*/ 67 h 71"/>
              <a:gd name="T32" fmla="*/ 55 w 128"/>
              <a:gd name="T33" fmla="*/ 52 h 71"/>
              <a:gd name="T34" fmla="*/ 48 w 128"/>
              <a:gd name="T35" fmla="*/ 69 h 71"/>
              <a:gd name="T36" fmla="*/ 60 w 128"/>
              <a:gd name="T37" fmla="*/ 64 h 71"/>
              <a:gd name="T38" fmla="*/ 49 w 128"/>
              <a:gd name="T39" fmla="*/ 65 h 71"/>
              <a:gd name="T40" fmla="*/ 49 w 128"/>
              <a:gd name="T41" fmla="*/ 19 h 71"/>
              <a:gd name="T42" fmla="*/ 40 w 128"/>
              <a:gd name="T43" fmla="*/ 19 h 71"/>
              <a:gd name="T44" fmla="*/ 29 w 128"/>
              <a:gd name="T45" fmla="*/ 34 h 71"/>
              <a:gd name="T46" fmla="*/ 30 w 128"/>
              <a:gd name="T47" fmla="*/ 51 h 71"/>
              <a:gd name="T48" fmla="*/ 66 w 128"/>
              <a:gd name="T49" fmla="*/ 70 h 71"/>
              <a:gd name="T50" fmla="*/ 66 w 128"/>
              <a:gd name="T51" fmla="*/ 65 h 71"/>
              <a:gd name="T52" fmla="*/ 78 w 128"/>
              <a:gd name="T53" fmla="*/ 64 h 71"/>
              <a:gd name="T54" fmla="*/ 84 w 128"/>
              <a:gd name="T55" fmla="*/ 64 h 71"/>
              <a:gd name="T56" fmla="*/ 90 w 128"/>
              <a:gd name="T57" fmla="*/ 59 h 71"/>
              <a:gd name="T58" fmla="*/ 0 w 128"/>
              <a:gd name="T59" fmla="*/ 32 h 71"/>
              <a:gd name="T60" fmla="*/ 15 w 128"/>
              <a:gd name="T61" fmla="*/ 44 h 71"/>
              <a:gd name="T62" fmla="*/ 20 w 128"/>
              <a:gd name="T63" fmla="*/ 44 h 71"/>
              <a:gd name="T64" fmla="*/ 43 w 128"/>
              <a:gd name="T65" fmla="*/ 13 h 71"/>
              <a:gd name="T66" fmla="*/ 32 w 128"/>
              <a:gd name="T67" fmla="*/ 4 h 71"/>
              <a:gd name="T68" fmla="*/ 109 w 128"/>
              <a:gd name="T69" fmla="*/ 0 h 71"/>
              <a:gd name="T70" fmla="*/ 90 w 128"/>
              <a:gd name="T71" fmla="*/ 16 h 71"/>
              <a:gd name="T72" fmla="*/ 106 w 128"/>
              <a:gd name="T73" fmla="*/ 43 h 71"/>
              <a:gd name="T74" fmla="*/ 109 w 128"/>
              <a:gd name="T75" fmla="*/ 43 h 71"/>
              <a:gd name="T76" fmla="*/ 128 w 128"/>
              <a:gd name="T77" fmla="*/ 3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71">
                <a:moveTo>
                  <a:pt x="90" y="16"/>
                </a:moveTo>
                <a:cubicBezTo>
                  <a:pt x="92" y="20"/>
                  <a:pt x="95" y="24"/>
                  <a:pt x="97" y="28"/>
                </a:cubicBezTo>
                <a:cubicBezTo>
                  <a:pt x="100" y="33"/>
                  <a:pt x="102" y="37"/>
                  <a:pt x="105" y="41"/>
                </a:cubicBezTo>
                <a:cubicBezTo>
                  <a:pt x="103" y="42"/>
                  <a:pt x="101" y="43"/>
                  <a:pt x="99" y="45"/>
                </a:cubicBezTo>
                <a:cubicBezTo>
                  <a:pt x="97" y="46"/>
                  <a:pt x="96" y="48"/>
                  <a:pt x="95" y="50"/>
                </a:cubicBezTo>
                <a:cubicBezTo>
                  <a:pt x="93" y="52"/>
                  <a:pt x="92" y="50"/>
                  <a:pt x="90" y="49"/>
                </a:cubicBezTo>
                <a:cubicBezTo>
                  <a:pt x="88" y="47"/>
                  <a:pt x="86" y="46"/>
                  <a:pt x="84" y="44"/>
                </a:cubicBezTo>
                <a:cubicBezTo>
                  <a:pt x="80" y="41"/>
                  <a:pt x="76" y="38"/>
                  <a:pt x="73" y="36"/>
                </a:cubicBezTo>
                <a:cubicBezTo>
                  <a:pt x="69" y="33"/>
                  <a:pt x="65" y="31"/>
                  <a:pt x="61" y="32"/>
                </a:cubicBezTo>
                <a:cubicBezTo>
                  <a:pt x="56" y="32"/>
                  <a:pt x="53" y="36"/>
                  <a:pt x="49" y="37"/>
                </a:cubicBezTo>
                <a:cubicBezTo>
                  <a:pt x="46" y="37"/>
                  <a:pt x="41" y="37"/>
                  <a:pt x="40" y="33"/>
                </a:cubicBezTo>
                <a:cubicBezTo>
                  <a:pt x="40" y="28"/>
                  <a:pt x="45" y="26"/>
                  <a:pt x="48" y="25"/>
                </a:cubicBezTo>
                <a:cubicBezTo>
                  <a:pt x="52" y="22"/>
                  <a:pt x="57" y="20"/>
                  <a:pt x="61" y="19"/>
                </a:cubicBezTo>
                <a:cubicBezTo>
                  <a:pt x="70" y="16"/>
                  <a:pt x="80" y="13"/>
                  <a:pt x="90" y="16"/>
                </a:cubicBezTo>
                <a:cubicBezTo>
                  <a:pt x="90" y="16"/>
                  <a:pt x="90" y="16"/>
                  <a:pt x="90" y="16"/>
                </a:cubicBezTo>
                <a:close/>
                <a:moveTo>
                  <a:pt x="32" y="58"/>
                </a:moveTo>
                <a:cubicBezTo>
                  <a:pt x="35" y="59"/>
                  <a:pt x="38" y="55"/>
                  <a:pt x="40" y="53"/>
                </a:cubicBezTo>
                <a:cubicBezTo>
                  <a:pt x="41" y="51"/>
                  <a:pt x="42" y="50"/>
                  <a:pt x="41" y="48"/>
                </a:cubicBezTo>
                <a:cubicBezTo>
                  <a:pt x="40" y="47"/>
                  <a:pt x="39" y="46"/>
                  <a:pt x="38" y="46"/>
                </a:cubicBezTo>
                <a:cubicBezTo>
                  <a:pt x="35" y="46"/>
                  <a:pt x="32" y="49"/>
                  <a:pt x="30" y="51"/>
                </a:cubicBezTo>
                <a:cubicBezTo>
                  <a:pt x="29" y="54"/>
                  <a:pt x="28" y="58"/>
                  <a:pt x="32" y="58"/>
                </a:cubicBezTo>
                <a:close/>
                <a:moveTo>
                  <a:pt x="37" y="56"/>
                </a:moveTo>
                <a:cubicBezTo>
                  <a:pt x="35" y="57"/>
                  <a:pt x="33" y="59"/>
                  <a:pt x="34" y="61"/>
                </a:cubicBezTo>
                <a:cubicBezTo>
                  <a:pt x="35" y="63"/>
                  <a:pt x="36" y="65"/>
                  <a:pt x="38" y="64"/>
                </a:cubicBezTo>
                <a:cubicBezTo>
                  <a:pt x="42" y="64"/>
                  <a:pt x="45" y="59"/>
                  <a:pt x="48" y="56"/>
                </a:cubicBezTo>
                <a:cubicBezTo>
                  <a:pt x="49" y="55"/>
                  <a:pt x="50" y="53"/>
                  <a:pt x="50" y="51"/>
                </a:cubicBezTo>
                <a:cubicBezTo>
                  <a:pt x="50" y="49"/>
                  <a:pt x="49" y="47"/>
                  <a:pt x="47" y="47"/>
                </a:cubicBezTo>
                <a:cubicBezTo>
                  <a:pt x="45" y="47"/>
                  <a:pt x="43" y="49"/>
                  <a:pt x="42" y="50"/>
                </a:cubicBezTo>
                <a:cubicBezTo>
                  <a:pt x="40" y="52"/>
                  <a:pt x="38" y="54"/>
                  <a:pt x="37" y="56"/>
                </a:cubicBezTo>
                <a:close/>
                <a:moveTo>
                  <a:pt x="55" y="52"/>
                </a:moveTo>
                <a:cubicBezTo>
                  <a:pt x="52" y="50"/>
                  <a:pt x="48" y="55"/>
                  <a:pt x="46" y="57"/>
                </a:cubicBezTo>
                <a:cubicBezTo>
                  <a:pt x="44" y="59"/>
                  <a:pt x="38" y="64"/>
                  <a:pt x="43" y="67"/>
                </a:cubicBezTo>
                <a:cubicBezTo>
                  <a:pt x="46" y="69"/>
                  <a:pt x="50" y="64"/>
                  <a:pt x="52" y="62"/>
                </a:cubicBezTo>
                <a:cubicBezTo>
                  <a:pt x="54" y="59"/>
                  <a:pt x="59" y="55"/>
                  <a:pt x="55" y="52"/>
                </a:cubicBezTo>
                <a:close/>
                <a:moveTo>
                  <a:pt x="49" y="65"/>
                </a:moveTo>
                <a:cubicBezTo>
                  <a:pt x="49" y="66"/>
                  <a:pt x="48" y="67"/>
                  <a:pt x="48" y="69"/>
                </a:cubicBezTo>
                <a:cubicBezTo>
                  <a:pt x="49" y="70"/>
                  <a:pt x="50" y="71"/>
                  <a:pt x="52" y="71"/>
                </a:cubicBezTo>
                <a:cubicBezTo>
                  <a:pt x="55" y="70"/>
                  <a:pt x="58" y="67"/>
                  <a:pt x="60" y="64"/>
                </a:cubicBezTo>
                <a:cubicBezTo>
                  <a:pt x="61" y="62"/>
                  <a:pt x="60" y="58"/>
                  <a:pt x="57" y="58"/>
                </a:cubicBezTo>
                <a:cubicBezTo>
                  <a:pt x="53" y="59"/>
                  <a:pt x="51" y="62"/>
                  <a:pt x="49" y="65"/>
                </a:cubicBezTo>
                <a:close/>
                <a:moveTo>
                  <a:pt x="54" y="22"/>
                </a:moveTo>
                <a:cubicBezTo>
                  <a:pt x="52" y="21"/>
                  <a:pt x="51" y="20"/>
                  <a:pt x="49" y="19"/>
                </a:cubicBezTo>
                <a:cubicBezTo>
                  <a:pt x="47" y="18"/>
                  <a:pt x="45" y="17"/>
                  <a:pt x="43" y="17"/>
                </a:cubicBezTo>
                <a:cubicBezTo>
                  <a:pt x="41" y="17"/>
                  <a:pt x="41" y="18"/>
                  <a:pt x="40" y="19"/>
                </a:cubicBezTo>
                <a:cubicBezTo>
                  <a:pt x="39" y="21"/>
                  <a:pt x="38" y="23"/>
                  <a:pt x="36" y="25"/>
                </a:cubicBezTo>
                <a:cubicBezTo>
                  <a:pt x="34" y="28"/>
                  <a:pt x="31" y="31"/>
                  <a:pt x="29" y="34"/>
                </a:cubicBezTo>
                <a:cubicBezTo>
                  <a:pt x="26" y="37"/>
                  <a:pt x="24" y="41"/>
                  <a:pt x="21" y="44"/>
                </a:cubicBezTo>
                <a:cubicBezTo>
                  <a:pt x="24" y="47"/>
                  <a:pt x="27" y="49"/>
                  <a:pt x="30" y="51"/>
                </a:cubicBezTo>
                <a:moveTo>
                  <a:pt x="57" y="68"/>
                </a:moveTo>
                <a:cubicBezTo>
                  <a:pt x="59" y="70"/>
                  <a:pt x="63" y="70"/>
                  <a:pt x="66" y="70"/>
                </a:cubicBezTo>
                <a:cubicBezTo>
                  <a:pt x="67" y="69"/>
                  <a:pt x="69" y="69"/>
                  <a:pt x="68" y="68"/>
                </a:cubicBezTo>
                <a:cubicBezTo>
                  <a:pt x="68" y="66"/>
                  <a:pt x="66" y="66"/>
                  <a:pt x="66" y="65"/>
                </a:cubicBezTo>
                <a:cubicBezTo>
                  <a:pt x="69" y="68"/>
                  <a:pt x="72" y="71"/>
                  <a:pt x="76" y="69"/>
                </a:cubicBezTo>
                <a:cubicBezTo>
                  <a:pt x="78" y="68"/>
                  <a:pt x="78" y="66"/>
                  <a:pt x="78" y="64"/>
                </a:cubicBezTo>
                <a:cubicBezTo>
                  <a:pt x="77" y="62"/>
                  <a:pt x="75" y="61"/>
                  <a:pt x="73" y="60"/>
                </a:cubicBezTo>
                <a:cubicBezTo>
                  <a:pt x="76" y="62"/>
                  <a:pt x="80" y="66"/>
                  <a:pt x="84" y="64"/>
                </a:cubicBezTo>
                <a:cubicBezTo>
                  <a:pt x="88" y="61"/>
                  <a:pt x="84" y="56"/>
                  <a:pt x="82" y="54"/>
                </a:cubicBezTo>
                <a:cubicBezTo>
                  <a:pt x="84" y="57"/>
                  <a:pt x="87" y="60"/>
                  <a:pt x="90" y="59"/>
                </a:cubicBezTo>
                <a:cubicBezTo>
                  <a:pt x="94" y="58"/>
                  <a:pt x="95" y="54"/>
                  <a:pt x="93" y="51"/>
                </a:cubicBezTo>
                <a:moveTo>
                  <a:pt x="0" y="32"/>
                </a:moveTo>
                <a:cubicBezTo>
                  <a:pt x="4" y="34"/>
                  <a:pt x="7" y="37"/>
                  <a:pt x="11" y="40"/>
                </a:cubicBezTo>
                <a:cubicBezTo>
                  <a:pt x="12" y="41"/>
                  <a:pt x="14" y="43"/>
                  <a:pt x="15" y="44"/>
                </a:cubicBezTo>
                <a:cubicBezTo>
                  <a:pt x="16" y="45"/>
                  <a:pt x="17" y="46"/>
                  <a:pt x="18" y="46"/>
                </a:cubicBezTo>
                <a:cubicBezTo>
                  <a:pt x="19" y="46"/>
                  <a:pt x="20" y="45"/>
                  <a:pt x="20" y="44"/>
                </a:cubicBezTo>
                <a:moveTo>
                  <a:pt x="41" y="17"/>
                </a:moveTo>
                <a:cubicBezTo>
                  <a:pt x="43" y="16"/>
                  <a:pt x="45" y="15"/>
                  <a:pt x="43" y="13"/>
                </a:cubicBezTo>
                <a:cubicBezTo>
                  <a:pt x="41" y="12"/>
                  <a:pt x="39" y="10"/>
                  <a:pt x="38" y="9"/>
                </a:cubicBezTo>
                <a:cubicBezTo>
                  <a:pt x="36" y="7"/>
                  <a:pt x="34" y="6"/>
                  <a:pt x="32" y="4"/>
                </a:cubicBezTo>
                <a:cubicBezTo>
                  <a:pt x="30" y="3"/>
                  <a:pt x="28" y="1"/>
                  <a:pt x="26" y="0"/>
                </a:cubicBezTo>
                <a:moveTo>
                  <a:pt x="109" y="0"/>
                </a:moveTo>
                <a:cubicBezTo>
                  <a:pt x="102" y="4"/>
                  <a:pt x="94" y="8"/>
                  <a:pt x="87" y="11"/>
                </a:cubicBezTo>
                <a:cubicBezTo>
                  <a:pt x="88" y="13"/>
                  <a:pt x="89" y="15"/>
                  <a:pt x="90" y="16"/>
                </a:cubicBezTo>
                <a:moveTo>
                  <a:pt x="104" y="40"/>
                </a:moveTo>
                <a:cubicBezTo>
                  <a:pt x="105" y="41"/>
                  <a:pt x="105" y="42"/>
                  <a:pt x="106" y="43"/>
                </a:cubicBezTo>
                <a:cubicBezTo>
                  <a:pt x="106" y="44"/>
                  <a:pt x="106" y="44"/>
                  <a:pt x="107" y="44"/>
                </a:cubicBezTo>
                <a:cubicBezTo>
                  <a:pt x="107" y="44"/>
                  <a:pt x="108" y="43"/>
                  <a:pt x="109" y="43"/>
                </a:cubicBezTo>
                <a:cubicBezTo>
                  <a:pt x="111" y="42"/>
                  <a:pt x="113" y="41"/>
                  <a:pt x="115" y="40"/>
                </a:cubicBezTo>
                <a:cubicBezTo>
                  <a:pt x="119" y="38"/>
                  <a:pt x="124" y="36"/>
                  <a:pt x="128" y="34"/>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7" name="Freeform 19">
            <a:extLst>
              <a:ext uri="{FF2B5EF4-FFF2-40B4-BE49-F238E27FC236}">
                <a16:creationId xmlns:a16="http://schemas.microsoft.com/office/drawing/2014/main" id="{6ED47B50-6CA9-F14F-8D24-8FBFFAAF1821}"/>
              </a:ext>
            </a:extLst>
          </p:cNvPr>
          <p:cNvSpPr>
            <a:spLocks noEditPoints="1"/>
          </p:cNvSpPr>
          <p:nvPr/>
        </p:nvSpPr>
        <p:spPr bwMode="auto">
          <a:xfrm>
            <a:off x="9052744" y="3183003"/>
            <a:ext cx="365030" cy="301547"/>
          </a:xfrm>
          <a:custGeom>
            <a:avLst/>
            <a:gdLst>
              <a:gd name="T0" fmla="*/ 0 w 96"/>
              <a:gd name="T1" fmla="*/ 78 h 79"/>
              <a:gd name="T2" fmla="*/ 96 w 96"/>
              <a:gd name="T3" fmla="*/ 79 h 79"/>
              <a:gd name="T4" fmla="*/ 25 w 96"/>
              <a:gd name="T5" fmla="*/ 77 h 79"/>
              <a:gd name="T6" fmla="*/ 24 w 96"/>
              <a:gd name="T7" fmla="*/ 58 h 79"/>
              <a:gd name="T8" fmla="*/ 11 w 96"/>
              <a:gd name="T9" fmla="*/ 58 h 79"/>
              <a:gd name="T10" fmla="*/ 11 w 96"/>
              <a:gd name="T11" fmla="*/ 77 h 79"/>
              <a:gd name="T12" fmla="*/ 44 w 96"/>
              <a:gd name="T13" fmla="*/ 77 h 79"/>
              <a:gd name="T14" fmla="*/ 44 w 96"/>
              <a:gd name="T15" fmla="*/ 38 h 79"/>
              <a:gd name="T16" fmla="*/ 31 w 96"/>
              <a:gd name="T17" fmla="*/ 38 h 79"/>
              <a:gd name="T18" fmla="*/ 31 w 96"/>
              <a:gd name="T19" fmla="*/ 77 h 79"/>
              <a:gd name="T20" fmla="*/ 65 w 96"/>
              <a:gd name="T21" fmla="*/ 77 h 79"/>
              <a:gd name="T22" fmla="*/ 64 w 96"/>
              <a:gd name="T23" fmla="*/ 47 h 79"/>
              <a:gd name="T24" fmla="*/ 52 w 96"/>
              <a:gd name="T25" fmla="*/ 46 h 79"/>
              <a:gd name="T26" fmla="*/ 52 w 96"/>
              <a:gd name="T27" fmla="*/ 77 h 79"/>
              <a:gd name="T28" fmla="*/ 85 w 96"/>
              <a:gd name="T29" fmla="*/ 78 h 79"/>
              <a:gd name="T30" fmla="*/ 85 w 96"/>
              <a:gd name="T31" fmla="*/ 26 h 79"/>
              <a:gd name="T32" fmla="*/ 72 w 96"/>
              <a:gd name="T33" fmla="*/ 26 h 79"/>
              <a:gd name="T34" fmla="*/ 72 w 96"/>
              <a:gd name="T35" fmla="*/ 78 h 79"/>
              <a:gd name="T36" fmla="*/ 19 w 96"/>
              <a:gd name="T37" fmla="*/ 35 h 79"/>
              <a:gd name="T38" fmla="*/ 15 w 96"/>
              <a:gd name="T39" fmla="*/ 35 h 79"/>
              <a:gd name="T40" fmla="*/ 13 w 96"/>
              <a:gd name="T41" fmla="*/ 39 h 79"/>
              <a:gd name="T42" fmla="*/ 16 w 96"/>
              <a:gd name="T43" fmla="*/ 42 h 79"/>
              <a:gd name="T44" fmla="*/ 18 w 96"/>
              <a:gd name="T45" fmla="*/ 43 h 79"/>
              <a:gd name="T46" fmla="*/ 20 w 96"/>
              <a:gd name="T47" fmla="*/ 42 h 79"/>
              <a:gd name="T48" fmla="*/ 21 w 96"/>
              <a:gd name="T49" fmla="*/ 39 h 79"/>
              <a:gd name="T50" fmla="*/ 19 w 96"/>
              <a:gd name="T51" fmla="*/ 35 h 79"/>
              <a:gd name="T52" fmla="*/ 34 w 96"/>
              <a:gd name="T53" fmla="*/ 20 h 79"/>
              <a:gd name="T54" fmla="*/ 36 w 96"/>
              <a:gd name="T55" fmla="*/ 23 h 79"/>
              <a:gd name="T56" fmla="*/ 40 w 96"/>
              <a:gd name="T57" fmla="*/ 24 h 79"/>
              <a:gd name="T58" fmla="*/ 41 w 96"/>
              <a:gd name="T59" fmla="*/ 22 h 79"/>
              <a:gd name="T60" fmla="*/ 42 w 96"/>
              <a:gd name="T61" fmla="*/ 20 h 79"/>
              <a:gd name="T62" fmla="*/ 40 w 96"/>
              <a:gd name="T63" fmla="*/ 18 h 79"/>
              <a:gd name="T64" fmla="*/ 39 w 96"/>
              <a:gd name="T65" fmla="*/ 16 h 79"/>
              <a:gd name="T66" fmla="*/ 37 w 96"/>
              <a:gd name="T67" fmla="*/ 16 h 79"/>
              <a:gd name="T68" fmla="*/ 34 w 96"/>
              <a:gd name="T69" fmla="*/ 20 h 79"/>
              <a:gd name="T70" fmla="*/ 61 w 96"/>
              <a:gd name="T71" fmla="*/ 32 h 79"/>
              <a:gd name="T72" fmla="*/ 61 w 96"/>
              <a:gd name="T73" fmla="*/ 28 h 79"/>
              <a:gd name="T74" fmla="*/ 60 w 96"/>
              <a:gd name="T75" fmla="*/ 26 h 79"/>
              <a:gd name="T76" fmla="*/ 58 w 96"/>
              <a:gd name="T77" fmla="*/ 25 h 79"/>
              <a:gd name="T78" fmla="*/ 54 w 96"/>
              <a:gd name="T79" fmla="*/ 26 h 79"/>
              <a:gd name="T80" fmla="*/ 54 w 96"/>
              <a:gd name="T81" fmla="*/ 27 h 79"/>
              <a:gd name="T82" fmla="*/ 54 w 96"/>
              <a:gd name="T83" fmla="*/ 31 h 79"/>
              <a:gd name="T84" fmla="*/ 57 w 96"/>
              <a:gd name="T85" fmla="*/ 34 h 79"/>
              <a:gd name="T86" fmla="*/ 61 w 96"/>
              <a:gd name="T87" fmla="*/ 32 h 79"/>
              <a:gd name="T88" fmla="*/ 74 w 96"/>
              <a:gd name="T89" fmla="*/ 8 h 79"/>
              <a:gd name="T90" fmla="*/ 78 w 96"/>
              <a:gd name="T91" fmla="*/ 10 h 79"/>
              <a:gd name="T92" fmla="*/ 80 w 96"/>
              <a:gd name="T93" fmla="*/ 2 h 79"/>
              <a:gd name="T94" fmla="*/ 74 w 96"/>
              <a:gd name="T95" fmla="*/ 8 h 79"/>
              <a:gd name="T96" fmla="*/ 35 w 96"/>
              <a:gd name="T97" fmla="*/ 23 h 79"/>
              <a:gd name="T98" fmla="*/ 20 w 96"/>
              <a:gd name="T99" fmla="*/ 36 h 79"/>
              <a:gd name="T100" fmla="*/ 42 w 96"/>
              <a:gd name="T101" fmla="*/ 22 h 79"/>
              <a:gd name="T102" fmla="*/ 54 w 96"/>
              <a:gd name="T103" fmla="*/ 27 h 79"/>
              <a:gd name="T104" fmla="*/ 76 w 96"/>
              <a:gd name="T105" fmla="*/ 10 h 79"/>
              <a:gd name="T106" fmla="*/ 68 w 96"/>
              <a:gd name="T107" fmla="*/ 19 h 79"/>
              <a:gd name="T108" fmla="*/ 61 w 96"/>
              <a:gd name="T109" fmla="*/ 2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79">
                <a:moveTo>
                  <a:pt x="0" y="78"/>
                </a:moveTo>
                <a:cubicBezTo>
                  <a:pt x="32" y="77"/>
                  <a:pt x="64" y="77"/>
                  <a:pt x="96" y="79"/>
                </a:cubicBezTo>
                <a:moveTo>
                  <a:pt x="25" y="77"/>
                </a:moveTo>
                <a:cubicBezTo>
                  <a:pt x="24" y="71"/>
                  <a:pt x="24" y="64"/>
                  <a:pt x="24" y="58"/>
                </a:cubicBezTo>
                <a:cubicBezTo>
                  <a:pt x="20" y="58"/>
                  <a:pt x="15" y="58"/>
                  <a:pt x="11" y="58"/>
                </a:cubicBezTo>
                <a:cubicBezTo>
                  <a:pt x="11" y="64"/>
                  <a:pt x="11" y="71"/>
                  <a:pt x="11" y="77"/>
                </a:cubicBezTo>
                <a:moveTo>
                  <a:pt x="44" y="77"/>
                </a:moveTo>
                <a:cubicBezTo>
                  <a:pt x="45" y="64"/>
                  <a:pt x="45" y="51"/>
                  <a:pt x="44" y="38"/>
                </a:cubicBezTo>
                <a:cubicBezTo>
                  <a:pt x="40" y="38"/>
                  <a:pt x="35" y="38"/>
                  <a:pt x="31" y="38"/>
                </a:cubicBezTo>
                <a:cubicBezTo>
                  <a:pt x="31" y="51"/>
                  <a:pt x="31" y="64"/>
                  <a:pt x="31" y="77"/>
                </a:cubicBezTo>
                <a:moveTo>
                  <a:pt x="65" y="77"/>
                </a:moveTo>
                <a:cubicBezTo>
                  <a:pt x="64" y="67"/>
                  <a:pt x="64" y="57"/>
                  <a:pt x="64" y="47"/>
                </a:cubicBezTo>
                <a:cubicBezTo>
                  <a:pt x="60" y="47"/>
                  <a:pt x="56" y="46"/>
                  <a:pt x="52" y="46"/>
                </a:cubicBezTo>
                <a:cubicBezTo>
                  <a:pt x="52" y="57"/>
                  <a:pt x="52" y="67"/>
                  <a:pt x="52" y="77"/>
                </a:cubicBezTo>
                <a:moveTo>
                  <a:pt x="85" y="78"/>
                </a:moveTo>
                <a:cubicBezTo>
                  <a:pt x="85" y="61"/>
                  <a:pt x="85" y="43"/>
                  <a:pt x="85" y="26"/>
                </a:cubicBezTo>
                <a:cubicBezTo>
                  <a:pt x="80" y="25"/>
                  <a:pt x="76" y="26"/>
                  <a:pt x="72" y="26"/>
                </a:cubicBezTo>
                <a:cubicBezTo>
                  <a:pt x="72" y="43"/>
                  <a:pt x="72" y="60"/>
                  <a:pt x="72" y="78"/>
                </a:cubicBezTo>
                <a:moveTo>
                  <a:pt x="19" y="35"/>
                </a:moveTo>
                <a:cubicBezTo>
                  <a:pt x="18" y="34"/>
                  <a:pt x="17" y="34"/>
                  <a:pt x="15" y="35"/>
                </a:cubicBezTo>
                <a:cubicBezTo>
                  <a:pt x="14" y="36"/>
                  <a:pt x="13" y="37"/>
                  <a:pt x="13" y="39"/>
                </a:cubicBezTo>
                <a:cubicBezTo>
                  <a:pt x="14" y="40"/>
                  <a:pt x="14" y="41"/>
                  <a:pt x="16" y="42"/>
                </a:cubicBezTo>
                <a:cubicBezTo>
                  <a:pt x="16" y="42"/>
                  <a:pt x="17" y="43"/>
                  <a:pt x="18" y="43"/>
                </a:cubicBezTo>
                <a:cubicBezTo>
                  <a:pt x="19" y="43"/>
                  <a:pt x="20" y="42"/>
                  <a:pt x="20" y="42"/>
                </a:cubicBezTo>
                <a:cubicBezTo>
                  <a:pt x="21" y="41"/>
                  <a:pt x="21" y="40"/>
                  <a:pt x="21" y="39"/>
                </a:cubicBezTo>
                <a:cubicBezTo>
                  <a:pt x="21" y="38"/>
                  <a:pt x="21" y="36"/>
                  <a:pt x="19" y="35"/>
                </a:cubicBezTo>
                <a:close/>
                <a:moveTo>
                  <a:pt x="34" y="20"/>
                </a:moveTo>
                <a:cubicBezTo>
                  <a:pt x="34" y="21"/>
                  <a:pt x="35" y="23"/>
                  <a:pt x="36" y="23"/>
                </a:cubicBezTo>
                <a:cubicBezTo>
                  <a:pt x="37" y="24"/>
                  <a:pt x="39" y="24"/>
                  <a:pt x="40" y="24"/>
                </a:cubicBezTo>
                <a:cubicBezTo>
                  <a:pt x="40" y="23"/>
                  <a:pt x="41" y="23"/>
                  <a:pt x="41" y="22"/>
                </a:cubicBezTo>
                <a:cubicBezTo>
                  <a:pt x="42" y="22"/>
                  <a:pt x="42" y="21"/>
                  <a:pt x="42" y="20"/>
                </a:cubicBezTo>
                <a:cubicBezTo>
                  <a:pt x="41" y="19"/>
                  <a:pt x="41" y="18"/>
                  <a:pt x="40" y="18"/>
                </a:cubicBezTo>
                <a:cubicBezTo>
                  <a:pt x="40" y="17"/>
                  <a:pt x="39" y="17"/>
                  <a:pt x="39" y="16"/>
                </a:cubicBezTo>
                <a:cubicBezTo>
                  <a:pt x="38" y="16"/>
                  <a:pt x="38" y="16"/>
                  <a:pt x="37" y="16"/>
                </a:cubicBezTo>
                <a:cubicBezTo>
                  <a:pt x="35" y="16"/>
                  <a:pt x="34" y="18"/>
                  <a:pt x="34" y="20"/>
                </a:cubicBezTo>
                <a:close/>
                <a:moveTo>
                  <a:pt x="61" y="32"/>
                </a:moveTo>
                <a:cubicBezTo>
                  <a:pt x="61" y="31"/>
                  <a:pt x="61" y="30"/>
                  <a:pt x="61" y="28"/>
                </a:cubicBezTo>
                <a:cubicBezTo>
                  <a:pt x="61" y="28"/>
                  <a:pt x="61" y="27"/>
                  <a:pt x="60" y="26"/>
                </a:cubicBezTo>
                <a:cubicBezTo>
                  <a:pt x="59" y="25"/>
                  <a:pt x="59" y="25"/>
                  <a:pt x="58" y="25"/>
                </a:cubicBezTo>
                <a:cubicBezTo>
                  <a:pt x="57" y="25"/>
                  <a:pt x="55" y="25"/>
                  <a:pt x="54" y="26"/>
                </a:cubicBezTo>
                <a:cubicBezTo>
                  <a:pt x="54" y="26"/>
                  <a:pt x="54" y="27"/>
                  <a:pt x="54" y="27"/>
                </a:cubicBezTo>
                <a:cubicBezTo>
                  <a:pt x="53" y="29"/>
                  <a:pt x="53" y="30"/>
                  <a:pt x="54" y="31"/>
                </a:cubicBezTo>
                <a:cubicBezTo>
                  <a:pt x="55" y="33"/>
                  <a:pt x="56" y="34"/>
                  <a:pt x="57" y="34"/>
                </a:cubicBezTo>
                <a:cubicBezTo>
                  <a:pt x="59" y="34"/>
                  <a:pt x="60" y="33"/>
                  <a:pt x="61" y="32"/>
                </a:cubicBezTo>
                <a:close/>
                <a:moveTo>
                  <a:pt x="74" y="8"/>
                </a:moveTo>
                <a:cubicBezTo>
                  <a:pt x="75" y="9"/>
                  <a:pt x="77" y="10"/>
                  <a:pt x="78" y="10"/>
                </a:cubicBezTo>
                <a:cubicBezTo>
                  <a:pt x="83" y="10"/>
                  <a:pt x="83" y="4"/>
                  <a:pt x="80" y="2"/>
                </a:cubicBezTo>
                <a:cubicBezTo>
                  <a:pt x="77" y="0"/>
                  <a:pt x="73" y="4"/>
                  <a:pt x="74" y="8"/>
                </a:cubicBezTo>
                <a:close/>
                <a:moveTo>
                  <a:pt x="35" y="23"/>
                </a:moveTo>
                <a:cubicBezTo>
                  <a:pt x="30" y="27"/>
                  <a:pt x="25" y="32"/>
                  <a:pt x="20" y="36"/>
                </a:cubicBezTo>
                <a:moveTo>
                  <a:pt x="42" y="22"/>
                </a:moveTo>
                <a:cubicBezTo>
                  <a:pt x="46" y="24"/>
                  <a:pt x="49" y="26"/>
                  <a:pt x="54" y="27"/>
                </a:cubicBezTo>
                <a:moveTo>
                  <a:pt x="76" y="10"/>
                </a:moveTo>
                <a:cubicBezTo>
                  <a:pt x="73" y="13"/>
                  <a:pt x="70" y="16"/>
                  <a:pt x="68" y="19"/>
                </a:cubicBezTo>
                <a:cubicBezTo>
                  <a:pt x="65" y="21"/>
                  <a:pt x="63" y="24"/>
                  <a:pt x="61" y="2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8" name="Freeform 22">
            <a:extLst>
              <a:ext uri="{FF2B5EF4-FFF2-40B4-BE49-F238E27FC236}">
                <a16:creationId xmlns:a16="http://schemas.microsoft.com/office/drawing/2014/main" id="{78E98E2E-6996-524C-8F57-70114AFB770B}"/>
              </a:ext>
            </a:extLst>
          </p:cNvPr>
          <p:cNvSpPr>
            <a:spLocks noEditPoints="1"/>
          </p:cNvSpPr>
          <p:nvPr/>
        </p:nvSpPr>
        <p:spPr bwMode="auto">
          <a:xfrm>
            <a:off x="7487876" y="3868624"/>
            <a:ext cx="380901" cy="312657"/>
          </a:xfrm>
          <a:custGeom>
            <a:avLst/>
            <a:gdLst>
              <a:gd name="T0" fmla="*/ 0 w 100"/>
              <a:gd name="T1" fmla="*/ 45 h 82"/>
              <a:gd name="T2" fmla="*/ 0 w 100"/>
              <a:gd name="T3" fmla="*/ 19 h 82"/>
              <a:gd name="T4" fmla="*/ 96 w 100"/>
              <a:gd name="T5" fmla="*/ 16 h 82"/>
              <a:gd name="T6" fmla="*/ 99 w 100"/>
              <a:gd name="T7" fmla="*/ 47 h 82"/>
              <a:gd name="T8" fmla="*/ 55 w 100"/>
              <a:gd name="T9" fmla="*/ 66 h 82"/>
              <a:gd name="T10" fmla="*/ 56 w 100"/>
              <a:gd name="T11" fmla="*/ 52 h 82"/>
              <a:gd name="T12" fmla="*/ 53 w 100"/>
              <a:gd name="T13" fmla="*/ 50 h 82"/>
              <a:gd name="T14" fmla="*/ 44 w 100"/>
              <a:gd name="T15" fmla="*/ 50 h 82"/>
              <a:gd name="T16" fmla="*/ 43 w 100"/>
              <a:gd name="T17" fmla="*/ 63 h 82"/>
              <a:gd name="T18" fmla="*/ 47 w 100"/>
              <a:gd name="T19" fmla="*/ 67 h 82"/>
              <a:gd name="T20" fmla="*/ 55 w 100"/>
              <a:gd name="T21" fmla="*/ 66 h 82"/>
              <a:gd name="T22" fmla="*/ 44 w 100"/>
              <a:gd name="T23" fmla="*/ 14 h 82"/>
              <a:gd name="T24" fmla="*/ 42 w 100"/>
              <a:gd name="T25" fmla="*/ 12 h 82"/>
              <a:gd name="T26" fmla="*/ 36 w 100"/>
              <a:gd name="T27" fmla="*/ 12 h 82"/>
              <a:gd name="T28" fmla="*/ 35 w 100"/>
              <a:gd name="T29" fmla="*/ 15 h 82"/>
              <a:gd name="T30" fmla="*/ 66 w 100"/>
              <a:gd name="T31" fmla="*/ 14 h 82"/>
              <a:gd name="T32" fmla="*/ 64 w 100"/>
              <a:gd name="T33" fmla="*/ 12 h 82"/>
              <a:gd name="T34" fmla="*/ 58 w 100"/>
              <a:gd name="T35" fmla="*/ 12 h 82"/>
              <a:gd name="T36" fmla="*/ 57 w 100"/>
              <a:gd name="T37" fmla="*/ 15 h 82"/>
              <a:gd name="T38" fmla="*/ 60 w 100"/>
              <a:gd name="T39" fmla="*/ 9 h 82"/>
              <a:gd name="T40" fmla="*/ 57 w 100"/>
              <a:gd name="T41" fmla="*/ 6 h 82"/>
              <a:gd name="T42" fmla="*/ 43 w 100"/>
              <a:gd name="T43" fmla="*/ 7 h 82"/>
              <a:gd name="T44" fmla="*/ 42 w 100"/>
              <a:gd name="T45" fmla="*/ 12 h 82"/>
              <a:gd name="T46" fmla="*/ 65 w 100"/>
              <a:gd name="T47" fmla="*/ 6 h 82"/>
              <a:gd name="T48" fmla="*/ 58 w 100"/>
              <a:gd name="T49" fmla="*/ 1 h 82"/>
              <a:gd name="T50" fmla="*/ 38 w 100"/>
              <a:gd name="T51" fmla="*/ 2 h 82"/>
              <a:gd name="T52" fmla="*/ 37 w 100"/>
              <a:gd name="T53" fmla="*/ 11 h 82"/>
              <a:gd name="T54" fmla="*/ 3 w 100"/>
              <a:gd name="T55" fmla="*/ 70 h 82"/>
              <a:gd name="T56" fmla="*/ 6 w 100"/>
              <a:gd name="T57" fmla="*/ 80 h 82"/>
              <a:gd name="T58" fmla="*/ 31 w 100"/>
              <a:gd name="T59" fmla="*/ 81 h 82"/>
              <a:gd name="T60" fmla="*/ 75 w 100"/>
              <a:gd name="T61" fmla="*/ 81 h 82"/>
              <a:gd name="T62" fmla="*/ 92 w 100"/>
              <a:gd name="T63" fmla="*/ 81 h 82"/>
              <a:gd name="T64" fmla="*/ 97 w 100"/>
              <a:gd name="T65" fmla="*/ 74 h 82"/>
              <a:gd name="T66" fmla="*/ 97 w 100"/>
              <a:gd name="T67" fmla="*/ 4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82">
                <a:moveTo>
                  <a:pt x="44" y="57"/>
                </a:moveTo>
                <a:cubicBezTo>
                  <a:pt x="29" y="56"/>
                  <a:pt x="15" y="50"/>
                  <a:pt x="0" y="45"/>
                </a:cubicBezTo>
                <a:cubicBezTo>
                  <a:pt x="0" y="19"/>
                  <a:pt x="0" y="19"/>
                  <a:pt x="0" y="19"/>
                </a:cubicBezTo>
                <a:cubicBezTo>
                  <a:pt x="0" y="19"/>
                  <a:pt x="0" y="19"/>
                  <a:pt x="0" y="19"/>
                </a:cubicBezTo>
                <a:cubicBezTo>
                  <a:pt x="0" y="17"/>
                  <a:pt x="2" y="16"/>
                  <a:pt x="4" y="16"/>
                </a:cubicBezTo>
                <a:cubicBezTo>
                  <a:pt x="96" y="16"/>
                  <a:pt x="96" y="16"/>
                  <a:pt x="96" y="16"/>
                </a:cubicBezTo>
                <a:cubicBezTo>
                  <a:pt x="98" y="16"/>
                  <a:pt x="99" y="17"/>
                  <a:pt x="100" y="19"/>
                </a:cubicBezTo>
                <a:cubicBezTo>
                  <a:pt x="100" y="28"/>
                  <a:pt x="99" y="37"/>
                  <a:pt x="99" y="47"/>
                </a:cubicBezTo>
                <a:cubicBezTo>
                  <a:pt x="86" y="52"/>
                  <a:pt x="71" y="56"/>
                  <a:pt x="56" y="57"/>
                </a:cubicBezTo>
                <a:moveTo>
                  <a:pt x="55" y="66"/>
                </a:moveTo>
                <a:cubicBezTo>
                  <a:pt x="56" y="66"/>
                  <a:pt x="56" y="65"/>
                  <a:pt x="56" y="65"/>
                </a:cubicBezTo>
                <a:cubicBezTo>
                  <a:pt x="56" y="61"/>
                  <a:pt x="57" y="56"/>
                  <a:pt x="56" y="52"/>
                </a:cubicBezTo>
                <a:cubicBezTo>
                  <a:pt x="56" y="51"/>
                  <a:pt x="56" y="51"/>
                  <a:pt x="56" y="50"/>
                </a:cubicBezTo>
                <a:cubicBezTo>
                  <a:pt x="55" y="50"/>
                  <a:pt x="54" y="50"/>
                  <a:pt x="53" y="50"/>
                </a:cubicBezTo>
                <a:cubicBezTo>
                  <a:pt x="50" y="50"/>
                  <a:pt x="47" y="50"/>
                  <a:pt x="44" y="50"/>
                </a:cubicBezTo>
                <a:cubicBezTo>
                  <a:pt x="44" y="50"/>
                  <a:pt x="44" y="50"/>
                  <a:pt x="44" y="50"/>
                </a:cubicBezTo>
                <a:cubicBezTo>
                  <a:pt x="44" y="50"/>
                  <a:pt x="44" y="50"/>
                  <a:pt x="44" y="51"/>
                </a:cubicBezTo>
                <a:cubicBezTo>
                  <a:pt x="44" y="55"/>
                  <a:pt x="44" y="59"/>
                  <a:pt x="43" y="63"/>
                </a:cubicBezTo>
                <a:cubicBezTo>
                  <a:pt x="43" y="64"/>
                  <a:pt x="43" y="65"/>
                  <a:pt x="44" y="66"/>
                </a:cubicBezTo>
                <a:cubicBezTo>
                  <a:pt x="45" y="66"/>
                  <a:pt x="46" y="66"/>
                  <a:pt x="47" y="67"/>
                </a:cubicBezTo>
                <a:cubicBezTo>
                  <a:pt x="49" y="67"/>
                  <a:pt x="51" y="67"/>
                  <a:pt x="54" y="67"/>
                </a:cubicBezTo>
                <a:cubicBezTo>
                  <a:pt x="54" y="67"/>
                  <a:pt x="55" y="67"/>
                  <a:pt x="55" y="66"/>
                </a:cubicBezTo>
                <a:close/>
                <a:moveTo>
                  <a:pt x="44" y="15"/>
                </a:moveTo>
                <a:cubicBezTo>
                  <a:pt x="44" y="15"/>
                  <a:pt x="44" y="14"/>
                  <a:pt x="44" y="14"/>
                </a:cubicBezTo>
                <a:cubicBezTo>
                  <a:pt x="44" y="13"/>
                  <a:pt x="44" y="12"/>
                  <a:pt x="43" y="12"/>
                </a:cubicBezTo>
                <a:cubicBezTo>
                  <a:pt x="43" y="12"/>
                  <a:pt x="43" y="12"/>
                  <a:pt x="42" y="12"/>
                </a:cubicBezTo>
                <a:cubicBezTo>
                  <a:pt x="41" y="12"/>
                  <a:pt x="39" y="12"/>
                  <a:pt x="37" y="12"/>
                </a:cubicBezTo>
                <a:cubicBezTo>
                  <a:pt x="37" y="12"/>
                  <a:pt x="36" y="12"/>
                  <a:pt x="36" y="12"/>
                </a:cubicBezTo>
                <a:cubicBezTo>
                  <a:pt x="35" y="12"/>
                  <a:pt x="35" y="13"/>
                  <a:pt x="35" y="14"/>
                </a:cubicBezTo>
                <a:cubicBezTo>
                  <a:pt x="35" y="14"/>
                  <a:pt x="36" y="15"/>
                  <a:pt x="35" y="15"/>
                </a:cubicBezTo>
                <a:moveTo>
                  <a:pt x="66" y="15"/>
                </a:moveTo>
                <a:cubicBezTo>
                  <a:pt x="66" y="15"/>
                  <a:pt x="66" y="14"/>
                  <a:pt x="66" y="14"/>
                </a:cubicBezTo>
                <a:cubicBezTo>
                  <a:pt x="66" y="13"/>
                  <a:pt x="66" y="12"/>
                  <a:pt x="65" y="12"/>
                </a:cubicBezTo>
                <a:cubicBezTo>
                  <a:pt x="65" y="12"/>
                  <a:pt x="65" y="12"/>
                  <a:pt x="64" y="12"/>
                </a:cubicBezTo>
                <a:cubicBezTo>
                  <a:pt x="62" y="12"/>
                  <a:pt x="61" y="12"/>
                  <a:pt x="59" y="12"/>
                </a:cubicBezTo>
                <a:cubicBezTo>
                  <a:pt x="59" y="12"/>
                  <a:pt x="58" y="12"/>
                  <a:pt x="58" y="12"/>
                </a:cubicBezTo>
                <a:cubicBezTo>
                  <a:pt x="57" y="12"/>
                  <a:pt x="57" y="13"/>
                  <a:pt x="57" y="14"/>
                </a:cubicBezTo>
                <a:cubicBezTo>
                  <a:pt x="57" y="14"/>
                  <a:pt x="58" y="15"/>
                  <a:pt x="57" y="15"/>
                </a:cubicBezTo>
                <a:moveTo>
                  <a:pt x="60" y="11"/>
                </a:moveTo>
                <a:cubicBezTo>
                  <a:pt x="60" y="11"/>
                  <a:pt x="60" y="10"/>
                  <a:pt x="60" y="9"/>
                </a:cubicBezTo>
                <a:cubicBezTo>
                  <a:pt x="59" y="8"/>
                  <a:pt x="59" y="7"/>
                  <a:pt x="58" y="7"/>
                </a:cubicBezTo>
                <a:cubicBezTo>
                  <a:pt x="58" y="7"/>
                  <a:pt x="57" y="7"/>
                  <a:pt x="57" y="6"/>
                </a:cubicBezTo>
                <a:cubicBezTo>
                  <a:pt x="53" y="6"/>
                  <a:pt x="49" y="6"/>
                  <a:pt x="46" y="6"/>
                </a:cubicBezTo>
                <a:cubicBezTo>
                  <a:pt x="45" y="6"/>
                  <a:pt x="44" y="6"/>
                  <a:pt x="43" y="7"/>
                </a:cubicBezTo>
                <a:cubicBezTo>
                  <a:pt x="43" y="7"/>
                  <a:pt x="42" y="8"/>
                  <a:pt x="42" y="9"/>
                </a:cubicBezTo>
                <a:cubicBezTo>
                  <a:pt x="42" y="10"/>
                  <a:pt x="42" y="11"/>
                  <a:pt x="42" y="12"/>
                </a:cubicBezTo>
                <a:moveTo>
                  <a:pt x="65" y="11"/>
                </a:moveTo>
                <a:cubicBezTo>
                  <a:pt x="65" y="9"/>
                  <a:pt x="65" y="8"/>
                  <a:pt x="65" y="6"/>
                </a:cubicBezTo>
                <a:cubicBezTo>
                  <a:pt x="64" y="4"/>
                  <a:pt x="63" y="2"/>
                  <a:pt x="62" y="2"/>
                </a:cubicBezTo>
                <a:cubicBezTo>
                  <a:pt x="60" y="1"/>
                  <a:pt x="59" y="1"/>
                  <a:pt x="58" y="1"/>
                </a:cubicBezTo>
                <a:cubicBezTo>
                  <a:pt x="52" y="1"/>
                  <a:pt x="47" y="0"/>
                  <a:pt x="42" y="1"/>
                </a:cubicBezTo>
                <a:cubicBezTo>
                  <a:pt x="41" y="1"/>
                  <a:pt x="39" y="2"/>
                  <a:pt x="38" y="2"/>
                </a:cubicBezTo>
                <a:cubicBezTo>
                  <a:pt x="37" y="4"/>
                  <a:pt x="37" y="5"/>
                  <a:pt x="37" y="7"/>
                </a:cubicBezTo>
                <a:cubicBezTo>
                  <a:pt x="36" y="8"/>
                  <a:pt x="37" y="10"/>
                  <a:pt x="37" y="11"/>
                </a:cubicBezTo>
                <a:moveTo>
                  <a:pt x="4" y="46"/>
                </a:moveTo>
                <a:cubicBezTo>
                  <a:pt x="4" y="54"/>
                  <a:pt x="4" y="62"/>
                  <a:pt x="3" y="70"/>
                </a:cubicBezTo>
                <a:cubicBezTo>
                  <a:pt x="3" y="72"/>
                  <a:pt x="3" y="74"/>
                  <a:pt x="4" y="75"/>
                </a:cubicBezTo>
                <a:cubicBezTo>
                  <a:pt x="4" y="77"/>
                  <a:pt x="5" y="78"/>
                  <a:pt x="6" y="80"/>
                </a:cubicBezTo>
                <a:cubicBezTo>
                  <a:pt x="7" y="81"/>
                  <a:pt x="9" y="82"/>
                  <a:pt x="10" y="81"/>
                </a:cubicBezTo>
                <a:cubicBezTo>
                  <a:pt x="31" y="81"/>
                  <a:pt x="31" y="81"/>
                  <a:pt x="31" y="81"/>
                </a:cubicBezTo>
                <a:cubicBezTo>
                  <a:pt x="40" y="81"/>
                  <a:pt x="48" y="82"/>
                  <a:pt x="57" y="82"/>
                </a:cubicBezTo>
                <a:cubicBezTo>
                  <a:pt x="63" y="82"/>
                  <a:pt x="69" y="82"/>
                  <a:pt x="75" y="81"/>
                </a:cubicBezTo>
                <a:cubicBezTo>
                  <a:pt x="78" y="81"/>
                  <a:pt x="81" y="81"/>
                  <a:pt x="84" y="81"/>
                </a:cubicBezTo>
                <a:cubicBezTo>
                  <a:pt x="87" y="81"/>
                  <a:pt x="89" y="82"/>
                  <a:pt x="92" y="81"/>
                </a:cubicBezTo>
                <a:cubicBezTo>
                  <a:pt x="93" y="81"/>
                  <a:pt x="95" y="80"/>
                  <a:pt x="96" y="79"/>
                </a:cubicBezTo>
                <a:cubicBezTo>
                  <a:pt x="97" y="77"/>
                  <a:pt x="97" y="76"/>
                  <a:pt x="97" y="74"/>
                </a:cubicBezTo>
                <a:cubicBezTo>
                  <a:pt x="98" y="69"/>
                  <a:pt x="97" y="63"/>
                  <a:pt x="97" y="58"/>
                </a:cubicBezTo>
                <a:cubicBezTo>
                  <a:pt x="97" y="54"/>
                  <a:pt x="97" y="51"/>
                  <a:pt x="97" y="47"/>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89" name="Freeform 24">
            <a:extLst>
              <a:ext uri="{FF2B5EF4-FFF2-40B4-BE49-F238E27FC236}">
                <a16:creationId xmlns:a16="http://schemas.microsoft.com/office/drawing/2014/main" id="{DABFB7A0-D4E7-A74C-9F66-331E6F6F01E8}"/>
              </a:ext>
            </a:extLst>
          </p:cNvPr>
          <p:cNvSpPr>
            <a:spLocks noEditPoints="1"/>
          </p:cNvSpPr>
          <p:nvPr/>
        </p:nvSpPr>
        <p:spPr bwMode="auto">
          <a:xfrm>
            <a:off x="5899202" y="3117932"/>
            <a:ext cx="377727" cy="423753"/>
          </a:xfrm>
          <a:custGeom>
            <a:avLst/>
            <a:gdLst>
              <a:gd name="T0" fmla="*/ 33 w 99"/>
              <a:gd name="T1" fmla="*/ 86 h 111"/>
              <a:gd name="T2" fmla="*/ 26 w 99"/>
              <a:gd name="T3" fmla="*/ 66 h 111"/>
              <a:gd name="T4" fmla="*/ 22 w 99"/>
              <a:gd name="T5" fmla="*/ 50 h 111"/>
              <a:gd name="T6" fmla="*/ 51 w 99"/>
              <a:gd name="T7" fmla="*/ 19 h 111"/>
              <a:gd name="T8" fmla="*/ 79 w 99"/>
              <a:gd name="T9" fmla="*/ 50 h 111"/>
              <a:gd name="T10" fmla="*/ 76 w 99"/>
              <a:gd name="T11" fmla="*/ 66 h 111"/>
              <a:gd name="T12" fmla="*/ 69 w 99"/>
              <a:gd name="T13" fmla="*/ 82 h 111"/>
              <a:gd name="T14" fmla="*/ 60 w 99"/>
              <a:gd name="T15" fmla="*/ 88 h 111"/>
              <a:gd name="T16" fmla="*/ 48 w 99"/>
              <a:gd name="T17" fmla="*/ 91 h 111"/>
              <a:gd name="T18" fmla="*/ 37 w 99"/>
              <a:gd name="T19" fmla="*/ 95 h 111"/>
              <a:gd name="T20" fmla="*/ 35 w 99"/>
              <a:gd name="T21" fmla="*/ 98 h 111"/>
              <a:gd name="T22" fmla="*/ 36 w 99"/>
              <a:gd name="T23" fmla="*/ 101 h 111"/>
              <a:gd name="T24" fmla="*/ 39 w 99"/>
              <a:gd name="T25" fmla="*/ 101 h 111"/>
              <a:gd name="T26" fmla="*/ 62 w 99"/>
              <a:gd name="T27" fmla="*/ 96 h 111"/>
              <a:gd name="T28" fmla="*/ 65 w 99"/>
              <a:gd name="T29" fmla="*/ 97 h 111"/>
              <a:gd name="T30" fmla="*/ 65 w 99"/>
              <a:gd name="T31" fmla="*/ 100 h 111"/>
              <a:gd name="T32" fmla="*/ 63 w 99"/>
              <a:gd name="T33" fmla="*/ 103 h 111"/>
              <a:gd name="T34" fmla="*/ 54 w 99"/>
              <a:gd name="T35" fmla="*/ 107 h 111"/>
              <a:gd name="T36" fmla="*/ 43 w 99"/>
              <a:gd name="T37" fmla="*/ 111 h 111"/>
              <a:gd name="T38" fmla="*/ 43 w 99"/>
              <a:gd name="T39" fmla="*/ 49 h 111"/>
              <a:gd name="T40" fmla="*/ 49 w 99"/>
              <a:gd name="T41" fmla="*/ 57 h 111"/>
              <a:gd name="T42" fmla="*/ 57 w 99"/>
              <a:gd name="T43" fmla="*/ 42 h 111"/>
              <a:gd name="T44" fmla="*/ 12 w 99"/>
              <a:gd name="T45" fmla="*/ 50 h 111"/>
              <a:gd name="T46" fmla="*/ 0 w 99"/>
              <a:gd name="T47" fmla="*/ 49 h 111"/>
              <a:gd name="T48" fmla="*/ 16 w 99"/>
              <a:gd name="T49" fmla="*/ 29 h 111"/>
              <a:gd name="T50" fmla="*/ 7 w 99"/>
              <a:gd name="T51" fmla="*/ 25 h 111"/>
              <a:gd name="T52" fmla="*/ 30 w 99"/>
              <a:gd name="T53" fmla="*/ 15 h 111"/>
              <a:gd name="T54" fmla="*/ 26 w 99"/>
              <a:gd name="T55" fmla="*/ 8 h 111"/>
              <a:gd name="T56" fmla="*/ 50 w 99"/>
              <a:gd name="T57" fmla="*/ 0 h 111"/>
              <a:gd name="T58" fmla="*/ 50 w 99"/>
              <a:gd name="T59" fmla="*/ 11 h 111"/>
              <a:gd name="T60" fmla="*/ 74 w 99"/>
              <a:gd name="T61" fmla="*/ 8 h 111"/>
              <a:gd name="T62" fmla="*/ 71 w 99"/>
              <a:gd name="T63" fmla="*/ 16 h 111"/>
              <a:gd name="T64" fmla="*/ 92 w 99"/>
              <a:gd name="T65" fmla="*/ 26 h 111"/>
              <a:gd name="T66" fmla="*/ 86 w 99"/>
              <a:gd name="T67" fmla="*/ 29 h 111"/>
              <a:gd name="T68" fmla="*/ 84 w 99"/>
              <a:gd name="T69" fmla="*/ 30 h 111"/>
              <a:gd name="T70" fmla="*/ 89 w 99"/>
              <a:gd name="T71" fmla="*/ 50 h 111"/>
              <a:gd name="T72" fmla="*/ 99 w 99"/>
              <a:gd name="T73" fmla="*/ 51 h 111"/>
              <a:gd name="T74" fmla="*/ 50 w 99"/>
              <a:gd name="T75" fmla="*/ 30 h 111"/>
              <a:gd name="T76" fmla="*/ 32 w 99"/>
              <a:gd name="T77" fmla="*/ 47 h 111"/>
              <a:gd name="T78" fmla="*/ 50 w 99"/>
              <a:gd name="T79" fmla="*/ 65 h 111"/>
              <a:gd name="T80" fmla="*/ 68 w 99"/>
              <a:gd name="T81" fmla="*/ 47 h 111"/>
              <a:gd name="T82" fmla="*/ 50 w 99"/>
              <a:gd name="T83" fmla="*/ 3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9" h="111">
                <a:moveTo>
                  <a:pt x="33" y="86"/>
                </a:moveTo>
                <a:cubicBezTo>
                  <a:pt x="34" y="81"/>
                  <a:pt x="32" y="76"/>
                  <a:pt x="26" y="66"/>
                </a:cubicBezTo>
                <a:cubicBezTo>
                  <a:pt x="22" y="61"/>
                  <a:pt x="22" y="56"/>
                  <a:pt x="22" y="50"/>
                </a:cubicBezTo>
                <a:cubicBezTo>
                  <a:pt x="22" y="33"/>
                  <a:pt x="34" y="19"/>
                  <a:pt x="51" y="19"/>
                </a:cubicBezTo>
                <a:cubicBezTo>
                  <a:pt x="67" y="19"/>
                  <a:pt x="79" y="33"/>
                  <a:pt x="79" y="50"/>
                </a:cubicBezTo>
                <a:cubicBezTo>
                  <a:pt x="79" y="56"/>
                  <a:pt x="79" y="61"/>
                  <a:pt x="76" y="66"/>
                </a:cubicBezTo>
                <a:cubicBezTo>
                  <a:pt x="71" y="74"/>
                  <a:pt x="69" y="79"/>
                  <a:pt x="69" y="82"/>
                </a:cubicBezTo>
                <a:moveTo>
                  <a:pt x="60" y="88"/>
                </a:moveTo>
                <a:cubicBezTo>
                  <a:pt x="56" y="90"/>
                  <a:pt x="52" y="90"/>
                  <a:pt x="48" y="91"/>
                </a:cubicBezTo>
                <a:cubicBezTo>
                  <a:pt x="44" y="92"/>
                  <a:pt x="40" y="93"/>
                  <a:pt x="37" y="95"/>
                </a:cubicBezTo>
                <a:cubicBezTo>
                  <a:pt x="36" y="96"/>
                  <a:pt x="35" y="97"/>
                  <a:pt x="35" y="98"/>
                </a:cubicBezTo>
                <a:cubicBezTo>
                  <a:pt x="35" y="99"/>
                  <a:pt x="35" y="100"/>
                  <a:pt x="36" y="101"/>
                </a:cubicBezTo>
                <a:cubicBezTo>
                  <a:pt x="36" y="101"/>
                  <a:pt x="38" y="101"/>
                  <a:pt x="39" y="101"/>
                </a:cubicBezTo>
                <a:cubicBezTo>
                  <a:pt x="46" y="100"/>
                  <a:pt x="54" y="96"/>
                  <a:pt x="62" y="96"/>
                </a:cubicBezTo>
                <a:cubicBezTo>
                  <a:pt x="63" y="96"/>
                  <a:pt x="64" y="96"/>
                  <a:pt x="65" y="97"/>
                </a:cubicBezTo>
                <a:cubicBezTo>
                  <a:pt x="65" y="98"/>
                  <a:pt x="66" y="99"/>
                  <a:pt x="65" y="100"/>
                </a:cubicBezTo>
                <a:cubicBezTo>
                  <a:pt x="65" y="101"/>
                  <a:pt x="64" y="102"/>
                  <a:pt x="63" y="103"/>
                </a:cubicBezTo>
                <a:cubicBezTo>
                  <a:pt x="61" y="105"/>
                  <a:pt x="57" y="106"/>
                  <a:pt x="54" y="107"/>
                </a:cubicBezTo>
                <a:cubicBezTo>
                  <a:pt x="51" y="109"/>
                  <a:pt x="47" y="110"/>
                  <a:pt x="43" y="111"/>
                </a:cubicBezTo>
                <a:moveTo>
                  <a:pt x="43" y="49"/>
                </a:moveTo>
                <a:cubicBezTo>
                  <a:pt x="46" y="51"/>
                  <a:pt x="48" y="54"/>
                  <a:pt x="49" y="57"/>
                </a:cubicBezTo>
                <a:cubicBezTo>
                  <a:pt x="51" y="51"/>
                  <a:pt x="54" y="46"/>
                  <a:pt x="57" y="42"/>
                </a:cubicBezTo>
                <a:moveTo>
                  <a:pt x="12" y="50"/>
                </a:moveTo>
                <a:cubicBezTo>
                  <a:pt x="8" y="50"/>
                  <a:pt x="4" y="48"/>
                  <a:pt x="0" y="49"/>
                </a:cubicBezTo>
                <a:moveTo>
                  <a:pt x="16" y="29"/>
                </a:moveTo>
                <a:cubicBezTo>
                  <a:pt x="13" y="27"/>
                  <a:pt x="10" y="26"/>
                  <a:pt x="7" y="25"/>
                </a:cubicBezTo>
                <a:moveTo>
                  <a:pt x="30" y="15"/>
                </a:moveTo>
                <a:cubicBezTo>
                  <a:pt x="29" y="13"/>
                  <a:pt x="27" y="11"/>
                  <a:pt x="26" y="8"/>
                </a:cubicBezTo>
                <a:moveTo>
                  <a:pt x="50" y="0"/>
                </a:moveTo>
                <a:cubicBezTo>
                  <a:pt x="50" y="4"/>
                  <a:pt x="50" y="7"/>
                  <a:pt x="50" y="11"/>
                </a:cubicBezTo>
                <a:moveTo>
                  <a:pt x="74" y="8"/>
                </a:moveTo>
                <a:cubicBezTo>
                  <a:pt x="72" y="10"/>
                  <a:pt x="71" y="13"/>
                  <a:pt x="71" y="16"/>
                </a:cubicBezTo>
                <a:moveTo>
                  <a:pt x="92" y="26"/>
                </a:moveTo>
                <a:cubicBezTo>
                  <a:pt x="90" y="27"/>
                  <a:pt x="88" y="28"/>
                  <a:pt x="86" y="29"/>
                </a:cubicBezTo>
                <a:cubicBezTo>
                  <a:pt x="85" y="29"/>
                  <a:pt x="85" y="30"/>
                  <a:pt x="84" y="30"/>
                </a:cubicBezTo>
                <a:moveTo>
                  <a:pt x="89" y="50"/>
                </a:moveTo>
                <a:cubicBezTo>
                  <a:pt x="92" y="50"/>
                  <a:pt x="96" y="50"/>
                  <a:pt x="99" y="51"/>
                </a:cubicBezTo>
                <a:moveTo>
                  <a:pt x="50" y="30"/>
                </a:moveTo>
                <a:cubicBezTo>
                  <a:pt x="40" y="30"/>
                  <a:pt x="32" y="38"/>
                  <a:pt x="32" y="47"/>
                </a:cubicBezTo>
                <a:cubicBezTo>
                  <a:pt x="32" y="57"/>
                  <a:pt x="40" y="65"/>
                  <a:pt x="50" y="65"/>
                </a:cubicBezTo>
                <a:cubicBezTo>
                  <a:pt x="60" y="65"/>
                  <a:pt x="68" y="57"/>
                  <a:pt x="68" y="47"/>
                </a:cubicBezTo>
                <a:cubicBezTo>
                  <a:pt x="68" y="38"/>
                  <a:pt x="60" y="30"/>
                  <a:pt x="50" y="30"/>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0" name="Freeform 26">
            <a:extLst>
              <a:ext uri="{FF2B5EF4-FFF2-40B4-BE49-F238E27FC236}">
                <a16:creationId xmlns:a16="http://schemas.microsoft.com/office/drawing/2014/main" id="{EADC4612-0727-FB40-919C-B5230E61694E}"/>
              </a:ext>
            </a:extLst>
          </p:cNvPr>
          <p:cNvSpPr>
            <a:spLocks noEditPoints="1"/>
          </p:cNvSpPr>
          <p:nvPr/>
        </p:nvSpPr>
        <p:spPr bwMode="auto">
          <a:xfrm>
            <a:off x="4404166" y="3830534"/>
            <a:ext cx="242825" cy="418991"/>
          </a:xfrm>
          <a:custGeom>
            <a:avLst/>
            <a:gdLst>
              <a:gd name="T0" fmla="*/ 17 w 64"/>
              <a:gd name="T1" fmla="*/ 22 h 110"/>
              <a:gd name="T2" fmla="*/ 30 w 64"/>
              <a:gd name="T3" fmla="*/ 1 h 110"/>
              <a:gd name="T4" fmla="*/ 32 w 64"/>
              <a:gd name="T5" fmla="*/ 0 h 110"/>
              <a:gd name="T6" fmla="*/ 34 w 64"/>
              <a:gd name="T7" fmla="*/ 1 h 110"/>
              <a:gd name="T8" fmla="*/ 47 w 64"/>
              <a:gd name="T9" fmla="*/ 22 h 110"/>
              <a:gd name="T10" fmla="*/ 15 w 64"/>
              <a:gd name="T11" fmla="*/ 23 h 110"/>
              <a:gd name="T12" fmla="*/ 11 w 64"/>
              <a:gd name="T13" fmla="*/ 48 h 110"/>
              <a:gd name="T14" fmla="*/ 12 w 64"/>
              <a:gd name="T15" fmla="*/ 60 h 110"/>
              <a:gd name="T16" fmla="*/ 15 w 64"/>
              <a:gd name="T17" fmla="*/ 71 h 110"/>
              <a:gd name="T18" fmla="*/ 19 w 64"/>
              <a:gd name="T19" fmla="*/ 81 h 110"/>
              <a:gd name="T20" fmla="*/ 46 w 64"/>
              <a:gd name="T21" fmla="*/ 81 h 110"/>
              <a:gd name="T22" fmla="*/ 48 w 64"/>
              <a:gd name="T23" fmla="*/ 75 h 110"/>
              <a:gd name="T24" fmla="*/ 50 w 64"/>
              <a:gd name="T25" fmla="*/ 71 h 110"/>
              <a:gd name="T26" fmla="*/ 52 w 64"/>
              <a:gd name="T27" fmla="*/ 62 h 110"/>
              <a:gd name="T28" fmla="*/ 53 w 64"/>
              <a:gd name="T29" fmla="*/ 55 h 110"/>
              <a:gd name="T30" fmla="*/ 49 w 64"/>
              <a:gd name="T31" fmla="*/ 22 h 110"/>
              <a:gd name="T32" fmla="*/ 15 w 64"/>
              <a:gd name="T33" fmla="*/ 23 h 110"/>
              <a:gd name="T34" fmla="*/ 15 w 64"/>
              <a:gd name="T35" fmla="*/ 71 h 110"/>
              <a:gd name="T36" fmla="*/ 12 w 64"/>
              <a:gd name="T37" fmla="*/ 60 h 110"/>
              <a:gd name="T38" fmla="*/ 11 w 64"/>
              <a:gd name="T39" fmla="*/ 50 h 110"/>
              <a:gd name="T40" fmla="*/ 11 w 64"/>
              <a:gd name="T41" fmla="*/ 49 h 110"/>
              <a:gd name="T42" fmla="*/ 1 w 64"/>
              <a:gd name="T43" fmla="*/ 69 h 110"/>
              <a:gd name="T44" fmla="*/ 3 w 64"/>
              <a:gd name="T45" fmla="*/ 90 h 110"/>
              <a:gd name="T46" fmla="*/ 16 w 64"/>
              <a:gd name="T47" fmla="*/ 82 h 110"/>
              <a:gd name="T48" fmla="*/ 18 w 64"/>
              <a:gd name="T49" fmla="*/ 80 h 110"/>
              <a:gd name="T50" fmla="*/ 15 w 64"/>
              <a:gd name="T51" fmla="*/ 71 h 110"/>
              <a:gd name="T52" fmla="*/ 63 w 64"/>
              <a:gd name="T53" fmla="*/ 71 h 110"/>
              <a:gd name="T54" fmla="*/ 56 w 64"/>
              <a:gd name="T55" fmla="*/ 53 h 110"/>
              <a:gd name="T56" fmla="*/ 53 w 64"/>
              <a:gd name="T57" fmla="*/ 49 h 110"/>
              <a:gd name="T58" fmla="*/ 52 w 64"/>
              <a:gd name="T59" fmla="*/ 62 h 110"/>
              <a:gd name="T60" fmla="*/ 50 w 64"/>
              <a:gd name="T61" fmla="*/ 71 h 110"/>
              <a:gd name="T62" fmla="*/ 48 w 64"/>
              <a:gd name="T63" fmla="*/ 75 h 110"/>
              <a:gd name="T64" fmla="*/ 46 w 64"/>
              <a:gd name="T65" fmla="*/ 81 h 110"/>
              <a:gd name="T66" fmla="*/ 47 w 64"/>
              <a:gd name="T67" fmla="*/ 81 h 110"/>
              <a:gd name="T68" fmla="*/ 61 w 64"/>
              <a:gd name="T69" fmla="*/ 91 h 110"/>
              <a:gd name="T70" fmla="*/ 63 w 64"/>
              <a:gd name="T71" fmla="*/ 71 h 110"/>
              <a:gd name="T72" fmla="*/ 40 w 64"/>
              <a:gd name="T73" fmla="*/ 34 h 110"/>
              <a:gd name="T74" fmla="*/ 24 w 64"/>
              <a:gd name="T75" fmla="*/ 34 h 110"/>
              <a:gd name="T76" fmla="*/ 25 w 64"/>
              <a:gd name="T77" fmla="*/ 50 h 110"/>
              <a:gd name="T78" fmla="*/ 40 w 64"/>
              <a:gd name="T79" fmla="*/ 49 h 110"/>
              <a:gd name="T80" fmla="*/ 40 w 64"/>
              <a:gd name="T81" fmla="*/ 34 h 110"/>
              <a:gd name="T82" fmla="*/ 42 w 64"/>
              <a:gd name="T83" fmla="*/ 88 h 110"/>
              <a:gd name="T84" fmla="*/ 21 w 64"/>
              <a:gd name="T85" fmla="*/ 88 h 110"/>
              <a:gd name="T86" fmla="*/ 22 w 64"/>
              <a:gd name="T87" fmla="*/ 96 h 110"/>
              <a:gd name="T88" fmla="*/ 31 w 64"/>
              <a:gd name="T89" fmla="*/ 109 h 110"/>
              <a:gd name="T90" fmla="*/ 32 w 64"/>
              <a:gd name="T91" fmla="*/ 110 h 110"/>
              <a:gd name="T92" fmla="*/ 33 w 64"/>
              <a:gd name="T93" fmla="*/ 109 h 110"/>
              <a:gd name="T94" fmla="*/ 42 w 64"/>
              <a:gd name="T95" fmla="*/ 8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4" h="110">
                <a:moveTo>
                  <a:pt x="17" y="22"/>
                </a:moveTo>
                <a:cubicBezTo>
                  <a:pt x="18" y="14"/>
                  <a:pt x="23" y="6"/>
                  <a:pt x="30" y="1"/>
                </a:cubicBezTo>
                <a:cubicBezTo>
                  <a:pt x="31" y="0"/>
                  <a:pt x="32" y="0"/>
                  <a:pt x="32" y="0"/>
                </a:cubicBezTo>
                <a:cubicBezTo>
                  <a:pt x="33" y="0"/>
                  <a:pt x="33" y="1"/>
                  <a:pt x="34" y="1"/>
                </a:cubicBezTo>
                <a:cubicBezTo>
                  <a:pt x="40" y="6"/>
                  <a:pt x="45" y="14"/>
                  <a:pt x="47" y="22"/>
                </a:cubicBezTo>
                <a:moveTo>
                  <a:pt x="15" y="23"/>
                </a:moveTo>
                <a:cubicBezTo>
                  <a:pt x="12" y="34"/>
                  <a:pt x="10" y="36"/>
                  <a:pt x="11" y="48"/>
                </a:cubicBezTo>
                <a:cubicBezTo>
                  <a:pt x="11" y="52"/>
                  <a:pt x="12" y="56"/>
                  <a:pt x="12" y="60"/>
                </a:cubicBezTo>
                <a:cubicBezTo>
                  <a:pt x="13" y="64"/>
                  <a:pt x="14" y="68"/>
                  <a:pt x="15" y="71"/>
                </a:cubicBezTo>
                <a:cubicBezTo>
                  <a:pt x="16" y="74"/>
                  <a:pt x="17" y="78"/>
                  <a:pt x="19" y="81"/>
                </a:cubicBezTo>
                <a:cubicBezTo>
                  <a:pt x="28" y="82"/>
                  <a:pt x="37" y="82"/>
                  <a:pt x="46" y="81"/>
                </a:cubicBezTo>
                <a:cubicBezTo>
                  <a:pt x="46" y="81"/>
                  <a:pt x="48" y="75"/>
                  <a:pt x="48" y="75"/>
                </a:cubicBezTo>
                <a:cubicBezTo>
                  <a:pt x="49" y="73"/>
                  <a:pt x="49" y="72"/>
                  <a:pt x="50" y="71"/>
                </a:cubicBezTo>
                <a:cubicBezTo>
                  <a:pt x="50" y="68"/>
                  <a:pt x="51" y="65"/>
                  <a:pt x="52" y="62"/>
                </a:cubicBezTo>
                <a:cubicBezTo>
                  <a:pt x="53" y="56"/>
                  <a:pt x="53" y="61"/>
                  <a:pt x="53" y="55"/>
                </a:cubicBezTo>
                <a:cubicBezTo>
                  <a:pt x="54" y="44"/>
                  <a:pt x="52" y="33"/>
                  <a:pt x="49" y="22"/>
                </a:cubicBezTo>
                <a:cubicBezTo>
                  <a:pt x="37" y="22"/>
                  <a:pt x="26" y="22"/>
                  <a:pt x="15" y="23"/>
                </a:cubicBezTo>
                <a:close/>
                <a:moveTo>
                  <a:pt x="15" y="71"/>
                </a:moveTo>
                <a:cubicBezTo>
                  <a:pt x="14" y="68"/>
                  <a:pt x="13" y="64"/>
                  <a:pt x="12" y="60"/>
                </a:cubicBezTo>
                <a:cubicBezTo>
                  <a:pt x="12" y="57"/>
                  <a:pt x="11" y="53"/>
                  <a:pt x="11" y="50"/>
                </a:cubicBezTo>
                <a:cubicBezTo>
                  <a:pt x="11" y="50"/>
                  <a:pt x="11" y="50"/>
                  <a:pt x="11" y="49"/>
                </a:cubicBezTo>
                <a:cubicBezTo>
                  <a:pt x="6" y="55"/>
                  <a:pt x="3" y="62"/>
                  <a:pt x="1" y="69"/>
                </a:cubicBezTo>
                <a:cubicBezTo>
                  <a:pt x="0" y="76"/>
                  <a:pt x="1" y="84"/>
                  <a:pt x="3" y="90"/>
                </a:cubicBezTo>
                <a:cubicBezTo>
                  <a:pt x="8" y="88"/>
                  <a:pt x="12" y="85"/>
                  <a:pt x="16" y="82"/>
                </a:cubicBezTo>
                <a:cubicBezTo>
                  <a:pt x="17" y="82"/>
                  <a:pt x="18" y="81"/>
                  <a:pt x="18" y="80"/>
                </a:cubicBezTo>
                <a:cubicBezTo>
                  <a:pt x="17" y="77"/>
                  <a:pt x="16" y="74"/>
                  <a:pt x="15" y="71"/>
                </a:cubicBezTo>
                <a:close/>
                <a:moveTo>
                  <a:pt x="63" y="71"/>
                </a:moveTo>
                <a:cubicBezTo>
                  <a:pt x="63" y="64"/>
                  <a:pt x="60" y="58"/>
                  <a:pt x="56" y="53"/>
                </a:cubicBezTo>
                <a:cubicBezTo>
                  <a:pt x="55" y="51"/>
                  <a:pt x="54" y="50"/>
                  <a:pt x="53" y="49"/>
                </a:cubicBezTo>
                <a:cubicBezTo>
                  <a:pt x="53" y="54"/>
                  <a:pt x="53" y="57"/>
                  <a:pt x="52" y="62"/>
                </a:cubicBezTo>
                <a:cubicBezTo>
                  <a:pt x="51" y="65"/>
                  <a:pt x="50" y="68"/>
                  <a:pt x="50" y="71"/>
                </a:cubicBezTo>
                <a:cubicBezTo>
                  <a:pt x="49" y="72"/>
                  <a:pt x="49" y="73"/>
                  <a:pt x="48" y="75"/>
                </a:cubicBezTo>
                <a:cubicBezTo>
                  <a:pt x="48" y="75"/>
                  <a:pt x="46" y="80"/>
                  <a:pt x="46" y="81"/>
                </a:cubicBezTo>
                <a:cubicBezTo>
                  <a:pt x="46" y="81"/>
                  <a:pt x="46" y="81"/>
                  <a:pt x="47" y="81"/>
                </a:cubicBezTo>
                <a:cubicBezTo>
                  <a:pt x="51" y="84"/>
                  <a:pt x="56" y="88"/>
                  <a:pt x="61" y="91"/>
                </a:cubicBezTo>
                <a:cubicBezTo>
                  <a:pt x="63" y="84"/>
                  <a:pt x="64" y="78"/>
                  <a:pt x="63" y="71"/>
                </a:cubicBezTo>
                <a:close/>
                <a:moveTo>
                  <a:pt x="40" y="34"/>
                </a:moveTo>
                <a:cubicBezTo>
                  <a:pt x="35" y="30"/>
                  <a:pt x="28" y="30"/>
                  <a:pt x="24" y="34"/>
                </a:cubicBezTo>
                <a:cubicBezTo>
                  <a:pt x="20" y="39"/>
                  <a:pt x="21" y="46"/>
                  <a:pt x="25" y="50"/>
                </a:cubicBezTo>
                <a:cubicBezTo>
                  <a:pt x="29" y="54"/>
                  <a:pt x="37" y="53"/>
                  <a:pt x="40" y="49"/>
                </a:cubicBezTo>
                <a:cubicBezTo>
                  <a:pt x="44" y="44"/>
                  <a:pt x="44" y="38"/>
                  <a:pt x="40" y="34"/>
                </a:cubicBezTo>
                <a:close/>
                <a:moveTo>
                  <a:pt x="42" y="88"/>
                </a:moveTo>
                <a:cubicBezTo>
                  <a:pt x="35" y="89"/>
                  <a:pt x="28" y="88"/>
                  <a:pt x="21" y="88"/>
                </a:cubicBezTo>
                <a:cubicBezTo>
                  <a:pt x="22" y="90"/>
                  <a:pt x="22" y="94"/>
                  <a:pt x="22" y="96"/>
                </a:cubicBezTo>
                <a:cubicBezTo>
                  <a:pt x="24" y="102"/>
                  <a:pt x="27" y="105"/>
                  <a:pt x="31" y="109"/>
                </a:cubicBezTo>
                <a:cubicBezTo>
                  <a:pt x="31" y="110"/>
                  <a:pt x="32" y="110"/>
                  <a:pt x="32" y="110"/>
                </a:cubicBezTo>
                <a:cubicBezTo>
                  <a:pt x="32" y="110"/>
                  <a:pt x="33" y="109"/>
                  <a:pt x="33" y="109"/>
                </a:cubicBezTo>
                <a:cubicBezTo>
                  <a:pt x="37" y="105"/>
                  <a:pt x="39" y="99"/>
                  <a:pt x="42" y="88"/>
                </a:cubicBezTo>
                <a:close/>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1" name="Freeform 28">
            <a:extLst>
              <a:ext uri="{FF2B5EF4-FFF2-40B4-BE49-F238E27FC236}">
                <a16:creationId xmlns:a16="http://schemas.microsoft.com/office/drawing/2014/main" id="{8BDD9B0C-8FE2-AC46-BE86-53BCBB49D767}"/>
              </a:ext>
            </a:extLst>
          </p:cNvPr>
          <p:cNvSpPr>
            <a:spLocks noEditPoints="1"/>
          </p:cNvSpPr>
          <p:nvPr/>
        </p:nvSpPr>
        <p:spPr bwMode="auto">
          <a:xfrm>
            <a:off x="2758358" y="3224267"/>
            <a:ext cx="377727" cy="217432"/>
          </a:xfrm>
          <a:custGeom>
            <a:avLst/>
            <a:gdLst>
              <a:gd name="T0" fmla="*/ 99 w 99"/>
              <a:gd name="T1" fmla="*/ 56 h 57"/>
              <a:gd name="T2" fmla="*/ 0 w 99"/>
              <a:gd name="T3" fmla="*/ 57 h 57"/>
              <a:gd name="T4" fmla="*/ 0 w 99"/>
              <a:gd name="T5" fmla="*/ 0 h 57"/>
              <a:gd name="T6" fmla="*/ 98 w 99"/>
              <a:gd name="T7" fmla="*/ 0 h 57"/>
              <a:gd name="T8" fmla="*/ 99 w 99"/>
              <a:gd name="T9" fmla="*/ 56 h 57"/>
              <a:gd name="T10" fmla="*/ 0 w 99"/>
              <a:gd name="T11" fmla="*/ 1 h 57"/>
              <a:gd name="T12" fmla="*/ 46 w 99"/>
              <a:gd name="T13" fmla="*/ 31 h 57"/>
              <a:gd name="T14" fmla="*/ 51 w 99"/>
              <a:gd name="T15" fmla="*/ 33 h 57"/>
              <a:gd name="T16" fmla="*/ 54 w 99"/>
              <a:gd name="T17" fmla="*/ 31 h 57"/>
              <a:gd name="T18" fmla="*/ 98 w 99"/>
              <a:gd name="T19" fmla="*/ 0 h 57"/>
              <a:gd name="T20" fmla="*/ 11 w 99"/>
              <a:gd name="T21" fmla="*/ 41 h 57"/>
              <a:gd name="T22" fmla="*/ 37 w 99"/>
              <a:gd name="T23" fmla="*/ 25 h 57"/>
              <a:gd name="T24" fmla="*/ 87 w 99"/>
              <a:gd name="T25" fmla="*/ 42 h 57"/>
              <a:gd name="T26" fmla="*/ 62 w 99"/>
              <a:gd name="T27" fmla="*/ 2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57">
                <a:moveTo>
                  <a:pt x="99" y="56"/>
                </a:moveTo>
                <a:cubicBezTo>
                  <a:pt x="66" y="56"/>
                  <a:pt x="33" y="56"/>
                  <a:pt x="0" y="57"/>
                </a:cubicBezTo>
                <a:cubicBezTo>
                  <a:pt x="0" y="38"/>
                  <a:pt x="0" y="19"/>
                  <a:pt x="0" y="0"/>
                </a:cubicBezTo>
                <a:cubicBezTo>
                  <a:pt x="32" y="0"/>
                  <a:pt x="65" y="0"/>
                  <a:pt x="98" y="0"/>
                </a:cubicBezTo>
                <a:cubicBezTo>
                  <a:pt x="99" y="19"/>
                  <a:pt x="99" y="37"/>
                  <a:pt x="99" y="56"/>
                </a:cubicBezTo>
                <a:close/>
                <a:moveTo>
                  <a:pt x="0" y="1"/>
                </a:moveTo>
                <a:cubicBezTo>
                  <a:pt x="15" y="11"/>
                  <a:pt x="30" y="21"/>
                  <a:pt x="46" y="31"/>
                </a:cubicBezTo>
                <a:cubicBezTo>
                  <a:pt x="47" y="32"/>
                  <a:pt x="49" y="33"/>
                  <a:pt x="51" y="33"/>
                </a:cubicBezTo>
                <a:cubicBezTo>
                  <a:pt x="52" y="33"/>
                  <a:pt x="53" y="32"/>
                  <a:pt x="54" y="31"/>
                </a:cubicBezTo>
                <a:cubicBezTo>
                  <a:pt x="68" y="21"/>
                  <a:pt x="83" y="10"/>
                  <a:pt x="98" y="0"/>
                </a:cubicBezTo>
                <a:moveTo>
                  <a:pt x="11" y="41"/>
                </a:moveTo>
                <a:cubicBezTo>
                  <a:pt x="20" y="36"/>
                  <a:pt x="28" y="30"/>
                  <a:pt x="37" y="25"/>
                </a:cubicBezTo>
                <a:moveTo>
                  <a:pt x="87" y="42"/>
                </a:moveTo>
                <a:cubicBezTo>
                  <a:pt x="79" y="35"/>
                  <a:pt x="71" y="30"/>
                  <a:pt x="62" y="25"/>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sp>
        <p:nvSpPr>
          <p:cNvPr id="92" name="Freeform 29">
            <a:extLst>
              <a:ext uri="{FF2B5EF4-FFF2-40B4-BE49-F238E27FC236}">
                <a16:creationId xmlns:a16="http://schemas.microsoft.com/office/drawing/2014/main" id="{981331AB-6E65-6A45-BF99-AF97871093A1}"/>
              </a:ext>
            </a:extLst>
          </p:cNvPr>
          <p:cNvSpPr>
            <a:spLocks noEditPoints="1"/>
          </p:cNvSpPr>
          <p:nvPr/>
        </p:nvSpPr>
        <p:spPr bwMode="auto">
          <a:xfrm>
            <a:off x="10633481" y="3841643"/>
            <a:ext cx="349159" cy="350747"/>
          </a:xfrm>
          <a:custGeom>
            <a:avLst/>
            <a:gdLst>
              <a:gd name="T0" fmla="*/ 87 w 92"/>
              <a:gd name="T1" fmla="*/ 66 h 92"/>
              <a:gd name="T2" fmla="*/ 72 w 92"/>
              <a:gd name="T3" fmla="*/ 84 h 92"/>
              <a:gd name="T4" fmla="*/ 53 w 92"/>
              <a:gd name="T5" fmla="*/ 91 h 92"/>
              <a:gd name="T6" fmla="*/ 28 w 92"/>
              <a:gd name="T7" fmla="*/ 87 h 92"/>
              <a:gd name="T8" fmla="*/ 3 w 92"/>
              <a:gd name="T9" fmla="*/ 53 h 92"/>
              <a:gd name="T10" fmla="*/ 16 w 92"/>
              <a:gd name="T11" fmla="*/ 14 h 92"/>
              <a:gd name="T12" fmla="*/ 57 w 92"/>
              <a:gd name="T13" fmla="*/ 3 h 92"/>
              <a:gd name="T14" fmla="*/ 88 w 92"/>
              <a:gd name="T15" fmla="*/ 31 h 92"/>
              <a:gd name="T16" fmla="*/ 87 w 92"/>
              <a:gd name="T17" fmla="*/ 66 h 92"/>
              <a:gd name="T18" fmla="*/ 47 w 92"/>
              <a:gd name="T19" fmla="*/ 22 h 92"/>
              <a:gd name="T20" fmla="*/ 47 w 92"/>
              <a:gd name="T21" fmla="*/ 47 h 92"/>
              <a:gd name="T22" fmla="*/ 67 w 92"/>
              <a:gd name="T23" fmla="*/ 47 h 92"/>
              <a:gd name="T24" fmla="*/ 47 w 92"/>
              <a:gd name="T25" fmla="*/ 2 h 92"/>
              <a:gd name="T26" fmla="*/ 47 w 92"/>
              <a:gd name="T27" fmla="*/ 12 h 92"/>
              <a:gd name="T28" fmla="*/ 13 w 92"/>
              <a:gd name="T29" fmla="*/ 47 h 92"/>
              <a:gd name="T30" fmla="*/ 2 w 92"/>
              <a:gd name="T31" fmla="*/ 47 h 92"/>
              <a:gd name="T32" fmla="*/ 82 w 92"/>
              <a:gd name="T33" fmla="*/ 47 h 92"/>
              <a:gd name="T34" fmla="*/ 91 w 92"/>
              <a:gd name="T35" fmla="*/ 47 h 92"/>
              <a:gd name="T36" fmla="*/ 47 w 92"/>
              <a:gd name="T37" fmla="*/ 91 h 92"/>
              <a:gd name="T38" fmla="*/ 47 w 92"/>
              <a:gd name="T3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2" h="92">
                <a:moveTo>
                  <a:pt x="87" y="66"/>
                </a:moveTo>
                <a:cubicBezTo>
                  <a:pt x="84" y="73"/>
                  <a:pt x="79" y="80"/>
                  <a:pt x="72" y="84"/>
                </a:cubicBezTo>
                <a:cubicBezTo>
                  <a:pt x="66" y="88"/>
                  <a:pt x="60" y="90"/>
                  <a:pt x="53" y="91"/>
                </a:cubicBezTo>
                <a:cubicBezTo>
                  <a:pt x="44" y="92"/>
                  <a:pt x="36" y="90"/>
                  <a:pt x="28" y="87"/>
                </a:cubicBezTo>
                <a:cubicBezTo>
                  <a:pt x="15" y="81"/>
                  <a:pt x="5" y="68"/>
                  <a:pt x="3" y="53"/>
                </a:cubicBezTo>
                <a:cubicBezTo>
                  <a:pt x="0" y="39"/>
                  <a:pt x="6" y="24"/>
                  <a:pt x="16" y="14"/>
                </a:cubicBezTo>
                <a:cubicBezTo>
                  <a:pt x="27" y="4"/>
                  <a:pt x="43" y="0"/>
                  <a:pt x="57" y="3"/>
                </a:cubicBezTo>
                <a:cubicBezTo>
                  <a:pt x="71" y="7"/>
                  <a:pt x="83" y="18"/>
                  <a:pt x="88" y="31"/>
                </a:cubicBezTo>
                <a:cubicBezTo>
                  <a:pt x="92" y="42"/>
                  <a:pt x="91" y="55"/>
                  <a:pt x="87" y="66"/>
                </a:cubicBezTo>
                <a:close/>
                <a:moveTo>
                  <a:pt x="47" y="22"/>
                </a:moveTo>
                <a:cubicBezTo>
                  <a:pt x="47" y="30"/>
                  <a:pt x="47" y="39"/>
                  <a:pt x="47" y="47"/>
                </a:cubicBezTo>
                <a:cubicBezTo>
                  <a:pt x="53" y="46"/>
                  <a:pt x="60" y="46"/>
                  <a:pt x="67" y="47"/>
                </a:cubicBezTo>
                <a:moveTo>
                  <a:pt x="47" y="2"/>
                </a:moveTo>
                <a:cubicBezTo>
                  <a:pt x="46" y="6"/>
                  <a:pt x="46" y="9"/>
                  <a:pt x="47" y="12"/>
                </a:cubicBezTo>
                <a:moveTo>
                  <a:pt x="13" y="47"/>
                </a:moveTo>
                <a:cubicBezTo>
                  <a:pt x="9" y="47"/>
                  <a:pt x="6" y="47"/>
                  <a:pt x="2" y="47"/>
                </a:cubicBezTo>
                <a:moveTo>
                  <a:pt x="82" y="47"/>
                </a:moveTo>
                <a:cubicBezTo>
                  <a:pt x="85" y="47"/>
                  <a:pt x="88" y="47"/>
                  <a:pt x="91" y="47"/>
                </a:cubicBezTo>
                <a:moveTo>
                  <a:pt x="47" y="91"/>
                </a:moveTo>
                <a:cubicBezTo>
                  <a:pt x="47" y="88"/>
                  <a:pt x="47" y="84"/>
                  <a:pt x="47" y="81"/>
                </a:cubicBezTo>
              </a:path>
            </a:pathLst>
          </a:custGeom>
          <a:noFill/>
          <a:ln w="19050" cap="rnd">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defPPr>
              <a:defRPr lang="en-US"/>
            </a:defPPr>
            <a:lvl1pPr marL="0" algn="l" defTabSz="1828434" rtl="0" eaLnBrk="1" latinLnBrk="0" hangingPunct="1">
              <a:defRPr sz="3599" kern="1200">
                <a:solidFill>
                  <a:schemeClr val="tx1"/>
                </a:solidFill>
                <a:latin typeface="+mn-lt"/>
                <a:ea typeface="+mn-ea"/>
                <a:cs typeface="+mn-cs"/>
              </a:defRPr>
            </a:lvl1pPr>
            <a:lvl2pPr marL="914217" algn="l" defTabSz="1828434" rtl="0" eaLnBrk="1" latinLnBrk="0" hangingPunct="1">
              <a:defRPr sz="3599" kern="1200">
                <a:solidFill>
                  <a:schemeClr val="tx1"/>
                </a:solidFill>
                <a:latin typeface="+mn-lt"/>
                <a:ea typeface="+mn-ea"/>
                <a:cs typeface="+mn-cs"/>
              </a:defRPr>
            </a:lvl2pPr>
            <a:lvl3pPr marL="1828434" algn="l" defTabSz="1828434" rtl="0" eaLnBrk="1" latinLnBrk="0" hangingPunct="1">
              <a:defRPr sz="3599" kern="1200">
                <a:solidFill>
                  <a:schemeClr val="tx1"/>
                </a:solidFill>
                <a:latin typeface="+mn-lt"/>
                <a:ea typeface="+mn-ea"/>
                <a:cs typeface="+mn-cs"/>
              </a:defRPr>
            </a:lvl3pPr>
            <a:lvl4pPr marL="2742651" algn="l" defTabSz="1828434" rtl="0" eaLnBrk="1" latinLnBrk="0" hangingPunct="1">
              <a:defRPr sz="3599" kern="1200">
                <a:solidFill>
                  <a:schemeClr val="tx1"/>
                </a:solidFill>
                <a:latin typeface="+mn-lt"/>
                <a:ea typeface="+mn-ea"/>
                <a:cs typeface="+mn-cs"/>
              </a:defRPr>
            </a:lvl4pPr>
            <a:lvl5pPr marL="3656868" algn="l" defTabSz="1828434" rtl="0" eaLnBrk="1" latinLnBrk="0" hangingPunct="1">
              <a:defRPr sz="3599" kern="1200">
                <a:solidFill>
                  <a:schemeClr val="tx1"/>
                </a:solidFill>
                <a:latin typeface="+mn-lt"/>
                <a:ea typeface="+mn-ea"/>
                <a:cs typeface="+mn-cs"/>
              </a:defRPr>
            </a:lvl5pPr>
            <a:lvl6pPr marL="4571086" algn="l" defTabSz="1828434" rtl="0" eaLnBrk="1" latinLnBrk="0" hangingPunct="1">
              <a:defRPr sz="3599" kern="1200">
                <a:solidFill>
                  <a:schemeClr val="tx1"/>
                </a:solidFill>
                <a:latin typeface="+mn-lt"/>
                <a:ea typeface="+mn-ea"/>
                <a:cs typeface="+mn-cs"/>
              </a:defRPr>
            </a:lvl6pPr>
            <a:lvl7pPr marL="5485303" algn="l" defTabSz="1828434" rtl="0" eaLnBrk="1" latinLnBrk="0" hangingPunct="1">
              <a:defRPr sz="3599" kern="1200">
                <a:solidFill>
                  <a:schemeClr val="tx1"/>
                </a:solidFill>
                <a:latin typeface="+mn-lt"/>
                <a:ea typeface="+mn-ea"/>
                <a:cs typeface="+mn-cs"/>
              </a:defRPr>
            </a:lvl7pPr>
            <a:lvl8pPr marL="6399520" algn="l" defTabSz="1828434" rtl="0" eaLnBrk="1" latinLnBrk="0" hangingPunct="1">
              <a:defRPr sz="3599" kern="1200">
                <a:solidFill>
                  <a:schemeClr val="tx1"/>
                </a:solidFill>
                <a:latin typeface="+mn-lt"/>
                <a:ea typeface="+mn-ea"/>
                <a:cs typeface="+mn-cs"/>
              </a:defRPr>
            </a:lvl8pPr>
            <a:lvl9pPr marL="7313737" algn="l" defTabSz="1828434" rtl="0" eaLnBrk="1" latinLnBrk="0" hangingPunct="1">
              <a:defRPr sz="3599" kern="1200">
                <a:solidFill>
                  <a:schemeClr val="tx1"/>
                </a:solidFill>
                <a:latin typeface="+mn-lt"/>
                <a:ea typeface="+mn-ea"/>
                <a:cs typeface="+mn-cs"/>
              </a:defRPr>
            </a:lvl9pPr>
          </a:lstStyle>
          <a:p>
            <a:endParaRPr lang="ru-UA" sz="3598" dirty="0"/>
          </a:p>
        </p:txBody>
      </p:sp>
      <p:pic>
        <p:nvPicPr>
          <p:cNvPr id="24" name="Picture 23" descr="Logo, company name&#10;&#10;Description automatically generated">
            <a:extLst>
              <a:ext uri="{FF2B5EF4-FFF2-40B4-BE49-F238E27FC236}">
                <a16:creationId xmlns:a16="http://schemas.microsoft.com/office/drawing/2014/main" id="{23654AAF-1D57-58CF-CF21-EA2908D8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800" y="971222"/>
            <a:ext cx="1021234" cy="753827"/>
          </a:xfrm>
          <a:prstGeom prst="rect">
            <a:avLst/>
          </a:prstGeom>
        </p:spPr>
      </p:pic>
    </p:spTree>
    <p:extLst>
      <p:ext uri="{BB962C8B-B14F-4D97-AF65-F5344CB8AC3E}">
        <p14:creationId xmlns:p14="http://schemas.microsoft.com/office/powerpoint/2010/main" val="34159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par>
                                <p:cTn id="8" presetID="10" presetClass="entr" presetSubtype="0" fill="hold" grpId="0" nodeType="withEffect">
                                  <p:stCondLst>
                                    <p:cond delay="125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175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par>
                                <p:cTn id="14" presetID="10" presetClass="entr" presetSubtype="0" fill="hold" grpId="0" nodeType="withEffect">
                                  <p:stCondLst>
                                    <p:cond delay="2250"/>
                                  </p:stCondLst>
                                  <p:childTnLst>
                                    <p:set>
                                      <p:cBhvr>
                                        <p:cTn id="15" dur="1" fill="hold">
                                          <p:stCondLst>
                                            <p:cond delay="0"/>
                                          </p:stCondLst>
                                        </p:cTn>
                                        <p:tgtEl>
                                          <p:spTgt spid="89"/>
                                        </p:tgtEl>
                                        <p:attrNameLst>
                                          <p:attrName>style.visibility</p:attrName>
                                        </p:attrNameLst>
                                      </p:cBhvr>
                                      <p:to>
                                        <p:strVal val="visible"/>
                                      </p:to>
                                    </p:set>
                                    <p:animEffect transition="in" filter="fade">
                                      <p:cBhvr>
                                        <p:cTn id="16" dur="500"/>
                                        <p:tgtEl>
                                          <p:spTgt spid="89"/>
                                        </p:tgtEl>
                                      </p:cBhvr>
                                    </p:animEffect>
                                  </p:childTnLst>
                                </p:cTn>
                              </p:par>
                              <p:par>
                                <p:cTn id="17" presetID="10" presetClass="entr" presetSubtype="0" fill="hold" grpId="0" nodeType="withEffect">
                                  <p:stCondLst>
                                    <p:cond delay="275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par>
                                <p:cTn id="20" presetID="10" presetClass="entr" presetSubtype="0" fill="hold" grpId="0" nodeType="withEffect">
                                  <p:stCondLst>
                                    <p:cond delay="325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500"/>
                                        <p:tgtEl>
                                          <p:spTgt spid="87"/>
                                        </p:tgtEl>
                                      </p:cBhvr>
                                    </p:animEffect>
                                  </p:childTnLst>
                                </p:cTn>
                              </p:par>
                              <p:par>
                                <p:cTn id="23" presetID="10" presetClass="entr" presetSubtype="0" fill="hold" grpId="0" nodeType="withEffect">
                                  <p:stCondLst>
                                    <p:cond delay="3750"/>
                                  </p:stCondLst>
                                  <p:childTnLst>
                                    <p:set>
                                      <p:cBhvr>
                                        <p:cTn id="24" dur="1" fill="hold">
                                          <p:stCondLst>
                                            <p:cond delay="0"/>
                                          </p:stCondLst>
                                        </p:cTn>
                                        <p:tgtEl>
                                          <p:spTgt spid="92"/>
                                        </p:tgtEl>
                                        <p:attrNameLst>
                                          <p:attrName>style.visibility</p:attrName>
                                        </p:attrNameLst>
                                      </p:cBhvr>
                                      <p:to>
                                        <p:strVal val="visible"/>
                                      </p:to>
                                    </p:set>
                                    <p:animEffect transition="in" filter="fade">
                                      <p:cBhvr>
                                        <p:cTn id="2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animBg="1"/>
      <p:bldP spid="91" grpId="0" animBg="1"/>
      <p:bldP spid="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A65AE-E961-C1C2-8EE8-C807D7ED41D0}"/>
              </a:ext>
            </a:extLst>
          </p:cNvPr>
          <p:cNvSpPr>
            <a:spLocks noGrp="1"/>
          </p:cNvSpPr>
          <p:nvPr>
            <p:ph type="sldNum" sz="quarter" idx="12"/>
          </p:nvPr>
        </p:nvSpPr>
        <p:spPr/>
        <p:txBody>
          <a:bodyPr/>
          <a:lstStyle/>
          <a:p>
            <a:fld id="{48F63A3B-78C7-47BE-AE5E-E10140E04643}" type="slidenum">
              <a:rPr lang="en-US" smtClean="0"/>
              <a:t>29</a:t>
            </a:fld>
            <a:endParaRPr lang="en-US"/>
          </a:p>
        </p:txBody>
      </p:sp>
      <p:sp>
        <p:nvSpPr>
          <p:cNvPr id="3" name="TextBox 2">
            <a:extLst>
              <a:ext uri="{FF2B5EF4-FFF2-40B4-BE49-F238E27FC236}">
                <a16:creationId xmlns:a16="http://schemas.microsoft.com/office/drawing/2014/main" id="{A142D228-4755-E4B8-D2CD-008FE1C37F39}"/>
              </a:ext>
            </a:extLst>
          </p:cNvPr>
          <p:cNvSpPr txBox="1"/>
          <p:nvPr/>
        </p:nvSpPr>
        <p:spPr>
          <a:xfrm>
            <a:off x="109676" y="1213008"/>
            <a:ext cx="5197784" cy="4093428"/>
          </a:xfrm>
          <a:prstGeom prst="rect">
            <a:avLst/>
          </a:prstGeom>
          <a:noFill/>
        </p:spPr>
        <p:txBody>
          <a:bodyPr wrap="square" rtlCol="0">
            <a:spAutoFit/>
          </a:bodyPr>
          <a:lstStyle/>
          <a:p>
            <a:r>
              <a:rPr lang="el" sz="1600" b="0" i="0" dirty="0">
                <a:solidFill>
                  <a:srgbClr val="333333"/>
                </a:solidFill>
                <a:effectLst/>
                <a:latin typeface="Lato" panose="020F0502020204030203" pitchFamily="34" charset="0"/>
                <a:ea typeface="Lato" panose="020F0502020204030203" pitchFamily="34" charset="0"/>
                <a:cs typeface="Lato" panose="020F0502020204030203" pitchFamily="34" charset="0"/>
              </a:rPr>
              <a:t> </a:t>
            </a:r>
            <a:r>
              <a:rPr lang="el" sz="2000" dirty="0">
                <a:solidFill>
                  <a:srgbClr val="333333"/>
                </a:solidFill>
                <a:latin typeface="Lato" panose="020F0502020204030203" pitchFamily="34" charset="0"/>
                <a:ea typeface="Lato" panose="020F0502020204030203" pitchFamily="34" charset="0"/>
                <a:cs typeface="Lato" panose="020F0502020204030203" pitchFamily="34" charset="0"/>
              </a:rPr>
              <a:t>Η εργαζόμενη στον σύνδεσμο συνταγογράφησης κοινωνικής δικτύωσης Ellie Moseley ανακάλυψε ότι πολλοί από τους χρήστες των υπηρεσιών είχαν ενδιαφέρον για τις τέχνες.</a:t>
            </a:r>
          </a:p>
          <a:p>
            <a:endParaRPr lang="en-IE" sz="2000" dirty="0">
              <a:solidFill>
                <a:srgbClr val="333333"/>
              </a:solidFill>
              <a:latin typeface="Lato" panose="020F0502020204030203" pitchFamily="34" charset="0"/>
              <a:ea typeface="Lato" panose="020F0502020204030203" pitchFamily="34" charset="0"/>
              <a:cs typeface="Lato" panose="020F0502020204030203" pitchFamily="34" charset="0"/>
            </a:endParaRPr>
          </a:p>
          <a:p>
            <a:r>
              <a:rPr lang="el" sz="2000" dirty="0">
                <a:solidFill>
                  <a:srgbClr val="333333"/>
                </a:solidFill>
                <a:latin typeface="Lato" panose="020F0502020204030203" pitchFamily="34" charset="0"/>
                <a:ea typeface="Lato" panose="020F0502020204030203" pitchFamily="34" charset="0"/>
                <a:cs typeface="Lato" panose="020F0502020204030203" pitchFamily="34" charset="0"/>
              </a:rPr>
              <a:t>Αποφάσισε να συνδεθεί με γκαλερί τέχνης και οι πελάτες της κοινωνικής συνταγογράφησης επιμελήθηκαν την έκθεση τέχνης «What Lies Behind».</a:t>
            </a:r>
          </a:p>
          <a:p>
            <a:endParaRPr lang="en-IE" sz="2800" dirty="0">
              <a:solidFill>
                <a:srgbClr val="333333"/>
              </a:solidFill>
              <a:latin typeface="Lato" panose="020F0502020204030203" pitchFamily="34" charset="0"/>
              <a:ea typeface="Lato" panose="020F0502020204030203" pitchFamily="34" charset="0"/>
              <a:cs typeface="Lato" panose="020F0502020204030203" pitchFamily="34" charset="0"/>
            </a:endParaRPr>
          </a:p>
          <a:p>
            <a:endParaRPr lang="en-IE" sz="2800"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pic>
        <p:nvPicPr>
          <p:cNvPr id="4" name="Online Media 3" title="Meet The Curators - What Lies Behind">
            <a:hlinkClick r:id="" action="ppaction://media"/>
            <a:extLst>
              <a:ext uri="{FF2B5EF4-FFF2-40B4-BE49-F238E27FC236}">
                <a16:creationId xmlns:a16="http://schemas.microsoft.com/office/drawing/2014/main" id="{06C5D2F1-2089-CF81-92A5-6ADCD2D994CA}"/>
              </a:ext>
            </a:extLst>
          </p:cNvPr>
          <p:cNvPicPr>
            <a:picLocks noRot="1" noChangeAspect="1"/>
          </p:cNvPicPr>
          <p:nvPr>
            <a:videoFile r:link="rId1"/>
          </p:nvPr>
        </p:nvPicPr>
        <p:blipFill>
          <a:blip r:embed="rId3"/>
          <a:stretch>
            <a:fillRect/>
          </a:stretch>
        </p:blipFill>
        <p:spPr>
          <a:xfrm>
            <a:off x="5307463" y="1221813"/>
            <a:ext cx="6382411" cy="4142667"/>
          </a:xfrm>
          <a:prstGeom prst="rect">
            <a:avLst/>
          </a:prstGeom>
        </p:spPr>
      </p:pic>
      <p:grpSp>
        <p:nvGrpSpPr>
          <p:cNvPr id="5" name="Graphic 4">
            <a:extLst>
              <a:ext uri="{FF2B5EF4-FFF2-40B4-BE49-F238E27FC236}">
                <a16:creationId xmlns:a16="http://schemas.microsoft.com/office/drawing/2014/main" id="{65A2801E-B8C7-AA43-1DF7-CF2D95B0D477}"/>
              </a:ext>
            </a:extLst>
          </p:cNvPr>
          <p:cNvGrpSpPr/>
          <p:nvPr/>
        </p:nvGrpSpPr>
        <p:grpSpPr>
          <a:xfrm>
            <a:off x="3104831" y="4426707"/>
            <a:ext cx="1915298" cy="1164558"/>
            <a:chOff x="8321314" y="1790175"/>
            <a:chExt cx="1456348" cy="1130621"/>
          </a:xfrm>
        </p:grpSpPr>
        <p:sp>
          <p:nvSpPr>
            <p:cNvPr id="6" name="Freeform 7">
              <a:extLst>
                <a:ext uri="{FF2B5EF4-FFF2-40B4-BE49-F238E27FC236}">
                  <a16:creationId xmlns:a16="http://schemas.microsoft.com/office/drawing/2014/main" id="{D241D76E-FF43-3EC6-0D33-C2A72263ED91}"/>
                </a:ext>
              </a:extLst>
            </p:cNvPr>
            <p:cNvSpPr/>
            <p:nvPr/>
          </p:nvSpPr>
          <p:spPr>
            <a:xfrm>
              <a:off x="9373762" y="1867180"/>
              <a:ext cx="902" cy="1263"/>
            </a:xfrm>
            <a:custGeom>
              <a:avLst/>
              <a:gdLst>
                <a:gd name="connsiteX0" fmla="*/ 0 w 902"/>
                <a:gd name="connsiteY0" fmla="*/ 0 h 1263"/>
                <a:gd name="connsiteX1" fmla="*/ 902 w 902"/>
                <a:gd name="connsiteY1" fmla="*/ 1263 h 1263"/>
                <a:gd name="connsiteX2" fmla="*/ 0 w 902"/>
                <a:gd name="connsiteY2" fmla="*/ 0 h 1263"/>
              </a:gdLst>
              <a:ahLst/>
              <a:cxnLst>
                <a:cxn ang="0">
                  <a:pos x="connsiteX0" y="connsiteY0"/>
                </a:cxn>
                <a:cxn ang="0">
                  <a:pos x="connsiteX1" y="connsiteY1"/>
                </a:cxn>
                <a:cxn ang="0">
                  <a:pos x="connsiteX2" y="connsiteY2"/>
                </a:cxn>
              </a:cxnLst>
              <a:rect l="l" t="t" r="r" b="b"/>
              <a:pathLst>
                <a:path w="902" h="1263">
                  <a:moveTo>
                    <a:pt x="0" y="0"/>
                  </a:moveTo>
                  <a:cubicBezTo>
                    <a:pt x="360" y="361"/>
                    <a:pt x="722" y="902"/>
                    <a:pt x="902" y="1263"/>
                  </a:cubicBezTo>
                  <a:cubicBezTo>
                    <a:pt x="722" y="902"/>
                    <a:pt x="360"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7" name="Freeform 8">
              <a:extLst>
                <a:ext uri="{FF2B5EF4-FFF2-40B4-BE49-F238E27FC236}">
                  <a16:creationId xmlns:a16="http://schemas.microsoft.com/office/drawing/2014/main" id="{A69C6CCF-BD9F-CD21-A1A2-02A7727A840C}"/>
                </a:ext>
              </a:extLst>
            </p:cNvPr>
            <p:cNvSpPr/>
            <p:nvPr/>
          </p:nvSpPr>
          <p:spPr>
            <a:xfrm>
              <a:off x="9352285" y="1845343"/>
              <a:ext cx="3609" cy="3067"/>
            </a:xfrm>
            <a:custGeom>
              <a:avLst/>
              <a:gdLst>
                <a:gd name="connsiteX0" fmla="*/ 0 w 3609"/>
                <a:gd name="connsiteY0" fmla="*/ 0 h 3067"/>
                <a:gd name="connsiteX1" fmla="*/ 3609 w 3609"/>
                <a:gd name="connsiteY1" fmla="*/ 3068 h 3067"/>
                <a:gd name="connsiteX2" fmla="*/ 0 w 3609"/>
                <a:gd name="connsiteY2" fmla="*/ 0 h 3067"/>
              </a:gdLst>
              <a:ahLst/>
              <a:cxnLst>
                <a:cxn ang="0">
                  <a:pos x="connsiteX0" y="connsiteY0"/>
                </a:cxn>
                <a:cxn ang="0">
                  <a:pos x="connsiteX1" y="connsiteY1"/>
                </a:cxn>
                <a:cxn ang="0">
                  <a:pos x="connsiteX2" y="connsiteY2"/>
                </a:cxn>
              </a:cxnLst>
              <a:rect l="l" t="t" r="r" b="b"/>
              <a:pathLst>
                <a:path w="3609" h="3067">
                  <a:moveTo>
                    <a:pt x="0" y="0"/>
                  </a:moveTo>
                  <a:cubicBezTo>
                    <a:pt x="1264" y="1083"/>
                    <a:pt x="2527" y="1985"/>
                    <a:pt x="3609" y="3068"/>
                  </a:cubicBezTo>
                  <a:cubicBezTo>
                    <a:pt x="2527" y="1985"/>
                    <a:pt x="1264" y="90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8" name="Freeform 9">
              <a:extLst>
                <a:ext uri="{FF2B5EF4-FFF2-40B4-BE49-F238E27FC236}">
                  <a16:creationId xmlns:a16="http://schemas.microsoft.com/office/drawing/2014/main" id="{84170277-DD33-E764-9ED5-5E2E545B9DF8}"/>
                </a:ext>
              </a:extLst>
            </p:cNvPr>
            <p:cNvSpPr/>
            <p:nvPr/>
          </p:nvSpPr>
          <p:spPr>
            <a:xfrm>
              <a:off x="9348496" y="1842275"/>
              <a:ext cx="2345" cy="1804"/>
            </a:xfrm>
            <a:custGeom>
              <a:avLst/>
              <a:gdLst>
                <a:gd name="connsiteX0" fmla="*/ 0 w 2345"/>
                <a:gd name="connsiteY0" fmla="*/ 0 h 1804"/>
                <a:gd name="connsiteX1" fmla="*/ 2346 w 2345"/>
                <a:gd name="connsiteY1" fmla="*/ 1805 h 1804"/>
                <a:gd name="connsiteX2" fmla="*/ 0 w 2345"/>
                <a:gd name="connsiteY2" fmla="*/ 0 h 1804"/>
              </a:gdLst>
              <a:ahLst/>
              <a:cxnLst>
                <a:cxn ang="0">
                  <a:pos x="connsiteX0" y="connsiteY0"/>
                </a:cxn>
                <a:cxn ang="0">
                  <a:pos x="connsiteX1" y="connsiteY1"/>
                </a:cxn>
                <a:cxn ang="0">
                  <a:pos x="connsiteX2" y="connsiteY2"/>
                </a:cxn>
              </a:cxnLst>
              <a:rect l="l" t="t" r="r" b="b"/>
              <a:pathLst>
                <a:path w="2345" h="1804">
                  <a:moveTo>
                    <a:pt x="0" y="0"/>
                  </a:moveTo>
                  <a:cubicBezTo>
                    <a:pt x="902" y="541"/>
                    <a:pt x="1624" y="1263"/>
                    <a:pt x="2346" y="1805"/>
                  </a:cubicBezTo>
                  <a:cubicBezTo>
                    <a:pt x="1624" y="1263"/>
                    <a:pt x="722"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9" name="Freeform 12">
              <a:extLst>
                <a:ext uri="{FF2B5EF4-FFF2-40B4-BE49-F238E27FC236}">
                  <a16:creationId xmlns:a16="http://schemas.microsoft.com/office/drawing/2014/main" id="{12FF443E-BFDB-37D6-4386-0C9CF0EAB4AF}"/>
                </a:ext>
              </a:extLst>
            </p:cNvPr>
            <p:cNvSpPr/>
            <p:nvPr/>
          </p:nvSpPr>
          <p:spPr>
            <a:xfrm>
              <a:off x="9366182" y="1858157"/>
              <a:ext cx="1443" cy="1624"/>
            </a:xfrm>
            <a:custGeom>
              <a:avLst/>
              <a:gdLst>
                <a:gd name="connsiteX0" fmla="*/ 0 w 1443"/>
                <a:gd name="connsiteY0" fmla="*/ 0 h 1624"/>
                <a:gd name="connsiteX1" fmla="*/ 1443 w 1443"/>
                <a:gd name="connsiteY1" fmla="*/ 1624 h 1624"/>
                <a:gd name="connsiteX2" fmla="*/ 0 w 1443"/>
                <a:gd name="connsiteY2" fmla="*/ 0 h 1624"/>
              </a:gdLst>
              <a:ahLst/>
              <a:cxnLst>
                <a:cxn ang="0">
                  <a:pos x="connsiteX0" y="connsiteY0"/>
                </a:cxn>
                <a:cxn ang="0">
                  <a:pos x="connsiteX1" y="connsiteY1"/>
                </a:cxn>
                <a:cxn ang="0">
                  <a:pos x="connsiteX2" y="connsiteY2"/>
                </a:cxn>
              </a:cxnLst>
              <a:rect l="l" t="t" r="r" b="b"/>
              <a:pathLst>
                <a:path w="1443" h="1624">
                  <a:moveTo>
                    <a:pt x="0" y="0"/>
                  </a:moveTo>
                  <a:cubicBezTo>
                    <a:pt x="541" y="542"/>
                    <a:pt x="1083" y="1083"/>
                    <a:pt x="1443" y="1624"/>
                  </a:cubicBezTo>
                  <a:cubicBezTo>
                    <a:pt x="1083" y="1083"/>
                    <a:pt x="54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0" name="Freeform 13">
              <a:extLst>
                <a:ext uri="{FF2B5EF4-FFF2-40B4-BE49-F238E27FC236}">
                  <a16:creationId xmlns:a16="http://schemas.microsoft.com/office/drawing/2014/main" id="{1B767E0C-91C0-FDB8-1CD4-3726B2195E06}"/>
                </a:ext>
              </a:extLst>
            </p:cNvPr>
            <p:cNvSpPr/>
            <p:nvPr/>
          </p:nvSpPr>
          <p:spPr>
            <a:xfrm>
              <a:off x="9361490" y="1853284"/>
              <a:ext cx="1804" cy="1624"/>
            </a:xfrm>
            <a:custGeom>
              <a:avLst/>
              <a:gdLst>
                <a:gd name="connsiteX0" fmla="*/ 0 w 1804"/>
                <a:gd name="connsiteY0" fmla="*/ 0 h 1624"/>
                <a:gd name="connsiteX1" fmla="*/ 1805 w 1804"/>
                <a:gd name="connsiteY1" fmla="*/ 1624 h 1624"/>
                <a:gd name="connsiteX2" fmla="*/ 0 w 1804"/>
                <a:gd name="connsiteY2" fmla="*/ 0 h 1624"/>
              </a:gdLst>
              <a:ahLst/>
              <a:cxnLst>
                <a:cxn ang="0">
                  <a:pos x="connsiteX0" y="connsiteY0"/>
                </a:cxn>
                <a:cxn ang="0">
                  <a:pos x="connsiteX1" y="connsiteY1"/>
                </a:cxn>
                <a:cxn ang="0">
                  <a:pos x="connsiteX2" y="connsiteY2"/>
                </a:cxn>
              </a:cxnLst>
              <a:rect l="l" t="t" r="r" b="b"/>
              <a:pathLst>
                <a:path w="1804" h="1624">
                  <a:moveTo>
                    <a:pt x="0" y="0"/>
                  </a:moveTo>
                  <a:cubicBezTo>
                    <a:pt x="542" y="541"/>
                    <a:pt x="1083" y="1083"/>
                    <a:pt x="1805" y="1624"/>
                  </a:cubicBezTo>
                  <a:cubicBezTo>
                    <a:pt x="1083" y="1263"/>
                    <a:pt x="542" y="72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1" name="Freeform 14">
              <a:extLst>
                <a:ext uri="{FF2B5EF4-FFF2-40B4-BE49-F238E27FC236}">
                  <a16:creationId xmlns:a16="http://schemas.microsoft.com/office/drawing/2014/main" id="{FC10F70D-F3A4-CD29-C4FA-661EB2ED4411}"/>
                </a:ext>
              </a:extLst>
            </p:cNvPr>
            <p:cNvSpPr/>
            <p:nvPr/>
          </p:nvSpPr>
          <p:spPr>
            <a:xfrm>
              <a:off x="9341638" y="1837402"/>
              <a:ext cx="5594" cy="3970"/>
            </a:xfrm>
            <a:custGeom>
              <a:avLst/>
              <a:gdLst>
                <a:gd name="connsiteX0" fmla="*/ 0 w 5594"/>
                <a:gd name="connsiteY0" fmla="*/ 0 h 3970"/>
                <a:gd name="connsiteX1" fmla="*/ 5595 w 5594"/>
                <a:gd name="connsiteY1" fmla="*/ 3970 h 3970"/>
                <a:gd name="connsiteX2" fmla="*/ 0 w 5594"/>
                <a:gd name="connsiteY2" fmla="*/ 0 h 3970"/>
              </a:gdLst>
              <a:ahLst/>
              <a:cxnLst>
                <a:cxn ang="0">
                  <a:pos x="connsiteX0" y="connsiteY0"/>
                </a:cxn>
                <a:cxn ang="0">
                  <a:pos x="connsiteX1" y="connsiteY1"/>
                </a:cxn>
                <a:cxn ang="0">
                  <a:pos x="connsiteX2" y="connsiteY2"/>
                </a:cxn>
              </a:cxnLst>
              <a:rect l="l" t="t" r="r" b="b"/>
              <a:pathLst>
                <a:path w="5594" h="3970">
                  <a:moveTo>
                    <a:pt x="0" y="0"/>
                  </a:moveTo>
                  <a:cubicBezTo>
                    <a:pt x="1985" y="1263"/>
                    <a:pt x="3790" y="2527"/>
                    <a:pt x="5595" y="3970"/>
                  </a:cubicBezTo>
                  <a:cubicBezTo>
                    <a:pt x="3609" y="2527"/>
                    <a:pt x="1805" y="1263"/>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2" name="Freeform 15">
              <a:extLst>
                <a:ext uri="{FF2B5EF4-FFF2-40B4-BE49-F238E27FC236}">
                  <a16:creationId xmlns:a16="http://schemas.microsoft.com/office/drawing/2014/main" id="{92F4CF29-43B3-CDB6-35E2-1E10C531D9AD}"/>
                </a:ext>
              </a:extLst>
            </p:cNvPr>
            <p:cNvSpPr/>
            <p:nvPr/>
          </p:nvSpPr>
          <p:spPr>
            <a:xfrm>
              <a:off x="9357699" y="1849855"/>
              <a:ext cx="1985" cy="1804"/>
            </a:xfrm>
            <a:custGeom>
              <a:avLst/>
              <a:gdLst>
                <a:gd name="connsiteX0" fmla="*/ 0 w 1985"/>
                <a:gd name="connsiteY0" fmla="*/ 0 h 1804"/>
                <a:gd name="connsiteX1" fmla="*/ 1985 w 1985"/>
                <a:gd name="connsiteY1" fmla="*/ 1805 h 1804"/>
                <a:gd name="connsiteX2" fmla="*/ 0 w 1985"/>
                <a:gd name="connsiteY2" fmla="*/ 0 h 1804"/>
              </a:gdLst>
              <a:ahLst/>
              <a:cxnLst>
                <a:cxn ang="0">
                  <a:pos x="connsiteX0" y="connsiteY0"/>
                </a:cxn>
                <a:cxn ang="0">
                  <a:pos x="connsiteX1" y="connsiteY1"/>
                </a:cxn>
                <a:cxn ang="0">
                  <a:pos x="connsiteX2" y="connsiteY2"/>
                </a:cxn>
              </a:cxnLst>
              <a:rect l="l" t="t" r="r" b="b"/>
              <a:pathLst>
                <a:path w="1985" h="1804">
                  <a:moveTo>
                    <a:pt x="0" y="0"/>
                  </a:moveTo>
                  <a:cubicBezTo>
                    <a:pt x="723" y="542"/>
                    <a:pt x="1264" y="1263"/>
                    <a:pt x="1985" y="1805"/>
                  </a:cubicBezTo>
                  <a:cubicBezTo>
                    <a:pt x="1264" y="1263"/>
                    <a:pt x="723"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3" name="Freeform 16">
              <a:extLst>
                <a:ext uri="{FF2B5EF4-FFF2-40B4-BE49-F238E27FC236}">
                  <a16:creationId xmlns:a16="http://schemas.microsoft.com/office/drawing/2014/main" id="{7DF85CFE-70D0-FEDB-3235-351EB1EA00D9}"/>
                </a:ext>
              </a:extLst>
            </p:cNvPr>
            <p:cNvSpPr/>
            <p:nvPr/>
          </p:nvSpPr>
          <p:spPr>
            <a:xfrm>
              <a:off x="9116407" y="2102518"/>
              <a:ext cx="1984" cy="3248"/>
            </a:xfrm>
            <a:custGeom>
              <a:avLst/>
              <a:gdLst>
                <a:gd name="connsiteX0" fmla="*/ 1985 w 1984"/>
                <a:gd name="connsiteY0" fmla="*/ 3249 h 3248"/>
                <a:gd name="connsiteX1" fmla="*/ 0 w 1984"/>
                <a:gd name="connsiteY1" fmla="*/ 0 h 3248"/>
                <a:gd name="connsiteX2" fmla="*/ 1985 w 1984"/>
                <a:gd name="connsiteY2" fmla="*/ 3249 h 3248"/>
              </a:gdLst>
              <a:ahLst/>
              <a:cxnLst>
                <a:cxn ang="0">
                  <a:pos x="connsiteX0" y="connsiteY0"/>
                </a:cxn>
                <a:cxn ang="0">
                  <a:pos x="connsiteX1" y="connsiteY1"/>
                </a:cxn>
                <a:cxn ang="0">
                  <a:pos x="connsiteX2" y="connsiteY2"/>
                </a:cxn>
              </a:cxnLst>
              <a:rect l="l" t="t" r="r" b="b"/>
              <a:pathLst>
                <a:path w="1984" h="3248">
                  <a:moveTo>
                    <a:pt x="1985" y="3249"/>
                  </a:moveTo>
                  <a:cubicBezTo>
                    <a:pt x="1263" y="2166"/>
                    <a:pt x="541" y="1083"/>
                    <a:pt x="0" y="0"/>
                  </a:cubicBezTo>
                  <a:cubicBezTo>
                    <a:pt x="541" y="1083"/>
                    <a:pt x="1263" y="2166"/>
                    <a:pt x="1985" y="324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4" name="Freeform 17">
              <a:extLst>
                <a:ext uri="{FF2B5EF4-FFF2-40B4-BE49-F238E27FC236}">
                  <a16:creationId xmlns:a16="http://schemas.microsoft.com/office/drawing/2014/main" id="{C2AB9216-6325-7140-00AD-91BB5ED5A2EB}"/>
                </a:ext>
              </a:extLst>
            </p:cNvPr>
            <p:cNvSpPr/>
            <p:nvPr/>
          </p:nvSpPr>
          <p:spPr>
            <a:xfrm>
              <a:off x="9312040" y="1821881"/>
              <a:ext cx="14978" cy="7038"/>
            </a:xfrm>
            <a:custGeom>
              <a:avLst/>
              <a:gdLst>
                <a:gd name="connsiteX0" fmla="*/ 0 w 14978"/>
                <a:gd name="connsiteY0" fmla="*/ 0 h 7038"/>
                <a:gd name="connsiteX1" fmla="*/ 14979 w 14978"/>
                <a:gd name="connsiteY1" fmla="*/ 7039 h 7038"/>
                <a:gd name="connsiteX2" fmla="*/ 0 w 14978"/>
                <a:gd name="connsiteY2" fmla="*/ 0 h 7038"/>
              </a:gdLst>
              <a:ahLst/>
              <a:cxnLst>
                <a:cxn ang="0">
                  <a:pos x="connsiteX0" y="connsiteY0"/>
                </a:cxn>
                <a:cxn ang="0">
                  <a:pos x="connsiteX1" y="connsiteY1"/>
                </a:cxn>
                <a:cxn ang="0">
                  <a:pos x="connsiteX2" y="connsiteY2"/>
                </a:cxn>
              </a:cxnLst>
              <a:rect l="l" t="t" r="r" b="b"/>
              <a:pathLst>
                <a:path w="14978" h="7038">
                  <a:moveTo>
                    <a:pt x="0" y="0"/>
                  </a:moveTo>
                  <a:cubicBezTo>
                    <a:pt x="5053" y="2166"/>
                    <a:pt x="10107" y="4512"/>
                    <a:pt x="14979" y="7039"/>
                  </a:cubicBezTo>
                  <a:cubicBezTo>
                    <a:pt x="10107" y="4331"/>
                    <a:pt x="5053" y="198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5" name="Freeform 18">
              <a:extLst>
                <a:ext uri="{FF2B5EF4-FFF2-40B4-BE49-F238E27FC236}">
                  <a16:creationId xmlns:a16="http://schemas.microsoft.com/office/drawing/2014/main" id="{6ADFCD37-B1BD-6CA0-672D-51C391DE3618}"/>
                </a:ext>
              </a:extLst>
            </p:cNvPr>
            <p:cNvSpPr/>
            <p:nvPr/>
          </p:nvSpPr>
          <p:spPr>
            <a:xfrm>
              <a:off x="9327561" y="1829100"/>
              <a:ext cx="9926" cy="5594"/>
            </a:xfrm>
            <a:custGeom>
              <a:avLst/>
              <a:gdLst>
                <a:gd name="connsiteX0" fmla="*/ 0 w 9926"/>
                <a:gd name="connsiteY0" fmla="*/ 0 h 5594"/>
                <a:gd name="connsiteX1" fmla="*/ 9926 w 9926"/>
                <a:gd name="connsiteY1" fmla="*/ 5595 h 5594"/>
                <a:gd name="connsiteX2" fmla="*/ 0 w 9926"/>
                <a:gd name="connsiteY2" fmla="*/ 0 h 5594"/>
              </a:gdLst>
              <a:ahLst/>
              <a:cxnLst>
                <a:cxn ang="0">
                  <a:pos x="connsiteX0" y="connsiteY0"/>
                </a:cxn>
                <a:cxn ang="0">
                  <a:pos x="connsiteX1" y="connsiteY1"/>
                </a:cxn>
                <a:cxn ang="0">
                  <a:pos x="connsiteX2" y="connsiteY2"/>
                </a:cxn>
              </a:cxnLst>
              <a:rect l="l" t="t" r="r" b="b"/>
              <a:pathLst>
                <a:path w="9926" h="5594">
                  <a:moveTo>
                    <a:pt x="0" y="0"/>
                  </a:moveTo>
                  <a:cubicBezTo>
                    <a:pt x="3429" y="1805"/>
                    <a:pt x="6677" y="3609"/>
                    <a:pt x="9926" y="5595"/>
                  </a:cubicBezTo>
                  <a:cubicBezTo>
                    <a:pt x="6677" y="3609"/>
                    <a:pt x="3429"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6" name="Freeform 19">
              <a:extLst>
                <a:ext uri="{FF2B5EF4-FFF2-40B4-BE49-F238E27FC236}">
                  <a16:creationId xmlns:a16="http://schemas.microsoft.com/office/drawing/2014/main" id="{C63F4A24-825A-DC7B-8B44-BDCF976819FC}"/>
                </a:ext>
              </a:extLst>
            </p:cNvPr>
            <p:cNvSpPr/>
            <p:nvPr/>
          </p:nvSpPr>
          <p:spPr>
            <a:xfrm>
              <a:off x="9338389" y="1835417"/>
              <a:ext cx="2887" cy="1985"/>
            </a:xfrm>
            <a:custGeom>
              <a:avLst/>
              <a:gdLst>
                <a:gd name="connsiteX0" fmla="*/ 0 w 2887"/>
                <a:gd name="connsiteY0" fmla="*/ 0 h 1985"/>
                <a:gd name="connsiteX1" fmla="*/ 2888 w 2887"/>
                <a:gd name="connsiteY1" fmla="*/ 1985 h 1985"/>
                <a:gd name="connsiteX2" fmla="*/ 0 w 2887"/>
                <a:gd name="connsiteY2" fmla="*/ 0 h 1985"/>
              </a:gdLst>
              <a:ahLst/>
              <a:cxnLst>
                <a:cxn ang="0">
                  <a:pos x="connsiteX0" y="connsiteY0"/>
                </a:cxn>
                <a:cxn ang="0">
                  <a:pos x="connsiteX1" y="connsiteY1"/>
                </a:cxn>
                <a:cxn ang="0">
                  <a:pos x="connsiteX2" y="connsiteY2"/>
                </a:cxn>
              </a:cxnLst>
              <a:rect l="l" t="t" r="r" b="b"/>
              <a:pathLst>
                <a:path w="2887" h="1985">
                  <a:moveTo>
                    <a:pt x="0" y="0"/>
                  </a:moveTo>
                  <a:cubicBezTo>
                    <a:pt x="1083" y="541"/>
                    <a:pt x="1985" y="1263"/>
                    <a:pt x="2888" y="1985"/>
                  </a:cubicBezTo>
                  <a:cubicBezTo>
                    <a:pt x="1985" y="1263"/>
                    <a:pt x="1083"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7" name="Freeform 20">
              <a:extLst>
                <a:ext uri="{FF2B5EF4-FFF2-40B4-BE49-F238E27FC236}">
                  <a16:creationId xmlns:a16="http://schemas.microsoft.com/office/drawing/2014/main" id="{B92D4863-FAB6-FAAC-1295-900A0D166033}"/>
                </a:ext>
              </a:extLst>
            </p:cNvPr>
            <p:cNvSpPr/>
            <p:nvPr/>
          </p:nvSpPr>
          <p:spPr>
            <a:xfrm>
              <a:off x="9077501" y="1804828"/>
              <a:ext cx="273723" cy="301877"/>
            </a:xfrm>
            <a:custGeom>
              <a:avLst/>
              <a:gdLst>
                <a:gd name="connsiteX0" fmla="*/ 85107 w 273723"/>
                <a:gd name="connsiteY0" fmla="*/ 300939 h 301877"/>
                <a:gd name="connsiteX1" fmla="*/ 232915 w 273723"/>
                <a:gd name="connsiteY1" fmla="*/ 249865 h 301877"/>
                <a:gd name="connsiteX2" fmla="*/ 272619 w 273723"/>
                <a:gd name="connsiteY2" fmla="*/ 147897 h 301877"/>
                <a:gd name="connsiteX3" fmla="*/ 258903 w 273723"/>
                <a:gd name="connsiteY3" fmla="*/ 58924 h 301877"/>
                <a:gd name="connsiteX4" fmla="*/ 234539 w 273723"/>
                <a:gd name="connsiteY4" fmla="*/ 17054 h 301877"/>
                <a:gd name="connsiteX5" fmla="*/ 8947 w 273723"/>
                <a:gd name="connsiteY5" fmla="*/ 46832 h 301877"/>
                <a:gd name="connsiteX6" fmla="*/ 4977 w 273723"/>
                <a:gd name="connsiteY6" fmla="*/ 65782 h 301877"/>
                <a:gd name="connsiteX7" fmla="*/ 37281 w 273723"/>
                <a:gd name="connsiteY7" fmla="*/ 142303 h 301877"/>
                <a:gd name="connsiteX8" fmla="*/ 29701 w 273723"/>
                <a:gd name="connsiteY8" fmla="*/ 248060 h 301877"/>
                <a:gd name="connsiteX9" fmla="*/ 38544 w 273723"/>
                <a:gd name="connsiteY9" fmla="*/ 297330 h 301877"/>
                <a:gd name="connsiteX10" fmla="*/ 33492 w 273723"/>
                <a:gd name="connsiteY10" fmla="*/ 287945 h 301877"/>
                <a:gd name="connsiteX11" fmla="*/ 85107 w 273723"/>
                <a:gd name="connsiteY11" fmla="*/ 300939 h 301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723" h="301877">
                  <a:moveTo>
                    <a:pt x="85107" y="300939"/>
                  </a:moveTo>
                  <a:cubicBezTo>
                    <a:pt x="135639" y="306173"/>
                    <a:pt x="198985" y="289569"/>
                    <a:pt x="232915" y="249865"/>
                  </a:cubicBezTo>
                  <a:cubicBezTo>
                    <a:pt x="257098" y="221531"/>
                    <a:pt x="268288" y="184172"/>
                    <a:pt x="272619" y="147897"/>
                  </a:cubicBezTo>
                  <a:cubicBezTo>
                    <a:pt x="276229" y="117578"/>
                    <a:pt x="270814" y="86897"/>
                    <a:pt x="258903" y="58924"/>
                  </a:cubicBezTo>
                  <a:cubicBezTo>
                    <a:pt x="252406" y="43764"/>
                    <a:pt x="244284" y="29687"/>
                    <a:pt x="234539" y="17054"/>
                  </a:cubicBezTo>
                  <a:cubicBezTo>
                    <a:pt x="157116" y="-14890"/>
                    <a:pt x="49373" y="-272"/>
                    <a:pt x="8947" y="46832"/>
                  </a:cubicBezTo>
                  <a:cubicBezTo>
                    <a:pt x="-979" y="51524"/>
                    <a:pt x="-3145" y="56578"/>
                    <a:pt x="4977" y="65782"/>
                  </a:cubicBezTo>
                  <a:cubicBezTo>
                    <a:pt x="23926" y="87619"/>
                    <a:pt x="31145" y="114510"/>
                    <a:pt x="37281" y="142303"/>
                  </a:cubicBezTo>
                  <a:cubicBezTo>
                    <a:pt x="45403" y="178758"/>
                    <a:pt x="37101" y="213409"/>
                    <a:pt x="29701" y="248060"/>
                  </a:cubicBezTo>
                  <a:cubicBezTo>
                    <a:pt x="25550" y="267190"/>
                    <a:pt x="29341" y="282170"/>
                    <a:pt x="38544" y="297330"/>
                  </a:cubicBezTo>
                  <a:cubicBezTo>
                    <a:pt x="36740" y="294261"/>
                    <a:pt x="34935" y="291193"/>
                    <a:pt x="33492" y="287945"/>
                  </a:cubicBezTo>
                  <a:cubicBezTo>
                    <a:pt x="49734" y="295164"/>
                    <a:pt x="67059" y="298954"/>
                    <a:pt x="85107" y="30093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8" name="Freeform 21">
              <a:extLst>
                <a:ext uri="{FF2B5EF4-FFF2-40B4-BE49-F238E27FC236}">
                  <a16:creationId xmlns:a16="http://schemas.microsoft.com/office/drawing/2014/main" id="{6D54B16A-4143-486F-64FE-372007240B09}"/>
                </a:ext>
              </a:extLst>
            </p:cNvPr>
            <p:cNvSpPr/>
            <p:nvPr/>
          </p:nvSpPr>
          <p:spPr>
            <a:xfrm>
              <a:off x="9369611" y="1861946"/>
              <a:ext cx="1444" cy="1624"/>
            </a:xfrm>
            <a:custGeom>
              <a:avLst/>
              <a:gdLst>
                <a:gd name="connsiteX0" fmla="*/ 0 w 1444"/>
                <a:gd name="connsiteY0" fmla="*/ 0 h 1624"/>
                <a:gd name="connsiteX1" fmla="*/ 1444 w 1444"/>
                <a:gd name="connsiteY1" fmla="*/ 1624 h 1624"/>
                <a:gd name="connsiteX2" fmla="*/ 0 w 1444"/>
                <a:gd name="connsiteY2" fmla="*/ 0 h 1624"/>
              </a:gdLst>
              <a:ahLst/>
              <a:cxnLst>
                <a:cxn ang="0">
                  <a:pos x="connsiteX0" y="connsiteY0"/>
                </a:cxn>
                <a:cxn ang="0">
                  <a:pos x="connsiteX1" y="connsiteY1"/>
                </a:cxn>
                <a:cxn ang="0">
                  <a:pos x="connsiteX2" y="connsiteY2"/>
                </a:cxn>
              </a:cxnLst>
              <a:rect l="l" t="t" r="r" b="b"/>
              <a:pathLst>
                <a:path w="1444" h="1624">
                  <a:moveTo>
                    <a:pt x="0" y="0"/>
                  </a:moveTo>
                  <a:cubicBezTo>
                    <a:pt x="542" y="542"/>
                    <a:pt x="902" y="1083"/>
                    <a:pt x="1444" y="1624"/>
                  </a:cubicBezTo>
                  <a:cubicBezTo>
                    <a:pt x="902" y="1083"/>
                    <a:pt x="361" y="54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19" name="Freeform 22">
              <a:extLst>
                <a:ext uri="{FF2B5EF4-FFF2-40B4-BE49-F238E27FC236}">
                  <a16:creationId xmlns:a16="http://schemas.microsoft.com/office/drawing/2014/main" id="{AE8227B3-E60A-42F9-0DE0-AC4AC9F319A3}"/>
                </a:ext>
              </a:extLst>
            </p:cNvPr>
            <p:cNvSpPr/>
            <p:nvPr/>
          </p:nvSpPr>
          <p:spPr>
            <a:xfrm>
              <a:off x="9388200" y="1892086"/>
              <a:ext cx="541" cy="1263"/>
            </a:xfrm>
            <a:custGeom>
              <a:avLst/>
              <a:gdLst>
                <a:gd name="connsiteX0" fmla="*/ 0 w 541"/>
                <a:gd name="connsiteY0" fmla="*/ 0 h 1263"/>
                <a:gd name="connsiteX1" fmla="*/ 541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0" y="361"/>
                    <a:pt x="360" y="902"/>
                    <a:pt x="541" y="1263"/>
                  </a:cubicBezTo>
                  <a:cubicBezTo>
                    <a:pt x="360" y="902"/>
                    <a:pt x="18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0" name="Freeform 23">
              <a:extLst>
                <a:ext uri="{FF2B5EF4-FFF2-40B4-BE49-F238E27FC236}">
                  <a16:creationId xmlns:a16="http://schemas.microsoft.com/office/drawing/2014/main" id="{FC94AE9F-A5B6-1E56-B153-328DA9041568}"/>
                </a:ext>
              </a:extLst>
            </p:cNvPr>
            <p:cNvSpPr/>
            <p:nvPr/>
          </p:nvSpPr>
          <p:spPr>
            <a:xfrm>
              <a:off x="9392351" y="1903636"/>
              <a:ext cx="361" cy="902"/>
            </a:xfrm>
            <a:custGeom>
              <a:avLst/>
              <a:gdLst>
                <a:gd name="connsiteX0" fmla="*/ 0 w 361"/>
                <a:gd name="connsiteY0" fmla="*/ 0 h 902"/>
                <a:gd name="connsiteX1" fmla="*/ 361 w 361"/>
                <a:gd name="connsiteY1" fmla="*/ 902 h 902"/>
                <a:gd name="connsiteX2" fmla="*/ 0 w 361"/>
                <a:gd name="connsiteY2" fmla="*/ 0 h 902"/>
              </a:gdLst>
              <a:ahLst/>
              <a:cxnLst>
                <a:cxn ang="0">
                  <a:pos x="connsiteX0" y="connsiteY0"/>
                </a:cxn>
                <a:cxn ang="0">
                  <a:pos x="connsiteX1" y="connsiteY1"/>
                </a:cxn>
                <a:cxn ang="0">
                  <a:pos x="connsiteX2" y="connsiteY2"/>
                </a:cxn>
              </a:cxnLst>
              <a:rect l="l" t="t" r="r" b="b"/>
              <a:pathLst>
                <a:path w="361" h="902">
                  <a:moveTo>
                    <a:pt x="0" y="0"/>
                  </a:moveTo>
                  <a:cubicBezTo>
                    <a:pt x="181" y="361"/>
                    <a:pt x="181" y="722"/>
                    <a:pt x="361" y="902"/>
                  </a:cubicBezTo>
                  <a:cubicBezTo>
                    <a:pt x="18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1" name="Freeform 27">
              <a:extLst>
                <a:ext uri="{FF2B5EF4-FFF2-40B4-BE49-F238E27FC236}">
                  <a16:creationId xmlns:a16="http://schemas.microsoft.com/office/drawing/2014/main" id="{2DD1CA29-D491-23BE-129E-252BCF32C77D}"/>
                </a:ext>
              </a:extLst>
            </p:cNvPr>
            <p:cNvSpPr/>
            <p:nvPr/>
          </p:nvSpPr>
          <p:spPr>
            <a:xfrm>
              <a:off x="9393975" y="1909050"/>
              <a:ext cx="361" cy="1443"/>
            </a:xfrm>
            <a:custGeom>
              <a:avLst/>
              <a:gdLst>
                <a:gd name="connsiteX0" fmla="*/ 0 w 361"/>
                <a:gd name="connsiteY0" fmla="*/ 0 h 1443"/>
                <a:gd name="connsiteX1" fmla="*/ 361 w 361"/>
                <a:gd name="connsiteY1" fmla="*/ 1444 h 1443"/>
                <a:gd name="connsiteX2" fmla="*/ 0 w 361"/>
                <a:gd name="connsiteY2" fmla="*/ 0 h 1443"/>
              </a:gdLst>
              <a:ahLst/>
              <a:cxnLst>
                <a:cxn ang="0">
                  <a:pos x="connsiteX0" y="connsiteY0"/>
                </a:cxn>
                <a:cxn ang="0">
                  <a:pos x="connsiteX1" y="connsiteY1"/>
                </a:cxn>
                <a:cxn ang="0">
                  <a:pos x="connsiteX2" y="connsiteY2"/>
                </a:cxn>
              </a:cxnLst>
              <a:rect l="l" t="t" r="r" b="b"/>
              <a:pathLst>
                <a:path w="361" h="1443">
                  <a:moveTo>
                    <a:pt x="0" y="0"/>
                  </a:moveTo>
                  <a:cubicBezTo>
                    <a:pt x="181" y="541"/>
                    <a:pt x="181" y="902"/>
                    <a:pt x="361" y="1444"/>
                  </a:cubicBezTo>
                  <a:cubicBezTo>
                    <a:pt x="181" y="902"/>
                    <a:pt x="0"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2" name="Freeform 28">
              <a:extLst>
                <a:ext uri="{FF2B5EF4-FFF2-40B4-BE49-F238E27FC236}">
                  <a16:creationId xmlns:a16="http://schemas.microsoft.com/office/drawing/2014/main" id="{281F5CFE-A77B-0D78-3D32-334461BAEA81}"/>
                </a:ext>
              </a:extLst>
            </p:cNvPr>
            <p:cNvSpPr/>
            <p:nvPr/>
          </p:nvSpPr>
          <p:spPr>
            <a:xfrm>
              <a:off x="9390365" y="1897319"/>
              <a:ext cx="541" cy="1263"/>
            </a:xfrm>
            <a:custGeom>
              <a:avLst/>
              <a:gdLst>
                <a:gd name="connsiteX0" fmla="*/ 0 w 541"/>
                <a:gd name="connsiteY0" fmla="*/ 0 h 1263"/>
                <a:gd name="connsiteX1" fmla="*/ 542 w 541"/>
                <a:gd name="connsiteY1" fmla="*/ 1263 h 1263"/>
                <a:gd name="connsiteX2" fmla="*/ 0 w 541"/>
                <a:gd name="connsiteY2" fmla="*/ 0 h 1263"/>
              </a:gdLst>
              <a:ahLst/>
              <a:cxnLst>
                <a:cxn ang="0">
                  <a:pos x="connsiteX0" y="connsiteY0"/>
                </a:cxn>
                <a:cxn ang="0">
                  <a:pos x="connsiteX1" y="connsiteY1"/>
                </a:cxn>
                <a:cxn ang="0">
                  <a:pos x="connsiteX2" y="connsiteY2"/>
                </a:cxn>
              </a:cxnLst>
              <a:rect l="l" t="t" r="r" b="b"/>
              <a:pathLst>
                <a:path w="541" h="1263">
                  <a:moveTo>
                    <a:pt x="0" y="0"/>
                  </a:moveTo>
                  <a:cubicBezTo>
                    <a:pt x="181" y="361"/>
                    <a:pt x="361" y="902"/>
                    <a:pt x="542" y="1263"/>
                  </a:cubicBezTo>
                  <a:cubicBezTo>
                    <a:pt x="181" y="902"/>
                    <a:pt x="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3" name="Freeform 29">
              <a:extLst>
                <a:ext uri="{FF2B5EF4-FFF2-40B4-BE49-F238E27FC236}">
                  <a16:creationId xmlns:a16="http://schemas.microsoft.com/office/drawing/2014/main" id="{D737D699-AA30-610A-18BE-83D316EFEB30}"/>
                </a:ext>
              </a:extLst>
            </p:cNvPr>
            <p:cNvSpPr/>
            <p:nvPr/>
          </p:nvSpPr>
          <p:spPr>
            <a:xfrm>
              <a:off x="9376830" y="1871331"/>
              <a:ext cx="1083" cy="1624"/>
            </a:xfrm>
            <a:custGeom>
              <a:avLst/>
              <a:gdLst>
                <a:gd name="connsiteX0" fmla="*/ 0 w 1083"/>
                <a:gd name="connsiteY0" fmla="*/ 0 h 1624"/>
                <a:gd name="connsiteX1" fmla="*/ 1083 w 1083"/>
                <a:gd name="connsiteY1" fmla="*/ 1624 h 1624"/>
                <a:gd name="connsiteX2" fmla="*/ 0 w 1083"/>
                <a:gd name="connsiteY2" fmla="*/ 0 h 1624"/>
              </a:gdLst>
              <a:ahLst/>
              <a:cxnLst>
                <a:cxn ang="0">
                  <a:pos x="connsiteX0" y="connsiteY0"/>
                </a:cxn>
                <a:cxn ang="0">
                  <a:pos x="connsiteX1" y="connsiteY1"/>
                </a:cxn>
                <a:cxn ang="0">
                  <a:pos x="connsiteX2" y="connsiteY2"/>
                </a:cxn>
              </a:cxnLst>
              <a:rect l="l" t="t" r="r" b="b"/>
              <a:pathLst>
                <a:path w="1083" h="1624">
                  <a:moveTo>
                    <a:pt x="0" y="0"/>
                  </a:moveTo>
                  <a:cubicBezTo>
                    <a:pt x="361" y="541"/>
                    <a:pt x="722" y="1083"/>
                    <a:pt x="1083" y="1624"/>
                  </a:cubicBezTo>
                  <a:cubicBezTo>
                    <a:pt x="722" y="1083"/>
                    <a:pt x="361" y="54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4" name="Freeform 30">
              <a:extLst>
                <a:ext uri="{FF2B5EF4-FFF2-40B4-BE49-F238E27FC236}">
                  <a16:creationId xmlns:a16="http://schemas.microsoft.com/office/drawing/2014/main" id="{B913B2AE-8C33-08D3-FE63-8745FD9567B7}"/>
                </a:ext>
              </a:extLst>
            </p:cNvPr>
            <p:cNvSpPr/>
            <p:nvPr/>
          </p:nvSpPr>
          <p:spPr>
            <a:xfrm>
              <a:off x="9380079" y="1876384"/>
              <a:ext cx="721" cy="1083"/>
            </a:xfrm>
            <a:custGeom>
              <a:avLst/>
              <a:gdLst>
                <a:gd name="connsiteX0" fmla="*/ 0 w 721"/>
                <a:gd name="connsiteY0" fmla="*/ 0 h 1083"/>
                <a:gd name="connsiteX1" fmla="*/ 722 w 721"/>
                <a:gd name="connsiteY1" fmla="*/ 1083 h 1083"/>
                <a:gd name="connsiteX2" fmla="*/ 0 w 721"/>
                <a:gd name="connsiteY2" fmla="*/ 0 h 1083"/>
              </a:gdLst>
              <a:ahLst/>
              <a:cxnLst>
                <a:cxn ang="0">
                  <a:pos x="connsiteX0" y="connsiteY0"/>
                </a:cxn>
                <a:cxn ang="0">
                  <a:pos x="connsiteX1" y="connsiteY1"/>
                </a:cxn>
                <a:cxn ang="0">
                  <a:pos x="connsiteX2" y="connsiteY2"/>
                </a:cxn>
              </a:cxnLst>
              <a:rect l="l" t="t" r="r" b="b"/>
              <a:pathLst>
                <a:path w="721" h="1083">
                  <a:moveTo>
                    <a:pt x="0" y="0"/>
                  </a:moveTo>
                  <a:cubicBezTo>
                    <a:pt x="180" y="361"/>
                    <a:pt x="360" y="722"/>
                    <a:pt x="722" y="1083"/>
                  </a:cubicBezTo>
                  <a:cubicBezTo>
                    <a:pt x="541" y="722"/>
                    <a:pt x="180"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5" name="Freeform 31">
              <a:extLst>
                <a:ext uri="{FF2B5EF4-FFF2-40B4-BE49-F238E27FC236}">
                  <a16:creationId xmlns:a16="http://schemas.microsoft.com/office/drawing/2014/main" id="{330D4DC6-1469-6B73-EC87-0AB93A540604}"/>
                </a:ext>
              </a:extLst>
            </p:cNvPr>
            <p:cNvSpPr/>
            <p:nvPr/>
          </p:nvSpPr>
          <p:spPr>
            <a:xfrm>
              <a:off x="9382966" y="1881438"/>
              <a:ext cx="722" cy="1443"/>
            </a:xfrm>
            <a:custGeom>
              <a:avLst/>
              <a:gdLst>
                <a:gd name="connsiteX0" fmla="*/ 0 w 722"/>
                <a:gd name="connsiteY0" fmla="*/ 0 h 1443"/>
                <a:gd name="connsiteX1" fmla="*/ 723 w 722"/>
                <a:gd name="connsiteY1" fmla="*/ 1444 h 1443"/>
                <a:gd name="connsiteX2" fmla="*/ 0 w 722"/>
                <a:gd name="connsiteY2" fmla="*/ 0 h 1443"/>
              </a:gdLst>
              <a:ahLst/>
              <a:cxnLst>
                <a:cxn ang="0">
                  <a:pos x="connsiteX0" y="connsiteY0"/>
                </a:cxn>
                <a:cxn ang="0">
                  <a:pos x="connsiteX1" y="connsiteY1"/>
                </a:cxn>
                <a:cxn ang="0">
                  <a:pos x="connsiteX2" y="connsiteY2"/>
                </a:cxn>
              </a:cxnLst>
              <a:rect l="l" t="t" r="r" b="b"/>
              <a:pathLst>
                <a:path w="722" h="1443">
                  <a:moveTo>
                    <a:pt x="0" y="0"/>
                  </a:moveTo>
                  <a:cubicBezTo>
                    <a:pt x="181" y="542"/>
                    <a:pt x="542" y="902"/>
                    <a:pt x="723" y="1444"/>
                  </a:cubicBezTo>
                  <a:cubicBezTo>
                    <a:pt x="542" y="902"/>
                    <a:pt x="36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6" name="Freeform 32">
              <a:extLst>
                <a:ext uri="{FF2B5EF4-FFF2-40B4-BE49-F238E27FC236}">
                  <a16:creationId xmlns:a16="http://schemas.microsoft.com/office/drawing/2014/main" id="{145BF4EC-BB1B-7E89-8E76-EC694942412F}"/>
                </a:ext>
              </a:extLst>
            </p:cNvPr>
            <p:cNvSpPr/>
            <p:nvPr/>
          </p:nvSpPr>
          <p:spPr>
            <a:xfrm>
              <a:off x="9385673" y="1886491"/>
              <a:ext cx="541" cy="1082"/>
            </a:xfrm>
            <a:custGeom>
              <a:avLst/>
              <a:gdLst>
                <a:gd name="connsiteX0" fmla="*/ 0 w 541"/>
                <a:gd name="connsiteY0" fmla="*/ 0 h 1082"/>
                <a:gd name="connsiteX1" fmla="*/ 542 w 541"/>
                <a:gd name="connsiteY1" fmla="*/ 1083 h 1082"/>
                <a:gd name="connsiteX2" fmla="*/ 0 w 541"/>
                <a:gd name="connsiteY2" fmla="*/ 0 h 1082"/>
              </a:gdLst>
              <a:ahLst/>
              <a:cxnLst>
                <a:cxn ang="0">
                  <a:pos x="connsiteX0" y="connsiteY0"/>
                </a:cxn>
                <a:cxn ang="0">
                  <a:pos x="connsiteX1" y="connsiteY1"/>
                </a:cxn>
                <a:cxn ang="0">
                  <a:pos x="connsiteX2" y="connsiteY2"/>
                </a:cxn>
              </a:cxnLst>
              <a:rect l="l" t="t" r="r" b="b"/>
              <a:pathLst>
                <a:path w="541" h="1082">
                  <a:moveTo>
                    <a:pt x="0" y="0"/>
                  </a:moveTo>
                  <a:cubicBezTo>
                    <a:pt x="181" y="361"/>
                    <a:pt x="361" y="722"/>
                    <a:pt x="542" y="1083"/>
                  </a:cubicBezTo>
                  <a:cubicBezTo>
                    <a:pt x="361" y="722"/>
                    <a:pt x="181" y="361"/>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7" name="Freeform 33">
              <a:extLst>
                <a:ext uri="{FF2B5EF4-FFF2-40B4-BE49-F238E27FC236}">
                  <a16:creationId xmlns:a16="http://schemas.microsoft.com/office/drawing/2014/main" id="{F28683BA-C89F-A244-C56D-A2DE1FBA9DEA}"/>
                </a:ext>
              </a:extLst>
            </p:cNvPr>
            <p:cNvSpPr/>
            <p:nvPr/>
          </p:nvSpPr>
          <p:spPr>
            <a:xfrm>
              <a:off x="8863021" y="2205027"/>
              <a:ext cx="180" cy="902"/>
            </a:xfrm>
            <a:custGeom>
              <a:avLst/>
              <a:gdLst>
                <a:gd name="connsiteX0" fmla="*/ 0 w 180"/>
                <a:gd name="connsiteY0" fmla="*/ 902 h 902"/>
                <a:gd name="connsiteX1" fmla="*/ 181 w 180"/>
                <a:gd name="connsiteY1" fmla="*/ 0 h 902"/>
                <a:gd name="connsiteX2" fmla="*/ 0 w 180"/>
                <a:gd name="connsiteY2" fmla="*/ 902 h 902"/>
              </a:gdLst>
              <a:ahLst/>
              <a:cxnLst>
                <a:cxn ang="0">
                  <a:pos x="connsiteX0" y="connsiteY0"/>
                </a:cxn>
                <a:cxn ang="0">
                  <a:pos x="connsiteX1" y="connsiteY1"/>
                </a:cxn>
                <a:cxn ang="0">
                  <a:pos x="connsiteX2" y="connsiteY2"/>
                </a:cxn>
              </a:cxnLst>
              <a:rect l="l" t="t" r="r" b="b"/>
              <a:pathLst>
                <a:path w="180" h="902">
                  <a:moveTo>
                    <a:pt x="0" y="902"/>
                  </a:moveTo>
                  <a:cubicBezTo>
                    <a:pt x="0" y="541"/>
                    <a:pt x="0" y="361"/>
                    <a:pt x="181" y="0"/>
                  </a:cubicBezTo>
                  <a:cubicBezTo>
                    <a:pt x="0" y="361"/>
                    <a:pt x="0" y="72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8" name="Freeform 34">
              <a:extLst>
                <a:ext uri="{FF2B5EF4-FFF2-40B4-BE49-F238E27FC236}">
                  <a16:creationId xmlns:a16="http://schemas.microsoft.com/office/drawing/2014/main" id="{0721CEF2-C3CA-3FDB-C81E-1CF88795BF5F}"/>
                </a:ext>
              </a:extLst>
            </p:cNvPr>
            <p:cNvSpPr/>
            <p:nvPr/>
          </p:nvSpPr>
          <p:spPr>
            <a:xfrm>
              <a:off x="8863744" y="2199071"/>
              <a:ext cx="1804" cy="541"/>
            </a:xfrm>
            <a:custGeom>
              <a:avLst/>
              <a:gdLst>
                <a:gd name="connsiteX0" fmla="*/ 0 w 1804"/>
                <a:gd name="connsiteY0" fmla="*/ 542 h 541"/>
                <a:gd name="connsiteX1" fmla="*/ 0 w 1804"/>
                <a:gd name="connsiteY1" fmla="*/ 0 h 541"/>
                <a:gd name="connsiteX2" fmla="*/ 0 w 1804"/>
                <a:gd name="connsiteY2" fmla="*/ 542 h 541"/>
              </a:gdLst>
              <a:ahLst/>
              <a:cxnLst>
                <a:cxn ang="0">
                  <a:pos x="connsiteX0" y="connsiteY0"/>
                </a:cxn>
                <a:cxn ang="0">
                  <a:pos x="connsiteX1" y="connsiteY1"/>
                </a:cxn>
                <a:cxn ang="0">
                  <a:pos x="connsiteX2" y="connsiteY2"/>
                </a:cxn>
              </a:cxnLst>
              <a:rect l="l" t="t" r="r" b="b"/>
              <a:pathLst>
                <a:path w="1804" h="541">
                  <a:moveTo>
                    <a:pt x="0" y="542"/>
                  </a:moveTo>
                  <a:cubicBezTo>
                    <a:pt x="0" y="361"/>
                    <a:pt x="0" y="180"/>
                    <a:pt x="0" y="0"/>
                  </a:cubicBezTo>
                  <a:cubicBezTo>
                    <a:pt x="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29" name="Freeform 35">
              <a:extLst>
                <a:ext uri="{FF2B5EF4-FFF2-40B4-BE49-F238E27FC236}">
                  <a16:creationId xmlns:a16="http://schemas.microsoft.com/office/drawing/2014/main" id="{62D9C9A5-884B-2A60-713A-1FD7F9EAA3DE}"/>
                </a:ext>
              </a:extLst>
            </p:cNvPr>
            <p:cNvSpPr/>
            <p:nvPr/>
          </p:nvSpPr>
          <p:spPr>
            <a:xfrm>
              <a:off x="8863744" y="2180844"/>
              <a:ext cx="1804" cy="541"/>
            </a:xfrm>
            <a:custGeom>
              <a:avLst/>
              <a:gdLst>
                <a:gd name="connsiteX0" fmla="*/ 0 w 1804"/>
                <a:gd name="connsiteY0" fmla="*/ 541 h 541"/>
                <a:gd name="connsiteX1" fmla="*/ 0 w 1804"/>
                <a:gd name="connsiteY1" fmla="*/ 0 h 541"/>
                <a:gd name="connsiteX2" fmla="*/ 0 w 1804"/>
                <a:gd name="connsiteY2" fmla="*/ 541 h 541"/>
              </a:gdLst>
              <a:ahLst/>
              <a:cxnLst>
                <a:cxn ang="0">
                  <a:pos x="connsiteX0" y="connsiteY0"/>
                </a:cxn>
                <a:cxn ang="0">
                  <a:pos x="connsiteX1" y="connsiteY1"/>
                </a:cxn>
                <a:cxn ang="0">
                  <a:pos x="connsiteX2" y="connsiteY2"/>
                </a:cxn>
              </a:cxnLst>
              <a:rect l="l" t="t" r="r" b="b"/>
              <a:pathLst>
                <a:path w="1804" h="541">
                  <a:moveTo>
                    <a:pt x="0" y="541"/>
                  </a:moveTo>
                  <a:cubicBezTo>
                    <a:pt x="0" y="361"/>
                    <a:pt x="0" y="180"/>
                    <a:pt x="0" y="0"/>
                  </a:cubicBezTo>
                  <a:cubicBezTo>
                    <a:pt x="0" y="180"/>
                    <a:pt x="0" y="361"/>
                    <a:pt x="0" y="54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0" name="Freeform 36">
              <a:extLst>
                <a:ext uri="{FF2B5EF4-FFF2-40B4-BE49-F238E27FC236}">
                  <a16:creationId xmlns:a16="http://schemas.microsoft.com/office/drawing/2014/main" id="{2222DE09-749B-A587-E555-4799FE792A2B}"/>
                </a:ext>
              </a:extLst>
            </p:cNvPr>
            <p:cNvSpPr/>
            <p:nvPr/>
          </p:nvSpPr>
          <p:spPr>
            <a:xfrm>
              <a:off x="8862119" y="2169474"/>
              <a:ext cx="1804" cy="1804"/>
            </a:xfrm>
            <a:custGeom>
              <a:avLst/>
              <a:gdLst>
                <a:gd name="connsiteX0" fmla="*/ 0 w 1804"/>
                <a:gd name="connsiteY0" fmla="*/ 0 h 1804"/>
                <a:gd name="connsiteX1" fmla="*/ 0 w 1804"/>
                <a:gd name="connsiteY1" fmla="*/ 0 h 1804"/>
                <a:gd name="connsiteX2" fmla="*/ 0 w 1804"/>
                <a:gd name="connsiteY2" fmla="*/ 0 h 1804"/>
              </a:gdLst>
              <a:ahLst/>
              <a:cxnLst>
                <a:cxn ang="0">
                  <a:pos x="connsiteX0" y="connsiteY0"/>
                </a:cxn>
                <a:cxn ang="0">
                  <a:pos x="connsiteX1" y="connsiteY1"/>
                </a:cxn>
                <a:cxn ang="0">
                  <a:pos x="connsiteX2" y="connsiteY2"/>
                </a:cxn>
              </a:cxnLst>
              <a:rect l="l" t="t" r="r" b="b"/>
              <a:pathLst>
                <a:path w="1804" h="1804">
                  <a:moveTo>
                    <a:pt x="0" y="0"/>
                  </a:moveTo>
                  <a:cubicBezTo>
                    <a:pt x="0" y="0"/>
                    <a:pt x="0" y="0"/>
                    <a:pt x="0" y="0"/>
                  </a:cubicBezTo>
                  <a:cubicBezTo>
                    <a:pt x="0" y="0"/>
                    <a:pt x="0" y="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1" name="Freeform 37">
              <a:extLst>
                <a:ext uri="{FF2B5EF4-FFF2-40B4-BE49-F238E27FC236}">
                  <a16:creationId xmlns:a16="http://schemas.microsoft.com/office/drawing/2014/main" id="{77111052-6C14-05C8-183B-CEAB8C2ECA68}"/>
                </a:ext>
              </a:extLst>
            </p:cNvPr>
            <p:cNvSpPr/>
            <p:nvPr/>
          </p:nvSpPr>
          <p:spPr>
            <a:xfrm>
              <a:off x="8860856" y="2163337"/>
              <a:ext cx="1804" cy="361"/>
            </a:xfrm>
            <a:custGeom>
              <a:avLst/>
              <a:gdLst>
                <a:gd name="connsiteX0" fmla="*/ 0 w 1804"/>
                <a:gd name="connsiteY0" fmla="*/ 361 h 361"/>
                <a:gd name="connsiteX1" fmla="*/ 0 w 1804"/>
                <a:gd name="connsiteY1" fmla="*/ 0 h 361"/>
                <a:gd name="connsiteX2" fmla="*/ 0 w 1804"/>
                <a:gd name="connsiteY2" fmla="*/ 361 h 361"/>
              </a:gdLst>
              <a:ahLst/>
              <a:cxnLst>
                <a:cxn ang="0">
                  <a:pos x="connsiteX0" y="connsiteY0"/>
                </a:cxn>
                <a:cxn ang="0">
                  <a:pos x="connsiteX1" y="connsiteY1"/>
                </a:cxn>
                <a:cxn ang="0">
                  <a:pos x="connsiteX2" y="connsiteY2"/>
                </a:cxn>
              </a:cxnLst>
              <a:rect l="l" t="t" r="r" b="b"/>
              <a:pathLst>
                <a:path w="1804" h="361">
                  <a:moveTo>
                    <a:pt x="0" y="361"/>
                  </a:moveTo>
                  <a:cubicBezTo>
                    <a:pt x="0" y="181"/>
                    <a:pt x="0" y="181"/>
                    <a:pt x="0" y="0"/>
                  </a:cubicBezTo>
                  <a:cubicBezTo>
                    <a:pt x="0" y="181"/>
                    <a:pt x="0" y="361"/>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2" name="Freeform 38">
              <a:extLst>
                <a:ext uri="{FF2B5EF4-FFF2-40B4-BE49-F238E27FC236}">
                  <a16:creationId xmlns:a16="http://schemas.microsoft.com/office/drawing/2014/main" id="{EFF15C4A-6311-9AD8-4C6E-3A9C1FE65A53}"/>
                </a:ext>
              </a:extLst>
            </p:cNvPr>
            <p:cNvSpPr/>
            <p:nvPr/>
          </p:nvSpPr>
          <p:spPr>
            <a:xfrm>
              <a:off x="8864104" y="2186980"/>
              <a:ext cx="1804" cy="541"/>
            </a:xfrm>
            <a:custGeom>
              <a:avLst/>
              <a:gdLst>
                <a:gd name="connsiteX0" fmla="*/ 0 w 1804"/>
                <a:gd name="connsiteY0" fmla="*/ 0 h 541"/>
                <a:gd name="connsiteX1" fmla="*/ 0 w 1804"/>
                <a:gd name="connsiteY1" fmla="*/ 541 h 541"/>
                <a:gd name="connsiteX2" fmla="*/ 0 w 1804"/>
                <a:gd name="connsiteY2" fmla="*/ 0 h 541"/>
              </a:gdLst>
              <a:ahLst/>
              <a:cxnLst>
                <a:cxn ang="0">
                  <a:pos x="connsiteX0" y="connsiteY0"/>
                </a:cxn>
                <a:cxn ang="0">
                  <a:pos x="connsiteX1" y="connsiteY1"/>
                </a:cxn>
                <a:cxn ang="0">
                  <a:pos x="connsiteX2" y="connsiteY2"/>
                </a:cxn>
              </a:cxnLst>
              <a:rect l="l" t="t" r="r" b="b"/>
              <a:pathLst>
                <a:path w="1804" h="541">
                  <a:moveTo>
                    <a:pt x="0" y="0"/>
                  </a:moveTo>
                  <a:cubicBezTo>
                    <a:pt x="0" y="180"/>
                    <a:pt x="0" y="361"/>
                    <a:pt x="0" y="541"/>
                  </a:cubicBezTo>
                  <a:cubicBezTo>
                    <a:pt x="0" y="361"/>
                    <a:pt x="0" y="180"/>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3" name="Freeform 39">
              <a:extLst>
                <a:ext uri="{FF2B5EF4-FFF2-40B4-BE49-F238E27FC236}">
                  <a16:creationId xmlns:a16="http://schemas.microsoft.com/office/drawing/2014/main" id="{16649185-AA83-9F4D-309D-A7AC8A0F5B62}"/>
                </a:ext>
              </a:extLst>
            </p:cNvPr>
            <p:cNvSpPr/>
            <p:nvPr/>
          </p:nvSpPr>
          <p:spPr>
            <a:xfrm>
              <a:off x="8861939" y="2211705"/>
              <a:ext cx="180" cy="541"/>
            </a:xfrm>
            <a:custGeom>
              <a:avLst/>
              <a:gdLst>
                <a:gd name="connsiteX0" fmla="*/ 0 w 180"/>
                <a:gd name="connsiteY0" fmla="*/ 542 h 541"/>
                <a:gd name="connsiteX1" fmla="*/ 180 w 180"/>
                <a:gd name="connsiteY1" fmla="*/ 0 h 541"/>
                <a:gd name="connsiteX2" fmla="*/ 0 w 180"/>
                <a:gd name="connsiteY2" fmla="*/ 542 h 541"/>
              </a:gdLst>
              <a:ahLst/>
              <a:cxnLst>
                <a:cxn ang="0">
                  <a:pos x="connsiteX0" y="connsiteY0"/>
                </a:cxn>
                <a:cxn ang="0">
                  <a:pos x="connsiteX1" y="connsiteY1"/>
                </a:cxn>
                <a:cxn ang="0">
                  <a:pos x="connsiteX2" y="connsiteY2"/>
                </a:cxn>
              </a:cxnLst>
              <a:rect l="l" t="t" r="r" b="b"/>
              <a:pathLst>
                <a:path w="180" h="541">
                  <a:moveTo>
                    <a:pt x="0" y="542"/>
                  </a:moveTo>
                  <a:cubicBezTo>
                    <a:pt x="0" y="361"/>
                    <a:pt x="0" y="180"/>
                    <a:pt x="180" y="0"/>
                  </a:cubicBezTo>
                  <a:cubicBezTo>
                    <a:pt x="180" y="180"/>
                    <a:pt x="0" y="361"/>
                    <a:pt x="0" y="54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4" name="Freeform 40">
              <a:extLst>
                <a:ext uri="{FF2B5EF4-FFF2-40B4-BE49-F238E27FC236}">
                  <a16:creationId xmlns:a16="http://schemas.microsoft.com/office/drawing/2014/main" id="{772909AD-BBA9-75E6-A590-B051C691D9A8}"/>
                </a:ext>
              </a:extLst>
            </p:cNvPr>
            <p:cNvSpPr/>
            <p:nvPr/>
          </p:nvSpPr>
          <p:spPr>
            <a:xfrm>
              <a:off x="8858870" y="2223977"/>
              <a:ext cx="361" cy="1082"/>
            </a:xfrm>
            <a:custGeom>
              <a:avLst/>
              <a:gdLst>
                <a:gd name="connsiteX0" fmla="*/ 0 w 361"/>
                <a:gd name="connsiteY0" fmla="*/ 1083 h 1082"/>
                <a:gd name="connsiteX1" fmla="*/ 361 w 361"/>
                <a:gd name="connsiteY1" fmla="*/ 0 h 1082"/>
                <a:gd name="connsiteX2" fmla="*/ 0 w 361"/>
                <a:gd name="connsiteY2" fmla="*/ 1083 h 1082"/>
              </a:gdLst>
              <a:ahLst/>
              <a:cxnLst>
                <a:cxn ang="0">
                  <a:pos x="connsiteX0" y="connsiteY0"/>
                </a:cxn>
                <a:cxn ang="0">
                  <a:pos x="connsiteX1" y="connsiteY1"/>
                </a:cxn>
                <a:cxn ang="0">
                  <a:pos x="connsiteX2" y="connsiteY2"/>
                </a:cxn>
              </a:cxnLst>
              <a:rect l="l" t="t" r="r" b="b"/>
              <a:pathLst>
                <a:path w="361" h="1082">
                  <a:moveTo>
                    <a:pt x="0" y="1083"/>
                  </a:moveTo>
                  <a:cubicBezTo>
                    <a:pt x="181" y="722"/>
                    <a:pt x="181" y="361"/>
                    <a:pt x="361" y="0"/>
                  </a:cubicBezTo>
                  <a:cubicBezTo>
                    <a:pt x="181" y="361"/>
                    <a:pt x="181" y="722"/>
                    <a:pt x="0" y="1083"/>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5" name="Freeform 41">
              <a:extLst>
                <a:ext uri="{FF2B5EF4-FFF2-40B4-BE49-F238E27FC236}">
                  <a16:creationId xmlns:a16="http://schemas.microsoft.com/office/drawing/2014/main" id="{6337BA14-3E8C-87C5-D40E-B4A1104BB39D}"/>
                </a:ext>
              </a:extLst>
            </p:cNvPr>
            <p:cNvSpPr/>
            <p:nvPr/>
          </p:nvSpPr>
          <p:spPr>
            <a:xfrm>
              <a:off x="8856885" y="2230835"/>
              <a:ext cx="360" cy="902"/>
            </a:xfrm>
            <a:custGeom>
              <a:avLst/>
              <a:gdLst>
                <a:gd name="connsiteX0" fmla="*/ 0 w 360"/>
                <a:gd name="connsiteY0" fmla="*/ 902 h 902"/>
                <a:gd name="connsiteX1" fmla="*/ 361 w 360"/>
                <a:gd name="connsiteY1" fmla="*/ 0 h 902"/>
                <a:gd name="connsiteX2" fmla="*/ 0 w 360"/>
                <a:gd name="connsiteY2" fmla="*/ 902 h 902"/>
              </a:gdLst>
              <a:ahLst/>
              <a:cxnLst>
                <a:cxn ang="0">
                  <a:pos x="connsiteX0" y="connsiteY0"/>
                </a:cxn>
                <a:cxn ang="0">
                  <a:pos x="connsiteX1" y="connsiteY1"/>
                </a:cxn>
                <a:cxn ang="0">
                  <a:pos x="connsiteX2" y="connsiteY2"/>
                </a:cxn>
              </a:cxnLst>
              <a:rect l="l" t="t" r="r" b="b"/>
              <a:pathLst>
                <a:path w="360" h="902">
                  <a:moveTo>
                    <a:pt x="0" y="902"/>
                  </a:moveTo>
                  <a:cubicBezTo>
                    <a:pt x="180" y="542"/>
                    <a:pt x="180" y="180"/>
                    <a:pt x="361" y="0"/>
                  </a:cubicBezTo>
                  <a:cubicBezTo>
                    <a:pt x="180" y="361"/>
                    <a:pt x="0" y="542"/>
                    <a:pt x="0" y="90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6" name="Freeform 42">
              <a:extLst>
                <a:ext uri="{FF2B5EF4-FFF2-40B4-BE49-F238E27FC236}">
                  <a16:creationId xmlns:a16="http://schemas.microsoft.com/office/drawing/2014/main" id="{D66A9629-779E-9389-A590-2C78DA544DE7}"/>
                </a:ext>
              </a:extLst>
            </p:cNvPr>
            <p:cNvSpPr/>
            <p:nvPr/>
          </p:nvSpPr>
          <p:spPr>
            <a:xfrm>
              <a:off x="8860675" y="2218021"/>
              <a:ext cx="180" cy="360"/>
            </a:xfrm>
            <a:custGeom>
              <a:avLst/>
              <a:gdLst>
                <a:gd name="connsiteX0" fmla="*/ 0 w 180"/>
                <a:gd name="connsiteY0" fmla="*/ 361 h 360"/>
                <a:gd name="connsiteX1" fmla="*/ 181 w 180"/>
                <a:gd name="connsiteY1" fmla="*/ 0 h 360"/>
                <a:gd name="connsiteX2" fmla="*/ 0 w 180"/>
                <a:gd name="connsiteY2" fmla="*/ 361 h 360"/>
              </a:gdLst>
              <a:ahLst/>
              <a:cxnLst>
                <a:cxn ang="0">
                  <a:pos x="connsiteX0" y="connsiteY0"/>
                </a:cxn>
                <a:cxn ang="0">
                  <a:pos x="connsiteX1" y="connsiteY1"/>
                </a:cxn>
                <a:cxn ang="0">
                  <a:pos x="connsiteX2" y="connsiteY2"/>
                </a:cxn>
              </a:cxnLst>
              <a:rect l="l" t="t" r="r" b="b"/>
              <a:pathLst>
                <a:path w="180" h="360">
                  <a:moveTo>
                    <a:pt x="0" y="361"/>
                  </a:moveTo>
                  <a:cubicBezTo>
                    <a:pt x="0" y="180"/>
                    <a:pt x="0" y="0"/>
                    <a:pt x="181" y="0"/>
                  </a:cubicBezTo>
                  <a:cubicBezTo>
                    <a:pt x="0" y="0"/>
                    <a:pt x="0" y="180"/>
                    <a:pt x="0" y="3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7" name="Freeform 43">
              <a:extLst>
                <a:ext uri="{FF2B5EF4-FFF2-40B4-BE49-F238E27FC236}">
                  <a16:creationId xmlns:a16="http://schemas.microsoft.com/office/drawing/2014/main" id="{9197829E-CA27-E752-8059-25EBB2710948}"/>
                </a:ext>
              </a:extLst>
            </p:cNvPr>
            <p:cNvSpPr/>
            <p:nvPr/>
          </p:nvSpPr>
          <p:spPr>
            <a:xfrm>
              <a:off x="9063528" y="1873497"/>
              <a:ext cx="11189" cy="14979"/>
            </a:xfrm>
            <a:custGeom>
              <a:avLst/>
              <a:gdLst>
                <a:gd name="connsiteX0" fmla="*/ 0 w 11189"/>
                <a:gd name="connsiteY0" fmla="*/ 0 h 14979"/>
                <a:gd name="connsiteX1" fmla="*/ 11189 w 11189"/>
                <a:gd name="connsiteY1" fmla="*/ 14979 h 14979"/>
                <a:gd name="connsiteX2" fmla="*/ 0 w 11189"/>
                <a:gd name="connsiteY2" fmla="*/ 0 h 14979"/>
              </a:gdLst>
              <a:ahLst/>
              <a:cxnLst>
                <a:cxn ang="0">
                  <a:pos x="connsiteX0" y="connsiteY0"/>
                </a:cxn>
                <a:cxn ang="0">
                  <a:pos x="connsiteX1" y="connsiteY1"/>
                </a:cxn>
                <a:cxn ang="0">
                  <a:pos x="connsiteX2" y="connsiteY2"/>
                </a:cxn>
              </a:cxnLst>
              <a:rect l="l" t="t" r="r" b="b"/>
              <a:pathLst>
                <a:path w="11189" h="14979">
                  <a:moveTo>
                    <a:pt x="0" y="0"/>
                  </a:moveTo>
                  <a:cubicBezTo>
                    <a:pt x="4151" y="4692"/>
                    <a:pt x="7760" y="9746"/>
                    <a:pt x="11189" y="14979"/>
                  </a:cubicBezTo>
                  <a:cubicBezTo>
                    <a:pt x="7760" y="9565"/>
                    <a:pt x="4151" y="4692"/>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8" name="Freeform 44">
              <a:extLst>
                <a:ext uri="{FF2B5EF4-FFF2-40B4-BE49-F238E27FC236}">
                  <a16:creationId xmlns:a16="http://schemas.microsoft.com/office/drawing/2014/main" id="{BFD373DC-9803-5D0A-163E-965D385A6A4C}"/>
                </a:ext>
              </a:extLst>
            </p:cNvPr>
            <p:cNvSpPr/>
            <p:nvPr/>
          </p:nvSpPr>
          <p:spPr>
            <a:xfrm>
              <a:off x="8854945" y="2146293"/>
              <a:ext cx="135" cy="80"/>
            </a:xfrm>
            <a:custGeom>
              <a:avLst/>
              <a:gdLst>
                <a:gd name="connsiteX0" fmla="*/ 135 w 135"/>
                <a:gd name="connsiteY0" fmla="*/ 80 h 80"/>
                <a:gd name="connsiteX1" fmla="*/ 135 w 135"/>
                <a:gd name="connsiteY1" fmla="*/ 80 h 80"/>
                <a:gd name="connsiteX2" fmla="*/ 135 w 135"/>
                <a:gd name="connsiteY2" fmla="*/ 80 h 80"/>
              </a:gdLst>
              <a:ahLst/>
              <a:cxnLst>
                <a:cxn ang="0">
                  <a:pos x="connsiteX0" y="connsiteY0"/>
                </a:cxn>
                <a:cxn ang="0">
                  <a:pos x="connsiteX1" y="connsiteY1"/>
                </a:cxn>
                <a:cxn ang="0">
                  <a:pos x="connsiteX2" y="connsiteY2"/>
                </a:cxn>
              </a:cxnLst>
              <a:rect l="l" t="t" r="r" b="b"/>
              <a:pathLst>
                <a:path w="135" h="80">
                  <a:moveTo>
                    <a:pt x="135" y="80"/>
                  </a:moveTo>
                  <a:cubicBezTo>
                    <a:pt x="-45" y="80"/>
                    <a:pt x="-45" y="-100"/>
                    <a:pt x="135" y="80"/>
                  </a:cubicBezTo>
                  <a:cubicBezTo>
                    <a:pt x="-45" y="-100"/>
                    <a:pt x="-45" y="80"/>
                    <a:pt x="135" y="8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39" name="Freeform 45">
              <a:extLst>
                <a:ext uri="{FF2B5EF4-FFF2-40B4-BE49-F238E27FC236}">
                  <a16:creationId xmlns:a16="http://schemas.microsoft.com/office/drawing/2014/main" id="{DB31774A-9046-BF12-2D7D-48DE01BA9A27}"/>
                </a:ext>
              </a:extLst>
            </p:cNvPr>
            <p:cNvSpPr/>
            <p:nvPr/>
          </p:nvSpPr>
          <p:spPr>
            <a:xfrm>
              <a:off x="9090238" y="1917713"/>
              <a:ext cx="2345" cy="5414"/>
            </a:xfrm>
            <a:custGeom>
              <a:avLst/>
              <a:gdLst>
                <a:gd name="connsiteX0" fmla="*/ 0 w 2345"/>
                <a:gd name="connsiteY0" fmla="*/ 0 h 5414"/>
                <a:gd name="connsiteX1" fmla="*/ 2346 w 2345"/>
                <a:gd name="connsiteY1" fmla="*/ 5414 h 5414"/>
                <a:gd name="connsiteX2" fmla="*/ 0 w 2345"/>
                <a:gd name="connsiteY2" fmla="*/ 0 h 5414"/>
              </a:gdLst>
              <a:ahLst/>
              <a:cxnLst>
                <a:cxn ang="0">
                  <a:pos x="connsiteX0" y="connsiteY0"/>
                </a:cxn>
                <a:cxn ang="0">
                  <a:pos x="connsiteX1" y="connsiteY1"/>
                </a:cxn>
                <a:cxn ang="0">
                  <a:pos x="connsiteX2" y="connsiteY2"/>
                </a:cxn>
              </a:cxnLst>
              <a:rect l="l" t="t" r="r" b="b"/>
              <a:pathLst>
                <a:path w="2345" h="5414">
                  <a:moveTo>
                    <a:pt x="0" y="0"/>
                  </a:moveTo>
                  <a:cubicBezTo>
                    <a:pt x="722" y="1805"/>
                    <a:pt x="1443" y="3609"/>
                    <a:pt x="2346" y="5414"/>
                  </a:cubicBezTo>
                  <a:cubicBezTo>
                    <a:pt x="1443" y="3609"/>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0" name="Freeform 46">
              <a:extLst>
                <a:ext uri="{FF2B5EF4-FFF2-40B4-BE49-F238E27FC236}">
                  <a16:creationId xmlns:a16="http://schemas.microsoft.com/office/drawing/2014/main" id="{B4300CE2-20DB-0A05-82CA-4B1DD474074C}"/>
                </a:ext>
              </a:extLst>
            </p:cNvPr>
            <p:cNvSpPr/>
            <p:nvPr/>
          </p:nvSpPr>
          <p:spPr>
            <a:xfrm>
              <a:off x="9033930" y="1849494"/>
              <a:ext cx="29597" cy="23822"/>
            </a:xfrm>
            <a:custGeom>
              <a:avLst/>
              <a:gdLst>
                <a:gd name="connsiteX0" fmla="*/ 29598 w 29597"/>
                <a:gd name="connsiteY0" fmla="*/ 23822 h 23822"/>
                <a:gd name="connsiteX1" fmla="*/ 0 w 29597"/>
                <a:gd name="connsiteY1" fmla="*/ 0 h 23822"/>
                <a:gd name="connsiteX2" fmla="*/ 29598 w 29597"/>
                <a:gd name="connsiteY2" fmla="*/ 23822 h 23822"/>
              </a:gdLst>
              <a:ahLst/>
              <a:cxnLst>
                <a:cxn ang="0">
                  <a:pos x="connsiteX0" y="connsiteY0"/>
                </a:cxn>
                <a:cxn ang="0">
                  <a:pos x="connsiteX1" y="connsiteY1"/>
                </a:cxn>
                <a:cxn ang="0">
                  <a:pos x="connsiteX2" y="connsiteY2"/>
                </a:cxn>
              </a:cxnLst>
              <a:rect l="l" t="t" r="r" b="b"/>
              <a:pathLst>
                <a:path w="29597" h="23822">
                  <a:moveTo>
                    <a:pt x="29598" y="23822"/>
                  </a:moveTo>
                  <a:cubicBezTo>
                    <a:pt x="21296" y="14438"/>
                    <a:pt x="11731" y="6317"/>
                    <a:pt x="0" y="0"/>
                  </a:cubicBezTo>
                  <a:cubicBezTo>
                    <a:pt x="11551" y="6317"/>
                    <a:pt x="21296" y="14438"/>
                    <a:pt x="29598" y="23822"/>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1" name="Freeform 47">
              <a:extLst>
                <a:ext uri="{FF2B5EF4-FFF2-40B4-BE49-F238E27FC236}">
                  <a16:creationId xmlns:a16="http://schemas.microsoft.com/office/drawing/2014/main" id="{BC062087-7F6F-CD28-8534-E6DC7C09A545}"/>
                </a:ext>
              </a:extLst>
            </p:cNvPr>
            <p:cNvSpPr/>
            <p:nvPr/>
          </p:nvSpPr>
          <p:spPr>
            <a:xfrm>
              <a:off x="9075078" y="1888837"/>
              <a:ext cx="6316" cy="10647"/>
            </a:xfrm>
            <a:custGeom>
              <a:avLst/>
              <a:gdLst>
                <a:gd name="connsiteX0" fmla="*/ 0 w 6316"/>
                <a:gd name="connsiteY0" fmla="*/ 0 h 10647"/>
                <a:gd name="connsiteX1" fmla="*/ 6317 w 6316"/>
                <a:gd name="connsiteY1" fmla="*/ 10648 h 10647"/>
                <a:gd name="connsiteX2" fmla="*/ 0 w 6316"/>
                <a:gd name="connsiteY2" fmla="*/ 0 h 10647"/>
              </a:gdLst>
              <a:ahLst/>
              <a:cxnLst>
                <a:cxn ang="0">
                  <a:pos x="connsiteX0" y="connsiteY0"/>
                </a:cxn>
                <a:cxn ang="0">
                  <a:pos x="connsiteX1" y="connsiteY1"/>
                </a:cxn>
                <a:cxn ang="0">
                  <a:pos x="connsiteX2" y="connsiteY2"/>
                </a:cxn>
              </a:cxnLst>
              <a:rect l="l" t="t" r="r" b="b"/>
              <a:pathLst>
                <a:path w="6316" h="10647">
                  <a:moveTo>
                    <a:pt x="0" y="0"/>
                  </a:moveTo>
                  <a:cubicBezTo>
                    <a:pt x="2166" y="3429"/>
                    <a:pt x="4332" y="7039"/>
                    <a:pt x="6317" y="10648"/>
                  </a:cubicBezTo>
                  <a:cubicBezTo>
                    <a:pt x="4332" y="6858"/>
                    <a:pt x="2166" y="3429"/>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2" name="Freeform 48">
              <a:extLst>
                <a:ext uri="{FF2B5EF4-FFF2-40B4-BE49-F238E27FC236}">
                  <a16:creationId xmlns:a16="http://schemas.microsoft.com/office/drawing/2014/main" id="{E71959A0-529D-741A-18C5-1480DB2414F2}"/>
                </a:ext>
              </a:extLst>
            </p:cNvPr>
            <p:cNvSpPr/>
            <p:nvPr/>
          </p:nvSpPr>
          <p:spPr>
            <a:xfrm>
              <a:off x="8768766" y="1830635"/>
              <a:ext cx="296448" cy="322089"/>
            </a:xfrm>
            <a:custGeom>
              <a:avLst/>
              <a:gdLst>
                <a:gd name="connsiteX0" fmla="*/ 170415 w 296448"/>
                <a:gd name="connsiteY0" fmla="*/ 319889 h 322089"/>
                <a:gd name="connsiteX1" fmla="*/ 251268 w 296448"/>
                <a:gd name="connsiteY1" fmla="*/ 270800 h 322089"/>
                <a:gd name="connsiteX2" fmla="*/ 273105 w 296448"/>
                <a:gd name="connsiteY2" fmla="*/ 32575 h 322089"/>
                <a:gd name="connsiteX3" fmla="*/ 265345 w 296448"/>
                <a:gd name="connsiteY3" fmla="*/ 18859 h 322089"/>
                <a:gd name="connsiteX4" fmla="*/ 243688 w 296448"/>
                <a:gd name="connsiteY4" fmla="*/ 10196 h 322089"/>
                <a:gd name="connsiteX5" fmla="*/ 57800 w 296448"/>
                <a:gd name="connsiteY5" fmla="*/ 27702 h 322089"/>
                <a:gd name="connsiteX6" fmla="*/ 11598 w 296448"/>
                <a:gd name="connsiteY6" fmla="*/ 78957 h 322089"/>
                <a:gd name="connsiteX7" fmla="*/ 26578 w 296448"/>
                <a:gd name="connsiteY7" fmla="*/ 215214 h 322089"/>
                <a:gd name="connsiteX8" fmla="*/ 75125 w 296448"/>
                <a:gd name="connsiteY8" fmla="*/ 294262 h 322089"/>
                <a:gd name="connsiteX9" fmla="*/ 83968 w 296448"/>
                <a:gd name="connsiteY9" fmla="*/ 309963 h 322089"/>
                <a:gd name="connsiteX10" fmla="*/ 83968 w 296448"/>
                <a:gd name="connsiteY10" fmla="*/ 309963 h 322089"/>
                <a:gd name="connsiteX11" fmla="*/ 170415 w 296448"/>
                <a:gd name="connsiteY11" fmla="*/ 319889 h 322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6448" h="322089">
                  <a:moveTo>
                    <a:pt x="170415" y="319889"/>
                  </a:moveTo>
                  <a:cubicBezTo>
                    <a:pt x="201818" y="314655"/>
                    <a:pt x="231415" y="295345"/>
                    <a:pt x="251268" y="270800"/>
                  </a:cubicBezTo>
                  <a:cubicBezTo>
                    <a:pt x="304327" y="204928"/>
                    <a:pt x="309380" y="107472"/>
                    <a:pt x="273105" y="32575"/>
                  </a:cubicBezTo>
                  <a:cubicBezTo>
                    <a:pt x="270759" y="27702"/>
                    <a:pt x="268232" y="23190"/>
                    <a:pt x="265345" y="18859"/>
                  </a:cubicBezTo>
                  <a:cubicBezTo>
                    <a:pt x="258667" y="15250"/>
                    <a:pt x="251628" y="12362"/>
                    <a:pt x="243688" y="10196"/>
                  </a:cubicBezTo>
                  <a:cubicBezTo>
                    <a:pt x="179620" y="-7851"/>
                    <a:pt x="117175" y="-1895"/>
                    <a:pt x="57800" y="27702"/>
                  </a:cubicBezTo>
                  <a:cubicBezTo>
                    <a:pt x="36504" y="38350"/>
                    <a:pt x="20442" y="56037"/>
                    <a:pt x="11598" y="78957"/>
                  </a:cubicBezTo>
                  <a:cubicBezTo>
                    <a:pt x="-6990" y="126963"/>
                    <a:pt x="-4103" y="172442"/>
                    <a:pt x="26578" y="215214"/>
                  </a:cubicBezTo>
                  <a:cubicBezTo>
                    <a:pt x="44625" y="240300"/>
                    <a:pt x="58522" y="268274"/>
                    <a:pt x="75125" y="294262"/>
                  </a:cubicBezTo>
                  <a:cubicBezTo>
                    <a:pt x="78554" y="299496"/>
                    <a:pt x="81442" y="304729"/>
                    <a:pt x="83968" y="309963"/>
                  </a:cubicBezTo>
                  <a:lnTo>
                    <a:pt x="83968" y="309963"/>
                  </a:lnTo>
                  <a:cubicBezTo>
                    <a:pt x="111400" y="321153"/>
                    <a:pt x="140096" y="324943"/>
                    <a:pt x="170415" y="319889"/>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3" name="Freeform 49">
              <a:extLst>
                <a:ext uri="{FF2B5EF4-FFF2-40B4-BE49-F238E27FC236}">
                  <a16:creationId xmlns:a16="http://schemas.microsoft.com/office/drawing/2014/main" id="{0E3EC19A-047A-3C27-7467-F58AAFC27AAC}"/>
                </a:ext>
              </a:extLst>
            </p:cNvPr>
            <p:cNvSpPr/>
            <p:nvPr/>
          </p:nvSpPr>
          <p:spPr>
            <a:xfrm>
              <a:off x="9092945" y="1924210"/>
              <a:ext cx="2165" cy="5594"/>
            </a:xfrm>
            <a:custGeom>
              <a:avLst/>
              <a:gdLst>
                <a:gd name="connsiteX0" fmla="*/ 0 w 2165"/>
                <a:gd name="connsiteY0" fmla="*/ 0 h 5594"/>
                <a:gd name="connsiteX1" fmla="*/ 2166 w 2165"/>
                <a:gd name="connsiteY1" fmla="*/ 5595 h 5594"/>
                <a:gd name="connsiteX2" fmla="*/ 0 w 2165"/>
                <a:gd name="connsiteY2" fmla="*/ 0 h 5594"/>
              </a:gdLst>
              <a:ahLst/>
              <a:cxnLst>
                <a:cxn ang="0">
                  <a:pos x="connsiteX0" y="connsiteY0"/>
                </a:cxn>
                <a:cxn ang="0">
                  <a:pos x="connsiteX1" y="connsiteY1"/>
                </a:cxn>
                <a:cxn ang="0">
                  <a:pos x="connsiteX2" y="connsiteY2"/>
                </a:cxn>
              </a:cxnLst>
              <a:rect l="l" t="t" r="r" b="b"/>
              <a:pathLst>
                <a:path w="2165" h="5594">
                  <a:moveTo>
                    <a:pt x="0" y="0"/>
                  </a:moveTo>
                  <a:cubicBezTo>
                    <a:pt x="722" y="1805"/>
                    <a:pt x="1443" y="3790"/>
                    <a:pt x="2166" y="5595"/>
                  </a:cubicBezTo>
                  <a:cubicBezTo>
                    <a:pt x="1443" y="3790"/>
                    <a:pt x="72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4" name="Freeform 50">
              <a:extLst>
                <a:ext uri="{FF2B5EF4-FFF2-40B4-BE49-F238E27FC236}">
                  <a16:creationId xmlns:a16="http://schemas.microsoft.com/office/drawing/2014/main" id="{A16AA48C-36A9-53AD-FE61-86352A6F80BC}"/>
                </a:ext>
              </a:extLst>
            </p:cNvPr>
            <p:cNvSpPr/>
            <p:nvPr/>
          </p:nvSpPr>
          <p:spPr>
            <a:xfrm>
              <a:off x="9081575" y="1899846"/>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429"/>
                    <a:pt x="902" y="1624"/>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5" name="Freeform 51">
              <a:extLst>
                <a:ext uri="{FF2B5EF4-FFF2-40B4-BE49-F238E27FC236}">
                  <a16:creationId xmlns:a16="http://schemas.microsoft.com/office/drawing/2014/main" id="{60F9BAB1-6196-6025-1872-74217CFE2E6D}"/>
                </a:ext>
              </a:extLst>
            </p:cNvPr>
            <p:cNvSpPr/>
            <p:nvPr/>
          </p:nvSpPr>
          <p:spPr>
            <a:xfrm>
              <a:off x="9084643" y="1905802"/>
              <a:ext cx="2707" cy="5414"/>
            </a:xfrm>
            <a:custGeom>
              <a:avLst/>
              <a:gdLst>
                <a:gd name="connsiteX0" fmla="*/ 0 w 2707"/>
                <a:gd name="connsiteY0" fmla="*/ 0 h 5414"/>
                <a:gd name="connsiteX1" fmla="*/ 2707 w 2707"/>
                <a:gd name="connsiteY1" fmla="*/ 5414 h 5414"/>
                <a:gd name="connsiteX2" fmla="*/ 0 w 2707"/>
                <a:gd name="connsiteY2" fmla="*/ 0 h 5414"/>
              </a:gdLst>
              <a:ahLst/>
              <a:cxnLst>
                <a:cxn ang="0">
                  <a:pos x="connsiteX0" y="connsiteY0"/>
                </a:cxn>
                <a:cxn ang="0">
                  <a:pos x="connsiteX1" y="connsiteY1"/>
                </a:cxn>
                <a:cxn ang="0">
                  <a:pos x="connsiteX2" y="connsiteY2"/>
                </a:cxn>
              </a:cxnLst>
              <a:rect l="l" t="t" r="r" b="b"/>
              <a:pathLst>
                <a:path w="2707" h="5414">
                  <a:moveTo>
                    <a:pt x="0" y="0"/>
                  </a:moveTo>
                  <a:cubicBezTo>
                    <a:pt x="902" y="1805"/>
                    <a:pt x="1805" y="3609"/>
                    <a:pt x="2707" y="5414"/>
                  </a:cubicBezTo>
                  <a:cubicBezTo>
                    <a:pt x="1805"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6" name="Freeform 52">
              <a:extLst>
                <a:ext uri="{FF2B5EF4-FFF2-40B4-BE49-F238E27FC236}">
                  <a16:creationId xmlns:a16="http://schemas.microsoft.com/office/drawing/2014/main" id="{3454AF72-71A2-A63A-EF65-7C87C73FCDC6}"/>
                </a:ext>
              </a:extLst>
            </p:cNvPr>
            <p:cNvSpPr/>
            <p:nvPr/>
          </p:nvSpPr>
          <p:spPr>
            <a:xfrm>
              <a:off x="9087350" y="1911396"/>
              <a:ext cx="2526" cy="5594"/>
            </a:xfrm>
            <a:custGeom>
              <a:avLst/>
              <a:gdLst>
                <a:gd name="connsiteX0" fmla="*/ 0 w 2526"/>
                <a:gd name="connsiteY0" fmla="*/ 0 h 5594"/>
                <a:gd name="connsiteX1" fmla="*/ 2526 w 2526"/>
                <a:gd name="connsiteY1" fmla="*/ 5595 h 5594"/>
                <a:gd name="connsiteX2" fmla="*/ 0 w 2526"/>
                <a:gd name="connsiteY2" fmla="*/ 0 h 5594"/>
              </a:gdLst>
              <a:ahLst/>
              <a:cxnLst>
                <a:cxn ang="0">
                  <a:pos x="connsiteX0" y="connsiteY0"/>
                </a:cxn>
                <a:cxn ang="0">
                  <a:pos x="connsiteX1" y="connsiteY1"/>
                </a:cxn>
                <a:cxn ang="0">
                  <a:pos x="connsiteX2" y="connsiteY2"/>
                </a:cxn>
              </a:cxnLst>
              <a:rect l="l" t="t" r="r" b="b"/>
              <a:pathLst>
                <a:path w="2526" h="5594">
                  <a:moveTo>
                    <a:pt x="0" y="0"/>
                  </a:moveTo>
                  <a:cubicBezTo>
                    <a:pt x="902" y="1805"/>
                    <a:pt x="1624" y="3609"/>
                    <a:pt x="2526" y="5595"/>
                  </a:cubicBezTo>
                  <a:cubicBezTo>
                    <a:pt x="1624" y="3609"/>
                    <a:pt x="902" y="1805"/>
                    <a:pt x="0" y="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7" name="Freeform 53">
              <a:extLst>
                <a:ext uri="{FF2B5EF4-FFF2-40B4-BE49-F238E27FC236}">
                  <a16:creationId xmlns:a16="http://schemas.microsoft.com/office/drawing/2014/main" id="{B76DFE10-656B-50BD-6E79-D6958AB054F9}"/>
                </a:ext>
              </a:extLst>
            </p:cNvPr>
            <p:cNvSpPr/>
            <p:nvPr/>
          </p:nvSpPr>
          <p:spPr>
            <a:xfrm>
              <a:off x="8575207" y="2142870"/>
              <a:ext cx="186446" cy="185240"/>
            </a:xfrm>
            <a:custGeom>
              <a:avLst/>
              <a:gdLst>
                <a:gd name="connsiteX0" fmla="*/ 184944 w 186446"/>
                <a:gd name="connsiteY0" fmla="*/ 109261 h 185240"/>
                <a:gd name="connsiteX1" fmla="*/ 98317 w 186446"/>
                <a:gd name="connsiteY1" fmla="*/ 74 h 185240"/>
                <a:gd name="connsiteX2" fmla="*/ 4290 w 186446"/>
                <a:gd name="connsiteY2" fmla="*/ 116841 h 185240"/>
                <a:gd name="connsiteX3" fmla="*/ 97775 w 186446"/>
                <a:gd name="connsiteY3" fmla="*/ 185240 h 185240"/>
                <a:gd name="connsiteX4" fmla="*/ 184944 w 186446"/>
                <a:gd name="connsiteY4" fmla="*/ 109261 h 185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446" h="185240">
                  <a:moveTo>
                    <a:pt x="184944" y="109261"/>
                  </a:moveTo>
                  <a:cubicBezTo>
                    <a:pt x="191983" y="79122"/>
                    <a:pt x="176101" y="-2813"/>
                    <a:pt x="98317" y="74"/>
                  </a:cubicBezTo>
                  <a:cubicBezTo>
                    <a:pt x="7358" y="-1008"/>
                    <a:pt x="-9607" y="76776"/>
                    <a:pt x="4290" y="116841"/>
                  </a:cubicBezTo>
                  <a:cubicBezTo>
                    <a:pt x="19089" y="159974"/>
                    <a:pt x="41828" y="182172"/>
                    <a:pt x="97775" y="185240"/>
                  </a:cubicBezTo>
                  <a:cubicBezTo>
                    <a:pt x="161843" y="181089"/>
                    <a:pt x="177725" y="139942"/>
                    <a:pt x="184944" y="10926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8" name="Freeform 54">
              <a:extLst>
                <a:ext uri="{FF2B5EF4-FFF2-40B4-BE49-F238E27FC236}">
                  <a16:creationId xmlns:a16="http://schemas.microsoft.com/office/drawing/2014/main" id="{D9144E86-256E-73B8-6038-E94AE944BEA1}"/>
                </a:ext>
              </a:extLst>
            </p:cNvPr>
            <p:cNvSpPr/>
            <p:nvPr/>
          </p:nvSpPr>
          <p:spPr>
            <a:xfrm>
              <a:off x="8510151" y="2335438"/>
              <a:ext cx="422892" cy="556940"/>
            </a:xfrm>
            <a:custGeom>
              <a:avLst/>
              <a:gdLst>
                <a:gd name="connsiteX0" fmla="*/ 212101 w 422892"/>
                <a:gd name="connsiteY0" fmla="*/ 114311 h 556940"/>
                <a:gd name="connsiteX1" fmla="*/ 263356 w 422892"/>
                <a:gd name="connsiteY1" fmla="*/ 181447 h 556940"/>
                <a:gd name="connsiteX2" fmla="*/ 279960 w 422892"/>
                <a:gd name="connsiteY2" fmla="*/ 184154 h 556940"/>
                <a:gd name="connsiteX3" fmla="*/ 398350 w 422892"/>
                <a:gd name="connsiteY3" fmla="*/ 167551 h 556940"/>
                <a:gd name="connsiteX4" fmla="*/ 421992 w 422892"/>
                <a:gd name="connsiteY4" fmla="*/ 144269 h 556940"/>
                <a:gd name="connsiteX5" fmla="*/ 398531 w 422892"/>
                <a:gd name="connsiteY5" fmla="*/ 119003 h 556940"/>
                <a:gd name="connsiteX6" fmla="*/ 354134 w 422892"/>
                <a:gd name="connsiteY6" fmla="*/ 129290 h 556940"/>
                <a:gd name="connsiteX7" fmla="*/ 251625 w 422892"/>
                <a:gd name="connsiteY7" fmla="*/ 83089 h 556940"/>
                <a:gd name="connsiteX8" fmla="*/ 247655 w 422892"/>
                <a:gd name="connsiteY8" fmla="*/ 75689 h 556940"/>
                <a:gd name="connsiteX9" fmla="*/ 136122 w 422892"/>
                <a:gd name="connsiteY9" fmla="*/ 432 h 556940"/>
                <a:gd name="connsiteX10" fmla="*/ 83965 w 422892"/>
                <a:gd name="connsiteY10" fmla="*/ 12163 h 556940"/>
                <a:gd name="connsiteX11" fmla="*/ 23687 w 422892"/>
                <a:gd name="connsiteY11" fmla="*/ 96083 h 556940"/>
                <a:gd name="connsiteX12" fmla="*/ 225 w 422892"/>
                <a:gd name="connsiteY12" fmla="*/ 285039 h 556940"/>
                <a:gd name="connsiteX13" fmla="*/ 9068 w 422892"/>
                <a:gd name="connsiteY13" fmla="*/ 311027 h 556940"/>
                <a:gd name="connsiteX14" fmla="*/ 50036 w 422892"/>
                <a:gd name="connsiteY14" fmla="*/ 298214 h 556940"/>
                <a:gd name="connsiteX15" fmla="*/ 77288 w 422892"/>
                <a:gd name="connsiteY15" fmla="*/ 115033 h 556940"/>
                <a:gd name="connsiteX16" fmla="*/ 96959 w 422892"/>
                <a:gd name="connsiteY16" fmla="*/ 95181 h 556940"/>
                <a:gd name="connsiteX17" fmla="*/ 83063 w 422892"/>
                <a:gd name="connsiteY17" fmla="*/ 149684 h 556940"/>
                <a:gd name="connsiteX18" fmla="*/ 72234 w 422892"/>
                <a:gd name="connsiteY18" fmla="*/ 264465 h 556940"/>
                <a:gd name="connsiteX19" fmla="*/ 44261 w 422892"/>
                <a:gd name="connsiteY19" fmla="*/ 324202 h 556940"/>
                <a:gd name="connsiteX20" fmla="*/ 23687 w 422892"/>
                <a:gd name="connsiteY20" fmla="*/ 363184 h 556940"/>
                <a:gd name="connsiteX21" fmla="*/ 406 w 422892"/>
                <a:gd name="connsiteY21" fmla="*/ 530483 h 556940"/>
                <a:gd name="connsiteX22" fmla="*/ 10693 w 422892"/>
                <a:gd name="connsiteY22" fmla="*/ 550516 h 556940"/>
                <a:gd name="connsiteX23" fmla="*/ 59421 w 422892"/>
                <a:gd name="connsiteY23" fmla="*/ 532107 h 556940"/>
                <a:gd name="connsiteX24" fmla="*/ 60864 w 422892"/>
                <a:gd name="connsiteY24" fmla="*/ 523806 h 556940"/>
                <a:gd name="connsiteX25" fmla="*/ 83423 w 422892"/>
                <a:gd name="connsiteY25" fmla="*/ 390796 h 556940"/>
                <a:gd name="connsiteX26" fmla="*/ 107607 w 422892"/>
                <a:gd name="connsiteY26" fmla="*/ 316080 h 556940"/>
                <a:gd name="connsiteX27" fmla="*/ 133415 w 422892"/>
                <a:gd name="connsiteY27" fmla="*/ 296770 h 556940"/>
                <a:gd name="connsiteX28" fmla="*/ 158320 w 422892"/>
                <a:gd name="connsiteY28" fmla="*/ 316441 h 556940"/>
                <a:gd name="connsiteX29" fmla="*/ 166803 w 422892"/>
                <a:gd name="connsiteY29" fmla="*/ 346039 h 556940"/>
                <a:gd name="connsiteX30" fmla="*/ 196581 w 422892"/>
                <a:gd name="connsiteY30" fmla="*/ 540409 h 556940"/>
                <a:gd name="connsiteX31" fmla="*/ 233217 w 422892"/>
                <a:gd name="connsiteY31" fmla="*/ 556291 h 556940"/>
                <a:gd name="connsiteX32" fmla="*/ 254332 w 422892"/>
                <a:gd name="connsiteY32" fmla="*/ 526513 h 556940"/>
                <a:gd name="connsiteX33" fmla="*/ 248196 w 422892"/>
                <a:gd name="connsiteY33" fmla="*/ 420033 h 556940"/>
                <a:gd name="connsiteX34" fmla="*/ 213726 w 422892"/>
                <a:gd name="connsiteY34" fmla="*/ 144089 h 556940"/>
                <a:gd name="connsiteX35" fmla="*/ 212101 w 422892"/>
                <a:gd name="connsiteY35" fmla="*/ 114311 h 55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22892" h="556940">
                  <a:moveTo>
                    <a:pt x="212101" y="114311"/>
                  </a:moveTo>
                  <a:cubicBezTo>
                    <a:pt x="231051" y="168092"/>
                    <a:pt x="244587" y="175852"/>
                    <a:pt x="263356" y="181447"/>
                  </a:cubicBezTo>
                  <a:cubicBezTo>
                    <a:pt x="268770" y="183071"/>
                    <a:pt x="274365" y="183974"/>
                    <a:pt x="279960" y="184154"/>
                  </a:cubicBezTo>
                  <a:cubicBezTo>
                    <a:pt x="321108" y="186500"/>
                    <a:pt x="358646" y="173867"/>
                    <a:pt x="398350" y="167551"/>
                  </a:cubicBezTo>
                  <a:cubicBezTo>
                    <a:pt x="407194" y="166107"/>
                    <a:pt x="418022" y="162136"/>
                    <a:pt x="421992" y="144269"/>
                  </a:cubicBezTo>
                  <a:cubicBezTo>
                    <a:pt x="426504" y="130734"/>
                    <a:pt x="413329" y="119184"/>
                    <a:pt x="398531" y="119003"/>
                  </a:cubicBezTo>
                  <a:cubicBezTo>
                    <a:pt x="383371" y="118823"/>
                    <a:pt x="368753" y="125681"/>
                    <a:pt x="354134" y="129290"/>
                  </a:cubicBezTo>
                  <a:cubicBezTo>
                    <a:pt x="298729" y="143187"/>
                    <a:pt x="278877" y="134163"/>
                    <a:pt x="251625" y="83089"/>
                  </a:cubicBezTo>
                  <a:cubicBezTo>
                    <a:pt x="250362" y="80562"/>
                    <a:pt x="248738" y="78216"/>
                    <a:pt x="247655" y="75689"/>
                  </a:cubicBezTo>
                  <a:cubicBezTo>
                    <a:pt x="226359" y="27142"/>
                    <a:pt x="192249" y="-4080"/>
                    <a:pt x="136122" y="432"/>
                  </a:cubicBezTo>
                  <a:cubicBezTo>
                    <a:pt x="122767" y="1515"/>
                    <a:pt x="95516" y="5124"/>
                    <a:pt x="83965" y="12163"/>
                  </a:cubicBezTo>
                  <a:cubicBezTo>
                    <a:pt x="50758" y="32737"/>
                    <a:pt x="35779" y="56379"/>
                    <a:pt x="23687" y="96083"/>
                  </a:cubicBezTo>
                  <a:cubicBezTo>
                    <a:pt x="4917" y="157805"/>
                    <a:pt x="4015" y="221512"/>
                    <a:pt x="225" y="285039"/>
                  </a:cubicBezTo>
                  <a:cubicBezTo>
                    <a:pt x="-497" y="296228"/>
                    <a:pt x="45" y="304891"/>
                    <a:pt x="9068" y="311027"/>
                  </a:cubicBezTo>
                  <a:cubicBezTo>
                    <a:pt x="24589" y="321675"/>
                    <a:pt x="44261" y="316622"/>
                    <a:pt x="50036" y="298214"/>
                  </a:cubicBezTo>
                  <a:cubicBezTo>
                    <a:pt x="62308" y="258509"/>
                    <a:pt x="73497" y="135246"/>
                    <a:pt x="77288" y="115033"/>
                  </a:cubicBezTo>
                  <a:cubicBezTo>
                    <a:pt x="79273" y="104204"/>
                    <a:pt x="79814" y="95722"/>
                    <a:pt x="96959" y="95181"/>
                  </a:cubicBezTo>
                  <a:cubicBezTo>
                    <a:pt x="90823" y="115394"/>
                    <a:pt x="84506" y="131817"/>
                    <a:pt x="83063" y="149684"/>
                  </a:cubicBezTo>
                  <a:cubicBezTo>
                    <a:pt x="79995" y="187944"/>
                    <a:pt x="76024" y="226205"/>
                    <a:pt x="72234" y="264465"/>
                  </a:cubicBezTo>
                  <a:cubicBezTo>
                    <a:pt x="70249" y="284137"/>
                    <a:pt x="60503" y="326728"/>
                    <a:pt x="44261" y="324202"/>
                  </a:cubicBezTo>
                  <a:cubicBezTo>
                    <a:pt x="22062" y="322216"/>
                    <a:pt x="25131" y="350551"/>
                    <a:pt x="23687" y="363184"/>
                  </a:cubicBezTo>
                  <a:cubicBezTo>
                    <a:pt x="21341" y="384660"/>
                    <a:pt x="2932" y="496013"/>
                    <a:pt x="406" y="530483"/>
                  </a:cubicBezTo>
                  <a:cubicBezTo>
                    <a:pt x="-135" y="537883"/>
                    <a:pt x="2932" y="545643"/>
                    <a:pt x="10693" y="550516"/>
                  </a:cubicBezTo>
                  <a:cubicBezTo>
                    <a:pt x="31267" y="563690"/>
                    <a:pt x="54007" y="555028"/>
                    <a:pt x="59421" y="532107"/>
                  </a:cubicBezTo>
                  <a:cubicBezTo>
                    <a:pt x="60143" y="529400"/>
                    <a:pt x="60684" y="526513"/>
                    <a:pt x="60864" y="523806"/>
                  </a:cubicBezTo>
                  <a:cubicBezTo>
                    <a:pt x="64113" y="478687"/>
                    <a:pt x="75663" y="435193"/>
                    <a:pt x="83423" y="390796"/>
                  </a:cubicBezTo>
                  <a:cubicBezTo>
                    <a:pt x="87935" y="364808"/>
                    <a:pt x="96959" y="340083"/>
                    <a:pt x="107607" y="316080"/>
                  </a:cubicBezTo>
                  <a:cubicBezTo>
                    <a:pt x="112480" y="305071"/>
                    <a:pt x="121323" y="297492"/>
                    <a:pt x="133415" y="296770"/>
                  </a:cubicBezTo>
                  <a:cubicBezTo>
                    <a:pt x="146589" y="295867"/>
                    <a:pt x="153628" y="306154"/>
                    <a:pt x="158320" y="316441"/>
                  </a:cubicBezTo>
                  <a:cubicBezTo>
                    <a:pt x="162471" y="325826"/>
                    <a:pt x="165720" y="335932"/>
                    <a:pt x="166803" y="346039"/>
                  </a:cubicBezTo>
                  <a:cubicBezTo>
                    <a:pt x="172397" y="396391"/>
                    <a:pt x="193512" y="525610"/>
                    <a:pt x="196581" y="540409"/>
                  </a:cubicBezTo>
                  <a:cubicBezTo>
                    <a:pt x="197483" y="544921"/>
                    <a:pt x="205063" y="560261"/>
                    <a:pt x="233217" y="556291"/>
                  </a:cubicBezTo>
                  <a:cubicBezTo>
                    <a:pt x="254513" y="555569"/>
                    <a:pt x="254152" y="536258"/>
                    <a:pt x="254332" y="526513"/>
                  </a:cubicBezTo>
                  <a:cubicBezTo>
                    <a:pt x="255596" y="490779"/>
                    <a:pt x="251084" y="455406"/>
                    <a:pt x="248196" y="420033"/>
                  </a:cubicBezTo>
                  <a:cubicBezTo>
                    <a:pt x="240977" y="327450"/>
                    <a:pt x="232495" y="235228"/>
                    <a:pt x="213726" y="144089"/>
                  </a:cubicBezTo>
                  <a:cubicBezTo>
                    <a:pt x="211560" y="134524"/>
                    <a:pt x="202356" y="115574"/>
                    <a:pt x="212101" y="114311"/>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49" name="Freeform 55">
              <a:extLst>
                <a:ext uri="{FF2B5EF4-FFF2-40B4-BE49-F238E27FC236}">
                  <a16:creationId xmlns:a16="http://schemas.microsoft.com/office/drawing/2014/main" id="{77D362F5-A553-7B49-202F-0B84CF1BE16D}"/>
                </a:ext>
              </a:extLst>
            </p:cNvPr>
            <p:cNvSpPr/>
            <p:nvPr/>
          </p:nvSpPr>
          <p:spPr>
            <a:xfrm>
              <a:off x="9220529" y="2333361"/>
              <a:ext cx="380885" cy="572234"/>
            </a:xfrm>
            <a:custGeom>
              <a:avLst/>
              <a:gdLst>
                <a:gd name="connsiteX0" fmla="*/ 380088 w 380885"/>
                <a:gd name="connsiteY0" fmla="*/ 242900 h 572234"/>
                <a:gd name="connsiteX1" fmla="*/ 355003 w 380885"/>
                <a:gd name="connsiteY1" fmla="*/ 85347 h 572234"/>
                <a:gd name="connsiteX2" fmla="*/ 319089 w 380885"/>
                <a:gd name="connsiteY2" fmla="*/ 25429 h 572234"/>
                <a:gd name="connsiteX3" fmla="*/ 199976 w 380885"/>
                <a:gd name="connsiteY3" fmla="*/ 9006 h 572234"/>
                <a:gd name="connsiteX4" fmla="*/ 161715 w 380885"/>
                <a:gd name="connsiteY4" fmla="*/ 40228 h 572234"/>
                <a:gd name="connsiteX5" fmla="*/ 119484 w 380885"/>
                <a:gd name="connsiteY5" fmla="*/ 113320 h 572234"/>
                <a:gd name="connsiteX6" fmla="*/ 75088 w 380885"/>
                <a:gd name="connsiteY6" fmla="*/ 162770 h 572234"/>
                <a:gd name="connsiteX7" fmla="*/ 11 w 380885"/>
                <a:gd name="connsiteY7" fmla="*/ 228282 h 572234"/>
                <a:gd name="connsiteX8" fmla="*/ 24014 w 380885"/>
                <a:gd name="connsiteY8" fmla="*/ 251202 h 572234"/>
                <a:gd name="connsiteX9" fmla="*/ 63718 w 380885"/>
                <a:gd name="connsiteY9" fmla="*/ 235320 h 572234"/>
                <a:gd name="connsiteX10" fmla="*/ 136268 w 380885"/>
                <a:gd name="connsiteY10" fmla="*/ 187675 h 572234"/>
                <a:gd name="connsiteX11" fmla="*/ 155038 w 380885"/>
                <a:gd name="connsiteY11" fmla="*/ 160243 h 572234"/>
                <a:gd name="connsiteX12" fmla="*/ 158827 w 380885"/>
                <a:gd name="connsiteY12" fmla="*/ 107003 h 572234"/>
                <a:gd name="connsiteX13" fmla="*/ 169115 w 380885"/>
                <a:gd name="connsiteY13" fmla="*/ 80474 h 572234"/>
                <a:gd name="connsiteX14" fmla="*/ 173988 w 380885"/>
                <a:gd name="connsiteY14" fmla="*/ 107545 h 572234"/>
                <a:gd name="connsiteX15" fmla="*/ 153233 w 380885"/>
                <a:gd name="connsiteY15" fmla="*/ 280619 h 572234"/>
                <a:gd name="connsiteX16" fmla="*/ 119484 w 380885"/>
                <a:gd name="connsiteY16" fmla="*/ 428608 h 572234"/>
                <a:gd name="connsiteX17" fmla="*/ 101437 w 380885"/>
                <a:gd name="connsiteY17" fmla="*/ 519747 h 572234"/>
                <a:gd name="connsiteX18" fmla="*/ 100715 w 380885"/>
                <a:gd name="connsiteY18" fmla="*/ 552232 h 572234"/>
                <a:gd name="connsiteX19" fmla="*/ 131756 w 380885"/>
                <a:gd name="connsiteY19" fmla="*/ 563061 h 572234"/>
                <a:gd name="connsiteX20" fmla="*/ 149443 w 380885"/>
                <a:gd name="connsiteY20" fmla="*/ 543389 h 572234"/>
                <a:gd name="connsiteX21" fmla="*/ 181026 w 380885"/>
                <a:gd name="connsiteY21" fmla="*/ 412185 h 572234"/>
                <a:gd name="connsiteX22" fmla="*/ 202141 w 380885"/>
                <a:gd name="connsiteY22" fmla="*/ 336386 h 572234"/>
                <a:gd name="connsiteX23" fmla="*/ 232461 w 380885"/>
                <a:gd name="connsiteY23" fmla="*/ 312743 h 572234"/>
                <a:gd name="connsiteX24" fmla="*/ 263863 w 380885"/>
                <a:gd name="connsiteY24" fmla="*/ 334039 h 572234"/>
                <a:gd name="connsiteX25" fmla="*/ 273609 w 380885"/>
                <a:gd name="connsiteY25" fmla="*/ 382587 h 572234"/>
                <a:gd name="connsiteX26" fmla="*/ 281008 w 380885"/>
                <a:gd name="connsiteY26" fmla="*/ 492134 h 572234"/>
                <a:gd name="connsiteX27" fmla="*/ 289671 w 380885"/>
                <a:gd name="connsiteY27" fmla="*/ 550427 h 572234"/>
                <a:gd name="connsiteX28" fmla="*/ 327570 w 380885"/>
                <a:gd name="connsiteY28" fmla="*/ 570821 h 572234"/>
                <a:gd name="connsiteX29" fmla="*/ 354100 w 380885"/>
                <a:gd name="connsiteY29" fmla="*/ 525522 h 572234"/>
                <a:gd name="connsiteX30" fmla="*/ 341467 w 380885"/>
                <a:gd name="connsiteY30" fmla="*/ 348838 h 572234"/>
                <a:gd name="connsiteX31" fmla="*/ 335872 w 380885"/>
                <a:gd name="connsiteY31" fmla="*/ 321587 h 572234"/>
                <a:gd name="connsiteX32" fmla="*/ 318547 w 380885"/>
                <a:gd name="connsiteY32" fmla="*/ 242539 h 572234"/>
                <a:gd name="connsiteX33" fmla="*/ 300861 w 380885"/>
                <a:gd name="connsiteY33" fmla="*/ 148512 h 572234"/>
                <a:gd name="connsiteX34" fmla="*/ 285520 w 380885"/>
                <a:gd name="connsiteY34" fmla="*/ 103394 h 572234"/>
                <a:gd name="connsiteX35" fmla="*/ 291656 w 380885"/>
                <a:gd name="connsiteY35" fmla="*/ 92566 h 572234"/>
                <a:gd name="connsiteX36" fmla="*/ 300319 w 380885"/>
                <a:gd name="connsiteY36" fmla="*/ 97799 h 572234"/>
                <a:gd name="connsiteX37" fmla="*/ 303748 w 380885"/>
                <a:gd name="connsiteY37" fmla="*/ 108447 h 572234"/>
                <a:gd name="connsiteX38" fmla="*/ 332985 w 380885"/>
                <a:gd name="connsiteY38" fmla="*/ 271054 h 572234"/>
                <a:gd name="connsiteX39" fmla="*/ 337677 w 380885"/>
                <a:gd name="connsiteY39" fmla="*/ 298667 h 572234"/>
                <a:gd name="connsiteX40" fmla="*/ 366914 w 380885"/>
                <a:gd name="connsiteY40" fmla="*/ 306066 h 572234"/>
                <a:gd name="connsiteX41" fmla="*/ 380088 w 380885"/>
                <a:gd name="connsiteY41" fmla="*/ 242900 h 572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0885" h="572234">
                  <a:moveTo>
                    <a:pt x="380088" y="242900"/>
                  </a:moveTo>
                  <a:cubicBezTo>
                    <a:pt x="381533" y="231169"/>
                    <a:pt x="364026" y="125412"/>
                    <a:pt x="355003" y="85347"/>
                  </a:cubicBezTo>
                  <a:cubicBezTo>
                    <a:pt x="349769" y="62607"/>
                    <a:pt x="338399" y="41311"/>
                    <a:pt x="319089" y="25429"/>
                  </a:cubicBezTo>
                  <a:cubicBezTo>
                    <a:pt x="282452" y="-4529"/>
                    <a:pt x="242387" y="-5251"/>
                    <a:pt x="199976" y="9006"/>
                  </a:cubicBezTo>
                  <a:cubicBezTo>
                    <a:pt x="183553" y="14601"/>
                    <a:pt x="170378" y="24527"/>
                    <a:pt x="161715" y="40228"/>
                  </a:cubicBezTo>
                  <a:cubicBezTo>
                    <a:pt x="147999" y="64773"/>
                    <a:pt x="132118" y="88234"/>
                    <a:pt x="119484" y="113320"/>
                  </a:cubicBezTo>
                  <a:cubicBezTo>
                    <a:pt x="109017" y="134255"/>
                    <a:pt x="93677" y="149234"/>
                    <a:pt x="75088" y="162770"/>
                  </a:cubicBezTo>
                  <a:cubicBezTo>
                    <a:pt x="53973" y="178110"/>
                    <a:pt x="-891" y="210776"/>
                    <a:pt x="11" y="228282"/>
                  </a:cubicBezTo>
                  <a:cubicBezTo>
                    <a:pt x="733" y="241817"/>
                    <a:pt x="14088" y="249397"/>
                    <a:pt x="24014" y="251202"/>
                  </a:cubicBezTo>
                  <a:cubicBezTo>
                    <a:pt x="38993" y="253729"/>
                    <a:pt x="51266" y="241998"/>
                    <a:pt x="63718" y="235320"/>
                  </a:cubicBezTo>
                  <a:cubicBezTo>
                    <a:pt x="89165" y="221424"/>
                    <a:pt x="111363" y="201933"/>
                    <a:pt x="136268" y="187675"/>
                  </a:cubicBezTo>
                  <a:cubicBezTo>
                    <a:pt x="149082" y="180456"/>
                    <a:pt x="154136" y="173057"/>
                    <a:pt x="155038" y="160243"/>
                  </a:cubicBezTo>
                  <a:cubicBezTo>
                    <a:pt x="156301" y="142376"/>
                    <a:pt x="155941" y="124510"/>
                    <a:pt x="158827" y="107003"/>
                  </a:cubicBezTo>
                  <a:cubicBezTo>
                    <a:pt x="160452" y="97438"/>
                    <a:pt x="154316" y="79572"/>
                    <a:pt x="169115" y="80474"/>
                  </a:cubicBezTo>
                  <a:cubicBezTo>
                    <a:pt x="179943" y="81196"/>
                    <a:pt x="174529" y="98160"/>
                    <a:pt x="173988" y="107545"/>
                  </a:cubicBezTo>
                  <a:cubicBezTo>
                    <a:pt x="170739" y="165657"/>
                    <a:pt x="161355" y="223048"/>
                    <a:pt x="153233" y="280619"/>
                  </a:cubicBezTo>
                  <a:cubicBezTo>
                    <a:pt x="146194" y="330791"/>
                    <a:pt x="125801" y="378075"/>
                    <a:pt x="119484" y="428608"/>
                  </a:cubicBezTo>
                  <a:cubicBezTo>
                    <a:pt x="115694" y="459288"/>
                    <a:pt x="107392" y="489247"/>
                    <a:pt x="101437" y="519747"/>
                  </a:cubicBezTo>
                  <a:cubicBezTo>
                    <a:pt x="99271" y="530756"/>
                    <a:pt x="92775" y="542847"/>
                    <a:pt x="100715" y="552232"/>
                  </a:cubicBezTo>
                  <a:cubicBezTo>
                    <a:pt x="107392" y="559992"/>
                    <a:pt x="120568" y="565587"/>
                    <a:pt x="131756" y="563061"/>
                  </a:cubicBezTo>
                  <a:cubicBezTo>
                    <a:pt x="142044" y="560895"/>
                    <a:pt x="147097" y="553135"/>
                    <a:pt x="149443" y="543389"/>
                  </a:cubicBezTo>
                  <a:cubicBezTo>
                    <a:pt x="159910" y="499714"/>
                    <a:pt x="170198" y="455859"/>
                    <a:pt x="181026" y="412185"/>
                  </a:cubicBezTo>
                  <a:cubicBezTo>
                    <a:pt x="187343" y="386738"/>
                    <a:pt x="194381" y="361471"/>
                    <a:pt x="202141" y="336386"/>
                  </a:cubicBezTo>
                  <a:cubicBezTo>
                    <a:pt x="206473" y="321948"/>
                    <a:pt x="216399" y="314368"/>
                    <a:pt x="232461" y="312743"/>
                  </a:cubicBezTo>
                  <a:cubicBezTo>
                    <a:pt x="249606" y="311119"/>
                    <a:pt x="257908" y="322128"/>
                    <a:pt x="263863" y="334039"/>
                  </a:cubicBezTo>
                  <a:cubicBezTo>
                    <a:pt x="271444" y="349380"/>
                    <a:pt x="272165" y="365622"/>
                    <a:pt x="273609" y="382587"/>
                  </a:cubicBezTo>
                  <a:cubicBezTo>
                    <a:pt x="276316" y="419043"/>
                    <a:pt x="278663" y="455498"/>
                    <a:pt x="281008" y="492134"/>
                  </a:cubicBezTo>
                  <a:cubicBezTo>
                    <a:pt x="282272" y="511806"/>
                    <a:pt x="283535" y="531658"/>
                    <a:pt x="289671" y="550427"/>
                  </a:cubicBezTo>
                  <a:cubicBezTo>
                    <a:pt x="295627" y="568475"/>
                    <a:pt x="308621" y="575513"/>
                    <a:pt x="327570" y="570821"/>
                  </a:cubicBezTo>
                  <a:cubicBezTo>
                    <a:pt x="352837" y="564685"/>
                    <a:pt x="353559" y="553315"/>
                    <a:pt x="354100" y="525522"/>
                  </a:cubicBezTo>
                  <a:cubicBezTo>
                    <a:pt x="355544" y="466327"/>
                    <a:pt x="345618" y="407673"/>
                    <a:pt x="341467" y="348838"/>
                  </a:cubicBezTo>
                  <a:cubicBezTo>
                    <a:pt x="340745" y="339815"/>
                    <a:pt x="345798" y="327001"/>
                    <a:pt x="335872" y="321587"/>
                  </a:cubicBezTo>
                  <a:cubicBezTo>
                    <a:pt x="315840" y="305164"/>
                    <a:pt x="319269" y="262030"/>
                    <a:pt x="318547" y="242539"/>
                  </a:cubicBezTo>
                  <a:cubicBezTo>
                    <a:pt x="317284" y="210776"/>
                    <a:pt x="310967" y="179374"/>
                    <a:pt x="300861" y="148512"/>
                  </a:cubicBezTo>
                  <a:cubicBezTo>
                    <a:pt x="295808" y="133533"/>
                    <a:pt x="289491" y="118915"/>
                    <a:pt x="285520" y="103394"/>
                  </a:cubicBezTo>
                  <a:cubicBezTo>
                    <a:pt x="284257" y="98341"/>
                    <a:pt x="286242" y="93829"/>
                    <a:pt x="291656" y="92566"/>
                  </a:cubicBezTo>
                  <a:cubicBezTo>
                    <a:pt x="295808" y="91483"/>
                    <a:pt x="298875" y="94009"/>
                    <a:pt x="300319" y="97799"/>
                  </a:cubicBezTo>
                  <a:cubicBezTo>
                    <a:pt x="301582" y="101228"/>
                    <a:pt x="302304" y="105018"/>
                    <a:pt x="303748" y="108447"/>
                  </a:cubicBezTo>
                  <a:cubicBezTo>
                    <a:pt x="325044" y="160604"/>
                    <a:pt x="329556" y="215649"/>
                    <a:pt x="332985" y="271054"/>
                  </a:cubicBezTo>
                  <a:cubicBezTo>
                    <a:pt x="333526" y="280439"/>
                    <a:pt x="334068" y="289823"/>
                    <a:pt x="337677" y="298667"/>
                  </a:cubicBezTo>
                  <a:cubicBezTo>
                    <a:pt x="342911" y="311661"/>
                    <a:pt x="355544" y="314007"/>
                    <a:pt x="366914" y="306066"/>
                  </a:cubicBezTo>
                  <a:cubicBezTo>
                    <a:pt x="384781" y="300652"/>
                    <a:pt x="380630" y="257519"/>
                    <a:pt x="380088" y="242900"/>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0" name="Freeform 56">
              <a:extLst>
                <a:ext uri="{FF2B5EF4-FFF2-40B4-BE49-F238E27FC236}">
                  <a16:creationId xmlns:a16="http://schemas.microsoft.com/office/drawing/2014/main" id="{78B270E6-657B-4DFA-0392-8321FB1987EB}"/>
                </a:ext>
              </a:extLst>
            </p:cNvPr>
            <p:cNvSpPr/>
            <p:nvPr/>
          </p:nvSpPr>
          <p:spPr>
            <a:xfrm>
              <a:off x="9398298" y="2146062"/>
              <a:ext cx="172902" cy="176077"/>
            </a:xfrm>
            <a:custGeom>
              <a:avLst/>
              <a:gdLst>
                <a:gd name="connsiteX0" fmla="*/ 124897 w 172902"/>
                <a:gd name="connsiteY0" fmla="*/ 166346 h 176077"/>
                <a:gd name="connsiteX1" fmla="*/ 172903 w 172902"/>
                <a:gd name="connsiteY1" fmla="*/ 83689 h 176077"/>
                <a:gd name="connsiteX2" fmla="*/ 71116 w 172902"/>
                <a:gd name="connsiteY2" fmla="*/ 491 h 176077"/>
                <a:gd name="connsiteX3" fmla="*/ 731 w 172902"/>
                <a:gd name="connsiteY3" fmla="*/ 73763 h 176077"/>
                <a:gd name="connsiteX4" fmla="*/ 37186 w 172902"/>
                <a:gd name="connsiteY4" fmla="*/ 163278 h 176077"/>
                <a:gd name="connsiteX5" fmla="*/ 124897 w 172902"/>
                <a:gd name="connsiteY5" fmla="*/ 166346 h 176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2902" h="176077">
                  <a:moveTo>
                    <a:pt x="124897" y="166346"/>
                  </a:moveTo>
                  <a:cubicBezTo>
                    <a:pt x="160089" y="150284"/>
                    <a:pt x="172181" y="120867"/>
                    <a:pt x="172903" y="83689"/>
                  </a:cubicBezTo>
                  <a:cubicBezTo>
                    <a:pt x="167308" y="56979"/>
                    <a:pt x="165684" y="-6187"/>
                    <a:pt x="71116" y="491"/>
                  </a:cubicBezTo>
                  <a:cubicBezTo>
                    <a:pt x="30328" y="3920"/>
                    <a:pt x="3257" y="38210"/>
                    <a:pt x="731" y="73763"/>
                  </a:cubicBezTo>
                  <a:cubicBezTo>
                    <a:pt x="-1254" y="101015"/>
                    <a:pt x="-1976" y="133861"/>
                    <a:pt x="37186" y="163278"/>
                  </a:cubicBezTo>
                  <a:cubicBezTo>
                    <a:pt x="63716" y="178438"/>
                    <a:pt x="92952" y="180965"/>
                    <a:pt x="124897" y="166346"/>
                  </a:cubicBezTo>
                  <a:close/>
                </a:path>
              </a:pathLst>
            </a:custGeom>
            <a:solidFill>
              <a:srgbClr val="FFFFFF"/>
            </a:solidFill>
            <a:ln w="1804" cap="flat">
              <a:noFill/>
              <a:prstDash val="solid"/>
              <a:miter/>
            </a:ln>
          </p:spPr>
          <p:txBody>
            <a:bodyPr rtlCol="0" anchor="ctr"/>
            <a:lstStyle/>
            <a:p>
              <a:endParaRPr lang="en-US" dirty="0">
                <a:latin typeface="Josefin Sans" pitchFamily="2" charset="0"/>
              </a:endParaRPr>
            </a:p>
          </p:txBody>
        </p:sp>
        <p:sp>
          <p:nvSpPr>
            <p:cNvPr id="51" name="Freeform 57">
              <a:extLst>
                <a:ext uri="{FF2B5EF4-FFF2-40B4-BE49-F238E27FC236}">
                  <a16:creationId xmlns:a16="http://schemas.microsoft.com/office/drawing/2014/main" id="{A00C0AC3-275C-961C-06B9-6DCA997A2508}"/>
                </a:ext>
              </a:extLst>
            </p:cNvPr>
            <p:cNvSpPr/>
            <p:nvPr/>
          </p:nvSpPr>
          <p:spPr>
            <a:xfrm>
              <a:off x="9110631" y="1821881"/>
              <a:ext cx="289133" cy="431973"/>
            </a:xfrm>
            <a:custGeom>
              <a:avLst/>
              <a:gdLst>
                <a:gd name="connsiteX0" fmla="*/ 211516 w 289133"/>
                <a:gd name="connsiteY0" fmla="*/ 430610 h 431973"/>
                <a:gd name="connsiteX1" fmla="*/ 200868 w 289133"/>
                <a:gd name="connsiteY1" fmla="*/ 404983 h 431973"/>
                <a:gd name="connsiteX2" fmla="*/ 223066 w 289133"/>
                <a:gd name="connsiteY2" fmla="*/ 312580 h 431973"/>
                <a:gd name="connsiteX3" fmla="*/ 283344 w 289133"/>
                <a:gd name="connsiteY3" fmla="*/ 179932 h 431973"/>
                <a:gd name="connsiteX4" fmla="*/ 284607 w 289133"/>
                <a:gd name="connsiteY4" fmla="*/ 93846 h 431973"/>
                <a:gd name="connsiteX5" fmla="*/ 283344 w 289133"/>
                <a:gd name="connsiteY5" fmla="*/ 88432 h 431973"/>
                <a:gd name="connsiteX6" fmla="*/ 282983 w 289133"/>
                <a:gd name="connsiteY6" fmla="*/ 86988 h 431973"/>
                <a:gd name="connsiteX7" fmla="*/ 281720 w 289133"/>
                <a:gd name="connsiteY7" fmla="*/ 82657 h 431973"/>
                <a:gd name="connsiteX8" fmla="*/ 281358 w 289133"/>
                <a:gd name="connsiteY8" fmla="*/ 81755 h 431973"/>
                <a:gd name="connsiteX9" fmla="*/ 279734 w 289133"/>
                <a:gd name="connsiteY9" fmla="*/ 76701 h 431973"/>
                <a:gd name="connsiteX10" fmla="*/ 279193 w 289133"/>
                <a:gd name="connsiteY10" fmla="*/ 75438 h 431973"/>
                <a:gd name="connsiteX11" fmla="*/ 277749 w 289133"/>
                <a:gd name="connsiteY11" fmla="*/ 71648 h 431973"/>
                <a:gd name="connsiteX12" fmla="*/ 277208 w 289133"/>
                <a:gd name="connsiteY12" fmla="*/ 70385 h 431973"/>
                <a:gd name="connsiteX13" fmla="*/ 275042 w 289133"/>
                <a:gd name="connsiteY13" fmla="*/ 65692 h 431973"/>
                <a:gd name="connsiteX14" fmla="*/ 274501 w 289133"/>
                <a:gd name="connsiteY14" fmla="*/ 64610 h 431973"/>
                <a:gd name="connsiteX15" fmla="*/ 272696 w 289133"/>
                <a:gd name="connsiteY15" fmla="*/ 61000 h 431973"/>
                <a:gd name="connsiteX16" fmla="*/ 271974 w 289133"/>
                <a:gd name="connsiteY16" fmla="*/ 59556 h 431973"/>
                <a:gd name="connsiteX17" fmla="*/ 269628 w 289133"/>
                <a:gd name="connsiteY17" fmla="*/ 55586 h 431973"/>
                <a:gd name="connsiteX18" fmla="*/ 268906 w 289133"/>
                <a:gd name="connsiteY18" fmla="*/ 54503 h 431973"/>
                <a:gd name="connsiteX19" fmla="*/ 266560 w 289133"/>
                <a:gd name="connsiteY19" fmla="*/ 51074 h 431973"/>
                <a:gd name="connsiteX20" fmla="*/ 265477 w 289133"/>
                <a:gd name="connsiteY20" fmla="*/ 49450 h 431973"/>
                <a:gd name="connsiteX21" fmla="*/ 263492 w 289133"/>
                <a:gd name="connsiteY21" fmla="*/ 46562 h 431973"/>
                <a:gd name="connsiteX22" fmla="*/ 262589 w 289133"/>
                <a:gd name="connsiteY22" fmla="*/ 45299 h 431973"/>
                <a:gd name="connsiteX23" fmla="*/ 259701 w 289133"/>
                <a:gd name="connsiteY23" fmla="*/ 41689 h 431973"/>
                <a:gd name="connsiteX24" fmla="*/ 258258 w 289133"/>
                <a:gd name="connsiteY24" fmla="*/ 40065 h 431973"/>
                <a:gd name="connsiteX25" fmla="*/ 256273 w 289133"/>
                <a:gd name="connsiteY25" fmla="*/ 37899 h 431973"/>
                <a:gd name="connsiteX26" fmla="*/ 254829 w 289133"/>
                <a:gd name="connsiteY26" fmla="*/ 36275 h 431973"/>
                <a:gd name="connsiteX27" fmla="*/ 251761 w 289133"/>
                <a:gd name="connsiteY27" fmla="*/ 33207 h 431973"/>
                <a:gd name="connsiteX28" fmla="*/ 249956 w 289133"/>
                <a:gd name="connsiteY28" fmla="*/ 31583 h 431973"/>
                <a:gd name="connsiteX29" fmla="*/ 248151 w 289133"/>
                <a:gd name="connsiteY29" fmla="*/ 29959 h 431973"/>
                <a:gd name="connsiteX30" fmla="*/ 246166 w 289133"/>
                <a:gd name="connsiteY30" fmla="*/ 28154 h 431973"/>
                <a:gd name="connsiteX31" fmla="*/ 244542 w 289133"/>
                <a:gd name="connsiteY31" fmla="*/ 26710 h 431973"/>
                <a:gd name="connsiteX32" fmla="*/ 240932 w 289133"/>
                <a:gd name="connsiteY32" fmla="*/ 23642 h 431973"/>
                <a:gd name="connsiteX33" fmla="*/ 239489 w 289133"/>
                <a:gd name="connsiteY33" fmla="*/ 22379 h 431973"/>
                <a:gd name="connsiteX34" fmla="*/ 237142 w 289133"/>
                <a:gd name="connsiteY34" fmla="*/ 20574 h 431973"/>
                <a:gd name="connsiteX35" fmla="*/ 235879 w 289133"/>
                <a:gd name="connsiteY35" fmla="*/ 19672 h 431973"/>
                <a:gd name="connsiteX36" fmla="*/ 230285 w 289133"/>
                <a:gd name="connsiteY36" fmla="*/ 15701 h 431973"/>
                <a:gd name="connsiteX37" fmla="*/ 230104 w 289133"/>
                <a:gd name="connsiteY37" fmla="*/ 15521 h 431973"/>
                <a:gd name="connsiteX38" fmla="*/ 227216 w 289133"/>
                <a:gd name="connsiteY38" fmla="*/ 13536 h 431973"/>
                <a:gd name="connsiteX39" fmla="*/ 226314 w 289133"/>
                <a:gd name="connsiteY39" fmla="*/ 12994 h 431973"/>
                <a:gd name="connsiteX40" fmla="*/ 216388 w 289133"/>
                <a:gd name="connsiteY40" fmla="*/ 7399 h 431973"/>
                <a:gd name="connsiteX41" fmla="*/ 215847 w 289133"/>
                <a:gd name="connsiteY41" fmla="*/ 7039 h 431973"/>
                <a:gd name="connsiteX42" fmla="*/ 200868 w 289133"/>
                <a:gd name="connsiteY42" fmla="*/ 0 h 431973"/>
                <a:gd name="connsiteX43" fmla="*/ 200868 w 289133"/>
                <a:gd name="connsiteY43" fmla="*/ 0 h 431973"/>
                <a:gd name="connsiteX44" fmla="*/ 225232 w 289133"/>
                <a:gd name="connsiteY44" fmla="*/ 41870 h 431973"/>
                <a:gd name="connsiteX45" fmla="*/ 238947 w 289133"/>
                <a:gd name="connsiteY45" fmla="*/ 130843 h 431973"/>
                <a:gd name="connsiteX46" fmla="*/ 199243 w 289133"/>
                <a:gd name="connsiteY46" fmla="*/ 232811 h 431973"/>
                <a:gd name="connsiteX47" fmla="*/ 51435 w 289133"/>
                <a:gd name="connsiteY47" fmla="*/ 283885 h 431973"/>
                <a:gd name="connsiteX48" fmla="*/ 0 w 289133"/>
                <a:gd name="connsiteY48" fmla="*/ 271071 h 431973"/>
                <a:gd name="connsiteX49" fmla="*/ 5053 w 289133"/>
                <a:gd name="connsiteY49" fmla="*/ 280456 h 431973"/>
                <a:gd name="connsiteX50" fmla="*/ 5234 w 289133"/>
                <a:gd name="connsiteY50" fmla="*/ 280637 h 431973"/>
                <a:gd name="connsiteX51" fmla="*/ 7219 w 289133"/>
                <a:gd name="connsiteY51" fmla="*/ 283885 h 431973"/>
                <a:gd name="connsiteX52" fmla="*/ 83379 w 289133"/>
                <a:gd name="connsiteY52" fmla="*/ 373941 h 431973"/>
                <a:gd name="connsiteX53" fmla="*/ 173255 w 289133"/>
                <a:gd name="connsiteY53" fmla="*/ 425196 h 431973"/>
                <a:gd name="connsiteX54" fmla="*/ 211516 w 289133"/>
                <a:gd name="connsiteY54" fmla="*/ 430610 h 43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9133" h="431973">
                  <a:moveTo>
                    <a:pt x="211516" y="430610"/>
                  </a:moveTo>
                  <a:cubicBezTo>
                    <a:pt x="212057" y="428625"/>
                    <a:pt x="203033" y="419962"/>
                    <a:pt x="200868" y="404983"/>
                  </a:cubicBezTo>
                  <a:cubicBezTo>
                    <a:pt x="196897" y="366722"/>
                    <a:pt x="201048" y="346329"/>
                    <a:pt x="223066" y="312580"/>
                  </a:cubicBezTo>
                  <a:cubicBezTo>
                    <a:pt x="249775" y="271974"/>
                    <a:pt x="271072" y="227938"/>
                    <a:pt x="283344" y="179932"/>
                  </a:cubicBezTo>
                  <a:cubicBezTo>
                    <a:pt x="290743" y="151056"/>
                    <a:pt x="290924" y="122722"/>
                    <a:pt x="284607" y="93846"/>
                  </a:cubicBezTo>
                  <a:cubicBezTo>
                    <a:pt x="284246" y="92042"/>
                    <a:pt x="283886" y="90237"/>
                    <a:pt x="283344" y="88432"/>
                  </a:cubicBezTo>
                  <a:cubicBezTo>
                    <a:pt x="283163" y="87891"/>
                    <a:pt x="283163" y="87530"/>
                    <a:pt x="282983" y="86988"/>
                  </a:cubicBezTo>
                  <a:cubicBezTo>
                    <a:pt x="282622" y="85545"/>
                    <a:pt x="282261" y="84101"/>
                    <a:pt x="281720" y="82657"/>
                  </a:cubicBezTo>
                  <a:cubicBezTo>
                    <a:pt x="281539" y="82296"/>
                    <a:pt x="281539" y="81935"/>
                    <a:pt x="281358" y="81755"/>
                  </a:cubicBezTo>
                  <a:cubicBezTo>
                    <a:pt x="280817" y="80130"/>
                    <a:pt x="280276" y="78326"/>
                    <a:pt x="279734" y="76701"/>
                  </a:cubicBezTo>
                  <a:cubicBezTo>
                    <a:pt x="279554" y="76340"/>
                    <a:pt x="279374" y="75799"/>
                    <a:pt x="279193" y="75438"/>
                  </a:cubicBezTo>
                  <a:cubicBezTo>
                    <a:pt x="278651" y="74175"/>
                    <a:pt x="278291" y="72911"/>
                    <a:pt x="277749" y="71648"/>
                  </a:cubicBezTo>
                  <a:cubicBezTo>
                    <a:pt x="277569" y="71287"/>
                    <a:pt x="277388" y="70746"/>
                    <a:pt x="277208" y="70385"/>
                  </a:cubicBezTo>
                  <a:cubicBezTo>
                    <a:pt x="276486" y="68760"/>
                    <a:pt x="275764" y="67317"/>
                    <a:pt x="275042" y="65692"/>
                  </a:cubicBezTo>
                  <a:cubicBezTo>
                    <a:pt x="274862" y="65331"/>
                    <a:pt x="274681" y="64971"/>
                    <a:pt x="274501" y="64610"/>
                  </a:cubicBezTo>
                  <a:cubicBezTo>
                    <a:pt x="273960" y="63346"/>
                    <a:pt x="273237" y="62263"/>
                    <a:pt x="272696" y="61000"/>
                  </a:cubicBezTo>
                  <a:cubicBezTo>
                    <a:pt x="272515" y="60459"/>
                    <a:pt x="272155" y="60098"/>
                    <a:pt x="271974" y="59556"/>
                  </a:cubicBezTo>
                  <a:cubicBezTo>
                    <a:pt x="271252" y="58293"/>
                    <a:pt x="270530" y="56849"/>
                    <a:pt x="269628" y="55586"/>
                  </a:cubicBezTo>
                  <a:cubicBezTo>
                    <a:pt x="269448" y="55225"/>
                    <a:pt x="269267" y="54864"/>
                    <a:pt x="268906" y="54503"/>
                  </a:cubicBezTo>
                  <a:cubicBezTo>
                    <a:pt x="268184" y="53240"/>
                    <a:pt x="267462" y="52157"/>
                    <a:pt x="266560" y="51074"/>
                  </a:cubicBezTo>
                  <a:cubicBezTo>
                    <a:pt x="266199" y="50533"/>
                    <a:pt x="265838" y="49991"/>
                    <a:pt x="265477" y="49450"/>
                  </a:cubicBezTo>
                  <a:cubicBezTo>
                    <a:pt x="264755" y="48547"/>
                    <a:pt x="264213" y="47645"/>
                    <a:pt x="263492" y="46562"/>
                  </a:cubicBezTo>
                  <a:cubicBezTo>
                    <a:pt x="263131" y="46201"/>
                    <a:pt x="262770" y="45660"/>
                    <a:pt x="262589" y="45299"/>
                  </a:cubicBezTo>
                  <a:cubicBezTo>
                    <a:pt x="261687" y="44036"/>
                    <a:pt x="260784" y="42953"/>
                    <a:pt x="259701" y="41689"/>
                  </a:cubicBezTo>
                  <a:cubicBezTo>
                    <a:pt x="259341" y="41148"/>
                    <a:pt x="258799" y="40607"/>
                    <a:pt x="258258" y="40065"/>
                  </a:cubicBezTo>
                  <a:cubicBezTo>
                    <a:pt x="257717" y="39343"/>
                    <a:pt x="256994" y="38621"/>
                    <a:pt x="256273" y="37899"/>
                  </a:cubicBezTo>
                  <a:cubicBezTo>
                    <a:pt x="255732" y="37358"/>
                    <a:pt x="255370" y="36817"/>
                    <a:pt x="254829" y="36275"/>
                  </a:cubicBezTo>
                  <a:cubicBezTo>
                    <a:pt x="253927" y="35192"/>
                    <a:pt x="252844" y="34110"/>
                    <a:pt x="251761" y="33207"/>
                  </a:cubicBezTo>
                  <a:cubicBezTo>
                    <a:pt x="251220" y="32666"/>
                    <a:pt x="250678" y="32124"/>
                    <a:pt x="249956" y="31583"/>
                  </a:cubicBezTo>
                  <a:cubicBezTo>
                    <a:pt x="249415" y="31041"/>
                    <a:pt x="248693" y="30500"/>
                    <a:pt x="248151" y="29959"/>
                  </a:cubicBezTo>
                  <a:cubicBezTo>
                    <a:pt x="247430" y="29417"/>
                    <a:pt x="246889" y="28695"/>
                    <a:pt x="246166" y="28154"/>
                  </a:cubicBezTo>
                  <a:cubicBezTo>
                    <a:pt x="245625" y="27613"/>
                    <a:pt x="245084" y="27071"/>
                    <a:pt x="244542" y="26710"/>
                  </a:cubicBezTo>
                  <a:cubicBezTo>
                    <a:pt x="243279" y="25627"/>
                    <a:pt x="242196" y="24725"/>
                    <a:pt x="240932" y="23642"/>
                  </a:cubicBezTo>
                  <a:cubicBezTo>
                    <a:pt x="240391" y="23281"/>
                    <a:pt x="240030" y="22920"/>
                    <a:pt x="239489" y="22379"/>
                  </a:cubicBezTo>
                  <a:cubicBezTo>
                    <a:pt x="238767" y="21837"/>
                    <a:pt x="237865" y="21115"/>
                    <a:pt x="237142" y="20574"/>
                  </a:cubicBezTo>
                  <a:cubicBezTo>
                    <a:pt x="236782" y="20213"/>
                    <a:pt x="236240" y="19852"/>
                    <a:pt x="235879" y="19672"/>
                  </a:cubicBezTo>
                  <a:cubicBezTo>
                    <a:pt x="234075" y="18408"/>
                    <a:pt x="232270" y="16965"/>
                    <a:pt x="230285" y="15701"/>
                  </a:cubicBezTo>
                  <a:cubicBezTo>
                    <a:pt x="230285" y="15701"/>
                    <a:pt x="230104" y="15521"/>
                    <a:pt x="230104" y="15521"/>
                  </a:cubicBezTo>
                  <a:cubicBezTo>
                    <a:pt x="229202" y="14799"/>
                    <a:pt x="228119" y="14257"/>
                    <a:pt x="227216" y="13536"/>
                  </a:cubicBezTo>
                  <a:cubicBezTo>
                    <a:pt x="226856" y="13355"/>
                    <a:pt x="226494" y="13175"/>
                    <a:pt x="226314" y="12994"/>
                  </a:cubicBezTo>
                  <a:cubicBezTo>
                    <a:pt x="223066" y="11009"/>
                    <a:pt x="219817" y="9204"/>
                    <a:pt x="216388" y="7399"/>
                  </a:cubicBezTo>
                  <a:cubicBezTo>
                    <a:pt x="216208" y="7219"/>
                    <a:pt x="216027" y="7219"/>
                    <a:pt x="215847" y="7039"/>
                  </a:cubicBezTo>
                  <a:cubicBezTo>
                    <a:pt x="210974" y="4512"/>
                    <a:pt x="206101" y="2166"/>
                    <a:pt x="200868" y="0"/>
                  </a:cubicBezTo>
                  <a:lnTo>
                    <a:pt x="200868" y="0"/>
                  </a:lnTo>
                  <a:cubicBezTo>
                    <a:pt x="210613" y="12633"/>
                    <a:pt x="218734" y="26710"/>
                    <a:pt x="225232" y="41870"/>
                  </a:cubicBezTo>
                  <a:cubicBezTo>
                    <a:pt x="237142" y="69843"/>
                    <a:pt x="242556" y="100524"/>
                    <a:pt x="238947" y="130843"/>
                  </a:cubicBezTo>
                  <a:cubicBezTo>
                    <a:pt x="234616" y="167119"/>
                    <a:pt x="223427" y="204657"/>
                    <a:pt x="199243" y="232811"/>
                  </a:cubicBezTo>
                  <a:cubicBezTo>
                    <a:pt x="165314" y="272515"/>
                    <a:pt x="101968" y="289119"/>
                    <a:pt x="51435" y="283885"/>
                  </a:cubicBezTo>
                  <a:cubicBezTo>
                    <a:pt x="33388" y="282080"/>
                    <a:pt x="16062" y="278110"/>
                    <a:pt x="0" y="271071"/>
                  </a:cubicBezTo>
                  <a:cubicBezTo>
                    <a:pt x="1444" y="274140"/>
                    <a:pt x="3068" y="277388"/>
                    <a:pt x="5053" y="280456"/>
                  </a:cubicBezTo>
                  <a:cubicBezTo>
                    <a:pt x="5053" y="280456"/>
                    <a:pt x="5234" y="280637"/>
                    <a:pt x="5234" y="280637"/>
                  </a:cubicBezTo>
                  <a:cubicBezTo>
                    <a:pt x="5956" y="281719"/>
                    <a:pt x="6497" y="282802"/>
                    <a:pt x="7219" y="283885"/>
                  </a:cubicBezTo>
                  <a:cubicBezTo>
                    <a:pt x="29056" y="316912"/>
                    <a:pt x="54684" y="346870"/>
                    <a:pt x="83379" y="373941"/>
                  </a:cubicBezTo>
                  <a:cubicBezTo>
                    <a:pt x="109006" y="398305"/>
                    <a:pt x="142214" y="410036"/>
                    <a:pt x="173255" y="425196"/>
                  </a:cubicBezTo>
                  <a:cubicBezTo>
                    <a:pt x="181195" y="428986"/>
                    <a:pt x="203755" y="434581"/>
                    <a:pt x="211516" y="430610"/>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2" name="Freeform 58">
              <a:extLst>
                <a:ext uri="{FF2B5EF4-FFF2-40B4-BE49-F238E27FC236}">
                  <a16:creationId xmlns:a16="http://schemas.microsoft.com/office/drawing/2014/main" id="{094F4E99-8EA4-A5AE-7CA3-FD01F450896E}"/>
                </a:ext>
              </a:extLst>
            </p:cNvPr>
            <p:cNvSpPr/>
            <p:nvPr/>
          </p:nvSpPr>
          <p:spPr>
            <a:xfrm>
              <a:off x="8852193" y="1849313"/>
              <a:ext cx="252160" cy="388199"/>
            </a:xfrm>
            <a:custGeom>
              <a:avLst/>
              <a:gdLst>
                <a:gd name="connsiteX0" fmla="*/ 240752 w 252160"/>
                <a:gd name="connsiteY0" fmla="*/ 74897 h 388199"/>
                <a:gd name="connsiteX1" fmla="*/ 240391 w 252160"/>
                <a:gd name="connsiteY1" fmla="*/ 73814 h 388199"/>
                <a:gd name="connsiteX2" fmla="*/ 238045 w 252160"/>
                <a:gd name="connsiteY2" fmla="*/ 68400 h 388199"/>
                <a:gd name="connsiteX3" fmla="*/ 237684 w 252160"/>
                <a:gd name="connsiteY3" fmla="*/ 67497 h 388199"/>
                <a:gd name="connsiteX4" fmla="*/ 235157 w 252160"/>
                <a:gd name="connsiteY4" fmla="*/ 61903 h 388199"/>
                <a:gd name="connsiteX5" fmla="*/ 235157 w 252160"/>
                <a:gd name="connsiteY5" fmla="*/ 61903 h 388199"/>
                <a:gd name="connsiteX6" fmla="*/ 232450 w 252160"/>
                <a:gd name="connsiteY6" fmla="*/ 56488 h 388199"/>
                <a:gd name="connsiteX7" fmla="*/ 232089 w 252160"/>
                <a:gd name="connsiteY7" fmla="*/ 55766 h 388199"/>
                <a:gd name="connsiteX8" fmla="*/ 229382 w 252160"/>
                <a:gd name="connsiteY8" fmla="*/ 50352 h 388199"/>
                <a:gd name="connsiteX9" fmla="*/ 229202 w 252160"/>
                <a:gd name="connsiteY9" fmla="*/ 49991 h 388199"/>
                <a:gd name="connsiteX10" fmla="*/ 222885 w 252160"/>
                <a:gd name="connsiteY10" fmla="*/ 39343 h 388199"/>
                <a:gd name="connsiteX11" fmla="*/ 222705 w 252160"/>
                <a:gd name="connsiteY11" fmla="*/ 38982 h 388199"/>
                <a:gd name="connsiteX12" fmla="*/ 211515 w 252160"/>
                <a:gd name="connsiteY12" fmla="*/ 24003 h 388199"/>
                <a:gd name="connsiteX13" fmla="*/ 211335 w 252160"/>
                <a:gd name="connsiteY13" fmla="*/ 23823 h 388199"/>
                <a:gd name="connsiteX14" fmla="*/ 181737 w 252160"/>
                <a:gd name="connsiteY14" fmla="*/ 0 h 388199"/>
                <a:gd name="connsiteX15" fmla="*/ 181737 w 252160"/>
                <a:gd name="connsiteY15" fmla="*/ 0 h 388199"/>
                <a:gd name="connsiteX16" fmla="*/ 189497 w 252160"/>
                <a:gd name="connsiteY16" fmla="*/ 13716 h 388199"/>
                <a:gd name="connsiteX17" fmla="*/ 167660 w 252160"/>
                <a:gd name="connsiteY17" fmla="*/ 251941 h 388199"/>
                <a:gd name="connsiteX18" fmla="*/ 86808 w 252160"/>
                <a:gd name="connsiteY18" fmla="*/ 301030 h 388199"/>
                <a:gd name="connsiteX19" fmla="*/ 0 w 252160"/>
                <a:gd name="connsiteY19" fmla="*/ 291104 h 388199"/>
                <a:gd name="connsiteX20" fmla="*/ 0 w 252160"/>
                <a:gd name="connsiteY20" fmla="*/ 291104 h 388199"/>
                <a:gd name="connsiteX21" fmla="*/ 2527 w 252160"/>
                <a:gd name="connsiteY21" fmla="*/ 296699 h 388199"/>
                <a:gd name="connsiteX22" fmla="*/ 2527 w 252160"/>
                <a:gd name="connsiteY22" fmla="*/ 296879 h 388199"/>
                <a:gd name="connsiteX23" fmla="*/ 8302 w 252160"/>
                <a:gd name="connsiteY23" fmla="*/ 313844 h 388199"/>
                <a:gd name="connsiteX24" fmla="*/ 8302 w 252160"/>
                <a:gd name="connsiteY24" fmla="*/ 314205 h 388199"/>
                <a:gd name="connsiteX25" fmla="*/ 9565 w 252160"/>
                <a:gd name="connsiteY25" fmla="*/ 319800 h 388199"/>
                <a:gd name="connsiteX26" fmla="*/ 9565 w 252160"/>
                <a:gd name="connsiteY26" fmla="*/ 319980 h 388199"/>
                <a:gd name="connsiteX27" fmla="*/ 11189 w 252160"/>
                <a:gd name="connsiteY27" fmla="*/ 331350 h 388199"/>
                <a:gd name="connsiteX28" fmla="*/ 11189 w 252160"/>
                <a:gd name="connsiteY28" fmla="*/ 331891 h 388199"/>
                <a:gd name="connsiteX29" fmla="*/ 11551 w 252160"/>
                <a:gd name="connsiteY29" fmla="*/ 337486 h 388199"/>
                <a:gd name="connsiteX30" fmla="*/ 11551 w 252160"/>
                <a:gd name="connsiteY30" fmla="*/ 338027 h 388199"/>
                <a:gd name="connsiteX31" fmla="*/ 11189 w 252160"/>
                <a:gd name="connsiteY31" fmla="*/ 349578 h 388199"/>
                <a:gd name="connsiteX32" fmla="*/ 11189 w 252160"/>
                <a:gd name="connsiteY32" fmla="*/ 350119 h 388199"/>
                <a:gd name="connsiteX33" fmla="*/ 10648 w 252160"/>
                <a:gd name="connsiteY33" fmla="*/ 355714 h 388199"/>
                <a:gd name="connsiteX34" fmla="*/ 10468 w 252160"/>
                <a:gd name="connsiteY34" fmla="*/ 356616 h 388199"/>
                <a:gd name="connsiteX35" fmla="*/ 9565 w 252160"/>
                <a:gd name="connsiteY35" fmla="*/ 362211 h 388199"/>
                <a:gd name="connsiteX36" fmla="*/ 9385 w 252160"/>
                <a:gd name="connsiteY36" fmla="*/ 362752 h 388199"/>
                <a:gd name="connsiteX37" fmla="*/ 8121 w 252160"/>
                <a:gd name="connsiteY37" fmla="*/ 368347 h 388199"/>
                <a:gd name="connsiteX38" fmla="*/ 7941 w 252160"/>
                <a:gd name="connsiteY38" fmla="*/ 368708 h 388199"/>
                <a:gd name="connsiteX39" fmla="*/ 6497 w 252160"/>
                <a:gd name="connsiteY39" fmla="*/ 374483 h 388199"/>
                <a:gd name="connsiteX40" fmla="*/ 6136 w 252160"/>
                <a:gd name="connsiteY40" fmla="*/ 375566 h 388199"/>
                <a:gd name="connsiteX41" fmla="*/ 4332 w 252160"/>
                <a:gd name="connsiteY41" fmla="*/ 381341 h 388199"/>
                <a:gd name="connsiteX42" fmla="*/ 3970 w 252160"/>
                <a:gd name="connsiteY42" fmla="*/ 382243 h 388199"/>
                <a:gd name="connsiteX43" fmla="*/ 1805 w 252160"/>
                <a:gd name="connsiteY43" fmla="*/ 388199 h 388199"/>
                <a:gd name="connsiteX44" fmla="*/ 108826 w 252160"/>
                <a:gd name="connsiteY44" fmla="*/ 354450 h 388199"/>
                <a:gd name="connsiteX45" fmla="*/ 232631 w 252160"/>
                <a:gd name="connsiteY45" fmla="*/ 225412 h 388199"/>
                <a:gd name="connsiteX46" fmla="*/ 242196 w 252160"/>
                <a:gd name="connsiteY46" fmla="*/ 80311 h 388199"/>
                <a:gd name="connsiteX47" fmla="*/ 240752 w 252160"/>
                <a:gd name="connsiteY47" fmla="*/ 74897 h 388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52160" h="388199">
                  <a:moveTo>
                    <a:pt x="240752" y="74897"/>
                  </a:moveTo>
                  <a:cubicBezTo>
                    <a:pt x="240572" y="74536"/>
                    <a:pt x="240391" y="74175"/>
                    <a:pt x="240391" y="73814"/>
                  </a:cubicBezTo>
                  <a:cubicBezTo>
                    <a:pt x="239669" y="72009"/>
                    <a:pt x="238947" y="70204"/>
                    <a:pt x="238045" y="68400"/>
                  </a:cubicBezTo>
                  <a:cubicBezTo>
                    <a:pt x="237864" y="68039"/>
                    <a:pt x="237864" y="67858"/>
                    <a:pt x="237684" y="67497"/>
                  </a:cubicBezTo>
                  <a:cubicBezTo>
                    <a:pt x="236962" y="65692"/>
                    <a:pt x="236060" y="63707"/>
                    <a:pt x="235157" y="61903"/>
                  </a:cubicBezTo>
                  <a:cubicBezTo>
                    <a:pt x="235157" y="61903"/>
                    <a:pt x="235157" y="61903"/>
                    <a:pt x="235157" y="61903"/>
                  </a:cubicBezTo>
                  <a:cubicBezTo>
                    <a:pt x="234255" y="60098"/>
                    <a:pt x="233353" y="58293"/>
                    <a:pt x="232450" y="56488"/>
                  </a:cubicBezTo>
                  <a:cubicBezTo>
                    <a:pt x="232270" y="56308"/>
                    <a:pt x="232270" y="55947"/>
                    <a:pt x="232089" y="55766"/>
                  </a:cubicBezTo>
                  <a:cubicBezTo>
                    <a:pt x="231187" y="53962"/>
                    <a:pt x="230285" y="52157"/>
                    <a:pt x="229382" y="50352"/>
                  </a:cubicBezTo>
                  <a:cubicBezTo>
                    <a:pt x="229382" y="50172"/>
                    <a:pt x="229202" y="50172"/>
                    <a:pt x="229202" y="49991"/>
                  </a:cubicBezTo>
                  <a:cubicBezTo>
                    <a:pt x="227217" y="46382"/>
                    <a:pt x="225051" y="42772"/>
                    <a:pt x="222885" y="39343"/>
                  </a:cubicBezTo>
                  <a:cubicBezTo>
                    <a:pt x="222885" y="39163"/>
                    <a:pt x="222705" y="39163"/>
                    <a:pt x="222705" y="38982"/>
                  </a:cubicBezTo>
                  <a:cubicBezTo>
                    <a:pt x="219276" y="33749"/>
                    <a:pt x="215486" y="28695"/>
                    <a:pt x="211515" y="24003"/>
                  </a:cubicBezTo>
                  <a:cubicBezTo>
                    <a:pt x="211515" y="24003"/>
                    <a:pt x="211515" y="24003"/>
                    <a:pt x="211335" y="23823"/>
                  </a:cubicBezTo>
                  <a:cubicBezTo>
                    <a:pt x="203033" y="14438"/>
                    <a:pt x="193468" y="6317"/>
                    <a:pt x="181737" y="0"/>
                  </a:cubicBezTo>
                  <a:lnTo>
                    <a:pt x="181737" y="0"/>
                  </a:lnTo>
                  <a:cubicBezTo>
                    <a:pt x="184625" y="4331"/>
                    <a:pt x="187151" y="8843"/>
                    <a:pt x="189497" y="13716"/>
                  </a:cubicBezTo>
                  <a:cubicBezTo>
                    <a:pt x="225773" y="88613"/>
                    <a:pt x="220719" y="186069"/>
                    <a:pt x="167660" y="251941"/>
                  </a:cubicBezTo>
                  <a:cubicBezTo>
                    <a:pt x="147808" y="276486"/>
                    <a:pt x="118210" y="295796"/>
                    <a:pt x="86808" y="301030"/>
                  </a:cubicBezTo>
                  <a:cubicBezTo>
                    <a:pt x="56488" y="306084"/>
                    <a:pt x="27793" y="302293"/>
                    <a:pt x="0" y="291104"/>
                  </a:cubicBezTo>
                  <a:lnTo>
                    <a:pt x="0" y="291104"/>
                  </a:lnTo>
                  <a:cubicBezTo>
                    <a:pt x="902" y="292909"/>
                    <a:pt x="1805" y="294894"/>
                    <a:pt x="2527" y="296699"/>
                  </a:cubicBezTo>
                  <a:cubicBezTo>
                    <a:pt x="2527" y="296699"/>
                    <a:pt x="2527" y="296879"/>
                    <a:pt x="2527" y="296879"/>
                  </a:cubicBezTo>
                  <a:cubicBezTo>
                    <a:pt x="4873" y="302474"/>
                    <a:pt x="6858" y="308249"/>
                    <a:pt x="8302" y="313844"/>
                  </a:cubicBezTo>
                  <a:cubicBezTo>
                    <a:pt x="8302" y="314024"/>
                    <a:pt x="8302" y="314024"/>
                    <a:pt x="8302" y="314205"/>
                  </a:cubicBezTo>
                  <a:cubicBezTo>
                    <a:pt x="8843" y="316010"/>
                    <a:pt x="9204" y="317995"/>
                    <a:pt x="9565" y="319800"/>
                  </a:cubicBezTo>
                  <a:cubicBezTo>
                    <a:pt x="9565" y="319800"/>
                    <a:pt x="9565" y="319980"/>
                    <a:pt x="9565" y="319980"/>
                  </a:cubicBezTo>
                  <a:cubicBezTo>
                    <a:pt x="10287" y="323770"/>
                    <a:pt x="10828" y="327560"/>
                    <a:pt x="11189" y="331350"/>
                  </a:cubicBezTo>
                  <a:cubicBezTo>
                    <a:pt x="11189" y="331530"/>
                    <a:pt x="11189" y="331711"/>
                    <a:pt x="11189" y="331891"/>
                  </a:cubicBezTo>
                  <a:cubicBezTo>
                    <a:pt x="11370" y="333696"/>
                    <a:pt x="11370" y="335681"/>
                    <a:pt x="11551" y="337486"/>
                  </a:cubicBezTo>
                  <a:cubicBezTo>
                    <a:pt x="11551" y="337666"/>
                    <a:pt x="11551" y="337847"/>
                    <a:pt x="11551" y="338027"/>
                  </a:cubicBezTo>
                  <a:cubicBezTo>
                    <a:pt x="11551" y="341817"/>
                    <a:pt x="11551" y="345607"/>
                    <a:pt x="11189" y="349578"/>
                  </a:cubicBezTo>
                  <a:cubicBezTo>
                    <a:pt x="11189" y="349758"/>
                    <a:pt x="11189" y="349939"/>
                    <a:pt x="11189" y="350119"/>
                  </a:cubicBezTo>
                  <a:cubicBezTo>
                    <a:pt x="11009" y="351924"/>
                    <a:pt x="10828" y="353909"/>
                    <a:pt x="10648" y="355714"/>
                  </a:cubicBezTo>
                  <a:cubicBezTo>
                    <a:pt x="10648" y="356075"/>
                    <a:pt x="10648" y="356255"/>
                    <a:pt x="10468" y="356616"/>
                  </a:cubicBezTo>
                  <a:cubicBezTo>
                    <a:pt x="10287" y="358421"/>
                    <a:pt x="9926" y="360406"/>
                    <a:pt x="9565" y="362211"/>
                  </a:cubicBezTo>
                  <a:cubicBezTo>
                    <a:pt x="9565" y="362391"/>
                    <a:pt x="9565" y="362572"/>
                    <a:pt x="9385" y="362752"/>
                  </a:cubicBezTo>
                  <a:cubicBezTo>
                    <a:pt x="9024" y="364557"/>
                    <a:pt x="8663" y="366542"/>
                    <a:pt x="8121" y="368347"/>
                  </a:cubicBezTo>
                  <a:cubicBezTo>
                    <a:pt x="8121" y="368527"/>
                    <a:pt x="8121" y="368708"/>
                    <a:pt x="7941" y="368708"/>
                  </a:cubicBezTo>
                  <a:cubicBezTo>
                    <a:pt x="7580" y="370693"/>
                    <a:pt x="7039" y="372498"/>
                    <a:pt x="6497" y="374483"/>
                  </a:cubicBezTo>
                  <a:cubicBezTo>
                    <a:pt x="6317" y="374844"/>
                    <a:pt x="6317" y="375205"/>
                    <a:pt x="6136" y="375566"/>
                  </a:cubicBezTo>
                  <a:cubicBezTo>
                    <a:pt x="5595" y="377371"/>
                    <a:pt x="5053" y="379356"/>
                    <a:pt x="4332" y="381341"/>
                  </a:cubicBezTo>
                  <a:cubicBezTo>
                    <a:pt x="4151" y="381702"/>
                    <a:pt x="4151" y="382063"/>
                    <a:pt x="3970" y="382243"/>
                  </a:cubicBezTo>
                  <a:cubicBezTo>
                    <a:pt x="3249" y="384229"/>
                    <a:pt x="2527" y="386214"/>
                    <a:pt x="1805" y="388199"/>
                  </a:cubicBezTo>
                  <a:cubicBezTo>
                    <a:pt x="42411" y="383687"/>
                    <a:pt x="76882" y="373039"/>
                    <a:pt x="108826" y="354450"/>
                  </a:cubicBezTo>
                  <a:cubicBezTo>
                    <a:pt x="162426" y="323229"/>
                    <a:pt x="209891" y="286051"/>
                    <a:pt x="232631" y="225412"/>
                  </a:cubicBezTo>
                  <a:cubicBezTo>
                    <a:pt x="250317" y="178128"/>
                    <a:pt x="261145" y="130122"/>
                    <a:pt x="242196" y="80311"/>
                  </a:cubicBezTo>
                  <a:cubicBezTo>
                    <a:pt x="242196" y="78687"/>
                    <a:pt x="241474" y="76701"/>
                    <a:pt x="240752" y="74897"/>
                  </a:cubicBezTo>
                  <a:close/>
                </a:path>
              </a:pathLst>
            </a:custGeom>
            <a:solidFill>
              <a:srgbClr val="FFC652"/>
            </a:solidFill>
            <a:ln w="1804" cap="flat">
              <a:noFill/>
              <a:prstDash val="solid"/>
              <a:miter/>
            </a:ln>
          </p:spPr>
          <p:txBody>
            <a:bodyPr rtlCol="0" anchor="ctr"/>
            <a:lstStyle/>
            <a:p>
              <a:endParaRPr lang="en-US" dirty="0">
                <a:latin typeface="Josefin Sans" pitchFamily="2" charset="0"/>
              </a:endParaRPr>
            </a:p>
          </p:txBody>
        </p:sp>
        <p:sp>
          <p:nvSpPr>
            <p:cNvPr id="53" name="Freeform 59">
              <a:extLst>
                <a:ext uri="{FF2B5EF4-FFF2-40B4-BE49-F238E27FC236}">
                  <a16:creationId xmlns:a16="http://schemas.microsoft.com/office/drawing/2014/main" id="{A1DDB67B-B1B1-B4E3-E2B2-69FD5CC3BD03}"/>
                </a:ext>
              </a:extLst>
            </p:cNvPr>
            <p:cNvSpPr/>
            <p:nvPr/>
          </p:nvSpPr>
          <p:spPr>
            <a:xfrm>
              <a:off x="8491747" y="2127197"/>
              <a:ext cx="453930" cy="780183"/>
            </a:xfrm>
            <a:custGeom>
              <a:avLst/>
              <a:gdLst>
                <a:gd name="connsiteX0" fmla="*/ 411701 w 453930"/>
                <a:gd name="connsiteY0" fmla="*/ 390050 h 780183"/>
                <a:gd name="connsiteX1" fmla="*/ 452307 w 453930"/>
                <a:gd name="connsiteY1" fmla="*/ 337532 h 780183"/>
                <a:gd name="connsiteX2" fmla="*/ 419100 w 453930"/>
                <a:gd name="connsiteY2" fmla="*/ 311724 h 780183"/>
                <a:gd name="connsiteX3" fmla="*/ 369650 w 453930"/>
                <a:gd name="connsiteY3" fmla="*/ 322733 h 780183"/>
                <a:gd name="connsiteX4" fmla="*/ 289700 w 453930"/>
                <a:gd name="connsiteY4" fmla="*/ 290789 h 780183"/>
                <a:gd name="connsiteX5" fmla="*/ 238807 w 453930"/>
                <a:gd name="connsiteY5" fmla="*/ 213366 h 780183"/>
                <a:gd name="connsiteX6" fmla="*/ 239528 w 453930"/>
                <a:gd name="connsiteY6" fmla="*/ 196943 h 780183"/>
                <a:gd name="connsiteX7" fmla="*/ 271653 w 453930"/>
                <a:gd name="connsiteY7" fmla="*/ 154532 h 780183"/>
                <a:gd name="connsiteX8" fmla="*/ 215887 w 453930"/>
                <a:gd name="connsiteY8" fmla="*/ 6724 h 780183"/>
                <a:gd name="connsiteX9" fmla="*/ 84863 w 453930"/>
                <a:gd name="connsiteY9" fmla="*/ 44984 h 780183"/>
                <a:gd name="connsiteX10" fmla="*/ 69883 w 453930"/>
                <a:gd name="connsiteY10" fmla="*/ 133958 h 780183"/>
                <a:gd name="connsiteX11" fmla="*/ 114099 w 453930"/>
                <a:gd name="connsiteY11" fmla="*/ 198928 h 780183"/>
                <a:gd name="connsiteX12" fmla="*/ 41910 w 453930"/>
                <a:gd name="connsiteY12" fmla="*/ 256499 h 780183"/>
                <a:gd name="connsiteX13" fmla="*/ 20253 w 453930"/>
                <a:gd name="connsiteY13" fmla="*/ 317860 h 780183"/>
                <a:gd name="connsiteX14" fmla="*/ 221 w 453930"/>
                <a:gd name="connsiteY14" fmla="*/ 490935 h 780183"/>
                <a:gd name="connsiteX15" fmla="*/ 17185 w 453930"/>
                <a:gd name="connsiteY15" fmla="*/ 530458 h 780183"/>
                <a:gd name="connsiteX16" fmla="*/ 26930 w 453930"/>
                <a:gd name="connsiteY16" fmla="*/ 554281 h 780183"/>
                <a:gd name="connsiteX17" fmla="*/ 18990 w 453930"/>
                <a:gd name="connsiteY17" fmla="*/ 629719 h 780183"/>
                <a:gd name="connsiteX18" fmla="*/ 5454 w 453930"/>
                <a:gd name="connsiteY18" fmla="*/ 741432 h 780183"/>
                <a:gd name="connsiteX19" fmla="*/ 37579 w 453930"/>
                <a:gd name="connsiteY19" fmla="*/ 779332 h 780183"/>
                <a:gd name="connsiteX20" fmla="*/ 89014 w 453930"/>
                <a:gd name="connsiteY20" fmla="*/ 752621 h 780183"/>
                <a:gd name="connsiteX21" fmla="*/ 98398 w 453930"/>
                <a:gd name="connsiteY21" fmla="*/ 709127 h 780183"/>
                <a:gd name="connsiteX22" fmla="*/ 130703 w 453930"/>
                <a:gd name="connsiteY22" fmla="*/ 560598 h 780183"/>
                <a:gd name="connsiteX23" fmla="*/ 144058 w 453930"/>
                <a:gd name="connsiteY23" fmla="*/ 532805 h 780183"/>
                <a:gd name="connsiteX24" fmla="*/ 164090 w 453930"/>
                <a:gd name="connsiteY24" fmla="*/ 535331 h 780183"/>
                <a:gd name="connsiteX25" fmla="*/ 170768 w 453930"/>
                <a:gd name="connsiteY25" fmla="*/ 559695 h 780183"/>
                <a:gd name="connsiteX26" fmla="*/ 194410 w 453930"/>
                <a:gd name="connsiteY26" fmla="*/ 726453 h 780183"/>
                <a:gd name="connsiteX27" fmla="*/ 255410 w 453930"/>
                <a:gd name="connsiteY27" fmla="*/ 778249 h 780183"/>
                <a:gd name="connsiteX28" fmla="*/ 291144 w 453930"/>
                <a:gd name="connsiteY28" fmla="*/ 735116 h 780183"/>
                <a:gd name="connsiteX29" fmla="*/ 281940 w 453930"/>
                <a:gd name="connsiteY29" fmla="*/ 623402 h 780183"/>
                <a:gd name="connsiteX30" fmla="*/ 266960 w 453930"/>
                <a:gd name="connsiteY30" fmla="*/ 460976 h 780183"/>
                <a:gd name="connsiteX31" fmla="*/ 261366 w 453930"/>
                <a:gd name="connsiteY31" fmla="*/ 397630 h 780183"/>
                <a:gd name="connsiteX32" fmla="*/ 411701 w 453930"/>
                <a:gd name="connsiteY32" fmla="*/ 390050 h 780183"/>
                <a:gd name="connsiteX33" fmla="*/ 87750 w 453930"/>
                <a:gd name="connsiteY33" fmla="*/ 132514 h 780183"/>
                <a:gd name="connsiteX34" fmla="*/ 181777 w 453930"/>
                <a:gd name="connsiteY34" fmla="*/ 15747 h 780183"/>
                <a:gd name="connsiteX35" fmla="*/ 268404 w 453930"/>
                <a:gd name="connsiteY35" fmla="*/ 124934 h 780183"/>
                <a:gd name="connsiteX36" fmla="*/ 181235 w 453930"/>
                <a:gd name="connsiteY36" fmla="*/ 200913 h 780183"/>
                <a:gd name="connsiteX37" fmla="*/ 87750 w 453930"/>
                <a:gd name="connsiteY37" fmla="*/ 132514 h 780183"/>
                <a:gd name="connsiteX38" fmla="*/ 231949 w 453930"/>
                <a:gd name="connsiteY38" fmla="*/ 352692 h 780183"/>
                <a:gd name="connsiteX39" fmla="*/ 266419 w 453930"/>
                <a:gd name="connsiteY39" fmla="*/ 628636 h 780183"/>
                <a:gd name="connsiteX40" fmla="*/ 272555 w 453930"/>
                <a:gd name="connsiteY40" fmla="*/ 735116 h 780183"/>
                <a:gd name="connsiteX41" fmla="*/ 251440 w 453930"/>
                <a:gd name="connsiteY41" fmla="*/ 764894 h 780183"/>
                <a:gd name="connsiteX42" fmla="*/ 214804 w 453930"/>
                <a:gd name="connsiteY42" fmla="*/ 749012 h 780183"/>
                <a:gd name="connsiteX43" fmla="*/ 185025 w 453930"/>
                <a:gd name="connsiteY43" fmla="*/ 554642 h 780183"/>
                <a:gd name="connsiteX44" fmla="*/ 176543 w 453930"/>
                <a:gd name="connsiteY44" fmla="*/ 525044 h 780183"/>
                <a:gd name="connsiteX45" fmla="*/ 151638 w 453930"/>
                <a:gd name="connsiteY45" fmla="*/ 505372 h 780183"/>
                <a:gd name="connsiteX46" fmla="*/ 125830 w 453930"/>
                <a:gd name="connsiteY46" fmla="*/ 524683 h 780183"/>
                <a:gd name="connsiteX47" fmla="*/ 101647 w 453930"/>
                <a:gd name="connsiteY47" fmla="*/ 599399 h 780183"/>
                <a:gd name="connsiteX48" fmla="*/ 79088 w 453930"/>
                <a:gd name="connsiteY48" fmla="*/ 732408 h 780183"/>
                <a:gd name="connsiteX49" fmla="*/ 77644 w 453930"/>
                <a:gd name="connsiteY49" fmla="*/ 740710 h 780183"/>
                <a:gd name="connsiteX50" fmla="*/ 28916 w 453930"/>
                <a:gd name="connsiteY50" fmla="*/ 759119 h 780183"/>
                <a:gd name="connsiteX51" fmla="*/ 18629 w 453930"/>
                <a:gd name="connsiteY51" fmla="*/ 739086 h 780183"/>
                <a:gd name="connsiteX52" fmla="*/ 41910 w 453930"/>
                <a:gd name="connsiteY52" fmla="*/ 571787 h 780183"/>
                <a:gd name="connsiteX53" fmla="*/ 62484 w 453930"/>
                <a:gd name="connsiteY53" fmla="*/ 532805 h 780183"/>
                <a:gd name="connsiteX54" fmla="*/ 90457 w 453930"/>
                <a:gd name="connsiteY54" fmla="*/ 473068 h 780183"/>
                <a:gd name="connsiteX55" fmla="*/ 101286 w 453930"/>
                <a:gd name="connsiteY55" fmla="*/ 358286 h 780183"/>
                <a:gd name="connsiteX56" fmla="*/ 115182 w 453930"/>
                <a:gd name="connsiteY56" fmla="*/ 303783 h 780183"/>
                <a:gd name="connsiteX57" fmla="*/ 95510 w 453930"/>
                <a:gd name="connsiteY57" fmla="*/ 323636 h 780183"/>
                <a:gd name="connsiteX58" fmla="*/ 68259 w 453930"/>
                <a:gd name="connsiteY58" fmla="*/ 506816 h 780183"/>
                <a:gd name="connsiteX59" fmla="*/ 27292 w 453930"/>
                <a:gd name="connsiteY59" fmla="*/ 519630 h 780183"/>
                <a:gd name="connsiteX60" fmla="*/ 18448 w 453930"/>
                <a:gd name="connsiteY60" fmla="*/ 493642 h 780183"/>
                <a:gd name="connsiteX61" fmla="*/ 41910 w 453930"/>
                <a:gd name="connsiteY61" fmla="*/ 304686 h 780183"/>
                <a:gd name="connsiteX62" fmla="*/ 102188 w 453930"/>
                <a:gd name="connsiteY62" fmla="*/ 220766 h 780183"/>
                <a:gd name="connsiteX63" fmla="*/ 154345 w 453930"/>
                <a:gd name="connsiteY63" fmla="*/ 209035 h 780183"/>
                <a:gd name="connsiteX64" fmla="*/ 265878 w 453930"/>
                <a:gd name="connsiteY64" fmla="*/ 284292 h 780183"/>
                <a:gd name="connsiteX65" fmla="*/ 269848 w 453930"/>
                <a:gd name="connsiteY65" fmla="*/ 291692 h 780183"/>
                <a:gd name="connsiteX66" fmla="*/ 372357 w 453930"/>
                <a:gd name="connsiteY66" fmla="*/ 337893 h 780183"/>
                <a:gd name="connsiteX67" fmla="*/ 416754 w 453930"/>
                <a:gd name="connsiteY67" fmla="*/ 327606 h 780183"/>
                <a:gd name="connsiteX68" fmla="*/ 440215 w 453930"/>
                <a:gd name="connsiteY68" fmla="*/ 352872 h 780183"/>
                <a:gd name="connsiteX69" fmla="*/ 416573 w 453930"/>
                <a:gd name="connsiteY69" fmla="*/ 376153 h 780183"/>
                <a:gd name="connsiteX70" fmla="*/ 298182 w 453930"/>
                <a:gd name="connsiteY70" fmla="*/ 392757 h 780183"/>
                <a:gd name="connsiteX71" fmla="*/ 281579 w 453930"/>
                <a:gd name="connsiteY71" fmla="*/ 390050 h 780183"/>
                <a:gd name="connsiteX72" fmla="*/ 230325 w 453930"/>
                <a:gd name="connsiteY72" fmla="*/ 322914 h 780183"/>
                <a:gd name="connsiteX73" fmla="*/ 231949 w 453930"/>
                <a:gd name="connsiteY73" fmla="*/ 352692 h 780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53930" h="780183">
                  <a:moveTo>
                    <a:pt x="411701" y="390050"/>
                  </a:moveTo>
                  <a:cubicBezTo>
                    <a:pt x="431914" y="385538"/>
                    <a:pt x="461150" y="374529"/>
                    <a:pt x="452307" y="337532"/>
                  </a:cubicBezTo>
                  <a:cubicBezTo>
                    <a:pt x="448156" y="320206"/>
                    <a:pt x="436786" y="308476"/>
                    <a:pt x="419100" y="311724"/>
                  </a:cubicBezTo>
                  <a:cubicBezTo>
                    <a:pt x="402496" y="314792"/>
                    <a:pt x="385893" y="318221"/>
                    <a:pt x="369650" y="322733"/>
                  </a:cubicBezTo>
                  <a:cubicBezTo>
                    <a:pt x="337887" y="331576"/>
                    <a:pt x="316591" y="333562"/>
                    <a:pt x="289700" y="290789"/>
                  </a:cubicBezTo>
                  <a:cubicBezTo>
                    <a:pt x="273097" y="264621"/>
                    <a:pt x="260283" y="236106"/>
                    <a:pt x="238807" y="213366"/>
                  </a:cubicBezTo>
                  <a:cubicBezTo>
                    <a:pt x="232490" y="206688"/>
                    <a:pt x="233934" y="202177"/>
                    <a:pt x="239528" y="196943"/>
                  </a:cubicBezTo>
                  <a:cubicBezTo>
                    <a:pt x="252703" y="184671"/>
                    <a:pt x="262990" y="170233"/>
                    <a:pt x="271653" y="154532"/>
                  </a:cubicBezTo>
                  <a:cubicBezTo>
                    <a:pt x="292588" y="117174"/>
                    <a:pt x="295295" y="35600"/>
                    <a:pt x="215887" y="6724"/>
                  </a:cubicBezTo>
                  <a:cubicBezTo>
                    <a:pt x="173836" y="-12767"/>
                    <a:pt x="108324" y="13221"/>
                    <a:pt x="84863" y="44984"/>
                  </a:cubicBezTo>
                  <a:cubicBezTo>
                    <a:pt x="67898" y="70972"/>
                    <a:pt x="60499" y="104180"/>
                    <a:pt x="69883" y="133958"/>
                  </a:cubicBezTo>
                  <a:cubicBezTo>
                    <a:pt x="78005" y="159585"/>
                    <a:pt x="91540" y="181603"/>
                    <a:pt x="114099" y="198928"/>
                  </a:cubicBezTo>
                  <a:cubicBezTo>
                    <a:pt x="90277" y="206147"/>
                    <a:pt x="55806" y="234843"/>
                    <a:pt x="41910" y="256499"/>
                  </a:cubicBezTo>
                  <a:cubicBezTo>
                    <a:pt x="29999" y="277615"/>
                    <a:pt x="25667" y="293497"/>
                    <a:pt x="20253" y="317860"/>
                  </a:cubicBezTo>
                  <a:cubicBezTo>
                    <a:pt x="7800" y="374890"/>
                    <a:pt x="5093" y="433003"/>
                    <a:pt x="221" y="490935"/>
                  </a:cubicBezTo>
                  <a:cubicBezTo>
                    <a:pt x="-1043" y="506455"/>
                    <a:pt x="2928" y="520713"/>
                    <a:pt x="17185" y="530458"/>
                  </a:cubicBezTo>
                  <a:cubicBezTo>
                    <a:pt x="25487" y="536053"/>
                    <a:pt x="27292" y="543272"/>
                    <a:pt x="26930" y="554281"/>
                  </a:cubicBezTo>
                  <a:cubicBezTo>
                    <a:pt x="26028" y="579728"/>
                    <a:pt x="22238" y="604633"/>
                    <a:pt x="18990" y="629719"/>
                  </a:cubicBezTo>
                  <a:cubicBezTo>
                    <a:pt x="14297" y="666896"/>
                    <a:pt x="9605" y="704074"/>
                    <a:pt x="5454" y="741432"/>
                  </a:cubicBezTo>
                  <a:cubicBezTo>
                    <a:pt x="2928" y="763811"/>
                    <a:pt x="15741" y="776805"/>
                    <a:pt x="37579" y="779332"/>
                  </a:cubicBezTo>
                  <a:cubicBezTo>
                    <a:pt x="49670" y="780775"/>
                    <a:pt x="80712" y="784024"/>
                    <a:pt x="89014" y="752621"/>
                  </a:cubicBezTo>
                  <a:cubicBezTo>
                    <a:pt x="91360" y="738364"/>
                    <a:pt x="95510" y="724648"/>
                    <a:pt x="98398" y="709127"/>
                  </a:cubicBezTo>
                  <a:cubicBezTo>
                    <a:pt x="107422" y="659317"/>
                    <a:pt x="116265" y="609325"/>
                    <a:pt x="130703" y="560598"/>
                  </a:cubicBezTo>
                  <a:cubicBezTo>
                    <a:pt x="133771" y="550491"/>
                    <a:pt x="138102" y="541287"/>
                    <a:pt x="144058" y="532805"/>
                  </a:cubicBezTo>
                  <a:cubicBezTo>
                    <a:pt x="151638" y="522157"/>
                    <a:pt x="158857" y="522879"/>
                    <a:pt x="164090" y="535331"/>
                  </a:cubicBezTo>
                  <a:cubicBezTo>
                    <a:pt x="167339" y="543092"/>
                    <a:pt x="169505" y="551393"/>
                    <a:pt x="170768" y="559695"/>
                  </a:cubicBezTo>
                  <a:cubicBezTo>
                    <a:pt x="179431" y="615101"/>
                    <a:pt x="190801" y="669965"/>
                    <a:pt x="194410" y="726453"/>
                  </a:cubicBezTo>
                  <a:cubicBezTo>
                    <a:pt x="197478" y="775542"/>
                    <a:pt x="216789" y="780234"/>
                    <a:pt x="255410" y="778249"/>
                  </a:cubicBezTo>
                  <a:cubicBezTo>
                    <a:pt x="274541" y="780956"/>
                    <a:pt x="290603" y="768864"/>
                    <a:pt x="291144" y="735116"/>
                  </a:cubicBezTo>
                  <a:cubicBezTo>
                    <a:pt x="291866" y="697397"/>
                    <a:pt x="286452" y="660580"/>
                    <a:pt x="281940" y="623402"/>
                  </a:cubicBezTo>
                  <a:cubicBezTo>
                    <a:pt x="275262" y="569441"/>
                    <a:pt x="274541" y="514938"/>
                    <a:pt x="266960" y="460976"/>
                  </a:cubicBezTo>
                  <a:cubicBezTo>
                    <a:pt x="264253" y="441485"/>
                    <a:pt x="257576" y="421452"/>
                    <a:pt x="261366" y="397630"/>
                  </a:cubicBezTo>
                  <a:cubicBezTo>
                    <a:pt x="296739" y="417843"/>
                    <a:pt x="359002" y="401961"/>
                    <a:pt x="411701" y="390050"/>
                  </a:cubicBezTo>
                  <a:close/>
                  <a:moveTo>
                    <a:pt x="87750" y="132514"/>
                  </a:moveTo>
                  <a:cubicBezTo>
                    <a:pt x="73854" y="92449"/>
                    <a:pt x="90818" y="14665"/>
                    <a:pt x="181777" y="15747"/>
                  </a:cubicBezTo>
                  <a:cubicBezTo>
                    <a:pt x="259561" y="12860"/>
                    <a:pt x="275443" y="94795"/>
                    <a:pt x="268404" y="124934"/>
                  </a:cubicBezTo>
                  <a:cubicBezTo>
                    <a:pt x="261185" y="155615"/>
                    <a:pt x="245123" y="196762"/>
                    <a:pt x="181235" y="200913"/>
                  </a:cubicBezTo>
                  <a:cubicBezTo>
                    <a:pt x="125289" y="197845"/>
                    <a:pt x="102729" y="175647"/>
                    <a:pt x="87750" y="132514"/>
                  </a:cubicBezTo>
                  <a:close/>
                  <a:moveTo>
                    <a:pt x="231949" y="352692"/>
                  </a:moveTo>
                  <a:cubicBezTo>
                    <a:pt x="250718" y="443831"/>
                    <a:pt x="259200" y="536053"/>
                    <a:pt x="266419" y="628636"/>
                  </a:cubicBezTo>
                  <a:cubicBezTo>
                    <a:pt x="269126" y="664189"/>
                    <a:pt x="273638" y="699562"/>
                    <a:pt x="272555" y="735116"/>
                  </a:cubicBezTo>
                  <a:cubicBezTo>
                    <a:pt x="272194" y="745042"/>
                    <a:pt x="272736" y="764172"/>
                    <a:pt x="251440" y="764894"/>
                  </a:cubicBezTo>
                  <a:cubicBezTo>
                    <a:pt x="223286" y="768864"/>
                    <a:pt x="215706" y="753524"/>
                    <a:pt x="214804" y="749012"/>
                  </a:cubicBezTo>
                  <a:cubicBezTo>
                    <a:pt x="211736" y="734394"/>
                    <a:pt x="190620" y="604994"/>
                    <a:pt x="185025" y="554642"/>
                  </a:cubicBezTo>
                  <a:cubicBezTo>
                    <a:pt x="183942" y="544535"/>
                    <a:pt x="180694" y="534429"/>
                    <a:pt x="176543" y="525044"/>
                  </a:cubicBezTo>
                  <a:cubicBezTo>
                    <a:pt x="171851" y="514577"/>
                    <a:pt x="164993" y="504470"/>
                    <a:pt x="151638" y="505372"/>
                  </a:cubicBezTo>
                  <a:cubicBezTo>
                    <a:pt x="139546" y="506094"/>
                    <a:pt x="130703" y="513674"/>
                    <a:pt x="125830" y="524683"/>
                  </a:cubicBezTo>
                  <a:cubicBezTo>
                    <a:pt x="115182" y="548686"/>
                    <a:pt x="106159" y="573592"/>
                    <a:pt x="101647" y="599399"/>
                  </a:cubicBezTo>
                  <a:cubicBezTo>
                    <a:pt x="93886" y="643615"/>
                    <a:pt x="82336" y="687290"/>
                    <a:pt x="79088" y="732408"/>
                  </a:cubicBezTo>
                  <a:cubicBezTo>
                    <a:pt x="78907" y="735116"/>
                    <a:pt x="78185" y="738003"/>
                    <a:pt x="77644" y="740710"/>
                  </a:cubicBezTo>
                  <a:cubicBezTo>
                    <a:pt x="72049" y="763630"/>
                    <a:pt x="49309" y="772293"/>
                    <a:pt x="28916" y="759119"/>
                  </a:cubicBezTo>
                  <a:cubicBezTo>
                    <a:pt x="21336" y="754246"/>
                    <a:pt x="18087" y="746666"/>
                    <a:pt x="18629" y="739086"/>
                  </a:cubicBezTo>
                  <a:cubicBezTo>
                    <a:pt x="21155" y="704615"/>
                    <a:pt x="39744" y="593263"/>
                    <a:pt x="41910" y="571787"/>
                  </a:cubicBezTo>
                  <a:cubicBezTo>
                    <a:pt x="43173" y="559334"/>
                    <a:pt x="40286" y="531000"/>
                    <a:pt x="62484" y="532805"/>
                  </a:cubicBezTo>
                  <a:cubicBezTo>
                    <a:pt x="78727" y="535512"/>
                    <a:pt x="88472" y="492739"/>
                    <a:pt x="90457" y="473068"/>
                  </a:cubicBezTo>
                  <a:cubicBezTo>
                    <a:pt x="94247" y="434807"/>
                    <a:pt x="98398" y="396547"/>
                    <a:pt x="101286" y="358286"/>
                  </a:cubicBezTo>
                  <a:cubicBezTo>
                    <a:pt x="102729" y="340420"/>
                    <a:pt x="109046" y="323996"/>
                    <a:pt x="115182" y="303783"/>
                  </a:cubicBezTo>
                  <a:cubicBezTo>
                    <a:pt x="98037" y="304144"/>
                    <a:pt x="97496" y="312807"/>
                    <a:pt x="95510" y="323636"/>
                  </a:cubicBezTo>
                  <a:cubicBezTo>
                    <a:pt x="91901" y="343848"/>
                    <a:pt x="80712" y="467112"/>
                    <a:pt x="68259" y="506816"/>
                  </a:cubicBezTo>
                  <a:cubicBezTo>
                    <a:pt x="62664" y="525044"/>
                    <a:pt x="42812" y="530278"/>
                    <a:pt x="27292" y="519630"/>
                  </a:cubicBezTo>
                  <a:cubicBezTo>
                    <a:pt x="18268" y="513313"/>
                    <a:pt x="17907" y="504831"/>
                    <a:pt x="18448" y="493642"/>
                  </a:cubicBezTo>
                  <a:cubicBezTo>
                    <a:pt x="22238" y="430115"/>
                    <a:pt x="23141" y="366408"/>
                    <a:pt x="41910" y="304686"/>
                  </a:cubicBezTo>
                  <a:cubicBezTo>
                    <a:pt x="54001" y="264982"/>
                    <a:pt x="68981" y="241340"/>
                    <a:pt x="102188" y="220766"/>
                  </a:cubicBezTo>
                  <a:cubicBezTo>
                    <a:pt x="113558" y="213727"/>
                    <a:pt x="140990" y="209937"/>
                    <a:pt x="154345" y="209035"/>
                  </a:cubicBezTo>
                  <a:cubicBezTo>
                    <a:pt x="210472" y="204523"/>
                    <a:pt x="244582" y="235745"/>
                    <a:pt x="265878" y="284292"/>
                  </a:cubicBezTo>
                  <a:cubicBezTo>
                    <a:pt x="266960" y="286819"/>
                    <a:pt x="268585" y="289165"/>
                    <a:pt x="269848" y="291692"/>
                  </a:cubicBezTo>
                  <a:cubicBezTo>
                    <a:pt x="297100" y="342585"/>
                    <a:pt x="316952" y="351789"/>
                    <a:pt x="372357" y="337893"/>
                  </a:cubicBezTo>
                  <a:cubicBezTo>
                    <a:pt x="386975" y="334284"/>
                    <a:pt x="401594" y="327425"/>
                    <a:pt x="416754" y="327606"/>
                  </a:cubicBezTo>
                  <a:cubicBezTo>
                    <a:pt x="431553" y="327787"/>
                    <a:pt x="444727" y="339337"/>
                    <a:pt x="440215" y="352872"/>
                  </a:cubicBezTo>
                  <a:cubicBezTo>
                    <a:pt x="436245" y="370739"/>
                    <a:pt x="425597" y="374710"/>
                    <a:pt x="416573" y="376153"/>
                  </a:cubicBezTo>
                  <a:cubicBezTo>
                    <a:pt x="376869" y="382470"/>
                    <a:pt x="339330" y="394923"/>
                    <a:pt x="298182" y="392757"/>
                  </a:cubicBezTo>
                  <a:cubicBezTo>
                    <a:pt x="292588" y="392396"/>
                    <a:pt x="286993" y="391494"/>
                    <a:pt x="281579" y="390050"/>
                  </a:cubicBezTo>
                  <a:cubicBezTo>
                    <a:pt x="262629" y="384636"/>
                    <a:pt x="249094" y="376875"/>
                    <a:pt x="230325" y="322914"/>
                  </a:cubicBezTo>
                  <a:cubicBezTo>
                    <a:pt x="220759" y="323816"/>
                    <a:pt x="229963" y="342766"/>
                    <a:pt x="231949" y="35269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4" name="Freeform 60">
              <a:extLst>
                <a:ext uri="{FF2B5EF4-FFF2-40B4-BE49-F238E27FC236}">
                  <a16:creationId xmlns:a16="http://schemas.microsoft.com/office/drawing/2014/main" id="{756EBC0E-313D-6C61-6A75-2F8A0C5E554B}"/>
                </a:ext>
              </a:extLst>
            </p:cNvPr>
            <p:cNvSpPr/>
            <p:nvPr/>
          </p:nvSpPr>
          <p:spPr>
            <a:xfrm>
              <a:off x="9202663" y="2133190"/>
              <a:ext cx="412407" cy="787606"/>
            </a:xfrm>
            <a:custGeom>
              <a:avLst/>
              <a:gdLst>
                <a:gd name="connsiteX0" fmla="*/ 386224 w 412407"/>
                <a:gd name="connsiteY0" fmla="*/ 523022 h 787606"/>
                <a:gd name="connsiteX1" fmla="*/ 406256 w 412407"/>
                <a:gd name="connsiteY1" fmla="*/ 501004 h 787606"/>
                <a:gd name="connsiteX2" fmla="*/ 408061 w 412407"/>
                <a:gd name="connsiteY2" fmla="*/ 417986 h 787606"/>
                <a:gd name="connsiteX3" fmla="*/ 385863 w 412407"/>
                <a:gd name="connsiteY3" fmla="*/ 290571 h 787606"/>
                <a:gd name="connsiteX4" fmla="*/ 329916 w 412407"/>
                <a:gd name="connsiteY4" fmla="*/ 199974 h 787606"/>
                <a:gd name="connsiteX5" fmla="*/ 324141 w 412407"/>
                <a:gd name="connsiteY5" fmla="*/ 192755 h 787606"/>
                <a:gd name="connsiteX6" fmla="*/ 375395 w 412407"/>
                <a:gd name="connsiteY6" fmla="*/ 64618 h 787606"/>
                <a:gd name="connsiteX7" fmla="*/ 281368 w 412407"/>
                <a:gd name="connsiteY7" fmla="*/ 9 h 787606"/>
                <a:gd name="connsiteX8" fmla="*/ 210081 w 412407"/>
                <a:gd name="connsiteY8" fmla="*/ 29245 h 787606"/>
                <a:gd name="connsiteX9" fmla="*/ 183733 w 412407"/>
                <a:gd name="connsiteY9" fmla="*/ 125799 h 787606"/>
                <a:gd name="connsiteX10" fmla="*/ 232280 w 412407"/>
                <a:gd name="connsiteY10" fmla="*/ 188243 h 787606"/>
                <a:gd name="connsiteX11" fmla="*/ 194741 w 412407"/>
                <a:gd name="connsiteY11" fmla="*/ 204666 h 787606"/>
                <a:gd name="connsiteX12" fmla="*/ 144389 w 412407"/>
                <a:gd name="connsiteY12" fmla="*/ 269817 h 787606"/>
                <a:gd name="connsiteX13" fmla="*/ 54874 w 412407"/>
                <a:gd name="connsiteY13" fmla="*/ 370882 h 787606"/>
                <a:gd name="connsiteX14" fmla="*/ 10 w 412407"/>
                <a:gd name="connsiteY14" fmla="*/ 423039 h 787606"/>
                <a:gd name="connsiteX15" fmla="*/ 49280 w 412407"/>
                <a:gd name="connsiteY15" fmla="*/ 466894 h 787606"/>
                <a:gd name="connsiteX16" fmla="*/ 87901 w 412407"/>
                <a:gd name="connsiteY16" fmla="*/ 451554 h 787606"/>
                <a:gd name="connsiteX17" fmla="*/ 167670 w 412407"/>
                <a:gd name="connsiteY17" fmla="*/ 397592 h 787606"/>
                <a:gd name="connsiteX18" fmla="*/ 138794 w 412407"/>
                <a:gd name="connsiteY18" fmla="*/ 564531 h 787606"/>
                <a:gd name="connsiteX19" fmla="*/ 101256 w 412407"/>
                <a:gd name="connsiteY19" fmla="*/ 734537 h 787606"/>
                <a:gd name="connsiteX20" fmla="*/ 135185 w 412407"/>
                <a:gd name="connsiteY20" fmla="*/ 777670 h 787606"/>
                <a:gd name="connsiteX21" fmla="*/ 179040 w 412407"/>
                <a:gd name="connsiteY21" fmla="*/ 750779 h 787606"/>
                <a:gd name="connsiteX22" fmla="*/ 218202 w 412407"/>
                <a:gd name="connsiteY22" fmla="*/ 587090 h 787606"/>
                <a:gd name="connsiteX23" fmla="*/ 239318 w 412407"/>
                <a:gd name="connsiteY23" fmla="*/ 535474 h 787606"/>
                <a:gd name="connsiteX24" fmla="*/ 267833 w 412407"/>
                <a:gd name="connsiteY24" fmla="*/ 539806 h 787606"/>
                <a:gd name="connsiteX25" fmla="*/ 281549 w 412407"/>
                <a:gd name="connsiteY25" fmla="*/ 602610 h 787606"/>
                <a:gd name="connsiteX26" fmla="*/ 289490 w 412407"/>
                <a:gd name="connsiteY26" fmla="*/ 728942 h 787606"/>
                <a:gd name="connsiteX27" fmla="*/ 362581 w 412407"/>
                <a:gd name="connsiteY27" fmla="*/ 780197 h 787606"/>
                <a:gd name="connsiteX28" fmla="*/ 382434 w 412407"/>
                <a:gd name="connsiteY28" fmla="*/ 755291 h 787606"/>
                <a:gd name="connsiteX29" fmla="*/ 384600 w 412407"/>
                <a:gd name="connsiteY29" fmla="*/ 710353 h 787606"/>
                <a:gd name="connsiteX30" fmla="*/ 372147 w 412407"/>
                <a:gd name="connsiteY30" fmla="*/ 539084 h 787606"/>
                <a:gd name="connsiteX31" fmla="*/ 386224 w 412407"/>
                <a:gd name="connsiteY31" fmla="*/ 523022 h 787606"/>
                <a:gd name="connsiteX32" fmla="*/ 196185 w 412407"/>
                <a:gd name="connsiteY32" fmla="*/ 86636 h 787606"/>
                <a:gd name="connsiteX33" fmla="*/ 266570 w 412407"/>
                <a:gd name="connsiteY33" fmla="*/ 13364 h 787606"/>
                <a:gd name="connsiteX34" fmla="*/ 368357 w 412407"/>
                <a:gd name="connsiteY34" fmla="*/ 96562 h 787606"/>
                <a:gd name="connsiteX35" fmla="*/ 320351 w 412407"/>
                <a:gd name="connsiteY35" fmla="*/ 179219 h 787606"/>
                <a:gd name="connsiteX36" fmla="*/ 232461 w 412407"/>
                <a:gd name="connsiteY36" fmla="*/ 175971 h 787606"/>
                <a:gd name="connsiteX37" fmla="*/ 196185 w 412407"/>
                <a:gd name="connsiteY37" fmla="*/ 86636 h 787606"/>
                <a:gd name="connsiteX38" fmla="*/ 355543 w 412407"/>
                <a:gd name="connsiteY38" fmla="*/ 498838 h 787606"/>
                <a:gd name="connsiteX39" fmla="*/ 350851 w 412407"/>
                <a:gd name="connsiteY39" fmla="*/ 471226 h 787606"/>
                <a:gd name="connsiteX40" fmla="*/ 321614 w 412407"/>
                <a:gd name="connsiteY40" fmla="*/ 308619 h 787606"/>
                <a:gd name="connsiteX41" fmla="*/ 318186 w 412407"/>
                <a:gd name="connsiteY41" fmla="*/ 297971 h 787606"/>
                <a:gd name="connsiteX42" fmla="*/ 309522 w 412407"/>
                <a:gd name="connsiteY42" fmla="*/ 292737 h 787606"/>
                <a:gd name="connsiteX43" fmla="*/ 303386 w 412407"/>
                <a:gd name="connsiteY43" fmla="*/ 303565 h 787606"/>
                <a:gd name="connsiteX44" fmla="*/ 318727 w 412407"/>
                <a:gd name="connsiteY44" fmla="*/ 348684 h 787606"/>
                <a:gd name="connsiteX45" fmla="*/ 336413 w 412407"/>
                <a:gd name="connsiteY45" fmla="*/ 442711 h 787606"/>
                <a:gd name="connsiteX46" fmla="*/ 353738 w 412407"/>
                <a:gd name="connsiteY46" fmla="*/ 521758 h 787606"/>
                <a:gd name="connsiteX47" fmla="*/ 359333 w 412407"/>
                <a:gd name="connsiteY47" fmla="*/ 549010 h 787606"/>
                <a:gd name="connsiteX48" fmla="*/ 371966 w 412407"/>
                <a:gd name="connsiteY48" fmla="*/ 725693 h 787606"/>
                <a:gd name="connsiteX49" fmla="*/ 345436 w 412407"/>
                <a:gd name="connsiteY49" fmla="*/ 770992 h 787606"/>
                <a:gd name="connsiteX50" fmla="*/ 307537 w 412407"/>
                <a:gd name="connsiteY50" fmla="*/ 750599 h 787606"/>
                <a:gd name="connsiteX51" fmla="*/ 298875 w 412407"/>
                <a:gd name="connsiteY51" fmla="*/ 692306 h 787606"/>
                <a:gd name="connsiteX52" fmla="*/ 291475 w 412407"/>
                <a:gd name="connsiteY52" fmla="*/ 582758 h 787606"/>
                <a:gd name="connsiteX53" fmla="*/ 281730 w 412407"/>
                <a:gd name="connsiteY53" fmla="*/ 534211 h 787606"/>
                <a:gd name="connsiteX54" fmla="*/ 250327 w 412407"/>
                <a:gd name="connsiteY54" fmla="*/ 512915 h 787606"/>
                <a:gd name="connsiteX55" fmla="*/ 220007 w 412407"/>
                <a:gd name="connsiteY55" fmla="*/ 536557 h 787606"/>
                <a:gd name="connsiteX56" fmla="*/ 198892 w 412407"/>
                <a:gd name="connsiteY56" fmla="*/ 612356 h 787606"/>
                <a:gd name="connsiteX57" fmla="*/ 167309 w 412407"/>
                <a:gd name="connsiteY57" fmla="*/ 743560 h 787606"/>
                <a:gd name="connsiteX58" fmla="*/ 149622 w 412407"/>
                <a:gd name="connsiteY58" fmla="*/ 763232 h 787606"/>
                <a:gd name="connsiteX59" fmla="*/ 118582 w 412407"/>
                <a:gd name="connsiteY59" fmla="*/ 752404 h 787606"/>
                <a:gd name="connsiteX60" fmla="*/ 119303 w 412407"/>
                <a:gd name="connsiteY60" fmla="*/ 719918 h 787606"/>
                <a:gd name="connsiteX61" fmla="*/ 137351 w 412407"/>
                <a:gd name="connsiteY61" fmla="*/ 628779 h 787606"/>
                <a:gd name="connsiteX62" fmla="*/ 171100 w 412407"/>
                <a:gd name="connsiteY62" fmla="*/ 480791 h 787606"/>
                <a:gd name="connsiteX63" fmla="*/ 191854 w 412407"/>
                <a:gd name="connsiteY63" fmla="*/ 307716 h 787606"/>
                <a:gd name="connsiteX64" fmla="*/ 186981 w 412407"/>
                <a:gd name="connsiteY64" fmla="*/ 280645 h 787606"/>
                <a:gd name="connsiteX65" fmla="*/ 176694 w 412407"/>
                <a:gd name="connsiteY65" fmla="*/ 307175 h 787606"/>
                <a:gd name="connsiteX66" fmla="*/ 172904 w 412407"/>
                <a:gd name="connsiteY66" fmla="*/ 360415 h 787606"/>
                <a:gd name="connsiteX67" fmla="*/ 154134 w 412407"/>
                <a:gd name="connsiteY67" fmla="*/ 387847 h 787606"/>
                <a:gd name="connsiteX68" fmla="*/ 81584 w 412407"/>
                <a:gd name="connsiteY68" fmla="*/ 435492 h 787606"/>
                <a:gd name="connsiteX69" fmla="*/ 41880 w 412407"/>
                <a:gd name="connsiteY69" fmla="*/ 451373 h 787606"/>
                <a:gd name="connsiteX70" fmla="*/ 17877 w 412407"/>
                <a:gd name="connsiteY70" fmla="*/ 428453 h 787606"/>
                <a:gd name="connsiteX71" fmla="*/ 92954 w 412407"/>
                <a:gd name="connsiteY71" fmla="*/ 362941 h 787606"/>
                <a:gd name="connsiteX72" fmla="*/ 137351 w 412407"/>
                <a:gd name="connsiteY72" fmla="*/ 313491 h 787606"/>
                <a:gd name="connsiteX73" fmla="*/ 179581 w 412407"/>
                <a:gd name="connsiteY73" fmla="*/ 240400 h 787606"/>
                <a:gd name="connsiteX74" fmla="*/ 217842 w 412407"/>
                <a:gd name="connsiteY74" fmla="*/ 209178 h 787606"/>
                <a:gd name="connsiteX75" fmla="*/ 336955 w 412407"/>
                <a:gd name="connsiteY75" fmla="*/ 225601 h 787606"/>
                <a:gd name="connsiteX76" fmla="*/ 372869 w 412407"/>
                <a:gd name="connsiteY76" fmla="*/ 285518 h 787606"/>
                <a:gd name="connsiteX77" fmla="*/ 397954 w 412407"/>
                <a:gd name="connsiteY77" fmla="*/ 443072 h 787606"/>
                <a:gd name="connsiteX78" fmla="*/ 384780 w 412407"/>
                <a:gd name="connsiteY78" fmla="*/ 506237 h 787606"/>
                <a:gd name="connsiteX79" fmla="*/ 355543 w 412407"/>
                <a:gd name="connsiteY79" fmla="*/ 498838 h 7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2407" h="787606">
                  <a:moveTo>
                    <a:pt x="386224" y="523022"/>
                  </a:moveTo>
                  <a:cubicBezTo>
                    <a:pt x="395067" y="518690"/>
                    <a:pt x="402647" y="509847"/>
                    <a:pt x="406256" y="501004"/>
                  </a:cubicBezTo>
                  <a:cubicBezTo>
                    <a:pt x="417446" y="473933"/>
                    <a:pt x="410407" y="445779"/>
                    <a:pt x="408061" y="417986"/>
                  </a:cubicBezTo>
                  <a:cubicBezTo>
                    <a:pt x="404452" y="375033"/>
                    <a:pt x="395609" y="332622"/>
                    <a:pt x="385863" y="290571"/>
                  </a:cubicBezTo>
                  <a:cubicBezTo>
                    <a:pt x="377381" y="254116"/>
                    <a:pt x="364206" y="220548"/>
                    <a:pt x="329916" y="199974"/>
                  </a:cubicBezTo>
                  <a:cubicBezTo>
                    <a:pt x="327750" y="198710"/>
                    <a:pt x="326487" y="195642"/>
                    <a:pt x="324141" y="192755"/>
                  </a:cubicBezTo>
                  <a:cubicBezTo>
                    <a:pt x="375937" y="165142"/>
                    <a:pt x="386945" y="117317"/>
                    <a:pt x="375395" y="64618"/>
                  </a:cubicBezTo>
                  <a:cubicBezTo>
                    <a:pt x="364567" y="25997"/>
                    <a:pt x="326667" y="9"/>
                    <a:pt x="281368" y="9"/>
                  </a:cubicBezTo>
                  <a:cubicBezTo>
                    <a:pt x="257366" y="-352"/>
                    <a:pt x="226324" y="10476"/>
                    <a:pt x="210081" y="29245"/>
                  </a:cubicBezTo>
                  <a:cubicBezTo>
                    <a:pt x="184454" y="58663"/>
                    <a:pt x="176333" y="86095"/>
                    <a:pt x="183733" y="125799"/>
                  </a:cubicBezTo>
                  <a:cubicBezTo>
                    <a:pt x="187703" y="147275"/>
                    <a:pt x="215316" y="183009"/>
                    <a:pt x="232280" y="188243"/>
                  </a:cubicBezTo>
                  <a:cubicBezTo>
                    <a:pt x="221993" y="188965"/>
                    <a:pt x="209359" y="194379"/>
                    <a:pt x="194741" y="204666"/>
                  </a:cubicBezTo>
                  <a:cubicBezTo>
                    <a:pt x="161895" y="226142"/>
                    <a:pt x="151067" y="256462"/>
                    <a:pt x="144389" y="269817"/>
                  </a:cubicBezTo>
                  <a:cubicBezTo>
                    <a:pt x="123274" y="311145"/>
                    <a:pt x="97827" y="348323"/>
                    <a:pt x="54874" y="370882"/>
                  </a:cubicBezTo>
                  <a:cubicBezTo>
                    <a:pt x="37909" y="379906"/>
                    <a:pt x="-712" y="414196"/>
                    <a:pt x="10" y="423039"/>
                  </a:cubicBezTo>
                  <a:cubicBezTo>
                    <a:pt x="1815" y="448666"/>
                    <a:pt x="22930" y="469782"/>
                    <a:pt x="49280" y="466894"/>
                  </a:cubicBezTo>
                  <a:cubicBezTo>
                    <a:pt x="63356" y="465270"/>
                    <a:pt x="76170" y="460036"/>
                    <a:pt x="87901" y="451554"/>
                  </a:cubicBezTo>
                  <a:cubicBezTo>
                    <a:pt x="112084" y="434409"/>
                    <a:pt x="136989" y="418166"/>
                    <a:pt x="167670" y="397592"/>
                  </a:cubicBezTo>
                  <a:cubicBezTo>
                    <a:pt x="160812" y="458412"/>
                    <a:pt x="151067" y="511652"/>
                    <a:pt x="138794" y="564531"/>
                  </a:cubicBezTo>
                  <a:cubicBezTo>
                    <a:pt x="125620" y="621019"/>
                    <a:pt x="112987" y="677687"/>
                    <a:pt x="101256" y="734537"/>
                  </a:cubicBezTo>
                  <a:cubicBezTo>
                    <a:pt x="95480" y="762871"/>
                    <a:pt x="105587" y="770992"/>
                    <a:pt x="135185" y="777670"/>
                  </a:cubicBezTo>
                  <a:cubicBezTo>
                    <a:pt x="158105" y="782904"/>
                    <a:pt x="173265" y="774421"/>
                    <a:pt x="179040" y="750779"/>
                  </a:cubicBezTo>
                  <a:cubicBezTo>
                    <a:pt x="192395" y="696276"/>
                    <a:pt x="205931" y="641773"/>
                    <a:pt x="218202" y="587090"/>
                  </a:cubicBezTo>
                  <a:cubicBezTo>
                    <a:pt x="222354" y="568862"/>
                    <a:pt x="227046" y="548468"/>
                    <a:pt x="239318" y="535474"/>
                  </a:cubicBezTo>
                  <a:cubicBezTo>
                    <a:pt x="249966" y="524104"/>
                    <a:pt x="260434" y="526812"/>
                    <a:pt x="267833" y="539806"/>
                  </a:cubicBezTo>
                  <a:cubicBezTo>
                    <a:pt x="278481" y="558214"/>
                    <a:pt x="280105" y="582036"/>
                    <a:pt x="281549" y="602610"/>
                  </a:cubicBezTo>
                  <a:cubicBezTo>
                    <a:pt x="284437" y="644661"/>
                    <a:pt x="286963" y="686892"/>
                    <a:pt x="289490" y="728942"/>
                  </a:cubicBezTo>
                  <a:cubicBezTo>
                    <a:pt x="293099" y="786513"/>
                    <a:pt x="307177" y="797342"/>
                    <a:pt x="362581" y="780197"/>
                  </a:cubicBezTo>
                  <a:cubicBezTo>
                    <a:pt x="375576" y="776226"/>
                    <a:pt x="381351" y="767924"/>
                    <a:pt x="382434" y="755291"/>
                  </a:cubicBezTo>
                  <a:cubicBezTo>
                    <a:pt x="383697" y="740312"/>
                    <a:pt x="385141" y="725513"/>
                    <a:pt x="384600" y="710353"/>
                  </a:cubicBezTo>
                  <a:cubicBezTo>
                    <a:pt x="382434" y="657835"/>
                    <a:pt x="377561" y="591241"/>
                    <a:pt x="372147" y="539084"/>
                  </a:cubicBezTo>
                  <a:cubicBezTo>
                    <a:pt x="370703" y="525368"/>
                    <a:pt x="373049" y="529519"/>
                    <a:pt x="386224" y="523022"/>
                  </a:cubicBezTo>
                  <a:close/>
                  <a:moveTo>
                    <a:pt x="196185" y="86636"/>
                  </a:moveTo>
                  <a:cubicBezTo>
                    <a:pt x="198712" y="51083"/>
                    <a:pt x="225783" y="16793"/>
                    <a:pt x="266570" y="13364"/>
                  </a:cubicBezTo>
                  <a:cubicBezTo>
                    <a:pt x="361138" y="6686"/>
                    <a:pt x="362762" y="69852"/>
                    <a:pt x="368357" y="96562"/>
                  </a:cubicBezTo>
                  <a:cubicBezTo>
                    <a:pt x="367635" y="133740"/>
                    <a:pt x="355724" y="163157"/>
                    <a:pt x="320351" y="179219"/>
                  </a:cubicBezTo>
                  <a:cubicBezTo>
                    <a:pt x="288407" y="193838"/>
                    <a:pt x="259170" y="191311"/>
                    <a:pt x="232461" y="175971"/>
                  </a:cubicBezTo>
                  <a:cubicBezTo>
                    <a:pt x="193478" y="146734"/>
                    <a:pt x="194200" y="113888"/>
                    <a:pt x="196185" y="86636"/>
                  </a:cubicBezTo>
                  <a:close/>
                  <a:moveTo>
                    <a:pt x="355543" y="498838"/>
                  </a:moveTo>
                  <a:cubicBezTo>
                    <a:pt x="351934" y="489995"/>
                    <a:pt x="351573" y="480610"/>
                    <a:pt x="350851" y="471226"/>
                  </a:cubicBezTo>
                  <a:cubicBezTo>
                    <a:pt x="347422" y="416001"/>
                    <a:pt x="342910" y="360776"/>
                    <a:pt x="321614" y="308619"/>
                  </a:cubicBezTo>
                  <a:cubicBezTo>
                    <a:pt x="320170" y="305190"/>
                    <a:pt x="319448" y="301400"/>
                    <a:pt x="318186" y="297971"/>
                  </a:cubicBezTo>
                  <a:cubicBezTo>
                    <a:pt x="316741" y="294181"/>
                    <a:pt x="313674" y="291654"/>
                    <a:pt x="309522" y="292737"/>
                  </a:cubicBezTo>
                  <a:cubicBezTo>
                    <a:pt x="304108" y="294181"/>
                    <a:pt x="302123" y="298693"/>
                    <a:pt x="303386" y="303565"/>
                  </a:cubicBezTo>
                  <a:cubicBezTo>
                    <a:pt x="307177" y="318906"/>
                    <a:pt x="313674" y="333524"/>
                    <a:pt x="318727" y="348684"/>
                  </a:cubicBezTo>
                  <a:cubicBezTo>
                    <a:pt x="328833" y="379364"/>
                    <a:pt x="335150" y="410947"/>
                    <a:pt x="336413" y="442711"/>
                  </a:cubicBezTo>
                  <a:cubicBezTo>
                    <a:pt x="337135" y="462202"/>
                    <a:pt x="333706" y="505155"/>
                    <a:pt x="353738" y="521758"/>
                  </a:cubicBezTo>
                  <a:cubicBezTo>
                    <a:pt x="363664" y="527172"/>
                    <a:pt x="358612" y="539986"/>
                    <a:pt x="359333" y="549010"/>
                  </a:cubicBezTo>
                  <a:cubicBezTo>
                    <a:pt x="363484" y="607844"/>
                    <a:pt x="373230" y="666498"/>
                    <a:pt x="371966" y="725693"/>
                  </a:cubicBezTo>
                  <a:cubicBezTo>
                    <a:pt x="371245" y="753486"/>
                    <a:pt x="370523" y="764676"/>
                    <a:pt x="345436" y="770992"/>
                  </a:cubicBezTo>
                  <a:cubicBezTo>
                    <a:pt x="326667" y="775685"/>
                    <a:pt x="313493" y="768646"/>
                    <a:pt x="307537" y="750599"/>
                  </a:cubicBezTo>
                  <a:cubicBezTo>
                    <a:pt x="301401" y="731830"/>
                    <a:pt x="300138" y="711977"/>
                    <a:pt x="298875" y="692306"/>
                  </a:cubicBezTo>
                  <a:cubicBezTo>
                    <a:pt x="296529" y="655850"/>
                    <a:pt x="294182" y="619214"/>
                    <a:pt x="291475" y="582758"/>
                  </a:cubicBezTo>
                  <a:cubicBezTo>
                    <a:pt x="290212" y="565794"/>
                    <a:pt x="289490" y="549551"/>
                    <a:pt x="281730" y="534211"/>
                  </a:cubicBezTo>
                  <a:cubicBezTo>
                    <a:pt x="275774" y="522480"/>
                    <a:pt x="267653" y="511291"/>
                    <a:pt x="250327" y="512915"/>
                  </a:cubicBezTo>
                  <a:cubicBezTo>
                    <a:pt x="234265" y="514539"/>
                    <a:pt x="224519" y="521939"/>
                    <a:pt x="220007" y="536557"/>
                  </a:cubicBezTo>
                  <a:cubicBezTo>
                    <a:pt x="212428" y="561643"/>
                    <a:pt x="205209" y="586909"/>
                    <a:pt x="198892" y="612356"/>
                  </a:cubicBezTo>
                  <a:cubicBezTo>
                    <a:pt x="187883" y="656031"/>
                    <a:pt x="177777" y="699886"/>
                    <a:pt x="167309" y="743560"/>
                  </a:cubicBezTo>
                  <a:cubicBezTo>
                    <a:pt x="164963" y="753486"/>
                    <a:pt x="159910" y="761066"/>
                    <a:pt x="149622" y="763232"/>
                  </a:cubicBezTo>
                  <a:cubicBezTo>
                    <a:pt x="138434" y="765578"/>
                    <a:pt x="125259" y="759983"/>
                    <a:pt x="118582" y="752404"/>
                  </a:cubicBezTo>
                  <a:cubicBezTo>
                    <a:pt x="110460" y="743199"/>
                    <a:pt x="117137" y="730927"/>
                    <a:pt x="119303" y="719918"/>
                  </a:cubicBezTo>
                  <a:cubicBezTo>
                    <a:pt x="125259" y="689599"/>
                    <a:pt x="133561" y="659460"/>
                    <a:pt x="137351" y="628779"/>
                  </a:cubicBezTo>
                  <a:cubicBezTo>
                    <a:pt x="143667" y="578247"/>
                    <a:pt x="164060" y="531143"/>
                    <a:pt x="171100" y="480791"/>
                  </a:cubicBezTo>
                  <a:cubicBezTo>
                    <a:pt x="179221" y="423220"/>
                    <a:pt x="188605" y="365829"/>
                    <a:pt x="191854" y="307716"/>
                  </a:cubicBezTo>
                  <a:cubicBezTo>
                    <a:pt x="192395" y="298151"/>
                    <a:pt x="197809" y="281367"/>
                    <a:pt x="186981" y="280645"/>
                  </a:cubicBezTo>
                  <a:cubicBezTo>
                    <a:pt x="172182" y="279743"/>
                    <a:pt x="178138" y="297790"/>
                    <a:pt x="176694" y="307175"/>
                  </a:cubicBezTo>
                  <a:cubicBezTo>
                    <a:pt x="173807" y="324681"/>
                    <a:pt x="174167" y="342728"/>
                    <a:pt x="172904" y="360415"/>
                  </a:cubicBezTo>
                  <a:cubicBezTo>
                    <a:pt x="172002" y="373228"/>
                    <a:pt x="166948" y="380447"/>
                    <a:pt x="154134" y="387847"/>
                  </a:cubicBezTo>
                  <a:cubicBezTo>
                    <a:pt x="129049" y="402104"/>
                    <a:pt x="107031" y="421415"/>
                    <a:pt x="81584" y="435492"/>
                  </a:cubicBezTo>
                  <a:cubicBezTo>
                    <a:pt x="69132" y="442350"/>
                    <a:pt x="56859" y="453900"/>
                    <a:pt x="41880" y="451373"/>
                  </a:cubicBezTo>
                  <a:cubicBezTo>
                    <a:pt x="31954" y="449749"/>
                    <a:pt x="18599" y="442169"/>
                    <a:pt x="17877" y="428453"/>
                  </a:cubicBezTo>
                  <a:cubicBezTo>
                    <a:pt x="16794" y="410947"/>
                    <a:pt x="71839" y="378462"/>
                    <a:pt x="92954" y="362941"/>
                  </a:cubicBezTo>
                  <a:cubicBezTo>
                    <a:pt x="111543" y="349406"/>
                    <a:pt x="126884" y="334427"/>
                    <a:pt x="137351" y="313491"/>
                  </a:cubicBezTo>
                  <a:cubicBezTo>
                    <a:pt x="149984" y="288406"/>
                    <a:pt x="165865" y="264944"/>
                    <a:pt x="179581" y="240400"/>
                  </a:cubicBezTo>
                  <a:cubicBezTo>
                    <a:pt x="188424" y="224698"/>
                    <a:pt x="201419" y="214772"/>
                    <a:pt x="217842" y="209178"/>
                  </a:cubicBezTo>
                  <a:cubicBezTo>
                    <a:pt x="260073" y="194920"/>
                    <a:pt x="300318" y="195642"/>
                    <a:pt x="336955" y="225601"/>
                  </a:cubicBezTo>
                  <a:cubicBezTo>
                    <a:pt x="356265" y="241483"/>
                    <a:pt x="367816" y="262778"/>
                    <a:pt x="372869" y="285518"/>
                  </a:cubicBezTo>
                  <a:cubicBezTo>
                    <a:pt x="381892" y="325764"/>
                    <a:pt x="399399" y="431341"/>
                    <a:pt x="397954" y="443072"/>
                  </a:cubicBezTo>
                  <a:cubicBezTo>
                    <a:pt x="398496" y="457510"/>
                    <a:pt x="402647" y="500823"/>
                    <a:pt x="384780" y="506237"/>
                  </a:cubicBezTo>
                  <a:cubicBezTo>
                    <a:pt x="373591" y="514359"/>
                    <a:pt x="360777" y="512013"/>
                    <a:pt x="355543" y="49883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5" name="Freeform 61">
              <a:extLst>
                <a:ext uri="{FF2B5EF4-FFF2-40B4-BE49-F238E27FC236}">
                  <a16:creationId xmlns:a16="http://schemas.microsoft.com/office/drawing/2014/main" id="{660F08BE-2646-C4A3-67D3-2EA08A70CA57}"/>
                </a:ext>
              </a:extLst>
            </p:cNvPr>
            <p:cNvSpPr/>
            <p:nvPr/>
          </p:nvSpPr>
          <p:spPr>
            <a:xfrm>
              <a:off x="8751360" y="1790175"/>
              <a:ext cx="663112" cy="478382"/>
            </a:xfrm>
            <a:custGeom>
              <a:avLst/>
              <a:gdLst>
                <a:gd name="connsiteX0" fmla="*/ 571328 w 663112"/>
                <a:gd name="connsiteY0" fmla="*/ 478379 h 478382"/>
                <a:gd name="connsiteX1" fmla="*/ 582698 w 663112"/>
                <a:gd name="connsiteY1" fmla="*/ 459429 h 478382"/>
                <a:gd name="connsiteX2" fmla="*/ 571689 w 663112"/>
                <a:gd name="connsiteY2" fmla="*/ 416657 h 478382"/>
                <a:gd name="connsiteX3" fmla="*/ 591902 w 663112"/>
                <a:gd name="connsiteY3" fmla="*/ 353130 h 478382"/>
                <a:gd name="connsiteX4" fmla="*/ 635035 w 663112"/>
                <a:gd name="connsiteY4" fmla="*/ 274263 h 478382"/>
                <a:gd name="connsiteX5" fmla="*/ 652360 w 663112"/>
                <a:gd name="connsiteY5" fmla="*/ 107686 h 478382"/>
                <a:gd name="connsiteX6" fmla="*/ 613017 w 663112"/>
                <a:gd name="connsiteY6" fmla="*/ 45603 h 478382"/>
                <a:gd name="connsiteX7" fmla="*/ 330937 w 663112"/>
                <a:gd name="connsiteY7" fmla="*/ 46686 h 478382"/>
                <a:gd name="connsiteX8" fmla="*/ 291774 w 663112"/>
                <a:gd name="connsiteY8" fmla="*/ 44159 h 478382"/>
                <a:gd name="connsiteX9" fmla="*/ 258206 w 663112"/>
                <a:gd name="connsiteY9" fmla="*/ 30443 h 478382"/>
                <a:gd name="connsiteX10" fmla="*/ 73943 w 663112"/>
                <a:gd name="connsiteY10" fmla="*/ 49212 h 478382"/>
                <a:gd name="connsiteX11" fmla="*/ 14928 w 663112"/>
                <a:gd name="connsiteY11" fmla="*/ 231310 h 478382"/>
                <a:gd name="connsiteX12" fmla="*/ 83688 w 663112"/>
                <a:gd name="connsiteY12" fmla="*/ 344106 h 478382"/>
                <a:gd name="connsiteX13" fmla="*/ 99389 w 663112"/>
                <a:gd name="connsiteY13" fmla="*/ 414130 h 478382"/>
                <a:gd name="connsiteX14" fmla="*/ 69070 w 663112"/>
                <a:gd name="connsiteY14" fmla="*/ 454917 h 478382"/>
                <a:gd name="connsiteX15" fmla="*/ 64919 w 663112"/>
                <a:gd name="connsiteY15" fmla="*/ 466648 h 478382"/>
                <a:gd name="connsiteX16" fmla="*/ 75025 w 663112"/>
                <a:gd name="connsiteY16" fmla="*/ 469716 h 478382"/>
                <a:gd name="connsiteX17" fmla="*/ 121587 w 663112"/>
                <a:gd name="connsiteY17" fmla="*/ 458887 h 478382"/>
                <a:gd name="connsiteX18" fmla="*/ 304046 w 663112"/>
                <a:gd name="connsiteY18" fmla="*/ 360529 h 478382"/>
                <a:gd name="connsiteX19" fmla="*/ 343209 w 663112"/>
                <a:gd name="connsiteY19" fmla="*/ 308914 h 478382"/>
                <a:gd name="connsiteX20" fmla="*/ 394103 w 663112"/>
                <a:gd name="connsiteY20" fmla="*/ 374245 h 478382"/>
                <a:gd name="connsiteX21" fmla="*/ 516825 w 663112"/>
                <a:gd name="connsiteY21" fmla="*/ 465385 h 478382"/>
                <a:gd name="connsiteX22" fmla="*/ 571328 w 663112"/>
                <a:gd name="connsiteY22" fmla="*/ 478379 h 478382"/>
                <a:gd name="connsiteX23" fmla="*/ 334185 w 663112"/>
                <a:gd name="connsiteY23" fmla="*/ 284730 h 478382"/>
                <a:gd name="connsiteX24" fmla="*/ 210380 w 663112"/>
                <a:gd name="connsiteY24" fmla="*/ 413769 h 478382"/>
                <a:gd name="connsiteX25" fmla="*/ 103360 w 663112"/>
                <a:gd name="connsiteY25" fmla="*/ 447518 h 478382"/>
                <a:gd name="connsiteX26" fmla="*/ 105525 w 663112"/>
                <a:gd name="connsiteY26" fmla="*/ 441562 h 478382"/>
                <a:gd name="connsiteX27" fmla="*/ 105886 w 663112"/>
                <a:gd name="connsiteY27" fmla="*/ 440660 h 478382"/>
                <a:gd name="connsiteX28" fmla="*/ 107691 w 663112"/>
                <a:gd name="connsiteY28" fmla="*/ 434885 h 478382"/>
                <a:gd name="connsiteX29" fmla="*/ 108052 w 663112"/>
                <a:gd name="connsiteY29" fmla="*/ 433802 h 478382"/>
                <a:gd name="connsiteX30" fmla="*/ 109496 w 663112"/>
                <a:gd name="connsiteY30" fmla="*/ 428026 h 478382"/>
                <a:gd name="connsiteX31" fmla="*/ 109676 w 663112"/>
                <a:gd name="connsiteY31" fmla="*/ 427666 h 478382"/>
                <a:gd name="connsiteX32" fmla="*/ 110940 w 663112"/>
                <a:gd name="connsiteY32" fmla="*/ 422071 h 478382"/>
                <a:gd name="connsiteX33" fmla="*/ 111120 w 663112"/>
                <a:gd name="connsiteY33" fmla="*/ 421529 h 478382"/>
                <a:gd name="connsiteX34" fmla="*/ 112022 w 663112"/>
                <a:gd name="connsiteY34" fmla="*/ 415935 h 478382"/>
                <a:gd name="connsiteX35" fmla="*/ 112203 w 663112"/>
                <a:gd name="connsiteY35" fmla="*/ 415032 h 478382"/>
                <a:gd name="connsiteX36" fmla="*/ 112744 w 663112"/>
                <a:gd name="connsiteY36" fmla="*/ 409438 h 478382"/>
                <a:gd name="connsiteX37" fmla="*/ 112744 w 663112"/>
                <a:gd name="connsiteY37" fmla="*/ 408896 h 478382"/>
                <a:gd name="connsiteX38" fmla="*/ 113105 w 663112"/>
                <a:gd name="connsiteY38" fmla="*/ 397346 h 478382"/>
                <a:gd name="connsiteX39" fmla="*/ 113105 w 663112"/>
                <a:gd name="connsiteY39" fmla="*/ 396805 h 478382"/>
                <a:gd name="connsiteX40" fmla="*/ 112744 w 663112"/>
                <a:gd name="connsiteY40" fmla="*/ 391210 h 478382"/>
                <a:gd name="connsiteX41" fmla="*/ 112744 w 663112"/>
                <a:gd name="connsiteY41" fmla="*/ 390668 h 478382"/>
                <a:gd name="connsiteX42" fmla="*/ 111120 w 663112"/>
                <a:gd name="connsiteY42" fmla="*/ 379299 h 478382"/>
                <a:gd name="connsiteX43" fmla="*/ 111120 w 663112"/>
                <a:gd name="connsiteY43" fmla="*/ 379118 h 478382"/>
                <a:gd name="connsiteX44" fmla="*/ 109857 w 663112"/>
                <a:gd name="connsiteY44" fmla="*/ 373523 h 478382"/>
                <a:gd name="connsiteX45" fmla="*/ 109857 w 663112"/>
                <a:gd name="connsiteY45" fmla="*/ 373162 h 478382"/>
                <a:gd name="connsiteX46" fmla="*/ 104082 w 663112"/>
                <a:gd name="connsiteY46" fmla="*/ 356198 h 478382"/>
                <a:gd name="connsiteX47" fmla="*/ 104082 w 663112"/>
                <a:gd name="connsiteY47" fmla="*/ 356017 h 478382"/>
                <a:gd name="connsiteX48" fmla="*/ 101555 w 663112"/>
                <a:gd name="connsiteY48" fmla="*/ 350423 h 478382"/>
                <a:gd name="connsiteX49" fmla="*/ 92712 w 663112"/>
                <a:gd name="connsiteY49" fmla="*/ 334722 h 478382"/>
                <a:gd name="connsiteX50" fmla="*/ 44164 w 663112"/>
                <a:gd name="connsiteY50" fmla="*/ 255674 h 478382"/>
                <a:gd name="connsiteX51" fmla="*/ 29185 w 663112"/>
                <a:gd name="connsiteY51" fmla="*/ 119416 h 478382"/>
                <a:gd name="connsiteX52" fmla="*/ 75386 w 663112"/>
                <a:gd name="connsiteY52" fmla="*/ 68162 h 478382"/>
                <a:gd name="connsiteX53" fmla="*/ 261274 w 663112"/>
                <a:gd name="connsiteY53" fmla="*/ 50656 h 478382"/>
                <a:gd name="connsiteX54" fmla="*/ 282931 w 663112"/>
                <a:gd name="connsiteY54" fmla="*/ 59319 h 478382"/>
                <a:gd name="connsiteX55" fmla="*/ 282931 w 663112"/>
                <a:gd name="connsiteY55" fmla="*/ 59319 h 478382"/>
                <a:gd name="connsiteX56" fmla="*/ 312529 w 663112"/>
                <a:gd name="connsiteY56" fmla="*/ 83141 h 478382"/>
                <a:gd name="connsiteX57" fmla="*/ 312709 w 663112"/>
                <a:gd name="connsiteY57" fmla="*/ 83322 h 478382"/>
                <a:gd name="connsiteX58" fmla="*/ 323899 w 663112"/>
                <a:gd name="connsiteY58" fmla="*/ 98301 h 478382"/>
                <a:gd name="connsiteX59" fmla="*/ 324079 w 663112"/>
                <a:gd name="connsiteY59" fmla="*/ 98662 h 478382"/>
                <a:gd name="connsiteX60" fmla="*/ 330395 w 663112"/>
                <a:gd name="connsiteY60" fmla="*/ 109310 h 478382"/>
                <a:gd name="connsiteX61" fmla="*/ 330576 w 663112"/>
                <a:gd name="connsiteY61" fmla="*/ 109671 h 478382"/>
                <a:gd name="connsiteX62" fmla="*/ 333283 w 663112"/>
                <a:gd name="connsiteY62" fmla="*/ 115085 h 478382"/>
                <a:gd name="connsiteX63" fmla="*/ 333644 w 663112"/>
                <a:gd name="connsiteY63" fmla="*/ 115807 h 478382"/>
                <a:gd name="connsiteX64" fmla="*/ 336351 w 663112"/>
                <a:gd name="connsiteY64" fmla="*/ 121221 h 478382"/>
                <a:gd name="connsiteX65" fmla="*/ 336351 w 663112"/>
                <a:gd name="connsiteY65" fmla="*/ 121221 h 478382"/>
                <a:gd name="connsiteX66" fmla="*/ 338878 w 663112"/>
                <a:gd name="connsiteY66" fmla="*/ 126816 h 478382"/>
                <a:gd name="connsiteX67" fmla="*/ 339239 w 663112"/>
                <a:gd name="connsiteY67" fmla="*/ 127718 h 478382"/>
                <a:gd name="connsiteX68" fmla="*/ 341585 w 663112"/>
                <a:gd name="connsiteY68" fmla="*/ 133132 h 478382"/>
                <a:gd name="connsiteX69" fmla="*/ 341946 w 663112"/>
                <a:gd name="connsiteY69" fmla="*/ 134215 h 478382"/>
                <a:gd name="connsiteX70" fmla="*/ 344112 w 663112"/>
                <a:gd name="connsiteY70" fmla="*/ 139810 h 478382"/>
                <a:gd name="connsiteX71" fmla="*/ 334185 w 663112"/>
                <a:gd name="connsiteY71" fmla="*/ 284730 h 478382"/>
                <a:gd name="connsiteX72" fmla="*/ 367032 w 663112"/>
                <a:gd name="connsiteY72" fmla="*/ 315591 h 478382"/>
                <a:gd name="connsiteX73" fmla="*/ 365047 w 663112"/>
                <a:gd name="connsiteY73" fmla="*/ 312343 h 478382"/>
                <a:gd name="connsiteX74" fmla="*/ 364866 w 663112"/>
                <a:gd name="connsiteY74" fmla="*/ 312162 h 478382"/>
                <a:gd name="connsiteX75" fmla="*/ 356023 w 663112"/>
                <a:gd name="connsiteY75" fmla="*/ 262893 h 478382"/>
                <a:gd name="connsiteX76" fmla="*/ 363603 w 663112"/>
                <a:gd name="connsiteY76" fmla="*/ 157135 h 478382"/>
                <a:gd name="connsiteX77" fmla="*/ 331298 w 663112"/>
                <a:gd name="connsiteY77" fmla="*/ 80615 h 478382"/>
                <a:gd name="connsiteX78" fmla="*/ 335268 w 663112"/>
                <a:gd name="connsiteY78" fmla="*/ 61665 h 478382"/>
                <a:gd name="connsiteX79" fmla="*/ 560861 w 663112"/>
                <a:gd name="connsiteY79" fmla="*/ 31887 h 478382"/>
                <a:gd name="connsiteX80" fmla="*/ 560861 w 663112"/>
                <a:gd name="connsiteY80" fmla="*/ 31887 h 478382"/>
                <a:gd name="connsiteX81" fmla="*/ 575840 w 663112"/>
                <a:gd name="connsiteY81" fmla="*/ 38925 h 478382"/>
                <a:gd name="connsiteX82" fmla="*/ 576382 w 663112"/>
                <a:gd name="connsiteY82" fmla="*/ 39286 h 478382"/>
                <a:gd name="connsiteX83" fmla="*/ 586308 w 663112"/>
                <a:gd name="connsiteY83" fmla="*/ 44881 h 478382"/>
                <a:gd name="connsiteX84" fmla="*/ 587210 w 663112"/>
                <a:gd name="connsiteY84" fmla="*/ 45422 h 478382"/>
                <a:gd name="connsiteX85" fmla="*/ 590097 w 663112"/>
                <a:gd name="connsiteY85" fmla="*/ 47408 h 478382"/>
                <a:gd name="connsiteX86" fmla="*/ 590277 w 663112"/>
                <a:gd name="connsiteY86" fmla="*/ 47588 h 478382"/>
                <a:gd name="connsiteX87" fmla="*/ 595872 w 663112"/>
                <a:gd name="connsiteY87" fmla="*/ 51558 h 478382"/>
                <a:gd name="connsiteX88" fmla="*/ 597136 w 663112"/>
                <a:gd name="connsiteY88" fmla="*/ 52461 h 478382"/>
                <a:gd name="connsiteX89" fmla="*/ 599482 w 663112"/>
                <a:gd name="connsiteY89" fmla="*/ 54265 h 478382"/>
                <a:gd name="connsiteX90" fmla="*/ 600925 w 663112"/>
                <a:gd name="connsiteY90" fmla="*/ 55529 h 478382"/>
                <a:gd name="connsiteX91" fmla="*/ 604535 w 663112"/>
                <a:gd name="connsiteY91" fmla="*/ 58597 h 478382"/>
                <a:gd name="connsiteX92" fmla="*/ 606160 w 663112"/>
                <a:gd name="connsiteY92" fmla="*/ 60041 h 478382"/>
                <a:gd name="connsiteX93" fmla="*/ 608144 w 663112"/>
                <a:gd name="connsiteY93" fmla="*/ 61845 h 478382"/>
                <a:gd name="connsiteX94" fmla="*/ 609949 w 663112"/>
                <a:gd name="connsiteY94" fmla="*/ 63470 h 478382"/>
                <a:gd name="connsiteX95" fmla="*/ 611754 w 663112"/>
                <a:gd name="connsiteY95" fmla="*/ 65094 h 478382"/>
                <a:gd name="connsiteX96" fmla="*/ 614822 w 663112"/>
                <a:gd name="connsiteY96" fmla="*/ 68162 h 478382"/>
                <a:gd name="connsiteX97" fmla="*/ 616266 w 663112"/>
                <a:gd name="connsiteY97" fmla="*/ 69786 h 478382"/>
                <a:gd name="connsiteX98" fmla="*/ 618251 w 663112"/>
                <a:gd name="connsiteY98" fmla="*/ 71952 h 478382"/>
                <a:gd name="connsiteX99" fmla="*/ 619695 w 663112"/>
                <a:gd name="connsiteY99" fmla="*/ 73576 h 478382"/>
                <a:gd name="connsiteX100" fmla="*/ 622582 w 663112"/>
                <a:gd name="connsiteY100" fmla="*/ 77186 h 478382"/>
                <a:gd name="connsiteX101" fmla="*/ 623484 w 663112"/>
                <a:gd name="connsiteY101" fmla="*/ 78449 h 478382"/>
                <a:gd name="connsiteX102" fmla="*/ 625470 w 663112"/>
                <a:gd name="connsiteY102" fmla="*/ 81337 h 478382"/>
                <a:gd name="connsiteX103" fmla="*/ 626553 w 663112"/>
                <a:gd name="connsiteY103" fmla="*/ 82961 h 478382"/>
                <a:gd name="connsiteX104" fmla="*/ 628899 w 663112"/>
                <a:gd name="connsiteY104" fmla="*/ 86390 h 478382"/>
                <a:gd name="connsiteX105" fmla="*/ 629621 w 663112"/>
                <a:gd name="connsiteY105" fmla="*/ 87473 h 478382"/>
                <a:gd name="connsiteX106" fmla="*/ 631967 w 663112"/>
                <a:gd name="connsiteY106" fmla="*/ 91443 h 478382"/>
                <a:gd name="connsiteX107" fmla="*/ 632689 w 663112"/>
                <a:gd name="connsiteY107" fmla="*/ 92887 h 478382"/>
                <a:gd name="connsiteX108" fmla="*/ 634494 w 663112"/>
                <a:gd name="connsiteY108" fmla="*/ 96496 h 478382"/>
                <a:gd name="connsiteX109" fmla="*/ 635035 w 663112"/>
                <a:gd name="connsiteY109" fmla="*/ 97579 h 478382"/>
                <a:gd name="connsiteX110" fmla="*/ 637201 w 663112"/>
                <a:gd name="connsiteY110" fmla="*/ 102271 h 478382"/>
                <a:gd name="connsiteX111" fmla="*/ 637743 w 663112"/>
                <a:gd name="connsiteY111" fmla="*/ 103535 h 478382"/>
                <a:gd name="connsiteX112" fmla="*/ 639186 w 663112"/>
                <a:gd name="connsiteY112" fmla="*/ 107325 h 478382"/>
                <a:gd name="connsiteX113" fmla="*/ 639727 w 663112"/>
                <a:gd name="connsiteY113" fmla="*/ 108588 h 478382"/>
                <a:gd name="connsiteX114" fmla="*/ 641352 w 663112"/>
                <a:gd name="connsiteY114" fmla="*/ 113641 h 478382"/>
                <a:gd name="connsiteX115" fmla="*/ 641712 w 663112"/>
                <a:gd name="connsiteY115" fmla="*/ 114544 h 478382"/>
                <a:gd name="connsiteX116" fmla="*/ 642976 w 663112"/>
                <a:gd name="connsiteY116" fmla="*/ 118875 h 478382"/>
                <a:gd name="connsiteX117" fmla="*/ 643337 w 663112"/>
                <a:gd name="connsiteY117" fmla="*/ 120319 h 478382"/>
                <a:gd name="connsiteX118" fmla="*/ 644600 w 663112"/>
                <a:gd name="connsiteY118" fmla="*/ 125733 h 478382"/>
                <a:gd name="connsiteX119" fmla="*/ 643337 w 663112"/>
                <a:gd name="connsiteY119" fmla="*/ 211819 h 478382"/>
                <a:gd name="connsiteX120" fmla="*/ 583059 w 663112"/>
                <a:gd name="connsiteY120" fmla="*/ 344467 h 478382"/>
                <a:gd name="connsiteX121" fmla="*/ 560861 w 663112"/>
                <a:gd name="connsiteY121" fmla="*/ 436870 h 478382"/>
                <a:gd name="connsiteX122" fmla="*/ 571508 w 663112"/>
                <a:gd name="connsiteY122" fmla="*/ 462497 h 478382"/>
                <a:gd name="connsiteX123" fmla="*/ 533609 w 663112"/>
                <a:gd name="connsiteY123" fmla="*/ 457083 h 478382"/>
                <a:gd name="connsiteX124" fmla="*/ 443733 w 663112"/>
                <a:gd name="connsiteY124" fmla="*/ 405828 h 478382"/>
                <a:gd name="connsiteX125" fmla="*/ 367032 w 663112"/>
                <a:gd name="connsiteY125" fmla="*/ 315591 h 478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663112" h="478382">
                  <a:moveTo>
                    <a:pt x="571328" y="478379"/>
                  </a:moveTo>
                  <a:cubicBezTo>
                    <a:pt x="586127" y="478559"/>
                    <a:pt x="590277" y="472062"/>
                    <a:pt x="582698" y="459429"/>
                  </a:cubicBezTo>
                  <a:cubicBezTo>
                    <a:pt x="574577" y="445893"/>
                    <a:pt x="570606" y="432177"/>
                    <a:pt x="571689" y="416657"/>
                  </a:cubicBezTo>
                  <a:cubicBezTo>
                    <a:pt x="573494" y="393917"/>
                    <a:pt x="578727" y="372080"/>
                    <a:pt x="591902" y="353130"/>
                  </a:cubicBezTo>
                  <a:cubicBezTo>
                    <a:pt x="609047" y="328405"/>
                    <a:pt x="623305" y="301875"/>
                    <a:pt x="635035" y="274263"/>
                  </a:cubicBezTo>
                  <a:cubicBezTo>
                    <a:pt x="659219" y="217053"/>
                    <a:pt x="674559" y="169949"/>
                    <a:pt x="652360" y="107686"/>
                  </a:cubicBezTo>
                  <a:cubicBezTo>
                    <a:pt x="643517" y="82961"/>
                    <a:pt x="639005" y="72854"/>
                    <a:pt x="613017" y="45603"/>
                  </a:cubicBezTo>
                  <a:cubicBezTo>
                    <a:pt x="578547" y="8245"/>
                    <a:pt x="429115" y="-35430"/>
                    <a:pt x="330937" y="46686"/>
                  </a:cubicBezTo>
                  <a:cubicBezTo>
                    <a:pt x="317582" y="53544"/>
                    <a:pt x="304949" y="54807"/>
                    <a:pt x="291774" y="44159"/>
                  </a:cubicBezTo>
                  <a:cubicBezTo>
                    <a:pt x="282390" y="36579"/>
                    <a:pt x="270659" y="32789"/>
                    <a:pt x="258206" y="30443"/>
                  </a:cubicBezTo>
                  <a:cubicBezTo>
                    <a:pt x="194860" y="18351"/>
                    <a:pt x="133318" y="21961"/>
                    <a:pt x="73943" y="49212"/>
                  </a:cubicBezTo>
                  <a:cubicBezTo>
                    <a:pt x="-593" y="83322"/>
                    <a:pt x="-15753" y="182041"/>
                    <a:pt x="14928" y="231310"/>
                  </a:cubicBezTo>
                  <a:cubicBezTo>
                    <a:pt x="38028" y="268668"/>
                    <a:pt x="60948" y="306387"/>
                    <a:pt x="83688" y="344106"/>
                  </a:cubicBezTo>
                  <a:cubicBezTo>
                    <a:pt x="96863" y="365943"/>
                    <a:pt x="101916" y="389586"/>
                    <a:pt x="99389" y="414130"/>
                  </a:cubicBezTo>
                  <a:cubicBezTo>
                    <a:pt x="97584" y="432538"/>
                    <a:pt x="87658" y="447337"/>
                    <a:pt x="69070" y="454917"/>
                  </a:cubicBezTo>
                  <a:cubicBezTo>
                    <a:pt x="64919" y="456541"/>
                    <a:pt x="61851" y="461595"/>
                    <a:pt x="64919" y="466648"/>
                  </a:cubicBezTo>
                  <a:cubicBezTo>
                    <a:pt x="66904" y="470077"/>
                    <a:pt x="71055" y="470438"/>
                    <a:pt x="75025" y="469716"/>
                  </a:cubicBezTo>
                  <a:cubicBezTo>
                    <a:pt x="90727" y="466648"/>
                    <a:pt x="105886" y="461956"/>
                    <a:pt x="121587" y="458887"/>
                  </a:cubicBezTo>
                  <a:cubicBezTo>
                    <a:pt x="192333" y="444991"/>
                    <a:pt x="254055" y="413950"/>
                    <a:pt x="304046" y="360529"/>
                  </a:cubicBezTo>
                  <a:cubicBezTo>
                    <a:pt x="318123" y="345550"/>
                    <a:pt x="328771" y="328044"/>
                    <a:pt x="343209" y="308914"/>
                  </a:cubicBezTo>
                  <a:cubicBezTo>
                    <a:pt x="359452" y="333097"/>
                    <a:pt x="377860" y="352949"/>
                    <a:pt x="394103" y="374245"/>
                  </a:cubicBezTo>
                  <a:cubicBezTo>
                    <a:pt x="426408" y="416476"/>
                    <a:pt x="468999" y="444269"/>
                    <a:pt x="516825" y="465385"/>
                  </a:cubicBezTo>
                  <a:cubicBezTo>
                    <a:pt x="534150" y="472784"/>
                    <a:pt x="552197" y="478198"/>
                    <a:pt x="571328" y="478379"/>
                  </a:cubicBezTo>
                  <a:close/>
                  <a:moveTo>
                    <a:pt x="334185" y="284730"/>
                  </a:moveTo>
                  <a:cubicBezTo>
                    <a:pt x="311446" y="345370"/>
                    <a:pt x="263981" y="382547"/>
                    <a:pt x="210380" y="413769"/>
                  </a:cubicBezTo>
                  <a:cubicBezTo>
                    <a:pt x="178437" y="432358"/>
                    <a:pt x="143966" y="443186"/>
                    <a:pt x="103360" y="447518"/>
                  </a:cubicBezTo>
                  <a:cubicBezTo>
                    <a:pt x="104082" y="445533"/>
                    <a:pt x="104803" y="443547"/>
                    <a:pt x="105525" y="441562"/>
                  </a:cubicBezTo>
                  <a:cubicBezTo>
                    <a:pt x="105706" y="441201"/>
                    <a:pt x="105706" y="440840"/>
                    <a:pt x="105886" y="440660"/>
                  </a:cubicBezTo>
                  <a:cubicBezTo>
                    <a:pt x="106428" y="438674"/>
                    <a:pt x="107149" y="436870"/>
                    <a:pt x="107691" y="434885"/>
                  </a:cubicBezTo>
                  <a:cubicBezTo>
                    <a:pt x="107872" y="434523"/>
                    <a:pt x="107872" y="434163"/>
                    <a:pt x="108052" y="433802"/>
                  </a:cubicBezTo>
                  <a:cubicBezTo>
                    <a:pt x="108593" y="431816"/>
                    <a:pt x="109135" y="430012"/>
                    <a:pt x="109496" y="428026"/>
                  </a:cubicBezTo>
                  <a:cubicBezTo>
                    <a:pt x="109496" y="427846"/>
                    <a:pt x="109496" y="427666"/>
                    <a:pt x="109676" y="427666"/>
                  </a:cubicBezTo>
                  <a:cubicBezTo>
                    <a:pt x="110037" y="425861"/>
                    <a:pt x="110579" y="423876"/>
                    <a:pt x="110940" y="422071"/>
                  </a:cubicBezTo>
                  <a:cubicBezTo>
                    <a:pt x="110940" y="421890"/>
                    <a:pt x="110940" y="421710"/>
                    <a:pt x="111120" y="421529"/>
                  </a:cubicBezTo>
                  <a:cubicBezTo>
                    <a:pt x="111481" y="419725"/>
                    <a:pt x="111842" y="417740"/>
                    <a:pt x="112022" y="415935"/>
                  </a:cubicBezTo>
                  <a:cubicBezTo>
                    <a:pt x="112022" y="415574"/>
                    <a:pt x="112022" y="415393"/>
                    <a:pt x="112203" y="415032"/>
                  </a:cubicBezTo>
                  <a:cubicBezTo>
                    <a:pt x="112383" y="413228"/>
                    <a:pt x="112564" y="411243"/>
                    <a:pt x="112744" y="409438"/>
                  </a:cubicBezTo>
                  <a:cubicBezTo>
                    <a:pt x="112744" y="409257"/>
                    <a:pt x="112744" y="409077"/>
                    <a:pt x="112744" y="408896"/>
                  </a:cubicBezTo>
                  <a:cubicBezTo>
                    <a:pt x="113105" y="405106"/>
                    <a:pt x="113105" y="401136"/>
                    <a:pt x="113105" y="397346"/>
                  </a:cubicBezTo>
                  <a:cubicBezTo>
                    <a:pt x="113105" y="397165"/>
                    <a:pt x="113105" y="396985"/>
                    <a:pt x="113105" y="396805"/>
                  </a:cubicBezTo>
                  <a:cubicBezTo>
                    <a:pt x="113105" y="395000"/>
                    <a:pt x="112925" y="393015"/>
                    <a:pt x="112744" y="391210"/>
                  </a:cubicBezTo>
                  <a:cubicBezTo>
                    <a:pt x="112744" y="391029"/>
                    <a:pt x="112744" y="390849"/>
                    <a:pt x="112744" y="390668"/>
                  </a:cubicBezTo>
                  <a:cubicBezTo>
                    <a:pt x="112383" y="386879"/>
                    <a:pt x="111842" y="383088"/>
                    <a:pt x="111120" y="379299"/>
                  </a:cubicBezTo>
                  <a:cubicBezTo>
                    <a:pt x="111120" y="379299"/>
                    <a:pt x="111120" y="379118"/>
                    <a:pt x="111120" y="379118"/>
                  </a:cubicBezTo>
                  <a:cubicBezTo>
                    <a:pt x="110759" y="377313"/>
                    <a:pt x="110398" y="375328"/>
                    <a:pt x="109857" y="373523"/>
                  </a:cubicBezTo>
                  <a:cubicBezTo>
                    <a:pt x="109857" y="373343"/>
                    <a:pt x="109857" y="373343"/>
                    <a:pt x="109857" y="373162"/>
                  </a:cubicBezTo>
                  <a:cubicBezTo>
                    <a:pt x="108413" y="367387"/>
                    <a:pt x="106428" y="361793"/>
                    <a:pt x="104082" y="356198"/>
                  </a:cubicBezTo>
                  <a:cubicBezTo>
                    <a:pt x="104082" y="356198"/>
                    <a:pt x="104082" y="356017"/>
                    <a:pt x="104082" y="356017"/>
                  </a:cubicBezTo>
                  <a:cubicBezTo>
                    <a:pt x="103360" y="354213"/>
                    <a:pt x="102457" y="352228"/>
                    <a:pt x="101555" y="350423"/>
                  </a:cubicBezTo>
                  <a:cubicBezTo>
                    <a:pt x="99028" y="345189"/>
                    <a:pt x="96141" y="339955"/>
                    <a:pt x="92712" y="334722"/>
                  </a:cubicBezTo>
                  <a:cubicBezTo>
                    <a:pt x="76108" y="308733"/>
                    <a:pt x="62392" y="280940"/>
                    <a:pt x="44164" y="255674"/>
                  </a:cubicBezTo>
                  <a:cubicBezTo>
                    <a:pt x="13484" y="213082"/>
                    <a:pt x="10416" y="167422"/>
                    <a:pt x="29185" y="119416"/>
                  </a:cubicBezTo>
                  <a:cubicBezTo>
                    <a:pt x="38028" y="96496"/>
                    <a:pt x="54090" y="78810"/>
                    <a:pt x="75386" y="68162"/>
                  </a:cubicBezTo>
                  <a:cubicBezTo>
                    <a:pt x="134762" y="38384"/>
                    <a:pt x="197386" y="32609"/>
                    <a:pt x="261274" y="50656"/>
                  </a:cubicBezTo>
                  <a:cubicBezTo>
                    <a:pt x="269215" y="52822"/>
                    <a:pt x="276434" y="55890"/>
                    <a:pt x="282931" y="59319"/>
                  </a:cubicBezTo>
                  <a:lnTo>
                    <a:pt x="282931" y="59319"/>
                  </a:lnTo>
                  <a:cubicBezTo>
                    <a:pt x="294481" y="65635"/>
                    <a:pt x="304227" y="73576"/>
                    <a:pt x="312529" y="83141"/>
                  </a:cubicBezTo>
                  <a:cubicBezTo>
                    <a:pt x="312529" y="83141"/>
                    <a:pt x="312529" y="83141"/>
                    <a:pt x="312709" y="83322"/>
                  </a:cubicBezTo>
                  <a:cubicBezTo>
                    <a:pt x="316860" y="88014"/>
                    <a:pt x="320469" y="93067"/>
                    <a:pt x="323899" y="98301"/>
                  </a:cubicBezTo>
                  <a:cubicBezTo>
                    <a:pt x="323899" y="98482"/>
                    <a:pt x="324079" y="98482"/>
                    <a:pt x="324079" y="98662"/>
                  </a:cubicBezTo>
                  <a:cubicBezTo>
                    <a:pt x="326245" y="102091"/>
                    <a:pt x="328410" y="105700"/>
                    <a:pt x="330395" y="109310"/>
                  </a:cubicBezTo>
                  <a:cubicBezTo>
                    <a:pt x="330395" y="109490"/>
                    <a:pt x="330576" y="109490"/>
                    <a:pt x="330576" y="109671"/>
                  </a:cubicBezTo>
                  <a:cubicBezTo>
                    <a:pt x="331478" y="111476"/>
                    <a:pt x="332381" y="113280"/>
                    <a:pt x="333283" y="115085"/>
                  </a:cubicBezTo>
                  <a:cubicBezTo>
                    <a:pt x="333464" y="115266"/>
                    <a:pt x="333464" y="115627"/>
                    <a:pt x="333644" y="115807"/>
                  </a:cubicBezTo>
                  <a:cubicBezTo>
                    <a:pt x="334546" y="117612"/>
                    <a:pt x="335449" y="119416"/>
                    <a:pt x="336351" y="121221"/>
                  </a:cubicBezTo>
                  <a:cubicBezTo>
                    <a:pt x="336351" y="121221"/>
                    <a:pt x="336351" y="121221"/>
                    <a:pt x="336351" y="121221"/>
                  </a:cubicBezTo>
                  <a:cubicBezTo>
                    <a:pt x="337253" y="123026"/>
                    <a:pt x="337976" y="124831"/>
                    <a:pt x="338878" y="126816"/>
                  </a:cubicBezTo>
                  <a:cubicBezTo>
                    <a:pt x="339058" y="127177"/>
                    <a:pt x="339058" y="127357"/>
                    <a:pt x="339239" y="127718"/>
                  </a:cubicBezTo>
                  <a:cubicBezTo>
                    <a:pt x="339961" y="129523"/>
                    <a:pt x="340683" y="131328"/>
                    <a:pt x="341585" y="133132"/>
                  </a:cubicBezTo>
                  <a:cubicBezTo>
                    <a:pt x="341765" y="133493"/>
                    <a:pt x="341946" y="133854"/>
                    <a:pt x="341946" y="134215"/>
                  </a:cubicBezTo>
                  <a:cubicBezTo>
                    <a:pt x="342668" y="136020"/>
                    <a:pt x="343390" y="138005"/>
                    <a:pt x="344112" y="139810"/>
                  </a:cubicBezTo>
                  <a:cubicBezTo>
                    <a:pt x="362881" y="189440"/>
                    <a:pt x="352052" y="237446"/>
                    <a:pt x="334185" y="284730"/>
                  </a:cubicBezTo>
                  <a:close/>
                  <a:moveTo>
                    <a:pt x="367032" y="315591"/>
                  </a:moveTo>
                  <a:cubicBezTo>
                    <a:pt x="366310" y="314508"/>
                    <a:pt x="365588" y="313426"/>
                    <a:pt x="365047" y="312343"/>
                  </a:cubicBezTo>
                  <a:cubicBezTo>
                    <a:pt x="365047" y="312343"/>
                    <a:pt x="364866" y="312162"/>
                    <a:pt x="364866" y="312162"/>
                  </a:cubicBezTo>
                  <a:cubicBezTo>
                    <a:pt x="355662" y="297003"/>
                    <a:pt x="351872" y="281843"/>
                    <a:pt x="356023" y="262893"/>
                  </a:cubicBezTo>
                  <a:cubicBezTo>
                    <a:pt x="363603" y="228242"/>
                    <a:pt x="371724" y="193411"/>
                    <a:pt x="363603" y="157135"/>
                  </a:cubicBezTo>
                  <a:cubicBezTo>
                    <a:pt x="357466" y="129342"/>
                    <a:pt x="350247" y="102452"/>
                    <a:pt x="331298" y="80615"/>
                  </a:cubicBezTo>
                  <a:cubicBezTo>
                    <a:pt x="323176" y="71410"/>
                    <a:pt x="325342" y="66357"/>
                    <a:pt x="335268" y="61665"/>
                  </a:cubicBezTo>
                  <a:cubicBezTo>
                    <a:pt x="375514" y="14381"/>
                    <a:pt x="483437" y="-238"/>
                    <a:pt x="560861" y="31887"/>
                  </a:cubicBezTo>
                  <a:lnTo>
                    <a:pt x="560861" y="31887"/>
                  </a:lnTo>
                  <a:cubicBezTo>
                    <a:pt x="565914" y="34052"/>
                    <a:pt x="570967" y="36399"/>
                    <a:pt x="575840" y="38925"/>
                  </a:cubicBezTo>
                  <a:cubicBezTo>
                    <a:pt x="576020" y="39106"/>
                    <a:pt x="576201" y="39106"/>
                    <a:pt x="576382" y="39286"/>
                  </a:cubicBezTo>
                  <a:cubicBezTo>
                    <a:pt x="579810" y="41091"/>
                    <a:pt x="583059" y="42896"/>
                    <a:pt x="586308" y="44881"/>
                  </a:cubicBezTo>
                  <a:cubicBezTo>
                    <a:pt x="586668" y="45061"/>
                    <a:pt x="587029" y="45242"/>
                    <a:pt x="587210" y="45422"/>
                  </a:cubicBezTo>
                  <a:cubicBezTo>
                    <a:pt x="588292" y="45964"/>
                    <a:pt x="589194" y="46686"/>
                    <a:pt x="590097" y="47408"/>
                  </a:cubicBezTo>
                  <a:cubicBezTo>
                    <a:pt x="590097" y="47408"/>
                    <a:pt x="590277" y="47588"/>
                    <a:pt x="590277" y="47588"/>
                  </a:cubicBezTo>
                  <a:cubicBezTo>
                    <a:pt x="592263" y="48851"/>
                    <a:pt x="594068" y="50115"/>
                    <a:pt x="595872" y="51558"/>
                  </a:cubicBezTo>
                  <a:cubicBezTo>
                    <a:pt x="596234" y="51919"/>
                    <a:pt x="596775" y="52280"/>
                    <a:pt x="597136" y="52461"/>
                  </a:cubicBezTo>
                  <a:cubicBezTo>
                    <a:pt x="598038" y="53002"/>
                    <a:pt x="598760" y="53724"/>
                    <a:pt x="599482" y="54265"/>
                  </a:cubicBezTo>
                  <a:cubicBezTo>
                    <a:pt x="600023" y="54626"/>
                    <a:pt x="600384" y="54987"/>
                    <a:pt x="600925" y="55529"/>
                  </a:cubicBezTo>
                  <a:cubicBezTo>
                    <a:pt x="602189" y="56612"/>
                    <a:pt x="603453" y="57514"/>
                    <a:pt x="604535" y="58597"/>
                  </a:cubicBezTo>
                  <a:cubicBezTo>
                    <a:pt x="605077" y="59138"/>
                    <a:pt x="605618" y="59499"/>
                    <a:pt x="606160" y="60041"/>
                  </a:cubicBezTo>
                  <a:cubicBezTo>
                    <a:pt x="606881" y="60582"/>
                    <a:pt x="607422" y="61304"/>
                    <a:pt x="608144" y="61845"/>
                  </a:cubicBezTo>
                  <a:cubicBezTo>
                    <a:pt x="608686" y="62387"/>
                    <a:pt x="609408" y="62928"/>
                    <a:pt x="609949" y="63470"/>
                  </a:cubicBezTo>
                  <a:cubicBezTo>
                    <a:pt x="610491" y="64011"/>
                    <a:pt x="611032" y="64552"/>
                    <a:pt x="611754" y="65094"/>
                  </a:cubicBezTo>
                  <a:cubicBezTo>
                    <a:pt x="612837" y="66177"/>
                    <a:pt x="613739" y="67079"/>
                    <a:pt x="614822" y="68162"/>
                  </a:cubicBezTo>
                  <a:cubicBezTo>
                    <a:pt x="615363" y="68703"/>
                    <a:pt x="615905" y="69245"/>
                    <a:pt x="616266" y="69786"/>
                  </a:cubicBezTo>
                  <a:cubicBezTo>
                    <a:pt x="616988" y="70508"/>
                    <a:pt x="617529" y="71230"/>
                    <a:pt x="618251" y="71952"/>
                  </a:cubicBezTo>
                  <a:cubicBezTo>
                    <a:pt x="618793" y="72493"/>
                    <a:pt x="619153" y="73035"/>
                    <a:pt x="619695" y="73576"/>
                  </a:cubicBezTo>
                  <a:cubicBezTo>
                    <a:pt x="620598" y="74659"/>
                    <a:pt x="621680" y="75922"/>
                    <a:pt x="622582" y="77186"/>
                  </a:cubicBezTo>
                  <a:cubicBezTo>
                    <a:pt x="622943" y="77547"/>
                    <a:pt x="623305" y="78088"/>
                    <a:pt x="623484" y="78449"/>
                  </a:cubicBezTo>
                  <a:cubicBezTo>
                    <a:pt x="624207" y="79351"/>
                    <a:pt x="624929" y="80254"/>
                    <a:pt x="625470" y="81337"/>
                  </a:cubicBezTo>
                  <a:cubicBezTo>
                    <a:pt x="625831" y="81878"/>
                    <a:pt x="626192" y="82419"/>
                    <a:pt x="626553" y="82961"/>
                  </a:cubicBezTo>
                  <a:cubicBezTo>
                    <a:pt x="627275" y="84044"/>
                    <a:pt x="627996" y="85307"/>
                    <a:pt x="628899" y="86390"/>
                  </a:cubicBezTo>
                  <a:cubicBezTo>
                    <a:pt x="629079" y="86751"/>
                    <a:pt x="629260" y="87112"/>
                    <a:pt x="629621" y="87473"/>
                  </a:cubicBezTo>
                  <a:cubicBezTo>
                    <a:pt x="630343" y="88736"/>
                    <a:pt x="631245" y="89999"/>
                    <a:pt x="631967" y="91443"/>
                  </a:cubicBezTo>
                  <a:cubicBezTo>
                    <a:pt x="632148" y="91985"/>
                    <a:pt x="632508" y="92345"/>
                    <a:pt x="632689" y="92887"/>
                  </a:cubicBezTo>
                  <a:cubicBezTo>
                    <a:pt x="633231" y="93970"/>
                    <a:pt x="633952" y="95233"/>
                    <a:pt x="634494" y="96496"/>
                  </a:cubicBezTo>
                  <a:cubicBezTo>
                    <a:pt x="634674" y="96857"/>
                    <a:pt x="634855" y="97218"/>
                    <a:pt x="635035" y="97579"/>
                  </a:cubicBezTo>
                  <a:cubicBezTo>
                    <a:pt x="635757" y="99023"/>
                    <a:pt x="636479" y="100647"/>
                    <a:pt x="637201" y="102271"/>
                  </a:cubicBezTo>
                  <a:cubicBezTo>
                    <a:pt x="637381" y="102633"/>
                    <a:pt x="637562" y="103174"/>
                    <a:pt x="637743" y="103535"/>
                  </a:cubicBezTo>
                  <a:cubicBezTo>
                    <a:pt x="638284" y="104798"/>
                    <a:pt x="638825" y="106061"/>
                    <a:pt x="639186" y="107325"/>
                  </a:cubicBezTo>
                  <a:cubicBezTo>
                    <a:pt x="639367" y="107686"/>
                    <a:pt x="639547" y="108227"/>
                    <a:pt x="639727" y="108588"/>
                  </a:cubicBezTo>
                  <a:cubicBezTo>
                    <a:pt x="640269" y="110212"/>
                    <a:pt x="640810" y="111837"/>
                    <a:pt x="641352" y="113641"/>
                  </a:cubicBezTo>
                  <a:cubicBezTo>
                    <a:pt x="641532" y="114002"/>
                    <a:pt x="641532" y="114363"/>
                    <a:pt x="641712" y="114544"/>
                  </a:cubicBezTo>
                  <a:cubicBezTo>
                    <a:pt x="642074" y="115987"/>
                    <a:pt x="642615" y="117431"/>
                    <a:pt x="642976" y="118875"/>
                  </a:cubicBezTo>
                  <a:cubicBezTo>
                    <a:pt x="643157" y="119416"/>
                    <a:pt x="643157" y="119778"/>
                    <a:pt x="643337" y="120319"/>
                  </a:cubicBezTo>
                  <a:cubicBezTo>
                    <a:pt x="643698" y="122124"/>
                    <a:pt x="644239" y="123928"/>
                    <a:pt x="644600" y="125733"/>
                  </a:cubicBezTo>
                  <a:cubicBezTo>
                    <a:pt x="650917" y="154609"/>
                    <a:pt x="650736" y="182943"/>
                    <a:pt x="643337" y="211819"/>
                  </a:cubicBezTo>
                  <a:cubicBezTo>
                    <a:pt x="631065" y="259645"/>
                    <a:pt x="609769" y="303680"/>
                    <a:pt x="583059" y="344467"/>
                  </a:cubicBezTo>
                  <a:cubicBezTo>
                    <a:pt x="561041" y="378216"/>
                    <a:pt x="556890" y="398609"/>
                    <a:pt x="560861" y="436870"/>
                  </a:cubicBezTo>
                  <a:cubicBezTo>
                    <a:pt x="562846" y="451668"/>
                    <a:pt x="572049" y="460512"/>
                    <a:pt x="571508" y="462497"/>
                  </a:cubicBezTo>
                  <a:cubicBezTo>
                    <a:pt x="563568" y="466467"/>
                    <a:pt x="541189" y="460873"/>
                    <a:pt x="533609" y="457083"/>
                  </a:cubicBezTo>
                  <a:cubicBezTo>
                    <a:pt x="502567" y="441923"/>
                    <a:pt x="469360" y="430012"/>
                    <a:pt x="443733" y="405828"/>
                  </a:cubicBezTo>
                  <a:cubicBezTo>
                    <a:pt x="414496" y="378577"/>
                    <a:pt x="388869" y="348618"/>
                    <a:pt x="367032" y="31559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6" name="Freeform 62">
              <a:extLst>
                <a:ext uri="{FF2B5EF4-FFF2-40B4-BE49-F238E27FC236}">
                  <a16:creationId xmlns:a16="http://schemas.microsoft.com/office/drawing/2014/main" id="{180509D2-67B8-B569-C097-3BFCD089B2E5}"/>
                </a:ext>
              </a:extLst>
            </p:cNvPr>
            <p:cNvSpPr/>
            <p:nvPr/>
          </p:nvSpPr>
          <p:spPr>
            <a:xfrm>
              <a:off x="8321314" y="2891487"/>
              <a:ext cx="176482" cy="24551"/>
            </a:xfrm>
            <a:custGeom>
              <a:avLst/>
              <a:gdLst>
                <a:gd name="connsiteX0" fmla="*/ 168669 w 176482"/>
                <a:gd name="connsiteY0" fmla="*/ 9266 h 24551"/>
                <a:gd name="connsiteX1" fmla="*/ 110917 w 176482"/>
                <a:gd name="connsiteY1" fmla="*/ 1145 h 24551"/>
                <a:gd name="connsiteX2" fmla="*/ 15627 w 176482"/>
                <a:gd name="connsiteY2" fmla="*/ 3491 h 24551"/>
                <a:gd name="connsiteX3" fmla="*/ 106 w 176482"/>
                <a:gd name="connsiteY3" fmla="*/ 8905 h 24551"/>
                <a:gd name="connsiteX4" fmla="*/ 12739 w 176482"/>
                <a:gd name="connsiteY4" fmla="*/ 21358 h 24551"/>
                <a:gd name="connsiteX5" fmla="*/ 37825 w 176482"/>
                <a:gd name="connsiteY5" fmla="*/ 24246 h 24551"/>
                <a:gd name="connsiteX6" fmla="*/ 166864 w 176482"/>
                <a:gd name="connsiteY6" fmla="*/ 23343 h 24551"/>
                <a:gd name="connsiteX7" fmla="*/ 176068 w 176482"/>
                <a:gd name="connsiteY7" fmla="*/ 19012 h 24551"/>
                <a:gd name="connsiteX8" fmla="*/ 168669 w 176482"/>
                <a:gd name="connsiteY8" fmla="*/ 9266 h 2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482" h="24551">
                  <a:moveTo>
                    <a:pt x="168669" y="9266"/>
                  </a:moveTo>
                  <a:cubicBezTo>
                    <a:pt x="150260" y="784"/>
                    <a:pt x="130769" y="-1743"/>
                    <a:pt x="110917" y="1145"/>
                  </a:cubicBezTo>
                  <a:cubicBezTo>
                    <a:pt x="79153" y="5837"/>
                    <a:pt x="47571" y="5657"/>
                    <a:pt x="15627" y="3491"/>
                  </a:cubicBezTo>
                  <a:cubicBezTo>
                    <a:pt x="9491" y="2950"/>
                    <a:pt x="1550" y="-1382"/>
                    <a:pt x="106" y="8905"/>
                  </a:cubicBezTo>
                  <a:cubicBezTo>
                    <a:pt x="-977" y="17207"/>
                    <a:pt x="6423" y="19914"/>
                    <a:pt x="12739" y="21358"/>
                  </a:cubicBezTo>
                  <a:cubicBezTo>
                    <a:pt x="20861" y="23163"/>
                    <a:pt x="29343" y="23885"/>
                    <a:pt x="37825" y="24246"/>
                  </a:cubicBezTo>
                  <a:cubicBezTo>
                    <a:pt x="80778" y="26411"/>
                    <a:pt x="123731" y="16124"/>
                    <a:pt x="166864" y="23343"/>
                  </a:cubicBezTo>
                  <a:cubicBezTo>
                    <a:pt x="170473" y="23885"/>
                    <a:pt x="174805" y="23343"/>
                    <a:pt x="176068" y="19012"/>
                  </a:cubicBezTo>
                  <a:cubicBezTo>
                    <a:pt x="178053" y="12695"/>
                    <a:pt x="172459" y="11071"/>
                    <a:pt x="168669" y="9266"/>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7" name="Freeform 63">
              <a:extLst>
                <a:ext uri="{FF2B5EF4-FFF2-40B4-BE49-F238E27FC236}">
                  <a16:creationId xmlns:a16="http://schemas.microsoft.com/office/drawing/2014/main" id="{002869B9-4B4C-2FA5-AE99-A08776AFE0DE}"/>
                </a:ext>
              </a:extLst>
            </p:cNvPr>
            <p:cNvSpPr/>
            <p:nvPr/>
          </p:nvSpPr>
          <p:spPr>
            <a:xfrm>
              <a:off x="8797922" y="2884362"/>
              <a:ext cx="169773" cy="23703"/>
            </a:xfrm>
            <a:custGeom>
              <a:avLst/>
              <a:gdLst>
                <a:gd name="connsiteX0" fmla="*/ 161291 w 169773"/>
                <a:gd name="connsiteY0" fmla="*/ 8812 h 23703"/>
                <a:gd name="connsiteX1" fmla="*/ 111300 w 169773"/>
                <a:gd name="connsiteY1" fmla="*/ 4300 h 23703"/>
                <a:gd name="connsiteX2" fmla="*/ 13303 w 169773"/>
                <a:gd name="connsiteY2" fmla="*/ 149 h 23703"/>
                <a:gd name="connsiteX3" fmla="*/ 128 w 169773"/>
                <a:gd name="connsiteY3" fmla="*/ 7729 h 23703"/>
                <a:gd name="connsiteX4" fmla="*/ 10777 w 169773"/>
                <a:gd name="connsiteY4" fmla="*/ 18196 h 23703"/>
                <a:gd name="connsiteX5" fmla="*/ 52827 w 169773"/>
                <a:gd name="connsiteY5" fmla="*/ 20362 h 23703"/>
                <a:gd name="connsiteX6" fmla="*/ 169774 w 169773"/>
                <a:gd name="connsiteY6" fmla="*/ 18196 h 23703"/>
                <a:gd name="connsiteX7" fmla="*/ 161291 w 169773"/>
                <a:gd name="connsiteY7" fmla="*/ 8812 h 2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773" h="23703">
                  <a:moveTo>
                    <a:pt x="161291" y="8812"/>
                  </a:moveTo>
                  <a:cubicBezTo>
                    <a:pt x="145049" y="2675"/>
                    <a:pt x="127904" y="5563"/>
                    <a:pt x="111300" y="4300"/>
                  </a:cubicBezTo>
                  <a:cubicBezTo>
                    <a:pt x="78634" y="1773"/>
                    <a:pt x="45788" y="4841"/>
                    <a:pt x="13303" y="149"/>
                  </a:cubicBezTo>
                  <a:cubicBezTo>
                    <a:pt x="7708" y="-573"/>
                    <a:pt x="1211" y="1232"/>
                    <a:pt x="128" y="7729"/>
                  </a:cubicBezTo>
                  <a:cubicBezTo>
                    <a:pt x="-954" y="14587"/>
                    <a:pt x="5001" y="17655"/>
                    <a:pt x="10777" y="18196"/>
                  </a:cubicBezTo>
                  <a:cubicBezTo>
                    <a:pt x="24673" y="19460"/>
                    <a:pt x="38750" y="20542"/>
                    <a:pt x="52827" y="20362"/>
                  </a:cubicBezTo>
                  <a:cubicBezTo>
                    <a:pt x="91809" y="20001"/>
                    <a:pt x="130792" y="29386"/>
                    <a:pt x="169774" y="18196"/>
                  </a:cubicBezTo>
                  <a:cubicBezTo>
                    <a:pt x="168510" y="11158"/>
                    <a:pt x="164720" y="10075"/>
                    <a:pt x="161291" y="8812"/>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8" name="Freeform 64">
              <a:extLst>
                <a:ext uri="{FF2B5EF4-FFF2-40B4-BE49-F238E27FC236}">
                  <a16:creationId xmlns:a16="http://schemas.microsoft.com/office/drawing/2014/main" id="{584650AB-C4B0-D00F-E250-247E24EEB6D9}"/>
                </a:ext>
              </a:extLst>
            </p:cNvPr>
            <p:cNvSpPr/>
            <p:nvPr/>
          </p:nvSpPr>
          <p:spPr>
            <a:xfrm>
              <a:off x="9599514" y="2892991"/>
              <a:ext cx="178148" cy="17379"/>
            </a:xfrm>
            <a:custGeom>
              <a:avLst/>
              <a:gdLst>
                <a:gd name="connsiteX0" fmla="*/ 165335 w 178148"/>
                <a:gd name="connsiteY0" fmla="*/ 183 h 17379"/>
                <a:gd name="connsiteX1" fmla="*/ 154146 w 178148"/>
                <a:gd name="connsiteY1" fmla="*/ 1085 h 17379"/>
                <a:gd name="connsiteX2" fmla="*/ 70045 w 178148"/>
                <a:gd name="connsiteY2" fmla="*/ 2168 h 17379"/>
                <a:gd name="connsiteX3" fmla="*/ 16805 w 178148"/>
                <a:gd name="connsiteY3" fmla="*/ 724 h 17379"/>
                <a:gd name="connsiteX4" fmla="*/ 21 w 178148"/>
                <a:gd name="connsiteY4" fmla="*/ 10831 h 17379"/>
                <a:gd name="connsiteX5" fmla="*/ 16083 w 178148"/>
                <a:gd name="connsiteY5" fmla="*/ 16967 h 17379"/>
                <a:gd name="connsiteX6" fmla="*/ 83580 w 178148"/>
                <a:gd name="connsiteY6" fmla="*/ 17147 h 17379"/>
                <a:gd name="connsiteX7" fmla="*/ 83580 w 178148"/>
                <a:gd name="connsiteY7" fmla="*/ 16786 h 17379"/>
                <a:gd name="connsiteX8" fmla="*/ 142775 w 178148"/>
                <a:gd name="connsiteY8" fmla="*/ 16786 h 17379"/>
                <a:gd name="connsiteX9" fmla="*/ 165335 w 178148"/>
                <a:gd name="connsiteY9" fmla="*/ 15884 h 17379"/>
                <a:gd name="connsiteX10" fmla="*/ 178148 w 178148"/>
                <a:gd name="connsiteY10" fmla="*/ 7582 h 17379"/>
                <a:gd name="connsiteX11" fmla="*/ 165335 w 178148"/>
                <a:gd name="connsiteY11" fmla="*/ 183 h 1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148" h="17379">
                  <a:moveTo>
                    <a:pt x="165335" y="183"/>
                  </a:moveTo>
                  <a:cubicBezTo>
                    <a:pt x="161544" y="363"/>
                    <a:pt x="157935" y="1085"/>
                    <a:pt x="154146" y="1085"/>
                  </a:cubicBezTo>
                  <a:cubicBezTo>
                    <a:pt x="126172" y="1085"/>
                    <a:pt x="98199" y="4153"/>
                    <a:pt x="70045" y="2168"/>
                  </a:cubicBezTo>
                  <a:cubicBezTo>
                    <a:pt x="52539" y="904"/>
                    <a:pt x="34491" y="-1081"/>
                    <a:pt x="16805" y="724"/>
                  </a:cubicBezTo>
                  <a:cubicBezTo>
                    <a:pt x="9767" y="1446"/>
                    <a:pt x="-521" y="544"/>
                    <a:pt x="21" y="10831"/>
                  </a:cubicBezTo>
                  <a:cubicBezTo>
                    <a:pt x="562" y="20035"/>
                    <a:pt x="10127" y="16786"/>
                    <a:pt x="16083" y="16967"/>
                  </a:cubicBezTo>
                  <a:cubicBezTo>
                    <a:pt x="38643" y="17508"/>
                    <a:pt x="61202" y="17147"/>
                    <a:pt x="83580" y="17147"/>
                  </a:cubicBezTo>
                  <a:cubicBezTo>
                    <a:pt x="83580" y="16967"/>
                    <a:pt x="83580" y="16967"/>
                    <a:pt x="83580" y="16786"/>
                  </a:cubicBezTo>
                  <a:cubicBezTo>
                    <a:pt x="103252" y="16786"/>
                    <a:pt x="123104" y="16786"/>
                    <a:pt x="142775" y="16786"/>
                  </a:cubicBezTo>
                  <a:cubicBezTo>
                    <a:pt x="150356" y="16786"/>
                    <a:pt x="157755" y="16425"/>
                    <a:pt x="165335" y="15884"/>
                  </a:cubicBezTo>
                  <a:cubicBezTo>
                    <a:pt x="171110" y="15523"/>
                    <a:pt x="177968" y="14079"/>
                    <a:pt x="178148" y="7582"/>
                  </a:cubicBezTo>
                  <a:cubicBezTo>
                    <a:pt x="177968" y="544"/>
                    <a:pt x="171110" y="2"/>
                    <a:pt x="165335" y="183"/>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59" name="Freeform 65">
              <a:extLst>
                <a:ext uri="{FF2B5EF4-FFF2-40B4-BE49-F238E27FC236}">
                  <a16:creationId xmlns:a16="http://schemas.microsoft.com/office/drawing/2014/main" id="{03F115C5-430C-9028-B31E-01C41BFA76CF}"/>
                </a:ext>
              </a:extLst>
            </p:cNvPr>
            <p:cNvSpPr/>
            <p:nvPr/>
          </p:nvSpPr>
          <p:spPr>
            <a:xfrm>
              <a:off x="9445636" y="1812690"/>
              <a:ext cx="63642" cy="157181"/>
            </a:xfrm>
            <a:custGeom>
              <a:avLst/>
              <a:gdLst>
                <a:gd name="connsiteX0" fmla="*/ 41825 w 63642"/>
                <a:gd name="connsiteY0" fmla="*/ 157179 h 157181"/>
                <a:gd name="connsiteX1" fmla="*/ 60775 w 63642"/>
                <a:gd name="connsiteY1" fmla="*/ 83185 h 157181"/>
                <a:gd name="connsiteX2" fmla="*/ 11324 w 63642"/>
                <a:gd name="connsiteY2" fmla="*/ 528 h 157181"/>
                <a:gd name="connsiteX3" fmla="*/ 3745 w 63642"/>
                <a:gd name="connsiteY3" fmla="*/ 1431 h 157181"/>
                <a:gd name="connsiteX4" fmla="*/ 857 w 63642"/>
                <a:gd name="connsiteY4" fmla="*/ 11176 h 157181"/>
                <a:gd name="connsiteX5" fmla="*/ 13671 w 63642"/>
                <a:gd name="connsiteY5" fmla="*/ 29404 h 157181"/>
                <a:gd name="connsiteX6" fmla="*/ 44171 w 63642"/>
                <a:gd name="connsiteY6" fmla="*/ 142742 h 157181"/>
                <a:gd name="connsiteX7" fmla="*/ 41825 w 63642"/>
                <a:gd name="connsiteY7" fmla="*/ 157179 h 157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42" h="157181">
                  <a:moveTo>
                    <a:pt x="41825" y="157179"/>
                  </a:moveTo>
                  <a:cubicBezTo>
                    <a:pt x="67091" y="137688"/>
                    <a:pt x="65647" y="108812"/>
                    <a:pt x="60775" y="83185"/>
                  </a:cubicBezTo>
                  <a:cubicBezTo>
                    <a:pt x="54638" y="50880"/>
                    <a:pt x="35509" y="23448"/>
                    <a:pt x="11324" y="528"/>
                  </a:cubicBezTo>
                  <a:cubicBezTo>
                    <a:pt x="10062" y="-555"/>
                    <a:pt x="5910" y="167"/>
                    <a:pt x="3745" y="1431"/>
                  </a:cubicBezTo>
                  <a:cubicBezTo>
                    <a:pt x="136" y="3596"/>
                    <a:pt x="-947" y="8108"/>
                    <a:pt x="857" y="11176"/>
                  </a:cubicBezTo>
                  <a:cubicBezTo>
                    <a:pt x="4467" y="17673"/>
                    <a:pt x="8798" y="23809"/>
                    <a:pt x="13671" y="29404"/>
                  </a:cubicBezTo>
                  <a:cubicBezTo>
                    <a:pt x="42907" y="62070"/>
                    <a:pt x="55902" y="98886"/>
                    <a:pt x="44171" y="142742"/>
                  </a:cubicBezTo>
                  <a:cubicBezTo>
                    <a:pt x="42728" y="147434"/>
                    <a:pt x="41464" y="157360"/>
                    <a:pt x="41825" y="157179"/>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0" name="Freeform 66">
              <a:extLst>
                <a:ext uri="{FF2B5EF4-FFF2-40B4-BE49-F238E27FC236}">
                  <a16:creationId xmlns:a16="http://schemas.microsoft.com/office/drawing/2014/main" id="{3FB0F5AD-6F67-6BF1-9E80-E83252F0346A}"/>
                </a:ext>
              </a:extLst>
            </p:cNvPr>
            <p:cNvSpPr/>
            <p:nvPr/>
          </p:nvSpPr>
          <p:spPr>
            <a:xfrm>
              <a:off x="8413314" y="2403020"/>
              <a:ext cx="41658" cy="158001"/>
            </a:xfrm>
            <a:custGeom>
              <a:avLst/>
              <a:gdLst>
                <a:gd name="connsiteX0" fmla="*/ 39310 w 41658"/>
                <a:gd name="connsiteY0" fmla="*/ 11898 h 158001"/>
                <a:gd name="connsiteX1" fmla="*/ 39491 w 41658"/>
                <a:gd name="connsiteY1" fmla="*/ 1972 h 158001"/>
                <a:gd name="connsiteX2" fmla="*/ 28301 w 41658"/>
                <a:gd name="connsiteY2" fmla="*/ 5040 h 158001"/>
                <a:gd name="connsiteX3" fmla="*/ 13863 w 41658"/>
                <a:gd name="connsiteY3" fmla="*/ 149960 h 158001"/>
                <a:gd name="connsiteX4" fmla="*/ 23609 w 41658"/>
                <a:gd name="connsiteY4" fmla="*/ 157540 h 158001"/>
                <a:gd name="connsiteX5" fmla="*/ 25233 w 41658"/>
                <a:gd name="connsiteY5" fmla="*/ 145809 h 158001"/>
                <a:gd name="connsiteX6" fmla="*/ 19278 w 41658"/>
                <a:gd name="connsiteY6" fmla="*/ 66581 h 158001"/>
                <a:gd name="connsiteX7" fmla="*/ 39310 w 41658"/>
                <a:gd name="connsiteY7" fmla="*/ 11898 h 1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658" h="158001">
                  <a:moveTo>
                    <a:pt x="39310" y="11898"/>
                  </a:moveTo>
                  <a:cubicBezTo>
                    <a:pt x="41837" y="8830"/>
                    <a:pt x="42920" y="4859"/>
                    <a:pt x="39491" y="1972"/>
                  </a:cubicBezTo>
                  <a:cubicBezTo>
                    <a:pt x="34618" y="-2179"/>
                    <a:pt x="31008" y="889"/>
                    <a:pt x="28301" y="5040"/>
                  </a:cubicBezTo>
                  <a:cubicBezTo>
                    <a:pt x="-19163" y="79034"/>
                    <a:pt x="5562" y="134079"/>
                    <a:pt x="13863" y="149960"/>
                  </a:cubicBezTo>
                  <a:cubicBezTo>
                    <a:pt x="15849" y="153750"/>
                    <a:pt x="17654" y="159706"/>
                    <a:pt x="23609" y="157540"/>
                  </a:cubicBezTo>
                  <a:cubicBezTo>
                    <a:pt x="29565" y="155194"/>
                    <a:pt x="27038" y="150141"/>
                    <a:pt x="25233" y="145809"/>
                  </a:cubicBezTo>
                  <a:cubicBezTo>
                    <a:pt x="14586" y="120002"/>
                    <a:pt x="10615" y="93472"/>
                    <a:pt x="19278" y="66581"/>
                  </a:cubicBezTo>
                  <a:cubicBezTo>
                    <a:pt x="25414" y="48173"/>
                    <a:pt x="26497" y="27960"/>
                    <a:pt x="39310" y="11898"/>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1" name="Freeform 67">
              <a:extLst>
                <a:ext uri="{FF2B5EF4-FFF2-40B4-BE49-F238E27FC236}">
                  <a16:creationId xmlns:a16="http://schemas.microsoft.com/office/drawing/2014/main" id="{19DA9713-9DBC-944C-F3F5-46F9A4FCBB81}"/>
                </a:ext>
              </a:extLst>
            </p:cNvPr>
            <p:cNvSpPr/>
            <p:nvPr/>
          </p:nvSpPr>
          <p:spPr>
            <a:xfrm>
              <a:off x="9637164" y="2346379"/>
              <a:ext cx="56958" cy="162926"/>
            </a:xfrm>
            <a:custGeom>
              <a:avLst/>
              <a:gdLst>
                <a:gd name="connsiteX0" fmla="*/ 41418 w 56958"/>
                <a:gd name="connsiteY0" fmla="*/ 121417 h 162926"/>
                <a:gd name="connsiteX1" fmla="*/ 46832 w 56958"/>
                <a:gd name="connsiteY1" fmla="*/ 162926 h 162926"/>
                <a:gd name="connsiteX2" fmla="*/ 56036 w 56958"/>
                <a:gd name="connsiteY2" fmla="*/ 116906 h 162926"/>
                <a:gd name="connsiteX3" fmla="*/ 13986 w 56958"/>
                <a:gd name="connsiteY3" fmla="*/ 5012 h 162926"/>
                <a:gd name="connsiteX4" fmla="*/ 4962 w 56958"/>
                <a:gd name="connsiteY4" fmla="*/ 680 h 162926"/>
                <a:gd name="connsiteX5" fmla="*/ 811 w 56958"/>
                <a:gd name="connsiteY5" fmla="*/ 12411 h 162926"/>
                <a:gd name="connsiteX6" fmla="*/ 7128 w 56958"/>
                <a:gd name="connsiteY6" fmla="*/ 24864 h 162926"/>
                <a:gd name="connsiteX7" fmla="*/ 41418 w 56958"/>
                <a:gd name="connsiteY7" fmla="*/ 121417 h 162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958" h="162926">
                  <a:moveTo>
                    <a:pt x="41418" y="121417"/>
                  </a:moveTo>
                  <a:cubicBezTo>
                    <a:pt x="42681" y="134051"/>
                    <a:pt x="44666" y="146684"/>
                    <a:pt x="46832" y="162926"/>
                  </a:cubicBezTo>
                  <a:cubicBezTo>
                    <a:pt x="56577" y="146323"/>
                    <a:pt x="58382" y="131524"/>
                    <a:pt x="56036" y="116906"/>
                  </a:cubicBezTo>
                  <a:cubicBezTo>
                    <a:pt x="49720" y="76840"/>
                    <a:pt x="34921" y="39663"/>
                    <a:pt x="13986" y="5012"/>
                  </a:cubicBezTo>
                  <a:cubicBezTo>
                    <a:pt x="12181" y="1944"/>
                    <a:pt x="9654" y="-1485"/>
                    <a:pt x="4962" y="680"/>
                  </a:cubicBezTo>
                  <a:cubicBezTo>
                    <a:pt x="-272" y="3027"/>
                    <a:pt x="-813" y="7719"/>
                    <a:pt x="811" y="12411"/>
                  </a:cubicBezTo>
                  <a:cubicBezTo>
                    <a:pt x="2435" y="16743"/>
                    <a:pt x="4781" y="20893"/>
                    <a:pt x="7128" y="24864"/>
                  </a:cubicBezTo>
                  <a:cubicBezTo>
                    <a:pt x="25536" y="54642"/>
                    <a:pt x="38169" y="86405"/>
                    <a:pt x="41418" y="121417"/>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sp>
          <p:nvSpPr>
            <p:cNvPr id="62" name="Freeform 68">
              <a:extLst>
                <a:ext uri="{FF2B5EF4-FFF2-40B4-BE49-F238E27FC236}">
                  <a16:creationId xmlns:a16="http://schemas.microsoft.com/office/drawing/2014/main" id="{7AC770E6-5515-1B35-34B8-9DD7DEF626D6}"/>
                </a:ext>
              </a:extLst>
            </p:cNvPr>
            <p:cNvSpPr/>
            <p:nvPr/>
          </p:nvSpPr>
          <p:spPr>
            <a:xfrm>
              <a:off x="9169337" y="2891344"/>
              <a:ext cx="112563" cy="21598"/>
            </a:xfrm>
            <a:custGeom>
              <a:avLst/>
              <a:gdLst>
                <a:gd name="connsiteX0" fmla="*/ 129 w 112563"/>
                <a:gd name="connsiteY0" fmla="*/ 6161 h 21598"/>
                <a:gd name="connsiteX1" fmla="*/ 10416 w 112563"/>
                <a:gd name="connsiteY1" fmla="*/ 16989 h 21598"/>
                <a:gd name="connsiteX2" fmla="*/ 112563 w 112563"/>
                <a:gd name="connsiteY2" fmla="*/ 14282 h 21598"/>
                <a:gd name="connsiteX3" fmla="*/ 13123 w 112563"/>
                <a:gd name="connsiteY3" fmla="*/ 747 h 21598"/>
                <a:gd name="connsiteX4" fmla="*/ 129 w 112563"/>
                <a:gd name="connsiteY4" fmla="*/ 6161 h 21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563" h="21598">
                  <a:moveTo>
                    <a:pt x="129" y="6161"/>
                  </a:moveTo>
                  <a:cubicBezTo>
                    <a:pt x="-954" y="13199"/>
                    <a:pt x="5001" y="16629"/>
                    <a:pt x="10416" y="16989"/>
                  </a:cubicBezTo>
                  <a:cubicBezTo>
                    <a:pt x="42359" y="19516"/>
                    <a:pt x="74484" y="27276"/>
                    <a:pt x="112563" y="14282"/>
                  </a:cubicBezTo>
                  <a:cubicBezTo>
                    <a:pt x="75386" y="9229"/>
                    <a:pt x="44164" y="5078"/>
                    <a:pt x="13123" y="747"/>
                  </a:cubicBezTo>
                  <a:cubicBezTo>
                    <a:pt x="7528" y="25"/>
                    <a:pt x="1212" y="-1960"/>
                    <a:pt x="129" y="6161"/>
                  </a:cubicBezTo>
                  <a:close/>
                </a:path>
              </a:pathLst>
            </a:custGeom>
            <a:solidFill>
              <a:srgbClr val="000000"/>
            </a:solidFill>
            <a:ln w="1804" cap="flat">
              <a:noFill/>
              <a:prstDash val="solid"/>
              <a:miter/>
            </a:ln>
          </p:spPr>
          <p:txBody>
            <a:bodyPr rtlCol="0" anchor="ctr"/>
            <a:lstStyle/>
            <a:p>
              <a:endParaRPr lang="en-US" dirty="0">
                <a:latin typeface="Josefin Sans" pitchFamily="2" charset="0"/>
              </a:endParaRPr>
            </a:p>
          </p:txBody>
        </p:sp>
      </p:grpSp>
      <p:sp>
        <p:nvSpPr>
          <p:cNvPr id="63" name="TextBox 62">
            <a:extLst>
              <a:ext uri="{FF2B5EF4-FFF2-40B4-BE49-F238E27FC236}">
                <a16:creationId xmlns:a16="http://schemas.microsoft.com/office/drawing/2014/main" id="{3EB68E4A-EA39-8540-FDAC-D40B7865F657}"/>
              </a:ext>
            </a:extLst>
          </p:cNvPr>
          <p:cNvSpPr txBox="1"/>
          <p:nvPr/>
        </p:nvSpPr>
        <p:spPr>
          <a:xfrm>
            <a:off x="19707" y="255407"/>
            <a:ext cx="9294920"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ΒΙΝΤΕΟ: «</a:t>
            </a:r>
            <a:r>
              <a:rPr lang="en-US" sz="2400" b="1" dirty="0">
                <a:latin typeface="Lato" panose="020F0502020204030203" pitchFamily="34" charset="0"/>
                <a:ea typeface="Lato" panose="020F0502020204030203" pitchFamily="34" charset="0"/>
                <a:cs typeface="Lato" panose="020F0502020204030203" pitchFamily="34" charset="0"/>
              </a:rPr>
              <a:t>K</a:t>
            </a:r>
            <a:r>
              <a:rPr lang="el-GR" sz="2400" b="1" dirty="0" err="1">
                <a:latin typeface="Lato" panose="020F0502020204030203" pitchFamily="34" charset="0"/>
                <a:ea typeface="Lato" panose="020F0502020204030203" pitchFamily="34" charset="0"/>
                <a:cs typeface="Lato" panose="020F0502020204030203" pitchFamily="34" charset="0"/>
              </a:rPr>
              <a:t>οινωνικοί</a:t>
            </a:r>
            <a:r>
              <a:rPr lang="el-GR" sz="2400" b="1" dirty="0">
                <a:latin typeface="Lato" panose="020F0502020204030203" pitchFamily="34" charset="0"/>
                <a:ea typeface="Lato" panose="020F0502020204030203" pitchFamily="34" charset="0"/>
                <a:cs typeface="Lato" panose="020F0502020204030203" pitchFamily="34" charset="0"/>
              </a:rPr>
              <a:t> </a:t>
            </a:r>
            <a:r>
              <a:rPr lang="el-GR" sz="2400" b="1" dirty="0" err="1">
                <a:latin typeface="Lato" panose="020F0502020204030203" pitchFamily="34" charset="0"/>
                <a:ea typeface="Lato" panose="020F0502020204030203" pitchFamily="34" charset="0"/>
                <a:cs typeface="Lato" panose="020F0502020204030203" pitchFamily="34" charset="0"/>
              </a:rPr>
              <a:t>συνταγογράφοι</a:t>
            </a:r>
            <a:r>
              <a:rPr lang="el-GR" sz="2400" b="1" dirty="0">
                <a:latin typeface="Lato" panose="020F0502020204030203" pitchFamily="34" charset="0"/>
                <a:ea typeface="Lato" panose="020F0502020204030203" pitchFamily="34" charset="0"/>
                <a:cs typeface="Lato" panose="020F0502020204030203" pitchFamily="34" charset="0"/>
              </a:rPr>
              <a:t>» </a:t>
            </a:r>
            <a:r>
              <a:rPr lang="el" sz="2400" b="1" dirty="0">
                <a:latin typeface="Lato" panose="020F0502020204030203" pitchFamily="34" charset="0"/>
                <a:ea typeface="Lato" panose="020F0502020204030203" pitchFamily="34" charset="0"/>
                <a:cs typeface="Lato" panose="020F0502020204030203" pitchFamily="34" charset="0"/>
              </a:rPr>
              <a:t>που επιμελούνται μια έκθεση τέχνης</a:t>
            </a:r>
            <a:endParaRPr lang="en-IE" sz="2400" b="1" dirty="0">
              <a:latin typeface="Lato" panose="020F0502020204030203" pitchFamily="34" charset="0"/>
              <a:ea typeface="Lato" panose="020F0502020204030203" pitchFamily="34" charset="0"/>
              <a:cs typeface="Lato" panose="020F0502020204030203" pitchFamily="34" charset="0"/>
            </a:endParaRPr>
          </a:p>
        </p:txBody>
      </p:sp>
      <p:sp>
        <p:nvSpPr>
          <p:cNvPr id="65" name="TextBox 64">
            <a:extLst>
              <a:ext uri="{FF2B5EF4-FFF2-40B4-BE49-F238E27FC236}">
                <a16:creationId xmlns:a16="http://schemas.microsoft.com/office/drawing/2014/main" id="{DF97F99C-E9E5-A40F-12C2-EF922BD4D06C}"/>
              </a:ext>
            </a:extLst>
          </p:cNvPr>
          <p:cNvSpPr txBox="1"/>
          <p:nvPr/>
        </p:nvSpPr>
        <p:spPr>
          <a:xfrm>
            <a:off x="206008" y="6286230"/>
            <a:ext cx="10490200" cy="276999"/>
          </a:xfrm>
          <a:prstGeom prst="rect">
            <a:avLst/>
          </a:prstGeom>
          <a:noFill/>
        </p:spPr>
        <p:txBody>
          <a:bodyPr wrap="square">
            <a:spAutoFit/>
          </a:bodyPr>
          <a:lstStyle/>
          <a:p>
            <a:r>
              <a:rPr lang="el" sz="1200" dirty="0">
                <a:solidFill>
                  <a:srgbClr val="FFC652"/>
                </a:solidFill>
                <a:latin typeface="Josefin Sans" pitchFamily="2" charset="0"/>
                <a:cs typeface="Calibri" panose="020F0502020204030204" pitchFamily="34" charset="0"/>
                <a:hlinkClick r:id="rId4">
                  <a:extLst>
                    <a:ext uri="{A12FA001-AC4F-418D-AE19-62706E023703}">
                      <ahyp:hlinkClr xmlns:ahyp="http://schemas.microsoft.com/office/drawing/2018/hyperlinkcolor" val="tx"/>
                    </a:ext>
                  </a:extLst>
                </a:hlinkClick>
              </a:rPr>
              <a:t>Πηγή: https://www.gponline.com/social-prescribing-patients-curate-art-exhibition-leading-cornish-gallery/article/1738119</a:t>
            </a:r>
            <a:endParaRPr lang="en-IE" sz="1200" dirty="0">
              <a:solidFill>
                <a:srgbClr val="FFC652"/>
              </a:solidFill>
              <a:latin typeface="Josefin Sans" pitchFamily="2" charset="0"/>
              <a:cs typeface="Calibri" panose="020F0502020204030204" pitchFamily="34" charset="0"/>
            </a:endParaRPr>
          </a:p>
        </p:txBody>
      </p:sp>
      <p:grpSp>
        <p:nvGrpSpPr>
          <p:cNvPr id="66" name="Group 65">
            <a:extLst>
              <a:ext uri="{FF2B5EF4-FFF2-40B4-BE49-F238E27FC236}">
                <a16:creationId xmlns:a16="http://schemas.microsoft.com/office/drawing/2014/main" id="{7FD8876B-06FE-D1B6-FAFC-718FC45CBFE7}"/>
              </a:ext>
            </a:extLst>
          </p:cNvPr>
          <p:cNvGrpSpPr/>
          <p:nvPr/>
        </p:nvGrpSpPr>
        <p:grpSpPr>
          <a:xfrm>
            <a:off x="7946023" y="2786389"/>
            <a:ext cx="1105289" cy="1013513"/>
            <a:chOff x="3932429" y="3269513"/>
            <a:chExt cx="940579" cy="832733"/>
          </a:xfrm>
        </p:grpSpPr>
        <p:sp>
          <p:nvSpPr>
            <p:cNvPr id="67" name="Freeform 84">
              <a:extLst>
                <a:ext uri="{FF2B5EF4-FFF2-40B4-BE49-F238E27FC236}">
                  <a16:creationId xmlns:a16="http://schemas.microsoft.com/office/drawing/2014/main" id="{BC427897-7EC7-8BF2-1A77-676A224C8CA5}"/>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68" name="Rectangle 67">
              <a:extLst>
                <a:ext uri="{FF2B5EF4-FFF2-40B4-BE49-F238E27FC236}">
                  <a16:creationId xmlns:a16="http://schemas.microsoft.com/office/drawing/2014/main" id="{1A2A9396-FC51-20B4-0097-A82A3343F7D3}"/>
                </a:ext>
              </a:extLst>
            </p:cNvPr>
            <p:cNvSpPr/>
            <p:nvPr/>
          </p:nvSpPr>
          <p:spPr>
            <a:xfrm rot="585404">
              <a:off x="3932429" y="3426873"/>
              <a:ext cx="940579" cy="473463"/>
            </a:xfrm>
            <a:prstGeom prst="rect">
              <a:avLst/>
            </a:prstGeom>
          </p:spPr>
          <p:txBody>
            <a:bodyPr wrap="none">
              <a:spAutoFit/>
            </a:bodyPr>
            <a:lstStyle/>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ΚΑΝΤΕ ΚΛΙΚ</a:t>
              </a:r>
            </a:p>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ΓΙΑ ΝΑ ΔΕΙΤΕ</a:t>
              </a:r>
            </a:p>
          </p:txBody>
        </p:sp>
      </p:grpSp>
    </p:spTree>
    <p:extLst>
      <p:ext uri="{BB962C8B-B14F-4D97-AF65-F5344CB8AC3E}">
        <p14:creationId xmlns:p14="http://schemas.microsoft.com/office/powerpoint/2010/main" val="27530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C975852-187D-4C48-E230-ADDA7E4A1DD5}"/>
              </a:ext>
            </a:extLst>
          </p:cNvPr>
          <p:cNvSpPr>
            <a:spLocks noGrp="1"/>
          </p:cNvSpPr>
          <p:nvPr>
            <p:ph type="body" sz="quarter" idx="16"/>
          </p:nvPr>
        </p:nvSpPr>
        <p:spPr>
          <a:xfrm>
            <a:off x="456737" y="1180954"/>
            <a:ext cx="7356303" cy="4496092"/>
          </a:xfrm>
        </p:spPr>
        <p:txBody>
          <a:bodyPr>
            <a:normAutofit/>
          </a:bodyPr>
          <a:lstStyle/>
          <a:p>
            <a:r>
              <a:rPr lang="el" sz="2400" dirty="0">
                <a:latin typeface="Lato" panose="020F0502020204030203" pitchFamily="34" charset="0"/>
                <a:ea typeface="Lato" panose="020F0502020204030203" pitchFamily="34" charset="0"/>
                <a:cs typeface="Lato" panose="020F0502020204030203" pitchFamily="34" charset="0"/>
              </a:rPr>
              <a:t>Αυτό το μάθημα παρέχεται σε εσάς από τους εταίρους του προγράμματος Erasmus+ </a:t>
            </a:r>
            <a:r>
              <a:rPr lang="el" sz="2400" dirty="0">
                <a:solidFill>
                  <a:srgbClr val="FFC652"/>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Activate Social Prescribing Project </a:t>
            </a:r>
            <a:r>
              <a:rPr lang="el" sz="2400" dirty="0">
                <a:latin typeface="Lato" panose="020F0502020204030203" pitchFamily="34" charset="0"/>
                <a:ea typeface="Lato" panose="020F0502020204030203" pitchFamily="34" charset="0"/>
                <a:cs typeface="Lato" panose="020F0502020204030203" pitchFamily="34" charset="0"/>
              </a:rPr>
              <a:t>που είναι ειδικοί και υποστηρικτές της κοινωνικής συνταγογράφησης.</a:t>
            </a:r>
          </a:p>
          <a:p>
            <a:endParaRPr lang="en-US" sz="2400" dirty="0">
              <a:latin typeface="Lato" panose="020F0502020204030203" pitchFamily="34" charset="0"/>
              <a:ea typeface="Lato" panose="020F0502020204030203" pitchFamily="34" charset="0"/>
              <a:cs typeface="Lato" panose="020F0502020204030203" pitchFamily="34" charset="0"/>
            </a:endParaRPr>
          </a:p>
          <a:p>
            <a:r>
              <a:rPr lang="el" sz="2400" dirty="0">
                <a:latin typeface="Lato" panose="020F0502020204030203" pitchFamily="34" charset="0"/>
                <a:ea typeface="Lato" panose="020F0502020204030203" pitchFamily="34" charset="0"/>
                <a:cs typeface="Lato" panose="020F0502020204030203" pitchFamily="34" charset="0"/>
              </a:rPr>
              <a:t>Ελπίζουμε ότι αυτό το μάθημα μπορεί να εμπνεύσει εσάς και άλλους Κοινωνικούς και Πολιτιστικούς Εκπαιδευτές και Διαμεσολαβητές να ρίξετε μια ματιά στη δουλειά σας και να δείτε εάν μπορείτε να βάλετε </a:t>
            </a:r>
            <a:r>
              <a:rPr lang="el-GR" sz="2400" dirty="0">
                <a:latin typeface="Lato" panose="020F0502020204030203" pitchFamily="34" charset="0"/>
                <a:ea typeface="Lato" panose="020F0502020204030203" pitchFamily="34" charset="0"/>
                <a:cs typeface="Lato" panose="020F0502020204030203" pitchFamily="34" charset="0"/>
              </a:rPr>
              <a:t>στοιχεία </a:t>
            </a:r>
            <a:r>
              <a:rPr lang="el" sz="2400" dirty="0">
                <a:latin typeface="Lato" panose="020F0502020204030203" pitchFamily="34" charset="0"/>
                <a:ea typeface="Lato" panose="020F0502020204030203" pitchFamily="34" charset="0"/>
                <a:cs typeface="Lato" panose="020F0502020204030203" pitchFamily="34" charset="0"/>
              </a:rPr>
              <a:t>Κοινωνικής Συνταγογράφησης </a:t>
            </a:r>
            <a:r>
              <a:rPr lang="el" sz="2400">
                <a:latin typeface="Lato" panose="020F0502020204030203" pitchFamily="34" charset="0"/>
                <a:ea typeface="Lato" panose="020F0502020204030203" pitchFamily="34" charset="0"/>
                <a:cs typeface="Lato" panose="020F0502020204030203" pitchFamily="34" charset="0"/>
              </a:rPr>
              <a:t>σε αυτή!</a:t>
            </a:r>
            <a:endParaRPr lang="en-IE" sz="240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2A7D36C6-CF66-26F2-F873-DA063D750DDC}"/>
              </a:ext>
            </a:extLst>
          </p:cNvPr>
          <p:cNvSpPr>
            <a:spLocks noGrp="1"/>
          </p:cNvSpPr>
          <p:nvPr>
            <p:ph type="body" sz="quarter" idx="22"/>
          </p:nvPr>
        </p:nvSpPr>
        <p:spPr>
          <a:xfrm>
            <a:off x="8835951" y="2011314"/>
            <a:ext cx="2574325" cy="866961"/>
          </a:xfrm>
        </p:spPr>
        <p:txBody>
          <a:bodyPr/>
          <a:lstStyle/>
          <a:p>
            <a:r>
              <a:rPr lang="el" sz="4800" dirty="0"/>
              <a:t>Ιδέες</a:t>
            </a:r>
          </a:p>
        </p:txBody>
      </p:sp>
    </p:spTree>
    <p:extLst>
      <p:ext uri="{BB962C8B-B14F-4D97-AF65-F5344CB8AC3E}">
        <p14:creationId xmlns:p14="http://schemas.microsoft.com/office/powerpoint/2010/main" val="19354890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824CFA-92D1-0D4B-5385-ABCF1110A222}"/>
              </a:ext>
            </a:extLst>
          </p:cNvPr>
          <p:cNvSpPr>
            <a:spLocks noGrp="1"/>
          </p:cNvSpPr>
          <p:nvPr>
            <p:ph type="sldNum" sz="quarter" idx="12"/>
          </p:nvPr>
        </p:nvSpPr>
        <p:spPr/>
        <p:txBody>
          <a:bodyPr/>
          <a:lstStyle/>
          <a:p>
            <a:fld id="{48F63A3B-78C7-47BE-AE5E-E10140E04643}" type="slidenum">
              <a:rPr lang="en-US" smtClean="0"/>
              <a:t>30</a:t>
            </a:fld>
            <a:endParaRPr lang="en-US"/>
          </a:p>
        </p:txBody>
      </p:sp>
      <p:pic>
        <p:nvPicPr>
          <p:cNvPr id="4" name="Picture 3" descr="A group of people sitting around a table outside&#10;&#10;Description automatically generated with medium confidence">
            <a:extLst>
              <a:ext uri="{FF2B5EF4-FFF2-40B4-BE49-F238E27FC236}">
                <a16:creationId xmlns:a16="http://schemas.microsoft.com/office/drawing/2014/main" id="{47F80209-56F2-68F5-A2C6-C9CB36D470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06" y="1280160"/>
            <a:ext cx="5708469" cy="4970418"/>
          </a:xfrm>
          <a:prstGeom prst="rect">
            <a:avLst/>
          </a:prstGeom>
        </p:spPr>
      </p:pic>
      <p:sp>
        <p:nvSpPr>
          <p:cNvPr id="5" name="TextBox 4">
            <a:extLst>
              <a:ext uri="{FF2B5EF4-FFF2-40B4-BE49-F238E27FC236}">
                <a16:creationId xmlns:a16="http://schemas.microsoft.com/office/drawing/2014/main" id="{7A1A58D0-871F-CDEA-F084-1B281A8E2133}"/>
              </a:ext>
            </a:extLst>
          </p:cNvPr>
          <p:cNvSpPr txBox="1"/>
          <p:nvPr/>
        </p:nvSpPr>
        <p:spPr>
          <a:xfrm>
            <a:off x="0" y="253305"/>
            <a:ext cx="8961120" cy="954107"/>
          </a:xfrm>
          <a:prstGeom prst="rect">
            <a:avLst/>
          </a:prstGeom>
          <a:solidFill>
            <a:srgbClr val="FFC652"/>
          </a:solidFill>
        </p:spPr>
        <p:txBody>
          <a:bodyPr wrap="square" rtlCol="0">
            <a:spAutoFit/>
          </a:bodyPr>
          <a:lstStyle/>
          <a:p>
            <a:r>
              <a:rPr lang="el" sz="2800" b="1" dirty="0">
                <a:latin typeface="Lato" panose="020F0502020204030203" pitchFamily="34" charset="0"/>
                <a:ea typeface="Lato" panose="020F0502020204030203" pitchFamily="34" charset="0"/>
                <a:cs typeface="Lato" panose="020F0502020204030203" pitchFamily="34" charset="0"/>
              </a:rPr>
              <a:t>Μελέτη περίπτωσης – Η φύση εμπνέει – Δημιουργώντας τέχνη από τη φύση</a:t>
            </a:r>
          </a:p>
        </p:txBody>
      </p:sp>
      <p:sp>
        <p:nvSpPr>
          <p:cNvPr id="6" name="TextBox 5">
            <a:extLst>
              <a:ext uri="{FF2B5EF4-FFF2-40B4-BE49-F238E27FC236}">
                <a16:creationId xmlns:a16="http://schemas.microsoft.com/office/drawing/2014/main" id="{5F9216D5-6376-D89A-B4B9-027261F0820B}"/>
              </a:ext>
            </a:extLst>
          </p:cNvPr>
          <p:cNvSpPr txBox="1"/>
          <p:nvPr/>
        </p:nvSpPr>
        <p:spPr>
          <a:xfrm>
            <a:off x="6506891" y="1280160"/>
            <a:ext cx="5297579" cy="5078313"/>
          </a:xfrm>
          <a:prstGeom prst="rect">
            <a:avLst/>
          </a:prstGeom>
          <a:noFill/>
        </p:spPr>
        <p:txBody>
          <a:bodyPr wrap="square" rtlCol="0">
            <a:spAutoFit/>
          </a:bodyPr>
          <a:lstStyle/>
          <a:p>
            <a:r>
              <a:rPr lang="el" dirty="0">
                <a:latin typeface="Lato" panose="020F0502020204030203" pitchFamily="34" charset="0"/>
                <a:ea typeface="Lato" panose="020F0502020204030203" pitchFamily="34" charset="0"/>
                <a:cs typeface="Lato" panose="020F0502020204030203" pitchFamily="34" charset="0"/>
              </a:rPr>
              <a:t>Το Nature Inspires βρίσκεται στα βορειοδυτικά της Ιρλανδίας και φιλοξενεί εργαστήρια γύρω από τη φύση.</a:t>
            </a:r>
          </a:p>
          <a:p>
            <a:endParaRPr lang="en-IE" dirty="0">
              <a:latin typeface="Lato" panose="020F0502020204030203" pitchFamily="34" charset="0"/>
              <a:ea typeface="Lato" panose="020F0502020204030203" pitchFamily="34" charset="0"/>
              <a:cs typeface="Lato" panose="020F0502020204030203" pitchFamily="34" charset="0"/>
            </a:endParaRPr>
          </a:p>
          <a:p>
            <a:r>
              <a:rPr lang="el" dirty="0">
                <a:latin typeface="Lato" panose="020F0502020204030203" pitchFamily="34" charset="0"/>
                <a:ea typeface="Lato" panose="020F0502020204030203" pitchFamily="34" charset="0"/>
                <a:cs typeface="Lato" panose="020F0502020204030203" pitchFamily="34" charset="0"/>
              </a:rPr>
              <a:t>Τα εργαστήρια είναι προσαρμοσμένα στις ανάγκες της ομάδας και περιλαμβάνουν:</a:t>
            </a:r>
          </a:p>
          <a:p>
            <a:pPr marL="285750" indent="-285750">
              <a:buFont typeface="Arial" panose="020B0604020202020204" pitchFamily="34" charset="0"/>
              <a:buChar char="•"/>
            </a:pPr>
            <a:r>
              <a:rPr lang="el" dirty="0">
                <a:latin typeface="Lato" panose="020F0502020204030203" pitchFamily="34" charset="0"/>
                <a:ea typeface="Lato" panose="020F0502020204030203" pitchFamily="34" charset="0"/>
                <a:cs typeface="Lato" panose="020F0502020204030203" pitchFamily="34" charset="0"/>
              </a:rPr>
              <a:t>Κατασκευή </a:t>
            </a:r>
            <a:r>
              <a:rPr lang="el-GR" dirty="0">
                <a:latin typeface="Lato" panose="020F0502020204030203" pitchFamily="34" charset="0"/>
                <a:ea typeface="Lato" panose="020F0502020204030203" pitchFamily="34" charset="0"/>
                <a:cs typeface="Lato" panose="020F0502020204030203" pitchFamily="34" charset="0"/>
              </a:rPr>
              <a:t>στεφάνων </a:t>
            </a:r>
            <a:r>
              <a:rPr lang="el" dirty="0">
                <a:latin typeface="Lato" panose="020F0502020204030203" pitchFamily="34" charset="0"/>
                <a:ea typeface="Lato" panose="020F0502020204030203" pitchFamily="34" charset="0"/>
                <a:cs typeface="Lato" panose="020F0502020204030203" pitchFamily="34" charset="0"/>
              </a:rPr>
              <a:t>από αγριολούλουδα</a:t>
            </a:r>
          </a:p>
          <a:p>
            <a:pPr marL="285750" indent="-285750">
              <a:buFont typeface="Arial" panose="020B0604020202020204" pitchFamily="34" charset="0"/>
              <a:buChar char="•"/>
            </a:pPr>
            <a:r>
              <a:rPr lang="el" dirty="0">
                <a:latin typeface="Lato" panose="020F0502020204030203" pitchFamily="34" charset="0"/>
                <a:ea typeface="Lato" panose="020F0502020204030203" pitchFamily="34" charset="0"/>
                <a:cs typeface="Lato" panose="020F0502020204030203" pitchFamily="34" charset="0"/>
              </a:rPr>
              <a:t>Δημιουργία τέχνης εμπνευσμένης από τη φύση</a:t>
            </a:r>
          </a:p>
          <a:p>
            <a:pPr marL="285750" indent="-285750">
              <a:buFont typeface="Arial" panose="020B0604020202020204" pitchFamily="34" charset="0"/>
              <a:buChar char="•"/>
            </a:pPr>
            <a:r>
              <a:rPr lang="el" dirty="0">
                <a:latin typeface="Lato" panose="020F0502020204030203" pitchFamily="34" charset="0"/>
                <a:ea typeface="Lato" panose="020F0502020204030203" pitchFamily="34" charset="0"/>
                <a:cs typeface="Lato" panose="020F0502020204030203" pitchFamily="34" charset="0"/>
              </a:rPr>
              <a:t>Αφήγηση ιστοριών γύρω από την κληρονομιά της περιοχής</a:t>
            </a:r>
          </a:p>
          <a:p>
            <a:pPr marL="285750" indent="-285750">
              <a:buFont typeface="Arial" panose="020B0604020202020204" pitchFamily="34" charset="0"/>
              <a:buChar char="•"/>
            </a:pPr>
            <a:r>
              <a:rPr lang="el" dirty="0">
                <a:latin typeface="Lato" panose="020F0502020204030203" pitchFamily="34" charset="0"/>
                <a:ea typeface="Lato" panose="020F0502020204030203" pitchFamily="34" charset="0"/>
                <a:cs typeface="Lato" panose="020F0502020204030203" pitchFamily="34" charset="0"/>
              </a:rPr>
              <a:t>Αναζήτηση τροφής και δημιουργία τσαγιού</a:t>
            </a:r>
          </a:p>
          <a:p>
            <a:pPr marL="285750" indent="-285750">
              <a:buFont typeface="Arial" panose="020B0604020202020204" pitchFamily="34" charset="0"/>
              <a:buChar char="•"/>
            </a:pPr>
            <a:r>
              <a:rPr lang="el" dirty="0">
                <a:latin typeface="Lato" panose="020F0502020204030203" pitchFamily="34" charset="0"/>
                <a:ea typeface="Lato" panose="020F0502020204030203" pitchFamily="34" charset="0"/>
                <a:cs typeface="Lato" panose="020F0502020204030203" pitchFamily="34" charset="0"/>
              </a:rPr>
              <a:t>Εξερεύνηση του τοπίου</a:t>
            </a:r>
          </a:p>
          <a:p>
            <a:pPr marL="285750" indent="-285750">
              <a:buFont typeface="Arial" panose="020B0604020202020204" pitchFamily="34" charset="0"/>
              <a:buChar char="•"/>
            </a:pPr>
            <a:endParaRPr lang="en-IE" dirty="0">
              <a:latin typeface="Lato" panose="020F0502020204030203" pitchFamily="34" charset="0"/>
              <a:ea typeface="Lato" panose="020F0502020204030203" pitchFamily="34" charset="0"/>
              <a:cs typeface="Lato" panose="020F0502020204030203" pitchFamily="34" charset="0"/>
            </a:endParaRPr>
          </a:p>
          <a:p>
            <a:r>
              <a:rPr lang="el" dirty="0">
                <a:latin typeface="Lato" panose="020F0502020204030203" pitchFamily="34" charset="0"/>
                <a:ea typeface="Lato" panose="020F0502020204030203" pitchFamily="34" charset="0"/>
                <a:cs typeface="Lato" panose="020F0502020204030203" pitchFamily="34" charset="0"/>
              </a:rPr>
              <a:t>Δημιουργικά εργαστήρια όπως αυτά είναι ένας πολύ καλός τρόπος για να χαλαρώσετε και να γνωρίσετε νέους ανθρώπους.</a:t>
            </a:r>
          </a:p>
          <a:p>
            <a:endParaRPr lang="en-IE"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2B84B69E-92C2-75EB-18F9-8A3410370AF4}"/>
              </a:ext>
            </a:extLst>
          </p:cNvPr>
          <p:cNvSpPr txBox="1"/>
          <p:nvPr/>
        </p:nvSpPr>
        <p:spPr>
          <a:xfrm>
            <a:off x="665480" y="6369665"/>
            <a:ext cx="9118600" cy="276999"/>
          </a:xfrm>
          <a:prstGeom prst="rect">
            <a:avLst/>
          </a:prstGeom>
          <a:noFill/>
        </p:spPr>
        <p:txBody>
          <a:bodyPr wrap="square">
            <a:spAutoFit/>
          </a:bodyPr>
          <a:lstStyle/>
          <a:p>
            <a:r>
              <a:rPr lang="el"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https://www.facebook.com/natureisbestflorist.blogspot.ie</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2736887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D8C7B7-EBA4-4BE2-B101-4E2D748AD461}"/>
              </a:ext>
            </a:extLst>
          </p:cNvPr>
          <p:cNvSpPr>
            <a:spLocks noGrp="1"/>
          </p:cNvSpPr>
          <p:nvPr>
            <p:ph type="sldNum" sz="quarter" idx="12"/>
          </p:nvPr>
        </p:nvSpPr>
        <p:spPr/>
        <p:txBody>
          <a:bodyPr/>
          <a:lstStyle/>
          <a:p>
            <a:fld id="{48F63A3B-78C7-47BE-AE5E-E10140E04643}" type="slidenum">
              <a:rPr lang="en-US" smtClean="0"/>
              <a:t>31</a:t>
            </a:fld>
            <a:endParaRPr lang="en-US"/>
          </a:p>
        </p:txBody>
      </p:sp>
      <p:pic>
        <p:nvPicPr>
          <p:cNvPr id="4" name="Picture 3" descr="Text&#10;&#10;Description automatically generated">
            <a:extLst>
              <a:ext uri="{FF2B5EF4-FFF2-40B4-BE49-F238E27FC236}">
                <a16:creationId xmlns:a16="http://schemas.microsoft.com/office/drawing/2014/main" id="{F2C6AB70-A383-6444-C670-05BF57B83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65" y="923798"/>
            <a:ext cx="7122495" cy="5741162"/>
          </a:xfrm>
          <a:prstGeom prst="rect">
            <a:avLst/>
          </a:prstGeom>
        </p:spPr>
      </p:pic>
      <p:sp>
        <p:nvSpPr>
          <p:cNvPr id="5" name="TextBox 4">
            <a:extLst>
              <a:ext uri="{FF2B5EF4-FFF2-40B4-BE49-F238E27FC236}">
                <a16:creationId xmlns:a16="http://schemas.microsoft.com/office/drawing/2014/main" id="{F8977145-BDE4-EC72-CEAA-66BDAF77365B}"/>
              </a:ext>
            </a:extLst>
          </p:cNvPr>
          <p:cNvSpPr txBox="1"/>
          <p:nvPr/>
        </p:nvSpPr>
        <p:spPr>
          <a:xfrm>
            <a:off x="7274560" y="1684546"/>
            <a:ext cx="4975700" cy="2308324"/>
          </a:xfrm>
          <a:prstGeom prst="rect">
            <a:avLst/>
          </a:prstGeom>
          <a:noFill/>
        </p:spPr>
        <p:txBody>
          <a:bodyPr wrap="square" rtlCol="0">
            <a:spAutoFit/>
          </a:bodyPr>
          <a:lstStyle/>
          <a:p>
            <a:r>
              <a:rPr lang="el" dirty="0">
                <a:latin typeface="Lato" panose="020F0502020204030203" pitchFamily="34" charset="0"/>
                <a:ea typeface="Lato" panose="020F0502020204030203" pitchFamily="34" charset="0"/>
                <a:cs typeface="Lato" panose="020F0502020204030203" pitchFamily="34" charset="0"/>
              </a:rPr>
              <a:t>Αυτή η ιστορία δείχνει τον αντίκτυπο που μπορεί να έχει η κοινωνική συνταγογράφηση και τα οφέλη που μπορεί να έχει.</a:t>
            </a:r>
          </a:p>
          <a:p>
            <a:endParaRPr lang="en-IE" dirty="0">
              <a:latin typeface="Lato" panose="020F0502020204030203" pitchFamily="34" charset="0"/>
              <a:ea typeface="Lato" panose="020F0502020204030203" pitchFamily="34" charset="0"/>
              <a:cs typeface="Lato" panose="020F0502020204030203" pitchFamily="34" charset="0"/>
            </a:endParaRPr>
          </a:p>
          <a:p>
            <a:r>
              <a:rPr lang="el" dirty="0">
                <a:latin typeface="Lato" panose="020F0502020204030203" pitchFamily="34" charset="0"/>
                <a:ea typeface="Lato" panose="020F0502020204030203" pitchFamily="34" charset="0"/>
                <a:cs typeface="Lato" panose="020F0502020204030203" pitchFamily="34" charset="0"/>
              </a:rPr>
              <a:t>Η Donegal Social Prescribing έχει μια αξιολόγηση του πιλοτικού της προγράμματος που πραγματοποιήθηκε το 2015. Η μαρτυρία είναι μόνο μία από αυτές που παρουσιάζονται</a:t>
            </a:r>
            <a:r>
              <a:rPr lang="en-US" dirty="0">
                <a:latin typeface="Lato" panose="020F0502020204030203" pitchFamily="34" charset="0"/>
                <a:ea typeface="Lato" panose="020F0502020204030203" pitchFamily="34" charset="0"/>
                <a:cs typeface="Lato" panose="020F0502020204030203" pitchFamily="34" charset="0"/>
              </a:rPr>
              <a:t>.</a:t>
            </a:r>
            <a:endParaRPr lang="en-IE" dirty="0">
              <a:solidFill>
                <a:srgbClr val="FFC652"/>
              </a:solidFill>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5340DFB8-3F98-B8A8-78D7-1D8578FBD6EE}"/>
              </a:ext>
            </a:extLst>
          </p:cNvPr>
          <p:cNvSpPr txBox="1"/>
          <p:nvPr/>
        </p:nvSpPr>
        <p:spPr>
          <a:xfrm>
            <a:off x="0" y="193040"/>
            <a:ext cx="9631680"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Κοινωνική Συνταγογράφηση – ΠΩΣ ΕΝΑΣ ΤΕΧΝΙΚΟΣ ΛΟΓΟΣ ΒΟΗΘΗΣΕ ΜΙΑ ΚΥΡΙΑ</a:t>
            </a:r>
            <a:endParaRPr lang="en-IE" sz="24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E9B9BCF6-B1DC-582D-97BE-EF699B01A21E}"/>
              </a:ext>
            </a:extLst>
          </p:cNvPr>
          <p:cNvSpPr txBox="1"/>
          <p:nvPr/>
        </p:nvSpPr>
        <p:spPr>
          <a:xfrm>
            <a:off x="7458484" y="4930379"/>
            <a:ext cx="4346391" cy="1323439"/>
          </a:xfrm>
          <a:prstGeom prst="rect">
            <a:avLst/>
          </a:prstGeom>
          <a:noFill/>
        </p:spPr>
        <p:txBody>
          <a:bodyPr wrap="square">
            <a:spAutoFit/>
          </a:bodyPr>
          <a:lstStyle/>
          <a:p>
            <a:r>
              <a:rPr lang="el" sz="1600" dirty="0">
                <a:latin typeface="Josefin Sans" pitchFamily="2" charset="0"/>
              </a:rPr>
              <a:t>Μπορείτε να διαβάσετε την πλήρη έκθεση εδώ: </a:t>
            </a:r>
            <a:br>
              <a:rPr lang="en-IE" sz="1600" dirty="0">
                <a:latin typeface="Josefin Sans" pitchFamily="2" charset="0"/>
              </a:rPr>
            </a:br>
            <a:r>
              <a:rPr lang="el"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https://www.hse.ie/eng/services/list/4/mental-health-services/nosp/research/reports/donegal-social-prescribing-evaluation.pdf</a:t>
            </a:r>
            <a:endParaRPr lang="en-IE" sz="1600" dirty="0"/>
          </a:p>
        </p:txBody>
      </p:sp>
    </p:spTree>
    <p:extLst>
      <p:ext uri="{BB962C8B-B14F-4D97-AF65-F5344CB8AC3E}">
        <p14:creationId xmlns:p14="http://schemas.microsoft.com/office/powerpoint/2010/main" val="1972714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5D9782-BFF8-08FF-3666-00309381E07F}"/>
              </a:ext>
            </a:extLst>
          </p:cNvPr>
          <p:cNvSpPr>
            <a:spLocks noGrp="1"/>
          </p:cNvSpPr>
          <p:nvPr>
            <p:ph type="sldNum" sz="quarter" idx="12"/>
          </p:nvPr>
        </p:nvSpPr>
        <p:spPr/>
        <p:txBody>
          <a:bodyPr/>
          <a:lstStyle/>
          <a:p>
            <a:fld id="{48F63A3B-78C7-47BE-AE5E-E10140E04643}" type="slidenum">
              <a:rPr lang="en-US" smtClean="0"/>
              <a:t>32</a:t>
            </a:fld>
            <a:endParaRPr lang="en-US"/>
          </a:p>
        </p:txBody>
      </p:sp>
      <p:pic>
        <p:nvPicPr>
          <p:cNvPr id="3" name="Online Media 2" title="Arts and Public Health — Daisy Fancourt / Serious Science">
            <a:hlinkClick r:id="" action="ppaction://media"/>
            <a:extLst>
              <a:ext uri="{FF2B5EF4-FFF2-40B4-BE49-F238E27FC236}">
                <a16:creationId xmlns:a16="http://schemas.microsoft.com/office/drawing/2014/main" id="{06B1748A-016D-AF38-5B4C-4EF1E8BE1B44}"/>
              </a:ext>
            </a:extLst>
          </p:cNvPr>
          <p:cNvPicPr>
            <a:picLocks noRot="1" noChangeAspect="1"/>
          </p:cNvPicPr>
          <p:nvPr>
            <a:videoFile r:link="rId1"/>
          </p:nvPr>
        </p:nvPicPr>
        <p:blipFill>
          <a:blip r:embed="rId3"/>
          <a:stretch>
            <a:fillRect/>
          </a:stretch>
        </p:blipFill>
        <p:spPr>
          <a:xfrm>
            <a:off x="344449" y="1278623"/>
            <a:ext cx="6473902" cy="5260045"/>
          </a:xfrm>
          <a:prstGeom prst="rect">
            <a:avLst/>
          </a:prstGeom>
          <a:solidFill>
            <a:srgbClr val="FEC752"/>
          </a:solidFill>
        </p:spPr>
      </p:pic>
      <p:sp>
        <p:nvSpPr>
          <p:cNvPr id="4" name="TextBox 3">
            <a:extLst>
              <a:ext uri="{FF2B5EF4-FFF2-40B4-BE49-F238E27FC236}">
                <a16:creationId xmlns:a16="http://schemas.microsoft.com/office/drawing/2014/main" id="{6C23B031-077D-F9AE-ADA3-3CE6AB355ACF}"/>
              </a:ext>
            </a:extLst>
          </p:cNvPr>
          <p:cNvSpPr txBox="1"/>
          <p:nvPr/>
        </p:nvSpPr>
        <p:spPr>
          <a:xfrm>
            <a:off x="7081521" y="1577808"/>
            <a:ext cx="4596284" cy="4031873"/>
          </a:xfrm>
          <a:prstGeom prst="rect">
            <a:avLst/>
          </a:prstGeom>
          <a:noFill/>
        </p:spPr>
        <p:txBody>
          <a:bodyPr wrap="square" rtlCol="0">
            <a:spAutoFit/>
          </a:bodyPr>
          <a:lstStyle/>
          <a:p>
            <a:pPr algn="just"/>
            <a:r>
              <a:rPr lang="el" sz="1200" b="1" i="0" dirty="0">
                <a:solidFill>
                  <a:srgbClr val="FFC652"/>
                </a:solidFill>
                <a:effectLst/>
                <a:latin typeface="Lato" panose="020F0502020204030203" pitchFamily="34" charset="0"/>
                <a:ea typeface="Lato" panose="020F0502020204030203" pitchFamily="34" charset="0"/>
                <a:cs typeface="Lato" panose="020F0502020204030203" pitchFamily="34" charset="0"/>
              </a:rPr>
              <a:t>«Δραστηριότητες όπως η επίσκεψη σε μουσεία, γκαλερί, θέατρο, συναυλίες… Διαπιστώνουμε επίσης ότι αυτές οι δραστηριότητες σχετίζονται με χαμηλότερο κίνδυνο εμφάνισης άνοιας».</a:t>
            </a:r>
          </a:p>
          <a:p>
            <a:pPr algn="just"/>
            <a:endParaRPr lang="en-US" sz="1200" b="1" i="0" dirty="0">
              <a:solidFill>
                <a:srgbClr val="FFC652"/>
              </a:solidFill>
              <a:effectLst/>
              <a:latin typeface="Lato" panose="020F0502020204030203" pitchFamily="34" charset="0"/>
              <a:ea typeface="Lato" panose="020F0502020204030203" pitchFamily="34" charset="0"/>
              <a:cs typeface="Lato" panose="020F0502020204030203" pitchFamily="34" charset="0"/>
            </a:endParaRPr>
          </a:p>
          <a:p>
            <a:pPr algn="just"/>
            <a:r>
              <a:rPr lang="el" dirty="0">
                <a:solidFill>
                  <a:srgbClr val="030303"/>
                </a:solidFill>
                <a:latin typeface="Lato" panose="020F0502020204030203" pitchFamily="34" charset="0"/>
                <a:ea typeface="Lato" panose="020F0502020204030203" pitchFamily="34" charset="0"/>
                <a:cs typeface="Lato" panose="020F0502020204030203" pitchFamily="34" charset="0"/>
              </a:rPr>
              <a:t>Σε αυτό το βίντεο, η Daisy </a:t>
            </a:r>
            <a:r>
              <a:rPr lang="el" dirty="0" err="1">
                <a:solidFill>
                  <a:srgbClr val="030303"/>
                </a:solidFill>
                <a:latin typeface="Lato" panose="020F0502020204030203" pitchFamily="34" charset="0"/>
                <a:ea typeface="Lato" panose="020F0502020204030203" pitchFamily="34" charset="0"/>
                <a:cs typeface="Lato" panose="020F0502020204030203" pitchFamily="34" charset="0"/>
              </a:rPr>
              <a:t>Fancourt </a:t>
            </a:r>
            <a:r>
              <a:rPr lang="el" dirty="0">
                <a:solidFill>
                  <a:srgbClr val="030303"/>
                </a:solidFill>
                <a:latin typeface="Lato" panose="020F0502020204030203" pitchFamily="34" charset="0"/>
                <a:ea typeface="Lato" panose="020F0502020204030203" pitchFamily="34" charset="0"/>
                <a:cs typeface="Lato" panose="020F0502020204030203" pitchFamily="34" charset="0"/>
              </a:rPr>
              <a:t>PhD στην Ψυχονευροανοσολογία, Senior Research Associate, University College London αναφέρει λεπτομερώς την επίδραση που έχουν οι τέχνες στην ευημερία μας, τη συσχέτιση μεταξύ της ανάγνωσης μυθοπλασίας και της συμπεριφοράς υγείας και πώς οι τέχνες μπορούν να αντιμετωπίσουν τον χρόνιο πόνο και τη γνωστική έκπτωση.</a:t>
            </a:r>
          </a:p>
          <a:p>
            <a:pPr algn="just"/>
            <a:endParaRPr lang="en-US" sz="1400" dirty="0">
              <a:solidFill>
                <a:srgbClr val="FFC652"/>
              </a:solidFill>
              <a:latin typeface="Lato" panose="020F0502020204030203" pitchFamily="34" charset="0"/>
              <a:ea typeface="Lato" panose="020F0502020204030203" pitchFamily="34" charset="0"/>
              <a:cs typeface="Lato" panose="020F0502020204030203" pitchFamily="34" charset="0"/>
            </a:endParaRPr>
          </a:p>
        </p:txBody>
      </p:sp>
      <p:sp>
        <p:nvSpPr>
          <p:cNvPr id="5" name="Text Placeholder 52">
            <a:extLst>
              <a:ext uri="{FF2B5EF4-FFF2-40B4-BE49-F238E27FC236}">
                <a16:creationId xmlns:a16="http://schemas.microsoft.com/office/drawing/2014/main" id="{B25A740A-EBB5-EE49-5F8A-243B238E870A}"/>
              </a:ext>
            </a:extLst>
          </p:cNvPr>
          <p:cNvSpPr txBox="1">
            <a:spLocks/>
          </p:cNvSpPr>
          <p:nvPr/>
        </p:nvSpPr>
        <p:spPr>
          <a:xfrm>
            <a:off x="15078" y="376458"/>
            <a:ext cx="10398922"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l" sz="2800" b="1" dirty="0">
                <a:latin typeface="Lato" panose="020F0502020204030203" pitchFamily="34" charset="0"/>
                <a:ea typeface="Lato" panose="020F0502020204030203" pitchFamily="34" charset="0"/>
                <a:cs typeface="Lato" panose="020F0502020204030203" pitchFamily="34" charset="0"/>
              </a:rPr>
              <a:t>Βίντεο: πώς οι τέχνες μπορούν να βοηθήσουν στη θεραπεία του χρόνιου πόνου και της γνωστικής έκπτωσης</a:t>
            </a:r>
          </a:p>
        </p:txBody>
      </p:sp>
      <p:grpSp>
        <p:nvGrpSpPr>
          <p:cNvPr id="6" name="Group 5">
            <a:extLst>
              <a:ext uri="{FF2B5EF4-FFF2-40B4-BE49-F238E27FC236}">
                <a16:creationId xmlns:a16="http://schemas.microsoft.com/office/drawing/2014/main" id="{DB9E729C-CE6D-88C9-F5DB-EA987EAEF2F8}"/>
              </a:ext>
            </a:extLst>
          </p:cNvPr>
          <p:cNvGrpSpPr/>
          <p:nvPr/>
        </p:nvGrpSpPr>
        <p:grpSpPr>
          <a:xfrm>
            <a:off x="3068938" y="3429000"/>
            <a:ext cx="1024920" cy="1013513"/>
            <a:chOff x="3966625" y="3269513"/>
            <a:chExt cx="872187" cy="832733"/>
          </a:xfrm>
        </p:grpSpPr>
        <p:sp>
          <p:nvSpPr>
            <p:cNvPr id="7" name="Freeform 84">
              <a:extLst>
                <a:ext uri="{FF2B5EF4-FFF2-40B4-BE49-F238E27FC236}">
                  <a16:creationId xmlns:a16="http://schemas.microsoft.com/office/drawing/2014/main" id="{9F246077-35C4-FF52-31BA-E44A9B8492DC}"/>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8" name="Rectangle 7">
              <a:extLst>
                <a:ext uri="{FF2B5EF4-FFF2-40B4-BE49-F238E27FC236}">
                  <a16:creationId xmlns:a16="http://schemas.microsoft.com/office/drawing/2014/main" id="{59C0C6F2-CC65-07C8-D981-3FE10EAB3BBE}"/>
                </a:ext>
              </a:extLst>
            </p:cNvPr>
            <p:cNvSpPr/>
            <p:nvPr/>
          </p:nvSpPr>
          <p:spPr>
            <a:xfrm rot="585404">
              <a:off x="3970155" y="3472891"/>
              <a:ext cx="865128" cy="381425"/>
            </a:xfrm>
            <a:prstGeom prst="rect">
              <a:avLst/>
            </a:prstGeom>
          </p:spPr>
          <p:txBody>
            <a:bodyPr wrap="none">
              <a:spAutoFit/>
            </a:bodyPr>
            <a:lstStyle/>
            <a:p>
              <a:pPr marL="12700" algn="ctr">
                <a:lnSpc>
                  <a:spcPts val="1420"/>
                </a:lnSpc>
                <a:spcBef>
                  <a:spcPts val="100"/>
                </a:spcBef>
              </a:pPr>
              <a:r>
                <a:rPr lang="el" sz="1200" b="1" dirty="0">
                  <a:solidFill>
                    <a:schemeClr val="bg1"/>
                  </a:solidFill>
                  <a:latin typeface="Calibri" panose="020F0502020204030204" pitchFamily="34" charset="0"/>
                  <a:cs typeface="Calibri" panose="020F0502020204030204" pitchFamily="34" charset="0"/>
                </a:rPr>
                <a:t>ΚΑΝΤΕ ΚΛΙΚ</a:t>
              </a:r>
            </a:p>
            <a:p>
              <a:pPr marL="12700" algn="ctr">
                <a:lnSpc>
                  <a:spcPts val="1420"/>
                </a:lnSpc>
                <a:spcBef>
                  <a:spcPts val="100"/>
                </a:spcBef>
              </a:pPr>
              <a:r>
                <a:rPr lang="el" sz="1200" b="1" dirty="0">
                  <a:solidFill>
                    <a:schemeClr val="bg1"/>
                  </a:solidFill>
                  <a:latin typeface="Calibri" panose="020F0502020204030204" pitchFamily="34" charset="0"/>
                  <a:cs typeface="Calibri" panose="020F0502020204030204" pitchFamily="34" charset="0"/>
                </a:rPr>
                <a:t>ΓΙΑ ΝΑ ΔΕΙΤΕ</a:t>
              </a:r>
            </a:p>
          </p:txBody>
        </p:sp>
      </p:grpSp>
      <p:sp>
        <p:nvSpPr>
          <p:cNvPr id="10" name="TextBox 9">
            <a:extLst>
              <a:ext uri="{FF2B5EF4-FFF2-40B4-BE49-F238E27FC236}">
                <a16:creationId xmlns:a16="http://schemas.microsoft.com/office/drawing/2014/main" id="{7DE6DF8A-651C-7C76-8772-D73C4AEF44CA}"/>
              </a:ext>
            </a:extLst>
          </p:cNvPr>
          <p:cNvSpPr txBox="1"/>
          <p:nvPr/>
        </p:nvSpPr>
        <p:spPr>
          <a:xfrm>
            <a:off x="7081521" y="6261669"/>
            <a:ext cx="6182360" cy="276999"/>
          </a:xfrm>
          <a:prstGeom prst="rect">
            <a:avLst/>
          </a:prstGeom>
          <a:noFill/>
        </p:spPr>
        <p:txBody>
          <a:bodyPr wrap="square">
            <a:spAutoFit/>
          </a:bodyPr>
          <a:lstStyle/>
          <a:p>
            <a:r>
              <a:rPr lang="el" sz="1200" b="1" dirty="0">
                <a:solidFill>
                  <a:srgbClr val="FFC652"/>
                </a:solidFill>
              </a:rPr>
              <a:t>Πηγή: </a:t>
            </a:r>
            <a:r>
              <a:rPr lang="el" sz="1200" b="1" dirty="0">
                <a:solidFill>
                  <a:srgbClr val="FFC652"/>
                </a:solidFill>
                <a:hlinkClick r:id="rId4">
                  <a:extLst>
                    <a:ext uri="{A12FA001-AC4F-418D-AE19-62706E023703}">
                      <ahyp:hlinkClr xmlns:ahyp="http://schemas.microsoft.com/office/drawing/2018/hyperlinkcolor" val="tx"/>
                    </a:ext>
                  </a:extLst>
                </a:hlinkClick>
              </a:rPr>
              <a:t>https://youtu.be/_iBaF7y9msQ</a:t>
            </a:r>
            <a:r>
              <a:rPr lang="el" sz="1200" b="1" dirty="0">
                <a:solidFill>
                  <a:srgbClr val="FFC652"/>
                </a:solidFill>
              </a:rPr>
              <a:t> </a:t>
            </a:r>
          </a:p>
        </p:txBody>
      </p:sp>
    </p:spTree>
    <p:extLst>
      <p:ext uri="{BB962C8B-B14F-4D97-AF65-F5344CB8AC3E}">
        <p14:creationId xmlns:p14="http://schemas.microsoft.com/office/powerpoint/2010/main" val="356134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0D87A-C703-8C1E-35B1-6669A242CC08}"/>
              </a:ext>
            </a:extLst>
          </p:cNvPr>
          <p:cNvSpPr>
            <a:spLocks noGrp="1"/>
          </p:cNvSpPr>
          <p:nvPr>
            <p:ph type="sldNum" sz="quarter" idx="12"/>
          </p:nvPr>
        </p:nvSpPr>
        <p:spPr/>
        <p:txBody>
          <a:bodyPr/>
          <a:lstStyle/>
          <a:p>
            <a:fld id="{48F63A3B-78C7-47BE-AE5E-E10140E04643}" type="slidenum">
              <a:rPr lang="en-US" smtClean="0"/>
              <a:t>33</a:t>
            </a:fld>
            <a:endParaRPr lang="en-US"/>
          </a:p>
        </p:txBody>
      </p:sp>
      <p:pic>
        <p:nvPicPr>
          <p:cNvPr id="4" name="Picture 3" descr="A picture containing wall, indoor&#10;&#10;Description automatically generated">
            <a:extLst>
              <a:ext uri="{FF2B5EF4-FFF2-40B4-BE49-F238E27FC236}">
                <a16:creationId xmlns:a16="http://schemas.microsoft.com/office/drawing/2014/main" id="{A030CF72-2215-C3BC-8505-43264A2CEF62}"/>
              </a:ext>
            </a:extLst>
          </p:cNvPr>
          <p:cNvPicPr>
            <a:picLocks noChangeAspect="1"/>
          </p:cNvPicPr>
          <p:nvPr/>
        </p:nvPicPr>
        <p:blipFill rotWithShape="1">
          <a:blip r:embed="rId2">
            <a:extLst>
              <a:ext uri="{28A0092B-C50C-407E-A947-70E740481C1C}">
                <a14:useLocalDpi xmlns:a14="http://schemas.microsoft.com/office/drawing/2010/main" val="0"/>
              </a:ext>
            </a:extLst>
          </a:blip>
          <a:srcRect b="27961"/>
          <a:stretch/>
        </p:blipFill>
        <p:spPr>
          <a:xfrm>
            <a:off x="715977" y="93132"/>
            <a:ext cx="10157538" cy="4724400"/>
          </a:xfrm>
          <a:prstGeom prst="rect">
            <a:avLst/>
          </a:prstGeom>
        </p:spPr>
      </p:pic>
      <p:sp>
        <p:nvSpPr>
          <p:cNvPr id="5" name="TextBox 4">
            <a:extLst>
              <a:ext uri="{FF2B5EF4-FFF2-40B4-BE49-F238E27FC236}">
                <a16:creationId xmlns:a16="http://schemas.microsoft.com/office/drawing/2014/main" id="{74207DD2-F8D8-A022-2379-8DCD79D2F5D4}"/>
              </a:ext>
            </a:extLst>
          </p:cNvPr>
          <p:cNvSpPr txBox="1"/>
          <p:nvPr/>
        </p:nvSpPr>
        <p:spPr>
          <a:xfrm>
            <a:off x="597906" y="4854134"/>
            <a:ext cx="11369040" cy="1477328"/>
          </a:xfrm>
          <a:prstGeom prst="rect">
            <a:avLst/>
          </a:prstGeom>
          <a:noFill/>
        </p:spPr>
        <p:txBody>
          <a:bodyPr wrap="square" rtlCol="0">
            <a:spAutoFit/>
          </a:bodyPr>
          <a:lstStyle/>
          <a:p>
            <a:pPr algn="just"/>
            <a:r>
              <a:rPr lang="el" dirty="0">
                <a:solidFill>
                  <a:srgbClr val="202124"/>
                </a:solidFill>
                <a:latin typeface="Lato" panose="020F0502020204030203" pitchFamily="34" charset="0"/>
                <a:ea typeface="Lato" panose="020F0502020204030203" pitchFamily="34" charset="0"/>
                <a:cs typeface="Lato" panose="020F0502020204030203" pitchFamily="34" charset="0"/>
              </a:rPr>
              <a:t>Το Arts on Prescription είναι ένα διασκεδαστικό, συναρπαστικό και πρακτικό πρόγραμμα όπου έμπειροι καλλιτέχνες εργάζονται με μικρές ομάδες για να βοηθήσουν τους συμμετέχοντες να εξερευνήσουν τη δημιουργικότητά τους και να μάθουν νέες δεξιότητες, ενώ ταυτόχρονα εστιάζουν σε συγκεκριμένες ανάγκες υγείας και ευεξίας. Αν και αυτό το έργο απευθυνόταν</a:t>
            </a:r>
            <a:r>
              <a:rPr lang="el-GR" dirty="0">
                <a:solidFill>
                  <a:srgbClr val="202124"/>
                </a:solidFill>
                <a:latin typeface="Lato" panose="020F0502020204030203" pitchFamily="34" charset="0"/>
                <a:ea typeface="Lato" panose="020F0502020204030203" pitchFamily="34" charset="0"/>
                <a:cs typeface="Lato" panose="020F0502020204030203" pitchFamily="34" charset="0"/>
              </a:rPr>
              <a:t> αρχικά</a:t>
            </a:r>
            <a:r>
              <a:rPr lang="el" dirty="0">
                <a:solidFill>
                  <a:srgbClr val="202124"/>
                </a:solidFill>
                <a:latin typeface="Lato" panose="020F0502020204030203" pitchFamily="34" charset="0"/>
                <a:ea typeface="Lato" panose="020F0502020204030203" pitchFamily="34" charset="0"/>
                <a:cs typeface="Lato" panose="020F0502020204030203" pitchFamily="34" charset="0"/>
              </a:rPr>
              <a:t> σε άτομα μεγαλύτερης ηλικίας, μπορούσε επίσης να λειτουργήσει καλά με όλες τις ηλικίες.</a:t>
            </a:r>
          </a:p>
        </p:txBody>
      </p:sp>
      <p:sp>
        <p:nvSpPr>
          <p:cNvPr id="6" name="TextBox 5">
            <a:extLst>
              <a:ext uri="{FF2B5EF4-FFF2-40B4-BE49-F238E27FC236}">
                <a16:creationId xmlns:a16="http://schemas.microsoft.com/office/drawing/2014/main" id="{7E2A3E0C-5D91-1681-ED54-5A159DA0B7AA}"/>
              </a:ext>
            </a:extLst>
          </p:cNvPr>
          <p:cNvSpPr txBox="1"/>
          <p:nvPr/>
        </p:nvSpPr>
        <p:spPr>
          <a:xfrm>
            <a:off x="0" y="229384"/>
            <a:ext cx="8371840" cy="1077218"/>
          </a:xfrm>
          <a:prstGeom prst="rect">
            <a:avLst/>
          </a:prstGeom>
          <a:solidFill>
            <a:srgbClr val="FFC652"/>
          </a:solidFill>
        </p:spPr>
        <p:txBody>
          <a:bodyPr wrap="square" rtlCol="0">
            <a:spAutoFit/>
          </a:bodyPr>
          <a:lstStyle/>
          <a:p>
            <a:r>
              <a:rPr lang="el" sz="3200" b="1" dirty="0">
                <a:latin typeface="Lato" panose="020F0502020204030203" pitchFamily="34" charset="0"/>
                <a:ea typeface="Lato" panose="020F0502020204030203" pitchFamily="34" charset="0"/>
                <a:cs typeface="Lato" panose="020F0502020204030203" pitchFamily="34" charset="0"/>
              </a:rPr>
              <a:t>Ας πάρουμε έμπνευση από την Αυστραλία: Arts on Prescription</a:t>
            </a:r>
            <a:endParaRPr lang="en-IE" sz="32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4017ECE0-AEB2-6EC1-B1CD-B56478A3529C}"/>
              </a:ext>
            </a:extLst>
          </p:cNvPr>
          <p:cNvSpPr txBox="1"/>
          <p:nvPr/>
        </p:nvSpPr>
        <p:spPr>
          <a:xfrm>
            <a:off x="715977" y="6280609"/>
            <a:ext cx="7513320" cy="338554"/>
          </a:xfrm>
          <a:prstGeom prst="rect">
            <a:avLst/>
          </a:prstGeom>
          <a:noFill/>
        </p:spPr>
        <p:txBody>
          <a:bodyPr wrap="square">
            <a:spAutoFit/>
          </a:bodyPr>
          <a:lstStyle/>
          <a:p>
            <a:r>
              <a:rPr lang="el"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https://www.hammond.com.au/arts-on-prescription-sector-guide/file</a:t>
            </a:r>
            <a:endParaRPr lang="en-IE" sz="1600" dirty="0">
              <a:solidFill>
                <a:srgbClr val="FFC652"/>
              </a:solidFill>
              <a:latin typeface="Josefin Sans" pitchFamily="2" charset="0"/>
            </a:endParaRPr>
          </a:p>
        </p:txBody>
      </p:sp>
      <p:pic>
        <p:nvPicPr>
          <p:cNvPr id="8" name="Picture 7" descr="Icon&#10;&#10;Description automatically generated with low confidence">
            <a:extLst>
              <a:ext uri="{FF2B5EF4-FFF2-40B4-BE49-F238E27FC236}">
                <a16:creationId xmlns:a16="http://schemas.microsoft.com/office/drawing/2014/main" id="{8FF4E7B4-D40D-FBF4-35DF-818D33E09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2163" y="1775004"/>
            <a:ext cx="3962703" cy="3538710"/>
          </a:xfrm>
          <a:prstGeom prst="rect">
            <a:avLst/>
          </a:prstGeom>
        </p:spPr>
      </p:pic>
    </p:spTree>
    <p:extLst>
      <p:ext uri="{BB962C8B-B14F-4D97-AF65-F5344CB8AC3E}">
        <p14:creationId xmlns:p14="http://schemas.microsoft.com/office/powerpoint/2010/main" val="21428312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F7C215F-4DFC-6E50-4FDE-B93F814B1685}"/>
              </a:ext>
            </a:extLst>
          </p:cNvPr>
          <p:cNvSpPr>
            <a:spLocks noGrp="1"/>
          </p:cNvSpPr>
          <p:nvPr>
            <p:ph type="body" sz="quarter" idx="16"/>
          </p:nvPr>
        </p:nvSpPr>
        <p:spPr>
          <a:xfrm>
            <a:off x="707753" y="822200"/>
            <a:ext cx="6767245" cy="2784148"/>
          </a:xfrm>
        </p:spPr>
        <p:txBody>
          <a:bodyPr/>
          <a:lstStyle/>
          <a:p>
            <a:pPr algn="just">
              <a:lnSpc>
                <a:spcPct val="100000"/>
              </a:lnSpc>
            </a:pPr>
            <a:r>
              <a:rPr lang="el" sz="2400" b="0" i="0" dirty="0">
                <a:solidFill>
                  <a:srgbClr val="222222"/>
                </a:solidFill>
                <a:effectLst/>
                <a:latin typeface="Lato" panose="020F0502020204030203" pitchFamily="34" charset="0"/>
                <a:ea typeface="Lato" panose="020F0502020204030203" pitchFamily="34" charset="0"/>
                <a:cs typeface="Lato" panose="020F0502020204030203" pitchFamily="34" charset="0"/>
              </a:rPr>
              <a:t>Το ιατρικό επάγγελμα έχει προχωρήσει πολύ στην αναγνώριση των θεραπευτικών πλεονεκτημάτων της τέχνης. Ελπίζω ότι κάποια μέρα οι τέχνες θα θεωρηθούν τόσο σημαντικές στη ζωή όλων όσο η αναπνοή καθαρού αέρα, η κατανάλωση καθαρών τροφών και η σωματική άσκηση.</a:t>
            </a:r>
            <a:endParaRPr lang="en-IE" sz="2400"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6">
            <a:extLst>
              <a:ext uri="{FF2B5EF4-FFF2-40B4-BE49-F238E27FC236}">
                <a16:creationId xmlns:a16="http://schemas.microsoft.com/office/drawing/2014/main" id="{FA133B68-3BBD-CE39-1E10-118AFB02540B}"/>
              </a:ext>
            </a:extLst>
          </p:cNvPr>
          <p:cNvSpPr>
            <a:spLocks noGrp="1"/>
          </p:cNvSpPr>
          <p:nvPr>
            <p:ph type="body" sz="quarter" idx="25"/>
          </p:nvPr>
        </p:nvSpPr>
        <p:spPr>
          <a:xfrm>
            <a:off x="309403" y="933014"/>
            <a:ext cx="796700" cy="553134"/>
          </a:xfrm>
        </p:spPr>
        <p:txBody>
          <a:bodyPr/>
          <a:lstStyle/>
          <a:p>
            <a:r>
              <a:rPr lang="el" dirty="0"/>
              <a:t>"</a:t>
            </a:r>
          </a:p>
        </p:txBody>
      </p:sp>
      <p:sp>
        <p:nvSpPr>
          <p:cNvPr id="8" name="Text Placeholder 7">
            <a:extLst>
              <a:ext uri="{FF2B5EF4-FFF2-40B4-BE49-F238E27FC236}">
                <a16:creationId xmlns:a16="http://schemas.microsoft.com/office/drawing/2014/main" id="{2B5FC1BF-7C82-D1FE-7A2A-88A1B2DE8D7D}"/>
              </a:ext>
            </a:extLst>
          </p:cNvPr>
          <p:cNvSpPr>
            <a:spLocks noGrp="1"/>
          </p:cNvSpPr>
          <p:nvPr>
            <p:ph type="body" sz="quarter" idx="26"/>
          </p:nvPr>
        </p:nvSpPr>
        <p:spPr>
          <a:xfrm>
            <a:off x="5375024" y="3205278"/>
            <a:ext cx="2579872" cy="684000"/>
          </a:xfrm>
        </p:spPr>
        <p:txBody>
          <a:bodyPr/>
          <a:lstStyle/>
          <a:p>
            <a:r>
              <a:rPr lang="el" dirty="0"/>
              <a:t>"</a:t>
            </a:r>
          </a:p>
        </p:txBody>
      </p:sp>
      <p:sp>
        <p:nvSpPr>
          <p:cNvPr id="5" name="Text Placeholder 4">
            <a:extLst>
              <a:ext uri="{FF2B5EF4-FFF2-40B4-BE49-F238E27FC236}">
                <a16:creationId xmlns:a16="http://schemas.microsoft.com/office/drawing/2014/main" id="{BEFB053C-EB44-3348-32DD-464920BB1D4D}"/>
              </a:ext>
            </a:extLst>
          </p:cNvPr>
          <p:cNvSpPr>
            <a:spLocks noGrp="1"/>
          </p:cNvSpPr>
          <p:nvPr>
            <p:ph type="body" sz="quarter" idx="18"/>
          </p:nvPr>
        </p:nvSpPr>
        <p:spPr>
          <a:xfrm>
            <a:off x="3045949" y="5707212"/>
            <a:ext cx="5742451" cy="684000"/>
          </a:xfrm>
        </p:spPr>
        <p:txBody>
          <a:bodyPr/>
          <a:lstStyle/>
          <a:p>
            <a:r>
              <a:rPr lang="el" sz="1600" dirty="0">
                <a:latin typeface="Lato" panose="020F0502020204030203" pitchFamily="34" charset="0"/>
                <a:ea typeface="Lato" panose="020F0502020204030203" pitchFamily="34" charset="0"/>
                <a:cs typeface="Lato" panose="020F0502020204030203" pitchFamily="34" charset="0"/>
              </a:rPr>
              <a:t>Η Renée Phillips ίδρυσε το The Healing Power of ART &amp; ARTISTS το 2015. Είναι ιδρύτρια και διευθύντρια του Manhattan Arts International</a:t>
            </a:r>
            <a:endParaRPr lang="en-US" sz="1600" dirty="0">
              <a:latin typeface="Lato" panose="020F0502020204030203" pitchFamily="34" charset="0"/>
              <a:ea typeface="Lato" panose="020F0502020204030203" pitchFamily="34" charset="0"/>
              <a:cs typeface="Lato" panose="020F0502020204030203" pitchFamily="34" charset="0"/>
            </a:endParaRPr>
          </a:p>
          <a:p>
            <a:r>
              <a:rPr lang="el" sz="1600" dirty="0">
                <a:latin typeface="Lato" panose="020F0502020204030203" pitchFamily="34" charset="0"/>
                <a:ea typeface="Lato" panose="020F0502020204030203" pitchFamily="34" charset="0"/>
                <a:cs typeface="Lato" panose="020F0502020204030203" pitchFamily="34" charset="0"/>
              </a:rPr>
              <a:t>www.ManhattanArts.com</a:t>
            </a:r>
            <a:endParaRPr lang="en-IE" sz="1600" dirty="0">
              <a:latin typeface="Lato" panose="020F0502020204030203" pitchFamily="34" charset="0"/>
              <a:ea typeface="Lato" panose="020F0502020204030203" pitchFamily="34" charset="0"/>
              <a:cs typeface="Lato" panose="020F0502020204030203" pitchFamily="34" charset="0"/>
            </a:endParaRPr>
          </a:p>
        </p:txBody>
      </p:sp>
      <p:sp>
        <p:nvSpPr>
          <p:cNvPr id="2" name="Slide Number Placeholder 1">
            <a:extLst>
              <a:ext uri="{FF2B5EF4-FFF2-40B4-BE49-F238E27FC236}">
                <a16:creationId xmlns:a16="http://schemas.microsoft.com/office/drawing/2014/main" id="{8F957579-4600-C689-FF7A-2014E5478D4A}"/>
              </a:ext>
            </a:extLst>
          </p:cNvPr>
          <p:cNvSpPr>
            <a:spLocks noGrp="1"/>
          </p:cNvSpPr>
          <p:nvPr>
            <p:ph type="sldNum" sz="quarter" idx="4294967295"/>
          </p:nvPr>
        </p:nvSpPr>
        <p:spPr>
          <a:xfrm>
            <a:off x="9448800" y="6356350"/>
            <a:ext cx="2743200" cy="365125"/>
          </a:xfrm>
        </p:spPr>
        <p:txBody>
          <a:bodyPr/>
          <a:lstStyle/>
          <a:p>
            <a:fld id="{48F63A3B-78C7-47BE-AE5E-E10140E04643}" type="slidenum">
              <a:rPr lang="en-US" smtClean="0"/>
              <a:t>34</a:t>
            </a:fld>
            <a:endParaRPr lang="en-US"/>
          </a:p>
        </p:txBody>
      </p:sp>
      <p:sp>
        <p:nvSpPr>
          <p:cNvPr id="12" name="TextBox 11">
            <a:extLst>
              <a:ext uri="{FF2B5EF4-FFF2-40B4-BE49-F238E27FC236}">
                <a16:creationId xmlns:a16="http://schemas.microsoft.com/office/drawing/2014/main" id="{13200A01-BF72-3AB9-76D3-899B3B3DD2CE}"/>
              </a:ext>
            </a:extLst>
          </p:cNvPr>
          <p:cNvSpPr txBox="1"/>
          <p:nvPr/>
        </p:nvSpPr>
        <p:spPr>
          <a:xfrm>
            <a:off x="4806094" y="3606347"/>
            <a:ext cx="6096000" cy="646331"/>
          </a:xfrm>
          <a:prstGeom prst="rect">
            <a:avLst/>
          </a:prstGeom>
          <a:noFill/>
        </p:spPr>
        <p:txBody>
          <a:bodyPr wrap="square">
            <a:spAutoFit/>
          </a:bodyPr>
          <a:lstStyle/>
          <a:p>
            <a:r>
              <a:rPr lang="el" sz="3600" b="1" dirty="0">
                <a:latin typeface="Lato" panose="020F0502020204030203" pitchFamily="34" charset="0"/>
                <a:ea typeface="Lato" panose="020F0502020204030203" pitchFamily="34" charset="0"/>
                <a:cs typeface="Lato" panose="020F0502020204030203" pitchFamily="34" charset="0"/>
              </a:rPr>
              <a:t>Ρενέ Φίλιπς</a:t>
            </a:r>
          </a:p>
        </p:txBody>
      </p:sp>
    </p:spTree>
    <p:extLst>
      <p:ext uri="{BB962C8B-B14F-4D97-AF65-F5344CB8AC3E}">
        <p14:creationId xmlns:p14="http://schemas.microsoft.com/office/powerpoint/2010/main" val="123051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66B8FA-CB9B-D1B5-8F59-519C261F8AED}"/>
              </a:ext>
            </a:extLst>
          </p:cNvPr>
          <p:cNvSpPr>
            <a:spLocks noGrp="1"/>
          </p:cNvSpPr>
          <p:nvPr>
            <p:ph type="sldNum" sz="quarter" idx="12"/>
          </p:nvPr>
        </p:nvSpPr>
        <p:spPr/>
        <p:txBody>
          <a:bodyPr/>
          <a:lstStyle/>
          <a:p>
            <a:fld id="{48F63A3B-78C7-47BE-AE5E-E10140E04643}" type="slidenum">
              <a:rPr lang="en-US" smtClean="0"/>
              <a:t>35</a:t>
            </a:fld>
            <a:endParaRPr lang="en-US"/>
          </a:p>
        </p:txBody>
      </p:sp>
      <p:sp>
        <p:nvSpPr>
          <p:cNvPr id="3" name="TextBox 2">
            <a:extLst>
              <a:ext uri="{FF2B5EF4-FFF2-40B4-BE49-F238E27FC236}">
                <a16:creationId xmlns:a16="http://schemas.microsoft.com/office/drawing/2014/main" id="{87DAE305-A444-526F-FA7B-9B5B221F845F}"/>
              </a:ext>
            </a:extLst>
          </p:cNvPr>
          <p:cNvSpPr txBox="1"/>
          <p:nvPr/>
        </p:nvSpPr>
        <p:spPr>
          <a:xfrm>
            <a:off x="4832314" y="1328903"/>
            <a:ext cx="7243042" cy="3785652"/>
          </a:xfrm>
          <a:prstGeom prst="rect">
            <a:avLst/>
          </a:prstGeom>
          <a:noFill/>
        </p:spPr>
        <p:txBody>
          <a:bodyPr wrap="square" rtlCol="0">
            <a:spAutoFit/>
          </a:bodyPr>
          <a:lstStyle/>
          <a:p>
            <a:pPr algn="just"/>
            <a:r>
              <a:rPr lang="el" sz="1600" dirty="0">
                <a:latin typeface="Lato" panose="020F0502020204030203" pitchFamily="34" charset="0"/>
                <a:ea typeface="Lato" panose="020F0502020204030203" pitchFamily="34" charset="0"/>
                <a:cs typeface="Lato" panose="020F0502020204030203" pitchFamily="34" charset="0"/>
              </a:rPr>
              <a:t>Το Let's Craft NI συνεργάζεται με κοινοτικές ομάδες και γυναικείες οργανώσεις σε όλη τη Βόρεια Ιρλανδία. Προσφέρουν μια σειρά από </a:t>
            </a:r>
            <a:r>
              <a:rPr lang="el" sz="1600" dirty="0" err="1">
                <a:latin typeface="Lato" panose="020F0502020204030203" pitchFamily="34" charset="0"/>
                <a:ea typeface="Lato" panose="020F0502020204030203" pitchFamily="34" charset="0"/>
                <a:cs typeface="Lato" panose="020F0502020204030203" pitchFamily="34" charset="0"/>
              </a:rPr>
              <a:t>προγράμματα υγείας και ευεξίας </a:t>
            </a:r>
            <a:r>
              <a:rPr lang="el" sz="1600" dirty="0">
                <a:latin typeface="Lato" panose="020F0502020204030203" pitchFamily="34" charset="0"/>
                <a:ea typeface="Lato" panose="020F0502020204030203" pitchFamily="34" charset="0"/>
                <a:cs typeface="Lato" panose="020F0502020204030203" pitchFamily="34" charset="0"/>
              </a:rPr>
              <a:t>μέσω της χειροτεχνίας. Τα </a:t>
            </a:r>
            <a:r>
              <a:rPr lang="el" sz="1600" dirty="0" err="1">
                <a:latin typeface="Lato" panose="020F0502020204030203" pitchFamily="34" charset="0"/>
                <a:ea typeface="Lato" panose="020F0502020204030203" pitchFamily="34" charset="0"/>
                <a:cs typeface="Lato" panose="020F0502020204030203" pitchFamily="34" charset="0"/>
              </a:rPr>
              <a:t>προγράμματά τους </a:t>
            </a:r>
            <a:r>
              <a:rPr lang="el" sz="1600" dirty="0">
                <a:latin typeface="Lato" panose="020F0502020204030203" pitchFamily="34" charset="0"/>
                <a:ea typeface="Lato" panose="020F0502020204030203" pitchFamily="34" charset="0"/>
                <a:cs typeface="Lato" panose="020F0502020204030203" pitchFamily="34" charset="0"/>
              </a:rPr>
              <a:t>υποστηρίζουν τη θετική ψυχική υγεία και την ενσυνειδητότητα, ενώ ενθαρρύνουν τη δημιουργικότητα και τη δια βίου μάθηση. Υπάρχουν τόσα πολλά μεγάλα οφέλη για την υγεία από τη δημιουργία και την εργασία με τα χέρια σας, με την έρευνα να παρέχει στοιχεία για τα θετικά οφέλη για την υγεία, συμπεριλαμβανομένων των θετικών οφελών για την ψυχική μας υγεία. </a:t>
            </a:r>
          </a:p>
          <a:p>
            <a:pPr algn="just"/>
            <a:endParaRPr lang="el" sz="1600" dirty="0">
              <a:latin typeface="Lato" panose="020F0502020204030203" pitchFamily="34" charset="0"/>
              <a:ea typeface="Lato" panose="020F0502020204030203" pitchFamily="34" charset="0"/>
              <a:cs typeface="Lato" panose="020F0502020204030203" pitchFamily="34" charset="0"/>
            </a:endParaRPr>
          </a:p>
          <a:p>
            <a:pPr algn="just"/>
            <a:r>
              <a:rPr lang="el" sz="1600" dirty="0">
                <a:latin typeface="Lato" panose="020F0502020204030203" pitchFamily="34" charset="0"/>
                <a:ea typeface="Lato" panose="020F0502020204030203" pitchFamily="34" charset="0"/>
                <a:cs typeface="Lato" panose="020F0502020204030203" pitchFamily="34" charset="0"/>
              </a:rPr>
              <a:t>Τα προγράμματα χειροτεχνίας Let's Craft NI είναι ευθυγραμμισμένα με τα συνιστώμενα </a:t>
            </a:r>
            <a:r>
              <a:rPr lang="el" sz="1600" dirty="0">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5 βήματα για τη θετική ψυχική υγεία </a:t>
            </a:r>
            <a:r>
              <a:rPr lang="el" sz="1600" dirty="0">
                <a:latin typeface="Lato" panose="020F0502020204030203" pitchFamily="34" charset="0"/>
                <a:ea typeface="Lato" panose="020F0502020204030203" pitchFamily="34" charset="0"/>
                <a:cs typeface="Lato" panose="020F0502020204030203" pitchFamily="34" charset="0"/>
              </a:rPr>
              <a:t>. </a:t>
            </a:r>
            <a:br>
              <a:rPr lang="en-US" sz="1600" dirty="0">
                <a:latin typeface="Lato" panose="020F0502020204030203" pitchFamily="34" charset="0"/>
                <a:ea typeface="Lato" panose="020F0502020204030203" pitchFamily="34" charset="0"/>
                <a:cs typeface="Lato" panose="020F0502020204030203" pitchFamily="34" charset="0"/>
              </a:rPr>
            </a:br>
            <a:br>
              <a:rPr lang="en-US" sz="1600" dirty="0">
                <a:latin typeface="Lato" panose="020F0502020204030203" pitchFamily="34" charset="0"/>
                <a:ea typeface="Lato" panose="020F0502020204030203" pitchFamily="34" charset="0"/>
                <a:cs typeface="Lato" panose="020F0502020204030203" pitchFamily="34" charset="0"/>
              </a:rPr>
            </a:br>
            <a:r>
              <a:rPr lang="el" sz="1600" dirty="0">
                <a:latin typeface="Lato" panose="020F0502020204030203" pitchFamily="34" charset="0"/>
                <a:ea typeface="Lato" panose="020F0502020204030203" pitchFamily="34" charset="0"/>
                <a:cs typeface="Lato" panose="020F0502020204030203" pitchFamily="34" charset="0"/>
              </a:rPr>
              <a:t>Οι δραστηριότητές τους έχουν σχεδιαστεί για να τονώνουν την αυτοπεποίθηση, να ενισχύουν τις δεξιότητες και τη μάθηση, να παρέχουν μια αίσθηση επιτευγμάτων και να ενθαρρύνουν την </a:t>
            </a:r>
            <a:r>
              <a:rPr lang="el" sz="1600" dirty="0">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επίγνωση </a:t>
            </a:r>
            <a:r>
              <a:rPr lang="el" sz="1600" dirty="0">
                <a:latin typeface="Lato" panose="020F0502020204030203" pitchFamily="34" charset="0"/>
                <a:ea typeface="Lato" panose="020F0502020204030203" pitchFamily="34" charset="0"/>
                <a:cs typeface="Lato" panose="020F0502020204030203" pitchFamily="34" charset="0"/>
              </a:rPr>
              <a:t>και την ευημερία.</a:t>
            </a:r>
          </a:p>
        </p:txBody>
      </p:sp>
      <p:pic>
        <p:nvPicPr>
          <p:cNvPr id="5" name="Picture 4" descr="A picture containing text&#10;&#10;Description automatically generated">
            <a:extLst>
              <a:ext uri="{FF2B5EF4-FFF2-40B4-BE49-F238E27FC236}">
                <a16:creationId xmlns:a16="http://schemas.microsoft.com/office/drawing/2014/main" id="{22981608-8E02-E99D-5340-B5C5BAD3CF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0381"/>
            <a:ext cx="4701725" cy="4992130"/>
          </a:xfrm>
          <a:prstGeom prst="rect">
            <a:avLst/>
          </a:prstGeom>
        </p:spPr>
      </p:pic>
      <p:sp>
        <p:nvSpPr>
          <p:cNvPr id="4" name="TextBox 3">
            <a:extLst>
              <a:ext uri="{FF2B5EF4-FFF2-40B4-BE49-F238E27FC236}">
                <a16:creationId xmlns:a16="http://schemas.microsoft.com/office/drawing/2014/main" id="{3E1C9265-2767-90FE-E141-2FA64829C94E}"/>
              </a:ext>
            </a:extLst>
          </p:cNvPr>
          <p:cNvSpPr txBox="1"/>
          <p:nvPr/>
        </p:nvSpPr>
        <p:spPr>
          <a:xfrm>
            <a:off x="0" y="190750"/>
            <a:ext cx="11008311" cy="400110"/>
          </a:xfrm>
          <a:prstGeom prst="rect">
            <a:avLst/>
          </a:prstGeom>
          <a:solidFill>
            <a:srgbClr val="FFC652"/>
          </a:solidFill>
        </p:spPr>
        <p:txBody>
          <a:bodyPr wrap="square" rtlCol="0">
            <a:spAutoFit/>
          </a:bodyPr>
          <a:lstStyle/>
          <a:p>
            <a:r>
              <a:rPr lang="el" sz="2000" b="1" dirty="0">
                <a:latin typeface="Lato" panose="020F0502020204030203" pitchFamily="34" charset="0"/>
                <a:ea typeface="Lato" panose="020F0502020204030203" pitchFamily="34" charset="0"/>
                <a:cs typeface="Lato" panose="020F0502020204030203" pitchFamily="34" charset="0"/>
              </a:rPr>
              <a:t>Μελέτη περίπτωσης – Εργαστήρια χειροτεχνίας, εμπνευστείτε από το Let's Craft NI</a:t>
            </a:r>
            <a:endParaRPr lang="en-IE" sz="20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EDD9D2BC-7DA9-FD3A-630C-F9C5EB1CB579}"/>
              </a:ext>
            </a:extLst>
          </p:cNvPr>
          <p:cNvSpPr txBox="1"/>
          <p:nvPr/>
        </p:nvSpPr>
        <p:spPr>
          <a:xfrm>
            <a:off x="106680" y="6341080"/>
            <a:ext cx="7421880" cy="338554"/>
          </a:xfrm>
          <a:prstGeom prst="rect">
            <a:avLst/>
          </a:prstGeom>
          <a:noFill/>
        </p:spPr>
        <p:txBody>
          <a:bodyPr wrap="square">
            <a:spAutoFit/>
          </a:bodyPr>
          <a:lstStyle/>
          <a:p>
            <a:r>
              <a:rPr lang="el" sz="1600" dirty="0">
                <a:solidFill>
                  <a:srgbClr val="FFC652"/>
                </a:solidFill>
                <a:latin typeface="Josefin Sans" pitchFamily="2" charset="0"/>
                <a:hlinkClick r:id="rId5">
                  <a:extLst>
                    <a:ext uri="{A12FA001-AC4F-418D-AE19-62706E023703}">
                      <ahyp:hlinkClr xmlns:ahyp="http://schemas.microsoft.com/office/drawing/2018/hyperlinkcolor" val="tx"/>
                    </a:ext>
                  </a:extLst>
                </a:hlinkClick>
              </a:rPr>
              <a:t>Πηγή: https://www.letscraftni.com/womens-organisations.html</a:t>
            </a:r>
            <a:endParaRPr lang="en-IE" sz="1600" dirty="0">
              <a:solidFill>
                <a:srgbClr val="FFC652"/>
              </a:solidFill>
              <a:latin typeface="Josefin Sans" pitchFamily="2" charset="0"/>
            </a:endParaRPr>
          </a:p>
        </p:txBody>
      </p:sp>
    </p:spTree>
    <p:extLst>
      <p:ext uri="{BB962C8B-B14F-4D97-AF65-F5344CB8AC3E}">
        <p14:creationId xmlns:p14="http://schemas.microsoft.com/office/powerpoint/2010/main" val="2845336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391418-4920-4FAD-FDFB-CDC41F2F896F}"/>
              </a:ext>
            </a:extLst>
          </p:cNvPr>
          <p:cNvSpPr>
            <a:spLocks noGrp="1"/>
          </p:cNvSpPr>
          <p:nvPr>
            <p:ph type="sldNum" sz="quarter" idx="12"/>
          </p:nvPr>
        </p:nvSpPr>
        <p:spPr/>
        <p:txBody>
          <a:bodyPr/>
          <a:lstStyle/>
          <a:p>
            <a:fld id="{48F63A3B-78C7-47BE-AE5E-E10140E04643}" type="slidenum">
              <a:rPr lang="en-US" smtClean="0"/>
              <a:t>36</a:t>
            </a:fld>
            <a:endParaRPr lang="en-US"/>
          </a:p>
        </p:txBody>
      </p:sp>
      <p:sp>
        <p:nvSpPr>
          <p:cNvPr id="4" name="TextBox 3">
            <a:extLst>
              <a:ext uri="{FF2B5EF4-FFF2-40B4-BE49-F238E27FC236}">
                <a16:creationId xmlns:a16="http://schemas.microsoft.com/office/drawing/2014/main" id="{A4993170-EA7A-3FD0-95B1-A0DF17A690D9}"/>
              </a:ext>
            </a:extLst>
          </p:cNvPr>
          <p:cNvSpPr txBox="1"/>
          <p:nvPr/>
        </p:nvSpPr>
        <p:spPr>
          <a:xfrm>
            <a:off x="26251" y="1334474"/>
            <a:ext cx="5909767" cy="3693319"/>
          </a:xfrm>
          <a:prstGeom prst="rect">
            <a:avLst/>
          </a:prstGeom>
          <a:noFill/>
        </p:spPr>
        <p:txBody>
          <a:bodyPr wrap="square" rtlCol="0">
            <a:spAutoFit/>
          </a:bodyPr>
          <a:lstStyle/>
          <a:p>
            <a:pPr algn="just"/>
            <a:r>
              <a:rPr lang="el" b="1" dirty="0">
                <a:solidFill>
                  <a:srgbClr val="333333"/>
                </a:solidFill>
                <a:latin typeface="Lato" panose="020F0502020204030203" pitchFamily="34" charset="0"/>
                <a:ea typeface="Lato" panose="020F0502020204030203" pitchFamily="34" charset="0"/>
                <a:cs typeface="Lato" panose="020F0502020204030203" pitchFamily="34" charset="0"/>
              </a:rPr>
              <a:t>«Φως σε σκοτεινά μέρη»: διερεύνηση ποιοτικών δεδομένων από μια διαχρονική μελέτη χρησιμοποιώντας τις τέχνες ως μορφή κοινωνικής συνταγογράφησης</a:t>
            </a:r>
          </a:p>
          <a:p>
            <a:pPr algn="just"/>
            <a:endParaRPr lang="en-US" b="1" dirty="0">
              <a:solidFill>
                <a:srgbClr val="333333"/>
              </a:solidFill>
              <a:latin typeface="Lato" panose="020F0502020204030203" pitchFamily="34" charset="0"/>
              <a:ea typeface="Lato" panose="020F0502020204030203" pitchFamily="34" charset="0"/>
              <a:cs typeface="Lato" panose="020F0502020204030203" pitchFamily="34" charset="0"/>
            </a:endParaRPr>
          </a:p>
          <a:p>
            <a:pPr algn="just"/>
            <a:r>
              <a:rPr lang="el" dirty="0">
                <a:solidFill>
                  <a:srgbClr val="333333"/>
                </a:solidFill>
                <a:latin typeface="Lato" panose="020F0502020204030203" pitchFamily="34" charset="0"/>
                <a:ea typeface="Lato" panose="020F0502020204030203" pitchFamily="34" charset="0"/>
                <a:cs typeface="Lato" panose="020F0502020204030203" pitchFamily="34" charset="0"/>
              </a:rPr>
              <a:t>Οι συμμετέχοντες καταδεικνύουν ότι το πρόγραμμα παρείχε μια σειρά από προσωπικά και κοινωνικά οφέλη που σπάνια εξετάζονται ή διερευνώνται σε συγκριτικές μελέτες. Η ανάλυση δείχνει ότι οι συμμετέχοντες ήταν σε θέση να αυτοδιαχειρίζονται πτυχές των συνθηκών που σχετίζονται με την υγεία τους και ήταν σε θέση να σημειώσουν πρόοδο προς μια καλύτερη σωματική ή/και ψυχική υγεία.</a:t>
            </a:r>
            <a:endParaRPr lang="en-US" b="1" dirty="0">
              <a:solidFill>
                <a:srgbClr val="333333"/>
              </a:solidFill>
              <a:latin typeface="Lato" panose="020F0502020204030203" pitchFamily="34" charset="0"/>
              <a:ea typeface="Lato" panose="020F0502020204030203" pitchFamily="34" charset="0"/>
              <a:cs typeface="Lato" panose="020F0502020204030203" pitchFamily="34" charset="0"/>
            </a:endParaRPr>
          </a:p>
        </p:txBody>
      </p:sp>
      <p:pic>
        <p:nvPicPr>
          <p:cNvPr id="5" name="Picture 4" descr="Sun shining through the trees&#10;&#10;Description automatically generated with medium confidence">
            <a:extLst>
              <a:ext uri="{FF2B5EF4-FFF2-40B4-BE49-F238E27FC236}">
                <a16:creationId xmlns:a16="http://schemas.microsoft.com/office/drawing/2014/main" id="{7BA1A566-95CC-CADA-561B-A63ACB53FD60}"/>
              </a:ext>
            </a:extLst>
          </p:cNvPr>
          <p:cNvPicPr>
            <a:picLocks noChangeAspect="1"/>
          </p:cNvPicPr>
          <p:nvPr/>
        </p:nvPicPr>
        <p:blipFill rotWithShape="1">
          <a:blip r:embed="rId2">
            <a:extLst>
              <a:ext uri="{28A0092B-C50C-407E-A947-70E740481C1C}">
                <a14:useLocalDpi xmlns:a14="http://schemas.microsoft.com/office/drawing/2010/main" val="0"/>
              </a:ext>
            </a:extLst>
          </a:blip>
          <a:srcRect l="10633"/>
          <a:stretch/>
        </p:blipFill>
        <p:spPr>
          <a:xfrm>
            <a:off x="7041928" y="1131920"/>
            <a:ext cx="5093909" cy="5279391"/>
          </a:xfrm>
          <a:prstGeom prst="rect">
            <a:avLst/>
          </a:prstGeom>
        </p:spPr>
      </p:pic>
      <p:sp>
        <p:nvSpPr>
          <p:cNvPr id="3" name="TextBox 2">
            <a:extLst>
              <a:ext uri="{FF2B5EF4-FFF2-40B4-BE49-F238E27FC236}">
                <a16:creationId xmlns:a16="http://schemas.microsoft.com/office/drawing/2014/main" id="{FA33455C-40C9-0F77-DA4A-B910DD3C2697}"/>
              </a:ext>
            </a:extLst>
          </p:cNvPr>
          <p:cNvSpPr txBox="1"/>
          <p:nvPr/>
        </p:nvSpPr>
        <p:spPr>
          <a:xfrm>
            <a:off x="0" y="209006"/>
            <a:ext cx="10566400" cy="954107"/>
          </a:xfrm>
          <a:prstGeom prst="rect">
            <a:avLst/>
          </a:prstGeom>
          <a:solidFill>
            <a:srgbClr val="FFC652"/>
          </a:solidFill>
        </p:spPr>
        <p:txBody>
          <a:bodyPr wrap="square" rtlCol="0">
            <a:spAutoFit/>
          </a:bodyPr>
          <a:lstStyle/>
          <a:p>
            <a:r>
              <a:rPr lang="el" sz="2800" b="1" dirty="0">
                <a:latin typeface="Lato" panose="020F0502020204030203" pitchFamily="34" charset="0"/>
                <a:ea typeface="Lato" panose="020F0502020204030203" pitchFamily="34" charset="0"/>
                <a:cs typeface="Lato" panose="020F0502020204030203" pitchFamily="34" charset="0"/>
              </a:rPr>
              <a:t>Ερευνητική εργασία – Χρήση των τεχνών ως μορφή κοινωνικής συνταγογράφησης – Φως σε σκοτεινά μέρη</a:t>
            </a:r>
            <a:endParaRPr lang="en-IE" sz="28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0D8E6919-40A3-E787-B5E8-34F5416A2392}"/>
              </a:ext>
            </a:extLst>
          </p:cNvPr>
          <p:cNvSpPr txBox="1"/>
          <p:nvPr/>
        </p:nvSpPr>
        <p:spPr>
          <a:xfrm>
            <a:off x="217418" y="5728404"/>
            <a:ext cx="4832458" cy="584775"/>
          </a:xfrm>
          <a:prstGeom prst="rect">
            <a:avLst/>
          </a:prstGeom>
          <a:noFill/>
        </p:spPr>
        <p:txBody>
          <a:bodyPr wrap="square">
            <a:spAutoFit/>
          </a:bodyPr>
          <a:lstStyle/>
          <a:p>
            <a:r>
              <a:rPr lang="el" sz="1600" dirty="0" err="1">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Πηγή:www.tandfonline.com </a:t>
            </a:r>
            <a:r>
              <a:rPr lang="el" sz="16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/doi/full/10.1080/17533015.2018.1490786</a:t>
            </a:r>
            <a:endParaRPr lang="en-IE" sz="1600" dirty="0">
              <a:solidFill>
                <a:srgbClr val="FFC652"/>
              </a:solidFill>
              <a:latin typeface="Josefin Sans" pitchFamily="2" charset="0"/>
            </a:endParaRPr>
          </a:p>
        </p:txBody>
      </p:sp>
      <p:grpSp>
        <p:nvGrpSpPr>
          <p:cNvPr id="46" name="Group 45">
            <a:extLst>
              <a:ext uri="{FF2B5EF4-FFF2-40B4-BE49-F238E27FC236}">
                <a16:creationId xmlns:a16="http://schemas.microsoft.com/office/drawing/2014/main" id="{EFDA93EC-86EB-0C7B-686D-DF87DA09CF8D}"/>
              </a:ext>
            </a:extLst>
          </p:cNvPr>
          <p:cNvGrpSpPr/>
          <p:nvPr/>
        </p:nvGrpSpPr>
        <p:grpSpPr>
          <a:xfrm>
            <a:off x="6170905" y="5240379"/>
            <a:ext cx="974944" cy="1560824"/>
            <a:chOff x="5283614" y="5027794"/>
            <a:chExt cx="974944" cy="1560824"/>
          </a:xfrm>
        </p:grpSpPr>
        <p:sp>
          <p:nvSpPr>
            <p:cNvPr id="9" name="Freeform 7">
              <a:extLst>
                <a:ext uri="{FF2B5EF4-FFF2-40B4-BE49-F238E27FC236}">
                  <a16:creationId xmlns:a16="http://schemas.microsoft.com/office/drawing/2014/main" id="{F86EBB66-4981-B851-D25E-AD39A9091095}"/>
                </a:ext>
              </a:extLst>
            </p:cNvPr>
            <p:cNvSpPr/>
            <p:nvPr/>
          </p:nvSpPr>
          <p:spPr>
            <a:xfrm>
              <a:off x="5620130" y="5150221"/>
              <a:ext cx="308975" cy="313626"/>
            </a:xfrm>
            <a:custGeom>
              <a:avLst/>
              <a:gdLst>
                <a:gd name="connsiteX0" fmla="*/ 12 w 254328"/>
                <a:gd name="connsiteY0" fmla="*/ 125751 h 242957"/>
                <a:gd name="connsiteX1" fmla="*/ 121931 w 254328"/>
                <a:gd name="connsiteY1" fmla="*/ 21 h 242957"/>
                <a:gd name="connsiteX2" fmla="*/ 254329 w 254328"/>
                <a:gd name="connsiteY2" fmla="*/ 113368 h 242957"/>
                <a:gd name="connsiteX3" fmla="*/ 123837 w 254328"/>
                <a:gd name="connsiteY3" fmla="*/ 242908 h 242957"/>
                <a:gd name="connsiteX4" fmla="*/ 12 w 254328"/>
                <a:gd name="connsiteY4" fmla="*/ 125751 h 242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328" h="242957">
                  <a:moveTo>
                    <a:pt x="12" y="125751"/>
                  </a:moveTo>
                  <a:cubicBezTo>
                    <a:pt x="-941" y="67649"/>
                    <a:pt x="57162" y="974"/>
                    <a:pt x="121931" y="21"/>
                  </a:cubicBezTo>
                  <a:cubicBezTo>
                    <a:pt x="179081" y="-932"/>
                    <a:pt x="251471" y="30501"/>
                    <a:pt x="254329" y="113368"/>
                  </a:cubicBezTo>
                  <a:cubicBezTo>
                    <a:pt x="254329" y="202903"/>
                    <a:pt x="185749" y="241003"/>
                    <a:pt x="123837" y="242908"/>
                  </a:cubicBezTo>
                  <a:cubicBezTo>
                    <a:pt x="60971" y="244813"/>
                    <a:pt x="964" y="190521"/>
                    <a:pt x="12" y="125751"/>
                  </a:cubicBezTo>
                  <a:close/>
                </a:path>
              </a:pathLst>
            </a:custGeom>
            <a:solidFill>
              <a:srgbClr val="FFFFFF"/>
            </a:solidFill>
            <a:ln w="9525"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EA473B57-9009-8C4D-BFA3-7B74896FDC5F}"/>
                </a:ext>
              </a:extLst>
            </p:cNvPr>
            <p:cNvSpPr/>
            <p:nvPr/>
          </p:nvSpPr>
          <p:spPr>
            <a:xfrm>
              <a:off x="5353737" y="5048902"/>
              <a:ext cx="794986" cy="1515082"/>
            </a:xfrm>
            <a:custGeom>
              <a:avLst/>
              <a:gdLst>
                <a:gd name="connsiteX0" fmla="*/ 26883 w 654380"/>
                <a:gd name="connsiteY0" fmla="*/ 42314 h 1173691"/>
                <a:gd name="connsiteX1" fmla="*/ 75460 w 654380"/>
                <a:gd name="connsiteY1" fmla="*/ 404 h 1173691"/>
                <a:gd name="connsiteX2" fmla="*/ 120228 w 654380"/>
                <a:gd name="connsiteY2" fmla="*/ 38504 h 1173691"/>
                <a:gd name="connsiteX3" fmla="*/ 110703 w 654380"/>
                <a:gd name="connsiteY3" fmla="*/ 128992 h 1173691"/>
                <a:gd name="connsiteX4" fmla="*/ 189760 w 654380"/>
                <a:gd name="connsiteY4" fmla="*/ 249959 h 1173691"/>
                <a:gd name="connsiteX5" fmla="*/ 356447 w 654380"/>
                <a:gd name="connsiteY5" fmla="*/ 347114 h 1173691"/>
                <a:gd name="connsiteX6" fmla="*/ 510753 w 654380"/>
                <a:gd name="connsiteY6" fmla="*/ 436649 h 1173691"/>
                <a:gd name="connsiteX7" fmla="*/ 556472 w 654380"/>
                <a:gd name="connsiteY7" fmla="*/ 474749 h 1173691"/>
                <a:gd name="connsiteX8" fmla="*/ 651722 w 654380"/>
                <a:gd name="connsiteY8" fmla="*/ 680490 h 1173691"/>
                <a:gd name="connsiteX9" fmla="*/ 595525 w 654380"/>
                <a:gd name="connsiteY9" fmla="*/ 742402 h 1173691"/>
                <a:gd name="connsiteX10" fmla="*/ 550758 w 654380"/>
                <a:gd name="connsiteY10" fmla="*/ 706207 h 1173691"/>
                <a:gd name="connsiteX11" fmla="*/ 496465 w 654380"/>
                <a:gd name="connsiteY11" fmla="*/ 572857 h 1173691"/>
                <a:gd name="connsiteX12" fmla="*/ 438363 w 654380"/>
                <a:gd name="connsiteY12" fmla="*/ 544282 h 1173691"/>
                <a:gd name="connsiteX13" fmla="*/ 405978 w 654380"/>
                <a:gd name="connsiteY13" fmla="*/ 590954 h 1173691"/>
                <a:gd name="connsiteX14" fmla="*/ 409788 w 654380"/>
                <a:gd name="connsiteY14" fmla="*/ 694777 h 1173691"/>
                <a:gd name="connsiteX15" fmla="*/ 463128 w 654380"/>
                <a:gd name="connsiteY15" fmla="*/ 910994 h 1173691"/>
                <a:gd name="connsiteX16" fmla="*/ 557425 w 654380"/>
                <a:gd name="connsiteY16" fmla="*/ 1050059 h 1173691"/>
                <a:gd name="connsiteX17" fmla="*/ 537422 w 654380"/>
                <a:gd name="connsiteY17" fmla="*/ 1098637 h 1173691"/>
                <a:gd name="connsiteX18" fmla="*/ 485035 w 654380"/>
                <a:gd name="connsiteY18" fmla="*/ 1093875 h 1173691"/>
                <a:gd name="connsiteX19" fmla="*/ 329778 w 654380"/>
                <a:gd name="connsiteY19" fmla="*/ 917662 h 1173691"/>
                <a:gd name="connsiteX20" fmla="*/ 303108 w 654380"/>
                <a:gd name="connsiteY20" fmla="*/ 809077 h 1173691"/>
                <a:gd name="connsiteX21" fmla="*/ 277390 w 654380"/>
                <a:gd name="connsiteY21" fmla="*/ 781454 h 1173691"/>
                <a:gd name="connsiteX22" fmla="*/ 250720 w 654380"/>
                <a:gd name="connsiteY22" fmla="*/ 807172 h 1173691"/>
                <a:gd name="connsiteX23" fmla="*/ 232622 w 654380"/>
                <a:gd name="connsiteY23" fmla="*/ 895754 h 1173691"/>
                <a:gd name="connsiteX24" fmla="*/ 241195 w 654380"/>
                <a:gd name="connsiteY24" fmla="*/ 1063394 h 1173691"/>
                <a:gd name="connsiteX25" fmla="*/ 241195 w 654380"/>
                <a:gd name="connsiteY25" fmla="*/ 1127212 h 1173691"/>
                <a:gd name="connsiteX26" fmla="*/ 195475 w 654380"/>
                <a:gd name="connsiteY26" fmla="*/ 1172932 h 1173691"/>
                <a:gd name="connsiteX27" fmla="*/ 143088 w 654380"/>
                <a:gd name="connsiteY27" fmla="*/ 1140547 h 1173691"/>
                <a:gd name="connsiteX28" fmla="*/ 120228 w 654380"/>
                <a:gd name="connsiteY28" fmla="*/ 890992 h 1173691"/>
                <a:gd name="connsiteX29" fmla="*/ 141183 w 654380"/>
                <a:gd name="connsiteY29" fmla="*/ 601432 h 1173691"/>
                <a:gd name="connsiteX30" fmla="*/ 114513 w 654380"/>
                <a:gd name="connsiteY30" fmla="*/ 412837 h 1173691"/>
                <a:gd name="connsiteX31" fmla="*/ 30692 w 654380"/>
                <a:gd name="connsiteY31" fmla="*/ 278534 h 1173691"/>
                <a:gd name="connsiteX32" fmla="*/ 2117 w 654380"/>
                <a:gd name="connsiteY32" fmla="*/ 167092 h 1173691"/>
                <a:gd name="connsiteX33" fmla="*/ 26883 w 654380"/>
                <a:gd name="connsiteY33" fmla="*/ 42314 h 117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4380" h="1173691">
                  <a:moveTo>
                    <a:pt x="26883" y="42314"/>
                  </a:moveTo>
                  <a:cubicBezTo>
                    <a:pt x="30692" y="20407"/>
                    <a:pt x="48790" y="-3406"/>
                    <a:pt x="75460" y="404"/>
                  </a:cubicBezTo>
                  <a:cubicBezTo>
                    <a:pt x="100225" y="4214"/>
                    <a:pt x="119275" y="11834"/>
                    <a:pt x="120228" y="38504"/>
                  </a:cubicBezTo>
                  <a:cubicBezTo>
                    <a:pt x="120228" y="53744"/>
                    <a:pt x="115465" y="114704"/>
                    <a:pt x="110703" y="128992"/>
                  </a:cubicBezTo>
                  <a:cubicBezTo>
                    <a:pt x="101178" y="198524"/>
                    <a:pt x="137372" y="214717"/>
                    <a:pt x="189760" y="249959"/>
                  </a:cubicBezTo>
                  <a:cubicBezTo>
                    <a:pt x="229765" y="277582"/>
                    <a:pt x="243100" y="342352"/>
                    <a:pt x="356447" y="347114"/>
                  </a:cubicBezTo>
                  <a:cubicBezTo>
                    <a:pt x="356447" y="347114"/>
                    <a:pt x="434553" y="400454"/>
                    <a:pt x="510753" y="436649"/>
                  </a:cubicBezTo>
                  <a:cubicBezTo>
                    <a:pt x="528850" y="445222"/>
                    <a:pt x="545995" y="457604"/>
                    <a:pt x="556472" y="474749"/>
                  </a:cubicBezTo>
                  <a:cubicBezTo>
                    <a:pt x="596478" y="539519"/>
                    <a:pt x="630767" y="607147"/>
                    <a:pt x="651722" y="680490"/>
                  </a:cubicBezTo>
                  <a:cubicBezTo>
                    <a:pt x="663153" y="720494"/>
                    <a:pt x="636483" y="749069"/>
                    <a:pt x="595525" y="742402"/>
                  </a:cubicBezTo>
                  <a:cubicBezTo>
                    <a:pt x="574570" y="738592"/>
                    <a:pt x="559330" y="726209"/>
                    <a:pt x="550758" y="706207"/>
                  </a:cubicBezTo>
                  <a:cubicBezTo>
                    <a:pt x="532660" y="661440"/>
                    <a:pt x="514563" y="617624"/>
                    <a:pt x="496465" y="572857"/>
                  </a:cubicBezTo>
                  <a:cubicBezTo>
                    <a:pt x="485988" y="546187"/>
                    <a:pt x="461222" y="540472"/>
                    <a:pt x="438363" y="544282"/>
                  </a:cubicBezTo>
                  <a:cubicBezTo>
                    <a:pt x="414550" y="547139"/>
                    <a:pt x="404072" y="567142"/>
                    <a:pt x="405978" y="590954"/>
                  </a:cubicBezTo>
                  <a:cubicBezTo>
                    <a:pt x="407883" y="625244"/>
                    <a:pt x="404072" y="660487"/>
                    <a:pt x="409788" y="694777"/>
                  </a:cubicBezTo>
                  <a:cubicBezTo>
                    <a:pt x="422170" y="770977"/>
                    <a:pt x="412645" y="845272"/>
                    <a:pt x="463128" y="910994"/>
                  </a:cubicBezTo>
                  <a:cubicBezTo>
                    <a:pt x="481225" y="933854"/>
                    <a:pt x="553615" y="1027199"/>
                    <a:pt x="557425" y="1050059"/>
                  </a:cubicBezTo>
                  <a:cubicBezTo>
                    <a:pt x="561235" y="1073872"/>
                    <a:pt x="554567" y="1083397"/>
                    <a:pt x="537422" y="1098637"/>
                  </a:cubicBezTo>
                  <a:cubicBezTo>
                    <a:pt x="521230" y="1112925"/>
                    <a:pt x="499322" y="1103400"/>
                    <a:pt x="485035" y="1093875"/>
                  </a:cubicBezTo>
                  <a:cubicBezTo>
                    <a:pt x="402167" y="1038629"/>
                    <a:pt x="345970" y="967192"/>
                    <a:pt x="329778" y="917662"/>
                  </a:cubicBezTo>
                  <a:cubicBezTo>
                    <a:pt x="325967" y="895754"/>
                    <a:pt x="307870" y="830984"/>
                    <a:pt x="303108" y="809077"/>
                  </a:cubicBezTo>
                  <a:cubicBezTo>
                    <a:pt x="300250" y="795742"/>
                    <a:pt x="292630" y="782407"/>
                    <a:pt x="277390" y="781454"/>
                  </a:cubicBezTo>
                  <a:cubicBezTo>
                    <a:pt x="261197" y="780502"/>
                    <a:pt x="255483" y="793837"/>
                    <a:pt x="250720" y="807172"/>
                  </a:cubicBezTo>
                  <a:cubicBezTo>
                    <a:pt x="241195" y="835747"/>
                    <a:pt x="234528" y="865274"/>
                    <a:pt x="232622" y="895754"/>
                  </a:cubicBezTo>
                  <a:cubicBezTo>
                    <a:pt x="228813" y="951952"/>
                    <a:pt x="241195" y="1007197"/>
                    <a:pt x="241195" y="1063394"/>
                  </a:cubicBezTo>
                  <a:cubicBezTo>
                    <a:pt x="241195" y="1084350"/>
                    <a:pt x="242147" y="1106257"/>
                    <a:pt x="241195" y="1127212"/>
                  </a:cubicBezTo>
                  <a:cubicBezTo>
                    <a:pt x="239290" y="1155787"/>
                    <a:pt x="218335" y="1169122"/>
                    <a:pt x="195475" y="1172932"/>
                  </a:cubicBezTo>
                  <a:cubicBezTo>
                    <a:pt x="172615" y="1176742"/>
                    <a:pt x="151660" y="1166265"/>
                    <a:pt x="143088" y="1140547"/>
                  </a:cubicBezTo>
                  <a:cubicBezTo>
                    <a:pt x="122133" y="1073872"/>
                    <a:pt x="111655" y="961477"/>
                    <a:pt x="120228" y="890992"/>
                  </a:cubicBezTo>
                  <a:cubicBezTo>
                    <a:pt x="134515" y="780502"/>
                    <a:pt x="144040" y="660487"/>
                    <a:pt x="141183" y="601432"/>
                  </a:cubicBezTo>
                  <a:cubicBezTo>
                    <a:pt x="136420" y="550949"/>
                    <a:pt x="135467" y="462367"/>
                    <a:pt x="114513" y="412837"/>
                  </a:cubicBezTo>
                  <a:cubicBezTo>
                    <a:pt x="88795" y="351877"/>
                    <a:pt x="62125" y="336637"/>
                    <a:pt x="30692" y="278534"/>
                  </a:cubicBezTo>
                  <a:cubicBezTo>
                    <a:pt x="12595" y="246149"/>
                    <a:pt x="-6455" y="207097"/>
                    <a:pt x="2117" y="167092"/>
                  </a:cubicBezTo>
                  <a:cubicBezTo>
                    <a:pt x="13547" y="124229"/>
                    <a:pt x="18310" y="86129"/>
                    <a:pt x="26883" y="42314"/>
                  </a:cubicBezTo>
                  <a:close/>
                </a:path>
              </a:pathLst>
            </a:custGeom>
            <a:solidFill>
              <a:srgbClr val="FFFFFF"/>
            </a:solidFill>
            <a:ln w="9525" cap="flat">
              <a:noFill/>
              <a:prstDash val="solid"/>
              <a:miter/>
            </a:ln>
          </p:spPr>
          <p:txBody>
            <a:bodyPr rtlCol="0" anchor="ctr"/>
            <a:lstStyle/>
            <a:p>
              <a:endParaRPr lang="en-US"/>
            </a:p>
          </p:txBody>
        </p:sp>
        <p:sp>
          <p:nvSpPr>
            <p:cNvPr id="11" name="Freeform 9">
              <a:extLst>
                <a:ext uri="{FF2B5EF4-FFF2-40B4-BE49-F238E27FC236}">
                  <a16:creationId xmlns:a16="http://schemas.microsoft.com/office/drawing/2014/main" id="{16BF4322-F75D-B6F6-5482-DA4805F0056F}"/>
                </a:ext>
              </a:extLst>
            </p:cNvPr>
            <p:cNvSpPr/>
            <p:nvPr/>
          </p:nvSpPr>
          <p:spPr>
            <a:xfrm>
              <a:off x="5334329" y="5027794"/>
              <a:ext cx="845451" cy="1560824"/>
            </a:xfrm>
            <a:custGeom>
              <a:avLst/>
              <a:gdLst>
                <a:gd name="connsiteX0" fmla="*/ 23809 w 695920"/>
                <a:gd name="connsiteY0" fmla="*/ 291077 h 1209126"/>
                <a:gd name="connsiteX1" fmla="*/ 110487 w 695920"/>
                <a:gd name="connsiteY1" fmla="*/ 426332 h 1209126"/>
                <a:gd name="connsiteX2" fmla="*/ 135252 w 695920"/>
                <a:gd name="connsiteY2" fmla="*/ 731131 h 1209126"/>
                <a:gd name="connsiteX3" fmla="*/ 115249 w 695920"/>
                <a:gd name="connsiteY3" fmla="*/ 975924 h 1209126"/>
                <a:gd name="connsiteX4" fmla="*/ 133347 w 695920"/>
                <a:gd name="connsiteY4" fmla="*/ 1138802 h 1209126"/>
                <a:gd name="connsiteX5" fmla="*/ 245742 w 695920"/>
                <a:gd name="connsiteY5" fmla="*/ 1197857 h 1209126"/>
                <a:gd name="connsiteX6" fmla="*/ 323847 w 695920"/>
                <a:gd name="connsiteY6" fmla="*/ 1203572 h 1209126"/>
                <a:gd name="connsiteX7" fmla="*/ 381949 w 695920"/>
                <a:gd name="connsiteY7" fmla="*/ 1198809 h 1209126"/>
                <a:gd name="connsiteX8" fmla="*/ 287652 w 695920"/>
                <a:gd name="connsiteY8" fmla="*/ 1185474 h 1209126"/>
                <a:gd name="connsiteX9" fmla="*/ 273364 w 695920"/>
                <a:gd name="connsiteY9" fmla="*/ 1170234 h 1209126"/>
                <a:gd name="connsiteX10" fmla="*/ 268602 w 695920"/>
                <a:gd name="connsiteY10" fmla="*/ 966399 h 1209126"/>
                <a:gd name="connsiteX11" fmla="*/ 281937 w 695920"/>
                <a:gd name="connsiteY11" fmla="*/ 843527 h 1209126"/>
                <a:gd name="connsiteX12" fmla="*/ 293367 w 695920"/>
                <a:gd name="connsiteY12" fmla="*/ 828287 h 1209126"/>
                <a:gd name="connsiteX13" fmla="*/ 308607 w 695920"/>
                <a:gd name="connsiteY13" fmla="*/ 851147 h 1209126"/>
                <a:gd name="connsiteX14" fmla="*/ 333372 w 695920"/>
                <a:gd name="connsiteY14" fmla="*/ 955922 h 1209126"/>
                <a:gd name="connsiteX15" fmla="*/ 492439 w 695920"/>
                <a:gd name="connsiteY15" fmla="*/ 1133087 h 1209126"/>
                <a:gd name="connsiteX16" fmla="*/ 569592 w 695920"/>
                <a:gd name="connsiteY16" fmla="*/ 1135944 h 1209126"/>
                <a:gd name="connsiteX17" fmla="*/ 594357 w 695920"/>
                <a:gd name="connsiteY17" fmla="*/ 1061649 h 1209126"/>
                <a:gd name="connsiteX18" fmla="*/ 497202 w 695920"/>
                <a:gd name="connsiteY18" fmla="*/ 915917 h 1209126"/>
                <a:gd name="connsiteX19" fmla="*/ 446719 w 695920"/>
                <a:gd name="connsiteY19" fmla="*/ 711129 h 1209126"/>
                <a:gd name="connsiteX20" fmla="*/ 441004 w 695920"/>
                <a:gd name="connsiteY20" fmla="*/ 617784 h 1209126"/>
                <a:gd name="connsiteX21" fmla="*/ 461007 w 695920"/>
                <a:gd name="connsiteY21" fmla="*/ 584447 h 1209126"/>
                <a:gd name="connsiteX22" fmla="*/ 499107 w 695920"/>
                <a:gd name="connsiteY22" fmla="*/ 602544 h 1209126"/>
                <a:gd name="connsiteX23" fmla="*/ 537207 w 695920"/>
                <a:gd name="connsiteY23" fmla="*/ 695889 h 1209126"/>
                <a:gd name="connsiteX24" fmla="*/ 567687 w 695920"/>
                <a:gd name="connsiteY24" fmla="*/ 757802 h 1209126"/>
                <a:gd name="connsiteX25" fmla="*/ 669604 w 695920"/>
                <a:gd name="connsiteY25" fmla="*/ 773042 h 1209126"/>
                <a:gd name="connsiteX26" fmla="*/ 694369 w 695920"/>
                <a:gd name="connsiteY26" fmla="*/ 713987 h 1209126"/>
                <a:gd name="connsiteX27" fmla="*/ 589594 w 695920"/>
                <a:gd name="connsiteY27" fmla="*/ 482529 h 1209126"/>
                <a:gd name="connsiteX28" fmla="*/ 481962 w 695920"/>
                <a:gd name="connsiteY28" fmla="*/ 411092 h 1209126"/>
                <a:gd name="connsiteX29" fmla="*/ 390522 w 695920"/>
                <a:gd name="connsiteY29" fmla="*/ 354894 h 1209126"/>
                <a:gd name="connsiteX30" fmla="*/ 495297 w 695920"/>
                <a:gd name="connsiteY30" fmla="*/ 148202 h 1209126"/>
                <a:gd name="connsiteX31" fmla="*/ 326704 w 695920"/>
                <a:gd name="connsiteY31" fmla="*/ 79622 h 1209126"/>
                <a:gd name="connsiteX32" fmla="*/ 221929 w 695920"/>
                <a:gd name="connsiteY32" fmla="*/ 256787 h 1209126"/>
                <a:gd name="connsiteX33" fmla="*/ 145729 w 695920"/>
                <a:gd name="connsiteY33" fmla="*/ 194874 h 1209126"/>
                <a:gd name="connsiteX34" fmla="*/ 159064 w 695920"/>
                <a:gd name="connsiteY34" fmla="*/ 70097 h 1209126"/>
                <a:gd name="connsiteX35" fmla="*/ 99057 w 695920"/>
                <a:gd name="connsiteY35" fmla="*/ 564 h 1209126"/>
                <a:gd name="connsiteX36" fmla="*/ 28572 w 695920"/>
                <a:gd name="connsiteY36" fmla="*/ 53904 h 1209126"/>
                <a:gd name="connsiteX37" fmla="*/ 2854 w 695920"/>
                <a:gd name="connsiteY37" fmla="*/ 191064 h 1209126"/>
                <a:gd name="connsiteX38" fmla="*/ 23809 w 695920"/>
                <a:gd name="connsiteY38" fmla="*/ 291077 h 1209126"/>
                <a:gd name="connsiteX39" fmla="*/ 359089 w 695920"/>
                <a:gd name="connsiteY39" fmla="*/ 337749 h 1209126"/>
                <a:gd name="connsiteX40" fmla="*/ 235264 w 695920"/>
                <a:gd name="connsiteY40" fmla="*/ 220592 h 1209126"/>
                <a:gd name="connsiteX41" fmla="*/ 357184 w 695920"/>
                <a:gd name="connsiteY41" fmla="*/ 94862 h 1209126"/>
                <a:gd name="connsiteX42" fmla="*/ 489582 w 695920"/>
                <a:gd name="connsiteY42" fmla="*/ 208209 h 1209126"/>
                <a:gd name="connsiteX43" fmla="*/ 359089 w 695920"/>
                <a:gd name="connsiteY43" fmla="*/ 337749 h 1209126"/>
                <a:gd name="connsiteX44" fmla="*/ 19999 w 695920"/>
                <a:gd name="connsiteY44" fmla="*/ 184397 h 1209126"/>
                <a:gd name="connsiteX45" fmla="*/ 42859 w 695920"/>
                <a:gd name="connsiteY45" fmla="*/ 59619 h 1209126"/>
                <a:gd name="connsiteX46" fmla="*/ 91437 w 695920"/>
                <a:gd name="connsiteY46" fmla="*/ 17709 h 1209126"/>
                <a:gd name="connsiteX47" fmla="*/ 136204 w 695920"/>
                <a:gd name="connsiteY47" fmla="*/ 55809 h 1209126"/>
                <a:gd name="connsiteX48" fmla="*/ 126679 w 695920"/>
                <a:gd name="connsiteY48" fmla="*/ 146297 h 1209126"/>
                <a:gd name="connsiteX49" fmla="*/ 205737 w 695920"/>
                <a:gd name="connsiteY49" fmla="*/ 267264 h 1209126"/>
                <a:gd name="connsiteX50" fmla="*/ 372424 w 695920"/>
                <a:gd name="connsiteY50" fmla="*/ 364419 h 1209126"/>
                <a:gd name="connsiteX51" fmla="*/ 526729 w 695920"/>
                <a:gd name="connsiteY51" fmla="*/ 453954 h 1209126"/>
                <a:gd name="connsiteX52" fmla="*/ 572449 w 695920"/>
                <a:gd name="connsiteY52" fmla="*/ 492054 h 1209126"/>
                <a:gd name="connsiteX53" fmla="*/ 667699 w 695920"/>
                <a:gd name="connsiteY53" fmla="*/ 697794 h 1209126"/>
                <a:gd name="connsiteX54" fmla="*/ 611502 w 695920"/>
                <a:gd name="connsiteY54" fmla="*/ 759706 h 1209126"/>
                <a:gd name="connsiteX55" fmla="*/ 566734 w 695920"/>
                <a:gd name="connsiteY55" fmla="*/ 723512 h 1209126"/>
                <a:gd name="connsiteX56" fmla="*/ 512442 w 695920"/>
                <a:gd name="connsiteY56" fmla="*/ 590162 h 1209126"/>
                <a:gd name="connsiteX57" fmla="*/ 454339 w 695920"/>
                <a:gd name="connsiteY57" fmla="*/ 561587 h 1209126"/>
                <a:gd name="connsiteX58" fmla="*/ 421954 w 695920"/>
                <a:gd name="connsiteY58" fmla="*/ 608259 h 1209126"/>
                <a:gd name="connsiteX59" fmla="*/ 425764 w 695920"/>
                <a:gd name="connsiteY59" fmla="*/ 712081 h 1209126"/>
                <a:gd name="connsiteX60" fmla="*/ 479104 w 695920"/>
                <a:gd name="connsiteY60" fmla="*/ 928299 h 1209126"/>
                <a:gd name="connsiteX61" fmla="*/ 573402 w 695920"/>
                <a:gd name="connsiteY61" fmla="*/ 1067364 h 1209126"/>
                <a:gd name="connsiteX62" fmla="*/ 553399 w 695920"/>
                <a:gd name="connsiteY62" fmla="*/ 1115942 h 1209126"/>
                <a:gd name="connsiteX63" fmla="*/ 501012 w 695920"/>
                <a:gd name="connsiteY63" fmla="*/ 1111179 h 1209126"/>
                <a:gd name="connsiteX64" fmla="*/ 345754 w 695920"/>
                <a:gd name="connsiteY64" fmla="*/ 934967 h 1209126"/>
                <a:gd name="connsiteX65" fmla="*/ 319084 w 695920"/>
                <a:gd name="connsiteY65" fmla="*/ 826381 h 1209126"/>
                <a:gd name="connsiteX66" fmla="*/ 293367 w 695920"/>
                <a:gd name="connsiteY66" fmla="*/ 798759 h 1209126"/>
                <a:gd name="connsiteX67" fmla="*/ 266697 w 695920"/>
                <a:gd name="connsiteY67" fmla="*/ 824477 h 1209126"/>
                <a:gd name="connsiteX68" fmla="*/ 248599 w 695920"/>
                <a:gd name="connsiteY68" fmla="*/ 913059 h 1209126"/>
                <a:gd name="connsiteX69" fmla="*/ 257172 w 695920"/>
                <a:gd name="connsiteY69" fmla="*/ 1080699 h 1209126"/>
                <a:gd name="connsiteX70" fmla="*/ 257172 w 695920"/>
                <a:gd name="connsiteY70" fmla="*/ 1144517 h 1209126"/>
                <a:gd name="connsiteX71" fmla="*/ 211452 w 695920"/>
                <a:gd name="connsiteY71" fmla="*/ 1190237 h 1209126"/>
                <a:gd name="connsiteX72" fmla="*/ 159064 w 695920"/>
                <a:gd name="connsiteY72" fmla="*/ 1157852 h 1209126"/>
                <a:gd name="connsiteX73" fmla="*/ 136204 w 695920"/>
                <a:gd name="connsiteY73" fmla="*/ 908297 h 1209126"/>
                <a:gd name="connsiteX74" fmla="*/ 157159 w 695920"/>
                <a:gd name="connsiteY74" fmla="*/ 618737 h 1209126"/>
                <a:gd name="connsiteX75" fmla="*/ 130489 w 695920"/>
                <a:gd name="connsiteY75" fmla="*/ 430142 h 1209126"/>
                <a:gd name="connsiteX76" fmla="*/ 46669 w 695920"/>
                <a:gd name="connsiteY76" fmla="*/ 295839 h 1209126"/>
                <a:gd name="connsiteX77" fmla="*/ 19999 w 695920"/>
                <a:gd name="connsiteY77" fmla="*/ 184397 h 1209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95920" h="1209126">
                  <a:moveTo>
                    <a:pt x="23809" y="291077"/>
                  </a:moveTo>
                  <a:cubicBezTo>
                    <a:pt x="58099" y="354894"/>
                    <a:pt x="95247" y="391089"/>
                    <a:pt x="110487" y="426332"/>
                  </a:cubicBezTo>
                  <a:cubicBezTo>
                    <a:pt x="145729" y="522534"/>
                    <a:pt x="137157" y="630167"/>
                    <a:pt x="135252" y="731131"/>
                  </a:cubicBezTo>
                  <a:cubicBezTo>
                    <a:pt x="133347" y="802569"/>
                    <a:pt x="116202" y="903534"/>
                    <a:pt x="115249" y="975924"/>
                  </a:cubicBezTo>
                  <a:cubicBezTo>
                    <a:pt x="114297" y="1031169"/>
                    <a:pt x="120964" y="1085462"/>
                    <a:pt x="133347" y="1138802"/>
                  </a:cubicBezTo>
                  <a:cubicBezTo>
                    <a:pt x="146682" y="1193094"/>
                    <a:pt x="180019" y="1228337"/>
                    <a:pt x="245742" y="1197857"/>
                  </a:cubicBezTo>
                  <a:cubicBezTo>
                    <a:pt x="272412" y="1187379"/>
                    <a:pt x="298129" y="1199762"/>
                    <a:pt x="323847" y="1203572"/>
                  </a:cubicBezTo>
                  <a:cubicBezTo>
                    <a:pt x="343849" y="1206429"/>
                    <a:pt x="362899" y="1215954"/>
                    <a:pt x="381949" y="1198809"/>
                  </a:cubicBezTo>
                  <a:cubicBezTo>
                    <a:pt x="351469" y="1189284"/>
                    <a:pt x="318132" y="1195952"/>
                    <a:pt x="287652" y="1185474"/>
                  </a:cubicBezTo>
                  <a:cubicBezTo>
                    <a:pt x="280032" y="1182617"/>
                    <a:pt x="270507" y="1186427"/>
                    <a:pt x="273364" y="1170234"/>
                  </a:cubicBezTo>
                  <a:cubicBezTo>
                    <a:pt x="285747" y="1102607"/>
                    <a:pt x="271459" y="1034027"/>
                    <a:pt x="268602" y="966399"/>
                  </a:cubicBezTo>
                  <a:cubicBezTo>
                    <a:pt x="267649" y="924489"/>
                    <a:pt x="269554" y="883531"/>
                    <a:pt x="281937" y="843527"/>
                  </a:cubicBezTo>
                  <a:cubicBezTo>
                    <a:pt x="283842" y="835906"/>
                    <a:pt x="283842" y="828287"/>
                    <a:pt x="293367" y="828287"/>
                  </a:cubicBezTo>
                  <a:cubicBezTo>
                    <a:pt x="302892" y="828287"/>
                    <a:pt x="306702" y="841622"/>
                    <a:pt x="308607" y="851147"/>
                  </a:cubicBezTo>
                  <a:cubicBezTo>
                    <a:pt x="311464" y="864481"/>
                    <a:pt x="331467" y="942587"/>
                    <a:pt x="333372" y="955922"/>
                  </a:cubicBezTo>
                  <a:cubicBezTo>
                    <a:pt x="340039" y="994974"/>
                    <a:pt x="409572" y="1067364"/>
                    <a:pt x="492439" y="1133087"/>
                  </a:cubicBezTo>
                  <a:cubicBezTo>
                    <a:pt x="512442" y="1149279"/>
                    <a:pt x="545779" y="1154994"/>
                    <a:pt x="569592" y="1135944"/>
                  </a:cubicBezTo>
                  <a:cubicBezTo>
                    <a:pt x="593404" y="1116894"/>
                    <a:pt x="600072" y="1094034"/>
                    <a:pt x="594357" y="1061649"/>
                  </a:cubicBezTo>
                  <a:cubicBezTo>
                    <a:pt x="589594" y="1036884"/>
                    <a:pt x="518157" y="943539"/>
                    <a:pt x="497202" y="915917"/>
                  </a:cubicBezTo>
                  <a:cubicBezTo>
                    <a:pt x="451482" y="854956"/>
                    <a:pt x="456244" y="780662"/>
                    <a:pt x="446719" y="711129"/>
                  </a:cubicBezTo>
                  <a:cubicBezTo>
                    <a:pt x="441957" y="680649"/>
                    <a:pt x="443862" y="648264"/>
                    <a:pt x="441004" y="617784"/>
                  </a:cubicBezTo>
                  <a:cubicBezTo>
                    <a:pt x="439099" y="600639"/>
                    <a:pt x="444814" y="589209"/>
                    <a:pt x="461007" y="584447"/>
                  </a:cubicBezTo>
                  <a:cubicBezTo>
                    <a:pt x="478152" y="579684"/>
                    <a:pt x="492439" y="586352"/>
                    <a:pt x="499107" y="602544"/>
                  </a:cubicBezTo>
                  <a:cubicBezTo>
                    <a:pt x="512442" y="633024"/>
                    <a:pt x="524824" y="664456"/>
                    <a:pt x="537207" y="695889"/>
                  </a:cubicBezTo>
                  <a:cubicBezTo>
                    <a:pt x="544827" y="715892"/>
                    <a:pt x="553399" y="741609"/>
                    <a:pt x="567687" y="757802"/>
                  </a:cubicBezTo>
                  <a:cubicBezTo>
                    <a:pt x="597215" y="791139"/>
                    <a:pt x="632457" y="796854"/>
                    <a:pt x="669604" y="773042"/>
                  </a:cubicBezTo>
                  <a:cubicBezTo>
                    <a:pt x="689607" y="760659"/>
                    <a:pt x="700084" y="735894"/>
                    <a:pt x="694369" y="713987"/>
                  </a:cubicBezTo>
                  <a:cubicBezTo>
                    <a:pt x="671509" y="631119"/>
                    <a:pt x="632457" y="555872"/>
                    <a:pt x="589594" y="482529"/>
                  </a:cubicBezTo>
                  <a:cubicBezTo>
                    <a:pt x="567687" y="444429"/>
                    <a:pt x="521014" y="430142"/>
                    <a:pt x="481962" y="411092"/>
                  </a:cubicBezTo>
                  <a:cubicBezTo>
                    <a:pt x="449577" y="394899"/>
                    <a:pt x="423859" y="374897"/>
                    <a:pt x="390522" y="354894"/>
                  </a:cubicBezTo>
                  <a:cubicBezTo>
                    <a:pt x="481009" y="345369"/>
                    <a:pt x="544827" y="252977"/>
                    <a:pt x="495297" y="148202"/>
                  </a:cubicBezTo>
                  <a:cubicBezTo>
                    <a:pt x="468627" y="92957"/>
                    <a:pt x="383854" y="64382"/>
                    <a:pt x="326704" y="79622"/>
                  </a:cubicBezTo>
                  <a:cubicBezTo>
                    <a:pt x="252409" y="99624"/>
                    <a:pt x="203832" y="168204"/>
                    <a:pt x="221929" y="256787"/>
                  </a:cubicBezTo>
                  <a:cubicBezTo>
                    <a:pt x="189544" y="236784"/>
                    <a:pt x="167637" y="222497"/>
                    <a:pt x="145729" y="194874"/>
                  </a:cubicBezTo>
                  <a:cubicBezTo>
                    <a:pt x="138109" y="185349"/>
                    <a:pt x="157159" y="97719"/>
                    <a:pt x="159064" y="70097"/>
                  </a:cubicBezTo>
                  <a:cubicBezTo>
                    <a:pt x="160969" y="31997"/>
                    <a:pt x="134299" y="4374"/>
                    <a:pt x="99057" y="564"/>
                  </a:cubicBezTo>
                  <a:cubicBezTo>
                    <a:pt x="66672" y="-3246"/>
                    <a:pt x="38097" y="11994"/>
                    <a:pt x="28572" y="53904"/>
                  </a:cubicBezTo>
                  <a:cubicBezTo>
                    <a:pt x="24762" y="70097"/>
                    <a:pt x="10474" y="164394"/>
                    <a:pt x="2854" y="191064"/>
                  </a:cubicBezTo>
                  <a:cubicBezTo>
                    <a:pt x="-6671" y="221544"/>
                    <a:pt x="9522" y="264407"/>
                    <a:pt x="23809" y="291077"/>
                  </a:cubicBezTo>
                  <a:close/>
                  <a:moveTo>
                    <a:pt x="359089" y="337749"/>
                  </a:moveTo>
                  <a:cubicBezTo>
                    <a:pt x="297177" y="339654"/>
                    <a:pt x="237169" y="285362"/>
                    <a:pt x="235264" y="220592"/>
                  </a:cubicBezTo>
                  <a:cubicBezTo>
                    <a:pt x="234312" y="162489"/>
                    <a:pt x="292414" y="95814"/>
                    <a:pt x="357184" y="94862"/>
                  </a:cubicBezTo>
                  <a:cubicBezTo>
                    <a:pt x="414334" y="93909"/>
                    <a:pt x="486724" y="125342"/>
                    <a:pt x="489582" y="208209"/>
                  </a:cubicBezTo>
                  <a:cubicBezTo>
                    <a:pt x="489582" y="297744"/>
                    <a:pt x="421002" y="335844"/>
                    <a:pt x="359089" y="337749"/>
                  </a:cubicBezTo>
                  <a:close/>
                  <a:moveTo>
                    <a:pt x="19999" y="184397"/>
                  </a:moveTo>
                  <a:cubicBezTo>
                    <a:pt x="29524" y="140582"/>
                    <a:pt x="34287" y="103434"/>
                    <a:pt x="42859" y="59619"/>
                  </a:cubicBezTo>
                  <a:cubicBezTo>
                    <a:pt x="46669" y="37712"/>
                    <a:pt x="64767" y="13899"/>
                    <a:pt x="91437" y="17709"/>
                  </a:cubicBezTo>
                  <a:cubicBezTo>
                    <a:pt x="116202" y="21519"/>
                    <a:pt x="135252" y="29139"/>
                    <a:pt x="136204" y="55809"/>
                  </a:cubicBezTo>
                  <a:cubicBezTo>
                    <a:pt x="136204" y="71049"/>
                    <a:pt x="131442" y="132009"/>
                    <a:pt x="126679" y="146297"/>
                  </a:cubicBezTo>
                  <a:cubicBezTo>
                    <a:pt x="117154" y="215829"/>
                    <a:pt x="153349" y="232022"/>
                    <a:pt x="205737" y="267264"/>
                  </a:cubicBezTo>
                  <a:cubicBezTo>
                    <a:pt x="245742" y="294887"/>
                    <a:pt x="259077" y="359657"/>
                    <a:pt x="372424" y="364419"/>
                  </a:cubicBezTo>
                  <a:cubicBezTo>
                    <a:pt x="372424" y="364419"/>
                    <a:pt x="450529" y="417759"/>
                    <a:pt x="526729" y="453954"/>
                  </a:cubicBezTo>
                  <a:cubicBezTo>
                    <a:pt x="544827" y="462527"/>
                    <a:pt x="561972" y="474909"/>
                    <a:pt x="572449" y="492054"/>
                  </a:cubicBezTo>
                  <a:cubicBezTo>
                    <a:pt x="612454" y="556824"/>
                    <a:pt x="646744" y="624452"/>
                    <a:pt x="667699" y="697794"/>
                  </a:cubicBezTo>
                  <a:cubicBezTo>
                    <a:pt x="679129" y="737799"/>
                    <a:pt x="652459" y="766374"/>
                    <a:pt x="611502" y="759706"/>
                  </a:cubicBezTo>
                  <a:cubicBezTo>
                    <a:pt x="590547" y="755897"/>
                    <a:pt x="575307" y="743514"/>
                    <a:pt x="566734" y="723512"/>
                  </a:cubicBezTo>
                  <a:cubicBezTo>
                    <a:pt x="548637" y="678744"/>
                    <a:pt x="530540" y="634929"/>
                    <a:pt x="512442" y="590162"/>
                  </a:cubicBezTo>
                  <a:cubicBezTo>
                    <a:pt x="501964" y="563492"/>
                    <a:pt x="477199" y="557777"/>
                    <a:pt x="454339" y="561587"/>
                  </a:cubicBezTo>
                  <a:cubicBezTo>
                    <a:pt x="430527" y="564444"/>
                    <a:pt x="420049" y="584447"/>
                    <a:pt x="421954" y="608259"/>
                  </a:cubicBezTo>
                  <a:cubicBezTo>
                    <a:pt x="423859" y="642549"/>
                    <a:pt x="420049" y="677792"/>
                    <a:pt x="425764" y="712081"/>
                  </a:cubicBezTo>
                  <a:cubicBezTo>
                    <a:pt x="438147" y="788281"/>
                    <a:pt x="428622" y="862577"/>
                    <a:pt x="479104" y="928299"/>
                  </a:cubicBezTo>
                  <a:cubicBezTo>
                    <a:pt x="497202" y="951159"/>
                    <a:pt x="569592" y="1044504"/>
                    <a:pt x="573402" y="1067364"/>
                  </a:cubicBezTo>
                  <a:cubicBezTo>
                    <a:pt x="577212" y="1091177"/>
                    <a:pt x="570544" y="1100702"/>
                    <a:pt x="553399" y="1115942"/>
                  </a:cubicBezTo>
                  <a:cubicBezTo>
                    <a:pt x="537207" y="1130229"/>
                    <a:pt x="515299" y="1120704"/>
                    <a:pt x="501012" y="1111179"/>
                  </a:cubicBezTo>
                  <a:cubicBezTo>
                    <a:pt x="418144" y="1055934"/>
                    <a:pt x="361947" y="984497"/>
                    <a:pt x="345754" y="934967"/>
                  </a:cubicBezTo>
                  <a:cubicBezTo>
                    <a:pt x="341944" y="913059"/>
                    <a:pt x="323847" y="848289"/>
                    <a:pt x="319084" y="826381"/>
                  </a:cubicBezTo>
                  <a:cubicBezTo>
                    <a:pt x="316227" y="813047"/>
                    <a:pt x="308607" y="799712"/>
                    <a:pt x="293367" y="798759"/>
                  </a:cubicBezTo>
                  <a:cubicBezTo>
                    <a:pt x="277174" y="797806"/>
                    <a:pt x="271459" y="811142"/>
                    <a:pt x="266697" y="824477"/>
                  </a:cubicBezTo>
                  <a:cubicBezTo>
                    <a:pt x="257172" y="853052"/>
                    <a:pt x="250504" y="882579"/>
                    <a:pt x="248599" y="913059"/>
                  </a:cubicBezTo>
                  <a:cubicBezTo>
                    <a:pt x="244789" y="969256"/>
                    <a:pt x="257172" y="1024502"/>
                    <a:pt x="257172" y="1080699"/>
                  </a:cubicBezTo>
                  <a:cubicBezTo>
                    <a:pt x="257172" y="1101654"/>
                    <a:pt x="258124" y="1123562"/>
                    <a:pt x="257172" y="1144517"/>
                  </a:cubicBezTo>
                  <a:cubicBezTo>
                    <a:pt x="255267" y="1173092"/>
                    <a:pt x="234312" y="1186427"/>
                    <a:pt x="211452" y="1190237"/>
                  </a:cubicBezTo>
                  <a:cubicBezTo>
                    <a:pt x="188592" y="1194047"/>
                    <a:pt x="167637" y="1183569"/>
                    <a:pt x="159064" y="1157852"/>
                  </a:cubicBezTo>
                  <a:cubicBezTo>
                    <a:pt x="138109" y="1091177"/>
                    <a:pt x="127632" y="978781"/>
                    <a:pt x="136204" y="908297"/>
                  </a:cubicBezTo>
                  <a:cubicBezTo>
                    <a:pt x="150492" y="797806"/>
                    <a:pt x="160017" y="677792"/>
                    <a:pt x="157159" y="618737"/>
                  </a:cubicBezTo>
                  <a:cubicBezTo>
                    <a:pt x="152397" y="568254"/>
                    <a:pt x="151444" y="479672"/>
                    <a:pt x="130489" y="430142"/>
                  </a:cubicBezTo>
                  <a:cubicBezTo>
                    <a:pt x="104772" y="369182"/>
                    <a:pt x="78102" y="353942"/>
                    <a:pt x="46669" y="295839"/>
                  </a:cubicBezTo>
                  <a:cubicBezTo>
                    <a:pt x="30477" y="262502"/>
                    <a:pt x="11427" y="223449"/>
                    <a:pt x="19999" y="184397"/>
                  </a:cubicBezTo>
                  <a:close/>
                </a:path>
              </a:pathLst>
            </a:custGeom>
            <a:solidFill>
              <a:srgbClr val="000000"/>
            </a:solidFill>
            <a:ln w="9525" cap="flat">
              <a:noFill/>
              <a:prstDash val="solid"/>
              <a:miter/>
            </a:ln>
          </p:spPr>
          <p:txBody>
            <a:bodyPr rtlCol="0" anchor="ctr"/>
            <a:lstStyle/>
            <a:p>
              <a:endParaRPr lang="en-US"/>
            </a:p>
          </p:txBody>
        </p:sp>
        <p:sp>
          <p:nvSpPr>
            <p:cNvPr id="12" name="Freeform 10">
              <a:extLst>
                <a:ext uri="{FF2B5EF4-FFF2-40B4-BE49-F238E27FC236}">
                  <a16:creationId xmlns:a16="http://schemas.microsoft.com/office/drawing/2014/main" id="{857F88E7-9E8B-AF39-B162-CFE36A9F6186}"/>
                </a:ext>
              </a:extLst>
            </p:cNvPr>
            <p:cNvSpPr/>
            <p:nvPr/>
          </p:nvSpPr>
          <p:spPr>
            <a:xfrm>
              <a:off x="6155910" y="5911341"/>
              <a:ext cx="102648" cy="148775"/>
            </a:xfrm>
            <a:custGeom>
              <a:avLst/>
              <a:gdLst>
                <a:gd name="connsiteX0" fmla="*/ 60960 w 84493"/>
                <a:gd name="connsiteY0" fmla="*/ 70485 h 115252"/>
                <a:gd name="connsiteX1" fmla="*/ 68580 w 84493"/>
                <a:gd name="connsiteY1" fmla="*/ 0 h 115252"/>
                <a:gd name="connsiteX2" fmla="*/ 0 w 84493"/>
                <a:gd name="connsiteY2" fmla="*/ 115253 h 115252"/>
                <a:gd name="connsiteX3" fmla="*/ 60960 w 84493"/>
                <a:gd name="connsiteY3" fmla="*/ 70485 h 115252"/>
              </a:gdLst>
              <a:ahLst/>
              <a:cxnLst>
                <a:cxn ang="0">
                  <a:pos x="connsiteX0" y="connsiteY0"/>
                </a:cxn>
                <a:cxn ang="0">
                  <a:pos x="connsiteX1" y="connsiteY1"/>
                </a:cxn>
                <a:cxn ang="0">
                  <a:pos x="connsiteX2" y="connsiteY2"/>
                </a:cxn>
                <a:cxn ang="0">
                  <a:pos x="connsiteX3" y="connsiteY3"/>
                </a:cxn>
              </a:cxnLst>
              <a:rect l="l" t="t" r="r" b="b"/>
              <a:pathLst>
                <a:path w="84493" h="115252">
                  <a:moveTo>
                    <a:pt x="60960" y="70485"/>
                  </a:moveTo>
                  <a:cubicBezTo>
                    <a:pt x="72390" y="49530"/>
                    <a:pt x="57150" y="23813"/>
                    <a:pt x="68580" y="0"/>
                  </a:cubicBezTo>
                  <a:cubicBezTo>
                    <a:pt x="104775" y="57150"/>
                    <a:pt x="78105" y="105728"/>
                    <a:pt x="0" y="115253"/>
                  </a:cubicBezTo>
                  <a:cubicBezTo>
                    <a:pt x="29527" y="103822"/>
                    <a:pt x="49530" y="91440"/>
                    <a:pt x="60960" y="70485"/>
                  </a:cubicBezTo>
                  <a:close/>
                </a:path>
              </a:pathLst>
            </a:custGeom>
            <a:solidFill>
              <a:srgbClr val="000000"/>
            </a:solidFill>
            <a:ln w="9525" cap="flat">
              <a:noFill/>
              <a:prstDash val="solid"/>
              <a:miter/>
            </a:ln>
          </p:spPr>
          <p:txBody>
            <a:bodyPr rtlCol="0" anchor="ctr"/>
            <a:lstStyle/>
            <a:p>
              <a:endParaRPr lang="en-US"/>
            </a:p>
          </p:txBody>
        </p:sp>
        <p:sp>
          <p:nvSpPr>
            <p:cNvPr id="13" name="Freeform 11">
              <a:extLst>
                <a:ext uri="{FF2B5EF4-FFF2-40B4-BE49-F238E27FC236}">
                  <a16:creationId xmlns:a16="http://schemas.microsoft.com/office/drawing/2014/main" id="{708DE5FF-AEF4-0955-274D-8B075EC50C9D}"/>
                </a:ext>
              </a:extLst>
            </p:cNvPr>
            <p:cNvSpPr/>
            <p:nvPr/>
          </p:nvSpPr>
          <p:spPr>
            <a:xfrm>
              <a:off x="5283614" y="5303942"/>
              <a:ext cx="58811" cy="145087"/>
            </a:xfrm>
            <a:custGeom>
              <a:avLst/>
              <a:gdLst>
                <a:gd name="connsiteX0" fmla="*/ 8404 w 48409"/>
                <a:gd name="connsiteY0" fmla="*/ 0 h 112395"/>
                <a:gd name="connsiteX1" fmla="*/ 48410 w 48409"/>
                <a:gd name="connsiteY1" fmla="*/ 112395 h 112395"/>
                <a:gd name="connsiteX2" fmla="*/ 8404 w 48409"/>
                <a:gd name="connsiteY2" fmla="*/ 0 h 112395"/>
              </a:gdLst>
              <a:ahLst/>
              <a:cxnLst>
                <a:cxn ang="0">
                  <a:pos x="connsiteX0" y="connsiteY0"/>
                </a:cxn>
                <a:cxn ang="0">
                  <a:pos x="connsiteX1" y="connsiteY1"/>
                </a:cxn>
                <a:cxn ang="0">
                  <a:pos x="connsiteX2" y="connsiteY2"/>
                </a:cxn>
              </a:cxnLst>
              <a:rect l="l" t="t" r="r" b="b"/>
              <a:pathLst>
                <a:path w="48409" h="112395">
                  <a:moveTo>
                    <a:pt x="8404" y="0"/>
                  </a:moveTo>
                  <a:cubicBezTo>
                    <a:pt x="7452" y="42863"/>
                    <a:pt x="30312" y="77153"/>
                    <a:pt x="48410" y="112395"/>
                  </a:cubicBezTo>
                  <a:cubicBezTo>
                    <a:pt x="2689" y="70485"/>
                    <a:pt x="-10646" y="33338"/>
                    <a:pt x="8404" y="0"/>
                  </a:cubicBezTo>
                  <a:close/>
                </a:path>
              </a:pathLst>
            </a:custGeom>
            <a:solidFill>
              <a:srgbClr val="000000"/>
            </a:solidFill>
            <a:ln w="9525" cap="flat">
              <a:noFill/>
              <a:prstDash val="solid"/>
              <a:miter/>
            </a:ln>
          </p:spPr>
          <p:txBody>
            <a:bodyPr rtlCol="0" anchor="ctr"/>
            <a:lstStyle/>
            <a:p>
              <a:endParaRPr lang="en-US"/>
            </a:p>
          </p:txBody>
        </p:sp>
        <p:sp>
          <p:nvSpPr>
            <p:cNvPr id="14" name="Freeform 12">
              <a:extLst>
                <a:ext uri="{FF2B5EF4-FFF2-40B4-BE49-F238E27FC236}">
                  <a16:creationId xmlns:a16="http://schemas.microsoft.com/office/drawing/2014/main" id="{A8D941CA-C536-88A7-5E42-28ADF9093705}"/>
                </a:ext>
              </a:extLst>
            </p:cNvPr>
            <p:cNvSpPr/>
            <p:nvPr/>
          </p:nvSpPr>
          <p:spPr>
            <a:xfrm>
              <a:off x="5402597" y="6558086"/>
              <a:ext cx="105301" cy="23192"/>
            </a:xfrm>
            <a:custGeom>
              <a:avLst/>
              <a:gdLst>
                <a:gd name="connsiteX0" fmla="*/ 72390 w 86677"/>
                <a:gd name="connsiteY0" fmla="*/ 0 h 17966"/>
                <a:gd name="connsiteX1" fmla="*/ 86678 w 86677"/>
                <a:gd name="connsiteY1" fmla="*/ 10478 h 17966"/>
                <a:gd name="connsiteX2" fmla="*/ 72390 w 86677"/>
                <a:gd name="connsiteY2" fmla="*/ 17145 h 17966"/>
                <a:gd name="connsiteX3" fmla="*/ 953 w 86677"/>
                <a:gd name="connsiteY3" fmla="*/ 6668 h 17966"/>
                <a:gd name="connsiteX4" fmla="*/ 0 w 86677"/>
                <a:gd name="connsiteY4" fmla="*/ 0 h 17966"/>
                <a:gd name="connsiteX5" fmla="*/ 72390 w 86677"/>
                <a:gd name="connsiteY5" fmla="*/ 0 h 17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7966">
                  <a:moveTo>
                    <a:pt x="72390" y="0"/>
                  </a:moveTo>
                  <a:cubicBezTo>
                    <a:pt x="79058" y="0"/>
                    <a:pt x="86678" y="1905"/>
                    <a:pt x="86678" y="10478"/>
                  </a:cubicBezTo>
                  <a:cubicBezTo>
                    <a:pt x="86678" y="20003"/>
                    <a:pt x="78105" y="18097"/>
                    <a:pt x="72390" y="17145"/>
                  </a:cubicBezTo>
                  <a:cubicBezTo>
                    <a:pt x="48578" y="13335"/>
                    <a:pt x="24765" y="10478"/>
                    <a:pt x="953" y="6668"/>
                  </a:cubicBezTo>
                  <a:cubicBezTo>
                    <a:pt x="953" y="4763"/>
                    <a:pt x="953" y="1905"/>
                    <a:pt x="0" y="0"/>
                  </a:cubicBezTo>
                  <a:cubicBezTo>
                    <a:pt x="23813" y="0"/>
                    <a:pt x="47625" y="0"/>
                    <a:pt x="72390" y="0"/>
                  </a:cubicBezTo>
                  <a:close/>
                </a:path>
              </a:pathLst>
            </a:custGeom>
            <a:solidFill>
              <a:srgbClr val="000000"/>
            </a:solidFill>
            <a:ln w="9525" cap="flat">
              <a:noFill/>
              <a:prstDash val="solid"/>
              <a:miter/>
            </a:ln>
          </p:spPr>
          <p:txBody>
            <a:bodyPr rtlCol="0" anchor="ctr"/>
            <a:lstStyle/>
            <a:p>
              <a:endParaRPr lang="en-US"/>
            </a:p>
          </p:txBody>
        </p:sp>
      </p:grpSp>
      <p:grpSp>
        <p:nvGrpSpPr>
          <p:cNvPr id="45" name="Group 44">
            <a:extLst>
              <a:ext uri="{FF2B5EF4-FFF2-40B4-BE49-F238E27FC236}">
                <a16:creationId xmlns:a16="http://schemas.microsoft.com/office/drawing/2014/main" id="{6EA2000A-AA5B-14B8-D2C3-E048C2E1CE16}"/>
              </a:ext>
            </a:extLst>
          </p:cNvPr>
          <p:cNvGrpSpPr/>
          <p:nvPr/>
        </p:nvGrpSpPr>
        <p:grpSpPr>
          <a:xfrm>
            <a:off x="5991957" y="3067283"/>
            <a:ext cx="1279634" cy="2425931"/>
            <a:chOff x="6404858" y="2475920"/>
            <a:chExt cx="1339737" cy="2999072"/>
          </a:xfrm>
        </p:grpSpPr>
        <p:sp>
          <p:nvSpPr>
            <p:cNvPr id="16" name="Freeform 14">
              <a:extLst>
                <a:ext uri="{FF2B5EF4-FFF2-40B4-BE49-F238E27FC236}">
                  <a16:creationId xmlns:a16="http://schemas.microsoft.com/office/drawing/2014/main" id="{D4656302-1EAF-CEC8-F8A8-1A3216673497}"/>
                </a:ext>
              </a:extLst>
            </p:cNvPr>
            <p:cNvSpPr/>
            <p:nvPr/>
          </p:nvSpPr>
          <p:spPr>
            <a:xfrm>
              <a:off x="6837197" y="3452041"/>
              <a:ext cx="13343" cy="12278"/>
            </a:xfrm>
            <a:custGeom>
              <a:avLst/>
              <a:gdLst>
                <a:gd name="connsiteX0" fmla="*/ 8573 w 8572"/>
                <a:gd name="connsiteY0" fmla="*/ 7620 h 7620"/>
                <a:gd name="connsiteX1" fmla="*/ 0 w 8572"/>
                <a:gd name="connsiteY1" fmla="*/ 0 h 7620"/>
                <a:gd name="connsiteX2" fmla="*/ 8573 w 8572"/>
                <a:gd name="connsiteY2" fmla="*/ 7620 h 7620"/>
              </a:gdLst>
              <a:ahLst/>
              <a:cxnLst>
                <a:cxn ang="0">
                  <a:pos x="connsiteX0" y="connsiteY0"/>
                </a:cxn>
                <a:cxn ang="0">
                  <a:pos x="connsiteX1" y="connsiteY1"/>
                </a:cxn>
                <a:cxn ang="0">
                  <a:pos x="connsiteX2" y="connsiteY2"/>
                </a:cxn>
              </a:cxnLst>
              <a:rect l="l" t="t" r="r" b="b"/>
              <a:pathLst>
                <a:path w="8572" h="7620">
                  <a:moveTo>
                    <a:pt x="8573" y="7620"/>
                  </a:moveTo>
                  <a:cubicBezTo>
                    <a:pt x="5715" y="4763"/>
                    <a:pt x="2858" y="2858"/>
                    <a:pt x="0" y="0"/>
                  </a:cubicBezTo>
                  <a:cubicBezTo>
                    <a:pt x="2858" y="2858"/>
                    <a:pt x="5715" y="5715"/>
                    <a:pt x="8573" y="7620"/>
                  </a:cubicBezTo>
                  <a:close/>
                </a:path>
              </a:pathLst>
            </a:custGeom>
            <a:solidFill>
              <a:srgbClr val="FFFFFF"/>
            </a:solidFill>
            <a:ln w="9525" cap="flat">
              <a:noFill/>
              <a:prstDash val="solid"/>
              <a:miter/>
            </a:ln>
          </p:spPr>
          <p:txBody>
            <a:bodyPr rtlCol="0" anchor="ctr"/>
            <a:lstStyle/>
            <a:p>
              <a:endParaRPr lang="en-US"/>
            </a:p>
          </p:txBody>
        </p:sp>
        <p:sp>
          <p:nvSpPr>
            <p:cNvPr id="17" name="Freeform 15">
              <a:extLst>
                <a:ext uri="{FF2B5EF4-FFF2-40B4-BE49-F238E27FC236}">
                  <a16:creationId xmlns:a16="http://schemas.microsoft.com/office/drawing/2014/main" id="{EFD4F41A-B126-B84B-6847-F2FA11EEC6EA}"/>
                </a:ext>
              </a:extLst>
            </p:cNvPr>
            <p:cNvSpPr/>
            <p:nvPr/>
          </p:nvSpPr>
          <p:spPr>
            <a:xfrm>
              <a:off x="6852024" y="3464319"/>
              <a:ext cx="47446" cy="33764"/>
            </a:xfrm>
            <a:custGeom>
              <a:avLst/>
              <a:gdLst>
                <a:gd name="connsiteX0" fmla="*/ 30480 w 30480"/>
                <a:gd name="connsiteY0" fmla="*/ 20955 h 20954"/>
                <a:gd name="connsiteX1" fmla="*/ 0 w 30480"/>
                <a:gd name="connsiteY1" fmla="*/ 0 h 20954"/>
                <a:gd name="connsiteX2" fmla="*/ 30480 w 30480"/>
                <a:gd name="connsiteY2" fmla="*/ 20955 h 20954"/>
              </a:gdLst>
              <a:ahLst/>
              <a:cxnLst>
                <a:cxn ang="0">
                  <a:pos x="connsiteX0" y="connsiteY0"/>
                </a:cxn>
                <a:cxn ang="0">
                  <a:pos x="connsiteX1" y="connsiteY1"/>
                </a:cxn>
                <a:cxn ang="0">
                  <a:pos x="connsiteX2" y="connsiteY2"/>
                </a:cxn>
              </a:cxnLst>
              <a:rect l="l" t="t" r="r" b="b"/>
              <a:pathLst>
                <a:path w="30480" h="20954">
                  <a:moveTo>
                    <a:pt x="30480" y="20955"/>
                  </a:moveTo>
                  <a:cubicBezTo>
                    <a:pt x="20003" y="14288"/>
                    <a:pt x="9525" y="7620"/>
                    <a:pt x="0" y="0"/>
                  </a:cubicBezTo>
                  <a:cubicBezTo>
                    <a:pt x="9525" y="8573"/>
                    <a:pt x="19050" y="15240"/>
                    <a:pt x="30480" y="20955"/>
                  </a:cubicBezTo>
                  <a:close/>
                </a:path>
              </a:pathLst>
            </a:custGeom>
            <a:solidFill>
              <a:srgbClr val="FFFFFF"/>
            </a:solidFill>
            <a:ln w="9525" cap="flat">
              <a:noFill/>
              <a:prstDash val="solid"/>
              <a:miter/>
            </a:ln>
          </p:spPr>
          <p:txBody>
            <a:bodyPr rtlCol="0" anchor="ctr"/>
            <a:lstStyle/>
            <a:p>
              <a:endParaRPr lang="en-US"/>
            </a:p>
          </p:txBody>
        </p:sp>
        <p:sp>
          <p:nvSpPr>
            <p:cNvPr id="18" name="Freeform 16">
              <a:extLst>
                <a:ext uri="{FF2B5EF4-FFF2-40B4-BE49-F238E27FC236}">
                  <a16:creationId xmlns:a16="http://schemas.microsoft.com/office/drawing/2014/main" id="{68845C46-1C01-0754-8972-ACE8C7CC9447}"/>
                </a:ext>
              </a:extLst>
            </p:cNvPr>
            <p:cNvSpPr/>
            <p:nvPr/>
          </p:nvSpPr>
          <p:spPr>
            <a:xfrm>
              <a:off x="6902435" y="3499620"/>
              <a:ext cx="13343" cy="7673"/>
            </a:xfrm>
            <a:custGeom>
              <a:avLst/>
              <a:gdLst>
                <a:gd name="connsiteX0" fmla="*/ 8573 w 8572"/>
                <a:gd name="connsiteY0" fmla="*/ 4763 h 4762"/>
                <a:gd name="connsiteX1" fmla="*/ 0 w 8572"/>
                <a:gd name="connsiteY1" fmla="*/ 0 h 4762"/>
                <a:gd name="connsiteX2" fmla="*/ 8573 w 8572"/>
                <a:gd name="connsiteY2" fmla="*/ 4763 h 4762"/>
              </a:gdLst>
              <a:ahLst/>
              <a:cxnLst>
                <a:cxn ang="0">
                  <a:pos x="connsiteX0" y="connsiteY0"/>
                </a:cxn>
                <a:cxn ang="0">
                  <a:pos x="connsiteX1" y="connsiteY1"/>
                </a:cxn>
                <a:cxn ang="0">
                  <a:pos x="connsiteX2" y="connsiteY2"/>
                </a:cxn>
              </a:cxnLst>
              <a:rect l="l" t="t" r="r" b="b"/>
              <a:pathLst>
                <a:path w="8572" h="4762">
                  <a:moveTo>
                    <a:pt x="8573" y="4763"/>
                  </a:moveTo>
                  <a:cubicBezTo>
                    <a:pt x="5715" y="2858"/>
                    <a:pt x="2857" y="1905"/>
                    <a:pt x="0" y="0"/>
                  </a:cubicBezTo>
                  <a:cubicBezTo>
                    <a:pt x="2857" y="1905"/>
                    <a:pt x="5715" y="3810"/>
                    <a:pt x="8573" y="4763"/>
                  </a:cubicBezTo>
                  <a:close/>
                </a:path>
              </a:pathLst>
            </a:custGeom>
            <a:solidFill>
              <a:srgbClr val="FFFFFF"/>
            </a:solidFill>
            <a:ln w="9525" cap="flat">
              <a:noFill/>
              <a:prstDash val="solid"/>
              <a:miter/>
            </a:ln>
          </p:spPr>
          <p:txBody>
            <a:bodyPr rtlCol="0" anchor="ctr"/>
            <a:lstStyle/>
            <a:p>
              <a:endParaRPr lang="en-US"/>
            </a:p>
          </p:txBody>
        </p:sp>
        <p:sp>
          <p:nvSpPr>
            <p:cNvPr id="19" name="Freeform 17">
              <a:extLst>
                <a:ext uri="{FF2B5EF4-FFF2-40B4-BE49-F238E27FC236}">
                  <a16:creationId xmlns:a16="http://schemas.microsoft.com/office/drawing/2014/main" id="{C282D93D-81F9-8BB5-FA11-705C08903388}"/>
                </a:ext>
              </a:extLst>
            </p:cNvPr>
            <p:cNvSpPr/>
            <p:nvPr/>
          </p:nvSpPr>
          <p:spPr>
            <a:xfrm>
              <a:off x="7396166" y="3161967"/>
              <a:ext cx="1482" cy="38369"/>
            </a:xfrm>
            <a:custGeom>
              <a:avLst/>
              <a:gdLst>
                <a:gd name="connsiteX0" fmla="*/ 0 w 952"/>
                <a:gd name="connsiteY0" fmla="*/ 0 h 23812"/>
                <a:gd name="connsiteX1" fmla="*/ 953 w 952"/>
                <a:gd name="connsiteY1" fmla="*/ 23813 h 23812"/>
                <a:gd name="connsiteX2" fmla="*/ 0 w 952"/>
                <a:gd name="connsiteY2" fmla="*/ 0 h 23812"/>
              </a:gdLst>
              <a:ahLst/>
              <a:cxnLst>
                <a:cxn ang="0">
                  <a:pos x="connsiteX0" y="connsiteY0"/>
                </a:cxn>
                <a:cxn ang="0">
                  <a:pos x="connsiteX1" y="connsiteY1"/>
                </a:cxn>
                <a:cxn ang="0">
                  <a:pos x="connsiteX2" y="connsiteY2"/>
                </a:cxn>
              </a:cxnLst>
              <a:rect l="l" t="t" r="r" b="b"/>
              <a:pathLst>
                <a:path w="952" h="23812">
                  <a:moveTo>
                    <a:pt x="0" y="0"/>
                  </a:moveTo>
                  <a:cubicBezTo>
                    <a:pt x="953" y="7620"/>
                    <a:pt x="953" y="15240"/>
                    <a:pt x="953" y="23813"/>
                  </a:cubicBezTo>
                  <a:cubicBezTo>
                    <a:pt x="953" y="15240"/>
                    <a:pt x="0" y="7620"/>
                    <a:pt x="0" y="0"/>
                  </a:cubicBezTo>
                  <a:close/>
                </a:path>
              </a:pathLst>
            </a:custGeom>
            <a:solidFill>
              <a:srgbClr val="FFFFFF"/>
            </a:solidFill>
            <a:ln w="9525" cap="flat">
              <a:noFill/>
              <a:prstDash val="solid"/>
              <a:miter/>
            </a:ln>
          </p:spPr>
          <p:txBody>
            <a:bodyPr rtlCol="0" anchor="ctr"/>
            <a:lstStyle/>
            <a:p>
              <a:endParaRPr lang="en-US"/>
            </a:p>
          </p:txBody>
        </p:sp>
        <p:sp>
          <p:nvSpPr>
            <p:cNvPr id="20" name="Freeform 18">
              <a:extLst>
                <a:ext uri="{FF2B5EF4-FFF2-40B4-BE49-F238E27FC236}">
                  <a16:creationId xmlns:a16="http://schemas.microsoft.com/office/drawing/2014/main" id="{EF1083E8-5712-ED2D-F60C-9254B05B4B77}"/>
                </a:ext>
              </a:extLst>
            </p:cNvPr>
            <p:cNvSpPr/>
            <p:nvPr/>
          </p:nvSpPr>
          <p:spPr>
            <a:xfrm>
              <a:off x="6975087" y="3533385"/>
              <a:ext cx="13343" cy="4604"/>
            </a:xfrm>
            <a:custGeom>
              <a:avLst/>
              <a:gdLst>
                <a:gd name="connsiteX0" fmla="*/ 8572 w 8572"/>
                <a:gd name="connsiteY0" fmla="*/ 2858 h 2857"/>
                <a:gd name="connsiteX1" fmla="*/ 0 w 8572"/>
                <a:gd name="connsiteY1" fmla="*/ 0 h 2857"/>
                <a:gd name="connsiteX2" fmla="*/ 8572 w 8572"/>
                <a:gd name="connsiteY2" fmla="*/ 2858 h 2857"/>
              </a:gdLst>
              <a:ahLst/>
              <a:cxnLst>
                <a:cxn ang="0">
                  <a:pos x="connsiteX0" y="connsiteY0"/>
                </a:cxn>
                <a:cxn ang="0">
                  <a:pos x="connsiteX1" y="connsiteY1"/>
                </a:cxn>
                <a:cxn ang="0">
                  <a:pos x="connsiteX2" y="connsiteY2"/>
                </a:cxn>
              </a:cxnLst>
              <a:rect l="l" t="t" r="r" b="b"/>
              <a:pathLst>
                <a:path w="8572" h="2857">
                  <a:moveTo>
                    <a:pt x="8572" y="2858"/>
                  </a:moveTo>
                  <a:cubicBezTo>
                    <a:pt x="5715" y="1905"/>
                    <a:pt x="2857" y="953"/>
                    <a:pt x="0" y="0"/>
                  </a:cubicBezTo>
                  <a:cubicBezTo>
                    <a:pt x="2857" y="953"/>
                    <a:pt x="5715" y="1905"/>
                    <a:pt x="8572" y="2858"/>
                  </a:cubicBezTo>
                  <a:close/>
                </a:path>
              </a:pathLst>
            </a:custGeom>
            <a:solidFill>
              <a:srgbClr val="FFFFFF"/>
            </a:solidFill>
            <a:ln w="9525" cap="flat">
              <a:noFill/>
              <a:prstDash val="solid"/>
              <a:miter/>
            </a:ln>
          </p:spPr>
          <p:txBody>
            <a:bodyPr rtlCol="0" anchor="ctr"/>
            <a:lstStyle/>
            <a:p>
              <a:endParaRPr lang="en-US"/>
            </a:p>
          </p:txBody>
        </p:sp>
        <p:sp>
          <p:nvSpPr>
            <p:cNvPr id="21" name="Freeform 19">
              <a:extLst>
                <a:ext uri="{FF2B5EF4-FFF2-40B4-BE49-F238E27FC236}">
                  <a16:creationId xmlns:a16="http://schemas.microsoft.com/office/drawing/2014/main" id="{02FDC0FB-3537-9281-9F79-36EFC67D64EC}"/>
                </a:ext>
              </a:extLst>
            </p:cNvPr>
            <p:cNvSpPr/>
            <p:nvPr/>
          </p:nvSpPr>
          <p:spPr>
            <a:xfrm>
              <a:off x="6918744" y="3510363"/>
              <a:ext cx="13343" cy="6139"/>
            </a:xfrm>
            <a:custGeom>
              <a:avLst/>
              <a:gdLst>
                <a:gd name="connsiteX0" fmla="*/ 8573 w 8572"/>
                <a:gd name="connsiteY0" fmla="*/ 3810 h 3810"/>
                <a:gd name="connsiteX1" fmla="*/ 0 w 8572"/>
                <a:gd name="connsiteY1" fmla="*/ 0 h 3810"/>
                <a:gd name="connsiteX2" fmla="*/ 8573 w 8572"/>
                <a:gd name="connsiteY2" fmla="*/ 3810 h 3810"/>
              </a:gdLst>
              <a:ahLst/>
              <a:cxnLst>
                <a:cxn ang="0">
                  <a:pos x="connsiteX0" y="connsiteY0"/>
                </a:cxn>
                <a:cxn ang="0">
                  <a:pos x="connsiteX1" y="connsiteY1"/>
                </a:cxn>
                <a:cxn ang="0">
                  <a:pos x="connsiteX2" y="connsiteY2"/>
                </a:cxn>
              </a:cxnLst>
              <a:rect l="l" t="t" r="r" b="b"/>
              <a:pathLst>
                <a:path w="8572" h="3810">
                  <a:moveTo>
                    <a:pt x="8573" y="3810"/>
                  </a:moveTo>
                  <a:cubicBezTo>
                    <a:pt x="5715" y="2858"/>
                    <a:pt x="2858" y="953"/>
                    <a:pt x="0" y="0"/>
                  </a:cubicBezTo>
                  <a:cubicBezTo>
                    <a:pt x="2858" y="953"/>
                    <a:pt x="5715" y="2858"/>
                    <a:pt x="8573" y="3810"/>
                  </a:cubicBezTo>
                  <a:close/>
                </a:path>
              </a:pathLst>
            </a:custGeom>
            <a:solidFill>
              <a:srgbClr val="FFFFFF"/>
            </a:solidFill>
            <a:ln w="9525" cap="flat">
              <a:noFill/>
              <a:prstDash val="solid"/>
              <a:miter/>
            </a:ln>
          </p:spPr>
          <p:txBody>
            <a:bodyPr rtlCol="0" anchor="ctr"/>
            <a:lstStyle/>
            <a:p>
              <a:endParaRPr lang="en-US"/>
            </a:p>
          </p:txBody>
        </p:sp>
        <p:sp>
          <p:nvSpPr>
            <p:cNvPr id="22" name="Freeform 20">
              <a:extLst>
                <a:ext uri="{FF2B5EF4-FFF2-40B4-BE49-F238E27FC236}">
                  <a16:creationId xmlns:a16="http://schemas.microsoft.com/office/drawing/2014/main" id="{6352A409-2AB4-3A77-6B2C-85F9E3BEF880}"/>
                </a:ext>
              </a:extLst>
            </p:cNvPr>
            <p:cNvSpPr/>
            <p:nvPr/>
          </p:nvSpPr>
          <p:spPr>
            <a:xfrm>
              <a:off x="6994361" y="3539524"/>
              <a:ext cx="11860" cy="3068"/>
            </a:xfrm>
            <a:custGeom>
              <a:avLst/>
              <a:gdLst>
                <a:gd name="connsiteX0" fmla="*/ 7620 w 7619"/>
                <a:gd name="connsiteY0" fmla="*/ 1905 h 1904"/>
                <a:gd name="connsiteX1" fmla="*/ 0 w 7619"/>
                <a:gd name="connsiteY1" fmla="*/ 0 h 1904"/>
                <a:gd name="connsiteX2" fmla="*/ 7620 w 7619"/>
                <a:gd name="connsiteY2" fmla="*/ 1905 h 1904"/>
              </a:gdLst>
              <a:ahLst/>
              <a:cxnLst>
                <a:cxn ang="0">
                  <a:pos x="connsiteX0" y="connsiteY0"/>
                </a:cxn>
                <a:cxn ang="0">
                  <a:pos x="connsiteX1" y="connsiteY1"/>
                </a:cxn>
                <a:cxn ang="0">
                  <a:pos x="connsiteX2" y="connsiteY2"/>
                </a:cxn>
              </a:cxnLst>
              <a:rect l="l" t="t" r="r" b="b"/>
              <a:pathLst>
                <a:path w="7619" h="1904">
                  <a:moveTo>
                    <a:pt x="7620" y="1905"/>
                  </a:moveTo>
                  <a:cubicBezTo>
                    <a:pt x="4763" y="952"/>
                    <a:pt x="2857" y="952"/>
                    <a:pt x="0" y="0"/>
                  </a:cubicBezTo>
                  <a:cubicBezTo>
                    <a:pt x="1905" y="952"/>
                    <a:pt x="4763" y="952"/>
                    <a:pt x="7620" y="1905"/>
                  </a:cubicBezTo>
                  <a:close/>
                </a:path>
              </a:pathLst>
            </a:custGeom>
            <a:solidFill>
              <a:srgbClr val="FFFFFF"/>
            </a:solidFill>
            <a:ln w="9525" cap="flat">
              <a:noFill/>
              <a:prstDash val="solid"/>
              <a:miter/>
            </a:ln>
          </p:spPr>
          <p:txBody>
            <a:bodyPr rtlCol="0" anchor="ctr"/>
            <a:lstStyle/>
            <a:p>
              <a:endParaRPr lang="en-US"/>
            </a:p>
          </p:txBody>
        </p:sp>
        <p:sp>
          <p:nvSpPr>
            <p:cNvPr id="23" name="Freeform 21">
              <a:extLst>
                <a:ext uri="{FF2B5EF4-FFF2-40B4-BE49-F238E27FC236}">
                  <a16:creationId xmlns:a16="http://schemas.microsoft.com/office/drawing/2014/main" id="{09F6591C-511A-FEA3-8136-C6BFC4336420}"/>
                </a:ext>
              </a:extLst>
            </p:cNvPr>
            <p:cNvSpPr/>
            <p:nvPr/>
          </p:nvSpPr>
          <p:spPr>
            <a:xfrm>
              <a:off x="7012153" y="3544128"/>
              <a:ext cx="11860" cy="3070"/>
            </a:xfrm>
            <a:custGeom>
              <a:avLst/>
              <a:gdLst>
                <a:gd name="connsiteX0" fmla="*/ 7620 w 7619"/>
                <a:gd name="connsiteY0" fmla="*/ 1905 h 1905"/>
                <a:gd name="connsiteX1" fmla="*/ 0 w 7619"/>
                <a:gd name="connsiteY1" fmla="*/ 0 h 1905"/>
                <a:gd name="connsiteX2" fmla="*/ 7620 w 7619"/>
                <a:gd name="connsiteY2" fmla="*/ 1905 h 1905"/>
              </a:gdLst>
              <a:ahLst/>
              <a:cxnLst>
                <a:cxn ang="0">
                  <a:pos x="connsiteX0" y="connsiteY0"/>
                </a:cxn>
                <a:cxn ang="0">
                  <a:pos x="connsiteX1" y="connsiteY1"/>
                </a:cxn>
                <a:cxn ang="0">
                  <a:pos x="connsiteX2" y="connsiteY2"/>
                </a:cxn>
              </a:cxnLst>
              <a:rect l="l" t="t" r="r" b="b"/>
              <a:pathLst>
                <a:path w="7619" h="1905">
                  <a:moveTo>
                    <a:pt x="7620" y="1905"/>
                  </a:moveTo>
                  <a:cubicBezTo>
                    <a:pt x="4763" y="1905"/>
                    <a:pt x="1905" y="953"/>
                    <a:pt x="0" y="0"/>
                  </a:cubicBezTo>
                  <a:cubicBezTo>
                    <a:pt x="2857" y="953"/>
                    <a:pt x="5715" y="953"/>
                    <a:pt x="7620" y="1905"/>
                  </a:cubicBezTo>
                  <a:close/>
                </a:path>
              </a:pathLst>
            </a:custGeom>
            <a:solidFill>
              <a:srgbClr val="FFFFFF"/>
            </a:solidFill>
            <a:ln w="9525" cap="flat">
              <a:noFill/>
              <a:prstDash val="solid"/>
              <a:miter/>
            </a:ln>
          </p:spPr>
          <p:txBody>
            <a:bodyPr rtlCol="0" anchor="ctr"/>
            <a:lstStyle/>
            <a:p>
              <a:endParaRPr lang="en-US"/>
            </a:p>
          </p:txBody>
        </p:sp>
        <p:sp>
          <p:nvSpPr>
            <p:cNvPr id="24" name="Freeform 22">
              <a:extLst>
                <a:ext uri="{FF2B5EF4-FFF2-40B4-BE49-F238E27FC236}">
                  <a16:creationId xmlns:a16="http://schemas.microsoft.com/office/drawing/2014/main" id="{500260A2-D212-B2C3-7CFC-A96C1EEFE45E}"/>
                </a:ext>
              </a:extLst>
            </p:cNvPr>
            <p:cNvSpPr/>
            <p:nvPr/>
          </p:nvSpPr>
          <p:spPr>
            <a:xfrm>
              <a:off x="7394684" y="3200338"/>
              <a:ext cx="1482" cy="16882"/>
            </a:xfrm>
            <a:custGeom>
              <a:avLst/>
              <a:gdLst>
                <a:gd name="connsiteX0" fmla="*/ 952 w 952"/>
                <a:gd name="connsiteY0" fmla="*/ 0 h 10477"/>
                <a:gd name="connsiteX1" fmla="*/ 0 w 952"/>
                <a:gd name="connsiteY1" fmla="*/ 10478 h 10477"/>
                <a:gd name="connsiteX2" fmla="*/ 952 w 952"/>
                <a:gd name="connsiteY2" fmla="*/ 0 h 10477"/>
              </a:gdLst>
              <a:ahLst/>
              <a:cxnLst>
                <a:cxn ang="0">
                  <a:pos x="connsiteX0" y="connsiteY0"/>
                </a:cxn>
                <a:cxn ang="0">
                  <a:pos x="connsiteX1" y="connsiteY1"/>
                </a:cxn>
                <a:cxn ang="0">
                  <a:pos x="connsiteX2" y="connsiteY2"/>
                </a:cxn>
              </a:cxnLst>
              <a:rect l="l" t="t" r="r" b="b"/>
              <a:pathLst>
                <a:path w="952" h="10477">
                  <a:moveTo>
                    <a:pt x="952" y="0"/>
                  </a:moveTo>
                  <a:cubicBezTo>
                    <a:pt x="952" y="3810"/>
                    <a:pt x="952" y="7620"/>
                    <a:pt x="0" y="10478"/>
                  </a:cubicBezTo>
                  <a:cubicBezTo>
                    <a:pt x="952" y="7620"/>
                    <a:pt x="952" y="3810"/>
                    <a:pt x="952" y="0"/>
                  </a:cubicBezTo>
                  <a:close/>
                </a:path>
              </a:pathLst>
            </a:custGeom>
            <a:solidFill>
              <a:srgbClr val="FFFFFF"/>
            </a:solidFill>
            <a:ln w="9525" cap="flat">
              <a:noFill/>
              <a:prstDash val="solid"/>
              <a:miter/>
            </a:ln>
          </p:spPr>
          <p:txBody>
            <a:bodyPr rtlCol="0" anchor="ctr"/>
            <a:lstStyle/>
            <a:p>
              <a:endParaRPr lang="en-US"/>
            </a:p>
          </p:txBody>
        </p:sp>
        <p:sp>
          <p:nvSpPr>
            <p:cNvPr id="25" name="Freeform 23">
              <a:extLst>
                <a:ext uri="{FF2B5EF4-FFF2-40B4-BE49-F238E27FC236}">
                  <a16:creationId xmlns:a16="http://schemas.microsoft.com/office/drawing/2014/main" id="{0FD75598-0362-DA17-A0BC-A097733E782E}"/>
                </a:ext>
              </a:extLst>
            </p:cNvPr>
            <p:cNvSpPr/>
            <p:nvPr/>
          </p:nvSpPr>
          <p:spPr>
            <a:xfrm>
              <a:off x="6936536" y="3518037"/>
              <a:ext cx="34101" cy="13812"/>
            </a:xfrm>
            <a:custGeom>
              <a:avLst/>
              <a:gdLst>
                <a:gd name="connsiteX0" fmla="*/ 21907 w 21907"/>
                <a:gd name="connsiteY0" fmla="*/ 8573 h 8572"/>
                <a:gd name="connsiteX1" fmla="*/ 0 w 21907"/>
                <a:gd name="connsiteY1" fmla="*/ 0 h 8572"/>
                <a:gd name="connsiteX2" fmla="*/ 21907 w 21907"/>
                <a:gd name="connsiteY2" fmla="*/ 8573 h 8572"/>
              </a:gdLst>
              <a:ahLst/>
              <a:cxnLst>
                <a:cxn ang="0">
                  <a:pos x="connsiteX0" y="connsiteY0"/>
                </a:cxn>
                <a:cxn ang="0">
                  <a:pos x="connsiteX1" y="connsiteY1"/>
                </a:cxn>
                <a:cxn ang="0">
                  <a:pos x="connsiteX2" y="connsiteY2"/>
                </a:cxn>
              </a:cxnLst>
              <a:rect l="l" t="t" r="r" b="b"/>
              <a:pathLst>
                <a:path w="21907" h="8572">
                  <a:moveTo>
                    <a:pt x="21907" y="8573"/>
                  </a:moveTo>
                  <a:cubicBezTo>
                    <a:pt x="14288" y="5715"/>
                    <a:pt x="6668" y="2858"/>
                    <a:pt x="0" y="0"/>
                  </a:cubicBezTo>
                  <a:cubicBezTo>
                    <a:pt x="6668" y="3810"/>
                    <a:pt x="14288" y="6667"/>
                    <a:pt x="21907" y="8573"/>
                  </a:cubicBezTo>
                  <a:close/>
                </a:path>
              </a:pathLst>
            </a:custGeom>
            <a:solidFill>
              <a:srgbClr val="FFFFFF"/>
            </a:solidFill>
            <a:ln w="9525" cap="flat">
              <a:noFill/>
              <a:prstDash val="solid"/>
              <a:miter/>
            </a:ln>
          </p:spPr>
          <p:txBody>
            <a:bodyPr rtlCol="0" anchor="ctr"/>
            <a:lstStyle/>
            <a:p>
              <a:endParaRPr lang="en-US"/>
            </a:p>
          </p:txBody>
        </p:sp>
        <p:sp>
          <p:nvSpPr>
            <p:cNvPr id="26" name="Freeform 24">
              <a:extLst>
                <a:ext uri="{FF2B5EF4-FFF2-40B4-BE49-F238E27FC236}">
                  <a16:creationId xmlns:a16="http://schemas.microsoft.com/office/drawing/2014/main" id="{11255113-A7AC-C05E-AB8E-AD29CE0F5544}"/>
                </a:ext>
              </a:extLst>
            </p:cNvPr>
            <p:cNvSpPr/>
            <p:nvPr/>
          </p:nvSpPr>
          <p:spPr>
            <a:xfrm>
              <a:off x="7175248" y="3527246"/>
              <a:ext cx="28170" cy="10743"/>
            </a:xfrm>
            <a:custGeom>
              <a:avLst/>
              <a:gdLst>
                <a:gd name="connsiteX0" fmla="*/ 18097 w 18097"/>
                <a:gd name="connsiteY0" fmla="*/ 0 h 6667"/>
                <a:gd name="connsiteX1" fmla="*/ 0 w 18097"/>
                <a:gd name="connsiteY1" fmla="*/ 6667 h 6667"/>
                <a:gd name="connsiteX2" fmla="*/ 18097 w 18097"/>
                <a:gd name="connsiteY2" fmla="*/ 0 h 6667"/>
              </a:gdLst>
              <a:ahLst/>
              <a:cxnLst>
                <a:cxn ang="0">
                  <a:pos x="connsiteX0" y="connsiteY0"/>
                </a:cxn>
                <a:cxn ang="0">
                  <a:pos x="connsiteX1" y="connsiteY1"/>
                </a:cxn>
                <a:cxn ang="0">
                  <a:pos x="connsiteX2" y="connsiteY2"/>
                </a:cxn>
              </a:cxnLst>
              <a:rect l="l" t="t" r="r" b="b"/>
              <a:pathLst>
                <a:path w="18097" h="6667">
                  <a:moveTo>
                    <a:pt x="18097" y="0"/>
                  </a:moveTo>
                  <a:cubicBezTo>
                    <a:pt x="12382" y="2858"/>
                    <a:pt x="5715" y="4763"/>
                    <a:pt x="0" y="6667"/>
                  </a:cubicBezTo>
                  <a:cubicBezTo>
                    <a:pt x="5715" y="4763"/>
                    <a:pt x="11430" y="1905"/>
                    <a:pt x="18097" y="0"/>
                  </a:cubicBezTo>
                  <a:close/>
                </a:path>
              </a:pathLst>
            </a:custGeom>
            <a:solidFill>
              <a:srgbClr val="FFFFFF"/>
            </a:solidFill>
            <a:ln w="9525" cap="flat">
              <a:noFill/>
              <a:prstDash val="solid"/>
              <a:miter/>
            </a:ln>
          </p:spPr>
          <p:txBody>
            <a:bodyPr rtlCol="0" anchor="ctr"/>
            <a:lstStyle/>
            <a:p>
              <a:endParaRPr lang="en-US"/>
            </a:p>
          </p:txBody>
        </p:sp>
        <p:sp>
          <p:nvSpPr>
            <p:cNvPr id="27" name="Freeform 25">
              <a:extLst>
                <a:ext uri="{FF2B5EF4-FFF2-40B4-BE49-F238E27FC236}">
                  <a16:creationId xmlns:a16="http://schemas.microsoft.com/office/drawing/2014/main" id="{1DA91D88-53AF-3EA8-E55F-811B445CB9F1}"/>
                </a:ext>
              </a:extLst>
            </p:cNvPr>
            <p:cNvSpPr/>
            <p:nvPr/>
          </p:nvSpPr>
          <p:spPr>
            <a:xfrm>
              <a:off x="6736592" y="2868158"/>
              <a:ext cx="658091" cy="571191"/>
            </a:xfrm>
            <a:custGeom>
              <a:avLst/>
              <a:gdLst>
                <a:gd name="connsiteX0" fmla="*/ 332283 w 422770"/>
                <a:gd name="connsiteY0" fmla="*/ 300451 h 354486"/>
                <a:gd name="connsiteX1" fmla="*/ 422771 w 422770"/>
                <a:gd name="connsiteY1" fmla="*/ 182341 h 354486"/>
                <a:gd name="connsiteX2" fmla="*/ 216078 w 422770"/>
                <a:gd name="connsiteY2" fmla="*/ 413 h 354486"/>
                <a:gd name="connsiteX3" fmla="*/ 2718 w 422770"/>
                <a:gd name="connsiteY3" fmla="*/ 204248 h 354486"/>
                <a:gd name="connsiteX4" fmla="*/ 30341 w 422770"/>
                <a:gd name="connsiteY4" fmla="*/ 325216 h 354486"/>
                <a:gd name="connsiteX5" fmla="*/ 97968 w 422770"/>
                <a:gd name="connsiteY5" fmla="*/ 349981 h 354486"/>
                <a:gd name="connsiteX6" fmla="*/ 332283 w 422770"/>
                <a:gd name="connsiteY6" fmla="*/ 300451 h 354486"/>
                <a:gd name="connsiteX7" fmla="*/ 43676 w 422770"/>
                <a:gd name="connsiteY7" fmla="*/ 267113 h 354486"/>
                <a:gd name="connsiteX8" fmla="*/ 170358 w 422770"/>
                <a:gd name="connsiteY8" fmla="*/ 18511 h 354486"/>
                <a:gd name="connsiteX9" fmla="*/ 90348 w 422770"/>
                <a:gd name="connsiteY9" fmla="*/ 102331 h 354486"/>
                <a:gd name="connsiteX10" fmla="*/ 43676 w 422770"/>
                <a:gd name="connsiteY10" fmla="*/ 267113 h 354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770" h="354486">
                  <a:moveTo>
                    <a:pt x="332283" y="300451"/>
                  </a:moveTo>
                  <a:cubicBezTo>
                    <a:pt x="376098" y="270923"/>
                    <a:pt x="404673" y="229013"/>
                    <a:pt x="422771" y="182341"/>
                  </a:cubicBezTo>
                  <a:cubicBezTo>
                    <a:pt x="414198" y="77566"/>
                    <a:pt x="331330" y="9938"/>
                    <a:pt x="216078" y="413"/>
                  </a:cubicBezTo>
                  <a:cubicBezTo>
                    <a:pt x="136068" y="-6254"/>
                    <a:pt x="5576" y="68041"/>
                    <a:pt x="2718" y="204248"/>
                  </a:cubicBezTo>
                  <a:cubicBezTo>
                    <a:pt x="-5854" y="249016"/>
                    <a:pt x="6528" y="289973"/>
                    <a:pt x="30341" y="325216"/>
                  </a:cubicBezTo>
                  <a:cubicBezTo>
                    <a:pt x="50343" y="336646"/>
                    <a:pt x="73203" y="345218"/>
                    <a:pt x="97968" y="349981"/>
                  </a:cubicBezTo>
                  <a:cubicBezTo>
                    <a:pt x="182741" y="363316"/>
                    <a:pt x="263703" y="347123"/>
                    <a:pt x="332283" y="300451"/>
                  </a:cubicBezTo>
                  <a:close/>
                  <a:moveTo>
                    <a:pt x="43676" y="267113"/>
                  </a:moveTo>
                  <a:cubicBezTo>
                    <a:pt x="-11570" y="108998"/>
                    <a:pt x="132258" y="20416"/>
                    <a:pt x="170358" y="18511"/>
                  </a:cubicBezTo>
                  <a:cubicBezTo>
                    <a:pt x="189408" y="17558"/>
                    <a:pt x="121780" y="46133"/>
                    <a:pt x="90348" y="102331"/>
                  </a:cubicBezTo>
                  <a:cubicBezTo>
                    <a:pt x="51296" y="171863"/>
                    <a:pt x="44628" y="271876"/>
                    <a:pt x="43676" y="267113"/>
                  </a:cubicBezTo>
                  <a:close/>
                </a:path>
              </a:pathLst>
            </a:custGeom>
            <a:solidFill>
              <a:srgbClr val="FFC752"/>
            </a:solidFill>
            <a:ln w="9525" cap="flat">
              <a:noFill/>
              <a:prstDash val="solid"/>
              <a:miter/>
            </a:ln>
          </p:spPr>
          <p:txBody>
            <a:bodyPr rtlCol="0" anchor="ctr"/>
            <a:lstStyle/>
            <a:p>
              <a:endParaRPr lang="en-US"/>
            </a:p>
          </p:txBody>
        </p:sp>
        <p:sp>
          <p:nvSpPr>
            <p:cNvPr id="28" name="Freeform 26">
              <a:extLst>
                <a:ext uri="{FF2B5EF4-FFF2-40B4-BE49-F238E27FC236}">
                  <a16:creationId xmlns:a16="http://schemas.microsoft.com/office/drawing/2014/main" id="{863F2A9E-E7B0-E497-9BC5-EBC1623F6FA3}"/>
                </a:ext>
              </a:extLst>
            </p:cNvPr>
            <p:cNvSpPr/>
            <p:nvPr/>
          </p:nvSpPr>
          <p:spPr>
            <a:xfrm>
              <a:off x="6785303" y="3392185"/>
              <a:ext cx="50411" cy="58322"/>
            </a:xfrm>
            <a:custGeom>
              <a:avLst/>
              <a:gdLst>
                <a:gd name="connsiteX0" fmla="*/ 0 w 32385"/>
                <a:gd name="connsiteY0" fmla="*/ 0 h 36195"/>
                <a:gd name="connsiteX1" fmla="*/ 32385 w 32385"/>
                <a:gd name="connsiteY1" fmla="*/ 36195 h 36195"/>
                <a:gd name="connsiteX2" fmla="*/ 0 w 32385"/>
                <a:gd name="connsiteY2" fmla="*/ 0 h 36195"/>
              </a:gdLst>
              <a:ahLst/>
              <a:cxnLst>
                <a:cxn ang="0">
                  <a:pos x="connsiteX0" y="connsiteY0"/>
                </a:cxn>
                <a:cxn ang="0">
                  <a:pos x="connsiteX1" y="connsiteY1"/>
                </a:cxn>
                <a:cxn ang="0">
                  <a:pos x="connsiteX2" y="connsiteY2"/>
                </a:cxn>
              </a:cxnLst>
              <a:rect l="l" t="t" r="r" b="b"/>
              <a:pathLst>
                <a:path w="32385" h="36195">
                  <a:moveTo>
                    <a:pt x="0" y="0"/>
                  </a:moveTo>
                  <a:cubicBezTo>
                    <a:pt x="9525" y="13335"/>
                    <a:pt x="20003" y="25717"/>
                    <a:pt x="32385" y="36195"/>
                  </a:cubicBezTo>
                  <a:cubicBezTo>
                    <a:pt x="20955" y="25717"/>
                    <a:pt x="9525" y="13335"/>
                    <a:pt x="0" y="0"/>
                  </a:cubicBezTo>
                  <a:close/>
                </a:path>
              </a:pathLst>
            </a:custGeom>
            <a:solidFill>
              <a:srgbClr val="FFFFFF"/>
            </a:solidFill>
            <a:ln w="9525" cap="flat">
              <a:noFill/>
              <a:prstDash val="solid"/>
              <a:miter/>
            </a:ln>
          </p:spPr>
          <p:txBody>
            <a:bodyPr rtlCol="0" anchor="ctr"/>
            <a:lstStyle/>
            <a:p>
              <a:endParaRPr lang="en-US"/>
            </a:p>
          </p:txBody>
        </p:sp>
        <p:sp>
          <p:nvSpPr>
            <p:cNvPr id="29" name="Freeform 27">
              <a:extLst>
                <a:ext uri="{FF2B5EF4-FFF2-40B4-BE49-F238E27FC236}">
                  <a16:creationId xmlns:a16="http://schemas.microsoft.com/office/drawing/2014/main" id="{06AE59F2-1658-0BB8-C34B-5C79E40B8DF3}"/>
                </a:ext>
              </a:extLst>
            </p:cNvPr>
            <p:cNvSpPr/>
            <p:nvPr/>
          </p:nvSpPr>
          <p:spPr>
            <a:xfrm>
              <a:off x="7029945" y="3547199"/>
              <a:ext cx="17792" cy="3068"/>
            </a:xfrm>
            <a:custGeom>
              <a:avLst/>
              <a:gdLst>
                <a:gd name="connsiteX0" fmla="*/ 0 w 11430"/>
                <a:gd name="connsiteY0" fmla="*/ 0 h 1904"/>
                <a:gd name="connsiteX1" fmla="*/ 11430 w 11430"/>
                <a:gd name="connsiteY1" fmla="*/ 1905 h 1904"/>
                <a:gd name="connsiteX2" fmla="*/ 11430 w 11430"/>
                <a:gd name="connsiteY2" fmla="*/ 1905 h 1904"/>
                <a:gd name="connsiteX3" fmla="*/ 0 w 11430"/>
                <a:gd name="connsiteY3" fmla="*/ 0 h 1904"/>
              </a:gdLst>
              <a:ahLst/>
              <a:cxnLst>
                <a:cxn ang="0">
                  <a:pos x="connsiteX0" y="connsiteY0"/>
                </a:cxn>
                <a:cxn ang="0">
                  <a:pos x="connsiteX1" y="connsiteY1"/>
                </a:cxn>
                <a:cxn ang="0">
                  <a:pos x="connsiteX2" y="connsiteY2"/>
                </a:cxn>
                <a:cxn ang="0">
                  <a:pos x="connsiteX3" y="connsiteY3"/>
                </a:cxn>
              </a:cxnLst>
              <a:rect l="l" t="t" r="r" b="b"/>
              <a:pathLst>
                <a:path w="11430" h="1904">
                  <a:moveTo>
                    <a:pt x="0" y="0"/>
                  </a:moveTo>
                  <a:cubicBezTo>
                    <a:pt x="3810" y="952"/>
                    <a:pt x="7620" y="952"/>
                    <a:pt x="11430" y="1905"/>
                  </a:cubicBezTo>
                  <a:lnTo>
                    <a:pt x="11430" y="1905"/>
                  </a:lnTo>
                  <a:cubicBezTo>
                    <a:pt x="7620" y="1905"/>
                    <a:pt x="3810" y="952"/>
                    <a:pt x="0" y="0"/>
                  </a:cubicBezTo>
                  <a:close/>
                </a:path>
              </a:pathLst>
            </a:custGeom>
            <a:solidFill>
              <a:srgbClr val="FFFFFF"/>
            </a:solidFill>
            <a:ln w="9525" cap="flat">
              <a:noFill/>
              <a:prstDash val="solid"/>
              <a:miter/>
            </a:ln>
          </p:spPr>
          <p:txBody>
            <a:bodyPr rtlCol="0" anchor="ctr"/>
            <a:lstStyle/>
            <a:p>
              <a:endParaRPr lang="en-US"/>
            </a:p>
          </p:txBody>
        </p:sp>
        <p:sp>
          <p:nvSpPr>
            <p:cNvPr id="30" name="Freeform 28">
              <a:extLst>
                <a:ext uri="{FF2B5EF4-FFF2-40B4-BE49-F238E27FC236}">
                  <a16:creationId xmlns:a16="http://schemas.microsoft.com/office/drawing/2014/main" id="{2A3FF6B6-BB81-2F92-E15E-130778077E28}"/>
                </a:ext>
              </a:extLst>
            </p:cNvPr>
            <p:cNvSpPr/>
            <p:nvPr/>
          </p:nvSpPr>
          <p:spPr>
            <a:xfrm>
              <a:off x="7255312" y="3476599"/>
              <a:ext cx="23723" cy="19951"/>
            </a:xfrm>
            <a:custGeom>
              <a:avLst/>
              <a:gdLst>
                <a:gd name="connsiteX0" fmla="*/ 0 w 15240"/>
                <a:gd name="connsiteY0" fmla="*/ 12383 h 12382"/>
                <a:gd name="connsiteX1" fmla="*/ 15240 w 15240"/>
                <a:gd name="connsiteY1" fmla="*/ 0 h 12382"/>
                <a:gd name="connsiteX2" fmla="*/ 0 w 15240"/>
                <a:gd name="connsiteY2" fmla="*/ 12383 h 12382"/>
              </a:gdLst>
              <a:ahLst/>
              <a:cxnLst>
                <a:cxn ang="0">
                  <a:pos x="connsiteX0" y="connsiteY0"/>
                </a:cxn>
                <a:cxn ang="0">
                  <a:pos x="connsiteX1" y="connsiteY1"/>
                </a:cxn>
                <a:cxn ang="0">
                  <a:pos x="connsiteX2" y="connsiteY2"/>
                </a:cxn>
              </a:cxnLst>
              <a:rect l="l" t="t" r="r" b="b"/>
              <a:pathLst>
                <a:path w="15240" h="12382">
                  <a:moveTo>
                    <a:pt x="0" y="12383"/>
                  </a:moveTo>
                  <a:cubicBezTo>
                    <a:pt x="5715" y="8572"/>
                    <a:pt x="10478" y="4763"/>
                    <a:pt x="15240" y="0"/>
                  </a:cubicBezTo>
                  <a:cubicBezTo>
                    <a:pt x="10478" y="3810"/>
                    <a:pt x="5715" y="8572"/>
                    <a:pt x="0" y="12383"/>
                  </a:cubicBezTo>
                  <a:close/>
                </a:path>
              </a:pathLst>
            </a:custGeom>
            <a:solidFill>
              <a:srgbClr val="FFFFFF"/>
            </a:solidFill>
            <a:ln w="9525" cap="flat">
              <a:noFill/>
              <a:prstDash val="solid"/>
              <a:miter/>
            </a:ln>
          </p:spPr>
          <p:txBody>
            <a:bodyPr rtlCol="0" anchor="ctr"/>
            <a:lstStyle/>
            <a:p>
              <a:endParaRPr lang="en-US"/>
            </a:p>
          </p:txBody>
        </p:sp>
        <p:sp>
          <p:nvSpPr>
            <p:cNvPr id="31" name="Freeform 29">
              <a:extLst>
                <a:ext uri="{FF2B5EF4-FFF2-40B4-BE49-F238E27FC236}">
                  <a16:creationId xmlns:a16="http://schemas.microsoft.com/office/drawing/2014/main" id="{D3E04ED4-841C-5137-E8AA-48FA71912B28}"/>
                </a:ext>
              </a:extLst>
            </p:cNvPr>
            <p:cNvSpPr/>
            <p:nvPr/>
          </p:nvSpPr>
          <p:spPr>
            <a:xfrm>
              <a:off x="7203418" y="3504225"/>
              <a:ext cx="40031" cy="21485"/>
            </a:xfrm>
            <a:custGeom>
              <a:avLst/>
              <a:gdLst>
                <a:gd name="connsiteX0" fmla="*/ 25718 w 25717"/>
                <a:gd name="connsiteY0" fmla="*/ 0 h 13334"/>
                <a:gd name="connsiteX1" fmla="*/ 0 w 25717"/>
                <a:gd name="connsiteY1" fmla="*/ 13335 h 13334"/>
                <a:gd name="connsiteX2" fmla="*/ 25718 w 25717"/>
                <a:gd name="connsiteY2" fmla="*/ 0 h 13334"/>
              </a:gdLst>
              <a:ahLst/>
              <a:cxnLst>
                <a:cxn ang="0">
                  <a:pos x="connsiteX0" y="connsiteY0"/>
                </a:cxn>
                <a:cxn ang="0">
                  <a:pos x="connsiteX1" y="connsiteY1"/>
                </a:cxn>
                <a:cxn ang="0">
                  <a:pos x="connsiteX2" y="connsiteY2"/>
                </a:cxn>
              </a:cxnLst>
              <a:rect l="l" t="t" r="r" b="b"/>
              <a:pathLst>
                <a:path w="25717" h="13334">
                  <a:moveTo>
                    <a:pt x="25718" y="0"/>
                  </a:moveTo>
                  <a:cubicBezTo>
                    <a:pt x="17145" y="5715"/>
                    <a:pt x="8573" y="9525"/>
                    <a:pt x="0" y="13335"/>
                  </a:cubicBezTo>
                  <a:cubicBezTo>
                    <a:pt x="8573" y="10477"/>
                    <a:pt x="17145" y="5715"/>
                    <a:pt x="25718" y="0"/>
                  </a:cubicBezTo>
                  <a:close/>
                </a:path>
              </a:pathLst>
            </a:custGeom>
            <a:solidFill>
              <a:srgbClr val="FFFFFF"/>
            </a:solidFill>
            <a:ln w="9525" cap="flat">
              <a:noFill/>
              <a:prstDash val="solid"/>
              <a:miter/>
            </a:ln>
          </p:spPr>
          <p:txBody>
            <a:bodyPr rtlCol="0" anchor="ctr"/>
            <a:lstStyle/>
            <a:p>
              <a:endParaRPr lang="en-US"/>
            </a:p>
          </p:txBody>
        </p:sp>
        <p:sp>
          <p:nvSpPr>
            <p:cNvPr id="32" name="Freeform 30">
              <a:extLst>
                <a:ext uri="{FF2B5EF4-FFF2-40B4-BE49-F238E27FC236}">
                  <a16:creationId xmlns:a16="http://schemas.microsoft.com/office/drawing/2014/main" id="{FAA5C730-2D8A-163A-8C91-0B6BBE4098B9}"/>
                </a:ext>
              </a:extLst>
            </p:cNvPr>
            <p:cNvSpPr/>
            <p:nvPr/>
          </p:nvSpPr>
          <p:spPr>
            <a:xfrm>
              <a:off x="7394684" y="3220289"/>
              <a:ext cx="1482" cy="19951"/>
            </a:xfrm>
            <a:custGeom>
              <a:avLst/>
              <a:gdLst>
                <a:gd name="connsiteX0" fmla="*/ 952 w 952"/>
                <a:gd name="connsiteY0" fmla="*/ 0 h 12382"/>
                <a:gd name="connsiteX1" fmla="*/ 0 w 952"/>
                <a:gd name="connsiteY1" fmla="*/ 12383 h 12382"/>
                <a:gd name="connsiteX2" fmla="*/ 952 w 952"/>
                <a:gd name="connsiteY2" fmla="*/ 0 h 12382"/>
              </a:gdLst>
              <a:ahLst/>
              <a:cxnLst>
                <a:cxn ang="0">
                  <a:pos x="connsiteX0" y="connsiteY0"/>
                </a:cxn>
                <a:cxn ang="0">
                  <a:pos x="connsiteX1" y="connsiteY1"/>
                </a:cxn>
                <a:cxn ang="0">
                  <a:pos x="connsiteX2" y="connsiteY2"/>
                </a:cxn>
              </a:cxnLst>
              <a:rect l="l" t="t" r="r" b="b"/>
              <a:pathLst>
                <a:path w="952" h="12382">
                  <a:moveTo>
                    <a:pt x="952" y="0"/>
                  </a:moveTo>
                  <a:cubicBezTo>
                    <a:pt x="952" y="3810"/>
                    <a:pt x="0" y="8572"/>
                    <a:pt x="0" y="12383"/>
                  </a:cubicBezTo>
                  <a:cubicBezTo>
                    <a:pt x="0" y="8572"/>
                    <a:pt x="0" y="3810"/>
                    <a:pt x="952" y="0"/>
                  </a:cubicBezTo>
                  <a:close/>
                </a:path>
              </a:pathLst>
            </a:custGeom>
            <a:solidFill>
              <a:srgbClr val="FFFFFF"/>
            </a:solidFill>
            <a:ln w="9525" cap="flat">
              <a:noFill/>
              <a:prstDash val="solid"/>
              <a:miter/>
            </a:ln>
          </p:spPr>
          <p:txBody>
            <a:bodyPr rtlCol="0" anchor="ctr"/>
            <a:lstStyle/>
            <a:p>
              <a:endParaRPr lang="en-US"/>
            </a:p>
          </p:txBody>
        </p:sp>
        <p:sp>
          <p:nvSpPr>
            <p:cNvPr id="33" name="Freeform 31">
              <a:extLst>
                <a:ext uri="{FF2B5EF4-FFF2-40B4-BE49-F238E27FC236}">
                  <a16:creationId xmlns:a16="http://schemas.microsoft.com/office/drawing/2014/main" id="{1DF59159-522B-4D21-6B80-0FC9908ABA04}"/>
                </a:ext>
              </a:extLst>
            </p:cNvPr>
            <p:cNvSpPr/>
            <p:nvPr/>
          </p:nvSpPr>
          <p:spPr>
            <a:xfrm>
              <a:off x="6785303" y="3161967"/>
              <a:ext cx="610863" cy="390470"/>
            </a:xfrm>
            <a:custGeom>
              <a:avLst/>
              <a:gdLst>
                <a:gd name="connsiteX0" fmla="*/ 200025 w 392430"/>
                <a:gd name="connsiteY0" fmla="*/ 241935 h 242329"/>
                <a:gd name="connsiteX1" fmla="*/ 249555 w 392430"/>
                <a:gd name="connsiteY1" fmla="*/ 233363 h 242329"/>
                <a:gd name="connsiteX2" fmla="*/ 267653 w 392430"/>
                <a:gd name="connsiteY2" fmla="*/ 226695 h 242329"/>
                <a:gd name="connsiteX3" fmla="*/ 293370 w 392430"/>
                <a:gd name="connsiteY3" fmla="*/ 213360 h 242329"/>
                <a:gd name="connsiteX4" fmla="*/ 300990 w 392430"/>
                <a:gd name="connsiteY4" fmla="*/ 207645 h 242329"/>
                <a:gd name="connsiteX5" fmla="*/ 316230 w 392430"/>
                <a:gd name="connsiteY5" fmla="*/ 195263 h 242329"/>
                <a:gd name="connsiteX6" fmla="*/ 381000 w 392430"/>
                <a:gd name="connsiteY6" fmla="*/ 92392 h 242329"/>
                <a:gd name="connsiteX7" fmla="*/ 390525 w 392430"/>
                <a:gd name="connsiteY7" fmla="*/ 48578 h 242329"/>
                <a:gd name="connsiteX8" fmla="*/ 390525 w 392430"/>
                <a:gd name="connsiteY8" fmla="*/ 48578 h 242329"/>
                <a:gd name="connsiteX9" fmla="*/ 391478 w 392430"/>
                <a:gd name="connsiteY9" fmla="*/ 36195 h 242329"/>
                <a:gd name="connsiteX10" fmla="*/ 391478 w 392430"/>
                <a:gd name="connsiteY10" fmla="*/ 34290 h 242329"/>
                <a:gd name="connsiteX11" fmla="*/ 392430 w 392430"/>
                <a:gd name="connsiteY11" fmla="*/ 23813 h 242329"/>
                <a:gd name="connsiteX12" fmla="*/ 392430 w 392430"/>
                <a:gd name="connsiteY12" fmla="*/ 23813 h 242329"/>
                <a:gd name="connsiteX13" fmla="*/ 391478 w 392430"/>
                <a:gd name="connsiteY13" fmla="*/ 0 h 242329"/>
                <a:gd name="connsiteX14" fmla="*/ 391478 w 392430"/>
                <a:gd name="connsiteY14" fmla="*/ 0 h 242329"/>
                <a:gd name="connsiteX15" fmla="*/ 300990 w 392430"/>
                <a:gd name="connsiteY15" fmla="*/ 118110 h 242329"/>
                <a:gd name="connsiteX16" fmla="*/ 67628 w 392430"/>
                <a:gd name="connsiteY16" fmla="*/ 167640 h 242329"/>
                <a:gd name="connsiteX17" fmla="*/ 0 w 392430"/>
                <a:gd name="connsiteY17" fmla="*/ 142875 h 242329"/>
                <a:gd name="connsiteX18" fmla="*/ 0 w 392430"/>
                <a:gd name="connsiteY18" fmla="*/ 142875 h 242329"/>
                <a:gd name="connsiteX19" fmla="*/ 32385 w 392430"/>
                <a:gd name="connsiteY19" fmla="*/ 179070 h 242329"/>
                <a:gd name="connsiteX20" fmla="*/ 33338 w 392430"/>
                <a:gd name="connsiteY20" fmla="*/ 180022 h 242329"/>
                <a:gd name="connsiteX21" fmla="*/ 41910 w 392430"/>
                <a:gd name="connsiteY21" fmla="*/ 187642 h 242329"/>
                <a:gd name="connsiteX22" fmla="*/ 41910 w 392430"/>
                <a:gd name="connsiteY22" fmla="*/ 187642 h 242329"/>
                <a:gd name="connsiteX23" fmla="*/ 72390 w 392430"/>
                <a:gd name="connsiteY23" fmla="*/ 208597 h 242329"/>
                <a:gd name="connsiteX24" fmla="*/ 74295 w 392430"/>
                <a:gd name="connsiteY24" fmla="*/ 209550 h 242329"/>
                <a:gd name="connsiteX25" fmla="*/ 82868 w 392430"/>
                <a:gd name="connsiteY25" fmla="*/ 214313 h 242329"/>
                <a:gd name="connsiteX26" fmla="*/ 85725 w 392430"/>
                <a:gd name="connsiteY26" fmla="*/ 215265 h 242329"/>
                <a:gd name="connsiteX27" fmla="*/ 94298 w 392430"/>
                <a:gd name="connsiteY27" fmla="*/ 219075 h 242329"/>
                <a:gd name="connsiteX28" fmla="*/ 96203 w 392430"/>
                <a:gd name="connsiteY28" fmla="*/ 220028 h 242329"/>
                <a:gd name="connsiteX29" fmla="*/ 118110 w 392430"/>
                <a:gd name="connsiteY29" fmla="*/ 228600 h 242329"/>
                <a:gd name="connsiteX30" fmla="*/ 120968 w 392430"/>
                <a:gd name="connsiteY30" fmla="*/ 229553 h 242329"/>
                <a:gd name="connsiteX31" fmla="*/ 129540 w 392430"/>
                <a:gd name="connsiteY31" fmla="*/ 232410 h 242329"/>
                <a:gd name="connsiteX32" fmla="*/ 133350 w 392430"/>
                <a:gd name="connsiteY32" fmla="*/ 233363 h 242329"/>
                <a:gd name="connsiteX33" fmla="*/ 140970 w 392430"/>
                <a:gd name="connsiteY33" fmla="*/ 235267 h 242329"/>
                <a:gd name="connsiteX34" fmla="*/ 144780 w 392430"/>
                <a:gd name="connsiteY34" fmla="*/ 236220 h 242329"/>
                <a:gd name="connsiteX35" fmla="*/ 152400 w 392430"/>
                <a:gd name="connsiteY35" fmla="*/ 238125 h 242329"/>
                <a:gd name="connsiteX36" fmla="*/ 156210 w 392430"/>
                <a:gd name="connsiteY36" fmla="*/ 239078 h 242329"/>
                <a:gd name="connsiteX37" fmla="*/ 167640 w 392430"/>
                <a:gd name="connsiteY37" fmla="*/ 240983 h 242329"/>
                <a:gd name="connsiteX38" fmla="*/ 200025 w 392430"/>
                <a:gd name="connsiteY38" fmla="*/ 241935 h 24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92430" h="242329">
                  <a:moveTo>
                    <a:pt x="200025" y="241935"/>
                  </a:moveTo>
                  <a:cubicBezTo>
                    <a:pt x="217170" y="240983"/>
                    <a:pt x="234315" y="238125"/>
                    <a:pt x="249555" y="233363"/>
                  </a:cubicBezTo>
                  <a:cubicBezTo>
                    <a:pt x="256223" y="231458"/>
                    <a:pt x="261938" y="228600"/>
                    <a:pt x="267653" y="226695"/>
                  </a:cubicBezTo>
                  <a:cubicBezTo>
                    <a:pt x="276225" y="222885"/>
                    <a:pt x="284798" y="218122"/>
                    <a:pt x="293370" y="213360"/>
                  </a:cubicBezTo>
                  <a:cubicBezTo>
                    <a:pt x="296228" y="211455"/>
                    <a:pt x="299085" y="209550"/>
                    <a:pt x="300990" y="207645"/>
                  </a:cubicBezTo>
                  <a:cubicBezTo>
                    <a:pt x="306705" y="203835"/>
                    <a:pt x="311468" y="200025"/>
                    <a:pt x="316230" y="195263"/>
                  </a:cubicBezTo>
                  <a:cubicBezTo>
                    <a:pt x="345758" y="169545"/>
                    <a:pt x="367665" y="134303"/>
                    <a:pt x="381000" y="92392"/>
                  </a:cubicBezTo>
                  <a:cubicBezTo>
                    <a:pt x="384810" y="78105"/>
                    <a:pt x="388620" y="63817"/>
                    <a:pt x="390525" y="48578"/>
                  </a:cubicBezTo>
                  <a:cubicBezTo>
                    <a:pt x="390525" y="48578"/>
                    <a:pt x="390525" y="48578"/>
                    <a:pt x="390525" y="48578"/>
                  </a:cubicBezTo>
                  <a:cubicBezTo>
                    <a:pt x="391478" y="44767"/>
                    <a:pt x="391478" y="40005"/>
                    <a:pt x="391478" y="36195"/>
                  </a:cubicBezTo>
                  <a:cubicBezTo>
                    <a:pt x="391478" y="35242"/>
                    <a:pt x="391478" y="35242"/>
                    <a:pt x="391478" y="34290"/>
                  </a:cubicBezTo>
                  <a:cubicBezTo>
                    <a:pt x="391478" y="30480"/>
                    <a:pt x="391478" y="26670"/>
                    <a:pt x="392430" y="23813"/>
                  </a:cubicBezTo>
                  <a:cubicBezTo>
                    <a:pt x="392430" y="23813"/>
                    <a:pt x="392430" y="23813"/>
                    <a:pt x="392430" y="23813"/>
                  </a:cubicBezTo>
                  <a:cubicBezTo>
                    <a:pt x="392430" y="16192"/>
                    <a:pt x="392430" y="7620"/>
                    <a:pt x="391478" y="0"/>
                  </a:cubicBezTo>
                  <a:cubicBezTo>
                    <a:pt x="391478" y="0"/>
                    <a:pt x="391478" y="0"/>
                    <a:pt x="391478" y="0"/>
                  </a:cubicBezTo>
                  <a:cubicBezTo>
                    <a:pt x="372428" y="46672"/>
                    <a:pt x="343853" y="88583"/>
                    <a:pt x="300990" y="118110"/>
                  </a:cubicBezTo>
                  <a:cubicBezTo>
                    <a:pt x="231458" y="164783"/>
                    <a:pt x="150495" y="180975"/>
                    <a:pt x="67628" y="167640"/>
                  </a:cubicBezTo>
                  <a:cubicBezTo>
                    <a:pt x="42863" y="163830"/>
                    <a:pt x="20003" y="155258"/>
                    <a:pt x="0" y="142875"/>
                  </a:cubicBezTo>
                  <a:cubicBezTo>
                    <a:pt x="0" y="142875"/>
                    <a:pt x="0" y="142875"/>
                    <a:pt x="0" y="142875"/>
                  </a:cubicBezTo>
                  <a:cubicBezTo>
                    <a:pt x="9525" y="156210"/>
                    <a:pt x="20003" y="168592"/>
                    <a:pt x="32385" y="179070"/>
                  </a:cubicBezTo>
                  <a:cubicBezTo>
                    <a:pt x="32385" y="179070"/>
                    <a:pt x="32385" y="179070"/>
                    <a:pt x="33338" y="180022"/>
                  </a:cubicBezTo>
                  <a:cubicBezTo>
                    <a:pt x="36195" y="182880"/>
                    <a:pt x="39053" y="184785"/>
                    <a:pt x="41910" y="187642"/>
                  </a:cubicBezTo>
                  <a:cubicBezTo>
                    <a:pt x="41910" y="187642"/>
                    <a:pt x="41910" y="187642"/>
                    <a:pt x="41910" y="187642"/>
                  </a:cubicBezTo>
                  <a:cubicBezTo>
                    <a:pt x="51435" y="195263"/>
                    <a:pt x="61913" y="201930"/>
                    <a:pt x="72390" y="208597"/>
                  </a:cubicBezTo>
                  <a:cubicBezTo>
                    <a:pt x="73343" y="208597"/>
                    <a:pt x="73343" y="209550"/>
                    <a:pt x="74295" y="209550"/>
                  </a:cubicBezTo>
                  <a:cubicBezTo>
                    <a:pt x="77153" y="211455"/>
                    <a:pt x="80010" y="212408"/>
                    <a:pt x="82868" y="214313"/>
                  </a:cubicBezTo>
                  <a:cubicBezTo>
                    <a:pt x="83820" y="214313"/>
                    <a:pt x="84773" y="215265"/>
                    <a:pt x="85725" y="215265"/>
                  </a:cubicBezTo>
                  <a:cubicBezTo>
                    <a:pt x="88583" y="217170"/>
                    <a:pt x="91440" y="218122"/>
                    <a:pt x="94298" y="219075"/>
                  </a:cubicBezTo>
                  <a:cubicBezTo>
                    <a:pt x="95250" y="219075"/>
                    <a:pt x="96203" y="220028"/>
                    <a:pt x="96203" y="220028"/>
                  </a:cubicBezTo>
                  <a:cubicBezTo>
                    <a:pt x="103823" y="222885"/>
                    <a:pt x="111443" y="225742"/>
                    <a:pt x="118110" y="228600"/>
                  </a:cubicBezTo>
                  <a:cubicBezTo>
                    <a:pt x="119063" y="228600"/>
                    <a:pt x="120015" y="229553"/>
                    <a:pt x="120968" y="229553"/>
                  </a:cubicBezTo>
                  <a:cubicBezTo>
                    <a:pt x="123825" y="230505"/>
                    <a:pt x="126683" y="231458"/>
                    <a:pt x="129540" y="232410"/>
                  </a:cubicBezTo>
                  <a:cubicBezTo>
                    <a:pt x="130493" y="232410"/>
                    <a:pt x="132398" y="233363"/>
                    <a:pt x="133350" y="233363"/>
                  </a:cubicBezTo>
                  <a:cubicBezTo>
                    <a:pt x="136208" y="234315"/>
                    <a:pt x="138113" y="234315"/>
                    <a:pt x="140970" y="235267"/>
                  </a:cubicBezTo>
                  <a:cubicBezTo>
                    <a:pt x="141923" y="235267"/>
                    <a:pt x="143828" y="236220"/>
                    <a:pt x="144780" y="236220"/>
                  </a:cubicBezTo>
                  <a:cubicBezTo>
                    <a:pt x="147638" y="237172"/>
                    <a:pt x="150495" y="237172"/>
                    <a:pt x="152400" y="238125"/>
                  </a:cubicBezTo>
                  <a:cubicBezTo>
                    <a:pt x="153353" y="238125"/>
                    <a:pt x="155258" y="238125"/>
                    <a:pt x="156210" y="239078"/>
                  </a:cubicBezTo>
                  <a:cubicBezTo>
                    <a:pt x="160020" y="240030"/>
                    <a:pt x="163830" y="240030"/>
                    <a:pt x="167640" y="240983"/>
                  </a:cubicBezTo>
                  <a:cubicBezTo>
                    <a:pt x="179070" y="241935"/>
                    <a:pt x="190500" y="242888"/>
                    <a:pt x="200025" y="241935"/>
                  </a:cubicBezTo>
                  <a:close/>
                </a:path>
              </a:pathLst>
            </a:custGeom>
            <a:solidFill>
              <a:srgbClr val="FFFFFF"/>
            </a:solidFill>
            <a:ln w="9525" cap="flat">
              <a:noFill/>
              <a:prstDash val="solid"/>
              <a:miter/>
            </a:ln>
          </p:spPr>
          <p:txBody>
            <a:bodyPr rtlCol="0" anchor="ctr"/>
            <a:lstStyle/>
            <a:p>
              <a:endParaRPr lang="en-US"/>
            </a:p>
          </p:txBody>
        </p:sp>
        <p:sp>
          <p:nvSpPr>
            <p:cNvPr id="34" name="Freeform 32">
              <a:extLst>
                <a:ext uri="{FF2B5EF4-FFF2-40B4-BE49-F238E27FC236}">
                  <a16:creationId xmlns:a16="http://schemas.microsoft.com/office/drawing/2014/main" id="{7843BCBD-BDBF-5757-DDD7-6222530CD5D5}"/>
                </a:ext>
              </a:extLst>
            </p:cNvPr>
            <p:cNvSpPr/>
            <p:nvPr/>
          </p:nvSpPr>
          <p:spPr>
            <a:xfrm>
              <a:off x="6784559" y="2899482"/>
              <a:ext cx="222392" cy="400879"/>
            </a:xfrm>
            <a:custGeom>
              <a:avLst/>
              <a:gdLst>
                <a:gd name="connsiteX0" fmla="*/ 139544 w 142869"/>
                <a:gd name="connsiteY0" fmla="*/ 23 h 248789"/>
                <a:gd name="connsiteX1" fmla="*/ 12861 w 142869"/>
                <a:gd name="connsiteY1" fmla="*/ 248626 h 248789"/>
                <a:gd name="connsiteX2" fmla="*/ 59534 w 142869"/>
                <a:gd name="connsiteY2" fmla="*/ 83843 h 248789"/>
                <a:gd name="connsiteX3" fmla="*/ 139544 w 142869"/>
                <a:gd name="connsiteY3" fmla="*/ 23 h 248789"/>
              </a:gdLst>
              <a:ahLst/>
              <a:cxnLst>
                <a:cxn ang="0">
                  <a:pos x="connsiteX0" y="connsiteY0"/>
                </a:cxn>
                <a:cxn ang="0">
                  <a:pos x="connsiteX1" y="connsiteY1"/>
                </a:cxn>
                <a:cxn ang="0">
                  <a:pos x="connsiteX2" y="connsiteY2"/>
                </a:cxn>
                <a:cxn ang="0">
                  <a:pos x="connsiteX3" y="connsiteY3"/>
                </a:cxn>
              </a:cxnLst>
              <a:rect l="l" t="t" r="r" b="b"/>
              <a:pathLst>
                <a:path w="142869" h="248789">
                  <a:moveTo>
                    <a:pt x="139544" y="23"/>
                  </a:moveTo>
                  <a:cubicBezTo>
                    <a:pt x="100491" y="976"/>
                    <a:pt x="-43336" y="89558"/>
                    <a:pt x="12861" y="248626"/>
                  </a:cubicBezTo>
                  <a:cubicBezTo>
                    <a:pt x="14766" y="253388"/>
                    <a:pt x="20481" y="153376"/>
                    <a:pt x="59534" y="83843"/>
                  </a:cubicBezTo>
                  <a:cubicBezTo>
                    <a:pt x="90966" y="27646"/>
                    <a:pt x="158594" y="-929"/>
                    <a:pt x="139544" y="23"/>
                  </a:cubicBezTo>
                  <a:close/>
                </a:path>
              </a:pathLst>
            </a:custGeom>
            <a:solidFill>
              <a:srgbClr val="FFFFFF"/>
            </a:solidFill>
            <a:ln w="9525" cap="flat">
              <a:noFill/>
              <a:prstDash val="solid"/>
              <a:miter/>
            </a:ln>
          </p:spPr>
          <p:txBody>
            <a:bodyPr rtlCol="0" anchor="ctr"/>
            <a:lstStyle/>
            <a:p>
              <a:endParaRPr lang="en-US"/>
            </a:p>
          </p:txBody>
        </p:sp>
        <p:sp>
          <p:nvSpPr>
            <p:cNvPr id="35" name="Freeform 33">
              <a:extLst>
                <a:ext uri="{FF2B5EF4-FFF2-40B4-BE49-F238E27FC236}">
                  <a16:creationId xmlns:a16="http://schemas.microsoft.com/office/drawing/2014/main" id="{162E54ED-CA2B-CB44-B1B0-25985D15E28C}"/>
                </a:ext>
              </a:extLst>
            </p:cNvPr>
            <p:cNvSpPr/>
            <p:nvPr/>
          </p:nvSpPr>
          <p:spPr>
            <a:xfrm>
              <a:off x="6706666" y="2840296"/>
              <a:ext cx="719985" cy="2634696"/>
            </a:xfrm>
            <a:custGeom>
              <a:avLst/>
              <a:gdLst>
                <a:gd name="connsiteX0" fmla="*/ 229589 w 462532"/>
                <a:gd name="connsiteY0" fmla="*/ 462522 h 1635115"/>
                <a:gd name="connsiteX1" fmla="*/ 459141 w 462532"/>
                <a:gd name="connsiteY1" fmla="*/ 252972 h 1635115"/>
                <a:gd name="connsiteX2" fmla="*/ 271499 w 462532"/>
                <a:gd name="connsiteY2" fmla="*/ 2465 h 1635115"/>
                <a:gd name="connsiteX3" fmla="*/ 1941 w 462532"/>
                <a:gd name="connsiteY3" fmla="*/ 208205 h 1635115"/>
                <a:gd name="connsiteX4" fmla="*/ 211491 w 462532"/>
                <a:gd name="connsiteY4" fmla="*/ 461570 h 1635115"/>
                <a:gd name="connsiteX5" fmla="*/ 209586 w 462532"/>
                <a:gd name="connsiteY5" fmla="*/ 474905 h 1635115"/>
                <a:gd name="connsiteX6" fmla="*/ 207681 w 462532"/>
                <a:gd name="connsiteY6" fmla="*/ 490145 h 1635115"/>
                <a:gd name="connsiteX7" fmla="*/ 97191 w 462532"/>
                <a:gd name="connsiteY7" fmla="*/ 1616952 h 1635115"/>
                <a:gd name="connsiteX8" fmla="*/ 103859 w 462532"/>
                <a:gd name="connsiteY8" fmla="*/ 1635050 h 1635115"/>
                <a:gd name="connsiteX9" fmla="*/ 118146 w 462532"/>
                <a:gd name="connsiteY9" fmla="*/ 1616000 h 1635115"/>
                <a:gd name="connsiteX10" fmla="*/ 228636 w 462532"/>
                <a:gd name="connsiteY10" fmla="*/ 476810 h 1635115"/>
                <a:gd name="connsiteX11" fmla="*/ 229589 w 462532"/>
                <a:gd name="connsiteY11" fmla="*/ 462522 h 1635115"/>
                <a:gd name="connsiteX12" fmla="*/ 207681 w 462532"/>
                <a:gd name="connsiteY12" fmla="*/ 438710 h 1635115"/>
                <a:gd name="connsiteX13" fmla="*/ 203871 w 462532"/>
                <a:gd name="connsiteY13" fmla="*/ 437757 h 1635115"/>
                <a:gd name="connsiteX14" fmla="*/ 196251 w 462532"/>
                <a:gd name="connsiteY14" fmla="*/ 435852 h 1635115"/>
                <a:gd name="connsiteX15" fmla="*/ 192441 w 462532"/>
                <a:gd name="connsiteY15" fmla="*/ 434900 h 1635115"/>
                <a:gd name="connsiteX16" fmla="*/ 184821 w 462532"/>
                <a:gd name="connsiteY16" fmla="*/ 432995 h 1635115"/>
                <a:gd name="connsiteX17" fmla="*/ 181011 w 462532"/>
                <a:gd name="connsiteY17" fmla="*/ 432042 h 1635115"/>
                <a:gd name="connsiteX18" fmla="*/ 172439 w 462532"/>
                <a:gd name="connsiteY18" fmla="*/ 429185 h 1635115"/>
                <a:gd name="connsiteX19" fmla="*/ 169581 w 462532"/>
                <a:gd name="connsiteY19" fmla="*/ 428232 h 1635115"/>
                <a:gd name="connsiteX20" fmla="*/ 147674 w 462532"/>
                <a:gd name="connsiteY20" fmla="*/ 419660 h 1635115"/>
                <a:gd name="connsiteX21" fmla="*/ 145768 w 462532"/>
                <a:gd name="connsiteY21" fmla="*/ 418707 h 1635115"/>
                <a:gd name="connsiteX22" fmla="*/ 137196 w 462532"/>
                <a:gd name="connsiteY22" fmla="*/ 414897 h 1635115"/>
                <a:gd name="connsiteX23" fmla="*/ 134339 w 462532"/>
                <a:gd name="connsiteY23" fmla="*/ 413945 h 1635115"/>
                <a:gd name="connsiteX24" fmla="*/ 125766 w 462532"/>
                <a:gd name="connsiteY24" fmla="*/ 409182 h 1635115"/>
                <a:gd name="connsiteX25" fmla="*/ 123861 w 462532"/>
                <a:gd name="connsiteY25" fmla="*/ 408230 h 1635115"/>
                <a:gd name="connsiteX26" fmla="*/ 93381 w 462532"/>
                <a:gd name="connsiteY26" fmla="*/ 387275 h 1635115"/>
                <a:gd name="connsiteX27" fmla="*/ 93381 w 462532"/>
                <a:gd name="connsiteY27" fmla="*/ 387275 h 1635115"/>
                <a:gd name="connsiteX28" fmla="*/ 84809 w 462532"/>
                <a:gd name="connsiteY28" fmla="*/ 379655 h 1635115"/>
                <a:gd name="connsiteX29" fmla="*/ 83856 w 462532"/>
                <a:gd name="connsiteY29" fmla="*/ 378702 h 1635115"/>
                <a:gd name="connsiteX30" fmla="*/ 51471 w 462532"/>
                <a:gd name="connsiteY30" fmla="*/ 342507 h 1635115"/>
                <a:gd name="connsiteX31" fmla="*/ 51471 w 462532"/>
                <a:gd name="connsiteY31" fmla="*/ 342507 h 1635115"/>
                <a:gd name="connsiteX32" fmla="*/ 23849 w 462532"/>
                <a:gd name="connsiteY32" fmla="*/ 221540 h 1635115"/>
                <a:gd name="connsiteX33" fmla="*/ 237209 w 462532"/>
                <a:gd name="connsiteY33" fmla="*/ 17705 h 1635115"/>
                <a:gd name="connsiteX34" fmla="*/ 443901 w 462532"/>
                <a:gd name="connsiteY34" fmla="*/ 199632 h 1635115"/>
                <a:gd name="connsiteX35" fmla="*/ 443901 w 462532"/>
                <a:gd name="connsiteY35" fmla="*/ 199632 h 1635115"/>
                <a:gd name="connsiteX36" fmla="*/ 444854 w 462532"/>
                <a:gd name="connsiteY36" fmla="*/ 223445 h 1635115"/>
                <a:gd name="connsiteX37" fmla="*/ 444854 w 462532"/>
                <a:gd name="connsiteY37" fmla="*/ 223445 h 1635115"/>
                <a:gd name="connsiteX38" fmla="*/ 443901 w 462532"/>
                <a:gd name="connsiteY38" fmla="*/ 233922 h 1635115"/>
                <a:gd name="connsiteX39" fmla="*/ 443901 w 462532"/>
                <a:gd name="connsiteY39" fmla="*/ 235827 h 1635115"/>
                <a:gd name="connsiteX40" fmla="*/ 442949 w 462532"/>
                <a:gd name="connsiteY40" fmla="*/ 248210 h 1635115"/>
                <a:gd name="connsiteX41" fmla="*/ 442949 w 462532"/>
                <a:gd name="connsiteY41" fmla="*/ 248210 h 1635115"/>
                <a:gd name="connsiteX42" fmla="*/ 433424 w 462532"/>
                <a:gd name="connsiteY42" fmla="*/ 292025 h 1635115"/>
                <a:gd name="connsiteX43" fmla="*/ 368654 w 462532"/>
                <a:gd name="connsiteY43" fmla="*/ 394895 h 1635115"/>
                <a:gd name="connsiteX44" fmla="*/ 353414 w 462532"/>
                <a:gd name="connsiteY44" fmla="*/ 407277 h 1635115"/>
                <a:gd name="connsiteX45" fmla="*/ 345793 w 462532"/>
                <a:gd name="connsiteY45" fmla="*/ 412992 h 1635115"/>
                <a:gd name="connsiteX46" fmla="*/ 320076 w 462532"/>
                <a:gd name="connsiteY46" fmla="*/ 426327 h 1635115"/>
                <a:gd name="connsiteX47" fmla="*/ 301979 w 462532"/>
                <a:gd name="connsiteY47" fmla="*/ 432995 h 1635115"/>
                <a:gd name="connsiteX48" fmla="*/ 252449 w 462532"/>
                <a:gd name="connsiteY48" fmla="*/ 441567 h 1635115"/>
                <a:gd name="connsiteX49" fmla="*/ 221016 w 462532"/>
                <a:gd name="connsiteY49" fmla="*/ 440615 h 1635115"/>
                <a:gd name="connsiteX50" fmla="*/ 221016 w 462532"/>
                <a:gd name="connsiteY50" fmla="*/ 440615 h 1635115"/>
                <a:gd name="connsiteX51" fmla="*/ 207681 w 462532"/>
                <a:gd name="connsiteY51" fmla="*/ 438710 h 163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62532" h="1635115">
                  <a:moveTo>
                    <a:pt x="229589" y="462522"/>
                  </a:moveTo>
                  <a:cubicBezTo>
                    <a:pt x="348651" y="467285"/>
                    <a:pt x="443901" y="387275"/>
                    <a:pt x="459141" y="252972"/>
                  </a:cubicBezTo>
                  <a:cubicBezTo>
                    <a:pt x="482954" y="118670"/>
                    <a:pt x="377226" y="16752"/>
                    <a:pt x="271499" y="2465"/>
                  </a:cubicBezTo>
                  <a:cubicBezTo>
                    <a:pt x="128624" y="-15633"/>
                    <a:pt x="21943" y="67235"/>
                    <a:pt x="1941" y="208205"/>
                  </a:cubicBezTo>
                  <a:cubicBezTo>
                    <a:pt x="-16157" y="336792"/>
                    <a:pt x="95286" y="448235"/>
                    <a:pt x="211491" y="461570"/>
                  </a:cubicBezTo>
                  <a:cubicBezTo>
                    <a:pt x="211491" y="466332"/>
                    <a:pt x="211491" y="471095"/>
                    <a:pt x="209586" y="474905"/>
                  </a:cubicBezTo>
                  <a:cubicBezTo>
                    <a:pt x="207681" y="479667"/>
                    <a:pt x="207681" y="485382"/>
                    <a:pt x="207681" y="490145"/>
                  </a:cubicBezTo>
                  <a:cubicBezTo>
                    <a:pt x="197204" y="650165"/>
                    <a:pt x="109574" y="1420737"/>
                    <a:pt x="97191" y="1616952"/>
                  </a:cubicBezTo>
                  <a:cubicBezTo>
                    <a:pt x="96239" y="1624572"/>
                    <a:pt x="92429" y="1634097"/>
                    <a:pt x="103859" y="1635050"/>
                  </a:cubicBezTo>
                  <a:cubicBezTo>
                    <a:pt x="115289" y="1636002"/>
                    <a:pt x="117193" y="1626477"/>
                    <a:pt x="118146" y="1616000"/>
                  </a:cubicBezTo>
                  <a:cubicBezTo>
                    <a:pt x="121956" y="1575995"/>
                    <a:pt x="213396" y="599682"/>
                    <a:pt x="228636" y="476810"/>
                  </a:cubicBezTo>
                  <a:cubicBezTo>
                    <a:pt x="225779" y="472047"/>
                    <a:pt x="228636" y="467285"/>
                    <a:pt x="229589" y="462522"/>
                  </a:cubicBezTo>
                  <a:close/>
                  <a:moveTo>
                    <a:pt x="207681" y="438710"/>
                  </a:moveTo>
                  <a:cubicBezTo>
                    <a:pt x="206729" y="438710"/>
                    <a:pt x="204824" y="438710"/>
                    <a:pt x="203871" y="437757"/>
                  </a:cubicBezTo>
                  <a:cubicBezTo>
                    <a:pt x="201014" y="437757"/>
                    <a:pt x="198156" y="436805"/>
                    <a:pt x="196251" y="435852"/>
                  </a:cubicBezTo>
                  <a:cubicBezTo>
                    <a:pt x="195299" y="435852"/>
                    <a:pt x="193393" y="434900"/>
                    <a:pt x="192441" y="434900"/>
                  </a:cubicBezTo>
                  <a:cubicBezTo>
                    <a:pt x="189584" y="433947"/>
                    <a:pt x="187679" y="433947"/>
                    <a:pt x="184821" y="432995"/>
                  </a:cubicBezTo>
                  <a:cubicBezTo>
                    <a:pt x="183868" y="432995"/>
                    <a:pt x="181964" y="432042"/>
                    <a:pt x="181011" y="432042"/>
                  </a:cubicBezTo>
                  <a:cubicBezTo>
                    <a:pt x="178154" y="431090"/>
                    <a:pt x="175296" y="430137"/>
                    <a:pt x="172439" y="429185"/>
                  </a:cubicBezTo>
                  <a:cubicBezTo>
                    <a:pt x="171486" y="429185"/>
                    <a:pt x="170534" y="428232"/>
                    <a:pt x="169581" y="428232"/>
                  </a:cubicBezTo>
                  <a:cubicBezTo>
                    <a:pt x="161961" y="425375"/>
                    <a:pt x="154341" y="422517"/>
                    <a:pt x="147674" y="419660"/>
                  </a:cubicBezTo>
                  <a:cubicBezTo>
                    <a:pt x="146721" y="419660"/>
                    <a:pt x="145768" y="418707"/>
                    <a:pt x="145768" y="418707"/>
                  </a:cubicBezTo>
                  <a:cubicBezTo>
                    <a:pt x="142911" y="417755"/>
                    <a:pt x="140054" y="415850"/>
                    <a:pt x="137196" y="414897"/>
                  </a:cubicBezTo>
                  <a:cubicBezTo>
                    <a:pt x="136243" y="414897"/>
                    <a:pt x="135291" y="413945"/>
                    <a:pt x="134339" y="413945"/>
                  </a:cubicBezTo>
                  <a:cubicBezTo>
                    <a:pt x="131481" y="412040"/>
                    <a:pt x="128624" y="411087"/>
                    <a:pt x="125766" y="409182"/>
                  </a:cubicBezTo>
                  <a:cubicBezTo>
                    <a:pt x="124814" y="409182"/>
                    <a:pt x="124814" y="408230"/>
                    <a:pt x="123861" y="408230"/>
                  </a:cubicBezTo>
                  <a:cubicBezTo>
                    <a:pt x="113384" y="401562"/>
                    <a:pt x="102906" y="394895"/>
                    <a:pt x="93381" y="387275"/>
                  </a:cubicBezTo>
                  <a:cubicBezTo>
                    <a:pt x="93381" y="387275"/>
                    <a:pt x="93381" y="387275"/>
                    <a:pt x="93381" y="387275"/>
                  </a:cubicBezTo>
                  <a:cubicBezTo>
                    <a:pt x="90524" y="384417"/>
                    <a:pt x="87666" y="382512"/>
                    <a:pt x="84809" y="379655"/>
                  </a:cubicBezTo>
                  <a:cubicBezTo>
                    <a:pt x="84809" y="379655"/>
                    <a:pt x="84809" y="379655"/>
                    <a:pt x="83856" y="378702"/>
                  </a:cubicBezTo>
                  <a:cubicBezTo>
                    <a:pt x="71474" y="367272"/>
                    <a:pt x="60996" y="355842"/>
                    <a:pt x="51471" y="342507"/>
                  </a:cubicBezTo>
                  <a:cubicBezTo>
                    <a:pt x="51471" y="342507"/>
                    <a:pt x="51471" y="342507"/>
                    <a:pt x="51471" y="342507"/>
                  </a:cubicBezTo>
                  <a:cubicBezTo>
                    <a:pt x="27659" y="308217"/>
                    <a:pt x="15276" y="266307"/>
                    <a:pt x="23849" y="221540"/>
                  </a:cubicBezTo>
                  <a:cubicBezTo>
                    <a:pt x="26706" y="85332"/>
                    <a:pt x="156246" y="11037"/>
                    <a:pt x="237209" y="17705"/>
                  </a:cubicBezTo>
                  <a:cubicBezTo>
                    <a:pt x="352461" y="27230"/>
                    <a:pt x="435329" y="94857"/>
                    <a:pt x="443901" y="199632"/>
                  </a:cubicBezTo>
                  <a:cubicBezTo>
                    <a:pt x="443901" y="199632"/>
                    <a:pt x="443901" y="199632"/>
                    <a:pt x="443901" y="199632"/>
                  </a:cubicBezTo>
                  <a:cubicBezTo>
                    <a:pt x="444854" y="207252"/>
                    <a:pt x="444854" y="214872"/>
                    <a:pt x="444854" y="223445"/>
                  </a:cubicBezTo>
                  <a:cubicBezTo>
                    <a:pt x="444854" y="223445"/>
                    <a:pt x="444854" y="223445"/>
                    <a:pt x="444854" y="223445"/>
                  </a:cubicBezTo>
                  <a:cubicBezTo>
                    <a:pt x="444854" y="227255"/>
                    <a:pt x="444854" y="231065"/>
                    <a:pt x="443901" y="233922"/>
                  </a:cubicBezTo>
                  <a:cubicBezTo>
                    <a:pt x="443901" y="234875"/>
                    <a:pt x="443901" y="234875"/>
                    <a:pt x="443901" y="235827"/>
                  </a:cubicBezTo>
                  <a:cubicBezTo>
                    <a:pt x="443901" y="239637"/>
                    <a:pt x="442949" y="244400"/>
                    <a:pt x="442949" y="248210"/>
                  </a:cubicBezTo>
                  <a:cubicBezTo>
                    <a:pt x="442949" y="248210"/>
                    <a:pt x="442949" y="248210"/>
                    <a:pt x="442949" y="248210"/>
                  </a:cubicBezTo>
                  <a:cubicBezTo>
                    <a:pt x="441043" y="263450"/>
                    <a:pt x="438186" y="277737"/>
                    <a:pt x="433424" y="292025"/>
                  </a:cubicBezTo>
                  <a:cubicBezTo>
                    <a:pt x="421041" y="333935"/>
                    <a:pt x="398181" y="369177"/>
                    <a:pt x="368654" y="394895"/>
                  </a:cubicBezTo>
                  <a:cubicBezTo>
                    <a:pt x="363891" y="399657"/>
                    <a:pt x="358176" y="403467"/>
                    <a:pt x="353414" y="407277"/>
                  </a:cubicBezTo>
                  <a:cubicBezTo>
                    <a:pt x="350556" y="409182"/>
                    <a:pt x="347699" y="411087"/>
                    <a:pt x="345793" y="412992"/>
                  </a:cubicBezTo>
                  <a:cubicBezTo>
                    <a:pt x="337221" y="418707"/>
                    <a:pt x="328649" y="422517"/>
                    <a:pt x="320076" y="426327"/>
                  </a:cubicBezTo>
                  <a:cubicBezTo>
                    <a:pt x="314361" y="429185"/>
                    <a:pt x="307693" y="431090"/>
                    <a:pt x="301979" y="432995"/>
                  </a:cubicBezTo>
                  <a:cubicBezTo>
                    <a:pt x="286739" y="437757"/>
                    <a:pt x="269593" y="440615"/>
                    <a:pt x="252449" y="441567"/>
                  </a:cubicBezTo>
                  <a:cubicBezTo>
                    <a:pt x="241971" y="441567"/>
                    <a:pt x="231493" y="441567"/>
                    <a:pt x="221016" y="440615"/>
                  </a:cubicBezTo>
                  <a:lnTo>
                    <a:pt x="221016" y="440615"/>
                  </a:lnTo>
                  <a:cubicBezTo>
                    <a:pt x="215301" y="440615"/>
                    <a:pt x="211491" y="439662"/>
                    <a:pt x="207681" y="438710"/>
                  </a:cubicBezTo>
                  <a:close/>
                </a:path>
              </a:pathLst>
            </a:custGeom>
            <a:solidFill>
              <a:srgbClr val="000000"/>
            </a:solidFill>
            <a:ln w="9525" cap="flat">
              <a:noFill/>
              <a:prstDash val="solid"/>
              <a:miter/>
            </a:ln>
          </p:spPr>
          <p:txBody>
            <a:bodyPr rtlCol="0" anchor="ctr"/>
            <a:lstStyle/>
            <a:p>
              <a:endParaRPr lang="en-US"/>
            </a:p>
          </p:txBody>
        </p:sp>
        <p:sp>
          <p:nvSpPr>
            <p:cNvPr id="36" name="Freeform 34">
              <a:extLst>
                <a:ext uri="{FF2B5EF4-FFF2-40B4-BE49-F238E27FC236}">
                  <a16:creationId xmlns:a16="http://schemas.microsoft.com/office/drawing/2014/main" id="{E7E624A8-6BC9-85F8-30DE-BC5B5F3DDA3B}"/>
                </a:ext>
              </a:extLst>
            </p:cNvPr>
            <p:cNvSpPr/>
            <p:nvPr/>
          </p:nvSpPr>
          <p:spPr>
            <a:xfrm>
              <a:off x="7323573" y="3614212"/>
              <a:ext cx="236456" cy="241532"/>
            </a:xfrm>
            <a:custGeom>
              <a:avLst/>
              <a:gdLst>
                <a:gd name="connsiteX0" fmla="*/ 105690 w 151904"/>
                <a:gd name="connsiteY0" fmla="*/ 86998 h 149897"/>
                <a:gd name="connsiteX1" fmla="*/ 30443 w 151904"/>
                <a:gd name="connsiteY1" fmla="*/ 14608 h 149897"/>
                <a:gd name="connsiteX2" fmla="*/ 5678 w 151904"/>
                <a:gd name="connsiteY2" fmla="*/ 3178 h 149897"/>
                <a:gd name="connsiteX3" fmla="*/ 13298 w 151904"/>
                <a:gd name="connsiteY3" fmla="*/ 31753 h 149897"/>
                <a:gd name="connsiteX4" fmla="*/ 137123 w 151904"/>
                <a:gd name="connsiteY4" fmla="*/ 146053 h 149897"/>
                <a:gd name="connsiteX5" fmla="*/ 105690 w 151904"/>
                <a:gd name="connsiteY5" fmla="*/ 86998 h 1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904" h="149897">
                  <a:moveTo>
                    <a:pt x="105690" y="86998"/>
                  </a:moveTo>
                  <a:cubicBezTo>
                    <a:pt x="81878" y="61281"/>
                    <a:pt x="56160" y="38421"/>
                    <a:pt x="30443" y="14608"/>
                  </a:cubicBezTo>
                  <a:cubicBezTo>
                    <a:pt x="23776" y="7941"/>
                    <a:pt x="17108" y="-6347"/>
                    <a:pt x="5678" y="3178"/>
                  </a:cubicBezTo>
                  <a:cubicBezTo>
                    <a:pt x="-7657" y="14608"/>
                    <a:pt x="5678" y="24133"/>
                    <a:pt x="13298" y="31753"/>
                  </a:cubicBezTo>
                  <a:cubicBezTo>
                    <a:pt x="52351" y="70806"/>
                    <a:pt x="103785" y="101286"/>
                    <a:pt x="137123" y="146053"/>
                  </a:cubicBezTo>
                  <a:cubicBezTo>
                    <a:pt x="179033" y="166056"/>
                    <a:pt x="119978" y="102238"/>
                    <a:pt x="105690" y="86998"/>
                  </a:cubicBezTo>
                  <a:close/>
                </a:path>
              </a:pathLst>
            </a:custGeom>
            <a:solidFill>
              <a:srgbClr val="000000"/>
            </a:solidFill>
            <a:ln w="9525" cap="flat">
              <a:noFill/>
              <a:prstDash val="solid"/>
              <a:miter/>
            </a:ln>
          </p:spPr>
          <p:txBody>
            <a:bodyPr rtlCol="0" anchor="ctr"/>
            <a:lstStyle/>
            <a:p>
              <a:endParaRPr lang="en-US"/>
            </a:p>
          </p:txBody>
        </p:sp>
        <p:sp>
          <p:nvSpPr>
            <p:cNvPr id="37" name="Freeform 35">
              <a:extLst>
                <a:ext uri="{FF2B5EF4-FFF2-40B4-BE49-F238E27FC236}">
                  <a16:creationId xmlns:a16="http://schemas.microsoft.com/office/drawing/2014/main" id="{43AD4E20-7450-E454-CB35-373176DE9364}"/>
                </a:ext>
              </a:extLst>
            </p:cNvPr>
            <p:cNvSpPr/>
            <p:nvPr/>
          </p:nvSpPr>
          <p:spPr>
            <a:xfrm>
              <a:off x="6404858" y="2812380"/>
              <a:ext cx="279623" cy="133182"/>
            </a:xfrm>
            <a:custGeom>
              <a:avLst/>
              <a:gdLst>
                <a:gd name="connsiteX0" fmla="*/ 179635 w 179635"/>
                <a:gd name="connsiteY0" fmla="*/ 75987 h 82654"/>
                <a:gd name="connsiteX1" fmla="*/ 19615 w 179635"/>
                <a:gd name="connsiteY1" fmla="*/ 3597 h 82654"/>
                <a:gd name="connsiteX2" fmla="*/ 565 w 179635"/>
                <a:gd name="connsiteY2" fmla="*/ 6454 h 82654"/>
                <a:gd name="connsiteX3" fmla="*/ 12948 w 179635"/>
                <a:gd name="connsiteY3" fmla="*/ 22647 h 82654"/>
                <a:gd name="connsiteX4" fmla="*/ 175825 w 179635"/>
                <a:gd name="connsiteY4" fmla="*/ 82654 h 82654"/>
                <a:gd name="connsiteX5" fmla="*/ 179635 w 179635"/>
                <a:gd name="connsiteY5" fmla="*/ 75987 h 82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35" h="82654">
                  <a:moveTo>
                    <a:pt x="179635" y="75987"/>
                  </a:moveTo>
                  <a:cubicBezTo>
                    <a:pt x="130105" y="42649"/>
                    <a:pt x="74860" y="24552"/>
                    <a:pt x="19615" y="3597"/>
                  </a:cubicBezTo>
                  <a:cubicBezTo>
                    <a:pt x="12948" y="739"/>
                    <a:pt x="3423" y="-4023"/>
                    <a:pt x="565" y="6454"/>
                  </a:cubicBezTo>
                  <a:cubicBezTo>
                    <a:pt x="-2292" y="15979"/>
                    <a:pt x="6280" y="19789"/>
                    <a:pt x="12948" y="22647"/>
                  </a:cubicBezTo>
                  <a:cubicBezTo>
                    <a:pt x="67240" y="43602"/>
                    <a:pt x="121533" y="61699"/>
                    <a:pt x="175825" y="82654"/>
                  </a:cubicBezTo>
                  <a:cubicBezTo>
                    <a:pt x="176778" y="78844"/>
                    <a:pt x="177730" y="78844"/>
                    <a:pt x="179635" y="75987"/>
                  </a:cubicBezTo>
                  <a:close/>
                </a:path>
              </a:pathLst>
            </a:custGeom>
            <a:solidFill>
              <a:srgbClr val="000000"/>
            </a:solidFill>
            <a:ln w="9525" cap="flat">
              <a:noFill/>
              <a:prstDash val="solid"/>
              <a:miter/>
            </a:ln>
          </p:spPr>
          <p:txBody>
            <a:bodyPr rtlCol="0" anchor="ctr"/>
            <a:lstStyle/>
            <a:p>
              <a:endParaRPr lang="en-US"/>
            </a:p>
          </p:txBody>
        </p:sp>
        <p:sp>
          <p:nvSpPr>
            <p:cNvPr id="38" name="Freeform 36">
              <a:extLst>
                <a:ext uri="{FF2B5EF4-FFF2-40B4-BE49-F238E27FC236}">
                  <a16:creationId xmlns:a16="http://schemas.microsoft.com/office/drawing/2014/main" id="{33272F1C-606C-8E53-3C8F-F53FBD4883A3}"/>
                </a:ext>
              </a:extLst>
            </p:cNvPr>
            <p:cNvSpPr/>
            <p:nvPr/>
          </p:nvSpPr>
          <p:spPr>
            <a:xfrm>
              <a:off x="6794200" y="2617120"/>
              <a:ext cx="82493" cy="160339"/>
            </a:xfrm>
            <a:custGeom>
              <a:avLst/>
              <a:gdLst>
                <a:gd name="connsiteX0" fmla="*/ 50482 w 52995"/>
                <a:gd name="connsiteY0" fmla="*/ 98108 h 99508"/>
                <a:gd name="connsiteX1" fmla="*/ 50482 w 52995"/>
                <a:gd name="connsiteY1" fmla="*/ 86677 h 99508"/>
                <a:gd name="connsiteX2" fmla="*/ 4763 w 52995"/>
                <a:gd name="connsiteY2" fmla="*/ 0 h 99508"/>
                <a:gd name="connsiteX3" fmla="*/ 0 w 52995"/>
                <a:gd name="connsiteY3" fmla="*/ 2858 h 99508"/>
                <a:gd name="connsiteX4" fmla="*/ 40005 w 52995"/>
                <a:gd name="connsiteY4" fmla="*/ 93345 h 99508"/>
                <a:gd name="connsiteX5" fmla="*/ 50482 w 52995"/>
                <a:gd name="connsiteY5" fmla="*/ 98108 h 99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95" h="99508">
                  <a:moveTo>
                    <a:pt x="50482" y="98108"/>
                  </a:moveTo>
                  <a:cubicBezTo>
                    <a:pt x="54293" y="95250"/>
                    <a:pt x="53340" y="90488"/>
                    <a:pt x="50482" y="86677"/>
                  </a:cubicBezTo>
                  <a:cubicBezTo>
                    <a:pt x="35243" y="58102"/>
                    <a:pt x="20002" y="29527"/>
                    <a:pt x="4763" y="0"/>
                  </a:cubicBezTo>
                  <a:cubicBezTo>
                    <a:pt x="2857" y="952"/>
                    <a:pt x="952" y="1905"/>
                    <a:pt x="0" y="2858"/>
                  </a:cubicBezTo>
                  <a:cubicBezTo>
                    <a:pt x="9525" y="34290"/>
                    <a:pt x="24765" y="63817"/>
                    <a:pt x="40005" y="93345"/>
                  </a:cubicBezTo>
                  <a:cubicBezTo>
                    <a:pt x="41910" y="97155"/>
                    <a:pt x="45720" y="101917"/>
                    <a:pt x="50482" y="98108"/>
                  </a:cubicBezTo>
                  <a:close/>
                </a:path>
              </a:pathLst>
            </a:custGeom>
            <a:solidFill>
              <a:srgbClr val="000000"/>
            </a:solidFill>
            <a:ln w="9525" cap="flat">
              <a:noFill/>
              <a:prstDash val="solid"/>
              <a:miter/>
            </a:ln>
          </p:spPr>
          <p:txBody>
            <a:bodyPr rtlCol="0" anchor="ctr"/>
            <a:lstStyle/>
            <a:p>
              <a:endParaRPr lang="en-US"/>
            </a:p>
          </p:txBody>
        </p:sp>
        <p:sp>
          <p:nvSpPr>
            <p:cNvPr id="39" name="Freeform 37">
              <a:extLst>
                <a:ext uri="{FF2B5EF4-FFF2-40B4-BE49-F238E27FC236}">
                  <a16:creationId xmlns:a16="http://schemas.microsoft.com/office/drawing/2014/main" id="{0EAF6908-C99D-F749-9B01-2029D107B529}"/>
                </a:ext>
              </a:extLst>
            </p:cNvPr>
            <p:cNvSpPr/>
            <p:nvPr/>
          </p:nvSpPr>
          <p:spPr>
            <a:xfrm>
              <a:off x="7320346" y="2713811"/>
              <a:ext cx="101026" cy="148155"/>
            </a:xfrm>
            <a:custGeom>
              <a:avLst/>
              <a:gdLst>
                <a:gd name="connsiteX0" fmla="*/ 2989 w 64901"/>
                <a:gd name="connsiteY0" fmla="*/ 91440 h 91946"/>
                <a:gd name="connsiteX1" fmla="*/ 13466 w 64901"/>
                <a:gd name="connsiteY1" fmla="*/ 85725 h 91946"/>
                <a:gd name="connsiteX2" fmla="*/ 64901 w 64901"/>
                <a:gd name="connsiteY2" fmla="*/ 2857 h 91946"/>
                <a:gd name="connsiteX3" fmla="*/ 60139 w 64901"/>
                <a:gd name="connsiteY3" fmla="*/ 0 h 91946"/>
                <a:gd name="connsiteX4" fmla="*/ 2037 w 64901"/>
                <a:gd name="connsiteY4" fmla="*/ 80010 h 91946"/>
                <a:gd name="connsiteX5" fmla="*/ 2989 w 64901"/>
                <a:gd name="connsiteY5" fmla="*/ 91440 h 91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1" h="91946">
                  <a:moveTo>
                    <a:pt x="2989" y="91440"/>
                  </a:moveTo>
                  <a:cubicBezTo>
                    <a:pt x="7751" y="93345"/>
                    <a:pt x="10609" y="89535"/>
                    <a:pt x="13466" y="85725"/>
                  </a:cubicBezTo>
                  <a:cubicBezTo>
                    <a:pt x="30612" y="58102"/>
                    <a:pt x="47757" y="30480"/>
                    <a:pt x="64901" y="2857"/>
                  </a:cubicBezTo>
                  <a:cubicBezTo>
                    <a:pt x="62996" y="1905"/>
                    <a:pt x="62044" y="952"/>
                    <a:pt x="60139" y="0"/>
                  </a:cubicBezTo>
                  <a:cubicBezTo>
                    <a:pt x="37279" y="23813"/>
                    <a:pt x="19182" y="51435"/>
                    <a:pt x="2037" y="80010"/>
                  </a:cubicBezTo>
                  <a:cubicBezTo>
                    <a:pt x="132" y="83820"/>
                    <a:pt x="-1774" y="88582"/>
                    <a:pt x="2989" y="91440"/>
                  </a:cubicBezTo>
                  <a:close/>
                </a:path>
              </a:pathLst>
            </a:custGeom>
            <a:solidFill>
              <a:srgbClr val="000000"/>
            </a:solidFill>
            <a:ln w="9525" cap="flat">
              <a:noFill/>
              <a:prstDash val="solid"/>
              <a:miter/>
            </a:ln>
          </p:spPr>
          <p:txBody>
            <a:bodyPr rtlCol="0" anchor="ctr"/>
            <a:lstStyle/>
            <a:p>
              <a:endParaRPr lang="en-US"/>
            </a:p>
          </p:txBody>
        </p:sp>
        <p:sp>
          <p:nvSpPr>
            <p:cNvPr id="40" name="Freeform 38">
              <a:extLst>
                <a:ext uri="{FF2B5EF4-FFF2-40B4-BE49-F238E27FC236}">
                  <a16:creationId xmlns:a16="http://schemas.microsoft.com/office/drawing/2014/main" id="{75661306-D45F-C4D9-0607-42A649B2054B}"/>
                </a:ext>
              </a:extLst>
            </p:cNvPr>
            <p:cNvSpPr/>
            <p:nvPr/>
          </p:nvSpPr>
          <p:spPr>
            <a:xfrm>
              <a:off x="6532877" y="3548562"/>
              <a:ext cx="235002" cy="268757"/>
            </a:xfrm>
            <a:custGeom>
              <a:avLst/>
              <a:gdLst>
                <a:gd name="connsiteX0" fmla="*/ 146923 w 150970"/>
                <a:gd name="connsiteY0" fmla="*/ 3916 h 166793"/>
                <a:gd name="connsiteX1" fmla="*/ 125968 w 150970"/>
                <a:gd name="connsiteY1" fmla="*/ 11536 h 166793"/>
                <a:gd name="connsiteX2" fmla="*/ 4048 w 150970"/>
                <a:gd name="connsiteY2" fmla="*/ 142029 h 166793"/>
                <a:gd name="connsiteX3" fmla="*/ 3096 w 150970"/>
                <a:gd name="connsiteY3" fmla="*/ 166794 h 166793"/>
                <a:gd name="connsiteX4" fmla="*/ 130730 w 150970"/>
                <a:gd name="connsiteY4" fmla="*/ 38206 h 166793"/>
                <a:gd name="connsiteX5" fmla="*/ 141208 w 150970"/>
                <a:gd name="connsiteY5" fmla="*/ 26776 h 166793"/>
                <a:gd name="connsiteX6" fmla="*/ 146923 w 150970"/>
                <a:gd name="connsiteY6" fmla="*/ 3916 h 1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970" h="166793">
                  <a:moveTo>
                    <a:pt x="146923" y="3916"/>
                  </a:moveTo>
                  <a:cubicBezTo>
                    <a:pt x="136446" y="-6561"/>
                    <a:pt x="132636" y="6774"/>
                    <a:pt x="125968" y="11536"/>
                  </a:cubicBezTo>
                  <a:cubicBezTo>
                    <a:pt x="78343" y="47731"/>
                    <a:pt x="48816" y="102024"/>
                    <a:pt x="4048" y="142029"/>
                  </a:cubicBezTo>
                  <a:cubicBezTo>
                    <a:pt x="-1667" y="146791"/>
                    <a:pt x="-714" y="153459"/>
                    <a:pt x="3096" y="166794"/>
                  </a:cubicBezTo>
                  <a:cubicBezTo>
                    <a:pt x="47863" y="122026"/>
                    <a:pt x="88821" y="80116"/>
                    <a:pt x="130730" y="38206"/>
                  </a:cubicBezTo>
                  <a:cubicBezTo>
                    <a:pt x="134541" y="34396"/>
                    <a:pt x="138350" y="30586"/>
                    <a:pt x="141208" y="26776"/>
                  </a:cubicBezTo>
                  <a:cubicBezTo>
                    <a:pt x="146923" y="20109"/>
                    <a:pt x="156448" y="12489"/>
                    <a:pt x="146923" y="3916"/>
                  </a:cubicBezTo>
                  <a:close/>
                </a:path>
              </a:pathLst>
            </a:custGeom>
            <a:solidFill>
              <a:srgbClr val="000000"/>
            </a:solidFill>
            <a:ln w="9525" cap="flat">
              <a:noFill/>
              <a:prstDash val="solid"/>
              <a:miter/>
            </a:ln>
          </p:spPr>
          <p:txBody>
            <a:bodyPr rtlCol="0" anchor="ctr"/>
            <a:lstStyle/>
            <a:p>
              <a:endParaRPr lang="en-US"/>
            </a:p>
          </p:txBody>
        </p:sp>
        <p:sp>
          <p:nvSpPr>
            <p:cNvPr id="41" name="Freeform 39">
              <a:extLst>
                <a:ext uri="{FF2B5EF4-FFF2-40B4-BE49-F238E27FC236}">
                  <a16:creationId xmlns:a16="http://schemas.microsoft.com/office/drawing/2014/main" id="{B935474F-65F2-2EA6-1216-E9318F6CDE64}"/>
                </a:ext>
              </a:extLst>
            </p:cNvPr>
            <p:cNvSpPr/>
            <p:nvPr/>
          </p:nvSpPr>
          <p:spPr>
            <a:xfrm>
              <a:off x="7132358" y="2475920"/>
              <a:ext cx="39829" cy="244130"/>
            </a:xfrm>
            <a:custGeom>
              <a:avLst/>
              <a:gdLst>
                <a:gd name="connsiteX0" fmla="*/ 23743 w 25587"/>
                <a:gd name="connsiteY0" fmla="*/ 0 h 151509"/>
                <a:gd name="connsiteX1" fmla="*/ 2788 w 25587"/>
                <a:gd name="connsiteY1" fmla="*/ 151447 h 151509"/>
                <a:gd name="connsiteX2" fmla="*/ 23743 w 25587"/>
                <a:gd name="connsiteY2" fmla="*/ 0 h 151509"/>
              </a:gdLst>
              <a:ahLst/>
              <a:cxnLst>
                <a:cxn ang="0">
                  <a:pos x="connsiteX0" y="connsiteY0"/>
                </a:cxn>
                <a:cxn ang="0">
                  <a:pos x="connsiteX1" y="connsiteY1"/>
                </a:cxn>
                <a:cxn ang="0">
                  <a:pos x="connsiteX2" y="connsiteY2"/>
                </a:cxn>
              </a:cxnLst>
              <a:rect l="l" t="t" r="r" b="b"/>
              <a:pathLst>
                <a:path w="25587" h="151509">
                  <a:moveTo>
                    <a:pt x="23743" y="0"/>
                  </a:moveTo>
                  <a:cubicBezTo>
                    <a:pt x="6598" y="57150"/>
                    <a:pt x="-5784" y="99060"/>
                    <a:pt x="2788" y="151447"/>
                  </a:cubicBezTo>
                  <a:cubicBezTo>
                    <a:pt x="27554" y="154305"/>
                    <a:pt x="27554" y="57150"/>
                    <a:pt x="23743" y="0"/>
                  </a:cubicBezTo>
                  <a:close/>
                </a:path>
              </a:pathLst>
            </a:custGeom>
            <a:solidFill>
              <a:srgbClr val="000000"/>
            </a:solidFill>
            <a:ln w="9525" cap="flat">
              <a:noFill/>
              <a:prstDash val="solid"/>
              <a:miter/>
            </a:ln>
          </p:spPr>
          <p:txBody>
            <a:bodyPr rtlCol="0" anchor="ctr"/>
            <a:lstStyle/>
            <a:p>
              <a:endParaRPr lang="en-US"/>
            </a:p>
          </p:txBody>
        </p:sp>
        <p:sp>
          <p:nvSpPr>
            <p:cNvPr id="42" name="Freeform 40">
              <a:extLst>
                <a:ext uri="{FF2B5EF4-FFF2-40B4-BE49-F238E27FC236}">
                  <a16:creationId xmlns:a16="http://schemas.microsoft.com/office/drawing/2014/main" id="{AC40C5E0-6B93-7FC8-3CD2-FFAE72D66417}"/>
                </a:ext>
              </a:extLst>
            </p:cNvPr>
            <p:cNvSpPr/>
            <p:nvPr/>
          </p:nvSpPr>
          <p:spPr>
            <a:xfrm>
              <a:off x="7468103" y="2953237"/>
              <a:ext cx="276492" cy="110503"/>
            </a:xfrm>
            <a:custGeom>
              <a:avLst/>
              <a:gdLst>
                <a:gd name="connsiteX0" fmla="*/ 177624 w 177624"/>
                <a:gd name="connsiteY0" fmla="*/ 0 h 68579"/>
                <a:gd name="connsiteX1" fmla="*/ 1412 w 177624"/>
                <a:gd name="connsiteY1" fmla="*/ 68580 h 68579"/>
                <a:gd name="connsiteX2" fmla="*/ 177624 w 177624"/>
                <a:gd name="connsiteY2" fmla="*/ 0 h 68579"/>
              </a:gdLst>
              <a:ahLst/>
              <a:cxnLst>
                <a:cxn ang="0">
                  <a:pos x="connsiteX0" y="connsiteY0"/>
                </a:cxn>
                <a:cxn ang="0">
                  <a:pos x="connsiteX1" y="connsiteY1"/>
                </a:cxn>
                <a:cxn ang="0">
                  <a:pos x="connsiteX2" y="connsiteY2"/>
                </a:cxn>
              </a:cxnLst>
              <a:rect l="l" t="t" r="r" b="b"/>
              <a:pathLst>
                <a:path w="177624" h="68579">
                  <a:moveTo>
                    <a:pt x="177624" y="0"/>
                  </a:moveTo>
                  <a:cubicBezTo>
                    <a:pt x="97614" y="13335"/>
                    <a:pt x="-13828" y="31432"/>
                    <a:pt x="1412" y="68580"/>
                  </a:cubicBezTo>
                  <a:cubicBezTo>
                    <a:pt x="61419" y="44767"/>
                    <a:pt x="114759" y="24765"/>
                    <a:pt x="177624" y="0"/>
                  </a:cubicBezTo>
                  <a:close/>
                </a:path>
              </a:pathLst>
            </a:custGeom>
            <a:solidFill>
              <a:srgbClr val="000000"/>
            </a:solidFill>
            <a:ln w="9525" cap="flat">
              <a:noFill/>
              <a:prstDash val="solid"/>
              <a:miter/>
            </a:ln>
          </p:spPr>
          <p:txBody>
            <a:bodyPr rtlCol="0" anchor="ctr"/>
            <a:lstStyle/>
            <a:p>
              <a:endParaRPr lang="en-US"/>
            </a:p>
          </p:txBody>
        </p:sp>
        <p:sp>
          <p:nvSpPr>
            <p:cNvPr id="43" name="Freeform 41">
              <a:extLst>
                <a:ext uri="{FF2B5EF4-FFF2-40B4-BE49-F238E27FC236}">
                  <a16:creationId xmlns:a16="http://schemas.microsoft.com/office/drawing/2014/main" id="{F4EEC6D8-7D04-4EFE-5D71-3A9AEDF96034}"/>
                </a:ext>
              </a:extLst>
            </p:cNvPr>
            <p:cNvSpPr/>
            <p:nvPr/>
          </p:nvSpPr>
          <p:spPr>
            <a:xfrm>
              <a:off x="7477802" y="3325007"/>
              <a:ext cx="139283" cy="61383"/>
            </a:xfrm>
            <a:custGeom>
              <a:avLst/>
              <a:gdLst>
                <a:gd name="connsiteX0" fmla="*/ 27566 w 89478"/>
                <a:gd name="connsiteY0" fmla="*/ 5496 h 38095"/>
                <a:gd name="connsiteX1" fmla="*/ 896 w 89478"/>
                <a:gd name="connsiteY1" fmla="*/ 7401 h 38095"/>
                <a:gd name="connsiteX2" fmla="*/ 22803 w 89478"/>
                <a:gd name="connsiteY2" fmla="*/ 25499 h 38095"/>
                <a:gd name="connsiteX3" fmla="*/ 89478 w 89478"/>
                <a:gd name="connsiteY3" fmla="*/ 36929 h 38095"/>
                <a:gd name="connsiteX4" fmla="*/ 27566 w 89478"/>
                <a:gd name="connsiteY4" fmla="*/ 5496 h 38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78" h="38095">
                  <a:moveTo>
                    <a:pt x="27566" y="5496"/>
                  </a:moveTo>
                  <a:cubicBezTo>
                    <a:pt x="18993" y="-218"/>
                    <a:pt x="4705" y="-4029"/>
                    <a:pt x="896" y="7401"/>
                  </a:cubicBezTo>
                  <a:cubicBezTo>
                    <a:pt x="-3867" y="23594"/>
                    <a:pt x="11373" y="24546"/>
                    <a:pt x="22803" y="25499"/>
                  </a:cubicBezTo>
                  <a:cubicBezTo>
                    <a:pt x="38043" y="25499"/>
                    <a:pt x="72333" y="42644"/>
                    <a:pt x="89478" y="36929"/>
                  </a:cubicBezTo>
                  <a:cubicBezTo>
                    <a:pt x="82810" y="16926"/>
                    <a:pt x="40900" y="13116"/>
                    <a:pt x="27566" y="5496"/>
                  </a:cubicBezTo>
                  <a:close/>
                </a:path>
              </a:pathLst>
            </a:custGeom>
            <a:solidFill>
              <a:srgbClr val="000000"/>
            </a:solidFill>
            <a:ln w="9525" cap="flat">
              <a:noFill/>
              <a:prstDash val="solid"/>
              <a:miter/>
            </a:ln>
          </p:spPr>
          <p:txBody>
            <a:bodyPr rtlCol="0" anchor="ctr"/>
            <a:lstStyle/>
            <a:p>
              <a:endParaRPr lang="en-US"/>
            </a:p>
          </p:txBody>
        </p:sp>
        <p:sp>
          <p:nvSpPr>
            <p:cNvPr id="44" name="Freeform 42">
              <a:extLst>
                <a:ext uri="{FF2B5EF4-FFF2-40B4-BE49-F238E27FC236}">
                  <a16:creationId xmlns:a16="http://schemas.microsoft.com/office/drawing/2014/main" id="{9A1D5A91-BE15-0164-5023-F2458C385A3D}"/>
                </a:ext>
              </a:extLst>
            </p:cNvPr>
            <p:cNvSpPr/>
            <p:nvPr/>
          </p:nvSpPr>
          <p:spPr>
            <a:xfrm>
              <a:off x="6476906" y="3234624"/>
              <a:ext cx="139949" cy="58402"/>
            </a:xfrm>
            <a:custGeom>
              <a:avLst/>
              <a:gdLst>
                <a:gd name="connsiteX0" fmla="*/ 89535 w 89906"/>
                <a:gd name="connsiteY0" fmla="*/ 10154 h 36245"/>
                <a:gd name="connsiteX1" fmla="*/ 61913 w 89906"/>
                <a:gd name="connsiteY1" fmla="*/ 6344 h 36245"/>
                <a:gd name="connsiteX2" fmla="*/ 0 w 89906"/>
                <a:gd name="connsiteY2" fmla="*/ 32062 h 36245"/>
                <a:gd name="connsiteX3" fmla="*/ 68580 w 89906"/>
                <a:gd name="connsiteY3" fmla="*/ 25394 h 36245"/>
                <a:gd name="connsiteX4" fmla="*/ 89535 w 89906"/>
                <a:gd name="connsiteY4" fmla="*/ 10154 h 36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06" h="36245">
                  <a:moveTo>
                    <a:pt x="89535" y="10154"/>
                  </a:moveTo>
                  <a:cubicBezTo>
                    <a:pt x="85725" y="-6038"/>
                    <a:pt x="71438" y="629"/>
                    <a:pt x="61913" y="6344"/>
                  </a:cubicBezTo>
                  <a:cubicBezTo>
                    <a:pt x="48578" y="13964"/>
                    <a:pt x="10478" y="17774"/>
                    <a:pt x="0" y="32062"/>
                  </a:cubicBezTo>
                  <a:cubicBezTo>
                    <a:pt x="16193" y="44444"/>
                    <a:pt x="52388" y="25394"/>
                    <a:pt x="68580" y="25394"/>
                  </a:cubicBezTo>
                  <a:cubicBezTo>
                    <a:pt x="78105" y="26347"/>
                    <a:pt x="92393" y="22537"/>
                    <a:pt x="89535" y="10154"/>
                  </a:cubicBezTo>
                  <a:close/>
                </a:path>
              </a:pathLst>
            </a:custGeom>
            <a:solidFill>
              <a:srgbClr val="000000"/>
            </a:solid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2578596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BF080C-41CF-F437-643A-400D302A97F4}"/>
              </a:ext>
            </a:extLst>
          </p:cNvPr>
          <p:cNvSpPr>
            <a:spLocks noGrp="1"/>
          </p:cNvSpPr>
          <p:nvPr>
            <p:ph type="sldNum" sz="quarter" idx="12"/>
          </p:nvPr>
        </p:nvSpPr>
        <p:spPr/>
        <p:txBody>
          <a:bodyPr/>
          <a:lstStyle/>
          <a:p>
            <a:fld id="{48F63A3B-78C7-47BE-AE5E-E10140E04643}" type="slidenum">
              <a:rPr lang="en-US" smtClean="0"/>
              <a:t>37</a:t>
            </a:fld>
            <a:endParaRPr lang="en-US"/>
          </a:p>
        </p:txBody>
      </p:sp>
      <p:sp>
        <p:nvSpPr>
          <p:cNvPr id="6" name="TextBox 5">
            <a:extLst>
              <a:ext uri="{FF2B5EF4-FFF2-40B4-BE49-F238E27FC236}">
                <a16:creationId xmlns:a16="http://schemas.microsoft.com/office/drawing/2014/main" id="{6A6FF068-A401-0778-BADF-DFD64CE86DEC}"/>
              </a:ext>
            </a:extLst>
          </p:cNvPr>
          <p:cNvSpPr txBox="1"/>
          <p:nvPr/>
        </p:nvSpPr>
        <p:spPr>
          <a:xfrm>
            <a:off x="6737393" y="1890117"/>
            <a:ext cx="5325762" cy="3847207"/>
          </a:xfrm>
          <a:prstGeom prst="rect">
            <a:avLst/>
          </a:prstGeom>
          <a:noFill/>
        </p:spPr>
        <p:txBody>
          <a:bodyPr wrap="square" rtlCol="0">
            <a:spAutoFit/>
          </a:bodyPr>
          <a:lstStyle/>
          <a:p>
            <a:pPr algn="just"/>
            <a:r>
              <a:rPr lang="el" sz="2400" dirty="0">
                <a:latin typeface="Lato" panose="020F0502020204030203" pitchFamily="34" charset="0"/>
                <a:ea typeface="Lato" panose="020F0502020204030203" pitchFamily="34" charset="0"/>
                <a:cs typeface="Lato" panose="020F0502020204030203" pitchFamily="34" charset="0"/>
              </a:rPr>
              <a:t>Μπορεί η Τέχνη να μας σώσει;</a:t>
            </a:r>
          </a:p>
          <a:p>
            <a:pPr algn="just"/>
            <a:endParaRPr lang="el" sz="2400" dirty="0">
              <a:latin typeface="Lato" panose="020F0502020204030203" pitchFamily="34" charset="0"/>
              <a:ea typeface="Lato" panose="020F0502020204030203" pitchFamily="34" charset="0"/>
              <a:cs typeface="Lato" panose="020F0502020204030203" pitchFamily="34" charset="0"/>
            </a:endParaRPr>
          </a:p>
          <a:p>
            <a:pPr algn="just"/>
            <a:r>
              <a:rPr lang="el" sz="2400" dirty="0">
                <a:latin typeface="Lato" panose="020F0502020204030203" pitchFamily="34" charset="0"/>
                <a:ea typeface="Lato" panose="020F0502020204030203" pitchFamily="34" charset="0"/>
                <a:cs typeface="Lato" panose="020F0502020204030203" pitchFamily="34" charset="0"/>
              </a:rPr>
              <a:t>Πρόκειται για ένα podcast που παρουσιάζει διαφορετικούς και βραβευμένους καλλιτέχνες σχετικά με το ρόλο της περιέργειας και του θάρρους στη ζωή και το πως η δουλειά τους τους προσφέρει οφέλη ευημερίας.</a:t>
            </a:r>
          </a:p>
          <a:p>
            <a:pPr algn="just"/>
            <a:endParaRPr lang="en-IE" sz="1600" dirty="0">
              <a:latin typeface="Lato" panose="020F0502020204030203" pitchFamily="34" charset="0"/>
              <a:ea typeface="Lato" panose="020F0502020204030203" pitchFamily="34" charset="0"/>
              <a:cs typeface="Lato" panose="020F0502020204030203" pitchFamily="34" charset="0"/>
            </a:endParaRPr>
          </a:p>
          <a:p>
            <a:pPr algn="just"/>
            <a:r>
              <a:rPr lang="el" sz="1200" dirty="0">
                <a:latin typeface="Lato" panose="020F0502020204030203" pitchFamily="34" charset="0"/>
                <a:ea typeface="Lato" panose="020F0502020204030203" pitchFamily="34" charset="0"/>
                <a:cs typeface="Lato" panose="020F0502020204030203" pitchFamily="34" charset="0"/>
                <a:hlinkClick r:id="rId2"/>
              </a:rPr>
              <a:t>https://canartsaveus.podbean.com/</a:t>
            </a:r>
            <a:endParaRPr lang="en-IE" sz="1200" dirty="0">
              <a:latin typeface="Lato" panose="020F0502020204030203" pitchFamily="34" charset="0"/>
              <a:ea typeface="Lato" panose="020F0502020204030203" pitchFamily="34" charset="0"/>
              <a:cs typeface="Lato" panose="020F0502020204030203" pitchFamily="34" charset="0"/>
            </a:endParaRPr>
          </a:p>
        </p:txBody>
      </p:sp>
      <p:pic>
        <p:nvPicPr>
          <p:cNvPr id="8" name="Picture 7" descr="A picture containing text&#10;&#10;Description automatically generated">
            <a:extLst>
              <a:ext uri="{FF2B5EF4-FFF2-40B4-BE49-F238E27FC236}">
                <a16:creationId xmlns:a16="http://schemas.microsoft.com/office/drawing/2014/main" id="{73B7F3D9-BC26-9215-FF1D-26F8564059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811" y="0"/>
            <a:ext cx="6672410" cy="6858000"/>
          </a:xfrm>
          <a:prstGeom prst="rect">
            <a:avLst/>
          </a:prstGeom>
        </p:spPr>
      </p:pic>
      <p:sp>
        <p:nvSpPr>
          <p:cNvPr id="5" name="TextBox 4">
            <a:extLst>
              <a:ext uri="{FF2B5EF4-FFF2-40B4-BE49-F238E27FC236}">
                <a16:creationId xmlns:a16="http://schemas.microsoft.com/office/drawing/2014/main" id="{31916922-D3CB-40CD-6892-31040005871E}"/>
              </a:ext>
            </a:extLst>
          </p:cNvPr>
          <p:cNvSpPr txBox="1"/>
          <p:nvPr/>
        </p:nvSpPr>
        <p:spPr>
          <a:xfrm>
            <a:off x="7021842" y="253020"/>
            <a:ext cx="5107794" cy="954107"/>
          </a:xfrm>
          <a:prstGeom prst="rect">
            <a:avLst/>
          </a:prstGeom>
          <a:solidFill>
            <a:srgbClr val="FFC652"/>
          </a:solidFill>
        </p:spPr>
        <p:txBody>
          <a:bodyPr wrap="square" rtlCol="0">
            <a:spAutoFit/>
          </a:bodyPr>
          <a:lstStyle/>
          <a:p>
            <a:pPr algn="r"/>
            <a:r>
              <a:rPr lang="el" sz="2800" b="1" dirty="0">
                <a:latin typeface="Lato" panose="020F0502020204030203" pitchFamily="34" charset="0"/>
                <a:ea typeface="Lato" panose="020F0502020204030203" pitchFamily="34" charset="0"/>
                <a:cs typeface="Lato" panose="020F0502020204030203" pitchFamily="34" charset="0"/>
              </a:rPr>
              <a:t>Ενδιαφέρεστε να μάθετε περισσότερα;</a:t>
            </a:r>
          </a:p>
        </p:txBody>
      </p:sp>
    </p:spTree>
    <p:extLst>
      <p:ext uri="{BB962C8B-B14F-4D97-AF65-F5344CB8AC3E}">
        <p14:creationId xmlns:p14="http://schemas.microsoft.com/office/powerpoint/2010/main" val="35325810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normAutofit fontScale="92500" lnSpcReduction="10000"/>
          </a:bodyPr>
          <a:lstStyle/>
          <a:p>
            <a:r>
              <a:rPr lang="el" dirty="0"/>
              <a:t>Σε αυτή την ενότητα, εξετάζουμε ορισμένα παραδείγματα κοινωνικής συνταγογράφησης στους ευρύτερους τομείς του πολιτισμού, συμπεριλαμβανομένου του θεάτρου</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5" y="2082876"/>
            <a:ext cx="7718578" cy="697326"/>
          </a:xfrm>
        </p:spPr>
        <p:txBody>
          <a:bodyPr/>
          <a:lstStyle/>
          <a:p>
            <a:r>
              <a:rPr lang="el" sz="4800" dirty="0">
                <a:latin typeface="Lato" panose="020F0502020204030203" pitchFamily="34" charset="0"/>
                <a:ea typeface="Lato" panose="020F0502020204030203" pitchFamily="34" charset="0"/>
                <a:cs typeface="Lato" panose="020F0502020204030203" pitchFamily="34" charset="0"/>
              </a:rPr>
              <a:t>Μια </a:t>
            </a:r>
            <a:r>
              <a:rPr lang="el-GR" sz="4800" dirty="0">
                <a:latin typeface="Lato" panose="020F0502020204030203" pitchFamily="34" charset="0"/>
                <a:ea typeface="Lato" panose="020F0502020204030203" pitchFamily="34" charset="0"/>
                <a:cs typeface="Lato" panose="020F0502020204030203" pitchFamily="34" charset="0"/>
              </a:rPr>
              <a:t>πρακτική</a:t>
            </a:r>
            <a:r>
              <a:rPr lang="el" sz="4800" dirty="0">
                <a:latin typeface="Lato" panose="020F0502020204030203" pitchFamily="34" charset="0"/>
                <a:ea typeface="Lato" panose="020F0502020204030203" pitchFamily="34" charset="0"/>
                <a:cs typeface="Lato" panose="020F0502020204030203" pitchFamily="34" charset="0"/>
              </a:rPr>
              <a:t> πολιτισμού</a:t>
            </a:r>
          </a:p>
          <a:p>
            <a:r>
              <a:rPr lang="el" sz="4800" dirty="0">
                <a:latin typeface="Lato" panose="020F0502020204030203" pitchFamily="34" charset="0"/>
                <a:ea typeface="Lato" panose="020F0502020204030203" pitchFamily="34" charset="0"/>
                <a:cs typeface="Lato" panose="020F0502020204030203" pitchFamily="34" charset="0"/>
              </a:rPr>
              <a:t>&amp; θεάτρου</a:t>
            </a:r>
          </a:p>
        </p:txBody>
      </p:sp>
    </p:spTree>
    <p:extLst>
      <p:ext uri="{BB962C8B-B14F-4D97-AF65-F5344CB8AC3E}">
        <p14:creationId xmlns:p14="http://schemas.microsoft.com/office/powerpoint/2010/main" val="1635139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AAE06C-E360-3F4D-C138-DB04CB465F0B}"/>
              </a:ext>
            </a:extLst>
          </p:cNvPr>
          <p:cNvSpPr>
            <a:spLocks noGrp="1"/>
          </p:cNvSpPr>
          <p:nvPr>
            <p:ph type="sldNum" sz="quarter" idx="12"/>
          </p:nvPr>
        </p:nvSpPr>
        <p:spPr/>
        <p:txBody>
          <a:bodyPr/>
          <a:lstStyle/>
          <a:p>
            <a:fld id="{48F63A3B-78C7-47BE-AE5E-E10140E04643}" type="slidenum">
              <a:rPr lang="en-US" smtClean="0"/>
              <a:t>39</a:t>
            </a:fld>
            <a:endParaRPr lang="en-US" dirty="0"/>
          </a:p>
        </p:txBody>
      </p:sp>
      <p:pic>
        <p:nvPicPr>
          <p:cNvPr id="5" name="Picture 4" descr="Calendar&#10;&#10;Description automatically generated">
            <a:extLst>
              <a:ext uri="{FF2B5EF4-FFF2-40B4-BE49-F238E27FC236}">
                <a16:creationId xmlns:a16="http://schemas.microsoft.com/office/drawing/2014/main" id="{B4E5254F-D780-E765-D335-60C004C75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800" y="686077"/>
            <a:ext cx="5155091" cy="4578909"/>
          </a:xfrm>
          <a:prstGeom prst="rect">
            <a:avLst/>
          </a:prstGeom>
        </p:spPr>
      </p:pic>
      <p:pic>
        <p:nvPicPr>
          <p:cNvPr id="7" name="Picture 6" descr="Graphical user interface, text, application&#10;&#10;Description automatically generated">
            <a:extLst>
              <a:ext uri="{FF2B5EF4-FFF2-40B4-BE49-F238E27FC236}">
                <a16:creationId xmlns:a16="http://schemas.microsoft.com/office/drawing/2014/main" id="{3E7B6A2C-CB4F-4512-3002-93E2B1A1C8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21" y="676254"/>
            <a:ext cx="5239206" cy="4601927"/>
          </a:xfrm>
          <a:prstGeom prst="rect">
            <a:avLst/>
          </a:prstGeom>
        </p:spPr>
      </p:pic>
      <p:sp>
        <p:nvSpPr>
          <p:cNvPr id="9" name="TextBox 8">
            <a:extLst>
              <a:ext uri="{FF2B5EF4-FFF2-40B4-BE49-F238E27FC236}">
                <a16:creationId xmlns:a16="http://schemas.microsoft.com/office/drawing/2014/main" id="{4AF4C3E8-2CD2-1002-85FF-CA39B1AC8CD8}"/>
              </a:ext>
            </a:extLst>
          </p:cNvPr>
          <p:cNvSpPr txBox="1"/>
          <p:nvPr/>
        </p:nvSpPr>
        <p:spPr>
          <a:xfrm>
            <a:off x="223520" y="5430916"/>
            <a:ext cx="11602720" cy="1015663"/>
          </a:xfrm>
          <a:prstGeom prst="rect">
            <a:avLst/>
          </a:prstGeom>
          <a:solidFill>
            <a:srgbClr val="FEC752"/>
          </a:solidFill>
        </p:spPr>
        <p:txBody>
          <a:bodyPr wrap="square" rtlCol="0">
            <a:spAutoFit/>
          </a:bodyPr>
          <a:lstStyle/>
          <a:p>
            <a:r>
              <a:rPr lang="el" sz="2000" dirty="0">
                <a:latin typeface="Lato" panose="020F0502020204030203" pitchFamily="34" charset="0"/>
                <a:ea typeface="Lato" panose="020F0502020204030203" pitchFamily="34" charset="0"/>
                <a:cs typeface="Lato" panose="020F0502020204030203" pitchFamily="34" charset="0"/>
              </a:rPr>
              <a:t>Το Culture on Prescription είναι ένας ιστότοπος που εστιάζει αποκλειστικά στ</a:t>
            </a:r>
            <a:r>
              <a:rPr lang="el-GR" sz="2000" dirty="0" err="1">
                <a:latin typeface="Lato" panose="020F0502020204030203" pitchFamily="34" charset="0"/>
                <a:ea typeface="Lato" panose="020F0502020204030203" pitchFamily="34" charset="0"/>
                <a:cs typeface="Lato" panose="020F0502020204030203" pitchFamily="34" charset="0"/>
              </a:rPr>
              <a:t>ις</a:t>
            </a:r>
            <a:r>
              <a:rPr lang="el-GR" sz="2000" dirty="0">
                <a:latin typeface="Lato" panose="020F0502020204030203" pitchFamily="34" charset="0"/>
                <a:ea typeface="Lato" panose="020F0502020204030203" pitchFamily="34" charset="0"/>
                <a:cs typeface="Lato" panose="020F0502020204030203" pitchFamily="34" charset="0"/>
              </a:rPr>
              <a:t> τέχνες και τον πολιτισμό</a:t>
            </a:r>
            <a:r>
              <a:rPr lang="el" sz="2000" dirty="0">
                <a:latin typeface="Lato" panose="020F0502020204030203" pitchFamily="34" charset="0"/>
                <a:ea typeface="Lato" panose="020F0502020204030203" pitchFamily="34" charset="0"/>
                <a:cs typeface="Lato" panose="020F0502020204030203" pitchFamily="34" charset="0"/>
              </a:rPr>
              <a:t>. Μπορείτε να κατεβάσετε το Myth Buster και να μάθετε περισσότερα στον ιστότοπό τους: https://cultureonprescription.org.uk/</a:t>
            </a:r>
          </a:p>
        </p:txBody>
      </p:sp>
      <p:sp>
        <p:nvSpPr>
          <p:cNvPr id="3" name="TextBox 2">
            <a:extLst>
              <a:ext uri="{FF2B5EF4-FFF2-40B4-BE49-F238E27FC236}">
                <a16:creationId xmlns:a16="http://schemas.microsoft.com/office/drawing/2014/main" id="{034DA918-9BDB-BD97-F47E-5A1F6B8006DE}"/>
              </a:ext>
            </a:extLst>
          </p:cNvPr>
          <p:cNvSpPr txBox="1"/>
          <p:nvPr/>
        </p:nvSpPr>
        <p:spPr>
          <a:xfrm>
            <a:off x="0" y="275565"/>
            <a:ext cx="9016836" cy="400110"/>
          </a:xfrm>
          <a:prstGeom prst="rect">
            <a:avLst/>
          </a:prstGeom>
          <a:solidFill>
            <a:srgbClr val="FFC652"/>
          </a:solidFill>
        </p:spPr>
        <p:txBody>
          <a:bodyPr wrap="square" rtlCol="0">
            <a:spAutoFit/>
          </a:bodyPr>
          <a:lstStyle/>
          <a:p>
            <a:r>
              <a:rPr lang="el" sz="2000" b="1" dirty="0">
                <a:latin typeface="Lato" panose="020F0502020204030203" pitchFamily="34" charset="0"/>
                <a:ea typeface="Lato" panose="020F0502020204030203" pitchFamily="34" charset="0"/>
                <a:cs typeface="Lato" panose="020F0502020204030203" pitchFamily="34" charset="0"/>
              </a:rPr>
              <a:t>Κοινωνική Συνταγογράφηση και Πολιτισμός στη Συνταγογράφηση</a:t>
            </a:r>
            <a:endParaRPr lang="en-IE" sz="20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71046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347A36-71B4-9D20-A00C-7F188A2919C9}"/>
              </a:ext>
            </a:extLst>
          </p:cNvPr>
          <p:cNvSpPr>
            <a:spLocks noGrp="1"/>
          </p:cNvSpPr>
          <p:nvPr>
            <p:ph type="body" sz="quarter" idx="17"/>
          </p:nvPr>
        </p:nvSpPr>
        <p:spPr/>
        <p:txBody>
          <a:bodyPr/>
          <a:lstStyle/>
          <a:p>
            <a:r>
              <a:rPr lang="el" sz="6600" dirty="0"/>
              <a:t>ΠΕΡΙΕΧΟΜΕΝΑ ΜΑΘΗΜΑΤΟΣ</a:t>
            </a:r>
          </a:p>
        </p:txBody>
      </p:sp>
      <p:sp>
        <p:nvSpPr>
          <p:cNvPr id="3" name="Text Placeholder 2">
            <a:extLst>
              <a:ext uri="{FF2B5EF4-FFF2-40B4-BE49-F238E27FC236}">
                <a16:creationId xmlns:a16="http://schemas.microsoft.com/office/drawing/2014/main" id="{DD0FF67A-496C-825D-CEB8-15B3D8DDC870}"/>
              </a:ext>
            </a:extLst>
          </p:cNvPr>
          <p:cNvSpPr>
            <a:spLocks noGrp="1"/>
          </p:cNvSpPr>
          <p:nvPr>
            <p:ph type="body" sz="quarter" idx="19"/>
          </p:nvPr>
        </p:nvSpPr>
        <p:spPr>
          <a:xfrm>
            <a:off x="1665525" y="2082525"/>
            <a:ext cx="1904186" cy="930105"/>
          </a:xfrm>
        </p:spPr>
        <p:txBody>
          <a:bodyPr/>
          <a:lstStyle/>
          <a:p>
            <a:r>
              <a:rPr lang="el" sz="1600" b="1" dirty="0">
                <a:latin typeface="Lato" panose="020F0502020204030203" pitchFamily="34" charset="0"/>
                <a:ea typeface="Lato" panose="020F0502020204030203" pitchFamily="34" charset="0"/>
                <a:cs typeface="Lato" panose="020F0502020204030203" pitchFamily="34" charset="0"/>
              </a:rPr>
              <a:t>Εισαγωγή στην Κοινωνική Συνταγογράφηση</a:t>
            </a:r>
            <a:endParaRPr lang="en-IE" sz="1600" dirty="0">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5731DCD5-E6AF-6E58-6FDC-BC8076B8CB9B}"/>
              </a:ext>
            </a:extLst>
          </p:cNvPr>
          <p:cNvSpPr>
            <a:spLocks noGrp="1"/>
          </p:cNvSpPr>
          <p:nvPr>
            <p:ph type="body" sz="quarter" idx="21"/>
          </p:nvPr>
        </p:nvSpPr>
        <p:spPr/>
        <p:txBody>
          <a:bodyPr/>
          <a:lstStyle/>
          <a:p>
            <a:r>
              <a:rPr lang="el" sz="1600" b="1" dirty="0">
                <a:latin typeface="Lato" panose="020F0502020204030203" pitchFamily="34" charset="0"/>
                <a:ea typeface="Lato" panose="020F0502020204030203" pitchFamily="34" charset="0"/>
                <a:cs typeface="Lato" panose="020F0502020204030203" pitchFamily="34" charset="0"/>
              </a:rPr>
              <a:t>Τα </a:t>
            </a:r>
            <a:r>
              <a:rPr lang="el" sz="1600" dirty="0">
                <a:latin typeface="Lato" panose="020F0502020204030203" pitchFamily="34" charset="0"/>
                <a:ea typeface="Lato" panose="020F0502020204030203" pitchFamily="34" charset="0"/>
                <a:cs typeface="Lato" panose="020F0502020204030203" pitchFamily="34" charset="0"/>
              </a:rPr>
              <a:t>οφέλη των </a:t>
            </a:r>
            <a:r>
              <a:rPr lang="el" sz="1600" b="1" dirty="0">
                <a:latin typeface="Lato" panose="020F0502020204030203" pitchFamily="34" charset="0"/>
                <a:ea typeface="Lato" panose="020F0502020204030203" pitchFamily="34" charset="0"/>
                <a:cs typeface="Lato" panose="020F0502020204030203" pitchFamily="34" charset="0"/>
              </a:rPr>
              <a:t>Τεχνών &amp; Πολιτισμού </a:t>
            </a:r>
            <a:r>
              <a:rPr lang="el" sz="1600" dirty="0">
                <a:latin typeface="Lato" panose="020F0502020204030203" pitchFamily="34" charset="0"/>
                <a:ea typeface="Lato" panose="020F0502020204030203" pitchFamily="34" charset="0"/>
                <a:cs typeface="Lato" panose="020F0502020204030203" pitchFamily="34" charset="0"/>
              </a:rPr>
              <a:t>για </a:t>
            </a:r>
            <a:r>
              <a:rPr lang="el" sz="1600" b="1" dirty="0">
                <a:latin typeface="Lato" panose="020F0502020204030203" pitchFamily="34" charset="0"/>
                <a:ea typeface="Lato" panose="020F0502020204030203" pitchFamily="34" charset="0"/>
                <a:cs typeface="Lato" panose="020F0502020204030203" pitchFamily="34" charset="0"/>
              </a:rPr>
              <a:t>την Υγεία</a:t>
            </a:r>
            <a:endParaRPr lang="en-IE" sz="16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a:extLst>
              <a:ext uri="{FF2B5EF4-FFF2-40B4-BE49-F238E27FC236}">
                <a16:creationId xmlns:a16="http://schemas.microsoft.com/office/drawing/2014/main" id="{768AA04A-C2BE-5E5E-E230-854C21D29DFB}"/>
              </a:ext>
            </a:extLst>
          </p:cNvPr>
          <p:cNvSpPr>
            <a:spLocks noGrp="1"/>
          </p:cNvSpPr>
          <p:nvPr>
            <p:ph type="body" sz="quarter" idx="23"/>
          </p:nvPr>
        </p:nvSpPr>
        <p:spPr>
          <a:xfrm>
            <a:off x="6771965" y="1985221"/>
            <a:ext cx="1801505" cy="930105"/>
          </a:xfrm>
        </p:spPr>
        <p:txBody>
          <a:bodyPr/>
          <a:lstStyle/>
          <a:p>
            <a:r>
              <a:rPr lang="el-GR" sz="1400" dirty="0">
                <a:latin typeface="Lato" panose="020F0502020204030203" pitchFamily="34" charset="0"/>
                <a:ea typeface="Lato" panose="020F0502020204030203" pitchFamily="34" charset="0"/>
                <a:cs typeface="Lato" panose="020F0502020204030203" pitchFamily="34" charset="0"/>
              </a:rPr>
              <a:t>Πώς η χ</a:t>
            </a:r>
            <a:r>
              <a:rPr lang="el" sz="1400" dirty="0">
                <a:latin typeface="Lato" panose="020F0502020204030203" pitchFamily="34" charset="0"/>
                <a:ea typeface="Lato" panose="020F0502020204030203" pitchFamily="34" charset="0"/>
                <a:cs typeface="Lato" panose="020F0502020204030203" pitchFamily="34" charset="0"/>
              </a:rPr>
              <a:t>ρήση της δημιουργικότητας μπορεί να φέρει κοντά τους ανθρώπους</a:t>
            </a:r>
            <a:endParaRPr lang="en-IE" sz="1400" dirty="0">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04CA414A-6045-BA33-0D7F-F6A3F7E31363}"/>
              </a:ext>
            </a:extLst>
          </p:cNvPr>
          <p:cNvSpPr>
            <a:spLocks noGrp="1"/>
          </p:cNvSpPr>
          <p:nvPr>
            <p:ph type="body" sz="quarter" idx="25"/>
          </p:nvPr>
        </p:nvSpPr>
        <p:spPr>
          <a:xfrm>
            <a:off x="9393013" y="2080326"/>
            <a:ext cx="2083640" cy="930105"/>
          </a:xfrm>
        </p:spPr>
        <p:txBody>
          <a:bodyPr/>
          <a:lstStyle/>
          <a:p>
            <a:r>
              <a:rPr lang="el" sz="1600" dirty="0">
                <a:latin typeface="Lato" panose="020F0502020204030203" pitchFamily="34" charset="0"/>
                <a:ea typeface="Lato" panose="020F0502020204030203" pitchFamily="34" charset="0"/>
                <a:cs typeface="Lato" panose="020F0502020204030203" pitchFamily="34" charset="0"/>
              </a:rPr>
              <a:t>Μια πρακτική δημιουργικότητας &amp; </a:t>
            </a:r>
            <a:r>
              <a:rPr lang="el-GR" sz="1600" dirty="0">
                <a:latin typeface="Lato" panose="020F0502020204030203" pitchFamily="34" charset="0"/>
                <a:ea typeface="Lato" panose="020F0502020204030203" pitchFamily="34" charset="0"/>
                <a:cs typeface="Lato" panose="020F0502020204030203" pitchFamily="34" charset="0"/>
              </a:rPr>
              <a:t>τεχνών</a:t>
            </a:r>
            <a:endParaRPr lang="el" sz="1600"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6">
            <a:extLst>
              <a:ext uri="{FF2B5EF4-FFF2-40B4-BE49-F238E27FC236}">
                <a16:creationId xmlns:a16="http://schemas.microsoft.com/office/drawing/2014/main" id="{40E8B8C3-B548-0CC0-82DB-C29251FCE394}"/>
              </a:ext>
            </a:extLst>
          </p:cNvPr>
          <p:cNvSpPr>
            <a:spLocks noGrp="1"/>
          </p:cNvSpPr>
          <p:nvPr>
            <p:ph type="body" sz="quarter" idx="18"/>
          </p:nvPr>
        </p:nvSpPr>
        <p:spPr/>
        <p:txBody>
          <a:bodyPr/>
          <a:lstStyle/>
          <a:p>
            <a:r>
              <a:rPr lang="el" dirty="0"/>
              <a:t>1</a:t>
            </a:r>
          </a:p>
        </p:txBody>
      </p:sp>
      <p:sp>
        <p:nvSpPr>
          <p:cNvPr id="8" name="Text Placeholder 7">
            <a:extLst>
              <a:ext uri="{FF2B5EF4-FFF2-40B4-BE49-F238E27FC236}">
                <a16:creationId xmlns:a16="http://schemas.microsoft.com/office/drawing/2014/main" id="{5D586FA6-E837-06A1-B459-8A64D49B3B8B}"/>
              </a:ext>
            </a:extLst>
          </p:cNvPr>
          <p:cNvSpPr>
            <a:spLocks noGrp="1"/>
          </p:cNvSpPr>
          <p:nvPr>
            <p:ph type="body" sz="quarter" idx="20"/>
          </p:nvPr>
        </p:nvSpPr>
        <p:spPr/>
        <p:txBody>
          <a:bodyPr/>
          <a:lstStyle/>
          <a:p>
            <a:r>
              <a:rPr lang="el" dirty="0"/>
              <a:t>2</a:t>
            </a:r>
          </a:p>
        </p:txBody>
      </p:sp>
      <p:sp>
        <p:nvSpPr>
          <p:cNvPr id="9" name="Text Placeholder 8">
            <a:extLst>
              <a:ext uri="{FF2B5EF4-FFF2-40B4-BE49-F238E27FC236}">
                <a16:creationId xmlns:a16="http://schemas.microsoft.com/office/drawing/2014/main" id="{EC2F4D4D-E1A8-1496-EC69-D367CF69E75E}"/>
              </a:ext>
            </a:extLst>
          </p:cNvPr>
          <p:cNvSpPr>
            <a:spLocks noGrp="1"/>
          </p:cNvSpPr>
          <p:nvPr>
            <p:ph type="body" sz="quarter" idx="22"/>
          </p:nvPr>
        </p:nvSpPr>
        <p:spPr/>
        <p:txBody>
          <a:bodyPr/>
          <a:lstStyle/>
          <a:p>
            <a:r>
              <a:rPr lang="el" dirty="0"/>
              <a:t>3</a:t>
            </a:r>
          </a:p>
        </p:txBody>
      </p:sp>
      <p:sp>
        <p:nvSpPr>
          <p:cNvPr id="10" name="Text Placeholder 9">
            <a:extLst>
              <a:ext uri="{FF2B5EF4-FFF2-40B4-BE49-F238E27FC236}">
                <a16:creationId xmlns:a16="http://schemas.microsoft.com/office/drawing/2014/main" id="{8C8486E6-2973-55F9-7F5B-36754366B87D}"/>
              </a:ext>
            </a:extLst>
          </p:cNvPr>
          <p:cNvSpPr>
            <a:spLocks noGrp="1"/>
          </p:cNvSpPr>
          <p:nvPr>
            <p:ph type="body" sz="quarter" idx="24"/>
          </p:nvPr>
        </p:nvSpPr>
        <p:spPr/>
        <p:txBody>
          <a:bodyPr/>
          <a:lstStyle/>
          <a:p>
            <a:r>
              <a:rPr lang="el" dirty="0"/>
              <a:t>4</a:t>
            </a:r>
          </a:p>
        </p:txBody>
      </p:sp>
      <p:sp>
        <p:nvSpPr>
          <p:cNvPr id="11" name="Text Placeholder 10">
            <a:extLst>
              <a:ext uri="{FF2B5EF4-FFF2-40B4-BE49-F238E27FC236}">
                <a16:creationId xmlns:a16="http://schemas.microsoft.com/office/drawing/2014/main" id="{866D9D0B-B865-E7A8-DBFB-899C68D900BF}"/>
              </a:ext>
            </a:extLst>
          </p:cNvPr>
          <p:cNvSpPr>
            <a:spLocks noGrp="1"/>
          </p:cNvSpPr>
          <p:nvPr>
            <p:ph type="body" sz="quarter" idx="26"/>
          </p:nvPr>
        </p:nvSpPr>
        <p:spPr>
          <a:xfrm>
            <a:off x="1706309" y="4179456"/>
            <a:ext cx="1604905" cy="930105"/>
          </a:xfrm>
        </p:spPr>
        <p:txBody>
          <a:bodyPr/>
          <a:lstStyle/>
          <a:p>
            <a:r>
              <a:rPr lang="el" sz="1800" dirty="0">
                <a:latin typeface="Lato" panose="020F0502020204030203" pitchFamily="34" charset="0"/>
                <a:ea typeface="Lato" panose="020F0502020204030203" pitchFamily="34" charset="0"/>
                <a:cs typeface="Lato" panose="020F0502020204030203" pitchFamily="34" charset="0"/>
              </a:rPr>
              <a:t>Μια πρακτική πολιτισμού &amp; θεάτρου</a:t>
            </a:r>
          </a:p>
        </p:txBody>
      </p:sp>
      <p:sp>
        <p:nvSpPr>
          <p:cNvPr id="12" name="Text Placeholder 11">
            <a:extLst>
              <a:ext uri="{FF2B5EF4-FFF2-40B4-BE49-F238E27FC236}">
                <a16:creationId xmlns:a16="http://schemas.microsoft.com/office/drawing/2014/main" id="{103C5BFE-5CDA-8B0C-CA1A-0513FC84AF30}"/>
              </a:ext>
            </a:extLst>
          </p:cNvPr>
          <p:cNvSpPr>
            <a:spLocks noGrp="1"/>
          </p:cNvSpPr>
          <p:nvPr>
            <p:ph type="body" sz="quarter" idx="27"/>
          </p:nvPr>
        </p:nvSpPr>
        <p:spPr>
          <a:xfrm>
            <a:off x="4228734" y="4375399"/>
            <a:ext cx="1801505" cy="930105"/>
          </a:xfrm>
        </p:spPr>
        <p:txBody>
          <a:bodyPr/>
          <a:lstStyle/>
          <a:p>
            <a:r>
              <a:rPr lang="el" sz="1800" dirty="0">
                <a:latin typeface="Lato" panose="020F0502020204030203" pitchFamily="34" charset="0"/>
                <a:ea typeface="Lato" panose="020F0502020204030203" pitchFamily="34" charset="0"/>
                <a:cs typeface="Lato" panose="020F0502020204030203" pitchFamily="34" charset="0"/>
              </a:rPr>
              <a:t>Μια πρακτική μουσικής &amp; Χορού</a:t>
            </a:r>
          </a:p>
        </p:txBody>
      </p:sp>
      <p:sp>
        <p:nvSpPr>
          <p:cNvPr id="13" name="Text Placeholder 12">
            <a:extLst>
              <a:ext uri="{FF2B5EF4-FFF2-40B4-BE49-F238E27FC236}">
                <a16:creationId xmlns:a16="http://schemas.microsoft.com/office/drawing/2014/main" id="{EBE56DCA-FC06-398B-0BA9-9565E666D5AE}"/>
              </a:ext>
            </a:extLst>
          </p:cNvPr>
          <p:cNvSpPr>
            <a:spLocks noGrp="1"/>
          </p:cNvSpPr>
          <p:nvPr>
            <p:ph type="body" sz="quarter" idx="28"/>
          </p:nvPr>
        </p:nvSpPr>
        <p:spPr/>
        <p:txBody>
          <a:bodyPr/>
          <a:lstStyle/>
          <a:p>
            <a:r>
              <a:rPr lang="el" sz="1800" b="1" dirty="0">
                <a:latin typeface="Lato" panose="020F0502020204030203" pitchFamily="34" charset="0"/>
                <a:ea typeface="Lato" panose="020F0502020204030203" pitchFamily="34" charset="0"/>
                <a:cs typeface="Lato" panose="020F0502020204030203" pitchFamily="34" charset="0"/>
              </a:rPr>
              <a:t>Πόροι &amp; εργαλεία για πολιτιστικούς οργανισμούς</a:t>
            </a:r>
            <a:endParaRPr lang="en-IE" sz="1800" dirty="0">
              <a:latin typeface="Lato" panose="020F0502020204030203" pitchFamily="34" charset="0"/>
              <a:ea typeface="Lato" panose="020F0502020204030203" pitchFamily="34" charset="0"/>
              <a:cs typeface="Lato" panose="020F0502020204030203" pitchFamily="34" charset="0"/>
            </a:endParaRPr>
          </a:p>
        </p:txBody>
      </p:sp>
      <p:sp>
        <p:nvSpPr>
          <p:cNvPr id="14" name="Text Placeholder 13">
            <a:extLst>
              <a:ext uri="{FF2B5EF4-FFF2-40B4-BE49-F238E27FC236}">
                <a16:creationId xmlns:a16="http://schemas.microsoft.com/office/drawing/2014/main" id="{79C57FD3-2427-9B6B-EE47-CC45D2BFF8AC}"/>
              </a:ext>
            </a:extLst>
          </p:cNvPr>
          <p:cNvSpPr>
            <a:spLocks noGrp="1"/>
          </p:cNvSpPr>
          <p:nvPr>
            <p:ph type="body" sz="quarter" idx="29"/>
          </p:nvPr>
        </p:nvSpPr>
        <p:spPr>
          <a:xfrm>
            <a:off x="9393013" y="4282094"/>
            <a:ext cx="1988622" cy="930105"/>
          </a:xfrm>
        </p:spPr>
        <p:txBody>
          <a:bodyPr/>
          <a:lstStyle/>
          <a:p>
            <a:r>
              <a:rPr lang="el" sz="1800" dirty="0">
                <a:latin typeface="Lato" panose="020F0502020204030203" pitchFamily="34" charset="0"/>
                <a:ea typeface="Lato" panose="020F0502020204030203" pitchFamily="34" charset="0"/>
                <a:cs typeface="Lato" panose="020F0502020204030203" pitchFamily="34" charset="0"/>
              </a:rPr>
              <a:t>Προτάσεις </a:t>
            </a:r>
            <a:br>
              <a:rPr lang="en-IE" sz="1800" dirty="0">
                <a:latin typeface="Lato" panose="020F0502020204030203" pitchFamily="34" charset="0"/>
                <a:ea typeface="Lato" panose="020F0502020204030203" pitchFamily="34" charset="0"/>
                <a:cs typeface="Lato" panose="020F0502020204030203" pitchFamily="34" charset="0"/>
              </a:rPr>
            </a:br>
            <a:r>
              <a:rPr lang="el" sz="1800" dirty="0">
                <a:latin typeface="Lato" panose="020F0502020204030203" pitchFamily="34" charset="0"/>
                <a:ea typeface="Lato" panose="020F0502020204030203" pitchFamily="34" charset="0"/>
                <a:cs typeface="Lato" panose="020F0502020204030203" pitchFamily="34" charset="0"/>
              </a:rPr>
              <a:t>και μελλοντικός </a:t>
            </a:r>
            <a:br>
              <a:rPr lang="en-IE" sz="1800" dirty="0">
                <a:latin typeface="Lato" panose="020F0502020204030203" pitchFamily="34" charset="0"/>
                <a:ea typeface="Lato" panose="020F0502020204030203" pitchFamily="34" charset="0"/>
                <a:cs typeface="Lato" panose="020F0502020204030203" pitchFamily="34" charset="0"/>
              </a:rPr>
            </a:br>
            <a:r>
              <a:rPr lang="el" sz="1800" dirty="0">
                <a:latin typeface="Lato" panose="020F0502020204030203" pitchFamily="34" charset="0"/>
                <a:ea typeface="Lato" panose="020F0502020204030203" pitchFamily="34" charset="0"/>
                <a:cs typeface="Lato" panose="020F0502020204030203" pitchFamily="34" charset="0"/>
              </a:rPr>
              <a:t>σχεδιασμός</a:t>
            </a:r>
          </a:p>
        </p:txBody>
      </p:sp>
      <p:sp>
        <p:nvSpPr>
          <p:cNvPr id="15" name="Text Placeholder 14">
            <a:extLst>
              <a:ext uri="{FF2B5EF4-FFF2-40B4-BE49-F238E27FC236}">
                <a16:creationId xmlns:a16="http://schemas.microsoft.com/office/drawing/2014/main" id="{150C5DBF-FFCD-0FE9-3C40-40239BB294B2}"/>
              </a:ext>
            </a:extLst>
          </p:cNvPr>
          <p:cNvSpPr>
            <a:spLocks noGrp="1"/>
          </p:cNvSpPr>
          <p:nvPr>
            <p:ph type="body" sz="quarter" idx="30"/>
          </p:nvPr>
        </p:nvSpPr>
        <p:spPr/>
        <p:txBody>
          <a:bodyPr/>
          <a:lstStyle/>
          <a:p>
            <a:r>
              <a:rPr lang="el" dirty="0"/>
              <a:t>5</a:t>
            </a:r>
          </a:p>
        </p:txBody>
      </p:sp>
      <p:sp>
        <p:nvSpPr>
          <p:cNvPr id="16" name="Text Placeholder 15">
            <a:extLst>
              <a:ext uri="{FF2B5EF4-FFF2-40B4-BE49-F238E27FC236}">
                <a16:creationId xmlns:a16="http://schemas.microsoft.com/office/drawing/2014/main" id="{E1671F4D-22BB-CF58-DD28-F2EC59ADF18C}"/>
              </a:ext>
            </a:extLst>
          </p:cNvPr>
          <p:cNvSpPr>
            <a:spLocks noGrp="1"/>
          </p:cNvSpPr>
          <p:nvPr>
            <p:ph type="body" sz="quarter" idx="31"/>
          </p:nvPr>
        </p:nvSpPr>
        <p:spPr/>
        <p:txBody>
          <a:bodyPr/>
          <a:lstStyle/>
          <a:p>
            <a:r>
              <a:rPr lang="el" dirty="0"/>
              <a:t>6</a:t>
            </a:r>
          </a:p>
        </p:txBody>
      </p:sp>
      <p:sp>
        <p:nvSpPr>
          <p:cNvPr id="17" name="Text Placeholder 16">
            <a:extLst>
              <a:ext uri="{FF2B5EF4-FFF2-40B4-BE49-F238E27FC236}">
                <a16:creationId xmlns:a16="http://schemas.microsoft.com/office/drawing/2014/main" id="{F7F44DB2-8547-90EE-9382-AF1AE81EBA48}"/>
              </a:ext>
            </a:extLst>
          </p:cNvPr>
          <p:cNvSpPr>
            <a:spLocks noGrp="1"/>
          </p:cNvSpPr>
          <p:nvPr>
            <p:ph type="body" sz="quarter" idx="32"/>
          </p:nvPr>
        </p:nvSpPr>
        <p:spPr/>
        <p:txBody>
          <a:bodyPr/>
          <a:lstStyle/>
          <a:p>
            <a:r>
              <a:rPr lang="el" dirty="0"/>
              <a:t>7</a:t>
            </a:r>
          </a:p>
        </p:txBody>
      </p:sp>
      <p:sp>
        <p:nvSpPr>
          <p:cNvPr id="18" name="Text Placeholder 17">
            <a:extLst>
              <a:ext uri="{FF2B5EF4-FFF2-40B4-BE49-F238E27FC236}">
                <a16:creationId xmlns:a16="http://schemas.microsoft.com/office/drawing/2014/main" id="{63A43938-0ED2-5926-E0B1-4E32BCD2ABAB}"/>
              </a:ext>
            </a:extLst>
          </p:cNvPr>
          <p:cNvSpPr>
            <a:spLocks noGrp="1"/>
          </p:cNvSpPr>
          <p:nvPr>
            <p:ph type="body" sz="quarter" idx="33"/>
          </p:nvPr>
        </p:nvSpPr>
        <p:spPr/>
        <p:txBody>
          <a:bodyPr/>
          <a:lstStyle/>
          <a:p>
            <a:r>
              <a:rPr lang="el" dirty="0"/>
              <a:t>8</a:t>
            </a:r>
          </a:p>
        </p:txBody>
      </p:sp>
    </p:spTree>
    <p:extLst>
      <p:ext uri="{BB962C8B-B14F-4D97-AF65-F5344CB8AC3E}">
        <p14:creationId xmlns:p14="http://schemas.microsoft.com/office/powerpoint/2010/main" val="23354794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A46F59AE-E5AC-3AE0-BBA1-92C080781E0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681325" y="-373957"/>
            <a:ext cx="2888051" cy="2243397"/>
          </a:xfrm>
          <a:prstGeom prst="rect">
            <a:avLst/>
          </a:prstGeom>
        </p:spPr>
      </p:pic>
      <p:sp>
        <p:nvSpPr>
          <p:cNvPr id="2" name="Slide Number Placeholder 1">
            <a:extLst>
              <a:ext uri="{FF2B5EF4-FFF2-40B4-BE49-F238E27FC236}">
                <a16:creationId xmlns:a16="http://schemas.microsoft.com/office/drawing/2014/main" id="{882053CB-DDC8-5814-F49E-158D30D33AAB}"/>
              </a:ext>
            </a:extLst>
          </p:cNvPr>
          <p:cNvSpPr>
            <a:spLocks noGrp="1"/>
          </p:cNvSpPr>
          <p:nvPr>
            <p:ph type="sldNum" sz="quarter" idx="12"/>
          </p:nvPr>
        </p:nvSpPr>
        <p:spPr/>
        <p:txBody>
          <a:bodyPr/>
          <a:lstStyle/>
          <a:p>
            <a:fld id="{48F63A3B-78C7-47BE-AE5E-E10140E04643}" type="slidenum">
              <a:rPr lang="en-US" smtClean="0"/>
              <a:t>40</a:t>
            </a:fld>
            <a:endParaRPr lang="en-US" dirty="0"/>
          </a:p>
        </p:txBody>
      </p:sp>
      <p:sp>
        <p:nvSpPr>
          <p:cNvPr id="4" name="TextBox 3">
            <a:extLst>
              <a:ext uri="{FF2B5EF4-FFF2-40B4-BE49-F238E27FC236}">
                <a16:creationId xmlns:a16="http://schemas.microsoft.com/office/drawing/2014/main" id="{72AB53CA-3D69-452B-8BE7-8E278809FAA4}"/>
              </a:ext>
            </a:extLst>
          </p:cNvPr>
          <p:cNvSpPr txBox="1"/>
          <p:nvPr/>
        </p:nvSpPr>
        <p:spPr>
          <a:xfrm>
            <a:off x="6096000" y="1429821"/>
            <a:ext cx="5801496" cy="5047536"/>
          </a:xfrm>
          <a:prstGeom prst="rect">
            <a:avLst/>
          </a:prstGeom>
          <a:noFill/>
        </p:spPr>
        <p:txBody>
          <a:bodyPr wrap="square" rtlCol="0">
            <a:spAutoFit/>
          </a:bodyPr>
          <a:lstStyle/>
          <a:p>
            <a:pPr algn="just"/>
            <a:r>
              <a:rPr lang="el" dirty="0">
                <a:latin typeface="Lato" panose="020F0502020204030203" pitchFamily="34" charset="0"/>
                <a:ea typeface="Lato" panose="020F0502020204030203" pitchFamily="34" charset="0"/>
                <a:cs typeface="Lato" panose="020F0502020204030203" pitchFamily="34" charset="0"/>
              </a:rPr>
              <a:t>Το Hawk's Well είναι ένα θέατρο 340 θέσεων στο Σλίγκο της Βορειοδυτικής Ιρλανδίας. Το Hawk's Well Cultural Companions ήταν μια πρωτοβουλία που δημιουργήθηκε το 2019 με στόχο να προσφέρει αυξημένες ευκαιρίες σε ηλικιωμένους να ασχοληθούν με τη ζωντανή πολιτιστική και καλλιτεχνική σκηνή του Sligo, δημιουργώντας ένα δίκτυο ανθρώπων που θα συνόδευαν ο ένας τον άλλον σε πολιτιστικές εκδηλώσεις στο θέατρο.</a:t>
            </a:r>
            <a:endParaRPr lang="en-IE" dirty="0">
              <a:latin typeface="Lato" panose="020F0502020204030203" pitchFamily="34" charset="0"/>
              <a:ea typeface="Lato" panose="020F0502020204030203" pitchFamily="34" charset="0"/>
              <a:cs typeface="Lato" panose="020F0502020204030203" pitchFamily="34" charset="0"/>
            </a:endParaRPr>
          </a:p>
          <a:p>
            <a:pPr algn="just"/>
            <a:endParaRPr lang="en-US" dirty="0">
              <a:solidFill>
                <a:srgbClr val="050505"/>
              </a:solidFill>
              <a:latin typeface="Lato" panose="020F0502020204030203" pitchFamily="34" charset="0"/>
              <a:ea typeface="Lato" panose="020F0502020204030203" pitchFamily="34" charset="0"/>
              <a:cs typeface="Lato" panose="020F0502020204030203" pitchFamily="34" charset="0"/>
            </a:endParaRPr>
          </a:p>
          <a:p>
            <a:pPr algn="just"/>
            <a:r>
              <a:rPr lang="el" dirty="0">
                <a:solidFill>
                  <a:srgbClr val="050505"/>
                </a:solidFill>
                <a:latin typeface="Lato" panose="020F0502020204030203" pitchFamily="34" charset="0"/>
                <a:ea typeface="Lato" panose="020F0502020204030203" pitchFamily="34" charset="0"/>
                <a:cs typeface="Lato" panose="020F0502020204030203" pitchFamily="34" charset="0"/>
              </a:rPr>
              <a:t>Οι Cultural Companions είναι ένα δίκτυο ανθρώπων που ενδιαφέρονται για τις τέχνες και τον πολιτισμό που μπορούν να συνοδεύουν ο ένας τον άλλον σε πολιτιστικές εκδηλώσεις. Αυτός είναι ένας πολύ καλός τρόπος για τους ανθρώπους να γνωρίσουν νέα άτομα με κοινά ενδιαφέροντα.</a:t>
            </a:r>
            <a:endParaRPr lang="en-IE" dirty="0">
              <a:latin typeface="Lato" panose="020F0502020204030203" pitchFamily="34" charset="0"/>
              <a:ea typeface="Lato" panose="020F0502020204030203" pitchFamily="34" charset="0"/>
              <a:cs typeface="Lato" panose="020F0502020204030203" pitchFamily="34" charset="0"/>
            </a:endParaRPr>
          </a:p>
          <a:p>
            <a:pPr algn="just"/>
            <a:endParaRPr lang="en-IE" dirty="0">
              <a:latin typeface="Lato" panose="020F0502020204030203" pitchFamily="34" charset="0"/>
              <a:ea typeface="Lato" panose="020F0502020204030203" pitchFamily="34" charset="0"/>
              <a:cs typeface="Lato" panose="020F0502020204030203" pitchFamily="34" charset="0"/>
            </a:endParaRPr>
          </a:p>
          <a:p>
            <a:pPr algn="just"/>
            <a:endParaRPr lang="en-IE" sz="1400" dirty="0">
              <a:latin typeface="Lato" panose="020F0502020204030203" pitchFamily="34" charset="0"/>
              <a:ea typeface="Lato" panose="020F0502020204030203" pitchFamily="34" charset="0"/>
              <a:cs typeface="Lato" panose="020F0502020204030203" pitchFamily="34" charset="0"/>
            </a:endParaRPr>
          </a:p>
        </p:txBody>
      </p:sp>
      <p:pic>
        <p:nvPicPr>
          <p:cNvPr id="7" name="Picture 6" descr="A person standing in front of a group of people playing instruments&#10;&#10;Description automatically generated with medium confidence">
            <a:extLst>
              <a:ext uri="{FF2B5EF4-FFF2-40B4-BE49-F238E27FC236}">
                <a16:creationId xmlns:a16="http://schemas.microsoft.com/office/drawing/2014/main" id="{F8C78556-EE20-4ED7-DB26-23EC9621E2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2492" y="1352139"/>
            <a:ext cx="5801496" cy="4777152"/>
          </a:xfrm>
          <a:prstGeom prst="rect">
            <a:avLst/>
          </a:prstGeom>
        </p:spPr>
      </p:pic>
      <p:sp>
        <p:nvSpPr>
          <p:cNvPr id="8" name="TextBox 7">
            <a:extLst>
              <a:ext uri="{FF2B5EF4-FFF2-40B4-BE49-F238E27FC236}">
                <a16:creationId xmlns:a16="http://schemas.microsoft.com/office/drawing/2014/main" id="{D800887F-D3D4-A52C-0C5C-EA81DA67C6AF}"/>
              </a:ext>
            </a:extLst>
          </p:cNvPr>
          <p:cNvSpPr txBox="1"/>
          <p:nvPr/>
        </p:nvSpPr>
        <p:spPr>
          <a:xfrm>
            <a:off x="0" y="248268"/>
            <a:ext cx="6126480"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Μελέτη Περίπτωσης –</a:t>
            </a:r>
          </a:p>
          <a:p>
            <a:r>
              <a:rPr lang="el" sz="2400" b="1" dirty="0">
                <a:latin typeface="Lato" panose="020F0502020204030203" pitchFamily="34" charset="0"/>
                <a:ea typeface="Lato" panose="020F0502020204030203" pitchFamily="34" charset="0"/>
                <a:cs typeface="Lato" panose="020F0502020204030203" pitchFamily="34" charset="0"/>
              </a:rPr>
              <a:t>Πολιτιστικοί Σύντροφοι</a:t>
            </a:r>
            <a:endParaRPr lang="en-IE" sz="2400" b="1"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B422CB08-FD7B-2E26-8537-70BCDA87C8B4}"/>
              </a:ext>
            </a:extLst>
          </p:cNvPr>
          <p:cNvSpPr txBox="1"/>
          <p:nvPr/>
        </p:nvSpPr>
        <p:spPr>
          <a:xfrm>
            <a:off x="195943" y="6129291"/>
            <a:ext cx="9893300" cy="276999"/>
          </a:xfrm>
          <a:prstGeom prst="rect">
            <a:avLst/>
          </a:prstGeom>
          <a:noFill/>
        </p:spPr>
        <p:txBody>
          <a:bodyPr wrap="square">
            <a:spAutoFit/>
          </a:bodyPr>
          <a:lstStyle/>
          <a:p>
            <a:r>
              <a:rPr lang="el" sz="12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Πηγή: Cultural Companions - Hawk's Well Theatre Sligo (hawkswell.com)</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19484344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41</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l" dirty="0">
                <a:solidFill>
                  <a:schemeClr val="bg1"/>
                </a:solidFill>
                <a:latin typeface="Josefin Sans" pitchFamily="2" charset="0"/>
              </a:rPr>
              <a:t>Φωτογραφία Michael </a:t>
            </a:r>
            <a:r>
              <a:rPr lang="el" dirty="0" err="1">
                <a:solidFill>
                  <a:schemeClr val="bg1"/>
                </a:solidFill>
                <a:latin typeface="Josefin Sans" pitchFamily="2" charset="0"/>
              </a:rPr>
              <a:t>Jarmoluck </a:t>
            </a:r>
            <a:r>
              <a:rPr lang="el" dirty="0">
                <a:solidFill>
                  <a:schemeClr val="bg1"/>
                </a:solidFill>
                <a:latin typeface="Josefin Sans" pitchFamily="2" charset="0"/>
              </a:rPr>
              <a:t>– </a:t>
            </a:r>
            <a:r>
              <a:rPr lang="el" dirty="0" err="1">
                <a:solidFill>
                  <a:schemeClr val="bg1"/>
                </a:solidFill>
                <a:latin typeface="Josefin Sans" pitchFamily="2" charset="0"/>
              </a:rPr>
              <a:t>Pixabay</a:t>
            </a:r>
            <a:r>
              <a:rPr lang="el" dirty="0">
                <a:solidFill>
                  <a:schemeClr val="bg1"/>
                </a:solidFill>
                <a:latin typeface="Josefin Sans" pitchFamily="2" charset="0"/>
              </a:rPr>
              <a:t> </a:t>
            </a:r>
          </a:p>
        </p:txBody>
      </p:sp>
      <p:sp>
        <p:nvSpPr>
          <p:cNvPr id="6" name="TextBox 5">
            <a:extLst>
              <a:ext uri="{FF2B5EF4-FFF2-40B4-BE49-F238E27FC236}">
                <a16:creationId xmlns:a16="http://schemas.microsoft.com/office/drawing/2014/main" id="{B61A668B-74BB-1748-5798-DCE2E50B516B}"/>
              </a:ext>
            </a:extLst>
          </p:cNvPr>
          <p:cNvSpPr txBox="1"/>
          <p:nvPr/>
        </p:nvSpPr>
        <p:spPr>
          <a:xfrm>
            <a:off x="0" y="1182231"/>
            <a:ext cx="4483223" cy="4678204"/>
          </a:xfrm>
          <a:prstGeom prst="rect">
            <a:avLst/>
          </a:prstGeom>
          <a:noFill/>
        </p:spPr>
        <p:txBody>
          <a:bodyPr wrap="square" rtlCol="0">
            <a:spAutoFit/>
          </a:bodyPr>
          <a:lstStyle/>
          <a:p>
            <a:pPr algn="just"/>
            <a:r>
              <a:rPr lang="el" sz="2000" dirty="0">
                <a:latin typeface="Lato" panose="020F0502020204030203" pitchFamily="34" charset="0"/>
                <a:ea typeface="Lato" panose="020F0502020204030203" pitchFamily="34" charset="0"/>
                <a:cs typeface="Lato" panose="020F0502020204030203" pitchFamily="34" charset="0"/>
              </a:rPr>
              <a:t>Πολλές βέλτιστες πρακτικές κοινωνικής συνταγογράφησης προέρχονται από το Ηνωμένο Βασίλειο. Στο Έσσεξ, το </a:t>
            </a:r>
            <a:r>
              <a:rPr lang="el" sz="2000" dirty="0" err="1">
                <a:latin typeface="Lato" panose="020F0502020204030203" pitchFamily="34" charset="0"/>
                <a:ea typeface="Lato" panose="020F0502020204030203" pitchFamily="34" charset="0"/>
                <a:cs typeface="Lato" panose="020F0502020204030203" pitchFamily="34" charset="0"/>
              </a:rPr>
              <a:t>πρόγραμμα Connect Well in Essex </a:t>
            </a:r>
            <a:r>
              <a:rPr lang="el" sz="2000" dirty="0">
                <a:latin typeface="Lato" panose="020F0502020204030203" pitchFamily="34" charset="0"/>
                <a:ea typeface="Lato" panose="020F0502020204030203" pitchFamily="34" charset="0"/>
                <a:cs typeface="Lato" panose="020F0502020204030203" pitchFamily="34" charset="0"/>
              </a:rPr>
              <a:t>έχει εκπαιδεύσει βιβλιοθηκονόμους και εθελοντές να καθοδηγούν τους ανθρώπους απευθείας σε κοινοτικές ομάδες και δραστηριότητες. Το Suffolk Open Space είναι ένα άλλο μέρος, μια χαλαρή ομάδα όπου μπορείτε να γνωρίσετε νέα άτομα, να συνομιλήσετε και να κάνετε νέους φίλους.</a:t>
            </a:r>
          </a:p>
          <a:p>
            <a:pPr algn="just"/>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5229780A-D008-E76E-133B-35618B9991C2}"/>
              </a:ext>
            </a:extLst>
          </p:cNvPr>
          <p:cNvSpPr txBox="1"/>
          <p:nvPr/>
        </p:nvSpPr>
        <p:spPr>
          <a:xfrm>
            <a:off x="-20960" y="206284"/>
            <a:ext cx="6279520"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Κοινωνική συνταγογράφηση στη Βιβλιοθήκη του Ηνωμένου Βασιλείου</a:t>
            </a:r>
            <a:endParaRPr lang="en-IE" sz="2400" b="1"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l"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https://socialprescribingacademy.org.uk/the-power-of-the-arts-and-social-activities-to-improve-the-nations-health/ </a:t>
            </a:r>
            <a:r>
              <a:rPr lang="el" sz="1800" dirty="0">
                <a:solidFill>
                  <a:srgbClr val="FFC652"/>
                </a:solidFill>
                <a:latin typeface="Josefin Sans" pitchFamily="2" charset="0"/>
              </a:rPr>
              <a:t>, </a:t>
            </a:r>
            <a:r>
              <a:rPr lang="el" dirty="0">
                <a:solidFill>
                  <a:srgbClr val="FFC652"/>
                </a:solidFill>
                <a:hlinkClick r:id="rId4">
                  <a:extLst>
                    <a:ext uri="{A12FA001-AC4F-418D-AE19-62706E023703}">
                      <ahyp:hlinkClr xmlns:ahyp="http://schemas.microsoft.com/office/drawing/2018/hyperlinkcolor" val="tx"/>
                    </a:ext>
                  </a:extLst>
                </a:hlinkClick>
              </a:rPr>
              <a:t>NHS Αγγλία » Κοινωνική συνταγογράφηση στη βιβλιοθήκη</a:t>
            </a:r>
            <a:r>
              <a:rPr lang="el" dirty="0">
                <a:solidFill>
                  <a:srgbClr val="FFC652"/>
                </a:solidFill>
              </a:rPr>
              <a:t> </a:t>
            </a:r>
            <a:endParaRPr lang="en-IE" sz="1800" dirty="0">
              <a:solidFill>
                <a:srgbClr val="FFC652"/>
              </a:solidFill>
              <a:latin typeface="Josefin Sans" pitchFamily="2" charset="0"/>
            </a:endParaRPr>
          </a:p>
        </p:txBody>
      </p:sp>
    </p:spTree>
    <p:extLst>
      <p:ext uri="{BB962C8B-B14F-4D97-AF65-F5344CB8AC3E}">
        <p14:creationId xmlns:p14="http://schemas.microsoft.com/office/powerpoint/2010/main" val="603483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00A43-738C-C51D-A641-FBE539364820}"/>
              </a:ext>
            </a:extLst>
          </p:cNvPr>
          <p:cNvSpPr>
            <a:spLocks noGrp="1"/>
          </p:cNvSpPr>
          <p:nvPr>
            <p:ph type="sldNum" sz="quarter" idx="12"/>
          </p:nvPr>
        </p:nvSpPr>
        <p:spPr/>
        <p:txBody>
          <a:bodyPr/>
          <a:lstStyle/>
          <a:p>
            <a:fld id="{48F63A3B-78C7-47BE-AE5E-E10140E04643}" type="slidenum">
              <a:rPr lang="en-US" smtClean="0"/>
              <a:t>42</a:t>
            </a:fld>
            <a:endParaRPr lang="en-US" dirty="0"/>
          </a:p>
        </p:txBody>
      </p:sp>
      <p:pic>
        <p:nvPicPr>
          <p:cNvPr id="4" name="Picture 3" descr="A library with many books on shelves&#10;&#10;Description automatically generated with low confidence">
            <a:extLst>
              <a:ext uri="{FF2B5EF4-FFF2-40B4-BE49-F238E27FC236}">
                <a16:creationId xmlns:a16="http://schemas.microsoft.com/office/drawing/2014/main" id="{EF3FEA86-CB5B-FC94-6D51-EEEFDCD0753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98301" y="383382"/>
            <a:ext cx="7013622" cy="5622003"/>
          </a:xfrm>
          <a:prstGeom prst="rect">
            <a:avLst/>
          </a:prstGeom>
          <a:solidFill>
            <a:schemeClr val="bg1"/>
          </a:solidFill>
        </p:spPr>
      </p:pic>
      <p:sp>
        <p:nvSpPr>
          <p:cNvPr id="5" name="TextBox 4">
            <a:extLst>
              <a:ext uri="{FF2B5EF4-FFF2-40B4-BE49-F238E27FC236}">
                <a16:creationId xmlns:a16="http://schemas.microsoft.com/office/drawing/2014/main" id="{6AA2C66E-EBD3-FABF-A91E-D1708C87CD4D}"/>
              </a:ext>
            </a:extLst>
          </p:cNvPr>
          <p:cNvSpPr txBox="1"/>
          <p:nvPr/>
        </p:nvSpPr>
        <p:spPr>
          <a:xfrm>
            <a:off x="6928021" y="5555049"/>
            <a:ext cx="5263979" cy="369332"/>
          </a:xfrm>
          <a:prstGeom prst="rect">
            <a:avLst/>
          </a:prstGeom>
          <a:noFill/>
        </p:spPr>
        <p:txBody>
          <a:bodyPr wrap="square" rtlCol="0">
            <a:spAutoFit/>
          </a:bodyPr>
          <a:lstStyle/>
          <a:p>
            <a:r>
              <a:rPr lang="el" dirty="0">
                <a:solidFill>
                  <a:schemeClr val="bg1"/>
                </a:solidFill>
                <a:latin typeface="Josefin Sans" pitchFamily="2" charset="0"/>
              </a:rPr>
              <a:t>Φωτογραφία Michael </a:t>
            </a:r>
            <a:r>
              <a:rPr lang="el" dirty="0" err="1">
                <a:solidFill>
                  <a:schemeClr val="bg1"/>
                </a:solidFill>
                <a:latin typeface="Josefin Sans" pitchFamily="2" charset="0"/>
              </a:rPr>
              <a:t>Jarmoluck </a:t>
            </a:r>
            <a:r>
              <a:rPr lang="el" dirty="0">
                <a:solidFill>
                  <a:schemeClr val="bg1"/>
                </a:solidFill>
                <a:latin typeface="Josefin Sans" pitchFamily="2" charset="0"/>
              </a:rPr>
              <a:t>– </a:t>
            </a:r>
            <a:r>
              <a:rPr lang="el" dirty="0" err="1">
                <a:solidFill>
                  <a:schemeClr val="bg1"/>
                </a:solidFill>
                <a:latin typeface="Josefin Sans" pitchFamily="2" charset="0"/>
              </a:rPr>
              <a:t>Pixabay</a:t>
            </a:r>
            <a:r>
              <a:rPr lang="el" dirty="0">
                <a:solidFill>
                  <a:schemeClr val="bg1"/>
                </a:solidFill>
                <a:latin typeface="Josefin Sans" pitchFamily="2" charset="0"/>
              </a:rPr>
              <a:t> </a:t>
            </a:r>
          </a:p>
        </p:txBody>
      </p:sp>
      <p:sp>
        <p:nvSpPr>
          <p:cNvPr id="6" name="TextBox 5">
            <a:extLst>
              <a:ext uri="{FF2B5EF4-FFF2-40B4-BE49-F238E27FC236}">
                <a16:creationId xmlns:a16="http://schemas.microsoft.com/office/drawing/2014/main" id="{B61A668B-74BB-1748-5798-DCE2E50B516B}"/>
              </a:ext>
            </a:extLst>
          </p:cNvPr>
          <p:cNvSpPr txBox="1"/>
          <p:nvPr/>
        </p:nvSpPr>
        <p:spPr>
          <a:xfrm>
            <a:off x="0" y="1690062"/>
            <a:ext cx="4474346" cy="3785652"/>
          </a:xfrm>
          <a:prstGeom prst="rect">
            <a:avLst/>
          </a:prstGeom>
          <a:noFill/>
        </p:spPr>
        <p:txBody>
          <a:bodyPr wrap="square" rtlCol="0">
            <a:spAutoFit/>
          </a:bodyPr>
          <a:lstStyle/>
          <a:p>
            <a:pPr algn="just"/>
            <a:r>
              <a:rPr lang="el" sz="2000" dirty="0">
                <a:latin typeface="Lato" panose="020F0502020204030203" pitchFamily="34" charset="0"/>
                <a:ea typeface="Lato" panose="020F0502020204030203" pitchFamily="34" charset="0"/>
                <a:cs typeface="Lato" panose="020F0502020204030203" pitchFamily="34" charset="0"/>
              </a:rPr>
              <a:t>Το «Books on Prescription» είναι διαθέσιμο σε πολλές δημόσιες βιβλιοθήκες στο Ηνωμένο Βασίλειο.</a:t>
            </a: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r>
              <a:rPr lang="el" sz="2000" dirty="0">
                <a:latin typeface="Lato" panose="020F0502020204030203" pitchFamily="34" charset="0"/>
                <a:ea typeface="Lato" panose="020F0502020204030203" pitchFamily="34" charset="0"/>
                <a:cs typeface="Lato" panose="020F0502020204030203" pitchFamily="34" charset="0"/>
              </a:rPr>
              <a:t>Παρέχει συμβουλές βιβλίων για νέους που παλεύουν με άγχος ή κατάθλιψη ή για ενήλικες που ζουν με ιδιαίτερες μακροχρόνιες παθήσεις. Τα άτομα αυτά συχνά συνδέονται με λέσχες ανάγνωσης, όπου μπορούν να συζητήσουν κοινές εμπειρίες και να εξερευνήσουν λύσεις.</a:t>
            </a:r>
          </a:p>
        </p:txBody>
      </p:sp>
      <p:sp>
        <p:nvSpPr>
          <p:cNvPr id="8" name="TextBox 7">
            <a:extLst>
              <a:ext uri="{FF2B5EF4-FFF2-40B4-BE49-F238E27FC236}">
                <a16:creationId xmlns:a16="http://schemas.microsoft.com/office/drawing/2014/main" id="{8B84A91B-5A01-6541-4950-375C38E12C46}"/>
              </a:ext>
            </a:extLst>
          </p:cNvPr>
          <p:cNvSpPr txBox="1"/>
          <p:nvPr/>
        </p:nvSpPr>
        <p:spPr>
          <a:xfrm>
            <a:off x="261620" y="6075144"/>
            <a:ext cx="11092180" cy="646331"/>
          </a:xfrm>
          <a:prstGeom prst="rect">
            <a:avLst/>
          </a:prstGeom>
          <a:noFill/>
        </p:spPr>
        <p:txBody>
          <a:bodyPr wrap="square">
            <a:spAutoFit/>
          </a:bodyPr>
          <a:lstStyle/>
          <a:p>
            <a:r>
              <a:rPr lang="el" sz="18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https://socialprescribingacademy.org.uk/the-power-of-the-arts-and-social-activities-to-improve-the-nations-health/</a:t>
            </a:r>
            <a:r>
              <a:rPr lang="el" sz="1800" dirty="0">
                <a:solidFill>
                  <a:srgbClr val="FFC652"/>
                </a:solidFill>
                <a:latin typeface="Josefin Sans" pitchFamily="2" charset="0"/>
              </a:rPr>
              <a:t> </a:t>
            </a:r>
            <a:endParaRPr lang="en-IE" sz="1800" dirty="0">
              <a:solidFill>
                <a:srgbClr val="FFC652"/>
              </a:solidFill>
              <a:latin typeface="Josefin Sans" pitchFamily="2" charset="0"/>
            </a:endParaRPr>
          </a:p>
        </p:txBody>
      </p:sp>
      <p:sp>
        <p:nvSpPr>
          <p:cNvPr id="9" name="TextBox 8">
            <a:extLst>
              <a:ext uri="{FF2B5EF4-FFF2-40B4-BE49-F238E27FC236}">
                <a16:creationId xmlns:a16="http://schemas.microsoft.com/office/drawing/2014/main" id="{550A256E-D6DE-147F-2D4F-DDB5A6006B2C}"/>
              </a:ext>
            </a:extLst>
          </p:cNvPr>
          <p:cNvSpPr txBox="1"/>
          <p:nvPr/>
        </p:nvSpPr>
        <p:spPr>
          <a:xfrm>
            <a:off x="-20960" y="206284"/>
            <a:ext cx="6279520" cy="954107"/>
          </a:xfrm>
          <a:prstGeom prst="rect">
            <a:avLst/>
          </a:prstGeom>
          <a:solidFill>
            <a:srgbClr val="FFC652"/>
          </a:solidFill>
        </p:spPr>
        <p:txBody>
          <a:bodyPr wrap="square" rtlCol="0">
            <a:spAutoFit/>
          </a:bodyPr>
          <a:lstStyle/>
          <a:p>
            <a:r>
              <a:rPr lang="el" sz="2800" b="1" dirty="0">
                <a:latin typeface="Lato" panose="020F0502020204030203" pitchFamily="34" charset="0"/>
                <a:ea typeface="Lato" panose="020F0502020204030203" pitchFamily="34" charset="0"/>
                <a:cs typeface="Lato" panose="020F0502020204030203" pitchFamily="34" charset="0"/>
              </a:rPr>
              <a:t>Κοινωνική συνταγογράφηση στη Βιβλιοθήκη του Ηνωμένου Βασιλείου</a:t>
            </a:r>
            <a:endParaRPr lang="en-IE" sz="2800" b="1"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13653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E1593B-1A84-8FDE-F06A-D9AAD5115E56}"/>
              </a:ext>
            </a:extLst>
          </p:cNvPr>
          <p:cNvSpPr>
            <a:spLocks noGrp="1"/>
          </p:cNvSpPr>
          <p:nvPr>
            <p:ph type="body" sz="quarter" idx="16"/>
          </p:nvPr>
        </p:nvSpPr>
        <p:spPr>
          <a:xfrm>
            <a:off x="685835" y="4197024"/>
            <a:ext cx="7718578" cy="866585"/>
          </a:xfrm>
        </p:spPr>
        <p:txBody>
          <a:bodyPr>
            <a:normAutofit fontScale="92500"/>
          </a:bodyPr>
          <a:lstStyle/>
          <a:p>
            <a:r>
              <a:rPr lang="el" dirty="0"/>
              <a:t>Σε αυτή την ενότητα, διερευνούμε τη δύναμη και τις δυνατότητες της μουσικής και του χορού στην κοινωνική συνταγογράφηση.</a:t>
            </a:r>
          </a:p>
        </p:txBody>
      </p:sp>
      <p:sp>
        <p:nvSpPr>
          <p:cNvPr id="3" name="Text Placeholder 2">
            <a:extLst>
              <a:ext uri="{FF2B5EF4-FFF2-40B4-BE49-F238E27FC236}">
                <a16:creationId xmlns:a16="http://schemas.microsoft.com/office/drawing/2014/main" id="{8F1618E3-9F61-CE8E-0E25-5FCF1DE81D94}"/>
              </a:ext>
            </a:extLst>
          </p:cNvPr>
          <p:cNvSpPr>
            <a:spLocks noGrp="1"/>
          </p:cNvSpPr>
          <p:nvPr>
            <p:ph type="body" sz="quarter" idx="17"/>
          </p:nvPr>
        </p:nvSpPr>
        <p:spPr>
          <a:xfrm>
            <a:off x="685834" y="2915996"/>
            <a:ext cx="10171555" cy="697326"/>
          </a:xfrm>
        </p:spPr>
        <p:txBody>
          <a:bodyPr/>
          <a:lstStyle/>
          <a:p>
            <a:r>
              <a:rPr lang="el" sz="4800" dirty="0">
                <a:latin typeface="Lato" panose="020F0502020204030203" pitchFamily="34" charset="0"/>
                <a:ea typeface="Lato" panose="020F0502020204030203" pitchFamily="34" charset="0"/>
                <a:cs typeface="Lato" panose="020F0502020204030203" pitchFamily="34" charset="0"/>
              </a:rPr>
              <a:t>Μια </a:t>
            </a:r>
            <a:r>
              <a:rPr lang="el-GR" sz="4800" dirty="0">
                <a:latin typeface="Lato" panose="020F0502020204030203" pitchFamily="34" charset="0"/>
                <a:ea typeface="Lato" panose="020F0502020204030203" pitchFamily="34" charset="0"/>
                <a:cs typeface="Lato" panose="020F0502020204030203" pitchFamily="34" charset="0"/>
              </a:rPr>
              <a:t>πρακτική</a:t>
            </a:r>
            <a:r>
              <a:rPr lang="el" sz="4800" dirty="0">
                <a:latin typeface="Lato" panose="020F0502020204030203" pitchFamily="34" charset="0"/>
                <a:ea typeface="Lato" panose="020F0502020204030203" pitchFamily="34" charset="0"/>
                <a:cs typeface="Lato" panose="020F0502020204030203" pitchFamily="34" charset="0"/>
              </a:rPr>
              <a:t> μουσικής και χορού</a:t>
            </a:r>
          </a:p>
        </p:txBody>
      </p:sp>
    </p:spTree>
    <p:extLst>
      <p:ext uri="{BB962C8B-B14F-4D97-AF65-F5344CB8AC3E}">
        <p14:creationId xmlns:p14="http://schemas.microsoft.com/office/powerpoint/2010/main" val="685289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3F2EFF2-FDB3-D7CF-371B-CBB79E56AD48}"/>
              </a:ext>
            </a:extLst>
          </p:cNvPr>
          <p:cNvSpPr>
            <a:spLocks noGrp="1"/>
          </p:cNvSpPr>
          <p:nvPr>
            <p:ph type="sldNum" sz="quarter" idx="12"/>
          </p:nvPr>
        </p:nvSpPr>
        <p:spPr/>
        <p:txBody>
          <a:bodyPr/>
          <a:lstStyle/>
          <a:p>
            <a:fld id="{48F63A3B-78C7-47BE-AE5E-E10140E04643}" type="slidenum">
              <a:rPr lang="en-US" smtClean="0"/>
              <a:t>44</a:t>
            </a:fld>
            <a:endParaRPr lang="en-US" dirty="0"/>
          </a:p>
        </p:txBody>
      </p:sp>
      <p:pic>
        <p:nvPicPr>
          <p:cNvPr id="4" name="Picture 3" descr="Graphical user interface, website&#10;&#10;Description automatically generated">
            <a:extLst>
              <a:ext uri="{FF2B5EF4-FFF2-40B4-BE49-F238E27FC236}">
                <a16:creationId xmlns:a16="http://schemas.microsoft.com/office/drawing/2014/main" id="{195AAC3C-4313-6C98-E01F-DF14C9F2A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858" y="1111044"/>
            <a:ext cx="5698616" cy="4930346"/>
          </a:xfrm>
          <a:prstGeom prst="rect">
            <a:avLst/>
          </a:prstGeom>
        </p:spPr>
      </p:pic>
      <p:sp>
        <p:nvSpPr>
          <p:cNvPr id="5" name="TextBox 4">
            <a:extLst>
              <a:ext uri="{FF2B5EF4-FFF2-40B4-BE49-F238E27FC236}">
                <a16:creationId xmlns:a16="http://schemas.microsoft.com/office/drawing/2014/main" id="{961771A0-7EC7-7AA0-4668-0AB14733CAC0}"/>
              </a:ext>
            </a:extLst>
          </p:cNvPr>
          <p:cNvSpPr txBox="1"/>
          <p:nvPr/>
        </p:nvSpPr>
        <p:spPr>
          <a:xfrm>
            <a:off x="6420511" y="1330623"/>
            <a:ext cx="5202195" cy="4308872"/>
          </a:xfrm>
          <a:prstGeom prst="rect">
            <a:avLst/>
          </a:prstGeom>
          <a:noFill/>
        </p:spPr>
        <p:txBody>
          <a:bodyPr wrap="square" rtlCol="0">
            <a:spAutoFit/>
          </a:bodyPr>
          <a:lstStyle/>
          <a:p>
            <a:pPr algn="just"/>
            <a:r>
              <a:rPr lang="el" sz="1600" dirty="0">
                <a:latin typeface="Lato" panose="020F0502020204030203" pitchFamily="34" charset="0"/>
                <a:ea typeface="Lato" panose="020F0502020204030203" pitchFamily="34" charset="0"/>
                <a:cs typeface="Lato" panose="020F0502020204030203" pitchFamily="34" charset="0"/>
              </a:rPr>
              <a:t>Όλοι γνωρίζουμε τη θετική επίδραση που μπορεί να έχει η μουσική στη διάθεσή μας, αλλά αυτό το άρθρο εξετάζει τους τρόπους με τους οποίους η μουσική μπορεί να δημιουργήσει συνδέσεις.</a:t>
            </a:r>
          </a:p>
          <a:p>
            <a:pPr algn="just"/>
            <a:endParaRPr lang="en-IE" sz="1600" dirty="0">
              <a:latin typeface="Lato" panose="020F0502020204030203" pitchFamily="34" charset="0"/>
              <a:ea typeface="Lato" panose="020F0502020204030203" pitchFamily="34" charset="0"/>
              <a:cs typeface="Lato" panose="020F0502020204030203" pitchFamily="34" charset="0"/>
            </a:endParaRPr>
          </a:p>
          <a:p>
            <a:pPr algn="just"/>
            <a:r>
              <a:rPr lang="el" sz="1600" dirty="0">
                <a:latin typeface="Lato" panose="020F0502020204030203" pitchFamily="34" charset="0"/>
                <a:ea typeface="Lato" panose="020F0502020204030203" pitchFamily="34" charset="0"/>
                <a:cs typeface="Lato" panose="020F0502020204030203" pitchFamily="34" charset="0"/>
              </a:rPr>
              <a:t>Η Creative Community for Peace έχει γράψει μια ανάρτηση ιστολογίου που διερευνά 3 τρόπους με τους οποίους η μουσική μπορεί να φέρει κοντά τους ανθρώπους:</a:t>
            </a:r>
          </a:p>
          <a:p>
            <a:pPr algn="just"/>
            <a:endParaRPr lang="en-IE" sz="1600" dirty="0">
              <a:latin typeface="Lato" panose="020F0502020204030203" pitchFamily="34" charset="0"/>
              <a:ea typeface="Lato" panose="020F0502020204030203" pitchFamily="34" charset="0"/>
              <a:cs typeface="Lato" panose="020F0502020204030203" pitchFamily="34" charset="0"/>
            </a:endParaRPr>
          </a:p>
          <a:p>
            <a:pPr marL="142875" indent="-142875" algn="just">
              <a:buFont typeface="Arial" panose="020B0604020202020204" pitchFamily="34" charset="0"/>
              <a:buChar char="•"/>
            </a:pPr>
            <a:r>
              <a:rPr lang="el" sz="1600" b="1" dirty="0">
                <a:latin typeface="Lato" panose="020F0502020204030203" pitchFamily="34" charset="0"/>
                <a:ea typeface="Lato" panose="020F0502020204030203" pitchFamily="34" charset="0"/>
                <a:cs typeface="Lato" panose="020F0502020204030203" pitchFamily="34" charset="0"/>
              </a:rPr>
              <a:t>Η μουσική είναι ένα μέσο έκφρασης και ανταλλαγής συναισθημάτων.</a:t>
            </a:r>
            <a:endParaRPr lang="en-IE" sz="1600" b="1" dirty="0">
              <a:latin typeface="Lato" panose="020F0502020204030203" pitchFamily="34" charset="0"/>
              <a:ea typeface="Lato" panose="020F0502020204030203" pitchFamily="34" charset="0"/>
              <a:cs typeface="Lato" panose="020F0502020204030203" pitchFamily="34" charset="0"/>
            </a:endParaRPr>
          </a:p>
          <a:p>
            <a:pPr marL="142875" indent="-142875" algn="just">
              <a:buFont typeface="Arial" panose="020B0604020202020204" pitchFamily="34" charset="0"/>
              <a:buChar char="•"/>
            </a:pPr>
            <a:r>
              <a:rPr lang="el" sz="1600" b="1" dirty="0">
                <a:latin typeface="Lato" panose="020F0502020204030203" pitchFamily="34" charset="0"/>
                <a:ea typeface="Lato" panose="020F0502020204030203" pitchFamily="34" charset="0"/>
                <a:cs typeface="Lato" panose="020F0502020204030203" pitchFamily="34" charset="0"/>
              </a:rPr>
              <a:t>Η μουσική επιτρέπει στους ανθρώπους να δεθούν πάνω από μια εμπειρία.</a:t>
            </a:r>
            <a:endParaRPr lang="en-IE" sz="1600" b="1" dirty="0">
              <a:latin typeface="Lato" panose="020F0502020204030203" pitchFamily="34" charset="0"/>
              <a:ea typeface="Lato" panose="020F0502020204030203" pitchFamily="34" charset="0"/>
              <a:cs typeface="Lato" panose="020F0502020204030203" pitchFamily="34" charset="0"/>
            </a:endParaRPr>
          </a:p>
          <a:p>
            <a:pPr marL="142875" indent="-142875" algn="just">
              <a:buFont typeface="Arial" panose="020B0604020202020204" pitchFamily="34" charset="0"/>
              <a:buChar char="•"/>
            </a:pPr>
            <a:r>
              <a:rPr lang="el" sz="1600" b="1" dirty="0">
                <a:latin typeface="Lato" panose="020F0502020204030203" pitchFamily="34" charset="0"/>
                <a:ea typeface="Lato" panose="020F0502020204030203" pitchFamily="34" charset="0"/>
                <a:cs typeface="Lato" panose="020F0502020204030203" pitchFamily="34" charset="0"/>
              </a:rPr>
              <a:t>Η μουσική είναι ένα όχημα για να μοιραζόμαστε τη δική μας κουλτούρα και να βιώνουμε τους άλλους.</a:t>
            </a:r>
            <a:endParaRPr lang="en-IE" sz="1600" b="1" dirty="0">
              <a:latin typeface="Lato" panose="020F0502020204030203" pitchFamily="34" charset="0"/>
              <a:ea typeface="Lato" panose="020F0502020204030203" pitchFamily="34" charset="0"/>
              <a:cs typeface="Lato" panose="020F0502020204030203" pitchFamily="34" charset="0"/>
            </a:endParaRPr>
          </a:p>
          <a:p>
            <a:pPr algn="just"/>
            <a:endParaRPr lang="en-IE" sz="16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864F64AD-E034-3AB1-1383-E57C63FFFEDD}"/>
              </a:ext>
            </a:extLst>
          </p:cNvPr>
          <p:cNvSpPr txBox="1"/>
          <p:nvPr/>
        </p:nvSpPr>
        <p:spPr>
          <a:xfrm>
            <a:off x="221858" y="182880"/>
            <a:ext cx="9144000" cy="584775"/>
          </a:xfrm>
          <a:prstGeom prst="rect">
            <a:avLst/>
          </a:prstGeom>
          <a:solidFill>
            <a:srgbClr val="FFC652"/>
          </a:solidFill>
        </p:spPr>
        <p:txBody>
          <a:bodyPr wrap="square" rtlCol="0">
            <a:spAutoFit/>
          </a:bodyPr>
          <a:lstStyle/>
          <a:p>
            <a:r>
              <a:rPr lang="el" sz="3200" b="1" dirty="0">
                <a:latin typeface="Lato" panose="020F0502020204030203" pitchFamily="34" charset="0"/>
                <a:ea typeface="Lato" panose="020F0502020204030203" pitchFamily="34" charset="0"/>
                <a:cs typeface="Lato" panose="020F0502020204030203" pitchFamily="34" charset="0"/>
              </a:rPr>
              <a:t>Η σύνδεση μεταξύ μουσικής και ευεξίας</a:t>
            </a:r>
            <a:endParaRPr lang="en-IE" sz="32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310371D7-2FEA-2524-2ADD-516395A1B306}"/>
              </a:ext>
            </a:extLst>
          </p:cNvPr>
          <p:cNvSpPr txBox="1"/>
          <p:nvPr/>
        </p:nvSpPr>
        <p:spPr>
          <a:xfrm>
            <a:off x="221858" y="6259810"/>
            <a:ext cx="10121022" cy="276999"/>
          </a:xfrm>
          <a:prstGeom prst="rect">
            <a:avLst/>
          </a:prstGeom>
          <a:noFill/>
        </p:spPr>
        <p:txBody>
          <a:bodyPr wrap="square">
            <a:spAutoFit/>
          </a:bodyPr>
          <a:lstStyle/>
          <a:p>
            <a:r>
              <a:rPr lang="el" sz="1200" dirty="0">
                <a:solidFill>
                  <a:srgbClr val="FFC652"/>
                </a:solidFill>
                <a:latin typeface="Josefin Sans" pitchFamily="2" charset="0"/>
              </a:rPr>
              <a:t>Διαβάστε ολόκληρο το άρθρο εδώ: </a:t>
            </a:r>
            <a:r>
              <a:rPr lang="el"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https://creativecommunityforpeaceblog.com/3-ways-music-brings-people-together/</a:t>
            </a:r>
            <a:r>
              <a:rPr lang="el" sz="1200" dirty="0">
                <a:solidFill>
                  <a:srgbClr val="FFC652"/>
                </a:solidFill>
                <a:latin typeface="Josefin Sans" pitchFamily="2" charset="0"/>
              </a:rPr>
              <a:t> </a:t>
            </a:r>
          </a:p>
        </p:txBody>
      </p:sp>
    </p:spTree>
    <p:extLst>
      <p:ext uri="{BB962C8B-B14F-4D97-AF65-F5344CB8AC3E}">
        <p14:creationId xmlns:p14="http://schemas.microsoft.com/office/powerpoint/2010/main" val="4160999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287473-7AB8-C07C-B684-7F15EF4F4C7C}"/>
              </a:ext>
            </a:extLst>
          </p:cNvPr>
          <p:cNvSpPr>
            <a:spLocks noGrp="1"/>
          </p:cNvSpPr>
          <p:nvPr>
            <p:ph type="sldNum" sz="quarter" idx="12"/>
          </p:nvPr>
        </p:nvSpPr>
        <p:spPr/>
        <p:txBody>
          <a:bodyPr/>
          <a:lstStyle/>
          <a:p>
            <a:fld id="{48F63A3B-78C7-47BE-AE5E-E10140E04643}" type="slidenum">
              <a:rPr lang="en-US" smtClean="0"/>
              <a:t>45</a:t>
            </a:fld>
            <a:endParaRPr lang="en-US" dirty="0"/>
          </a:p>
        </p:txBody>
      </p:sp>
      <p:pic>
        <p:nvPicPr>
          <p:cNvPr id="4" name="Picture 3" descr="A group of people in a room&#10;&#10;Description automatically generated with low confidence">
            <a:extLst>
              <a:ext uri="{FF2B5EF4-FFF2-40B4-BE49-F238E27FC236}">
                <a16:creationId xmlns:a16="http://schemas.microsoft.com/office/drawing/2014/main" id="{EF43FE42-1B14-223F-0368-8BFD436BB9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34" y="1249945"/>
            <a:ext cx="5820033" cy="5004487"/>
          </a:xfrm>
          <a:prstGeom prst="rect">
            <a:avLst/>
          </a:prstGeom>
        </p:spPr>
      </p:pic>
      <p:sp>
        <p:nvSpPr>
          <p:cNvPr id="5" name="TextBox 4">
            <a:extLst>
              <a:ext uri="{FF2B5EF4-FFF2-40B4-BE49-F238E27FC236}">
                <a16:creationId xmlns:a16="http://schemas.microsoft.com/office/drawing/2014/main" id="{7A099D81-B11F-9166-31F7-A2120E1DDDD3}"/>
              </a:ext>
            </a:extLst>
          </p:cNvPr>
          <p:cNvSpPr txBox="1"/>
          <p:nvPr/>
        </p:nvSpPr>
        <p:spPr>
          <a:xfrm>
            <a:off x="6367105" y="1628529"/>
            <a:ext cx="5531099" cy="3970318"/>
          </a:xfrm>
          <a:prstGeom prst="rect">
            <a:avLst/>
          </a:prstGeom>
          <a:noFill/>
        </p:spPr>
        <p:txBody>
          <a:bodyPr wrap="square" rtlCol="0">
            <a:spAutoFit/>
          </a:bodyPr>
          <a:lstStyle/>
          <a:p>
            <a:pPr algn="just"/>
            <a:r>
              <a:rPr lang="el" dirty="0">
                <a:solidFill>
                  <a:srgbClr val="141414"/>
                </a:solidFill>
                <a:latin typeface="Lato" panose="020F0502020204030203" pitchFamily="34" charset="0"/>
                <a:ea typeface="Lato" panose="020F0502020204030203" pitchFamily="34" charset="0"/>
                <a:cs typeface="Lato" panose="020F0502020204030203" pitchFamily="34" charset="0"/>
              </a:rPr>
              <a:t>Για 3 ημέρες, η EHPAD (Εγκατάσταση Διαμονής για Ηλικιωμένους Εξαρτώμενους) του Cerizay La Cressonnière υποδέχτηκε την ομάδα του «Grand Tour de Valse», δημιουργούς ενός χορογραφικού και μουσικού έργου που ξεκίνησε από την ομάδα ενδυνάμωσης Aléa.</a:t>
            </a:r>
          </a:p>
          <a:p>
            <a:pPr algn="just"/>
            <a:endParaRPr lang="en-US" dirty="0">
              <a:solidFill>
                <a:srgbClr val="141414"/>
              </a:solidFill>
              <a:latin typeface="Lato" panose="020F0502020204030203" pitchFamily="34" charset="0"/>
              <a:ea typeface="Lato" panose="020F0502020204030203" pitchFamily="34" charset="0"/>
              <a:cs typeface="Lato" panose="020F0502020204030203" pitchFamily="34" charset="0"/>
            </a:endParaRPr>
          </a:p>
          <a:p>
            <a:pPr algn="just"/>
            <a:r>
              <a:rPr lang="el" dirty="0">
                <a:solidFill>
                  <a:srgbClr val="141414"/>
                </a:solidFill>
                <a:latin typeface="Lato" panose="020F0502020204030203" pitchFamily="34" charset="0"/>
                <a:ea typeface="Lato" panose="020F0502020204030203" pitchFamily="34" charset="0"/>
                <a:cs typeface="Lato" panose="020F0502020204030203" pitchFamily="34" charset="0"/>
              </a:rPr>
              <a:t>Αυτό το έργο ήταν μέρος της προσέγγισης που συνδέει τον πολιτισμό και την υγεία που πραγματοποιήθηκε από την ένωση Voix &amp; Danses και λαμβάνει την υποστήριξη του Conférence des financiers, του Agglo2B και του DRAC μέσω της σύμβασης μιας καλλιτεχνικής δράσης και της πολιτιστικής εκπαίδευσης.</a:t>
            </a:r>
            <a:endParaRPr lang="en-IE" sz="1600" dirty="0">
              <a:latin typeface="Lato" panose="020F0502020204030203" pitchFamily="34" charset="0"/>
              <a:ea typeface="Lato" panose="020F0502020204030203" pitchFamily="34" charset="0"/>
              <a:cs typeface="Lato" panose="020F0502020204030203" pitchFamily="34" charset="0"/>
            </a:endParaRPr>
          </a:p>
        </p:txBody>
      </p:sp>
      <p:sp>
        <p:nvSpPr>
          <p:cNvPr id="3" name="TextBox 2">
            <a:extLst>
              <a:ext uri="{FF2B5EF4-FFF2-40B4-BE49-F238E27FC236}">
                <a16:creationId xmlns:a16="http://schemas.microsoft.com/office/drawing/2014/main" id="{0B49AC74-04DF-CC20-5BB5-102C4A55948D}"/>
              </a:ext>
            </a:extLst>
          </p:cNvPr>
          <p:cNvSpPr txBox="1"/>
          <p:nvPr/>
        </p:nvSpPr>
        <p:spPr>
          <a:xfrm>
            <a:off x="0" y="195943"/>
            <a:ext cx="8610600" cy="1015663"/>
          </a:xfrm>
          <a:prstGeom prst="rect">
            <a:avLst/>
          </a:prstGeom>
          <a:solidFill>
            <a:srgbClr val="FFC652"/>
          </a:solidFill>
        </p:spPr>
        <p:txBody>
          <a:bodyPr wrap="square" rtlCol="0">
            <a:spAutoFit/>
          </a:bodyPr>
          <a:lstStyle/>
          <a:p>
            <a:r>
              <a:rPr lang="el" sz="3600" b="1" dirty="0">
                <a:latin typeface="Amatic SC" panose="00000500000000000000" pitchFamily="2" charset="-79"/>
                <a:cs typeface="Amatic SC" panose="00000500000000000000" pitchFamily="2" charset="-79"/>
              </a:rPr>
              <a:t>Case Study – The Grand Tour of Waltz 3 DAY</a:t>
            </a:r>
          </a:p>
          <a:p>
            <a:r>
              <a:rPr lang="el" sz="2400" b="1" dirty="0">
                <a:latin typeface="Lato" panose="020F0502020204030203" pitchFamily="34" charset="0"/>
                <a:ea typeface="Lato" panose="020F0502020204030203" pitchFamily="34" charset="0"/>
                <a:cs typeface="Lato" panose="020F0502020204030203" pitchFamily="34" charset="0"/>
              </a:rPr>
              <a:t>Καλλιτεχνική κατοικία</a:t>
            </a:r>
            <a:endParaRPr lang="en-IE" sz="36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69BF05EE-97D9-0338-8E01-8ADEBC40B89E}"/>
              </a:ext>
            </a:extLst>
          </p:cNvPr>
          <p:cNvSpPr txBox="1"/>
          <p:nvPr/>
        </p:nvSpPr>
        <p:spPr>
          <a:xfrm>
            <a:off x="375134" y="6259810"/>
            <a:ext cx="6187440" cy="461665"/>
          </a:xfrm>
          <a:prstGeom prst="rect">
            <a:avLst/>
          </a:prstGeom>
          <a:noFill/>
        </p:spPr>
        <p:txBody>
          <a:bodyPr wrap="square">
            <a:spAutoFit/>
          </a:bodyPr>
          <a:lstStyle/>
          <a:p>
            <a:r>
              <a:rPr lang="el"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https://culture-sante-aquitaine.com/vos-projets/le-grand-tour-de-valse-cie-alea-citta-association-voix-danses-212/</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31222579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362999-4F23-CC07-8830-9F9D023C2B43}"/>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3" name="TextBox 2">
            <a:extLst>
              <a:ext uri="{FF2B5EF4-FFF2-40B4-BE49-F238E27FC236}">
                <a16:creationId xmlns:a16="http://schemas.microsoft.com/office/drawing/2014/main" id="{B12E4E12-7205-027C-542F-464768C3897F}"/>
              </a:ext>
            </a:extLst>
          </p:cNvPr>
          <p:cNvSpPr txBox="1"/>
          <p:nvPr/>
        </p:nvSpPr>
        <p:spPr>
          <a:xfrm>
            <a:off x="15764" y="1255126"/>
            <a:ext cx="5743637" cy="4801314"/>
          </a:xfrm>
          <a:prstGeom prst="rect">
            <a:avLst/>
          </a:prstGeom>
          <a:noFill/>
        </p:spPr>
        <p:txBody>
          <a:bodyPr wrap="square" rtlCol="0">
            <a:spAutoFit/>
          </a:bodyPr>
          <a:lstStyle/>
          <a:p>
            <a:pPr algn="just"/>
            <a:r>
              <a:rPr lang="el" dirty="0">
                <a:solidFill>
                  <a:srgbClr val="000000"/>
                </a:solidFill>
                <a:latin typeface="Lato" panose="020F0502020204030203" pitchFamily="34" charset="0"/>
                <a:ea typeface="Lato" panose="020F0502020204030203" pitchFamily="34" charset="0"/>
                <a:cs typeface="Lato" panose="020F0502020204030203" pitchFamily="34" charset="0"/>
              </a:rPr>
              <a:t>Το Earthsong Camps στοχεύει στη δημιουργία ενός περιβάλλοντος που επιτρέπει στους ανθρώπους να συνδέονται με τον εαυτό τους και τους άλλους με θετικό τρόπο μέσω της ανταλλαγής μουσικής, κίνησης, νέας και αρχαίας σοφίας και επιλογών υγιεινού τρόπου ζωής. Οι κατασκηνώσεις Earthsong ενθαρρύνουν μια αίσθηση άγριας παιχνιδιάρικης δημιουργικότητας και ειρηνικής πνευματικής επίγνωσης, εξερευνώντας υπέροχη μουσική, τραγούδι και χορό από πολλούς πολιτισμούς.</a:t>
            </a:r>
          </a:p>
          <a:p>
            <a:pPr algn="just"/>
            <a:endParaRPr lang="en-US" dirty="0">
              <a:solidFill>
                <a:srgbClr val="000000"/>
              </a:solidFill>
              <a:latin typeface="Lato" panose="020F0502020204030203" pitchFamily="34" charset="0"/>
              <a:ea typeface="Lato" panose="020F0502020204030203" pitchFamily="34" charset="0"/>
              <a:cs typeface="Lato" panose="020F0502020204030203" pitchFamily="34" charset="0"/>
            </a:endParaRPr>
          </a:p>
          <a:p>
            <a:pPr algn="just"/>
            <a:r>
              <a:rPr lang="el" dirty="0">
                <a:solidFill>
                  <a:srgbClr val="000000"/>
                </a:solidFill>
                <a:latin typeface="Lato" panose="020F0502020204030203" pitchFamily="34" charset="0"/>
                <a:ea typeface="Lato" panose="020F0502020204030203" pitchFamily="34" charset="0"/>
                <a:cs typeface="Lato" panose="020F0502020204030203" pitchFamily="34" charset="0"/>
              </a:rPr>
              <a:t>Η ελπίδα τους είναι ότι όταν τους δίνεται ο χρόνος και ο χώρος να επιβραδύνουν και να επικεντρωθούν σε σημαντικά πράγματα, θα είνια πιο ικανοί να παρατηρήσουν καλύτερα τι τους αρέσει στον εαυτό τους και στους άλλους.</a:t>
            </a:r>
          </a:p>
          <a:p>
            <a:pPr algn="just"/>
            <a:endParaRPr lang="en-US" dirty="0">
              <a:solidFill>
                <a:srgbClr val="000000"/>
              </a:solidFill>
              <a:latin typeface="Lato" panose="020F0502020204030203" pitchFamily="34" charset="0"/>
              <a:ea typeface="Lato" panose="020F0502020204030203" pitchFamily="34" charset="0"/>
              <a:cs typeface="Lato" panose="020F0502020204030203" pitchFamily="34" charset="0"/>
            </a:endParaRPr>
          </a:p>
        </p:txBody>
      </p:sp>
      <p:pic>
        <p:nvPicPr>
          <p:cNvPr id="4" name="Online Media 3" title="Earthsong circle band">
            <a:hlinkClick r:id="" action="ppaction://media"/>
            <a:extLst>
              <a:ext uri="{FF2B5EF4-FFF2-40B4-BE49-F238E27FC236}">
                <a16:creationId xmlns:a16="http://schemas.microsoft.com/office/drawing/2014/main" id="{CCC3566D-646E-17F0-FB74-096324F839C7}"/>
              </a:ext>
            </a:extLst>
          </p:cNvPr>
          <p:cNvPicPr>
            <a:picLocks noRot="1" noChangeAspect="1"/>
          </p:cNvPicPr>
          <p:nvPr>
            <a:videoFile r:link="rId1"/>
          </p:nvPr>
        </p:nvPicPr>
        <p:blipFill>
          <a:blip r:embed="rId3"/>
          <a:stretch>
            <a:fillRect/>
          </a:stretch>
        </p:blipFill>
        <p:spPr>
          <a:xfrm>
            <a:off x="5922064" y="1028444"/>
            <a:ext cx="5744098" cy="4649985"/>
          </a:xfrm>
          <a:prstGeom prst="rect">
            <a:avLst/>
          </a:prstGeom>
        </p:spPr>
      </p:pic>
      <p:sp>
        <p:nvSpPr>
          <p:cNvPr id="5" name="TextBox 4">
            <a:extLst>
              <a:ext uri="{FF2B5EF4-FFF2-40B4-BE49-F238E27FC236}">
                <a16:creationId xmlns:a16="http://schemas.microsoft.com/office/drawing/2014/main" id="{EEBF0272-C6FB-91B0-CCFE-68EC7262B8BB}"/>
              </a:ext>
            </a:extLst>
          </p:cNvPr>
          <p:cNvSpPr txBox="1"/>
          <p:nvPr/>
        </p:nvSpPr>
        <p:spPr>
          <a:xfrm>
            <a:off x="0" y="224752"/>
            <a:ext cx="5922064" cy="830997"/>
          </a:xfrm>
          <a:prstGeom prst="rect">
            <a:avLst/>
          </a:prstGeom>
          <a:solidFill>
            <a:srgbClr val="FFC652"/>
          </a:solidFill>
        </p:spPr>
        <p:txBody>
          <a:bodyPr wrap="square" rtlCol="0">
            <a:spAutoFit/>
          </a:bodyPr>
          <a:lstStyle/>
          <a:p>
            <a:r>
              <a:rPr lang="el" sz="2400" b="1" dirty="0">
                <a:latin typeface="Lato" panose="020F0502020204030203" pitchFamily="34" charset="0"/>
                <a:ea typeface="Lato" panose="020F0502020204030203" pitchFamily="34" charset="0"/>
                <a:cs typeface="Lato" panose="020F0502020204030203" pitchFamily="34" charset="0"/>
              </a:rPr>
              <a:t>Μελέτη περίπτωσης – Κατασκηνώσεις Earthsong</a:t>
            </a:r>
            <a:endParaRPr lang="en-IE" sz="2400" b="1" dirty="0">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7D62E9E0-6B5F-77FC-493B-6C429D83765B}"/>
              </a:ext>
            </a:extLst>
          </p:cNvPr>
          <p:cNvSpPr txBox="1"/>
          <p:nvPr/>
        </p:nvSpPr>
        <p:spPr>
          <a:xfrm>
            <a:off x="7054946" y="6198989"/>
            <a:ext cx="6096000" cy="369332"/>
          </a:xfrm>
          <a:prstGeom prst="rect">
            <a:avLst/>
          </a:prstGeom>
          <a:noFill/>
        </p:spPr>
        <p:txBody>
          <a:bodyPr wrap="square">
            <a:spAutoFit/>
          </a:bodyPr>
          <a:lstStyle/>
          <a:p>
            <a:r>
              <a:rPr lang="el"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Περισσότερες </a:t>
            </a:r>
            <a:r>
              <a:rPr lang="el"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πληροφορίες: </a:t>
            </a:r>
            <a:r>
              <a:rPr lang="el" sz="18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https://www.earthsong.ie/</a:t>
            </a:r>
            <a:endParaRPr lang="en-IE" sz="1800" dirty="0">
              <a:solidFill>
                <a:srgbClr val="FFC652"/>
              </a:solidFill>
              <a:latin typeface="Josefin Sans" pitchFamily="2" charset="0"/>
            </a:endParaRPr>
          </a:p>
        </p:txBody>
      </p:sp>
      <p:grpSp>
        <p:nvGrpSpPr>
          <p:cNvPr id="8" name="Group 7">
            <a:extLst>
              <a:ext uri="{FF2B5EF4-FFF2-40B4-BE49-F238E27FC236}">
                <a16:creationId xmlns:a16="http://schemas.microsoft.com/office/drawing/2014/main" id="{46476734-5399-1FB0-1D53-B96DC8CD82F7}"/>
              </a:ext>
            </a:extLst>
          </p:cNvPr>
          <p:cNvGrpSpPr/>
          <p:nvPr/>
        </p:nvGrpSpPr>
        <p:grpSpPr>
          <a:xfrm>
            <a:off x="8243792" y="2900681"/>
            <a:ext cx="1100641" cy="905510"/>
            <a:chOff x="3932429" y="3269513"/>
            <a:chExt cx="940579" cy="832733"/>
          </a:xfrm>
        </p:grpSpPr>
        <p:sp>
          <p:nvSpPr>
            <p:cNvPr id="9" name="Freeform 84">
              <a:extLst>
                <a:ext uri="{FF2B5EF4-FFF2-40B4-BE49-F238E27FC236}">
                  <a16:creationId xmlns:a16="http://schemas.microsoft.com/office/drawing/2014/main" id="{98821C75-A95E-187F-A883-52FA37E1929E}"/>
                </a:ext>
              </a:extLst>
            </p:cNvPr>
            <p:cNvSpPr/>
            <p:nvPr/>
          </p:nvSpPr>
          <p:spPr>
            <a:xfrm>
              <a:off x="3966625" y="3269513"/>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sz="1600" dirty="0">
                <a:latin typeface="Calibri" panose="020F0502020204030204" pitchFamily="34" charset="0"/>
              </a:endParaRPr>
            </a:p>
          </p:txBody>
        </p:sp>
        <p:sp>
          <p:nvSpPr>
            <p:cNvPr id="10" name="Rectangle 9">
              <a:extLst>
                <a:ext uri="{FF2B5EF4-FFF2-40B4-BE49-F238E27FC236}">
                  <a16:creationId xmlns:a16="http://schemas.microsoft.com/office/drawing/2014/main" id="{8C99BD19-28E1-607D-3C9B-C6B2625ECBAF}"/>
                </a:ext>
              </a:extLst>
            </p:cNvPr>
            <p:cNvSpPr/>
            <p:nvPr/>
          </p:nvSpPr>
          <p:spPr>
            <a:xfrm rot="585404">
              <a:off x="3932429" y="3450145"/>
              <a:ext cx="940579" cy="426919"/>
            </a:xfrm>
            <a:prstGeom prst="rect">
              <a:avLst/>
            </a:prstGeom>
          </p:spPr>
          <p:txBody>
            <a:bodyPr wrap="square">
              <a:spAutoFit/>
            </a:bodyPr>
            <a:lstStyle/>
            <a:p>
              <a:pPr marL="12700" algn="ctr">
                <a:lnSpc>
                  <a:spcPts val="1420"/>
                </a:lnSpc>
                <a:spcBef>
                  <a:spcPts val="100"/>
                </a:spcBef>
              </a:pPr>
              <a:r>
                <a:rPr lang="el" sz="1200" b="1" dirty="0">
                  <a:solidFill>
                    <a:schemeClr val="bg1"/>
                  </a:solidFill>
                  <a:latin typeface="Calibri" panose="020F0502020204030204" pitchFamily="34" charset="0"/>
                  <a:cs typeface="Calibri" panose="020F0502020204030204" pitchFamily="34" charset="0"/>
                </a:rPr>
                <a:t>ΚΑΝΤΕ ΚΛΙΚ</a:t>
              </a:r>
            </a:p>
            <a:p>
              <a:pPr marL="12700" algn="ctr">
                <a:lnSpc>
                  <a:spcPts val="1420"/>
                </a:lnSpc>
                <a:spcBef>
                  <a:spcPts val="100"/>
                </a:spcBef>
              </a:pPr>
              <a:r>
                <a:rPr lang="el" sz="1200" b="1" dirty="0">
                  <a:solidFill>
                    <a:schemeClr val="bg1"/>
                  </a:solidFill>
                  <a:latin typeface="Calibri" panose="020F0502020204030204" pitchFamily="34" charset="0"/>
                  <a:cs typeface="Calibri" panose="020F0502020204030204" pitchFamily="34" charset="0"/>
                </a:rPr>
                <a:t>ΓΙΑ ΝΑ ΔΕΙΤΕ</a:t>
              </a:r>
            </a:p>
          </p:txBody>
        </p:sp>
      </p:grpSp>
    </p:spTree>
    <p:extLst>
      <p:ext uri="{BB962C8B-B14F-4D97-AF65-F5344CB8AC3E}">
        <p14:creationId xmlns:p14="http://schemas.microsoft.com/office/powerpoint/2010/main" val="4272705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4E0EE2-F151-89B7-1C05-791234E44586}"/>
              </a:ext>
            </a:extLst>
          </p:cNvPr>
          <p:cNvSpPr>
            <a:spLocks noGrp="1"/>
          </p:cNvSpPr>
          <p:nvPr>
            <p:ph type="sldNum" sz="quarter" idx="12"/>
          </p:nvPr>
        </p:nvSpPr>
        <p:spPr/>
        <p:txBody>
          <a:bodyPr/>
          <a:lstStyle/>
          <a:p>
            <a:fld id="{48F63A3B-78C7-47BE-AE5E-E10140E04643}" type="slidenum">
              <a:rPr lang="en-US" smtClean="0"/>
              <a:t>47</a:t>
            </a:fld>
            <a:endParaRPr lang="en-US" dirty="0"/>
          </a:p>
        </p:txBody>
      </p:sp>
      <p:pic>
        <p:nvPicPr>
          <p:cNvPr id="4" name="Picture 3" descr="A group of people playing instruments&#10;&#10;Description automatically generated with low confidence">
            <a:extLst>
              <a:ext uri="{FF2B5EF4-FFF2-40B4-BE49-F238E27FC236}">
                <a16:creationId xmlns:a16="http://schemas.microsoft.com/office/drawing/2014/main" id="{D8D1FFCE-0635-EE87-37F1-DE8A4800E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2221" y="1164007"/>
            <a:ext cx="5663986" cy="4707925"/>
          </a:xfrm>
          <a:prstGeom prst="rect">
            <a:avLst/>
          </a:prstGeom>
        </p:spPr>
      </p:pic>
      <p:sp>
        <p:nvSpPr>
          <p:cNvPr id="5" name="TextBox 4">
            <a:extLst>
              <a:ext uri="{FF2B5EF4-FFF2-40B4-BE49-F238E27FC236}">
                <a16:creationId xmlns:a16="http://schemas.microsoft.com/office/drawing/2014/main" id="{FB6E281F-D4D0-E251-1F33-35476219FBA7}"/>
              </a:ext>
            </a:extLst>
          </p:cNvPr>
          <p:cNvSpPr txBox="1"/>
          <p:nvPr/>
        </p:nvSpPr>
        <p:spPr>
          <a:xfrm>
            <a:off x="203415" y="1004514"/>
            <a:ext cx="5892585" cy="5324535"/>
          </a:xfrm>
          <a:prstGeom prst="rect">
            <a:avLst/>
          </a:prstGeom>
          <a:noFill/>
        </p:spPr>
        <p:txBody>
          <a:bodyPr wrap="square" rtlCol="0">
            <a:spAutoFit/>
          </a:bodyPr>
          <a:lstStyle/>
          <a:p>
            <a:pPr algn="just"/>
            <a:r>
              <a:rPr lang="el" sz="2000" dirty="0">
                <a:solidFill>
                  <a:srgbClr val="141414"/>
                </a:solidFill>
                <a:latin typeface="Lato" panose="020F0502020204030203" pitchFamily="34" charset="0"/>
                <a:ea typeface="Lato" panose="020F0502020204030203" pitchFamily="34" charset="0"/>
                <a:cs typeface="Lato" panose="020F0502020204030203" pitchFamily="34" charset="0"/>
              </a:rPr>
              <a:t>Κάθε μήνα, στο Ateliers Cord'Ages στο Πουατιέ της Γαλλίας, άτομα με δυσκολίες στην  αυτονομία τους συναντούν μουσικούς για ένα μουσικό διάλειμμα. Είναι μια τακτική συνάντηση που τους επιτρέπει να ανακαλύψουν νέες αισθήσεις και να ξυπνήσουν θαμμένα συναισθήματα.</a:t>
            </a:r>
          </a:p>
          <a:p>
            <a:pPr algn="just"/>
            <a:endParaRPr lang="en-US" sz="2000" dirty="0">
              <a:solidFill>
                <a:srgbClr val="141414"/>
              </a:solidFill>
              <a:latin typeface="Lato" panose="020F0502020204030203" pitchFamily="34" charset="0"/>
              <a:ea typeface="Lato" panose="020F0502020204030203" pitchFamily="34" charset="0"/>
              <a:cs typeface="Lato" panose="020F0502020204030203" pitchFamily="34" charset="0"/>
            </a:endParaRPr>
          </a:p>
          <a:p>
            <a:pPr algn="just"/>
            <a:r>
              <a:rPr lang="el" sz="2000" dirty="0">
                <a:solidFill>
                  <a:srgbClr val="141414"/>
                </a:solidFill>
                <a:latin typeface="Lato" panose="020F0502020204030203" pitchFamily="34" charset="0"/>
                <a:ea typeface="Lato" panose="020F0502020204030203" pitchFamily="34" charset="0"/>
                <a:cs typeface="Lato" panose="020F0502020204030203" pitchFamily="34" charset="0"/>
              </a:rPr>
              <a:t>Η μουσική έρχεται να αγγίξει την ευαισθησία όλων για να δημιουργήσει μια ατομική και συλλογική εμπειρία: πολύτιμες στιγμές για να πλέκεις κοινωνικούς δεσμούς και να δονείται από κοινού.</a:t>
            </a:r>
          </a:p>
          <a:p>
            <a:pPr algn="just"/>
            <a:endParaRPr lang="en-US" sz="2000" dirty="0">
              <a:solidFill>
                <a:srgbClr val="141414"/>
              </a:solidFill>
              <a:latin typeface="Lato" panose="020F0502020204030203" pitchFamily="34" charset="0"/>
              <a:ea typeface="Lato" panose="020F0502020204030203" pitchFamily="34" charset="0"/>
              <a:cs typeface="Lato" panose="020F0502020204030203" pitchFamily="34" charset="0"/>
            </a:endParaRPr>
          </a:p>
          <a:p>
            <a:pPr algn="just"/>
            <a:r>
              <a:rPr lang="el" sz="2000" dirty="0">
                <a:solidFill>
                  <a:srgbClr val="141414"/>
                </a:solidFill>
                <a:latin typeface="Lato" panose="020F0502020204030203" pitchFamily="34" charset="0"/>
                <a:ea typeface="Lato" panose="020F0502020204030203" pitchFamily="34" charset="0"/>
                <a:cs typeface="Lato" panose="020F0502020204030203" pitchFamily="34" charset="0"/>
              </a:rPr>
              <a:t>Το </a:t>
            </a:r>
            <a:r>
              <a:rPr lang="el" sz="2000" dirty="0" err="1">
                <a:solidFill>
                  <a:srgbClr val="141414"/>
                </a:solidFill>
                <a:latin typeface="Lato" panose="020F0502020204030203" pitchFamily="34" charset="0"/>
                <a:ea typeface="Lato" panose="020F0502020204030203" pitchFamily="34" charset="0"/>
                <a:cs typeface="Lato" panose="020F0502020204030203" pitchFamily="34" charset="0"/>
              </a:rPr>
              <a:t>μουσικό </a:t>
            </a:r>
            <a:r>
              <a:rPr lang="el" sz="2000" dirty="0">
                <a:solidFill>
                  <a:srgbClr val="141414"/>
                </a:solidFill>
                <a:latin typeface="Lato" panose="020F0502020204030203" pitchFamily="34" charset="0"/>
                <a:ea typeface="Lato" panose="020F0502020204030203" pitchFamily="34" charset="0"/>
                <a:cs typeface="Lato" panose="020F0502020204030203" pitchFamily="34" charset="0"/>
              </a:rPr>
              <a:t>διάλειμμα γίνεται εφικτό από μια συνεργασία μεταξύ ενός παρόχου υγείας Les Ateliers </a:t>
            </a:r>
            <a:r>
              <a:rPr lang="el" sz="2000" dirty="0" err="1">
                <a:solidFill>
                  <a:srgbClr val="141414"/>
                </a:solidFill>
                <a:latin typeface="Lato" panose="020F0502020204030203" pitchFamily="34" charset="0"/>
                <a:ea typeface="Lato" panose="020F0502020204030203" pitchFamily="34" charset="0"/>
                <a:cs typeface="Lato" panose="020F0502020204030203" pitchFamily="34" charset="0"/>
              </a:rPr>
              <a:t>Cord'âges </a:t>
            </a:r>
            <a:r>
              <a:rPr lang="el" sz="2000" dirty="0">
                <a:solidFill>
                  <a:srgbClr val="141414"/>
                </a:solidFill>
                <a:latin typeface="Lato" panose="020F0502020204030203" pitchFamily="34" charset="0"/>
                <a:ea typeface="Lato" panose="020F0502020204030203" pitchFamily="34" charset="0"/>
                <a:cs typeface="Lato" panose="020F0502020204030203" pitchFamily="34" charset="0"/>
              </a:rPr>
              <a:t>και ενός πολιτιστικού παρόχου Nouvelle- </a:t>
            </a:r>
            <a:r>
              <a:rPr lang="el" sz="2000" dirty="0" err="1">
                <a:solidFill>
                  <a:srgbClr val="141414"/>
                </a:solidFill>
                <a:latin typeface="Lato" panose="020F0502020204030203" pitchFamily="34" charset="0"/>
                <a:ea typeface="Lato" panose="020F0502020204030203" pitchFamily="34" charset="0"/>
                <a:cs typeface="Lato" panose="020F0502020204030203" pitchFamily="34" charset="0"/>
              </a:rPr>
              <a:t>aquitaine </a:t>
            </a:r>
            <a:r>
              <a:rPr lang="el" sz="2000" dirty="0">
                <a:solidFill>
                  <a:srgbClr val="141414"/>
                </a:solidFill>
                <a:latin typeface="Lato" panose="020F0502020204030203" pitchFamily="34" charset="0"/>
                <a:ea typeface="Lato" panose="020F0502020204030203" pitchFamily="34" charset="0"/>
                <a:cs typeface="Lato" panose="020F0502020204030203" pitchFamily="34" charset="0"/>
              </a:rPr>
              <a:t>Chamber Orchestra.</a:t>
            </a:r>
          </a:p>
        </p:txBody>
      </p:sp>
      <p:sp>
        <p:nvSpPr>
          <p:cNvPr id="3" name="TextBox 2">
            <a:extLst>
              <a:ext uri="{FF2B5EF4-FFF2-40B4-BE49-F238E27FC236}">
                <a16:creationId xmlns:a16="http://schemas.microsoft.com/office/drawing/2014/main" id="{26026932-62F5-D3BE-C304-A041B16BF769}"/>
              </a:ext>
            </a:extLst>
          </p:cNvPr>
          <p:cNvSpPr txBox="1"/>
          <p:nvPr/>
        </p:nvSpPr>
        <p:spPr>
          <a:xfrm>
            <a:off x="0" y="249646"/>
            <a:ext cx="9550400" cy="646331"/>
          </a:xfrm>
          <a:prstGeom prst="rect">
            <a:avLst/>
          </a:prstGeom>
          <a:solidFill>
            <a:srgbClr val="FFC652"/>
          </a:solidFill>
        </p:spPr>
        <p:txBody>
          <a:bodyPr wrap="square" rtlCol="0">
            <a:spAutoFit/>
          </a:bodyPr>
          <a:lstStyle/>
          <a:p>
            <a:r>
              <a:rPr lang="el" sz="3600" b="1" dirty="0">
                <a:latin typeface="Amatic SC" panose="00000500000000000000" pitchFamily="2" charset="-79"/>
                <a:cs typeface="Amatic SC" panose="00000500000000000000" pitchFamily="2" charset="-79"/>
              </a:rPr>
              <a:t>Case Study – Music and Social Prescribing, A musical Break</a:t>
            </a:r>
            <a:endParaRPr lang="en-IE" sz="3600" b="1"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BC6C2AF8-DA58-2861-2308-74CF38A67796}"/>
              </a:ext>
            </a:extLst>
          </p:cNvPr>
          <p:cNvSpPr txBox="1"/>
          <p:nvPr/>
        </p:nvSpPr>
        <p:spPr>
          <a:xfrm>
            <a:off x="6242221" y="5975641"/>
            <a:ext cx="6187440" cy="276999"/>
          </a:xfrm>
          <a:prstGeom prst="rect">
            <a:avLst/>
          </a:prstGeom>
          <a:noFill/>
        </p:spPr>
        <p:txBody>
          <a:bodyPr wrap="square">
            <a:spAutoFit/>
          </a:bodyPr>
          <a:lstStyle/>
          <a:p>
            <a:r>
              <a:rPr lang="el" sz="1200" dirty="0">
                <a:solidFill>
                  <a:srgbClr val="FFC652"/>
                </a:solidFill>
                <a:latin typeface="Josefin Sans" pitchFamily="2" charset="0"/>
                <a:cs typeface="Calibri" panose="020F0502020204030204" pitchFamily="34" charset="0"/>
                <a:hlinkClick r:id="rId3">
                  <a:extLst>
                    <a:ext uri="{A12FA001-AC4F-418D-AE19-62706E023703}">
                      <ahyp:hlinkClr xmlns:ahyp="http://schemas.microsoft.com/office/drawing/2018/hyperlinkcolor" val="tx"/>
                    </a:ext>
                  </a:extLst>
                </a:hlinkClick>
              </a:rPr>
              <a:t>Πηγή: https://culture-sante-aquitaine.com/vos-projets/la-pause-musicale-183/</a:t>
            </a:r>
            <a:endParaRPr lang="en-IE" sz="1200" dirty="0">
              <a:solidFill>
                <a:srgbClr val="FFC652"/>
              </a:solidFill>
              <a:latin typeface="Josefin Sans" pitchFamily="2" charset="0"/>
              <a:cs typeface="Calibri" panose="020F0502020204030204" pitchFamily="34" charset="0"/>
            </a:endParaRPr>
          </a:p>
        </p:txBody>
      </p:sp>
    </p:spTree>
    <p:extLst>
      <p:ext uri="{BB962C8B-B14F-4D97-AF65-F5344CB8AC3E}">
        <p14:creationId xmlns:p14="http://schemas.microsoft.com/office/powerpoint/2010/main" val="271601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330729" y="1835322"/>
            <a:ext cx="7718578" cy="697326"/>
          </a:xfrm>
        </p:spPr>
        <p:txBody>
          <a:bodyPr/>
          <a:lstStyle/>
          <a:p>
            <a:r>
              <a:rPr lang="el" sz="4400" dirty="0">
                <a:latin typeface="Lato" panose="020F0502020204030203" pitchFamily="34" charset="0"/>
                <a:ea typeface="Lato" panose="020F0502020204030203" pitchFamily="34" charset="0"/>
                <a:cs typeface="Lato" panose="020F0502020204030203" pitchFamily="34" charset="0"/>
              </a:rPr>
              <a:t>Πόροι &amp; εργαλεία για πολιτιστικούς οργανισμούς</a:t>
            </a:r>
          </a:p>
          <a:p>
            <a:endParaRPr lang="en-IE" sz="4400" dirty="0">
              <a:latin typeface="Lato" panose="020F0502020204030203" pitchFamily="34" charset="0"/>
              <a:ea typeface="Lato" panose="020F0502020204030203" pitchFamily="34" charset="0"/>
              <a:cs typeface="Lato" panose="020F0502020204030203" pitchFamily="34" charset="0"/>
            </a:endParaRPr>
          </a:p>
        </p:txBody>
      </p:sp>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330729" y="4024304"/>
            <a:ext cx="6922328" cy="2732096"/>
          </a:xfrm>
        </p:spPr>
        <p:txBody>
          <a:bodyPr>
            <a:normAutofit/>
          </a:bodyPr>
          <a:lstStyle/>
          <a:p>
            <a:pPr algn="just"/>
            <a:r>
              <a:rPr lang="el" sz="1800" dirty="0">
                <a:latin typeface="Lato" panose="020F0502020204030203" pitchFamily="34" charset="0"/>
                <a:ea typeface="Lato" panose="020F0502020204030203" pitchFamily="34" charset="0"/>
                <a:cs typeface="Lato" panose="020F0502020204030203" pitchFamily="34" charset="0"/>
              </a:rPr>
              <a:t>Σε αυτήν την ενότητα θα ρίξουμε μια ματιά σε μερικές ιδέες που μπορείτε να χρησιμοποιήσετε για εργαστήρια σε ομάδες.</a:t>
            </a:r>
          </a:p>
          <a:p>
            <a:pPr algn="just"/>
            <a:r>
              <a:rPr lang="el" sz="1800" dirty="0">
                <a:latin typeface="Lato" panose="020F0502020204030203" pitchFamily="34" charset="0"/>
                <a:ea typeface="Lato" panose="020F0502020204030203" pitchFamily="34" charset="0"/>
                <a:cs typeface="Lato" panose="020F0502020204030203" pitchFamily="34" charset="0"/>
              </a:rPr>
              <a:t>Μπορεί να είναι ένας εύκολος τρόπος για να σπάσετε τον πάγο και να αλληλεπιδράσετε με τα μέλη μίας ομάδας. Σας προτείνουμε να δοκιμάσετε πρώτα το καθένα από αυτά μόνοι σας και μετά να σκεφτείτε ποια θα λειτουργούσαν καλύτερα στο κοινωνικό ή πολιτιστικό περιβάλλον εργασίας σας.</a:t>
            </a:r>
          </a:p>
          <a:p>
            <a:pPr algn="just"/>
            <a:endParaRPr lang="en-IE" sz="1600" dirty="0">
              <a:latin typeface="Lato" panose="020F0502020204030203" pitchFamily="34" charset="0"/>
              <a:ea typeface="Lato" panose="020F0502020204030203" pitchFamily="34" charset="0"/>
              <a:cs typeface="Lato" panose="020F0502020204030203" pitchFamily="34" charset="0"/>
            </a:endParaRPr>
          </a:p>
        </p:txBody>
      </p:sp>
      <p:pic>
        <p:nvPicPr>
          <p:cNvPr id="4" name="Picture 3" descr="Icon&#10;&#10;Description automatically generated">
            <a:extLst>
              <a:ext uri="{FF2B5EF4-FFF2-40B4-BE49-F238E27FC236}">
                <a16:creationId xmlns:a16="http://schemas.microsoft.com/office/drawing/2014/main" id="{B96D790C-F358-9343-45AB-EF34E09A0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5101" y="1835322"/>
            <a:ext cx="5829266" cy="5205558"/>
          </a:xfrm>
          <a:prstGeom prst="rect">
            <a:avLst/>
          </a:prstGeom>
        </p:spPr>
      </p:pic>
    </p:spTree>
    <p:extLst>
      <p:ext uri="{BB962C8B-B14F-4D97-AF65-F5344CB8AC3E}">
        <p14:creationId xmlns:p14="http://schemas.microsoft.com/office/powerpoint/2010/main" val="1223906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D30099-89F7-1A79-1C54-1469C8E65A21}"/>
              </a:ext>
            </a:extLst>
          </p:cNvPr>
          <p:cNvSpPr>
            <a:spLocks noGrp="1"/>
          </p:cNvSpPr>
          <p:nvPr>
            <p:ph type="body" sz="quarter" idx="22"/>
          </p:nvPr>
        </p:nvSpPr>
        <p:spPr>
          <a:xfrm>
            <a:off x="-1" y="369451"/>
            <a:ext cx="7764378" cy="684000"/>
          </a:xfrm>
        </p:spPr>
        <p:txBody>
          <a:bodyPr/>
          <a:lstStyle/>
          <a:p>
            <a:r>
              <a:rPr lang="el" sz="4400" dirty="0"/>
              <a:t>Πηγή – η τέχνη είναι διασκεδαστική ιστοσελίδα</a:t>
            </a:r>
          </a:p>
        </p:txBody>
      </p:sp>
      <p:sp>
        <p:nvSpPr>
          <p:cNvPr id="3" name="Text Placeholder 2">
            <a:extLst>
              <a:ext uri="{FF2B5EF4-FFF2-40B4-BE49-F238E27FC236}">
                <a16:creationId xmlns:a16="http://schemas.microsoft.com/office/drawing/2014/main" id="{B42AE2D8-3B53-65C2-2B58-0FEC5319C586}"/>
              </a:ext>
            </a:extLst>
          </p:cNvPr>
          <p:cNvSpPr>
            <a:spLocks noGrp="1"/>
          </p:cNvSpPr>
          <p:nvPr>
            <p:ph type="body" sz="quarter" idx="28"/>
          </p:nvPr>
        </p:nvSpPr>
        <p:spPr>
          <a:xfrm>
            <a:off x="144380" y="1708225"/>
            <a:ext cx="7764378" cy="4163185"/>
          </a:xfrm>
        </p:spPr>
        <p:txBody>
          <a:bodyPr>
            <a:normAutofit/>
          </a:bodyPr>
          <a:lstStyle/>
          <a:p>
            <a:pPr algn="just"/>
            <a:r>
              <a:rPr lang="el" dirty="0">
                <a:solidFill>
                  <a:srgbClr val="333333"/>
                </a:solidFill>
                <a:latin typeface="Lato" panose="020F0502020204030203" pitchFamily="34" charset="0"/>
                <a:ea typeface="Lato" panose="020F0502020204030203" pitchFamily="34" charset="0"/>
                <a:cs typeface="Lato" panose="020F0502020204030203" pitchFamily="34" charset="0"/>
              </a:rPr>
              <a:t>Το Art is Fun είναι ένας ιστότοπος που έχει κάτι για όλους - από τον εντελώς αρχάριο έως τον άπληστο λάτρη της τέχνης. Βασικά, αυτός είναι ένας ιστότοπος για το δημιουργικό πνεύμα.</a:t>
            </a:r>
          </a:p>
          <a:p>
            <a:pPr algn="just"/>
            <a:r>
              <a:rPr lang="el" dirty="0">
                <a:solidFill>
                  <a:srgbClr val="333333"/>
                </a:solidFill>
                <a:latin typeface="Lato" panose="020F0502020204030203" pitchFamily="34" charset="0"/>
                <a:ea typeface="Lato" panose="020F0502020204030203" pitchFamily="34" charset="0"/>
                <a:cs typeface="Lato" panose="020F0502020204030203" pitchFamily="34" charset="0"/>
              </a:rPr>
              <a:t>Μπορείτε να επιλέξετε από μια ποικιλία σεμιναρίων σε μια σειρά διαφορετικών στυλ.</a:t>
            </a:r>
          </a:p>
          <a:p>
            <a:pPr algn="just"/>
            <a:r>
              <a:rPr lang="el" dirty="0">
                <a:solidFill>
                  <a:srgbClr val="333333"/>
                </a:solidFill>
                <a:latin typeface="Lato" panose="020F0502020204030203" pitchFamily="34" charset="0"/>
                <a:ea typeface="Lato" panose="020F0502020204030203" pitchFamily="34" charset="0"/>
                <a:cs typeface="Lato" panose="020F0502020204030203" pitchFamily="34" charset="0"/>
              </a:rPr>
              <a:t>Αυτός ο ιστότοπος θα παρέχει ώρες δωρεάν πόρων για τις ομάδες σας ή για εσάς.</a:t>
            </a:r>
          </a:p>
          <a:p>
            <a:pPr algn="just"/>
            <a:r>
              <a:rPr lang="el" dirty="0">
                <a:latin typeface="Lato" panose="020F0502020204030203" pitchFamily="34" charset="0"/>
                <a:ea typeface="Lato" panose="020F0502020204030203" pitchFamily="34" charset="0"/>
                <a:cs typeface="Lato" panose="020F0502020204030203" pitchFamily="34" charset="0"/>
                <a:hlinkClick r:id="rId2"/>
              </a:rPr>
              <a:t>https://www.art-is-fun.com/</a:t>
            </a:r>
            <a:endParaRPr lang="en-IE" dirty="0">
              <a:latin typeface="Lato" panose="020F0502020204030203" pitchFamily="34" charset="0"/>
              <a:ea typeface="Lato" panose="020F0502020204030203" pitchFamily="34" charset="0"/>
              <a:cs typeface="Lato" panose="020F0502020204030203" pitchFamily="34" charset="0"/>
            </a:endParaRPr>
          </a:p>
          <a:p>
            <a:pPr algn="just"/>
            <a:endParaRPr lang="en-IE"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990835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589660" y="4390854"/>
            <a:ext cx="6842726" cy="866585"/>
          </a:xfrm>
        </p:spPr>
        <p:txBody>
          <a:bodyPr>
            <a:noAutofit/>
          </a:bodyPr>
          <a:lstStyle/>
          <a:p>
            <a:r>
              <a:rPr lang="el" sz="2000" dirty="0">
                <a:latin typeface="Lato" panose="020F0502020204030203" pitchFamily="34" charset="0"/>
                <a:ea typeface="Lato" panose="020F0502020204030203" pitchFamily="34" charset="0"/>
                <a:cs typeface="Lato" panose="020F0502020204030203" pitchFamily="34" charset="0"/>
              </a:rPr>
              <a:t>Τι, γιατί, πού και πώς;</a:t>
            </a:r>
          </a:p>
          <a:p>
            <a:r>
              <a:rPr lang="el" sz="2000" dirty="0">
                <a:latin typeface="Lato" panose="020F0502020204030203" pitchFamily="34" charset="0"/>
                <a:ea typeface="Lato" panose="020F0502020204030203" pitchFamily="34" charset="0"/>
                <a:cs typeface="Lato" panose="020F0502020204030203" pitchFamily="34" charset="0"/>
              </a:rPr>
              <a:t>Ο ρόλος των Κοινωνικών και Πολιτιστικών Οργανώσεων ως διευκολυντές στην Κοινωνική Συνταγογράφηση</a:t>
            </a:r>
            <a:endParaRPr lang="en-IE" sz="2000" dirty="0">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470304" y="1296475"/>
            <a:ext cx="9545285" cy="866585"/>
          </a:xfrm>
        </p:spPr>
        <p:txBody>
          <a:bodyPr/>
          <a:lstStyle/>
          <a:p>
            <a:r>
              <a:rPr lang="el" sz="6000" b="1" dirty="0">
                <a:latin typeface="Lato" panose="020F0502020204030203" pitchFamily="34" charset="0"/>
                <a:ea typeface="Lato" panose="020F0502020204030203" pitchFamily="34" charset="0"/>
                <a:cs typeface="Lato" panose="020F0502020204030203" pitchFamily="34" charset="0"/>
              </a:rPr>
              <a:t>Εισαγωγή στην Κοινωνική Συνταγογράφηση</a:t>
            </a:r>
            <a:endParaRPr lang="en-IE" sz="6000" dirty="0">
              <a:latin typeface="Lato" panose="020F0502020204030203" pitchFamily="34" charset="0"/>
              <a:ea typeface="Lato" panose="020F0502020204030203" pitchFamily="34" charset="0"/>
              <a:cs typeface="Lato" panose="020F0502020204030203" pitchFamily="34" charset="0"/>
            </a:endParaRPr>
          </a:p>
        </p:txBody>
      </p:sp>
      <p:pic>
        <p:nvPicPr>
          <p:cNvPr id="4" name="Picture 3" descr="A picture containing text, vector graphics&#10;&#10;Description automatically generated">
            <a:extLst>
              <a:ext uri="{FF2B5EF4-FFF2-40B4-BE49-F238E27FC236}">
                <a16:creationId xmlns:a16="http://schemas.microsoft.com/office/drawing/2014/main" id="{897D9A62-6134-80FF-86FD-7B48B6644E9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02804" y="1148081"/>
            <a:ext cx="5889196" cy="5259076"/>
          </a:xfrm>
          <a:prstGeom prst="rect">
            <a:avLst/>
          </a:prstGeom>
        </p:spPr>
      </p:pic>
    </p:spTree>
    <p:extLst>
      <p:ext uri="{BB962C8B-B14F-4D97-AF65-F5344CB8AC3E}">
        <p14:creationId xmlns:p14="http://schemas.microsoft.com/office/powerpoint/2010/main" val="2563622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A8A53A-5D43-FF4C-70B6-760E0777AC33}"/>
              </a:ext>
            </a:extLst>
          </p:cNvPr>
          <p:cNvSpPr>
            <a:spLocks noGrp="1"/>
          </p:cNvSpPr>
          <p:nvPr>
            <p:ph type="body" sz="quarter" idx="17"/>
          </p:nvPr>
        </p:nvSpPr>
        <p:spPr>
          <a:xfrm>
            <a:off x="0" y="662430"/>
            <a:ext cx="12218988" cy="1519147"/>
          </a:xfrm>
        </p:spPr>
        <p:txBody>
          <a:bodyPr/>
          <a:lstStyle/>
          <a:p>
            <a:r>
              <a:rPr lang="el" sz="2800" dirty="0">
                <a:latin typeface="Lato" panose="020F0502020204030203" pitchFamily="34" charset="0"/>
                <a:ea typeface="Lato" panose="020F0502020204030203" pitchFamily="34" charset="0"/>
                <a:cs typeface="Lato" panose="020F0502020204030203" pitchFamily="34" charset="0"/>
              </a:rPr>
              <a:t>Δημιουργική άσκηση:</a:t>
            </a:r>
          </a:p>
          <a:p>
            <a:r>
              <a:rPr lang="el" sz="2800" dirty="0">
                <a:latin typeface="Lato" panose="020F0502020204030203" pitchFamily="34" charset="0"/>
                <a:ea typeface="Lato" panose="020F0502020204030203" pitchFamily="34" charset="0"/>
                <a:cs typeface="Lato" panose="020F0502020204030203" pitchFamily="34" charset="0"/>
              </a:rPr>
              <a:t>Κάντε το Πολιτιστικό 5</a:t>
            </a:r>
          </a:p>
        </p:txBody>
      </p:sp>
      <p:sp>
        <p:nvSpPr>
          <p:cNvPr id="3" name="Text Placeholder 2">
            <a:extLst>
              <a:ext uri="{FF2B5EF4-FFF2-40B4-BE49-F238E27FC236}">
                <a16:creationId xmlns:a16="http://schemas.microsoft.com/office/drawing/2014/main" id="{36A3B94B-5DBF-5599-3FBF-C90D37B43C2A}"/>
              </a:ext>
            </a:extLst>
          </p:cNvPr>
          <p:cNvSpPr>
            <a:spLocks noGrp="1"/>
          </p:cNvSpPr>
          <p:nvPr>
            <p:ph type="body" sz="quarter" idx="18"/>
          </p:nvPr>
        </p:nvSpPr>
        <p:spPr>
          <a:xfrm>
            <a:off x="213360" y="5171568"/>
            <a:ext cx="2584131" cy="684000"/>
          </a:xfrm>
        </p:spPr>
        <p:txBody>
          <a:bodyPr/>
          <a:lstStyle/>
          <a:p>
            <a:r>
              <a:rPr lang="el" sz="1600" dirty="0">
                <a:latin typeface="Lato" panose="020F0502020204030203" pitchFamily="34" charset="0"/>
                <a:ea typeface="Lato" panose="020F0502020204030203" pitchFamily="34" charset="0"/>
                <a:cs typeface="Lato" panose="020F0502020204030203" pitchFamily="34" charset="0"/>
              </a:rPr>
              <a:t>Μουσική - Βρείτε έναν ήχο ή μουσική που ταιριάζει με τη διάθεσή σας. Νιώστε τις δονήσεις και αφήστε έξω τα συναισθήματά σας.</a:t>
            </a:r>
          </a:p>
          <a:p>
            <a:endParaRPr lang="en-IE" sz="1600" dirty="0">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E9A2D6EB-1D1F-1469-C7DB-3DFF78B0E76A}"/>
              </a:ext>
            </a:extLst>
          </p:cNvPr>
          <p:cNvSpPr>
            <a:spLocks noGrp="1"/>
          </p:cNvSpPr>
          <p:nvPr>
            <p:ph type="body" sz="quarter" idx="19"/>
          </p:nvPr>
        </p:nvSpPr>
        <p:spPr/>
        <p:txBody>
          <a:bodyPr/>
          <a:lstStyle/>
          <a:p>
            <a:r>
              <a:rPr lang="el" sz="1600" dirty="0">
                <a:latin typeface="Lato" panose="020F0502020204030203" pitchFamily="34" charset="0"/>
                <a:ea typeface="Lato" panose="020F0502020204030203" pitchFamily="34" charset="0"/>
                <a:cs typeface="Lato" panose="020F0502020204030203" pitchFamily="34" charset="0"/>
              </a:rPr>
              <a:t>Κίνηση - Εκφράστε τη διάθεση και τα συναισθήματά σας μέσω του φυσικού χώρου.</a:t>
            </a:r>
          </a:p>
          <a:p>
            <a:endParaRPr lang="en-IE" sz="16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a:extLst>
              <a:ext uri="{FF2B5EF4-FFF2-40B4-BE49-F238E27FC236}">
                <a16:creationId xmlns:a16="http://schemas.microsoft.com/office/drawing/2014/main" id="{2E0BB87E-8AEF-0409-4586-895AF84D0C78}"/>
              </a:ext>
            </a:extLst>
          </p:cNvPr>
          <p:cNvSpPr>
            <a:spLocks noGrp="1"/>
          </p:cNvSpPr>
          <p:nvPr>
            <p:ph type="body" sz="quarter" idx="20"/>
          </p:nvPr>
        </p:nvSpPr>
        <p:spPr>
          <a:xfrm>
            <a:off x="5277495" y="5211843"/>
            <a:ext cx="1888796" cy="684000"/>
          </a:xfrm>
        </p:spPr>
        <p:txBody>
          <a:bodyPr/>
          <a:lstStyle/>
          <a:p>
            <a:r>
              <a:rPr lang="el" sz="1400" dirty="0">
                <a:latin typeface="Lato" panose="020F0502020204030203" pitchFamily="34" charset="0"/>
                <a:ea typeface="Lato" panose="020F0502020204030203" pitchFamily="34" charset="0"/>
                <a:cs typeface="Lato" panose="020F0502020204030203" pitchFamily="34" charset="0"/>
              </a:rPr>
              <a:t>Οπτικοποίηση - Κλείστε τα μάτια σας και διατυπώστε μια εικόνα. Ή σηκώστε ένα μολύβι και σχεδιάστε κάτι.</a:t>
            </a:r>
          </a:p>
          <a:p>
            <a:endParaRPr lang="en-IE" sz="1400" dirty="0">
              <a:latin typeface="Lato" panose="020F0502020204030203" pitchFamily="34" charset="0"/>
              <a:ea typeface="Lato" panose="020F0502020204030203" pitchFamily="34" charset="0"/>
              <a:cs typeface="Lato" panose="020F0502020204030203" pitchFamily="34" charset="0"/>
            </a:endParaRPr>
          </a:p>
        </p:txBody>
      </p:sp>
      <p:sp>
        <p:nvSpPr>
          <p:cNvPr id="6" name="Text Placeholder 5">
            <a:extLst>
              <a:ext uri="{FF2B5EF4-FFF2-40B4-BE49-F238E27FC236}">
                <a16:creationId xmlns:a16="http://schemas.microsoft.com/office/drawing/2014/main" id="{7B8EB3EC-A4C5-7A83-0CDA-0939D57D8727}"/>
              </a:ext>
            </a:extLst>
          </p:cNvPr>
          <p:cNvSpPr>
            <a:spLocks noGrp="1"/>
          </p:cNvSpPr>
          <p:nvPr>
            <p:ph type="body" sz="quarter" idx="21"/>
          </p:nvPr>
        </p:nvSpPr>
        <p:spPr>
          <a:xfrm>
            <a:off x="7582297" y="5252118"/>
            <a:ext cx="1888796" cy="1519146"/>
          </a:xfrm>
        </p:spPr>
        <p:txBody>
          <a:bodyPr/>
          <a:lstStyle/>
          <a:p>
            <a:r>
              <a:rPr lang="el" sz="1400" dirty="0">
                <a:latin typeface="Lato" panose="020F0502020204030203" pitchFamily="34" charset="0"/>
                <a:ea typeface="Lato" panose="020F0502020204030203" pitchFamily="34" charset="0"/>
                <a:cs typeface="Lato" panose="020F0502020204030203" pitchFamily="34" charset="0"/>
              </a:rPr>
              <a:t>Αφήγηση ιστοριών - Χρησιμοποίησε όλες τις αισθήσεις σου για να περιγράψεις 3 πράγματα που σου συνέβησαν σήμερα.</a:t>
            </a:r>
          </a:p>
          <a:p>
            <a:endParaRPr lang="en-IE" sz="1400" dirty="0">
              <a:latin typeface="Lato" panose="020F0502020204030203" pitchFamily="34" charset="0"/>
              <a:ea typeface="Lato" panose="020F0502020204030203" pitchFamily="34" charset="0"/>
              <a:cs typeface="Lato" panose="020F0502020204030203" pitchFamily="34" charset="0"/>
            </a:endParaRPr>
          </a:p>
        </p:txBody>
      </p:sp>
      <p:sp>
        <p:nvSpPr>
          <p:cNvPr id="7" name="Text Placeholder 6">
            <a:extLst>
              <a:ext uri="{FF2B5EF4-FFF2-40B4-BE49-F238E27FC236}">
                <a16:creationId xmlns:a16="http://schemas.microsoft.com/office/drawing/2014/main" id="{4575D099-ED0B-B1F5-8C0D-57D83A80CF48}"/>
              </a:ext>
            </a:extLst>
          </p:cNvPr>
          <p:cNvSpPr>
            <a:spLocks noGrp="1"/>
          </p:cNvSpPr>
          <p:nvPr>
            <p:ph type="body" sz="quarter" idx="22"/>
          </p:nvPr>
        </p:nvSpPr>
        <p:spPr>
          <a:xfrm>
            <a:off x="9662160" y="5171568"/>
            <a:ext cx="2257975" cy="684000"/>
          </a:xfrm>
        </p:spPr>
        <p:txBody>
          <a:bodyPr/>
          <a:lstStyle/>
          <a:p>
            <a:pPr defTabSz="457200"/>
            <a:r>
              <a:rPr lang="el" altLang="en-US" sz="1400" dirty="0">
                <a:solidFill>
                  <a:srgbClr val="050505"/>
                </a:solidFill>
                <a:latin typeface="Lato" panose="020F0502020204030203" pitchFamily="34" charset="0"/>
                <a:ea typeface="Lato" panose="020F0502020204030203" pitchFamily="34" charset="0"/>
                <a:cs typeface="Lato" panose="020F0502020204030203" pitchFamily="34" charset="0"/>
              </a:rPr>
              <a:t>Συνδεθείτε με το περιβάλλον σας - Αντιμετωπίστε το σαν μουσείο, τραβήξτε φωτογραφίες και απαθανατίστε την ομορφιά.</a:t>
            </a:r>
            <a:r>
              <a:rPr lang="el" altLang="en-US" sz="1400" dirty="0">
                <a:latin typeface="Lato" panose="020F0502020204030203" pitchFamily="34" charset="0"/>
                <a:ea typeface="Lato" panose="020F0502020204030203" pitchFamily="34" charset="0"/>
                <a:cs typeface="Lato" panose="020F0502020204030203" pitchFamily="34" charset="0"/>
              </a:rPr>
              <a:t> </a:t>
            </a:r>
            <a:endParaRPr lang="en-IE" sz="1400"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6FBB37C6-F2FD-8F63-DE55-FEF1C34E7786}"/>
              </a:ext>
            </a:extLst>
          </p:cNvPr>
          <p:cNvSpPr txBox="1"/>
          <p:nvPr/>
        </p:nvSpPr>
        <p:spPr>
          <a:xfrm>
            <a:off x="291390" y="461547"/>
            <a:ext cx="3393440" cy="2308324"/>
          </a:xfrm>
          <a:prstGeom prst="rect">
            <a:avLst/>
          </a:prstGeom>
          <a:noFill/>
        </p:spPr>
        <p:txBody>
          <a:bodyPr wrap="square" rtlCol="0">
            <a:spAutoFit/>
          </a:bodyPr>
          <a:lstStyle/>
          <a:p>
            <a:r>
              <a:rPr lang="el" altLang="en-US" dirty="0">
                <a:solidFill>
                  <a:srgbClr val="050505"/>
                </a:solidFill>
                <a:latin typeface="Lato" panose="020F0502020204030203" pitchFamily="34" charset="0"/>
                <a:ea typeface="Lato" panose="020F0502020204030203" pitchFamily="34" charset="0"/>
                <a:cs typeface="Lato" panose="020F0502020204030203" pitchFamily="34" charset="0"/>
              </a:rPr>
              <a:t>Έρευνες έχουν δείξει ότι οι τέχνες και ο πολιτισμός παίζουν σημαντικό ρόλο στην υγεία μας σύμφωνα με </a:t>
            </a:r>
            <a:r>
              <a:rPr lang="el" altLang="en-US" dirty="0">
                <a:solidFill>
                  <a:srgbClr val="FFC652"/>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τον Παγκόσμιο Οργανισμό Υγείας (ΠΟΥ)</a:t>
            </a:r>
            <a:endParaRPr lang="en-US" altLang="en-US" dirty="0">
              <a:solidFill>
                <a:srgbClr val="FFC652"/>
              </a:solidFill>
              <a:latin typeface="Lato" panose="020F0502020204030203" pitchFamily="34" charset="0"/>
              <a:ea typeface="Lato" panose="020F0502020204030203" pitchFamily="34" charset="0"/>
              <a:cs typeface="Lato" panose="020F0502020204030203" pitchFamily="34" charset="0"/>
            </a:endParaRPr>
          </a:p>
          <a:p>
            <a:endParaRPr lang="en-US" altLang="en-US" dirty="0">
              <a:solidFill>
                <a:srgbClr val="FFC652"/>
              </a:solidFill>
              <a:latin typeface="Lato" panose="020F0502020204030203" pitchFamily="34" charset="0"/>
              <a:ea typeface="Lato" panose="020F0502020204030203" pitchFamily="34" charset="0"/>
              <a:cs typeface="Lato" panose="020F0502020204030203" pitchFamily="34" charset="0"/>
            </a:endParaRPr>
          </a:p>
          <a:p>
            <a:endParaRPr lang="en-IE" dirty="0">
              <a:latin typeface="Lato" panose="020F0502020204030203" pitchFamily="34" charset="0"/>
              <a:ea typeface="Lato" panose="020F0502020204030203" pitchFamily="34" charset="0"/>
              <a:cs typeface="Lato" panose="020F0502020204030203" pitchFamily="34" charset="0"/>
            </a:endParaRPr>
          </a:p>
        </p:txBody>
      </p:sp>
      <p:sp>
        <p:nvSpPr>
          <p:cNvPr id="9" name="TextBox 8">
            <a:extLst>
              <a:ext uri="{FF2B5EF4-FFF2-40B4-BE49-F238E27FC236}">
                <a16:creationId xmlns:a16="http://schemas.microsoft.com/office/drawing/2014/main" id="{2601E485-25D3-061A-8443-3FFE439A5CB8}"/>
              </a:ext>
            </a:extLst>
          </p:cNvPr>
          <p:cNvSpPr txBox="1"/>
          <p:nvPr/>
        </p:nvSpPr>
        <p:spPr>
          <a:xfrm>
            <a:off x="8526695" y="518208"/>
            <a:ext cx="3393440" cy="1384995"/>
          </a:xfrm>
          <a:prstGeom prst="rect">
            <a:avLst/>
          </a:prstGeom>
          <a:noFill/>
        </p:spPr>
        <p:txBody>
          <a:bodyPr wrap="square" rtlCol="0">
            <a:spAutoFit/>
          </a:bodyPr>
          <a:lstStyle/>
          <a:p>
            <a:endParaRPr lang="en-US" altLang="en-US" sz="1400" dirty="0">
              <a:solidFill>
                <a:srgbClr val="FFC652"/>
              </a:solidFill>
              <a:latin typeface="Lato" panose="020F0502020204030203" pitchFamily="34" charset="0"/>
              <a:ea typeface="Lato" panose="020F0502020204030203" pitchFamily="34" charset="0"/>
              <a:cs typeface="Lato" panose="020F0502020204030203" pitchFamily="34" charset="0"/>
            </a:endParaRPr>
          </a:p>
          <a:p>
            <a:r>
              <a:rPr lang="el" altLang="en-US" sz="1400" dirty="0">
                <a:latin typeface="Lato" panose="020F0502020204030203" pitchFamily="34" charset="0"/>
                <a:ea typeface="Lato" panose="020F0502020204030203" pitchFamily="34" charset="0"/>
                <a:cs typeface="Lato" panose="020F0502020204030203" pitchFamily="34" charset="0"/>
              </a:rPr>
              <a:t>Μπορείτε να προσθέσετε την κοινωνική συνταγογράφηση στη δουλειά σας, ενθαρρύνοντας τους ανθρώπους να κάνουν το Πολιστικό 5 (Cultural 5)!</a:t>
            </a:r>
            <a:endParaRPr lang="en-US" altLang="en-US" sz="1400" dirty="0">
              <a:latin typeface="Lato" panose="020F0502020204030203" pitchFamily="34" charset="0"/>
              <a:ea typeface="Lato" panose="020F0502020204030203" pitchFamily="34" charset="0"/>
              <a:cs typeface="Lato" panose="020F0502020204030203" pitchFamily="34" charset="0"/>
            </a:endParaRPr>
          </a:p>
          <a:p>
            <a:endParaRPr lang="en-IE" sz="1400" dirty="0">
              <a:latin typeface="Lato" panose="020F0502020204030203" pitchFamily="34" charset="0"/>
              <a:ea typeface="Lato" panose="020F0502020204030203" pitchFamily="34" charset="0"/>
              <a:cs typeface="Lato" panose="020F0502020204030203" pitchFamily="34" charset="0"/>
            </a:endParaRPr>
          </a:p>
        </p:txBody>
      </p:sp>
      <p:pic>
        <p:nvPicPr>
          <p:cNvPr id="11" name="Graphic 10" descr="Music notes outline">
            <a:extLst>
              <a:ext uri="{FF2B5EF4-FFF2-40B4-BE49-F238E27FC236}">
                <a16:creationId xmlns:a16="http://schemas.microsoft.com/office/drawing/2014/main" id="{2C6EA127-50C2-F17A-DE92-EE84E427D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5425" y="3906520"/>
            <a:ext cx="914400" cy="914400"/>
          </a:xfrm>
          <a:prstGeom prst="rect">
            <a:avLst/>
          </a:prstGeom>
        </p:spPr>
      </p:pic>
      <p:pic>
        <p:nvPicPr>
          <p:cNvPr id="13" name="Graphic 12" descr="Gymnast: Floor routine outline">
            <a:extLst>
              <a:ext uri="{FF2B5EF4-FFF2-40B4-BE49-F238E27FC236}">
                <a16:creationId xmlns:a16="http://schemas.microsoft.com/office/drawing/2014/main" id="{2909F730-36C3-AC36-8079-F65EB260B62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84830" y="3906520"/>
            <a:ext cx="914400" cy="914400"/>
          </a:xfrm>
          <a:prstGeom prst="rect">
            <a:avLst/>
          </a:prstGeom>
        </p:spPr>
      </p:pic>
      <p:pic>
        <p:nvPicPr>
          <p:cNvPr id="15" name="Graphic 14" descr="Thought bubble outline">
            <a:extLst>
              <a:ext uri="{FF2B5EF4-FFF2-40B4-BE49-F238E27FC236}">
                <a16:creationId xmlns:a16="http://schemas.microsoft.com/office/drawing/2014/main" id="{4EE60BC0-1EAF-65CC-2AF0-B119F720F51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864235" y="3902016"/>
            <a:ext cx="914400" cy="914400"/>
          </a:xfrm>
          <a:prstGeom prst="rect">
            <a:avLst/>
          </a:prstGeom>
        </p:spPr>
      </p:pic>
      <p:pic>
        <p:nvPicPr>
          <p:cNvPr id="17" name="Graphic 16" descr="Storytelling outline">
            <a:extLst>
              <a:ext uri="{FF2B5EF4-FFF2-40B4-BE49-F238E27FC236}">
                <a16:creationId xmlns:a16="http://schemas.microsoft.com/office/drawing/2014/main" id="{13BA883F-416E-4AAC-E371-DE67B438D3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955280" y="3902016"/>
            <a:ext cx="914400" cy="914400"/>
          </a:xfrm>
          <a:prstGeom prst="rect">
            <a:avLst/>
          </a:prstGeom>
        </p:spPr>
      </p:pic>
      <p:pic>
        <p:nvPicPr>
          <p:cNvPr id="19" name="Graphic 18" descr="Images outline">
            <a:extLst>
              <a:ext uri="{FF2B5EF4-FFF2-40B4-BE49-F238E27FC236}">
                <a16:creationId xmlns:a16="http://schemas.microsoft.com/office/drawing/2014/main" id="{0DB0FECD-41F3-21A6-7DDF-CA6976B8E89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049659" y="3902016"/>
            <a:ext cx="914400" cy="914400"/>
          </a:xfrm>
          <a:prstGeom prst="rect">
            <a:avLst/>
          </a:prstGeom>
        </p:spPr>
      </p:pic>
    </p:spTree>
    <p:extLst>
      <p:ext uri="{BB962C8B-B14F-4D97-AF65-F5344CB8AC3E}">
        <p14:creationId xmlns:p14="http://schemas.microsoft.com/office/powerpoint/2010/main" val="12520934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4646BEE5-6600-1E47-9CAC-FA211AF9FC78}"/>
              </a:ext>
            </a:extLst>
          </p:cNvPr>
          <p:cNvSpPr>
            <a:spLocks noGrp="1"/>
          </p:cNvSpPr>
          <p:nvPr>
            <p:ph type="body" sz="quarter" idx="17"/>
          </p:nvPr>
        </p:nvSpPr>
        <p:spPr/>
        <p:txBody>
          <a:bodyPr/>
          <a:lstStyle/>
          <a:p>
            <a:r>
              <a:rPr lang="el" sz="4800" b="1" dirty="0">
                <a:solidFill>
                  <a:srgbClr val="000000"/>
                </a:solidFill>
                <a:latin typeface="Lato" panose="020F0502020204030203" pitchFamily="34" charset="0"/>
                <a:ea typeface="Lato" panose="020F0502020204030203" pitchFamily="34" charset="0"/>
                <a:cs typeface="Lato" panose="020F0502020204030203" pitchFamily="34" charset="0"/>
              </a:rPr>
              <a:t>ΔΗΜΙΟΥΡΓΙΚΗ ΑΣΚΗΣΗ- </a:t>
            </a:r>
            <a:r>
              <a:rPr lang="el" sz="4800" b="1" dirty="0" err="1">
                <a:solidFill>
                  <a:srgbClr val="000000"/>
                </a:solidFill>
                <a:latin typeface="Lato" panose="020F0502020204030203" pitchFamily="34" charset="0"/>
                <a:ea typeface="Lato" panose="020F0502020204030203" pitchFamily="34" charset="0"/>
                <a:cs typeface="Lato" panose="020F0502020204030203" pitchFamily="34" charset="0"/>
              </a:rPr>
              <a:t>Hirameki </a:t>
            </a:r>
            <a:r>
              <a:rPr lang="el" sz="4800" b="1" dirty="0">
                <a:solidFill>
                  <a:srgbClr val="000000"/>
                </a:solidFill>
                <a:latin typeface="Lato" panose="020F0502020204030203" pitchFamily="34" charset="0"/>
                <a:ea typeface="Lato" panose="020F0502020204030203" pitchFamily="34" charset="0"/>
                <a:cs typeface="Lato" panose="020F0502020204030203" pitchFamily="34" charset="0"/>
              </a:rPr>
              <a:t>Art</a:t>
            </a:r>
          </a:p>
        </p:txBody>
      </p:sp>
      <p:sp>
        <p:nvSpPr>
          <p:cNvPr id="15" name="Text Placeholder 14">
            <a:extLst>
              <a:ext uri="{FF2B5EF4-FFF2-40B4-BE49-F238E27FC236}">
                <a16:creationId xmlns:a16="http://schemas.microsoft.com/office/drawing/2014/main" id="{A5F6810D-E922-BE41-B494-AA7B2E057936}"/>
              </a:ext>
            </a:extLst>
          </p:cNvPr>
          <p:cNvSpPr>
            <a:spLocks noGrp="1"/>
          </p:cNvSpPr>
          <p:nvPr>
            <p:ph type="body" sz="quarter" idx="18"/>
          </p:nvPr>
        </p:nvSpPr>
        <p:spPr>
          <a:xfrm>
            <a:off x="848597" y="2383942"/>
            <a:ext cx="2136271" cy="666794"/>
          </a:xfrm>
        </p:spPr>
        <p:txBody>
          <a:bodyPr/>
          <a:lstStyle/>
          <a:p>
            <a:r>
              <a:rPr lang="el" sz="1600" dirty="0">
                <a:latin typeface="Lato" panose="020F0502020204030203" pitchFamily="34" charset="0"/>
                <a:ea typeface="Lato" panose="020F0502020204030203" pitchFamily="34" charset="0"/>
                <a:cs typeface="Lato" panose="020F0502020204030203" pitchFamily="34" charset="0"/>
              </a:rPr>
              <a:t>Βουτήξτε το πινέλο σας στο χρώμα και δημιουργήστε πινελιές ή σταγόνες στο χαρτί σας ελεύθερα, χωρίς κανέναν έλεγχο και αφήνοντας το πινέλο και το χέρι σας να ρέουν. Αφήστε το χρώμα σας να στεγνώσει</a:t>
            </a:r>
          </a:p>
          <a:p>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16" name="Text Placeholder 15">
            <a:extLst>
              <a:ext uri="{FF2B5EF4-FFF2-40B4-BE49-F238E27FC236}">
                <a16:creationId xmlns:a16="http://schemas.microsoft.com/office/drawing/2014/main" id="{099ECEE4-06CC-2849-959D-73A22C4105B4}"/>
              </a:ext>
            </a:extLst>
          </p:cNvPr>
          <p:cNvSpPr>
            <a:spLocks noGrp="1"/>
          </p:cNvSpPr>
          <p:nvPr>
            <p:ph type="body" sz="quarter" idx="19"/>
          </p:nvPr>
        </p:nvSpPr>
        <p:spPr>
          <a:xfrm>
            <a:off x="3546651" y="2455097"/>
            <a:ext cx="2330333" cy="666794"/>
          </a:xfrm>
        </p:spPr>
        <p:txBody>
          <a:bodyPr/>
          <a:lstStyle/>
          <a:p>
            <a:r>
              <a:rPr lang="el" sz="1600" dirty="0">
                <a:latin typeface="Lato" panose="020F0502020204030203" pitchFamily="34" charset="0"/>
                <a:ea typeface="Lato" panose="020F0502020204030203" pitchFamily="34" charset="0"/>
                <a:cs typeface="Lato" panose="020F0502020204030203" pitchFamily="34" charset="0"/>
              </a:rPr>
              <a:t>Καταγράψτε σε ξεχωριστό χαρτί, 3 από τις μεγαλύτερες «υπερδυνάμεις» σας.</a:t>
            </a:r>
          </a:p>
          <a:p>
            <a:r>
              <a:rPr lang="el" sz="1600" dirty="0">
                <a:latin typeface="Lato" panose="020F0502020204030203" pitchFamily="34" charset="0"/>
                <a:ea typeface="Lato" panose="020F0502020204030203" pitchFamily="34" charset="0"/>
                <a:cs typeface="Lato" panose="020F0502020204030203" pitchFamily="34" charset="0"/>
              </a:rPr>
              <a:t>«Οι «υπερδυνάμεις» είναι εσωτερικοί πόροι που συχνά ξεχνάμε και δυνάμεις που μπορούμε να χρησιμοποιήσουμε».</a:t>
            </a:r>
          </a:p>
          <a:p>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18" name="Text Placeholder 17">
            <a:extLst>
              <a:ext uri="{FF2B5EF4-FFF2-40B4-BE49-F238E27FC236}">
                <a16:creationId xmlns:a16="http://schemas.microsoft.com/office/drawing/2014/main" id="{1DFF92EA-73DF-D842-9E99-2D45EBB9B333}"/>
              </a:ext>
            </a:extLst>
          </p:cNvPr>
          <p:cNvSpPr>
            <a:spLocks noGrp="1"/>
          </p:cNvSpPr>
          <p:nvPr>
            <p:ph type="body" sz="quarter" idx="21"/>
          </p:nvPr>
        </p:nvSpPr>
        <p:spPr>
          <a:xfrm>
            <a:off x="6479813" y="2396714"/>
            <a:ext cx="2136271" cy="666794"/>
          </a:xfrm>
        </p:spPr>
        <p:txBody>
          <a:bodyPr/>
          <a:lstStyle/>
          <a:p>
            <a:r>
              <a:rPr lang="el" sz="1600" dirty="0">
                <a:latin typeface="Lato" panose="020F0502020204030203" pitchFamily="34" charset="0"/>
                <a:ea typeface="Lato" panose="020F0502020204030203" pitchFamily="34" charset="0"/>
                <a:cs typeface="Lato" panose="020F0502020204030203" pitchFamily="34" charset="0"/>
              </a:rPr>
              <a:t>Επιστρέψτε στη ζωγραφική σας και χρησιμοποιώντας τα δυνατά σημεία που παραθέσατε, επιλέξτε μια πινελιά ή μια σταγόνα για κάθε λέξη, που πιστεύετε ότι την αντιπροσωπεύει καλύτερα.</a:t>
            </a:r>
          </a:p>
          <a:p>
            <a:endParaRPr lang="en-US" sz="1600" dirty="0">
              <a:latin typeface="Lato" panose="020F0502020204030203" pitchFamily="34" charset="0"/>
              <a:ea typeface="Lato" panose="020F0502020204030203" pitchFamily="34" charset="0"/>
              <a:cs typeface="Lato" panose="020F0502020204030203" pitchFamily="34" charset="0"/>
            </a:endParaRPr>
          </a:p>
          <a:p>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20" name="Text Placeholder 19">
            <a:extLst>
              <a:ext uri="{FF2B5EF4-FFF2-40B4-BE49-F238E27FC236}">
                <a16:creationId xmlns:a16="http://schemas.microsoft.com/office/drawing/2014/main" id="{9178FE90-1FEB-8548-9A09-7D3C6561525B}"/>
              </a:ext>
            </a:extLst>
          </p:cNvPr>
          <p:cNvSpPr>
            <a:spLocks noGrp="1"/>
          </p:cNvSpPr>
          <p:nvPr>
            <p:ph type="body" sz="quarter" idx="23"/>
          </p:nvPr>
        </p:nvSpPr>
        <p:spPr>
          <a:xfrm>
            <a:off x="9340781" y="2507120"/>
            <a:ext cx="2231459" cy="666794"/>
          </a:xfrm>
        </p:spPr>
        <p:txBody>
          <a:bodyPr/>
          <a:lstStyle/>
          <a:p>
            <a:r>
              <a:rPr lang="el" sz="1600" dirty="0">
                <a:latin typeface="Lato" panose="020F0502020204030203" pitchFamily="34" charset="0"/>
                <a:ea typeface="Lato" panose="020F0502020204030203" pitchFamily="34" charset="0"/>
                <a:cs typeface="Lato" panose="020F0502020204030203" pitchFamily="34" charset="0"/>
              </a:rPr>
              <a:t>Χρησιμοποιώντας ένα στυλό ή μολύβι, σχεδιάστε μέρη του σώματος ζώων ή ανθρώπου που θα σας βοηθήσουν να ζωντανέψετε αυτή τη λέξη και μόλις τελειώσετε δώστε της ένα όνομα.</a:t>
            </a:r>
          </a:p>
          <a:p>
            <a:r>
              <a:rPr lang="el" sz="1600" dirty="0">
                <a:latin typeface="Lato" panose="020F0502020204030203" pitchFamily="34" charset="0"/>
                <a:ea typeface="Lato" panose="020F0502020204030203" pitchFamily="34" charset="0"/>
                <a:cs typeface="Lato" panose="020F0502020204030203" pitchFamily="34" charset="0"/>
              </a:rPr>
              <a:t> </a:t>
            </a:r>
          </a:p>
          <a:p>
            <a:endParaRPr lang="en-US" sz="1600" dirty="0">
              <a:latin typeface="Lato" panose="020F0502020204030203" pitchFamily="34" charset="0"/>
              <a:ea typeface="Lato" panose="020F0502020204030203" pitchFamily="34" charset="0"/>
              <a:cs typeface="Lato" panose="020F0502020204030203" pitchFamily="34" charset="0"/>
            </a:endParaRPr>
          </a:p>
        </p:txBody>
      </p:sp>
      <p:sp>
        <p:nvSpPr>
          <p:cNvPr id="12" name="TextBox 11">
            <a:extLst>
              <a:ext uri="{FF2B5EF4-FFF2-40B4-BE49-F238E27FC236}">
                <a16:creationId xmlns:a16="http://schemas.microsoft.com/office/drawing/2014/main" id="{18B68E83-FAAD-EE07-695E-8647AA69515F}"/>
              </a:ext>
            </a:extLst>
          </p:cNvPr>
          <p:cNvSpPr txBox="1"/>
          <p:nvPr/>
        </p:nvSpPr>
        <p:spPr>
          <a:xfrm>
            <a:off x="524580" y="1486156"/>
            <a:ext cx="11047660" cy="923330"/>
          </a:xfrm>
          <a:prstGeom prst="rect">
            <a:avLst/>
          </a:prstGeom>
          <a:noFill/>
        </p:spPr>
        <p:txBody>
          <a:bodyPr wrap="square">
            <a:spAutoFit/>
          </a:bodyPr>
          <a:lstStyle/>
          <a:p>
            <a:r>
              <a:rPr lang="el" b="0" i="0" dirty="0" err="1">
                <a:solidFill>
                  <a:schemeClr val="bg1"/>
                </a:solidFill>
                <a:effectLst/>
                <a:latin typeface="Lato" panose="020F0502020204030203" pitchFamily="34" charset="0"/>
                <a:ea typeface="Lato" panose="020F0502020204030203" pitchFamily="34" charset="0"/>
                <a:cs typeface="Lato" panose="020F0502020204030203" pitchFamily="34" charset="0"/>
              </a:rPr>
              <a:t>Το Hirameki </a:t>
            </a:r>
            <a:r>
              <a:rPr lang="el" b="0" i="0" dirty="0">
                <a:solidFill>
                  <a:schemeClr val="bg1"/>
                </a:solidFill>
                <a:effectLst/>
                <a:latin typeface="Lato" panose="020F0502020204030203" pitchFamily="34" charset="0"/>
                <a:ea typeface="Lato" panose="020F0502020204030203" pitchFamily="34" charset="0"/>
                <a:cs typeface="Lato" panose="020F0502020204030203" pitchFamily="34" charset="0"/>
              </a:rPr>
              <a:t>είναι </a:t>
            </a:r>
            <a:r>
              <a:rPr lang="el" b="1" i="0" dirty="0">
                <a:solidFill>
                  <a:schemeClr val="bg1"/>
                </a:solidFill>
                <a:effectLst/>
                <a:latin typeface="Lato" panose="020F0502020204030203" pitchFamily="34" charset="0"/>
                <a:ea typeface="Lato" panose="020F0502020204030203" pitchFamily="34" charset="0"/>
                <a:cs typeface="Lato" panose="020F0502020204030203" pitchFamily="34" charset="0"/>
              </a:rPr>
              <a:t>μια διασκεδαστική τεχνική ζωγραφικής που εξάπτει τη φαντασία σας. Θα χρειαστείτε στυλό, μολύβια ή και χαρτί.</a:t>
            </a:r>
          </a:p>
          <a:p>
            <a:endParaRPr lang="en-IE"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6" name="TextBox 5">
            <a:extLst>
              <a:ext uri="{FF2B5EF4-FFF2-40B4-BE49-F238E27FC236}">
                <a16:creationId xmlns:a16="http://schemas.microsoft.com/office/drawing/2014/main" id="{E6D70D27-BB1C-7D85-CB40-8C86E1DD6841}"/>
              </a:ext>
            </a:extLst>
          </p:cNvPr>
          <p:cNvSpPr txBox="1"/>
          <p:nvPr/>
        </p:nvSpPr>
        <p:spPr>
          <a:xfrm>
            <a:off x="7792720" y="5243517"/>
            <a:ext cx="4318000" cy="1569660"/>
          </a:xfrm>
          <a:prstGeom prst="rect">
            <a:avLst/>
          </a:prstGeom>
          <a:noFill/>
        </p:spPr>
        <p:txBody>
          <a:bodyPr wrap="square" rtlCol="0">
            <a:spAutoFit/>
          </a:bodyPr>
          <a:lstStyle/>
          <a:p>
            <a:pPr algn="ctr"/>
            <a:r>
              <a:rPr lang="el" sz="1600" b="1" dirty="0">
                <a:solidFill>
                  <a:schemeClr val="bg1"/>
                </a:solidFill>
                <a:latin typeface="Lato" panose="020F0502020204030203" pitchFamily="34" charset="0"/>
                <a:ea typeface="Lato" panose="020F0502020204030203" pitchFamily="34" charset="0"/>
                <a:cs typeface="Lato" panose="020F0502020204030203" pitchFamily="34" charset="0"/>
              </a:rPr>
              <a:t>ΤΕΛΟΣ - Τραβήξτε το μια φωτογραφία και κρατήστε τη στο τηλέφωνό σας, ώστε την επόμενη φορά που θα αισθανθείτε άγχος, μπορείτε να το κοιτάξετε για να υπενθυμίσετε στον εαυτό σας τις υπερδυνάμεις σας!</a:t>
            </a:r>
            <a:endParaRPr lang="en-IE" sz="1600" b="1"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374620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EAFDE23-A129-71BF-5990-EE6D9BFC39B8}"/>
              </a:ext>
            </a:extLst>
          </p:cNvPr>
          <p:cNvSpPr>
            <a:spLocks noGrp="1"/>
          </p:cNvSpPr>
          <p:nvPr>
            <p:ph type="body" sz="quarter" idx="16"/>
          </p:nvPr>
        </p:nvSpPr>
        <p:spPr/>
        <p:txBody>
          <a:bodyPr/>
          <a:lstStyle/>
          <a:p>
            <a:endParaRPr lang="en-IE"/>
          </a:p>
        </p:txBody>
      </p:sp>
      <p:sp>
        <p:nvSpPr>
          <p:cNvPr id="3" name="Text Placeholder 2">
            <a:extLst>
              <a:ext uri="{FF2B5EF4-FFF2-40B4-BE49-F238E27FC236}">
                <a16:creationId xmlns:a16="http://schemas.microsoft.com/office/drawing/2014/main" id="{A3277224-668F-108F-DD43-ACB4791F9716}"/>
              </a:ext>
            </a:extLst>
          </p:cNvPr>
          <p:cNvSpPr>
            <a:spLocks noGrp="1"/>
          </p:cNvSpPr>
          <p:nvPr>
            <p:ph type="body" sz="quarter" idx="25"/>
          </p:nvPr>
        </p:nvSpPr>
        <p:spPr/>
        <p:txBody>
          <a:bodyPr/>
          <a:lstStyle/>
          <a:p>
            <a:endParaRPr lang="en-IE"/>
          </a:p>
        </p:txBody>
      </p:sp>
      <p:sp>
        <p:nvSpPr>
          <p:cNvPr id="4" name="Text Placeholder 3">
            <a:extLst>
              <a:ext uri="{FF2B5EF4-FFF2-40B4-BE49-F238E27FC236}">
                <a16:creationId xmlns:a16="http://schemas.microsoft.com/office/drawing/2014/main" id="{D9B3C004-075A-2304-01B3-D80E98BABA1B}"/>
              </a:ext>
            </a:extLst>
          </p:cNvPr>
          <p:cNvSpPr>
            <a:spLocks noGrp="1"/>
          </p:cNvSpPr>
          <p:nvPr>
            <p:ph type="body" sz="quarter" idx="26"/>
          </p:nvPr>
        </p:nvSpPr>
        <p:spPr/>
        <p:txBody>
          <a:bodyPr/>
          <a:lstStyle/>
          <a:p>
            <a:endParaRPr lang="en-IE"/>
          </a:p>
        </p:txBody>
      </p:sp>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71021" y="355290"/>
            <a:ext cx="7450257" cy="684000"/>
          </a:xfrm>
          <a:solidFill>
            <a:srgbClr val="FFC652"/>
          </a:solidFill>
        </p:spPr>
        <p:txBody>
          <a:bodyPr/>
          <a:lstStyle/>
          <a:p>
            <a:pPr algn="l"/>
            <a:r>
              <a:rPr lang="el" sz="3600" dirty="0">
                <a:latin typeface="Lato" panose="020F0502020204030203" pitchFamily="34" charset="0"/>
                <a:ea typeface="Lato" panose="020F0502020204030203" pitchFamily="34" charset="0"/>
                <a:cs typeface="Lato" panose="020F0502020204030203" pitchFamily="34" charset="0"/>
              </a:rPr>
              <a:t>Παρακολουθήστε για να μάθετε περισσότερα για το </a:t>
            </a:r>
            <a:r>
              <a:rPr lang="el" sz="3600" dirty="0" err="1">
                <a:latin typeface="Lato" panose="020F0502020204030203" pitchFamily="34" charset="0"/>
                <a:ea typeface="Lato" panose="020F0502020204030203" pitchFamily="34" charset="0"/>
                <a:cs typeface="Lato" panose="020F0502020204030203" pitchFamily="34" charset="0"/>
              </a:rPr>
              <a:t>Hirameki</a:t>
            </a:r>
            <a:endParaRPr lang="en-IE" sz="3600" dirty="0">
              <a:latin typeface="Lato" panose="020F0502020204030203" pitchFamily="34" charset="0"/>
              <a:ea typeface="Lato" panose="020F0502020204030203" pitchFamily="34" charset="0"/>
              <a:cs typeface="Lato" panose="020F0502020204030203" pitchFamily="34" charset="0"/>
            </a:endParaRPr>
          </a:p>
        </p:txBody>
      </p:sp>
      <p:pic>
        <p:nvPicPr>
          <p:cNvPr id="6" name="Online Media 3" title="Can a creative art exercise help manage Celia Pacquola's anxiety? | Space 22">
            <a:hlinkClick r:id="" action="ppaction://media"/>
            <a:extLst>
              <a:ext uri="{FF2B5EF4-FFF2-40B4-BE49-F238E27FC236}">
                <a16:creationId xmlns:a16="http://schemas.microsoft.com/office/drawing/2014/main" id="{C2D3B0AB-4BDD-1828-A7CB-C6EE5971C6A2}"/>
              </a:ext>
            </a:extLst>
          </p:cNvPr>
          <p:cNvPicPr>
            <a:picLocks noRot="1" noChangeAspect="1"/>
          </p:cNvPicPr>
          <p:nvPr>
            <a:videoFile r:link="rId1"/>
          </p:nvPr>
        </p:nvPicPr>
        <p:blipFill>
          <a:blip r:embed="rId3"/>
          <a:stretch>
            <a:fillRect/>
          </a:stretch>
        </p:blipFill>
        <p:spPr>
          <a:xfrm>
            <a:off x="412931" y="1208389"/>
            <a:ext cx="7450257" cy="5154977"/>
          </a:xfrm>
          <a:prstGeom prst="rect">
            <a:avLst/>
          </a:prstGeom>
        </p:spPr>
      </p:pic>
      <p:sp>
        <p:nvSpPr>
          <p:cNvPr id="7" name="TextBox 6">
            <a:extLst>
              <a:ext uri="{FF2B5EF4-FFF2-40B4-BE49-F238E27FC236}">
                <a16:creationId xmlns:a16="http://schemas.microsoft.com/office/drawing/2014/main" id="{A7E12545-C653-B180-3EE4-4489D886D679}"/>
              </a:ext>
            </a:extLst>
          </p:cNvPr>
          <p:cNvSpPr txBox="1"/>
          <p:nvPr/>
        </p:nvSpPr>
        <p:spPr>
          <a:xfrm>
            <a:off x="9324550" y="2827601"/>
            <a:ext cx="1976724" cy="1323439"/>
          </a:xfrm>
          <a:prstGeom prst="rect">
            <a:avLst/>
          </a:prstGeom>
          <a:noFill/>
        </p:spPr>
        <p:txBody>
          <a:bodyPr wrap="square" rtlCol="0">
            <a:spAutoFit/>
          </a:bodyPr>
          <a:lstStyle/>
          <a:p>
            <a:pPr algn="ctr"/>
            <a:r>
              <a:rPr lang="el" sz="2000" b="1" dirty="0">
                <a:latin typeface="Lato" panose="020F0502020204030203" pitchFamily="34" charset="0"/>
                <a:ea typeface="Lato" panose="020F0502020204030203" pitchFamily="34" charset="0"/>
                <a:cs typeface="Lato" panose="020F0502020204030203" pitchFamily="34" charset="0"/>
              </a:rPr>
              <a:t>Hirameki σημαίνει</a:t>
            </a:r>
          </a:p>
          <a:p>
            <a:pPr algn="ctr"/>
            <a:r>
              <a:rPr lang="el" sz="2000" b="1" dirty="0">
                <a:latin typeface="Lato" panose="020F0502020204030203" pitchFamily="34" charset="0"/>
                <a:ea typeface="Lato" panose="020F0502020204030203" pitchFamily="34" charset="0"/>
                <a:cs typeface="Lato" panose="020F0502020204030203" pitchFamily="34" charset="0"/>
              </a:rPr>
              <a:t>«</a:t>
            </a:r>
            <a:r>
              <a:rPr lang="el" sz="2000" b="1" i="0" dirty="0">
                <a:solidFill>
                  <a:srgbClr val="767676"/>
                </a:solidFill>
                <a:effectLst/>
                <a:latin typeface="Lato" panose="020F0502020204030203" pitchFamily="34" charset="0"/>
                <a:ea typeface="Lato" panose="020F0502020204030203" pitchFamily="34" charset="0"/>
                <a:cs typeface="Lato" panose="020F0502020204030203" pitchFamily="34" charset="0"/>
              </a:rPr>
              <a:t>φλας έμπνευσης»</a:t>
            </a:r>
            <a:endParaRPr lang="en-IE" sz="2000" b="1"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l" sz="1400" dirty="0">
                <a:solidFill>
                  <a:srgbClr val="FFC652"/>
                </a:solidFill>
                <a:latin typeface="Josefin Sans" pitchFamily="2" charset="0"/>
                <a:hlinkClick r:id="rId4">
                  <a:extLst>
                    <a:ext uri="{A12FA001-AC4F-418D-AE19-62706E023703}">
                      <ahyp:hlinkClr xmlns:ahyp="http://schemas.microsoft.com/office/drawing/2018/hyperlinkcolor" val="tx"/>
                    </a:ext>
                  </a:extLst>
                </a:hlinkClick>
              </a:rPr>
              <a:t>Πηγή: https://www.abc.net.au/everyday/space-22-improving-mental-health-through-creative-arts/101052564</a:t>
            </a:r>
            <a:endParaRPr lang="en-IE" sz="1400" dirty="0">
              <a:solidFill>
                <a:srgbClr val="FFC652"/>
              </a:solidFill>
              <a:latin typeface="Josefin Sans" pitchFamily="2" charset="0"/>
            </a:endParaRPr>
          </a:p>
        </p:txBody>
      </p:sp>
      <p:grpSp>
        <p:nvGrpSpPr>
          <p:cNvPr id="9" name="Group 8">
            <a:extLst>
              <a:ext uri="{FF2B5EF4-FFF2-40B4-BE49-F238E27FC236}">
                <a16:creationId xmlns:a16="http://schemas.microsoft.com/office/drawing/2014/main" id="{4E735EF3-83A7-0E28-7336-DC0AB95BD69E}"/>
              </a:ext>
            </a:extLst>
          </p:cNvPr>
          <p:cNvGrpSpPr/>
          <p:nvPr/>
        </p:nvGrpSpPr>
        <p:grpSpPr>
          <a:xfrm>
            <a:off x="3473962" y="3077023"/>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886496"/>
              <a:ext cx="940579" cy="435410"/>
            </a:xfrm>
            <a:prstGeom prst="rect">
              <a:avLst/>
            </a:prstGeom>
          </p:spPr>
          <p:txBody>
            <a:bodyPr wrap="square">
              <a:spAutoFit/>
            </a:bodyPr>
            <a:lstStyle/>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ΚΑΝΤΕ ΚΛΙΚ</a:t>
              </a:r>
            </a:p>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ΓΙΑ ΝΑ ΔΕΙΤΕ</a:t>
              </a:r>
            </a:p>
          </p:txBody>
        </p:sp>
      </p:grpSp>
    </p:spTree>
    <p:extLst>
      <p:ext uri="{BB962C8B-B14F-4D97-AF65-F5344CB8AC3E}">
        <p14:creationId xmlns:p14="http://schemas.microsoft.com/office/powerpoint/2010/main" val="265158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3C23A8-FE5B-F475-2FC1-EEBC29C5BDA0}"/>
              </a:ext>
            </a:extLst>
          </p:cNvPr>
          <p:cNvSpPr>
            <a:spLocks noGrp="1"/>
          </p:cNvSpPr>
          <p:nvPr>
            <p:ph type="body" sz="quarter" idx="18"/>
          </p:nvPr>
        </p:nvSpPr>
        <p:spPr>
          <a:xfrm>
            <a:off x="140905" y="468984"/>
            <a:ext cx="7162800" cy="684000"/>
          </a:xfrm>
        </p:spPr>
        <p:txBody>
          <a:bodyPr/>
          <a:lstStyle/>
          <a:p>
            <a:pPr algn="l"/>
            <a:r>
              <a:rPr lang="el" dirty="0">
                <a:latin typeface="Lato" panose="020F0502020204030203" pitchFamily="34" charset="0"/>
                <a:ea typeface="Lato" panose="020F0502020204030203" pitchFamily="34" charset="0"/>
                <a:cs typeface="Lato" panose="020F0502020204030203" pitchFamily="34" charset="0"/>
              </a:rPr>
              <a:t>ΔΗΜΙΟΥΡΓΙΚΗ </a:t>
            </a:r>
            <a:r>
              <a:rPr lang="el" sz="4400" b="1" dirty="0">
                <a:latin typeface="Lato" panose="020F0502020204030203" pitchFamily="34" charset="0"/>
                <a:ea typeface="Lato" panose="020F0502020204030203" pitchFamily="34" charset="0"/>
                <a:cs typeface="Lato" panose="020F0502020204030203" pitchFamily="34" charset="0"/>
              </a:rPr>
              <a:t>ΑΣΚΗΣΗ: Mindfulness Coloring</a:t>
            </a:r>
          </a:p>
        </p:txBody>
      </p:sp>
      <p:pic>
        <p:nvPicPr>
          <p:cNvPr id="3" name="Picture 2" descr="A picture containing window&#10;&#10;Description automatically generated">
            <a:extLst>
              <a:ext uri="{FF2B5EF4-FFF2-40B4-BE49-F238E27FC236}">
                <a16:creationId xmlns:a16="http://schemas.microsoft.com/office/drawing/2014/main" id="{AE7B0F47-A3C1-1FC9-5B5F-6CC534F3558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2800" y="832240"/>
            <a:ext cx="4839469" cy="6056013"/>
          </a:xfrm>
          <a:prstGeom prst="rect">
            <a:avLst/>
          </a:prstGeom>
        </p:spPr>
      </p:pic>
      <p:sp>
        <p:nvSpPr>
          <p:cNvPr id="4" name="TextBox 3">
            <a:extLst>
              <a:ext uri="{FF2B5EF4-FFF2-40B4-BE49-F238E27FC236}">
                <a16:creationId xmlns:a16="http://schemas.microsoft.com/office/drawing/2014/main" id="{98A2A10B-A728-7471-58AA-F0980C14E339}"/>
              </a:ext>
            </a:extLst>
          </p:cNvPr>
          <p:cNvSpPr txBox="1"/>
          <p:nvPr/>
        </p:nvSpPr>
        <p:spPr>
          <a:xfrm>
            <a:off x="189731" y="1290836"/>
            <a:ext cx="6504032" cy="4955203"/>
          </a:xfrm>
          <a:prstGeom prst="rect">
            <a:avLst/>
          </a:prstGeom>
          <a:noFill/>
        </p:spPr>
        <p:txBody>
          <a:bodyPr wrap="square" rtlCol="0">
            <a:spAutoFit/>
          </a:bodyPr>
          <a:lstStyle/>
          <a:p>
            <a:pPr algn="just"/>
            <a:endParaRPr lang="en-IE" sz="2000" dirty="0">
              <a:latin typeface="Lato" panose="020F0502020204030203" pitchFamily="34" charset="0"/>
              <a:ea typeface="Lato" panose="020F0502020204030203" pitchFamily="34" charset="0"/>
              <a:cs typeface="Lato" panose="020F0502020204030203" pitchFamily="34" charset="0"/>
            </a:endParaRPr>
          </a:p>
          <a:p>
            <a:pPr algn="just"/>
            <a:r>
              <a:rPr lang="el" sz="2000" dirty="0">
                <a:latin typeface="Lato" panose="020F0502020204030203" pitchFamily="34" charset="0"/>
                <a:ea typeface="Lato" panose="020F0502020204030203" pitchFamily="34" charset="0"/>
                <a:cs typeface="Lato" panose="020F0502020204030203" pitchFamily="34" charset="0"/>
              </a:rPr>
              <a:t>Το Mindfulness Coloring έχει κατακλύσει τον κόσμο τα τελευταία χρόνια.</a:t>
            </a:r>
          </a:p>
          <a:p>
            <a:pPr algn="just"/>
            <a:endParaRPr lang="el" sz="2000" dirty="0">
              <a:latin typeface="Lato" panose="020F0502020204030203" pitchFamily="34" charset="0"/>
              <a:ea typeface="Lato" panose="020F0502020204030203" pitchFamily="34" charset="0"/>
              <a:cs typeface="Lato" panose="020F0502020204030203" pitchFamily="34" charset="0"/>
            </a:endParaRPr>
          </a:p>
          <a:p>
            <a:pPr algn="just"/>
            <a:r>
              <a:rPr lang="el" sz="2000" dirty="0">
                <a:latin typeface="Lato" panose="020F0502020204030203" pitchFamily="34" charset="0"/>
                <a:ea typeface="Lato" panose="020F0502020204030203" pitchFamily="34" charset="0"/>
                <a:cs typeface="Lato" panose="020F0502020204030203" pitchFamily="34" charset="0"/>
              </a:rPr>
              <a:t>Είναι ένας πολύ καλός τρόπος για τους ανθρώπους να χαλαρώνουν και μπορεί επίσης να βοηθήσει στην εστίαση του μυαλού.</a:t>
            </a:r>
          </a:p>
          <a:p>
            <a:pPr algn="just"/>
            <a:endParaRPr lang="en-IE" sz="2000" dirty="0">
              <a:latin typeface="Lato" panose="020F0502020204030203" pitchFamily="34" charset="0"/>
              <a:ea typeface="Lato" panose="020F0502020204030203" pitchFamily="34" charset="0"/>
              <a:cs typeface="Lato" panose="020F0502020204030203" pitchFamily="34" charset="0"/>
            </a:endParaRPr>
          </a:p>
          <a:p>
            <a:pPr algn="just"/>
            <a:r>
              <a:rPr lang="el" sz="2000" dirty="0">
                <a:latin typeface="Lato" panose="020F0502020204030203" pitchFamily="34" charset="0"/>
                <a:ea typeface="Lato" panose="020F0502020204030203" pitchFamily="34" charset="0"/>
                <a:cs typeface="Lato" panose="020F0502020204030203" pitchFamily="34" charset="0"/>
              </a:rPr>
              <a:t>Υπάρχουν αρκετοί ιστότοποι που προσφέρουν δωρεάν σελίδες με δυνατότητα λήψης, κάτι που θα μπορούσε να είναι μια εξαιρετική πηγή για μια ομαδική συνεδρία χαλάρωσης:</a:t>
            </a:r>
          </a:p>
          <a:p>
            <a:pPr algn="just"/>
            <a:endParaRPr lang="en-IE" sz="2000" dirty="0">
              <a:latin typeface="Lato" panose="020F0502020204030203" pitchFamily="34" charset="0"/>
              <a:ea typeface="Lato" panose="020F0502020204030203" pitchFamily="34" charset="0"/>
              <a:cs typeface="Lato" panose="020F0502020204030203" pitchFamily="34" charset="0"/>
            </a:endParaRPr>
          </a:p>
          <a:p>
            <a:pPr algn="just"/>
            <a:r>
              <a:rPr lang="el" sz="1400" dirty="0">
                <a:solidFill>
                  <a:srgbClr val="FFC652"/>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https://intrinsiconline.com/pages/printables</a:t>
            </a:r>
            <a:endParaRPr lang="en-IE" sz="1400" dirty="0">
              <a:solidFill>
                <a:srgbClr val="FFC652"/>
              </a:solidFill>
              <a:latin typeface="Lato" panose="020F0502020204030203" pitchFamily="34" charset="0"/>
              <a:ea typeface="Lato" panose="020F0502020204030203" pitchFamily="34" charset="0"/>
              <a:cs typeface="Lato" panose="020F0502020204030203" pitchFamily="34" charset="0"/>
            </a:endParaRPr>
          </a:p>
          <a:p>
            <a:pPr algn="just"/>
            <a:r>
              <a:rPr lang="el" sz="1400" dirty="0">
                <a:solidFill>
                  <a:srgbClr val="FFC652"/>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https://www.twinkl.ie/resource/us-tc-1551-mindfulness-coloring-pages-bumper-activity-pack</a:t>
            </a:r>
            <a:endParaRPr lang="en-IE" sz="1400" dirty="0">
              <a:solidFill>
                <a:srgbClr val="FFC652"/>
              </a:solidFill>
              <a:latin typeface="Lato" panose="020F0502020204030203" pitchFamily="34" charset="0"/>
              <a:ea typeface="Lato" panose="020F0502020204030203" pitchFamily="34" charset="0"/>
              <a:cs typeface="Lato" panose="020F0502020204030203" pitchFamily="34" charset="0"/>
            </a:endParaRPr>
          </a:p>
          <a:p>
            <a:pPr algn="just"/>
            <a:endParaRPr lang="en-IE" sz="1400" dirty="0">
              <a:latin typeface="Lato" panose="020F0502020204030203" pitchFamily="34" charset="0"/>
              <a:ea typeface="Lato" panose="020F0502020204030203" pitchFamily="34" charset="0"/>
              <a:cs typeface="Lato" panose="020F0502020204030203" pitchFamily="34" charset="0"/>
            </a:endParaRPr>
          </a:p>
        </p:txBody>
      </p:sp>
      <p:sp>
        <p:nvSpPr>
          <p:cNvPr id="5" name="TextBox 4">
            <a:extLst>
              <a:ext uri="{FF2B5EF4-FFF2-40B4-BE49-F238E27FC236}">
                <a16:creationId xmlns:a16="http://schemas.microsoft.com/office/drawing/2014/main" id="{9D147783-F37A-6C60-1D26-D297A84D8A73}"/>
              </a:ext>
            </a:extLst>
          </p:cNvPr>
          <p:cNvSpPr txBox="1"/>
          <p:nvPr/>
        </p:nvSpPr>
        <p:spPr>
          <a:xfrm>
            <a:off x="7867575" y="6581001"/>
            <a:ext cx="4541094" cy="246221"/>
          </a:xfrm>
          <a:prstGeom prst="rect">
            <a:avLst/>
          </a:prstGeom>
          <a:noFill/>
        </p:spPr>
        <p:txBody>
          <a:bodyPr wrap="square" rtlCol="0">
            <a:spAutoFit/>
          </a:bodyPr>
          <a:lstStyle/>
          <a:p>
            <a:pPr algn="ctr"/>
            <a:r>
              <a:rPr lang="el" sz="1000" dirty="0">
                <a:solidFill>
                  <a:schemeClr val="bg1"/>
                </a:solidFill>
                <a:latin typeface="Josefin Sans" pitchFamily="2" charset="0"/>
              </a:rPr>
              <a:t>Image Credit Gordon Johnson – </a:t>
            </a:r>
            <a:r>
              <a:rPr lang="el" sz="1000" dirty="0" err="1">
                <a:solidFill>
                  <a:schemeClr val="bg1"/>
                </a:solidFill>
                <a:latin typeface="Josefin Sans" pitchFamily="2" charset="0"/>
              </a:rPr>
              <a:t>Pixabay</a:t>
            </a:r>
            <a:r>
              <a:rPr lang="el" sz="1000" dirty="0">
                <a:solidFill>
                  <a:schemeClr val="bg1"/>
                </a:solidFill>
                <a:latin typeface="Josefin Sans" pitchFamily="2" charset="0"/>
              </a:rPr>
              <a:t> </a:t>
            </a:r>
          </a:p>
        </p:txBody>
      </p:sp>
    </p:spTree>
    <p:extLst>
      <p:ext uri="{BB962C8B-B14F-4D97-AF65-F5344CB8AC3E}">
        <p14:creationId xmlns:p14="http://schemas.microsoft.com/office/powerpoint/2010/main" val="25667902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E4E92D2-34CB-8E63-4368-B0BA15313ACA}"/>
              </a:ext>
            </a:extLst>
          </p:cNvPr>
          <p:cNvSpPr>
            <a:spLocks noGrp="1"/>
          </p:cNvSpPr>
          <p:nvPr>
            <p:ph type="body" sz="quarter" idx="18"/>
          </p:nvPr>
        </p:nvSpPr>
        <p:spPr>
          <a:xfrm>
            <a:off x="23674" y="333662"/>
            <a:ext cx="8869680" cy="684000"/>
          </a:xfrm>
          <a:solidFill>
            <a:srgbClr val="FFC652"/>
          </a:solidFill>
        </p:spPr>
        <p:txBody>
          <a:bodyPr/>
          <a:lstStyle/>
          <a:p>
            <a:pPr algn="l"/>
            <a:endParaRPr lang="en-IE" sz="4000" dirty="0">
              <a:latin typeface="Lato" panose="020F0502020204030203" pitchFamily="34" charset="0"/>
              <a:ea typeface="Lato" panose="020F0502020204030203" pitchFamily="34" charset="0"/>
              <a:cs typeface="Lato" panose="020F0502020204030203" pitchFamily="34" charset="0"/>
            </a:endParaRPr>
          </a:p>
          <a:p>
            <a:pPr algn="l"/>
            <a:r>
              <a:rPr lang="el" sz="4000" dirty="0">
                <a:latin typeface="Lato" panose="020F0502020204030203" pitchFamily="34" charset="0"/>
                <a:ea typeface="Lato" panose="020F0502020204030203" pitchFamily="34" charset="0"/>
                <a:cs typeface="Lato" panose="020F0502020204030203" pitchFamily="34" charset="0"/>
              </a:rPr>
              <a:t>Ομαδική δραστηριότητα: Δημιουργία ομάδας πλεξίματος – Βίντεο</a:t>
            </a:r>
          </a:p>
          <a:p>
            <a:pPr algn="l"/>
            <a:endParaRPr lang="en-IE" sz="4000" dirty="0">
              <a:latin typeface="Lato" panose="020F0502020204030203" pitchFamily="34" charset="0"/>
              <a:ea typeface="Lato" panose="020F0502020204030203" pitchFamily="34" charset="0"/>
              <a:cs typeface="Lato" panose="020F0502020204030203" pitchFamily="34" charset="0"/>
            </a:endParaRPr>
          </a:p>
        </p:txBody>
      </p:sp>
      <p:sp>
        <p:nvSpPr>
          <p:cNvPr id="8" name="TextBox 7">
            <a:extLst>
              <a:ext uri="{FF2B5EF4-FFF2-40B4-BE49-F238E27FC236}">
                <a16:creationId xmlns:a16="http://schemas.microsoft.com/office/drawing/2014/main" id="{F2E73368-6DB9-C2BD-63B4-27AF6665612C}"/>
              </a:ext>
            </a:extLst>
          </p:cNvPr>
          <p:cNvSpPr txBox="1"/>
          <p:nvPr/>
        </p:nvSpPr>
        <p:spPr>
          <a:xfrm>
            <a:off x="321490" y="6526577"/>
            <a:ext cx="9279709" cy="307777"/>
          </a:xfrm>
          <a:prstGeom prst="rect">
            <a:avLst/>
          </a:prstGeom>
          <a:noFill/>
        </p:spPr>
        <p:txBody>
          <a:bodyPr wrap="square" rtlCol="0">
            <a:spAutoFit/>
          </a:bodyPr>
          <a:lstStyle/>
          <a:p>
            <a:r>
              <a:rPr lang="el" sz="14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https://www.abc.net.au/everyday/space-22-improving-mental-health-through-creative-arts/101052564</a:t>
            </a:r>
            <a:endParaRPr lang="en-IE" sz="1400" dirty="0">
              <a:solidFill>
                <a:srgbClr val="FFC652"/>
              </a:solidFill>
              <a:latin typeface="Josefin Sans" pitchFamily="2" charset="0"/>
            </a:endParaRPr>
          </a:p>
        </p:txBody>
      </p:sp>
      <p:pic>
        <p:nvPicPr>
          <p:cNvPr id="15" name="Online Media 2" title="How To Form A Knitting Group">
            <a:hlinkClick r:id="" action="ppaction://media"/>
            <a:extLst>
              <a:ext uri="{FF2B5EF4-FFF2-40B4-BE49-F238E27FC236}">
                <a16:creationId xmlns:a16="http://schemas.microsoft.com/office/drawing/2014/main" id="{C1901C8A-D13D-A1F8-E2C6-703E5EE94CFC}"/>
              </a:ext>
            </a:extLst>
          </p:cNvPr>
          <p:cNvPicPr>
            <a:picLocks noRot="1" noChangeAspect="1"/>
          </p:cNvPicPr>
          <p:nvPr>
            <a:videoFile r:link="rId1"/>
          </p:nvPr>
        </p:nvPicPr>
        <p:blipFill>
          <a:blip r:embed="rId4"/>
          <a:stretch>
            <a:fillRect/>
          </a:stretch>
        </p:blipFill>
        <p:spPr>
          <a:xfrm>
            <a:off x="162200" y="1312817"/>
            <a:ext cx="6137000" cy="4623449"/>
          </a:xfrm>
          <a:prstGeom prst="rect">
            <a:avLst/>
          </a:prstGeom>
        </p:spPr>
      </p:pic>
      <p:grpSp>
        <p:nvGrpSpPr>
          <p:cNvPr id="9" name="Group 8">
            <a:extLst>
              <a:ext uri="{FF2B5EF4-FFF2-40B4-BE49-F238E27FC236}">
                <a16:creationId xmlns:a16="http://schemas.microsoft.com/office/drawing/2014/main" id="{4E735EF3-83A7-0E28-7336-DC0AB95BD69E}"/>
              </a:ext>
            </a:extLst>
          </p:cNvPr>
          <p:cNvGrpSpPr/>
          <p:nvPr/>
        </p:nvGrpSpPr>
        <p:grpSpPr>
          <a:xfrm>
            <a:off x="2566603" y="2957279"/>
            <a:ext cx="1328193" cy="1334523"/>
            <a:chOff x="715749" y="3647250"/>
            <a:chExt cx="940579" cy="832733"/>
          </a:xfrm>
        </p:grpSpPr>
        <p:sp>
          <p:nvSpPr>
            <p:cNvPr id="10" name="Freeform 84">
              <a:extLst>
                <a:ext uri="{FF2B5EF4-FFF2-40B4-BE49-F238E27FC236}">
                  <a16:creationId xmlns:a16="http://schemas.microsoft.com/office/drawing/2014/main" id="{49019745-7781-25BF-4798-E3A02C50077B}"/>
                </a:ext>
              </a:extLst>
            </p:cNvPr>
            <p:cNvSpPr/>
            <p:nvPr/>
          </p:nvSpPr>
          <p:spPr>
            <a:xfrm>
              <a:off x="749945" y="3647250"/>
              <a:ext cx="872187" cy="832733"/>
            </a:xfrm>
            <a:custGeom>
              <a:avLst/>
              <a:gdLst>
                <a:gd name="connsiteX0" fmla="*/ 367164 w 927186"/>
                <a:gd name="connsiteY0" fmla="*/ 875601 h 885244"/>
                <a:gd name="connsiteX1" fmla="*/ 916920 w 927186"/>
                <a:gd name="connsiteY1" fmla="*/ 534991 h 885244"/>
                <a:gd name="connsiteX2" fmla="*/ 560517 w 927186"/>
                <a:gd name="connsiteY2" fmla="*/ 9644 h 885244"/>
                <a:gd name="connsiteX3" fmla="*/ 10760 w 927186"/>
                <a:gd name="connsiteY3" fmla="*/ 350254 h 885244"/>
                <a:gd name="connsiteX4" fmla="*/ 367164 w 927186"/>
                <a:gd name="connsiteY4" fmla="*/ 875601 h 885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7186" h="885244">
                  <a:moveTo>
                    <a:pt x="367164" y="875601"/>
                  </a:moveTo>
                  <a:cubicBezTo>
                    <a:pt x="616790" y="926115"/>
                    <a:pt x="863531" y="773130"/>
                    <a:pt x="916920" y="534991"/>
                  </a:cubicBezTo>
                  <a:cubicBezTo>
                    <a:pt x="970308" y="296853"/>
                    <a:pt x="810143" y="60158"/>
                    <a:pt x="560517" y="9644"/>
                  </a:cubicBezTo>
                  <a:cubicBezTo>
                    <a:pt x="310890" y="-40870"/>
                    <a:pt x="64149" y="112115"/>
                    <a:pt x="10760" y="350254"/>
                  </a:cubicBezTo>
                  <a:cubicBezTo>
                    <a:pt x="-44071" y="589835"/>
                    <a:pt x="116095" y="825087"/>
                    <a:pt x="367164" y="875601"/>
                  </a:cubicBezTo>
                </a:path>
              </a:pathLst>
            </a:custGeom>
            <a:solidFill>
              <a:srgbClr val="000000"/>
            </a:solidFill>
            <a:ln w="14423" cap="flat">
              <a:noFill/>
              <a:prstDash val="solid"/>
              <a:miter/>
            </a:ln>
            <a:effectLst>
              <a:outerShdw blurRad="126454" dist="38100" dir="2700000" algn="tl" rotWithShape="0">
                <a:prstClr val="black">
                  <a:alpha val="40000"/>
                </a:prstClr>
              </a:outerShdw>
            </a:effectLst>
          </p:spPr>
          <p:txBody>
            <a:bodyPr rtlCol="0" anchor="ctr"/>
            <a:lstStyle/>
            <a:p>
              <a:endParaRPr lang="en-US" dirty="0">
                <a:latin typeface="Calibri" panose="020F0502020204030204" pitchFamily="34" charset="0"/>
              </a:endParaRPr>
            </a:p>
          </p:txBody>
        </p:sp>
        <p:sp>
          <p:nvSpPr>
            <p:cNvPr id="11" name="Rectangle 10">
              <a:extLst>
                <a:ext uri="{FF2B5EF4-FFF2-40B4-BE49-F238E27FC236}">
                  <a16:creationId xmlns:a16="http://schemas.microsoft.com/office/drawing/2014/main" id="{C3F60417-A391-1905-CBF4-F54673DA115D}"/>
                </a:ext>
              </a:extLst>
            </p:cNvPr>
            <p:cNvSpPr/>
            <p:nvPr/>
          </p:nvSpPr>
          <p:spPr>
            <a:xfrm rot="585404">
              <a:off x="715749" y="3886496"/>
              <a:ext cx="940579" cy="435410"/>
            </a:xfrm>
            <a:prstGeom prst="rect">
              <a:avLst/>
            </a:prstGeom>
          </p:spPr>
          <p:txBody>
            <a:bodyPr wrap="square">
              <a:spAutoFit/>
            </a:bodyPr>
            <a:lstStyle/>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ΚΑΝΤΕ ΚΛΙΚ</a:t>
              </a:r>
            </a:p>
            <a:p>
              <a:pPr marL="12700" algn="ctr">
                <a:lnSpc>
                  <a:spcPts val="1420"/>
                </a:lnSpc>
                <a:spcBef>
                  <a:spcPts val="100"/>
                </a:spcBef>
              </a:pPr>
              <a:r>
                <a:rPr lang="el" sz="1600" b="1" dirty="0">
                  <a:solidFill>
                    <a:schemeClr val="bg1"/>
                  </a:solidFill>
                  <a:latin typeface="Calibri" panose="020F0502020204030204" pitchFamily="34" charset="0"/>
                  <a:cs typeface="Calibri" panose="020F0502020204030204" pitchFamily="34" charset="0"/>
                </a:rPr>
                <a:t>ΓΙΑ ΝΑ ΔΕΙΤΕ</a:t>
              </a:r>
            </a:p>
          </p:txBody>
        </p:sp>
      </p:grpSp>
      <p:sp>
        <p:nvSpPr>
          <p:cNvPr id="16" name="TextBox 15">
            <a:extLst>
              <a:ext uri="{FF2B5EF4-FFF2-40B4-BE49-F238E27FC236}">
                <a16:creationId xmlns:a16="http://schemas.microsoft.com/office/drawing/2014/main" id="{0E9B1A27-12D3-7D47-35AB-5F9902B4ABD6}"/>
              </a:ext>
            </a:extLst>
          </p:cNvPr>
          <p:cNvSpPr txBox="1"/>
          <p:nvPr/>
        </p:nvSpPr>
        <p:spPr>
          <a:xfrm>
            <a:off x="6474959" y="1547048"/>
            <a:ext cx="5554841" cy="4154984"/>
          </a:xfrm>
          <a:prstGeom prst="rect">
            <a:avLst/>
          </a:prstGeom>
          <a:noFill/>
        </p:spPr>
        <p:txBody>
          <a:bodyPr wrap="square" rtlCol="0">
            <a:spAutoFit/>
          </a:bodyPr>
          <a:lstStyle/>
          <a:p>
            <a:r>
              <a:rPr lang="el" sz="2400" dirty="0">
                <a:latin typeface="Lato" panose="020F0502020204030203" pitchFamily="34" charset="0"/>
                <a:ea typeface="Lato" panose="020F0502020204030203" pitchFamily="34" charset="0"/>
                <a:cs typeface="Lato" panose="020F0502020204030203" pitchFamily="34" charset="0"/>
              </a:rPr>
              <a:t>Ανάλογα με την κοινωνική/πολιτιστική εργασία σας, ίσως σκεφτείτε να δημιουργήσετε μια ομάδα πλεξίματος,. Αυτό το σύντομο βίντεο θα σας δώσει όλες τις πληροφορίες που χρειάζεστε.</a:t>
            </a:r>
          </a:p>
          <a:p>
            <a:endParaRPr lang="en-IE" sz="2400" dirty="0">
              <a:latin typeface="Lato" panose="020F0502020204030203" pitchFamily="34" charset="0"/>
              <a:ea typeface="Lato" panose="020F0502020204030203" pitchFamily="34" charset="0"/>
              <a:cs typeface="Lato" panose="020F0502020204030203" pitchFamily="34" charset="0"/>
            </a:endParaRPr>
          </a:p>
          <a:p>
            <a:r>
              <a:rPr lang="el" sz="2400" dirty="0">
                <a:latin typeface="Lato" panose="020F0502020204030203" pitchFamily="34" charset="0"/>
                <a:ea typeface="Lato" panose="020F0502020204030203" pitchFamily="34" charset="0"/>
                <a:cs typeface="Lato" panose="020F0502020204030203" pitchFamily="34" charset="0"/>
              </a:rPr>
              <a:t>Οι κοινές ομάδες συμφερόντων είναι ένας πολύ καλός τρόπος για τους ανθρώπους να γνωρίσουν άτομα στην περιοχή σας, να κάνουν φίλους και να μοιραστούν δεξιότητες.</a:t>
            </a:r>
            <a:endParaRPr lang="en-IE" sz="16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45625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7520" y="296432"/>
            <a:ext cx="6939280" cy="684000"/>
          </a:xfrm>
        </p:spPr>
        <p:txBody>
          <a:bodyPr/>
          <a:lstStyle/>
          <a:p>
            <a:pPr algn="l"/>
            <a:r>
              <a:rPr lang="el" sz="4000" dirty="0">
                <a:latin typeface="Lato" panose="020F0502020204030203" pitchFamily="34" charset="0"/>
                <a:ea typeface="Lato" panose="020F0502020204030203" pitchFamily="34" charset="0"/>
                <a:cs typeface="Lato" panose="020F0502020204030203" pitchFamily="34" charset="0"/>
              </a:rPr>
              <a:t>Ομαδική δραστηριότητα: δημιουργία λέσχης βιβλίου</a:t>
            </a:r>
          </a:p>
        </p:txBody>
      </p:sp>
      <p:pic>
        <p:nvPicPr>
          <p:cNvPr id="12" name="Picture 11" descr="A picture containing text, indoor, book, stack&#10;&#10;Description automatically generated">
            <a:extLst>
              <a:ext uri="{FF2B5EF4-FFF2-40B4-BE49-F238E27FC236}">
                <a16:creationId xmlns:a16="http://schemas.microsoft.com/office/drawing/2014/main" id="{F1EA760C-D21E-A560-E34E-F605B5BE957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13496" y="1472768"/>
            <a:ext cx="5683658" cy="4820085"/>
          </a:xfrm>
          <a:prstGeom prst="rect">
            <a:avLst/>
          </a:prstGeom>
        </p:spPr>
      </p:pic>
      <p:sp>
        <p:nvSpPr>
          <p:cNvPr id="13" name="TextBox 12">
            <a:extLst>
              <a:ext uri="{FF2B5EF4-FFF2-40B4-BE49-F238E27FC236}">
                <a16:creationId xmlns:a16="http://schemas.microsoft.com/office/drawing/2014/main" id="{CCC6417F-231E-C2AC-3802-1EEF2545EA5F}"/>
              </a:ext>
            </a:extLst>
          </p:cNvPr>
          <p:cNvSpPr txBox="1"/>
          <p:nvPr/>
        </p:nvSpPr>
        <p:spPr>
          <a:xfrm>
            <a:off x="615542" y="6015854"/>
            <a:ext cx="5281612" cy="276999"/>
          </a:xfrm>
          <a:prstGeom prst="rect">
            <a:avLst/>
          </a:prstGeom>
          <a:noFill/>
        </p:spPr>
        <p:txBody>
          <a:bodyPr wrap="square" rtlCol="0">
            <a:spAutoFit/>
          </a:bodyPr>
          <a:lstStyle/>
          <a:p>
            <a:r>
              <a:rPr lang="el" sz="1200" dirty="0">
                <a:latin typeface="Josefin Sans" pitchFamily="2" charset="0"/>
              </a:rPr>
              <a:t>Image Credit </a:t>
            </a:r>
            <a:r>
              <a:rPr lang="el" sz="1200" dirty="0" err="1">
                <a:latin typeface="Josefin Sans" pitchFamily="2" charset="0"/>
              </a:rPr>
              <a:t>rickstefanie </a:t>
            </a:r>
            <a:r>
              <a:rPr lang="el" sz="1200" dirty="0">
                <a:latin typeface="Josefin Sans" pitchFamily="2" charset="0"/>
              </a:rPr>
              <a:t>– </a:t>
            </a:r>
            <a:r>
              <a:rPr lang="el" sz="1200" dirty="0" err="1">
                <a:latin typeface="Josefin Sans" pitchFamily="2" charset="0"/>
              </a:rPr>
              <a:t>Pixabay</a:t>
            </a:r>
            <a:r>
              <a:rPr lang="el" sz="1200" dirty="0">
                <a:latin typeface="Josefin Sans" pitchFamily="2" charset="0"/>
              </a:rPr>
              <a:t> </a:t>
            </a:r>
          </a:p>
        </p:txBody>
      </p:sp>
      <p:sp>
        <p:nvSpPr>
          <p:cNvPr id="14" name="TextBox 13">
            <a:extLst>
              <a:ext uri="{FF2B5EF4-FFF2-40B4-BE49-F238E27FC236}">
                <a16:creationId xmlns:a16="http://schemas.microsoft.com/office/drawing/2014/main" id="{21FFD3CA-04E6-42FC-2ED1-13A9BDA8804E}"/>
              </a:ext>
            </a:extLst>
          </p:cNvPr>
          <p:cNvSpPr txBox="1"/>
          <p:nvPr/>
        </p:nvSpPr>
        <p:spPr>
          <a:xfrm>
            <a:off x="6437668" y="895033"/>
            <a:ext cx="5405120" cy="5324535"/>
          </a:xfrm>
          <a:prstGeom prst="rect">
            <a:avLst/>
          </a:prstGeom>
          <a:noFill/>
        </p:spPr>
        <p:txBody>
          <a:bodyPr wrap="square">
            <a:spAutoFit/>
          </a:bodyPr>
          <a:lstStyle/>
          <a:p>
            <a:pPr algn="just"/>
            <a:r>
              <a:rPr lang="el" sz="2000" dirty="0">
                <a:latin typeface="Lato" panose="020F0502020204030203" pitchFamily="34" charset="0"/>
                <a:ea typeface="Lato" panose="020F0502020204030203" pitchFamily="34" charset="0"/>
                <a:cs typeface="Lato" panose="020F0502020204030203" pitchFamily="34" charset="0"/>
              </a:rPr>
              <a:t>Μια λέσχη βιβλίου Είναι ένας πολύ καλός τρόπος για να γνωρίσετε νέους ανθρώπους και να κάνετε φίλους. Τα πρώτα βήματα θα μπορούσαν να γίνουν επικοινωνώντας με την τοπική βιβλιοθήκη ή το κοινοτικό κέντρο για να δείτε εάν μπορεί να σας επιτρέψουν να φιλοξενήσετε τη λέσχη στον χώρο διεξαγωγής τους. Ορισμένες λέσχες βιβλίου φιλοξενούν εκ περιτροπής τις συναντήσεις στα σπίτια των μελών.</a:t>
            </a:r>
          </a:p>
          <a:p>
            <a:pPr algn="just"/>
            <a:endParaRPr lang="en-IE" sz="2000" dirty="0">
              <a:latin typeface="Lato" panose="020F0502020204030203" pitchFamily="34" charset="0"/>
              <a:ea typeface="Lato" panose="020F0502020204030203" pitchFamily="34" charset="0"/>
              <a:cs typeface="Lato" panose="020F0502020204030203" pitchFamily="34" charset="0"/>
            </a:endParaRPr>
          </a:p>
          <a:p>
            <a:pPr algn="just"/>
            <a:r>
              <a:rPr lang="el" sz="2000" dirty="0">
                <a:latin typeface="Lato" panose="020F0502020204030203" pitchFamily="34" charset="0"/>
                <a:ea typeface="Lato" panose="020F0502020204030203" pitchFamily="34" charset="0"/>
                <a:cs typeface="Lato" panose="020F0502020204030203" pitchFamily="34" charset="0"/>
              </a:rPr>
              <a:t>Χρειάζεστε μόνο δύο άτομα για να ξεκινήσετε μια λέσχη βιβλίου, και σύντομα μπορεί να χτιστεί από εκεί.</a:t>
            </a:r>
          </a:p>
          <a:p>
            <a:pPr algn="just"/>
            <a:r>
              <a:rPr lang="el" sz="2000" dirty="0">
                <a:latin typeface="Lato" panose="020F0502020204030203" pitchFamily="34" charset="0"/>
                <a:ea typeface="Lato" panose="020F0502020204030203" pitchFamily="34" charset="0"/>
                <a:cs typeface="Lato" panose="020F0502020204030203" pitchFamily="34" charset="0"/>
              </a:rPr>
              <a:t>Υπάρχει μια πολύ ενδιαφέρουσα ανάρτηση από την Penguin Publishing, που θα σας δώσει περισσότερες πληροφορίες:</a:t>
            </a:r>
          </a:p>
        </p:txBody>
      </p:sp>
      <p:sp>
        <p:nvSpPr>
          <p:cNvPr id="17" name="TextBox 16">
            <a:extLst>
              <a:ext uri="{FF2B5EF4-FFF2-40B4-BE49-F238E27FC236}">
                <a16:creationId xmlns:a16="http://schemas.microsoft.com/office/drawing/2014/main" id="{12356FA9-D4E6-5107-087A-163C28C642AA}"/>
              </a:ext>
            </a:extLst>
          </p:cNvPr>
          <p:cNvSpPr txBox="1"/>
          <p:nvPr/>
        </p:nvSpPr>
        <p:spPr>
          <a:xfrm>
            <a:off x="6437668" y="6292853"/>
            <a:ext cx="6217920" cy="276999"/>
          </a:xfrm>
          <a:prstGeom prst="rect">
            <a:avLst/>
          </a:prstGeom>
          <a:noFill/>
        </p:spPr>
        <p:txBody>
          <a:bodyPr wrap="square">
            <a:spAutoFit/>
          </a:bodyPr>
          <a:lstStyle/>
          <a:p>
            <a:r>
              <a:rPr lang="el" sz="1200" dirty="0">
                <a:solidFill>
                  <a:srgbClr val="FFC652"/>
                </a:solidFill>
                <a:latin typeface="Josefin Sans" pitchFamily="2" charset="0"/>
                <a:hlinkClick r:id="rId3">
                  <a:extLst>
                    <a:ext uri="{A12FA001-AC4F-418D-AE19-62706E023703}">
                      <ahyp:hlinkClr xmlns:ahyp="http://schemas.microsoft.com/office/drawing/2018/hyperlinkcolor" val="tx"/>
                    </a:ext>
                  </a:extLst>
                </a:hlinkClick>
              </a:rPr>
              <a:t>Πηγή: https://www.penguinrandomhouse.com/book-clubs/getting-started/</a:t>
            </a:r>
            <a:endParaRPr lang="en-IE" sz="1200" dirty="0">
              <a:solidFill>
                <a:srgbClr val="FFC652"/>
              </a:solidFill>
              <a:latin typeface="Josefin Sans" pitchFamily="2" charset="0"/>
            </a:endParaRPr>
          </a:p>
        </p:txBody>
      </p:sp>
    </p:spTree>
    <p:extLst>
      <p:ext uri="{BB962C8B-B14F-4D97-AF65-F5344CB8AC3E}">
        <p14:creationId xmlns:p14="http://schemas.microsoft.com/office/powerpoint/2010/main" val="746736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1958E9-9AB3-5536-FD58-DBB9712B428F}"/>
              </a:ext>
            </a:extLst>
          </p:cNvPr>
          <p:cNvSpPr>
            <a:spLocks noGrp="1"/>
          </p:cNvSpPr>
          <p:nvPr>
            <p:ph type="body" sz="quarter" idx="18"/>
          </p:nvPr>
        </p:nvSpPr>
        <p:spPr>
          <a:xfrm>
            <a:off x="184092" y="209673"/>
            <a:ext cx="9339309" cy="684000"/>
          </a:xfrm>
        </p:spPr>
        <p:txBody>
          <a:bodyPr/>
          <a:lstStyle/>
          <a:p>
            <a:pPr algn="l"/>
            <a:r>
              <a:rPr lang="el" sz="3600" dirty="0">
                <a:latin typeface="Lato" panose="020F0502020204030203" pitchFamily="34" charset="0"/>
                <a:ea typeface="Lato" panose="020F0502020204030203" pitchFamily="34" charset="0"/>
                <a:cs typeface="Lato" panose="020F0502020204030203" pitchFamily="34" charset="0"/>
              </a:rPr>
              <a:t>Ομαδική δραστηριότητα: δημιουργία συλλογικής δημιουργικής απασχόλησης</a:t>
            </a:r>
          </a:p>
        </p:txBody>
      </p:sp>
      <p:sp>
        <p:nvSpPr>
          <p:cNvPr id="14" name="TextBox 13">
            <a:extLst>
              <a:ext uri="{FF2B5EF4-FFF2-40B4-BE49-F238E27FC236}">
                <a16:creationId xmlns:a16="http://schemas.microsoft.com/office/drawing/2014/main" id="{21FFD3CA-04E6-42FC-2ED1-13A9BDA8804E}"/>
              </a:ext>
            </a:extLst>
          </p:cNvPr>
          <p:cNvSpPr txBox="1"/>
          <p:nvPr/>
        </p:nvSpPr>
        <p:spPr>
          <a:xfrm>
            <a:off x="184092" y="1149411"/>
            <a:ext cx="6377578" cy="5324535"/>
          </a:xfrm>
          <a:prstGeom prst="rect">
            <a:avLst/>
          </a:prstGeom>
          <a:noFill/>
        </p:spPr>
        <p:txBody>
          <a:bodyPr wrap="square" numCol="1">
            <a:spAutoFit/>
          </a:bodyPr>
          <a:lstStyle/>
          <a:p>
            <a:pPr algn="just"/>
            <a:r>
              <a:rPr lang="el" sz="2000" dirty="0">
                <a:latin typeface="Lato" panose="020F0502020204030203" pitchFamily="34" charset="0"/>
                <a:ea typeface="Lato" panose="020F0502020204030203" pitchFamily="34" charset="0"/>
                <a:cs typeface="Lato" panose="020F0502020204030203" pitchFamily="34" charset="0"/>
              </a:rPr>
              <a:t>Οι ομάδες της κοινότητας θα μπορούσαν να ξεκινήσουν μια δημιουργική απασχόληση. Αυτός θα ήταν ένας πολύ καλός τρόπος για να προωθήσετε τη μάθηση από ομοτίμους και να ενθαρρύνετε τις συνδέσεις μέσα στην ομάδα. Στην ιδανική περίπτωση, κάθε άτομο θα είχε τη δική του περιοχή ενδιαφέροντος ή τεχνογνωσίας και θα μοιραζόταν τις δεξιότητές του με την ομάδα.</a:t>
            </a:r>
          </a:p>
          <a:p>
            <a:pPr algn="just"/>
            <a:r>
              <a:rPr lang="el" sz="2000" dirty="0">
                <a:latin typeface="Lato" panose="020F0502020204030203" pitchFamily="34" charset="0"/>
                <a:ea typeface="Lato" panose="020F0502020204030203" pitchFamily="34" charset="0"/>
                <a:cs typeface="Lato" panose="020F0502020204030203" pitchFamily="34" charset="0"/>
              </a:rPr>
              <a:t>Οι συλλογικές δραστηριότητες ανάλογα με τις δεξιότητες των μελών μπορεί να περιλαμβάνουν:</a:t>
            </a:r>
          </a:p>
          <a:p>
            <a:pPr marL="342900" indent="-342900">
              <a:buFont typeface="Arial" panose="020B0604020202020204" pitchFamily="34" charset="0"/>
              <a:buChar char="•"/>
            </a:pPr>
            <a:r>
              <a:rPr lang="el" sz="2000" dirty="0">
                <a:latin typeface="Lato" panose="020F0502020204030203" pitchFamily="34" charset="0"/>
                <a:ea typeface="Lato" panose="020F0502020204030203" pitchFamily="34" charset="0"/>
                <a:cs typeface="Lato" panose="020F0502020204030203" pitchFamily="34" charset="0"/>
              </a:rPr>
              <a:t>Διακόσμηση κέικ</a:t>
            </a:r>
          </a:p>
          <a:p>
            <a:pPr marL="285750" indent="-285750">
              <a:buFont typeface="Arial" panose="020B0604020202020204" pitchFamily="34" charset="0"/>
              <a:buChar char="•"/>
            </a:pPr>
            <a:r>
              <a:rPr lang="el" sz="2000" dirty="0">
                <a:latin typeface="Lato" panose="020F0502020204030203" pitchFamily="34" charset="0"/>
                <a:ea typeface="Lato" panose="020F0502020204030203" pitchFamily="34" charset="0"/>
                <a:cs typeface="Lato" panose="020F0502020204030203" pitchFamily="34" charset="0"/>
              </a:rPr>
              <a:t>Ζωγραφική</a:t>
            </a:r>
          </a:p>
          <a:p>
            <a:pPr marL="285750" indent="-285750">
              <a:buFont typeface="Arial" panose="020B0604020202020204" pitchFamily="34" charset="0"/>
              <a:buChar char="•"/>
            </a:pPr>
            <a:r>
              <a:rPr lang="el" sz="2000" dirty="0">
                <a:latin typeface="Lato" panose="020F0502020204030203" pitchFamily="34" charset="0"/>
                <a:ea typeface="Lato" panose="020F0502020204030203" pitchFamily="34" charset="0"/>
                <a:cs typeface="Lato" panose="020F0502020204030203" pitchFamily="34" charset="0"/>
              </a:rPr>
              <a:t>Ξύλινα αντικείμενα</a:t>
            </a:r>
          </a:p>
          <a:p>
            <a:pPr marL="285750" indent="-285750">
              <a:buFont typeface="Arial" panose="020B0604020202020204" pitchFamily="34" charset="0"/>
              <a:buChar char="•"/>
            </a:pPr>
            <a:r>
              <a:rPr lang="el" sz="2000" dirty="0">
                <a:latin typeface="Lato" panose="020F0502020204030203" pitchFamily="34" charset="0"/>
                <a:ea typeface="Lato" panose="020F0502020204030203" pitchFamily="34" charset="0"/>
                <a:cs typeface="Lato" panose="020F0502020204030203" pitchFamily="34" charset="0"/>
              </a:rPr>
              <a:t>Τραγούδι</a:t>
            </a:r>
          </a:p>
          <a:p>
            <a:pPr marL="285750" indent="-285750">
              <a:buFont typeface="Arial" panose="020B0604020202020204" pitchFamily="34" charset="0"/>
              <a:buChar char="•"/>
            </a:pPr>
            <a:r>
              <a:rPr lang="el" sz="2000" dirty="0">
                <a:latin typeface="Lato" panose="020F0502020204030203" pitchFamily="34" charset="0"/>
                <a:ea typeface="Lato" panose="020F0502020204030203" pitchFamily="34" charset="0"/>
                <a:cs typeface="Lato" panose="020F0502020204030203" pitchFamily="34" charset="0"/>
              </a:rPr>
              <a:t>Χορός</a:t>
            </a:r>
          </a:p>
          <a:p>
            <a:pPr marL="285750" indent="-285750">
              <a:buFont typeface="Arial" panose="020B0604020202020204" pitchFamily="34" charset="0"/>
              <a:buChar char="•"/>
            </a:pPr>
            <a:r>
              <a:rPr lang="el" sz="2000" dirty="0">
                <a:latin typeface="Lato" panose="020F0502020204030203" pitchFamily="34" charset="0"/>
                <a:ea typeface="Lato" panose="020F0502020204030203" pitchFamily="34" charset="0"/>
                <a:cs typeface="Lato" panose="020F0502020204030203" pitchFamily="34" charset="0"/>
              </a:rPr>
              <a:t>Δράμα</a:t>
            </a:r>
          </a:p>
          <a:p>
            <a:endParaRPr lang="en-IE" sz="2000" dirty="0">
              <a:latin typeface="Lato" panose="020F0502020204030203" pitchFamily="34" charset="0"/>
              <a:ea typeface="Lato" panose="020F0502020204030203" pitchFamily="34" charset="0"/>
              <a:cs typeface="Lato" panose="020F0502020204030203" pitchFamily="34" charset="0"/>
            </a:endParaRPr>
          </a:p>
        </p:txBody>
      </p:sp>
      <p:sp>
        <p:nvSpPr>
          <p:cNvPr id="17" name="TextBox 16">
            <a:extLst>
              <a:ext uri="{FF2B5EF4-FFF2-40B4-BE49-F238E27FC236}">
                <a16:creationId xmlns:a16="http://schemas.microsoft.com/office/drawing/2014/main" id="{12356FA9-D4E6-5107-087A-163C28C642AA}"/>
              </a:ext>
            </a:extLst>
          </p:cNvPr>
          <p:cNvSpPr txBox="1"/>
          <p:nvPr/>
        </p:nvSpPr>
        <p:spPr>
          <a:xfrm>
            <a:off x="6096000" y="6209017"/>
            <a:ext cx="6217920" cy="276999"/>
          </a:xfrm>
          <a:prstGeom prst="rect">
            <a:avLst/>
          </a:prstGeom>
          <a:noFill/>
        </p:spPr>
        <p:txBody>
          <a:bodyPr wrap="square">
            <a:spAutoFit/>
          </a:bodyPr>
          <a:lstStyle/>
          <a:p>
            <a:r>
              <a:rPr lang="el" sz="1200" dirty="0">
                <a:solidFill>
                  <a:srgbClr val="FFC652"/>
                </a:solidFill>
                <a:latin typeface="Josefin Sans" pitchFamily="2" charset="0"/>
                <a:hlinkClick r:id="rId2">
                  <a:extLst>
                    <a:ext uri="{A12FA001-AC4F-418D-AE19-62706E023703}">
                      <ahyp:hlinkClr xmlns:ahyp="http://schemas.microsoft.com/office/drawing/2018/hyperlinkcolor" val="tx"/>
                    </a:ext>
                  </a:extLst>
                </a:hlinkClick>
              </a:rPr>
              <a:t>Πηγή: https://www.penguinrandomhouse.com/book-clubs/getting-started/</a:t>
            </a:r>
            <a:endParaRPr lang="en-IE" sz="1200" dirty="0">
              <a:solidFill>
                <a:srgbClr val="FFC652"/>
              </a:solidFill>
              <a:latin typeface="Josefin Sans" pitchFamily="2" charset="0"/>
            </a:endParaRPr>
          </a:p>
        </p:txBody>
      </p:sp>
      <p:pic>
        <p:nvPicPr>
          <p:cNvPr id="7" name="Picture 6" descr="A picture containing blur&#10;&#10;Description automatically generated">
            <a:extLst>
              <a:ext uri="{FF2B5EF4-FFF2-40B4-BE49-F238E27FC236}">
                <a16:creationId xmlns:a16="http://schemas.microsoft.com/office/drawing/2014/main" id="{BF648153-7AEF-47A8-AA32-D058DB8D4BE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8202" y="1149411"/>
            <a:ext cx="5407243" cy="4349932"/>
          </a:xfrm>
          <a:prstGeom prst="rect">
            <a:avLst/>
          </a:prstGeom>
        </p:spPr>
      </p:pic>
      <p:sp>
        <p:nvSpPr>
          <p:cNvPr id="9" name="TextBox 8">
            <a:extLst>
              <a:ext uri="{FF2B5EF4-FFF2-40B4-BE49-F238E27FC236}">
                <a16:creationId xmlns:a16="http://schemas.microsoft.com/office/drawing/2014/main" id="{2DBF54A4-78C6-B300-25B3-052CA6C39134}"/>
              </a:ext>
            </a:extLst>
          </p:cNvPr>
          <p:cNvSpPr txBox="1"/>
          <p:nvPr/>
        </p:nvSpPr>
        <p:spPr>
          <a:xfrm>
            <a:off x="4348233" y="5624242"/>
            <a:ext cx="7727212" cy="523220"/>
          </a:xfrm>
          <a:prstGeom prst="rect">
            <a:avLst/>
          </a:prstGeom>
          <a:noFill/>
        </p:spPr>
        <p:txBody>
          <a:bodyPr wrap="square">
            <a:spAutoFit/>
          </a:bodyPr>
          <a:lstStyle/>
          <a:p>
            <a:pPr algn="r"/>
            <a:r>
              <a:rPr lang="el" sz="1400" dirty="0">
                <a:solidFill>
                  <a:srgbClr val="51A9BA"/>
                </a:solidFill>
                <a:latin typeface="Lato" panose="020F0502020204030203" pitchFamily="34" charset="0"/>
                <a:ea typeface="Lato" panose="020F0502020204030203" pitchFamily="34" charset="0"/>
                <a:cs typeface="Lato" panose="020F0502020204030203" pitchFamily="34" charset="0"/>
              </a:rPr>
              <a:t>Διαβάστε περισσότερα για την έναρξη μιας συλλογικής δημιουργικής απασχόησης εδώ: </a:t>
            </a:r>
            <a:br>
              <a:rPr lang="en-IE" sz="1400" dirty="0">
                <a:solidFill>
                  <a:srgbClr val="51A9BA"/>
                </a:solidFill>
                <a:latin typeface="Lato" panose="020F0502020204030203" pitchFamily="34" charset="0"/>
                <a:ea typeface="Lato" panose="020F0502020204030203" pitchFamily="34" charset="0"/>
                <a:cs typeface="Lato" panose="020F0502020204030203" pitchFamily="34" charset="0"/>
              </a:rPr>
            </a:br>
            <a:r>
              <a:rPr lang="el" sz="1400" dirty="0">
                <a:solidFill>
                  <a:srgbClr val="51A9BA"/>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https://www.artclubbers.com/blog/2020/6/3/start-a-creative-collective</a:t>
            </a:r>
            <a:endParaRPr lang="en-IE" sz="1400" dirty="0">
              <a:solidFill>
                <a:srgbClr val="51A9BA"/>
              </a:solidFill>
              <a:latin typeface="Lato" panose="020F0502020204030203" pitchFamily="34" charset="0"/>
              <a:ea typeface="Lato" panose="020F0502020204030203" pitchFamily="34" charset="0"/>
              <a:cs typeface="Lato" panose="020F0502020204030203" pitchFamily="34" charset="0"/>
            </a:endParaRPr>
          </a:p>
        </p:txBody>
      </p:sp>
      <p:sp>
        <p:nvSpPr>
          <p:cNvPr id="10" name="TextBox 9">
            <a:extLst>
              <a:ext uri="{FF2B5EF4-FFF2-40B4-BE49-F238E27FC236}">
                <a16:creationId xmlns:a16="http://schemas.microsoft.com/office/drawing/2014/main" id="{B5566638-D0B7-4F06-15C6-C598EB40B018}"/>
              </a:ext>
            </a:extLst>
          </p:cNvPr>
          <p:cNvSpPr txBox="1"/>
          <p:nvPr/>
        </p:nvSpPr>
        <p:spPr>
          <a:xfrm>
            <a:off x="6681265" y="1220157"/>
            <a:ext cx="5394180" cy="276999"/>
          </a:xfrm>
          <a:prstGeom prst="rect">
            <a:avLst/>
          </a:prstGeom>
          <a:noFill/>
        </p:spPr>
        <p:txBody>
          <a:bodyPr wrap="square" rtlCol="0">
            <a:spAutoFit/>
          </a:bodyPr>
          <a:lstStyle/>
          <a:p>
            <a:pPr algn="r"/>
            <a:r>
              <a:rPr lang="el" sz="1200" dirty="0">
                <a:solidFill>
                  <a:schemeClr val="bg1"/>
                </a:solidFill>
                <a:latin typeface="Josefin Sans" pitchFamily="2" charset="0"/>
              </a:rPr>
              <a:t>Image Credit – </a:t>
            </a:r>
            <a:r>
              <a:rPr lang="el" sz="1200" dirty="0" err="1">
                <a:solidFill>
                  <a:schemeClr val="bg1"/>
                </a:solidFill>
                <a:latin typeface="Josefin Sans" pitchFamily="2" charset="0"/>
              </a:rPr>
              <a:t>Skitterphoto </a:t>
            </a:r>
            <a:r>
              <a:rPr lang="el" sz="1200" dirty="0">
                <a:solidFill>
                  <a:schemeClr val="bg1"/>
                </a:solidFill>
                <a:latin typeface="Josefin Sans" pitchFamily="2" charset="0"/>
              </a:rPr>
              <a:t>– </a:t>
            </a:r>
            <a:r>
              <a:rPr lang="el" sz="1200" dirty="0" err="1">
                <a:solidFill>
                  <a:schemeClr val="bg1"/>
                </a:solidFill>
                <a:latin typeface="Josefin Sans" pitchFamily="2" charset="0"/>
              </a:rPr>
              <a:t>Pixabay</a:t>
            </a:r>
            <a:r>
              <a:rPr lang="el" sz="1200" dirty="0">
                <a:solidFill>
                  <a:schemeClr val="bg1"/>
                </a:solidFill>
                <a:latin typeface="Josefin Sans" pitchFamily="2" charset="0"/>
              </a:rPr>
              <a:t> </a:t>
            </a:r>
          </a:p>
        </p:txBody>
      </p:sp>
    </p:spTree>
    <p:extLst>
      <p:ext uri="{BB962C8B-B14F-4D97-AF65-F5344CB8AC3E}">
        <p14:creationId xmlns:p14="http://schemas.microsoft.com/office/powerpoint/2010/main" val="28851010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8DE1254-A62B-94A6-CED4-A8C74FBF3CA4}"/>
              </a:ext>
            </a:extLst>
          </p:cNvPr>
          <p:cNvSpPr>
            <a:spLocks noGrp="1"/>
          </p:cNvSpPr>
          <p:nvPr>
            <p:ph type="body" sz="quarter" idx="16"/>
          </p:nvPr>
        </p:nvSpPr>
        <p:spPr>
          <a:xfrm>
            <a:off x="685835" y="4024304"/>
            <a:ext cx="7718578" cy="866585"/>
          </a:xfrm>
        </p:spPr>
        <p:txBody>
          <a:bodyPr/>
          <a:lstStyle/>
          <a:p>
            <a:r>
              <a:rPr lang="el" sz="2200" dirty="0">
                <a:latin typeface="Josefin Sans" pitchFamily="2" charset="0"/>
              </a:rPr>
              <a:t>Αυτή είναι μια ευκαιρία για σας να αναλογιστείτε και να απαντήσετε σε μερικές σύντομες ερωτήσεις.</a:t>
            </a:r>
          </a:p>
          <a:p>
            <a:endParaRPr lang="en-IE" dirty="0"/>
          </a:p>
        </p:txBody>
      </p:sp>
      <p:sp>
        <p:nvSpPr>
          <p:cNvPr id="3" name="Text Placeholder 2">
            <a:extLst>
              <a:ext uri="{FF2B5EF4-FFF2-40B4-BE49-F238E27FC236}">
                <a16:creationId xmlns:a16="http://schemas.microsoft.com/office/drawing/2014/main" id="{B6B9E49D-C0CD-7A92-6489-A5CCEC1C9F0F}"/>
              </a:ext>
            </a:extLst>
          </p:cNvPr>
          <p:cNvSpPr>
            <a:spLocks noGrp="1"/>
          </p:cNvSpPr>
          <p:nvPr>
            <p:ph type="body" sz="quarter" idx="17"/>
          </p:nvPr>
        </p:nvSpPr>
        <p:spPr>
          <a:xfrm>
            <a:off x="685834" y="1832421"/>
            <a:ext cx="10233699" cy="697326"/>
          </a:xfrm>
        </p:spPr>
        <p:txBody>
          <a:bodyPr/>
          <a:lstStyle/>
          <a:p>
            <a:r>
              <a:rPr lang="el" dirty="0">
                <a:latin typeface="Lato" panose="020F0502020204030203" pitchFamily="34" charset="0"/>
                <a:ea typeface="Lato" panose="020F0502020204030203" pitchFamily="34" charset="0"/>
                <a:cs typeface="Lato" panose="020F0502020204030203" pitchFamily="34" charset="0"/>
              </a:rPr>
              <a:t>Προτάσεις και μελλοντικός </a:t>
            </a:r>
            <a:br>
              <a:rPr lang="en-IE" dirty="0">
                <a:latin typeface="Lato" panose="020F0502020204030203" pitchFamily="34" charset="0"/>
                <a:ea typeface="Lato" panose="020F0502020204030203" pitchFamily="34" charset="0"/>
                <a:cs typeface="Lato" panose="020F0502020204030203" pitchFamily="34" charset="0"/>
              </a:rPr>
            </a:br>
            <a:r>
              <a:rPr lang="el" dirty="0">
                <a:latin typeface="Lato" panose="020F0502020204030203" pitchFamily="34" charset="0"/>
                <a:ea typeface="Lato" panose="020F0502020204030203" pitchFamily="34" charset="0"/>
                <a:cs typeface="Lato" panose="020F0502020204030203" pitchFamily="34" charset="0"/>
              </a:rPr>
              <a:t>σχεδιασμός</a:t>
            </a:r>
          </a:p>
          <a:p>
            <a:endParaRPr lang="en-IE"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5365509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D4DC1D-F7DA-46D5-328C-C034416E416F}"/>
              </a:ext>
            </a:extLst>
          </p:cNvPr>
          <p:cNvSpPr>
            <a:spLocks noGrp="1"/>
          </p:cNvSpPr>
          <p:nvPr>
            <p:ph type="sldNum" sz="quarter" idx="12"/>
          </p:nvPr>
        </p:nvSpPr>
        <p:spPr/>
        <p:txBody>
          <a:bodyPr/>
          <a:lstStyle/>
          <a:p>
            <a:fld id="{48F63A3B-78C7-47BE-AE5E-E10140E04643}" type="slidenum">
              <a:rPr lang="en-US" smtClean="0"/>
              <a:t>58</a:t>
            </a:fld>
            <a:endParaRPr lang="en-US" dirty="0"/>
          </a:p>
        </p:txBody>
      </p:sp>
      <p:pic>
        <p:nvPicPr>
          <p:cNvPr id="4" name="Picture 3" descr="A picture containing text, vector graphics&#10;&#10;Description automatically generated">
            <a:extLst>
              <a:ext uri="{FF2B5EF4-FFF2-40B4-BE49-F238E27FC236}">
                <a16:creationId xmlns:a16="http://schemas.microsoft.com/office/drawing/2014/main" id="{9CEA4715-1063-7569-8CD4-D10435B386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055" y="4058070"/>
            <a:ext cx="4621427" cy="3425326"/>
          </a:xfrm>
          <a:prstGeom prst="rect">
            <a:avLst/>
          </a:prstGeom>
        </p:spPr>
      </p:pic>
      <p:sp>
        <p:nvSpPr>
          <p:cNvPr id="5" name="TextBox 4">
            <a:extLst>
              <a:ext uri="{FF2B5EF4-FFF2-40B4-BE49-F238E27FC236}">
                <a16:creationId xmlns:a16="http://schemas.microsoft.com/office/drawing/2014/main" id="{4BF92BCE-D4CC-FFC2-7B7B-EE00F96FB9D7}"/>
              </a:ext>
            </a:extLst>
          </p:cNvPr>
          <p:cNvSpPr txBox="1"/>
          <p:nvPr/>
        </p:nvSpPr>
        <p:spPr>
          <a:xfrm>
            <a:off x="320584" y="73165"/>
            <a:ext cx="11575494" cy="4832092"/>
          </a:xfrm>
          <a:prstGeom prst="rect">
            <a:avLst/>
          </a:prstGeom>
          <a:noFill/>
        </p:spPr>
        <p:txBody>
          <a:bodyPr wrap="square" rtlCol="0">
            <a:spAutoFit/>
          </a:bodyPr>
          <a:lstStyle/>
          <a:p>
            <a:endParaRPr lang="en-IE" sz="2400" dirty="0">
              <a:latin typeface="Lato" panose="020F0502020204030203" pitchFamily="34" charset="0"/>
              <a:ea typeface="Lato" panose="020F0502020204030203" pitchFamily="34" charset="0"/>
              <a:cs typeface="Lato" panose="020F0502020204030203" pitchFamily="34" charset="0"/>
            </a:endParaRPr>
          </a:p>
          <a:p>
            <a:r>
              <a:rPr lang="el" sz="2400" dirty="0">
                <a:latin typeface="Lato" panose="020F0502020204030203" pitchFamily="34" charset="0"/>
                <a:ea typeface="Lato" panose="020F0502020204030203" pitchFamily="34" charset="0"/>
                <a:cs typeface="Lato" panose="020F0502020204030203" pitchFamily="34" charset="0"/>
              </a:rPr>
              <a:t>Ποια είναι τα βασικά σας σημεία από αυτό το μάθημα;</a:t>
            </a:r>
          </a:p>
          <a:p>
            <a:endParaRPr lang="el" sz="2400" dirty="0">
              <a:latin typeface="Lato" panose="020F0502020204030203" pitchFamily="34" charset="0"/>
              <a:ea typeface="Lato" panose="020F0502020204030203" pitchFamily="34" charset="0"/>
              <a:cs typeface="Lato" panose="020F0502020204030203" pitchFamily="34" charset="0"/>
            </a:endParaRPr>
          </a:p>
          <a:p>
            <a:pPr algn="just"/>
            <a:r>
              <a:rPr lang="el" sz="2400" dirty="0">
                <a:latin typeface="Lato" panose="020F0502020204030203" pitchFamily="34" charset="0"/>
                <a:ea typeface="Lato" panose="020F0502020204030203" pitchFamily="34" charset="0"/>
                <a:cs typeface="Lato" panose="020F0502020204030203" pitchFamily="34" charset="0"/>
              </a:rPr>
              <a:t>Αισθάνεστε καλύτερα εξοπλισμένοι για να σκεφτείτε να χρησιμοποιήσετε το ιατρείο σας ως διέξοδο για ομάδες Κοινωνικής Συνταγογράφησης;</a:t>
            </a:r>
          </a:p>
          <a:p>
            <a:pPr algn="just"/>
            <a:endParaRPr lang="el" sz="2400" dirty="0">
              <a:latin typeface="Lato" panose="020F0502020204030203" pitchFamily="34" charset="0"/>
              <a:ea typeface="Lato" panose="020F0502020204030203" pitchFamily="34" charset="0"/>
              <a:cs typeface="Lato" panose="020F0502020204030203" pitchFamily="34" charset="0"/>
            </a:endParaRPr>
          </a:p>
          <a:p>
            <a:r>
              <a:rPr lang="el" sz="2400" dirty="0">
                <a:latin typeface="Lato" panose="020F0502020204030203" pitchFamily="34" charset="0"/>
                <a:ea typeface="Lato" panose="020F0502020204030203" pitchFamily="34" charset="0"/>
                <a:cs typeface="Lato" panose="020F0502020204030203" pitchFamily="34" charset="0"/>
              </a:rPr>
              <a:t>Θα σκεφτόσασταν να χρησιμοποιήσετε κάποια από τις δραστηριότητες που αναφέρονται στο ιατρείο σας;</a:t>
            </a:r>
          </a:p>
          <a:p>
            <a:endParaRPr lang="el" sz="2400" dirty="0">
              <a:latin typeface="Lato" panose="020F0502020204030203" pitchFamily="34" charset="0"/>
              <a:ea typeface="Lato" panose="020F0502020204030203" pitchFamily="34" charset="0"/>
              <a:cs typeface="Lato" panose="020F0502020204030203" pitchFamily="34" charset="0"/>
            </a:endParaRPr>
          </a:p>
          <a:p>
            <a:r>
              <a:rPr lang="el" sz="2400" dirty="0">
                <a:latin typeface="Lato" panose="020F0502020204030203" pitchFamily="34" charset="0"/>
                <a:ea typeface="Lato" panose="020F0502020204030203" pitchFamily="34" charset="0"/>
                <a:cs typeface="Lato" panose="020F0502020204030203" pitchFamily="34" charset="0"/>
              </a:rPr>
              <a:t>Αυτό το μάθημα σας έκανε να σκεφτείτε περισσότερο τα οφέλη της τέχνης και του πολιτισμού στην κοινωνική συνταγογράφηση;</a:t>
            </a:r>
          </a:p>
          <a:p>
            <a:endParaRPr lang="en-IE" sz="1600" dirty="0">
              <a:latin typeface="Lato" panose="020F0502020204030203" pitchFamily="34" charset="0"/>
              <a:ea typeface="Lato" panose="020F0502020204030203" pitchFamily="34" charset="0"/>
              <a:cs typeface="Lato" panose="020F0502020204030203" pitchFamily="34" charset="0"/>
            </a:endParaRPr>
          </a:p>
          <a:p>
            <a:endParaRPr lang="en-IE" sz="1400" dirty="0">
              <a:latin typeface="Lato" panose="020F0502020204030203" pitchFamily="34" charset="0"/>
              <a:ea typeface="Lato" panose="020F0502020204030203" pitchFamily="34" charset="0"/>
              <a:cs typeface="Lato" panose="020F0502020204030203" pitchFamily="34" charset="0"/>
            </a:endParaRPr>
          </a:p>
          <a:p>
            <a:endParaRPr lang="en-IE" sz="14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720665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30D21D-EDA4-E8E6-9E11-BD0AF91375E2}"/>
              </a:ext>
            </a:extLst>
          </p:cNvPr>
          <p:cNvSpPr>
            <a:spLocks noGrp="1"/>
          </p:cNvSpPr>
          <p:nvPr>
            <p:ph type="body" sz="quarter" idx="16"/>
          </p:nvPr>
        </p:nvSpPr>
        <p:spPr>
          <a:xfrm>
            <a:off x="618461" y="2209400"/>
            <a:ext cx="10512420" cy="4771789"/>
          </a:xfrm>
        </p:spPr>
        <p:txBody>
          <a:bodyPr/>
          <a:lstStyle/>
          <a:p>
            <a:pPr algn="just"/>
            <a:r>
              <a:rPr lang="el" dirty="0">
                <a:solidFill>
                  <a:schemeClr val="tx1"/>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Πανεπιστήμιο του Λίβερπουλ</a:t>
            </a:r>
            <a:r>
              <a:rPr lang="en-US" dirty="0">
                <a:solidFill>
                  <a:schemeClr val="tx1"/>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a:t>
            </a:r>
            <a:r>
              <a:rPr lang="el" dirty="0">
                <a:solidFill>
                  <a:schemeClr val="tx1"/>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Η τέχνη της κοινωνικής συνταγογράφησης: Πολιτική ενημέρωσης για δημιουργικές παρεμβάσεις στη φροντίδα ψυχικής υγείας</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r>
              <a:rPr lang="el" dirty="0">
                <a:solidFill>
                  <a:schemeClr val="tx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Ο Παγκόσμιος Οργανισμός Υγείας </a:t>
            </a:r>
            <a:r>
              <a:rPr lang="el-GR" dirty="0">
                <a:solidFill>
                  <a:schemeClr val="tx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δ</a:t>
            </a:r>
            <a:r>
              <a:rPr lang="el" dirty="0">
                <a:solidFill>
                  <a:schemeClr val="tx1"/>
                </a:solidFill>
                <a:latin typeface="Lato" panose="020F0502020204030203" pitchFamily="34" charset="0"/>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ίνει έμφαση στη σύνδεση μεταξύ των τεχνών και της ψυχικής υγείας</a:t>
            </a:r>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r>
              <a:rPr lang="el" altLang="en-US" sz="2400" dirty="0">
                <a:solidFill>
                  <a:schemeClr val="tx1"/>
                </a:solidFill>
                <a:latin typeface="Lato" panose="020F0502020204030203" pitchFamily="34" charset="0"/>
                <a:ea typeface="Lato" panose="020F0502020204030203" pitchFamily="34" charset="0"/>
                <a:cs typeface="Lato" panose="020F0502020204030203" pitchFamily="34" charset="0"/>
              </a:rPr>
              <a:t>Ανακαλύψτε περισσότερες καλλιτεχνικές και πολιτιστικές δραστηριότητες για την υγεία και την ευημερία σας: </a:t>
            </a:r>
            <a:r>
              <a:rPr lang="el" altLang="en-US" sz="2400" dirty="0">
                <a:solidFill>
                  <a:schemeClr val="tx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g.co/ </a:t>
            </a:r>
            <a:r>
              <a:rPr lang="el" altLang="en-US" sz="2400" dirty="0" err="1">
                <a:solidFill>
                  <a:schemeClr val="tx1"/>
                </a:solidFill>
                <a:latin typeface="Lato" panose="020F0502020204030203" pitchFamily="34" charset="0"/>
                <a:ea typeface="Lato" panose="020F0502020204030203" pitchFamily="34" charset="0"/>
                <a:cs typeface="Lato" panose="020F0502020204030203" pitchFamily="34" charset="0"/>
                <a:hlinkClick r:id="rId4">
                  <a:extLst>
                    <a:ext uri="{A12FA001-AC4F-418D-AE19-62706E023703}">
                      <ahyp:hlinkClr xmlns:ahyp="http://schemas.microsoft.com/office/drawing/2018/hyperlinkcolor" val="tx"/>
                    </a:ext>
                  </a:extLst>
                </a:hlinkClick>
              </a:rPr>
              <a:t>artshealth</a:t>
            </a:r>
            <a:endParaRPr lang="en-US" altLang="en-US" sz="2400"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endParaRPr lang="en-US" dirty="0">
              <a:solidFill>
                <a:schemeClr val="tx1"/>
              </a:solidFill>
              <a:latin typeface="Lato" panose="020F0502020204030203" pitchFamily="34" charset="0"/>
              <a:ea typeface="Lato" panose="020F0502020204030203" pitchFamily="34" charset="0"/>
              <a:cs typeface="Lato" panose="020F0502020204030203" pitchFamily="34" charset="0"/>
            </a:endParaRPr>
          </a:p>
          <a:p>
            <a:pPr algn="just"/>
            <a:endParaRPr lang="en-IE" dirty="0">
              <a:solidFill>
                <a:srgbClr val="FFC652"/>
              </a:solidFill>
              <a:latin typeface="Lato" panose="020F0502020204030203" pitchFamily="34" charset="0"/>
              <a:ea typeface="Lato" panose="020F0502020204030203" pitchFamily="34" charset="0"/>
              <a:cs typeface="Lato" panose="020F0502020204030203" pitchFamily="34" charset="0"/>
            </a:endParaRPr>
          </a:p>
        </p:txBody>
      </p:sp>
      <p:sp>
        <p:nvSpPr>
          <p:cNvPr id="3" name="Text Placeholder 2">
            <a:extLst>
              <a:ext uri="{FF2B5EF4-FFF2-40B4-BE49-F238E27FC236}">
                <a16:creationId xmlns:a16="http://schemas.microsoft.com/office/drawing/2014/main" id="{06B4174A-C3E7-7A39-C9F9-83012C0D3CDA}"/>
              </a:ext>
            </a:extLst>
          </p:cNvPr>
          <p:cNvSpPr>
            <a:spLocks noGrp="1"/>
          </p:cNvSpPr>
          <p:nvPr>
            <p:ph type="body" sz="quarter" idx="17"/>
          </p:nvPr>
        </p:nvSpPr>
        <p:spPr/>
        <p:txBody>
          <a:bodyPr/>
          <a:lstStyle/>
          <a:p>
            <a:r>
              <a:rPr lang="el" sz="4000" dirty="0">
                <a:latin typeface="Lato" panose="020F0502020204030203" pitchFamily="34" charset="0"/>
                <a:ea typeface="Lato" panose="020F0502020204030203" pitchFamily="34" charset="0"/>
                <a:cs typeface="Lato" panose="020F0502020204030203" pitchFamily="34" charset="0"/>
              </a:rPr>
              <a:t>Άλλοι ενδιαφέροντες σύνδεσμοι για να εξερευνήσετε…</a:t>
            </a:r>
          </a:p>
        </p:txBody>
      </p:sp>
    </p:spTree>
    <p:extLst>
      <p:ext uri="{BB962C8B-B14F-4D97-AF65-F5344CB8AC3E}">
        <p14:creationId xmlns:p14="http://schemas.microsoft.com/office/powerpoint/2010/main" val="2887372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51B780-1CB3-98DB-03DB-10ED943C56DF}"/>
              </a:ext>
            </a:extLst>
          </p:cNvPr>
          <p:cNvSpPr>
            <a:spLocks noGrp="1"/>
          </p:cNvSpPr>
          <p:nvPr>
            <p:ph type="body" sz="quarter" idx="16"/>
          </p:nvPr>
        </p:nvSpPr>
        <p:spPr>
          <a:xfrm>
            <a:off x="746852" y="921721"/>
            <a:ext cx="7184457" cy="1160521"/>
          </a:xfrm>
        </p:spPr>
        <p:txBody>
          <a:bodyPr/>
          <a:lstStyle/>
          <a:p>
            <a:pPr algn="just">
              <a:lnSpc>
                <a:spcPct val="150000"/>
              </a:lnSpc>
            </a:pPr>
            <a:r>
              <a:rPr lang="el" sz="2000" dirty="0">
                <a:latin typeface="Lato" panose="020F0502020204030203" pitchFamily="34" charset="0"/>
                <a:ea typeface="Lato" panose="020F0502020204030203" pitchFamily="34" charset="0"/>
                <a:cs typeface="Lato" panose="020F0502020204030203" pitchFamily="34" charset="0"/>
              </a:rPr>
              <a:t>Η Κοινωνική Συνταγογράφηση είναι ένας ισχυρός κοινοτικός μηχανισμός για τη βελτίωση της σωματικής, συναισθηματικής και ψυχικής ευεξίας των ενηλίκων, συνδέοντάς τους με πηγές υποστήριξης που δεν βασίζονται στην ιατρική κοινότητα.</a:t>
            </a:r>
          </a:p>
          <a:p>
            <a:pPr algn="just">
              <a:lnSpc>
                <a:spcPct val="150000"/>
              </a:lnSpc>
            </a:pPr>
            <a:endParaRPr lang="en-US" sz="2000" dirty="0">
              <a:latin typeface="Lato" panose="020F0502020204030203" pitchFamily="34" charset="0"/>
              <a:ea typeface="Lato" panose="020F0502020204030203" pitchFamily="34" charset="0"/>
              <a:cs typeface="Lato" panose="020F0502020204030203" pitchFamily="34" charset="0"/>
            </a:endParaRPr>
          </a:p>
          <a:p>
            <a:pPr algn="just">
              <a:lnSpc>
                <a:spcPct val="150000"/>
              </a:lnSpc>
            </a:pPr>
            <a:r>
              <a:rPr lang="el" sz="2000" dirty="0">
                <a:latin typeface="Lato" panose="020F0502020204030203" pitchFamily="34" charset="0"/>
                <a:ea typeface="Lato" panose="020F0502020204030203" pitchFamily="34" charset="0"/>
                <a:cs typeface="Lato" panose="020F0502020204030203" pitchFamily="34" charset="0"/>
              </a:rPr>
              <a:t>Αυτό το μάθημα εστιάζει αντ' αυτού στην ενσωμάτωση της παροχής υπηρεσιών υγείας και της ευημερίας σε κοινωνικές και πολιτιστικές κοινότητες/δημόσιες ρυθμίσεις μέσω της κοινωνικής συνταγογράφησης .</a:t>
            </a:r>
            <a:endParaRPr lang="en-IE" sz="2000" dirty="0">
              <a:latin typeface="Lato" panose="020F0502020204030203" pitchFamily="34" charset="0"/>
              <a:ea typeface="Lato" panose="020F0502020204030203" pitchFamily="34" charset="0"/>
              <a:cs typeface="Lato" panose="020F0502020204030203" pitchFamily="34" charset="0"/>
            </a:endParaRPr>
          </a:p>
          <a:p>
            <a:pPr algn="just">
              <a:lnSpc>
                <a:spcPct val="150000"/>
              </a:lnSpc>
            </a:pPr>
            <a:endParaRPr lang="en-IE" sz="2000" dirty="0">
              <a:latin typeface="Lato" panose="020F0502020204030203" pitchFamily="34" charset="0"/>
              <a:ea typeface="Lato" panose="020F0502020204030203" pitchFamily="34" charset="0"/>
              <a:cs typeface="Lato" panose="020F0502020204030203" pitchFamily="34" charset="0"/>
            </a:endParaRPr>
          </a:p>
        </p:txBody>
      </p:sp>
      <p:sp>
        <p:nvSpPr>
          <p:cNvPr id="5" name="Text Placeholder 4">
            <a:extLst>
              <a:ext uri="{FF2B5EF4-FFF2-40B4-BE49-F238E27FC236}">
                <a16:creationId xmlns:a16="http://schemas.microsoft.com/office/drawing/2014/main" id="{B8B443CD-B65E-0CEC-F0F6-1573953981CB}"/>
              </a:ext>
            </a:extLst>
          </p:cNvPr>
          <p:cNvSpPr>
            <a:spLocks noGrp="1"/>
          </p:cNvSpPr>
          <p:nvPr>
            <p:ph type="body" sz="quarter" idx="18"/>
          </p:nvPr>
        </p:nvSpPr>
        <p:spPr>
          <a:xfrm>
            <a:off x="9123680" y="3087000"/>
            <a:ext cx="2214880" cy="684000"/>
          </a:xfrm>
        </p:spPr>
        <p:txBody>
          <a:bodyPr/>
          <a:lstStyle/>
          <a:p>
            <a:pPr algn="ctr"/>
            <a:r>
              <a:rPr lang="el" sz="1800" dirty="0">
                <a:latin typeface="Lato" panose="020F0502020204030203" pitchFamily="34" charset="0"/>
                <a:ea typeface="Lato" panose="020F0502020204030203" pitchFamily="34" charset="0"/>
                <a:cs typeface="Lato" panose="020F0502020204030203" pitchFamily="34" charset="0"/>
              </a:rPr>
              <a:t>Τι είναι η κοινωνική συνταγογράφηση;</a:t>
            </a:r>
          </a:p>
        </p:txBody>
      </p:sp>
    </p:spTree>
    <p:extLst>
      <p:ext uri="{BB962C8B-B14F-4D97-AF65-F5344CB8AC3E}">
        <p14:creationId xmlns:p14="http://schemas.microsoft.com/office/powerpoint/2010/main" val="23127032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 Placeholder 87">
            <a:extLst>
              <a:ext uri="{FF2B5EF4-FFF2-40B4-BE49-F238E27FC236}">
                <a16:creationId xmlns:a16="http://schemas.microsoft.com/office/drawing/2014/main" id="{8D90A2CC-F560-074D-A915-F7AEB94663E5}"/>
              </a:ext>
            </a:extLst>
          </p:cNvPr>
          <p:cNvSpPr>
            <a:spLocks noGrp="1"/>
          </p:cNvSpPr>
          <p:nvPr>
            <p:ph type="body" sz="quarter" idx="17"/>
          </p:nvPr>
        </p:nvSpPr>
        <p:spPr>
          <a:xfrm>
            <a:off x="0" y="4835340"/>
            <a:ext cx="12252960" cy="992499"/>
          </a:xfrm>
        </p:spPr>
        <p:txBody>
          <a:bodyPr/>
          <a:lstStyle/>
          <a:p>
            <a:r>
              <a:rPr lang="el" sz="2400" dirty="0">
                <a:latin typeface="Lato" panose="020F0502020204030203" pitchFamily="34" charset="0"/>
                <a:ea typeface="Lato" panose="020F0502020204030203" pitchFamily="34" charset="0"/>
                <a:cs typeface="Lato" panose="020F0502020204030203" pitchFamily="34" charset="0"/>
              </a:rPr>
              <a:t>Σας ευχαριστούμε που ασχοληθήκατε με το μάθημα </a:t>
            </a:r>
            <a:r>
              <a:rPr lang="en-US" sz="2400" dirty="0">
                <a:latin typeface="Lato" panose="020F0502020204030203" pitchFamily="34" charset="0"/>
                <a:ea typeface="Lato" panose="020F0502020204030203" pitchFamily="34" charset="0"/>
                <a:cs typeface="Lato" panose="020F0502020204030203" pitchFamily="34" charset="0"/>
              </a:rPr>
              <a:t>“</a:t>
            </a:r>
            <a:r>
              <a:rPr lang="el" sz="2400" dirty="0">
                <a:latin typeface="Lato" panose="020F0502020204030203" pitchFamily="34" charset="0"/>
                <a:ea typeface="Lato" panose="020F0502020204030203" pitchFamily="34" charset="0"/>
                <a:cs typeface="Lato" panose="020F0502020204030203" pitchFamily="34" charset="0"/>
              </a:rPr>
              <a:t>Εισαγωγή στην Κοινωνική Συνταγογράφηση για εκπαιδευτικούς</a:t>
            </a:r>
            <a:r>
              <a:rPr lang="en-US" sz="2400" dirty="0">
                <a:latin typeface="Lato" panose="020F0502020204030203" pitchFamily="34" charset="0"/>
                <a:ea typeface="Lato" panose="020F0502020204030203" pitchFamily="34" charset="0"/>
                <a:cs typeface="Lato" panose="020F0502020204030203" pitchFamily="34" charset="0"/>
              </a:rPr>
              <a:t> </a:t>
            </a:r>
            <a:r>
              <a:rPr lang="el" sz="2400" dirty="0">
                <a:latin typeface="Lato" panose="020F0502020204030203" pitchFamily="34" charset="0"/>
                <a:ea typeface="Lato" panose="020F0502020204030203" pitchFamily="34" charset="0"/>
                <a:cs typeface="Lato" panose="020F0502020204030203" pitchFamily="34" charset="0"/>
              </a:rPr>
              <a:t>Κοινωνικών/Πολιτιστικών Υπηρεσιών</a:t>
            </a:r>
            <a:r>
              <a:rPr lang="en-US" sz="2400" dirty="0">
                <a:latin typeface="Lato" panose="020F0502020204030203" pitchFamily="34" charset="0"/>
                <a:ea typeface="Lato" panose="020F0502020204030203" pitchFamily="34" charset="0"/>
                <a:cs typeface="Lato" panose="020F0502020204030203" pitchFamily="34" charset="0"/>
              </a:rPr>
              <a:t>”</a:t>
            </a:r>
            <a:endParaRPr lang="el" sz="2400" dirty="0">
              <a:latin typeface="Lato" panose="020F0502020204030203" pitchFamily="34" charset="0"/>
              <a:ea typeface="Lato" panose="020F0502020204030203" pitchFamily="34" charset="0"/>
              <a:cs typeface="Lato" panose="020F0502020204030203" pitchFamily="34" charset="0"/>
            </a:endParaRPr>
          </a:p>
          <a:p>
            <a:endParaRPr lang="en-US" sz="2400" dirty="0">
              <a:latin typeface="Lato" panose="020F0502020204030203" pitchFamily="34" charset="0"/>
              <a:ea typeface="Lato" panose="020F0502020204030203" pitchFamily="34" charset="0"/>
              <a:cs typeface="Lato" panose="020F0502020204030203" pitchFamily="34" charset="0"/>
            </a:endParaRPr>
          </a:p>
        </p:txBody>
      </p:sp>
      <p:sp>
        <p:nvSpPr>
          <p:cNvPr id="87" name="Text Placeholder 86">
            <a:extLst>
              <a:ext uri="{FF2B5EF4-FFF2-40B4-BE49-F238E27FC236}">
                <a16:creationId xmlns:a16="http://schemas.microsoft.com/office/drawing/2014/main" id="{E6DE0993-E0B5-3F4A-AE6F-4417B7D377A7}"/>
              </a:ext>
            </a:extLst>
          </p:cNvPr>
          <p:cNvSpPr>
            <a:spLocks noGrp="1"/>
          </p:cNvSpPr>
          <p:nvPr>
            <p:ph type="body" sz="quarter" idx="16"/>
          </p:nvPr>
        </p:nvSpPr>
        <p:spPr>
          <a:xfrm>
            <a:off x="0" y="5727720"/>
            <a:ext cx="12002982" cy="819561"/>
          </a:xfrm>
        </p:spPr>
        <p:txBody>
          <a:bodyPr>
            <a:normAutofit/>
          </a:bodyPr>
          <a:lstStyle/>
          <a:p>
            <a:r>
              <a:rPr lang="el" sz="2200" dirty="0">
                <a:latin typeface="Lato" panose="020F0502020204030203" pitchFamily="34" charset="0"/>
                <a:ea typeface="Lato" panose="020F0502020204030203" pitchFamily="34" charset="0"/>
                <a:cs typeface="Lato" panose="020F0502020204030203" pitchFamily="34" charset="0"/>
              </a:rPr>
              <a:t>Μπορείτε να μάθετε περισσότερα για το Activate Project στον ιστότοπο </a:t>
            </a:r>
            <a:r>
              <a:rPr lang="el" sz="2200" b="1" dirty="0">
                <a:solidFill>
                  <a:schemeClr val="tx1"/>
                </a:solidFill>
                <a:latin typeface="Lato" panose="020F0502020204030203" pitchFamily="34" charset="0"/>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www.socialprescribers.eu</a:t>
            </a:r>
            <a:endParaRPr lang="en-US" sz="2200" b="1" dirty="0">
              <a:solidFill>
                <a:schemeClr val="tx1"/>
              </a:solidFill>
              <a:latin typeface="Lato" panose="020F0502020204030203" pitchFamily="34" charset="0"/>
              <a:ea typeface="Lato" panose="020F0502020204030203" pitchFamily="34" charset="0"/>
              <a:cs typeface="Lato" panose="020F0502020204030203" pitchFamily="34" charset="0"/>
            </a:endParaRPr>
          </a:p>
          <a:p>
            <a:endParaRPr lang="en-US" sz="22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84692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4B7BFA85-6B20-E146-8CDB-E480FC5646F3}"/>
              </a:ext>
            </a:extLst>
          </p:cNvPr>
          <p:cNvSpPr txBox="1"/>
          <p:nvPr/>
        </p:nvSpPr>
        <p:spPr>
          <a:xfrm>
            <a:off x="708618" y="1414835"/>
            <a:ext cx="10512420" cy="5343001"/>
          </a:xfrm>
          <a:prstGeom prst="rect">
            <a:avLst/>
          </a:prstGeom>
          <a:noFill/>
          <a:ln>
            <a:noFill/>
          </a:ln>
        </p:spPr>
        <p:txBody>
          <a:bodyPr wrap="square" rtlCol="0">
            <a:spAutoFit/>
          </a:bodyPr>
          <a:lstStyle/>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r>
              <a:rPr lang="el" sz="2000" dirty="0">
                <a:latin typeface="Lato" panose="020F0502020204030203" pitchFamily="34" charset="0"/>
                <a:ea typeface="Lato" panose="020F0502020204030203" pitchFamily="34" charset="0"/>
                <a:cs typeface="Lato" panose="020F0502020204030203" pitchFamily="34" charset="0"/>
              </a:rPr>
              <a:t>Πολλοί Κοινωνικοί και Πολιτιστικοί Οργανισμοί ασχολούνται ήδη με την κοινωνική συνταγογράφηση, αλλά μπορεί να μην το γνωρίζουν. Οι γκαλερί τέχνης, τα μουσεία και οι βιβλιοθήκες προσφέρουν συνήθως δωρεάν είσοδο στα μέλη του κοινού και αυτό καταρρίπτει τα οικονομικά εμπόδια που μπορεί να ήταν αποτρεπτικά για τους ανθρώπους που συμμετέχουν σε μια δραστηριότητα.</a:t>
            </a:r>
            <a:endParaRPr lang="en-IE"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lnSpc>
                <a:spcPct val="107000"/>
              </a:lnSpc>
              <a:spcAft>
                <a:spcPts val="400"/>
              </a:spcAft>
            </a:pPr>
            <a:r>
              <a:rPr lang="el" sz="2000" dirty="0">
                <a:latin typeface="Lato" panose="020F0502020204030203" pitchFamily="34" charset="0"/>
                <a:ea typeface="Lato" panose="020F0502020204030203" pitchFamily="34" charset="0"/>
                <a:cs typeface="Lato" panose="020F0502020204030203" pitchFamily="34" charset="0"/>
              </a:rPr>
              <a:t>Οι κοινωνικοί και πολιτιστικοί οργανισμοί μπορούν να προσφέρουν δωρεάν ξεναγήσεις και εργαστήρια, αυτός είναι ένας θαυμάσιος τρόπος για να ενθαρρύνετε τους ανθρώπους να μιλήσουν για την τέχνη κ.λπ. και επίσης ένας τρόπος για να συναντήσουν ανθρώπους με ομοϊδεάτες.</a:t>
            </a:r>
            <a:endParaRPr lang="en-US" sz="2000" dirty="0">
              <a:latin typeface="Lato" panose="020F0502020204030203" pitchFamily="34" charset="0"/>
              <a:ea typeface="Lato" panose="020F0502020204030203" pitchFamily="34" charset="0"/>
              <a:cs typeface="Lato" panose="020F0502020204030203" pitchFamily="34" charset="0"/>
            </a:endParaRPr>
          </a:p>
          <a:p>
            <a:pPr algn="just">
              <a:lnSpc>
                <a:spcPct val="107000"/>
              </a:lnSpc>
              <a:spcAft>
                <a:spcPts val="400"/>
              </a:spcAft>
            </a:pPr>
            <a:endParaRPr lang="en-IE" sz="2000" dirty="0">
              <a:latin typeface="Lato" panose="020F0502020204030203" pitchFamily="34" charset="0"/>
              <a:ea typeface="Lato" panose="020F0502020204030203" pitchFamily="34" charset="0"/>
              <a:cs typeface="Lato" panose="020F0502020204030203" pitchFamily="34" charset="0"/>
            </a:endParaRPr>
          </a:p>
          <a:p>
            <a:pPr algn="just">
              <a:lnSpc>
                <a:spcPct val="107000"/>
              </a:lnSpc>
              <a:spcAft>
                <a:spcPts val="400"/>
              </a:spcAft>
            </a:pPr>
            <a:r>
              <a:rPr lang="el" sz="2000" dirty="0">
                <a:latin typeface="Lato" panose="020F0502020204030203" pitchFamily="34" charset="0"/>
                <a:ea typeface="Lato" panose="020F0502020204030203" pitchFamily="34" charset="0"/>
                <a:cs typeface="Lato" panose="020F0502020204030203" pitchFamily="34" charset="0"/>
              </a:rPr>
              <a:t>Πολλές γκαλερί τέχνης και μουσεία αναζητούν εθελοντές επιτηρητές, το να είσαι εθελοντής είναι ένας πολύ καλός τρόπος για να εμπλακείς στην κοινότητα και μπορεί να δώσει στους ανθρώπους εστίαση στη ζωή.</a:t>
            </a:r>
            <a:endParaRPr lang="en-IE"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p:txBody>
      </p:sp>
      <p:sp>
        <p:nvSpPr>
          <p:cNvPr id="4" name="Text Placeholder 3">
            <a:extLst>
              <a:ext uri="{FF2B5EF4-FFF2-40B4-BE49-F238E27FC236}">
                <a16:creationId xmlns:a16="http://schemas.microsoft.com/office/drawing/2014/main" id="{C5CAC88C-2580-352F-0C29-DA42B7C33DF7}"/>
              </a:ext>
            </a:extLst>
          </p:cNvPr>
          <p:cNvSpPr>
            <a:spLocks noGrp="1"/>
          </p:cNvSpPr>
          <p:nvPr>
            <p:ph type="body" sz="quarter" idx="17"/>
          </p:nvPr>
        </p:nvSpPr>
        <p:spPr>
          <a:xfrm>
            <a:off x="618461" y="447839"/>
            <a:ext cx="10512420" cy="729873"/>
          </a:xfrm>
        </p:spPr>
        <p:txBody>
          <a:bodyPr/>
          <a:lstStyle/>
          <a:p>
            <a:r>
              <a:rPr lang="el" sz="4000" dirty="0">
                <a:latin typeface="λα"/>
              </a:rPr>
              <a:t>Ο Ρόλος των Κοινωνικών και Πολιτιστικών Οργανώσεων στην Κοινωνική Συνταγογράφηση</a:t>
            </a:r>
          </a:p>
          <a:p>
            <a:endParaRPr lang="en-IE" sz="4000"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2657106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34FE6-55C4-8F49-893C-95300C5AE867}"/>
              </a:ext>
            </a:extLst>
          </p:cNvPr>
          <p:cNvSpPr txBox="1"/>
          <p:nvPr/>
        </p:nvSpPr>
        <p:spPr>
          <a:xfrm>
            <a:off x="578516" y="216608"/>
            <a:ext cx="11182865" cy="6924973"/>
          </a:xfrm>
          <a:prstGeom prst="rect">
            <a:avLst/>
          </a:prstGeom>
          <a:noFill/>
        </p:spPr>
        <p:txBody>
          <a:bodyPr wrap="square" rtlCol="0">
            <a:spAutoFit/>
          </a:bodyPr>
          <a:lstStyle/>
          <a:p>
            <a:pPr algn="just"/>
            <a:endParaRPr lang="en-US" sz="2400" b="1" dirty="0">
              <a:latin typeface="Lato" panose="020F0502020204030203" pitchFamily="34" charset="0"/>
              <a:ea typeface="Lato" panose="020F0502020204030203" pitchFamily="34" charset="0"/>
              <a:cs typeface="Lato" panose="020F0502020204030203" pitchFamily="34" charset="0"/>
            </a:endParaRPr>
          </a:p>
          <a:p>
            <a:pPr algn="just"/>
            <a:endParaRPr lang="en-US" sz="2400" b="1"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r>
              <a:rPr lang="el" sz="2400" b="1" dirty="0">
                <a:latin typeface="Lato" panose="020F0502020204030203" pitchFamily="34" charset="0"/>
                <a:ea typeface="Lato" panose="020F0502020204030203" pitchFamily="34" charset="0"/>
                <a:cs typeface="Lato" panose="020F0502020204030203" pitchFamily="34" charset="0"/>
              </a:rPr>
              <a:t>Υγεία - </a:t>
            </a:r>
            <a:r>
              <a:rPr lang="el" sz="2400" dirty="0">
                <a:latin typeface="Lato" panose="020F0502020204030203" pitchFamily="34" charset="0"/>
                <a:ea typeface="Lato" panose="020F0502020204030203" pitchFamily="34" charset="0"/>
                <a:cs typeface="Lato" panose="020F0502020204030203" pitchFamily="34" charset="0"/>
              </a:rPr>
              <a:t>Ο ΠΟΥ ορίζει την υγεία ως: «μια κατάσταση πλήρους σωματικής, ψυχικής και κοινωνικής ευεξίας, [η οποία] δεν είναι απλώς η απουσία ασθένειας ή αναπηρίας.</a:t>
            </a:r>
          </a:p>
          <a:p>
            <a:pPr algn="just"/>
            <a:endParaRPr lang="en-US" sz="2400" dirty="0">
              <a:latin typeface="Lato" panose="020F0502020204030203" pitchFamily="34" charset="0"/>
              <a:ea typeface="Lato" panose="020F0502020204030203" pitchFamily="34" charset="0"/>
              <a:cs typeface="Lato" panose="020F0502020204030203" pitchFamily="34" charset="0"/>
            </a:endParaRPr>
          </a:p>
          <a:p>
            <a:pPr algn="just"/>
            <a:r>
              <a:rPr lang="el" sz="2400" b="1" dirty="0">
                <a:latin typeface="Lato" panose="020F0502020204030203" pitchFamily="34" charset="0"/>
                <a:ea typeface="Lato" panose="020F0502020204030203" pitchFamily="34" charset="0"/>
                <a:cs typeface="Lato" panose="020F0502020204030203" pitchFamily="34" charset="0"/>
              </a:rPr>
              <a:t>Πολιτισμός - </a:t>
            </a:r>
            <a:r>
              <a:rPr lang="el" sz="2400" dirty="0">
                <a:latin typeface="Lato" panose="020F0502020204030203" pitchFamily="34" charset="0"/>
                <a:ea typeface="Lato" panose="020F0502020204030203" pitchFamily="34" charset="0"/>
                <a:cs typeface="Lato" panose="020F0502020204030203" pitchFamily="34" charset="0"/>
              </a:rPr>
              <a:t>Ο πολιτισμός ορίζεται ως οι αξίες, οι πεποιθήσεις, οι γλώσσες, οι γνώσεις και οι τέχνες, οι παραδόσεις, οι θεσμοί και ο τρόπο</a:t>
            </a:r>
            <a:r>
              <a:rPr lang="el-GR" sz="2400" dirty="0">
                <a:latin typeface="Lato" panose="020F0502020204030203" pitchFamily="34" charset="0"/>
                <a:ea typeface="Lato" panose="020F0502020204030203" pitchFamily="34" charset="0"/>
                <a:cs typeface="Lato" panose="020F0502020204030203" pitchFamily="34" charset="0"/>
              </a:rPr>
              <a:t>ς</a:t>
            </a:r>
            <a:r>
              <a:rPr lang="el" sz="2400" dirty="0">
                <a:latin typeface="Lato" panose="020F0502020204030203" pitchFamily="34" charset="0"/>
                <a:ea typeface="Lato" panose="020F0502020204030203" pitchFamily="34" charset="0"/>
                <a:cs typeface="Lato" panose="020F0502020204030203" pitchFamily="34" charset="0"/>
              </a:rPr>
              <a:t> ζωής μέσω των οποίων ένα άτομο ή μια ομάδα εκφράζει τα νοήματα που δίνουν στην ύπαρξη και την ανάπτυξή τους. Ο πολιτισμός είναι αυτός που μας δίνει τη δυνατότητα να είμαστε άνθρωποι με τους άλλους.</a:t>
            </a: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endParaRPr lang="en-US" sz="2000" dirty="0">
              <a:latin typeface="Lato" panose="020F0502020204030203" pitchFamily="34" charset="0"/>
              <a:ea typeface="Lato" panose="020F0502020204030203" pitchFamily="34" charset="0"/>
              <a:cs typeface="Lato" panose="020F0502020204030203" pitchFamily="34" charset="0"/>
            </a:endParaRPr>
          </a:p>
          <a:p>
            <a:pPr algn="just"/>
            <a:endParaRPr lang="en-IE" sz="2000" dirty="0">
              <a:latin typeface="Lato" panose="020F0502020204030203" pitchFamily="34" charset="0"/>
              <a:ea typeface="Lato" panose="020F0502020204030203" pitchFamily="34" charset="0"/>
              <a:cs typeface="Lato" panose="020F0502020204030203"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BFFFBA4D-F99D-DA34-E088-7A912C58AC5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18680" y="4955060"/>
            <a:ext cx="3929449" cy="1686332"/>
          </a:xfrm>
          <a:prstGeom prst="rect">
            <a:avLst/>
          </a:prstGeom>
        </p:spPr>
      </p:pic>
      <p:sp>
        <p:nvSpPr>
          <p:cNvPr id="6" name="Arrow: Right 5">
            <a:extLst>
              <a:ext uri="{FF2B5EF4-FFF2-40B4-BE49-F238E27FC236}">
                <a16:creationId xmlns:a16="http://schemas.microsoft.com/office/drawing/2014/main" id="{B28EC912-FD46-2E8B-EA59-A44FD7A4BD21}"/>
              </a:ext>
            </a:extLst>
          </p:cNvPr>
          <p:cNvSpPr/>
          <p:nvPr/>
        </p:nvSpPr>
        <p:spPr>
          <a:xfrm>
            <a:off x="1612360" y="5667221"/>
            <a:ext cx="1717589" cy="685800"/>
          </a:xfrm>
          <a:prstGeom prst="rightArrow">
            <a:avLst/>
          </a:prstGeom>
          <a:solidFill>
            <a:srgbClr val="FEC75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dirty="0">
                <a:solidFill>
                  <a:schemeClr val="tx1"/>
                </a:solidFill>
                <a:latin typeface="Josefin Sans" pitchFamily="2" charset="0"/>
              </a:rPr>
              <a:t>Υγεία</a:t>
            </a:r>
          </a:p>
        </p:txBody>
      </p:sp>
      <p:sp>
        <p:nvSpPr>
          <p:cNvPr id="7" name="Arrow: Left 6">
            <a:extLst>
              <a:ext uri="{FF2B5EF4-FFF2-40B4-BE49-F238E27FC236}">
                <a16:creationId xmlns:a16="http://schemas.microsoft.com/office/drawing/2014/main" id="{A8975788-C21E-3207-DD52-D7F0D378C896}"/>
              </a:ext>
            </a:extLst>
          </p:cNvPr>
          <p:cNvSpPr/>
          <p:nvPr/>
        </p:nvSpPr>
        <p:spPr>
          <a:xfrm>
            <a:off x="8625840" y="5596101"/>
            <a:ext cx="1717200" cy="685800"/>
          </a:xfrm>
          <a:prstGeom prst="leftArrow">
            <a:avLst/>
          </a:prstGeom>
          <a:solidFill>
            <a:srgbClr val="FEC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 dirty="0">
                <a:solidFill>
                  <a:schemeClr val="tx1"/>
                </a:solidFill>
                <a:latin typeface="Josefin Sans" pitchFamily="2" charset="0"/>
              </a:rPr>
              <a:t>Πολιτισμός</a:t>
            </a:r>
          </a:p>
        </p:txBody>
      </p:sp>
      <p:sp>
        <p:nvSpPr>
          <p:cNvPr id="8" name="Text Placeholder 52">
            <a:extLst>
              <a:ext uri="{FF2B5EF4-FFF2-40B4-BE49-F238E27FC236}">
                <a16:creationId xmlns:a16="http://schemas.microsoft.com/office/drawing/2014/main" id="{E4286893-8FD8-018D-632F-FC79EDC02282}"/>
              </a:ext>
            </a:extLst>
          </p:cNvPr>
          <p:cNvSpPr txBox="1">
            <a:spLocks/>
          </p:cNvSpPr>
          <p:nvPr/>
        </p:nvSpPr>
        <p:spPr>
          <a:xfrm>
            <a:off x="0" y="503931"/>
            <a:ext cx="3169328" cy="729873"/>
          </a:xfrm>
          <a:prstGeom prst="rect">
            <a:avLst/>
          </a:prstGeom>
          <a:solidFill>
            <a:srgbClr val="FFC652"/>
          </a:solidFill>
        </p:spPr>
        <p:txBody>
          <a:bodyPr/>
          <a:lstStyle>
            <a:defPPr>
              <a:defRPr lang="en-US"/>
            </a:defPPr>
            <a:lvl1pPr marL="0" indent="-457086" algn="l" defTabSz="1828434" rtl="0" eaLnBrk="1" latinLnBrk="0" hangingPunct="1">
              <a:lnSpc>
                <a:spcPct val="90000"/>
              </a:lnSpc>
              <a:spcBef>
                <a:spcPts val="2000"/>
              </a:spcBef>
              <a:buFont typeface="Arial" panose="020B0604020202020204" pitchFamily="34" charset="0"/>
              <a:buChar char="•"/>
              <a:defRPr sz="3599" kern="1200">
                <a:solidFill>
                  <a:schemeClr val="tx1"/>
                </a:solidFill>
                <a:latin typeface="+mn-lt"/>
                <a:ea typeface="+mn-ea"/>
                <a:cs typeface="+mn-cs"/>
              </a:defRPr>
            </a:lvl1pPr>
            <a:lvl2pPr marL="91421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2pPr>
            <a:lvl3pPr marL="1828434"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3pPr>
            <a:lvl4pPr marL="2742651"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4pPr>
            <a:lvl5pPr marL="3656868"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5pPr>
            <a:lvl6pPr marL="4571086"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485303"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399520"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313737" indent="-457086" algn="l" defTabSz="1828434"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a:lstStyle>
          <a:p>
            <a:pPr indent="0">
              <a:buNone/>
            </a:pPr>
            <a:r>
              <a:rPr lang="el-GR" sz="2400" b="1" dirty="0">
                <a:latin typeface="Lato" panose="020F0502020204030203" pitchFamily="34" charset="0"/>
                <a:ea typeface="Lato" panose="020F0502020204030203" pitchFamily="34" charset="0"/>
                <a:cs typeface="Lato" panose="020F0502020204030203" pitchFamily="34" charset="0"/>
              </a:rPr>
              <a:t>Σ</a:t>
            </a:r>
            <a:r>
              <a:rPr lang="el" sz="2400" b="1" dirty="0">
                <a:latin typeface="Lato" panose="020F0502020204030203" pitchFamily="34" charset="0"/>
                <a:ea typeface="Lato" panose="020F0502020204030203" pitchFamily="34" charset="0"/>
                <a:cs typeface="Lato" panose="020F0502020204030203" pitchFamily="34" charset="0"/>
              </a:rPr>
              <a:t>ημαντικοί ορισμοί</a:t>
            </a:r>
          </a:p>
        </p:txBody>
      </p:sp>
    </p:spTree>
    <p:extLst>
      <p:ext uri="{BB962C8B-B14F-4D97-AF65-F5344CB8AC3E}">
        <p14:creationId xmlns:p14="http://schemas.microsoft.com/office/powerpoint/2010/main" val="31417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A3350E9-3144-9C4B-52C6-AA6F3DB82E77}"/>
              </a:ext>
            </a:extLst>
          </p:cNvPr>
          <p:cNvSpPr>
            <a:spLocks noGrp="1"/>
          </p:cNvSpPr>
          <p:nvPr>
            <p:ph type="body" sz="quarter" idx="17"/>
          </p:nvPr>
        </p:nvSpPr>
        <p:spPr>
          <a:xfrm>
            <a:off x="258598" y="819728"/>
            <a:ext cx="9545285" cy="866585"/>
          </a:xfrm>
        </p:spPr>
        <p:txBody>
          <a:bodyPr/>
          <a:lstStyle/>
          <a:p>
            <a:r>
              <a:rPr lang="el" sz="5400" b="1" dirty="0">
                <a:latin typeface="Lato" panose="020F0502020204030203" pitchFamily="34" charset="0"/>
                <a:ea typeface="Lato" panose="020F0502020204030203" pitchFamily="34" charset="0"/>
                <a:cs typeface="Lato" panose="020F0502020204030203" pitchFamily="34" charset="0"/>
              </a:rPr>
              <a:t>Τα οφέλη των Τεχνών &amp; Πολιτισμού για την Υγεία</a:t>
            </a:r>
          </a:p>
        </p:txBody>
      </p:sp>
      <p:sp>
        <p:nvSpPr>
          <p:cNvPr id="2" name="Text Placeholder 1">
            <a:extLst>
              <a:ext uri="{FF2B5EF4-FFF2-40B4-BE49-F238E27FC236}">
                <a16:creationId xmlns:a16="http://schemas.microsoft.com/office/drawing/2014/main" id="{3BD34B9E-E060-67C5-000A-97E29B3A8E74}"/>
              </a:ext>
            </a:extLst>
          </p:cNvPr>
          <p:cNvSpPr>
            <a:spLocks noGrp="1"/>
          </p:cNvSpPr>
          <p:nvPr>
            <p:ph type="body" sz="quarter" idx="16"/>
          </p:nvPr>
        </p:nvSpPr>
        <p:spPr>
          <a:xfrm>
            <a:off x="838235" y="4044624"/>
            <a:ext cx="5934706" cy="866585"/>
          </a:xfrm>
        </p:spPr>
        <p:txBody>
          <a:bodyPr>
            <a:noAutofit/>
          </a:bodyPr>
          <a:lstStyle/>
          <a:p>
            <a:r>
              <a:rPr lang="el" sz="2800" dirty="0">
                <a:latin typeface="La"/>
              </a:rPr>
              <a:t>Υπάρχουν πολλές ερευνητικές μελέτες και μαρτυρίες που δείχνουν το όφελος των τεχνών και του πολιτισμού για την υγεία. Ας ρίξουμε μια ματιά σε μερικά..</a:t>
            </a:r>
          </a:p>
        </p:txBody>
      </p:sp>
      <p:pic>
        <p:nvPicPr>
          <p:cNvPr id="4" name="Picture 3" descr="Icon&#10;&#10;Description automatically generated">
            <a:extLst>
              <a:ext uri="{FF2B5EF4-FFF2-40B4-BE49-F238E27FC236}">
                <a16:creationId xmlns:a16="http://schemas.microsoft.com/office/drawing/2014/main" id="{782EF9CB-94A4-AE09-7AB4-4B60E819B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183342"/>
            <a:ext cx="5837402" cy="5212824"/>
          </a:xfrm>
          <a:prstGeom prst="rect">
            <a:avLst/>
          </a:prstGeom>
        </p:spPr>
      </p:pic>
    </p:spTree>
    <p:extLst>
      <p:ext uri="{BB962C8B-B14F-4D97-AF65-F5344CB8AC3E}">
        <p14:creationId xmlns:p14="http://schemas.microsoft.com/office/powerpoint/2010/main" val="2049896274"/>
      </p:ext>
    </p:extLst>
  </p:cSld>
  <p:clrMapOvr>
    <a:masterClrMapping/>
  </p:clrMapOvr>
</p:sld>
</file>

<file path=ppt/theme/theme1.xml><?xml version="1.0" encoding="utf-8"?>
<a:theme xmlns:a="http://schemas.openxmlformats.org/drawingml/2006/main" name="Office Theme">
  <a:themeElements>
    <a:clrScheme name="00 Main light">
      <a:dk1>
        <a:srgbClr val="414042"/>
      </a:dk1>
      <a:lt1>
        <a:sysClr val="window" lastClr="FFFFFF"/>
      </a:lt1>
      <a:dk2>
        <a:srgbClr val="58595B"/>
      </a:dk2>
      <a:lt2>
        <a:srgbClr val="FFFFFF"/>
      </a:lt2>
      <a:accent1>
        <a:srgbClr val="FE2635"/>
      </a:accent1>
      <a:accent2>
        <a:srgbClr val="FFD000"/>
      </a:accent2>
      <a:accent3>
        <a:srgbClr val="00CEE8"/>
      </a:accent3>
      <a:accent4>
        <a:srgbClr val="03A9F4"/>
      </a:accent4>
      <a:accent5>
        <a:srgbClr val="065381"/>
      </a:accent5>
      <a:accent6>
        <a:srgbClr val="BD114D"/>
      </a:accent6>
      <a:hlink>
        <a:srgbClr val="F33B48"/>
      </a:hlink>
      <a:folHlink>
        <a:srgbClr val="FFC000"/>
      </a:folHlink>
    </a:clrScheme>
    <a:fontScheme name="Doodle">
      <a:majorFont>
        <a:latin typeface="Architects Daughter"/>
        <a:ea typeface=""/>
        <a:cs typeface=""/>
      </a:majorFont>
      <a:minorFont>
        <a:latin typeface="Architects Daugh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4341</TotalTime>
  <Words>5339</Words>
  <Application>Microsoft Office PowerPoint</Application>
  <PresentationFormat>Ευρεία οθόνη</PresentationFormat>
  <Paragraphs>419</Paragraphs>
  <Slides>60</Slides>
  <Notes>0</Notes>
  <HiddenSlides>0</HiddenSlides>
  <MMClips>8</MMClips>
  <ScaleCrop>false</ScaleCrop>
  <HeadingPairs>
    <vt:vector size="6" baseType="variant">
      <vt:variant>
        <vt:lpstr>Γραμματοσειρές που χρησιμοποιούνται</vt:lpstr>
      </vt:variant>
      <vt:variant>
        <vt:i4>10</vt:i4>
      </vt:variant>
      <vt:variant>
        <vt:lpstr>Θέμα</vt:lpstr>
      </vt:variant>
      <vt:variant>
        <vt:i4>2</vt:i4>
      </vt:variant>
      <vt:variant>
        <vt:lpstr>Τίτλοι διαφανειών</vt:lpstr>
      </vt:variant>
      <vt:variant>
        <vt:i4>60</vt:i4>
      </vt:variant>
    </vt:vector>
  </HeadingPairs>
  <TitlesOfParts>
    <vt:vector size="72" baseType="lpstr">
      <vt:lpstr>Amatic SC</vt:lpstr>
      <vt:lpstr>Architects Daughter</vt:lpstr>
      <vt:lpstr>Arial</vt:lpstr>
      <vt:lpstr>Avenir Light</vt:lpstr>
      <vt:lpstr>Calibri</vt:lpstr>
      <vt:lpstr>Calibri Light</vt:lpstr>
      <vt:lpstr>Josefin Sans</vt:lpstr>
      <vt:lpstr>La</vt:lpstr>
      <vt:lpstr>Lato</vt:lpstr>
      <vt:lpstr>λα</vt:lpstr>
      <vt:lpstr>Office Theme</vt:lpstr>
      <vt:lpstr>1_Office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IASIS OFFICE 4</cp:lastModifiedBy>
  <cp:revision>276</cp:revision>
  <dcterms:created xsi:type="dcterms:W3CDTF">2019-07-15T10:12:55Z</dcterms:created>
  <dcterms:modified xsi:type="dcterms:W3CDTF">2022-12-19T12:48:20Z</dcterms:modified>
</cp:coreProperties>
</file>