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63"/>
  </p:notesMasterIdLst>
  <p:sldIdLst>
    <p:sldId id="352" r:id="rId3"/>
    <p:sldId id="4455" r:id="rId4"/>
    <p:sldId id="4464" r:id="rId5"/>
    <p:sldId id="4456" r:id="rId6"/>
    <p:sldId id="4457" r:id="rId7"/>
    <p:sldId id="4454" r:id="rId8"/>
    <p:sldId id="4375" r:id="rId9"/>
    <p:sldId id="4409" r:id="rId10"/>
    <p:sldId id="4458" r:id="rId11"/>
    <p:sldId id="4394" r:id="rId12"/>
    <p:sldId id="4436" r:id="rId13"/>
    <p:sldId id="4466" r:id="rId14"/>
    <p:sldId id="4429" r:id="rId15"/>
    <p:sldId id="4433" r:id="rId16"/>
    <p:sldId id="4445" r:id="rId17"/>
    <p:sldId id="4422" r:id="rId18"/>
    <p:sldId id="4427" r:id="rId19"/>
    <p:sldId id="4459" r:id="rId20"/>
    <p:sldId id="4414" r:id="rId21"/>
    <p:sldId id="4386" r:id="rId22"/>
    <p:sldId id="4460" r:id="rId23"/>
    <p:sldId id="4426" r:id="rId24"/>
    <p:sldId id="4415" r:id="rId25"/>
    <p:sldId id="4447" r:id="rId26"/>
    <p:sldId id="4405" r:id="rId27"/>
    <p:sldId id="4417" r:id="rId28"/>
    <p:sldId id="4408" r:id="rId29"/>
    <p:sldId id="4443" r:id="rId30"/>
    <p:sldId id="4412" r:id="rId31"/>
    <p:sldId id="4449" r:id="rId32"/>
    <p:sldId id="4434" r:id="rId33"/>
    <p:sldId id="4424" r:id="rId34"/>
    <p:sldId id="4421" r:id="rId35"/>
    <p:sldId id="4416" r:id="rId36"/>
    <p:sldId id="4431" r:id="rId37"/>
    <p:sldId id="4437" r:id="rId38"/>
    <p:sldId id="4430" r:id="rId39"/>
    <p:sldId id="4461" r:id="rId40"/>
    <p:sldId id="4410" r:id="rId41"/>
    <p:sldId id="4423" r:id="rId42"/>
    <p:sldId id="4432" r:id="rId43"/>
    <p:sldId id="4468" r:id="rId44"/>
    <p:sldId id="4462" r:id="rId45"/>
    <p:sldId id="4419" r:id="rId46"/>
    <p:sldId id="4428" r:id="rId47"/>
    <p:sldId id="4440" r:id="rId48"/>
    <p:sldId id="4425" r:id="rId49"/>
    <p:sldId id="4463" r:id="rId50"/>
    <p:sldId id="4474" r:id="rId51"/>
    <p:sldId id="4469" r:id="rId52"/>
    <p:sldId id="279" r:id="rId53"/>
    <p:sldId id="4470" r:id="rId54"/>
    <p:sldId id="4472" r:id="rId55"/>
    <p:sldId id="4471" r:id="rId56"/>
    <p:sldId id="4473" r:id="rId57"/>
    <p:sldId id="4475" r:id="rId58"/>
    <p:sldId id="4465" r:id="rId59"/>
    <p:sldId id="4438" r:id="rId60"/>
    <p:sldId id="4467" r:id="rId61"/>
    <p:sldId id="360" r:id="rId62"/>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chitects Daughter" pitchFamily="2" charset="0"/>
        <a:ea typeface="+mn-ea"/>
        <a:cs typeface="+mn-cs"/>
      </a:defRPr>
    </a:lvl1pPr>
    <a:lvl2pPr marL="457200" algn="l" rtl="0" eaLnBrk="0" fontAlgn="base" hangingPunct="0">
      <a:spcBef>
        <a:spcPct val="0"/>
      </a:spcBef>
      <a:spcAft>
        <a:spcPct val="0"/>
      </a:spcAft>
      <a:defRPr kern="1200">
        <a:solidFill>
          <a:schemeClr val="tx1"/>
        </a:solidFill>
        <a:latin typeface="Architects Daughter" pitchFamily="2" charset="0"/>
        <a:ea typeface="+mn-ea"/>
        <a:cs typeface="+mn-cs"/>
      </a:defRPr>
    </a:lvl2pPr>
    <a:lvl3pPr marL="914400" algn="l" rtl="0" eaLnBrk="0" fontAlgn="base" hangingPunct="0">
      <a:spcBef>
        <a:spcPct val="0"/>
      </a:spcBef>
      <a:spcAft>
        <a:spcPct val="0"/>
      </a:spcAft>
      <a:defRPr kern="1200">
        <a:solidFill>
          <a:schemeClr val="tx1"/>
        </a:solidFill>
        <a:latin typeface="Architects Daughter" pitchFamily="2" charset="0"/>
        <a:ea typeface="+mn-ea"/>
        <a:cs typeface="+mn-cs"/>
      </a:defRPr>
    </a:lvl3pPr>
    <a:lvl4pPr marL="1371600" algn="l" rtl="0" eaLnBrk="0" fontAlgn="base" hangingPunct="0">
      <a:spcBef>
        <a:spcPct val="0"/>
      </a:spcBef>
      <a:spcAft>
        <a:spcPct val="0"/>
      </a:spcAft>
      <a:defRPr kern="1200">
        <a:solidFill>
          <a:schemeClr val="tx1"/>
        </a:solidFill>
        <a:latin typeface="Architects Daughter" pitchFamily="2" charset="0"/>
        <a:ea typeface="+mn-ea"/>
        <a:cs typeface="+mn-cs"/>
      </a:defRPr>
    </a:lvl4pPr>
    <a:lvl5pPr marL="1828800" algn="l" rtl="0" eaLnBrk="0" fontAlgn="base" hangingPunct="0">
      <a:spcBef>
        <a:spcPct val="0"/>
      </a:spcBef>
      <a:spcAft>
        <a:spcPct val="0"/>
      </a:spcAft>
      <a:defRPr kern="1200">
        <a:solidFill>
          <a:schemeClr val="tx1"/>
        </a:solidFill>
        <a:latin typeface="Architects Daughter" pitchFamily="2" charset="0"/>
        <a:ea typeface="+mn-ea"/>
        <a:cs typeface="+mn-cs"/>
      </a:defRPr>
    </a:lvl5pPr>
    <a:lvl6pPr marL="2286000" algn="l" defTabSz="914400" rtl="0" eaLnBrk="1" latinLnBrk="0" hangingPunct="1">
      <a:defRPr kern="1200">
        <a:solidFill>
          <a:schemeClr val="tx1"/>
        </a:solidFill>
        <a:latin typeface="Architects Daughter" pitchFamily="2" charset="0"/>
        <a:ea typeface="+mn-ea"/>
        <a:cs typeface="+mn-cs"/>
      </a:defRPr>
    </a:lvl6pPr>
    <a:lvl7pPr marL="2743200" algn="l" defTabSz="914400" rtl="0" eaLnBrk="1" latinLnBrk="0" hangingPunct="1">
      <a:defRPr kern="1200">
        <a:solidFill>
          <a:schemeClr val="tx1"/>
        </a:solidFill>
        <a:latin typeface="Architects Daughter" pitchFamily="2" charset="0"/>
        <a:ea typeface="+mn-ea"/>
        <a:cs typeface="+mn-cs"/>
      </a:defRPr>
    </a:lvl7pPr>
    <a:lvl8pPr marL="3200400" algn="l" defTabSz="914400" rtl="0" eaLnBrk="1" latinLnBrk="0" hangingPunct="1">
      <a:defRPr kern="1200">
        <a:solidFill>
          <a:schemeClr val="tx1"/>
        </a:solidFill>
        <a:latin typeface="Architects Daughter" pitchFamily="2" charset="0"/>
        <a:ea typeface="+mn-ea"/>
        <a:cs typeface="+mn-cs"/>
      </a:defRPr>
    </a:lvl8pPr>
    <a:lvl9pPr marL="3657600" algn="l" defTabSz="914400" rtl="0" eaLnBrk="1" latinLnBrk="0" hangingPunct="1">
      <a:defRPr kern="1200">
        <a:solidFill>
          <a:schemeClr val="tx1"/>
        </a:solidFill>
        <a:latin typeface="Architects Daughter" pitchFamily="2"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5EF"/>
    <a:srgbClr val="51A9BA"/>
    <a:srgbClr val="FFC652"/>
    <a:srgbClr val="F3BDB7"/>
    <a:srgbClr val="E9857B"/>
    <a:srgbClr val="F0F0F0"/>
    <a:srgbClr val="231F20"/>
    <a:srgbClr val="313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114" d="100"/>
          <a:sy n="114" d="100"/>
        </p:scale>
        <p:origin x="510" y="114"/>
      </p:cViewPr>
      <p:guideLst/>
    </p:cSldViewPr>
  </p:slideViewPr>
  <p:notesTextViewPr>
    <p:cViewPr>
      <p:scale>
        <a:sx n="1" d="1"/>
        <a:sy n="1" d="1"/>
      </p:scale>
      <p:origin x="0" y="0"/>
    </p:cViewPr>
  </p:notesTextViewPr>
  <p:sorterViewPr>
    <p:cViewPr>
      <p:scale>
        <a:sx n="90" d="100"/>
        <a:sy n="90" d="100"/>
      </p:scale>
      <p:origin x="0" y="-25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Josefin Sans"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Josefin Sans" pitchFamily="2" charset="0"/>
              </a:defRPr>
            </a:lvl1pPr>
          </a:lstStyle>
          <a:p>
            <a:fld id="{D7F89B63-EEF7-B54F-9BD2-F5F16671E6E3}" type="datetimeFigureOut">
              <a:rPr lang="en-US" smtClean="0"/>
              <a:pPr/>
              <a:t>12/15/2022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Josefin Sans"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Josefin Sans" pitchFamily="2" charset="0"/>
              </a:defRPr>
            </a:lvl1pPr>
          </a:lstStyle>
          <a:p>
            <a:fld id="{06C360A2-B08B-044C-A2B9-FC0D1B66EC3F}" type="slidenum">
              <a:rPr lang="en-US" smtClean="0"/>
              <a:pPr/>
              <a:t>‹Nº›</a:t>
            </a:fld>
            <a:endParaRPr lang="en-US" dirty="0"/>
          </a:p>
        </p:txBody>
      </p:sp>
    </p:spTree>
    <p:extLst>
      <p:ext uri="{BB962C8B-B14F-4D97-AF65-F5344CB8AC3E}">
        <p14:creationId xmlns:p14="http://schemas.microsoft.com/office/powerpoint/2010/main" val="256741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Josefin Sans" pitchFamily="2" charset="0"/>
        <a:ea typeface="+mn-ea"/>
        <a:cs typeface="+mn-cs"/>
      </a:defRPr>
    </a:lvl1pPr>
    <a:lvl2pPr marL="457200" algn="l" defTabSz="914400" rtl="0" eaLnBrk="1" latinLnBrk="0" hangingPunct="1">
      <a:defRPr sz="1200" kern="1200">
        <a:solidFill>
          <a:schemeClr val="tx1"/>
        </a:solidFill>
        <a:latin typeface="Josefin Sans" pitchFamily="2" charset="0"/>
        <a:ea typeface="+mn-ea"/>
        <a:cs typeface="+mn-cs"/>
      </a:defRPr>
    </a:lvl2pPr>
    <a:lvl3pPr marL="914400" algn="l" defTabSz="914400" rtl="0" eaLnBrk="1" latinLnBrk="0" hangingPunct="1">
      <a:defRPr sz="1200" kern="1200">
        <a:solidFill>
          <a:schemeClr val="tx1"/>
        </a:solidFill>
        <a:latin typeface="Josefin Sans" pitchFamily="2" charset="0"/>
        <a:ea typeface="+mn-ea"/>
        <a:cs typeface="+mn-cs"/>
      </a:defRPr>
    </a:lvl3pPr>
    <a:lvl4pPr marL="1371600" algn="l" defTabSz="914400" rtl="0" eaLnBrk="1" latinLnBrk="0" hangingPunct="1">
      <a:defRPr sz="1200" kern="1200">
        <a:solidFill>
          <a:schemeClr val="tx1"/>
        </a:solidFill>
        <a:latin typeface="Josefin Sans" pitchFamily="2" charset="0"/>
        <a:ea typeface="+mn-ea"/>
        <a:cs typeface="+mn-cs"/>
      </a:defRPr>
    </a:lvl4pPr>
    <a:lvl5pPr marL="1828800" algn="l" defTabSz="914400" rtl="0" eaLnBrk="1" latinLnBrk="0" hangingPunct="1">
      <a:defRPr sz="1200" kern="1200">
        <a:solidFill>
          <a:schemeClr val="tx1"/>
        </a:solidFill>
        <a:latin typeface="Josefin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9FD016-6A40-5442-BC84-016874466579}"/>
              </a:ext>
            </a:extLst>
          </p:cNvPr>
          <p:cNvSpPr/>
          <p:nvPr userDrawn="1"/>
        </p:nvSpPr>
        <p:spPr>
          <a:xfrm>
            <a:off x="0" y="4085852"/>
            <a:ext cx="12191999" cy="210219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pic>
        <p:nvPicPr>
          <p:cNvPr id="8" name="Picture 7" descr="Text, logo&#10;&#10;Description automatically generated">
            <a:extLst>
              <a:ext uri="{FF2B5EF4-FFF2-40B4-BE49-F238E27FC236}">
                <a16:creationId xmlns:a16="http://schemas.microsoft.com/office/drawing/2014/main" id="{B882A0A8-568F-A542-B5CC-3016F5FCB8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435" y="218754"/>
            <a:ext cx="5620783" cy="3454586"/>
          </a:xfrm>
          <a:prstGeom prst="rect">
            <a:avLst/>
          </a:prstGeom>
        </p:spPr>
      </p:pic>
      <p:grpSp>
        <p:nvGrpSpPr>
          <p:cNvPr id="9" name="Group 8">
            <a:extLst>
              <a:ext uri="{FF2B5EF4-FFF2-40B4-BE49-F238E27FC236}">
                <a16:creationId xmlns:a16="http://schemas.microsoft.com/office/drawing/2014/main" id="{98E39BCB-102C-6148-87E7-F8C16C7664B9}"/>
              </a:ext>
            </a:extLst>
          </p:cNvPr>
          <p:cNvGrpSpPr/>
          <p:nvPr userDrawn="1"/>
        </p:nvGrpSpPr>
        <p:grpSpPr>
          <a:xfrm>
            <a:off x="7580826" y="3614177"/>
            <a:ext cx="4172785" cy="2573866"/>
            <a:chOff x="7710488" y="3714750"/>
            <a:chExt cx="3397250" cy="2095500"/>
          </a:xfrm>
          <a:solidFill>
            <a:schemeClr val="bg1"/>
          </a:solidFill>
        </p:grpSpPr>
        <p:grpSp>
          <p:nvGrpSpPr>
            <p:cNvPr id="10" name="Group 9">
              <a:extLst>
                <a:ext uri="{FF2B5EF4-FFF2-40B4-BE49-F238E27FC236}">
                  <a16:creationId xmlns:a16="http://schemas.microsoft.com/office/drawing/2014/main" id="{71AAB103-DD73-F349-895F-269426A5EF72}"/>
                </a:ext>
              </a:extLst>
            </p:cNvPr>
            <p:cNvGrpSpPr/>
            <p:nvPr/>
          </p:nvGrpSpPr>
          <p:grpSpPr>
            <a:xfrm>
              <a:off x="7710488" y="4968875"/>
              <a:ext cx="3397250" cy="841375"/>
              <a:chOff x="4395788" y="4967288"/>
              <a:chExt cx="3397250" cy="841375"/>
            </a:xfrm>
            <a:grpFill/>
          </p:grpSpPr>
          <p:sp>
            <p:nvSpPr>
              <p:cNvPr id="19" name="Freeform 18">
                <a:extLst>
                  <a:ext uri="{FF2B5EF4-FFF2-40B4-BE49-F238E27FC236}">
                    <a16:creationId xmlns:a16="http://schemas.microsoft.com/office/drawing/2014/main" id="{73111F6C-BC73-0A45-9FCC-6ED259FCD03B}"/>
                  </a:ext>
                </a:extLst>
              </p:cNvPr>
              <p:cNvSpPr>
                <a:spLocks/>
              </p:cNvSpPr>
              <p:nvPr/>
            </p:nvSpPr>
            <p:spPr bwMode="auto">
              <a:xfrm>
                <a:off x="4395788" y="5111750"/>
                <a:ext cx="3397250" cy="696913"/>
              </a:xfrm>
              <a:custGeom>
                <a:avLst/>
                <a:gdLst>
                  <a:gd name="T0" fmla="*/ 0 w 892"/>
                  <a:gd name="T1" fmla="*/ 183 h 183"/>
                  <a:gd name="T2" fmla="*/ 1 w 892"/>
                  <a:gd name="T3" fmla="*/ 0 h 183"/>
                  <a:gd name="T4" fmla="*/ 888 w 892"/>
                  <a:gd name="T5" fmla="*/ 0 h 183"/>
                  <a:gd name="T6" fmla="*/ 891 w 892"/>
                  <a:gd name="T7" fmla="*/ 127 h 183"/>
                  <a:gd name="T8" fmla="*/ 890 w 892"/>
                  <a:gd name="T9" fmla="*/ 182 h 183"/>
                </a:gdLst>
                <a:ahLst/>
                <a:cxnLst>
                  <a:cxn ang="0">
                    <a:pos x="T0" y="T1"/>
                  </a:cxn>
                  <a:cxn ang="0">
                    <a:pos x="T2" y="T3"/>
                  </a:cxn>
                  <a:cxn ang="0">
                    <a:pos x="T4" y="T5"/>
                  </a:cxn>
                  <a:cxn ang="0">
                    <a:pos x="T6" y="T7"/>
                  </a:cxn>
                  <a:cxn ang="0">
                    <a:pos x="T8" y="T9"/>
                  </a:cxn>
                </a:cxnLst>
                <a:rect l="0" t="0" r="r" b="b"/>
                <a:pathLst>
                  <a:path w="892" h="183">
                    <a:moveTo>
                      <a:pt x="0" y="183"/>
                    </a:moveTo>
                    <a:cubicBezTo>
                      <a:pt x="2" y="122"/>
                      <a:pt x="2" y="61"/>
                      <a:pt x="1" y="0"/>
                    </a:cubicBezTo>
                    <a:cubicBezTo>
                      <a:pt x="297" y="4"/>
                      <a:pt x="592" y="2"/>
                      <a:pt x="888" y="0"/>
                    </a:cubicBezTo>
                    <a:cubicBezTo>
                      <a:pt x="892" y="42"/>
                      <a:pt x="892" y="84"/>
                      <a:pt x="891" y="127"/>
                    </a:cubicBezTo>
                    <a:cubicBezTo>
                      <a:pt x="890" y="146"/>
                      <a:pt x="890" y="164"/>
                      <a:pt x="890" y="182"/>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0" name="Freeform 19">
                <a:extLst>
                  <a:ext uri="{FF2B5EF4-FFF2-40B4-BE49-F238E27FC236}">
                    <a16:creationId xmlns:a16="http://schemas.microsoft.com/office/drawing/2014/main" id="{E3183E71-903E-724A-91AD-1111CE461A22}"/>
                  </a:ext>
                </a:extLst>
              </p:cNvPr>
              <p:cNvSpPr>
                <a:spLocks/>
              </p:cNvSpPr>
              <p:nvPr/>
            </p:nvSpPr>
            <p:spPr bwMode="auto">
              <a:xfrm>
                <a:off x="4395788" y="4970463"/>
                <a:ext cx="285750" cy="130175"/>
              </a:xfrm>
              <a:custGeom>
                <a:avLst/>
                <a:gdLst>
                  <a:gd name="T0" fmla="*/ 0 w 75"/>
                  <a:gd name="T1" fmla="*/ 34 h 34"/>
                  <a:gd name="T2" fmla="*/ 75 w 75"/>
                  <a:gd name="T3" fmla="*/ 0 h 34"/>
                </a:gdLst>
                <a:ahLst/>
                <a:cxnLst>
                  <a:cxn ang="0">
                    <a:pos x="T0" y="T1"/>
                  </a:cxn>
                  <a:cxn ang="0">
                    <a:pos x="T2" y="T3"/>
                  </a:cxn>
                </a:cxnLst>
                <a:rect l="0" t="0" r="r" b="b"/>
                <a:pathLst>
                  <a:path w="75" h="34">
                    <a:moveTo>
                      <a:pt x="0" y="34"/>
                    </a:moveTo>
                    <a:cubicBezTo>
                      <a:pt x="25" y="23"/>
                      <a:pt x="50" y="11"/>
                      <a:pt x="7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1" name="Freeform 20">
                <a:extLst>
                  <a:ext uri="{FF2B5EF4-FFF2-40B4-BE49-F238E27FC236}">
                    <a16:creationId xmlns:a16="http://schemas.microsoft.com/office/drawing/2014/main" id="{5063078B-5791-F94A-8360-F8EADAEDEBEB}"/>
                  </a:ext>
                </a:extLst>
              </p:cNvPr>
              <p:cNvSpPr>
                <a:spLocks/>
              </p:cNvSpPr>
              <p:nvPr/>
            </p:nvSpPr>
            <p:spPr bwMode="auto">
              <a:xfrm>
                <a:off x="7496175" y="4970463"/>
                <a:ext cx="277813" cy="136525"/>
              </a:xfrm>
              <a:custGeom>
                <a:avLst/>
                <a:gdLst>
                  <a:gd name="T0" fmla="*/ 0 w 73"/>
                  <a:gd name="T1" fmla="*/ 0 h 36"/>
                  <a:gd name="T2" fmla="*/ 73 w 73"/>
                  <a:gd name="T3" fmla="*/ 36 h 36"/>
                </a:gdLst>
                <a:ahLst/>
                <a:cxnLst>
                  <a:cxn ang="0">
                    <a:pos x="T0" y="T1"/>
                  </a:cxn>
                  <a:cxn ang="0">
                    <a:pos x="T2" y="T3"/>
                  </a:cxn>
                </a:cxnLst>
                <a:rect l="0" t="0" r="r" b="b"/>
                <a:pathLst>
                  <a:path w="73" h="36">
                    <a:moveTo>
                      <a:pt x="0" y="0"/>
                    </a:moveTo>
                    <a:cubicBezTo>
                      <a:pt x="24" y="12"/>
                      <a:pt x="48" y="23"/>
                      <a:pt x="73" y="36"/>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2" name="Freeform 21">
                <a:extLst>
                  <a:ext uri="{FF2B5EF4-FFF2-40B4-BE49-F238E27FC236}">
                    <a16:creationId xmlns:a16="http://schemas.microsoft.com/office/drawing/2014/main" id="{71550892-B903-D948-9ED5-D3E950485196}"/>
                  </a:ext>
                </a:extLst>
              </p:cNvPr>
              <p:cNvSpPr>
                <a:spLocks/>
              </p:cNvSpPr>
              <p:nvPr/>
            </p:nvSpPr>
            <p:spPr bwMode="auto">
              <a:xfrm>
                <a:off x="4681538" y="4967288"/>
                <a:ext cx="2806700" cy="3175"/>
              </a:xfrm>
              <a:custGeom>
                <a:avLst/>
                <a:gdLst>
                  <a:gd name="T0" fmla="*/ 0 w 737"/>
                  <a:gd name="T1" fmla="*/ 0 h 1"/>
                  <a:gd name="T2" fmla="*/ 737 w 737"/>
                  <a:gd name="T3" fmla="*/ 0 h 1"/>
                </a:gdLst>
                <a:ahLst/>
                <a:cxnLst>
                  <a:cxn ang="0">
                    <a:pos x="T0" y="T1"/>
                  </a:cxn>
                  <a:cxn ang="0">
                    <a:pos x="T2" y="T3"/>
                  </a:cxn>
                </a:cxnLst>
                <a:rect l="0" t="0" r="r" b="b"/>
                <a:pathLst>
                  <a:path w="737" h="1">
                    <a:moveTo>
                      <a:pt x="0" y="0"/>
                    </a:moveTo>
                    <a:cubicBezTo>
                      <a:pt x="246" y="1"/>
                      <a:pt x="491" y="1"/>
                      <a:pt x="737"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11" name="Group 10">
              <a:extLst>
                <a:ext uri="{FF2B5EF4-FFF2-40B4-BE49-F238E27FC236}">
                  <a16:creationId xmlns:a16="http://schemas.microsoft.com/office/drawing/2014/main" id="{3C4A73FF-AB0F-2347-8F52-02E3D3790B2E}"/>
                </a:ext>
              </a:extLst>
            </p:cNvPr>
            <p:cNvGrpSpPr/>
            <p:nvPr/>
          </p:nvGrpSpPr>
          <p:grpSpPr>
            <a:xfrm>
              <a:off x="7991475" y="4300537"/>
              <a:ext cx="2814638" cy="671513"/>
              <a:chOff x="4676775" y="4298950"/>
              <a:chExt cx="2814638" cy="671513"/>
            </a:xfrm>
            <a:grpFill/>
          </p:grpSpPr>
          <p:sp>
            <p:nvSpPr>
              <p:cNvPr id="15" name="Freeform 14">
                <a:extLst>
                  <a:ext uri="{FF2B5EF4-FFF2-40B4-BE49-F238E27FC236}">
                    <a16:creationId xmlns:a16="http://schemas.microsoft.com/office/drawing/2014/main" id="{F8B2F589-FB63-F648-AC1B-A13EB1A354C4}"/>
                  </a:ext>
                </a:extLst>
              </p:cNvPr>
              <p:cNvSpPr>
                <a:spLocks/>
              </p:cNvSpPr>
              <p:nvPr/>
            </p:nvSpPr>
            <p:spPr bwMode="auto">
              <a:xfrm>
                <a:off x="4676775" y="4456113"/>
                <a:ext cx="2811463" cy="514350"/>
              </a:xfrm>
              <a:custGeom>
                <a:avLst/>
                <a:gdLst>
                  <a:gd name="T0" fmla="*/ 1 w 738"/>
                  <a:gd name="T1" fmla="*/ 134 h 135"/>
                  <a:gd name="T2" fmla="*/ 4 w 738"/>
                  <a:gd name="T3" fmla="*/ 0 h 135"/>
                  <a:gd name="T4" fmla="*/ 738 w 738"/>
                  <a:gd name="T5" fmla="*/ 1 h 135"/>
                  <a:gd name="T6" fmla="*/ 738 w 738"/>
                  <a:gd name="T7" fmla="*/ 135 h 135"/>
                </a:gdLst>
                <a:ahLst/>
                <a:cxnLst>
                  <a:cxn ang="0">
                    <a:pos x="T0" y="T1"/>
                  </a:cxn>
                  <a:cxn ang="0">
                    <a:pos x="T2" y="T3"/>
                  </a:cxn>
                  <a:cxn ang="0">
                    <a:pos x="T4" y="T5"/>
                  </a:cxn>
                  <a:cxn ang="0">
                    <a:pos x="T6" y="T7"/>
                  </a:cxn>
                </a:cxnLst>
                <a:rect l="0" t="0" r="r" b="b"/>
                <a:pathLst>
                  <a:path w="738" h="135">
                    <a:moveTo>
                      <a:pt x="1" y="134"/>
                    </a:moveTo>
                    <a:cubicBezTo>
                      <a:pt x="0" y="89"/>
                      <a:pt x="1" y="44"/>
                      <a:pt x="4" y="0"/>
                    </a:cubicBezTo>
                    <a:cubicBezTo>
                      <a:pt x="250" y="2"/>
                      <a:pt x="493" y="0"/>
                      <a:pt x="738" y="1"/>
                    </a:cubicBezTo>
                    <a:cubicBezTo>
                      <a:pt x="738" y="46"/>
                      <a:pt x="738" y="90"/>
                      <a:pt x="738" y="135"/>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0C1B3DEB-AC3F-314E-B4E2-61D62B41EA51}"/>
                  </a:ext>
                </a:extLst>
              </p:cNvPr>
              <p:cNvSpPr>
                <a:spLocks/>
              </p:cNvSpPr>
              <p:nvPr/>
            </p:nvSpPr>
            <p:spPr bwMode="auto">
              <a:xfrm>
                <a:off x="4692650" y="4311650"/>
                <a:ext cx="209550" cy="133350"/>
              </a:xfrm>
              <a:custGeom>
                <a:avLst/>
                <a:gdLst>
                  <a:gd name="T0" fmla="*/ 0 w 55"/>
                  <a:gd name="T1" fmla="*/ 35 h 35"/>
                  <a:gd name="T2" fmla="*/ 55 w 55"/>
                  <a:gd name="T3" fmla="*/ 0 h 35"/>
                </a:gdLst>
                <a:ahLst/>
                <a:cxnLst>
                  <a:cxn ang="0">
                    <a:pos x="T0" y="T1"/>
                  </a:cxn>
                  <a:cxn ang="0">
                    <a:pos x="T2" y="T3"/>
                  </a:cxn>
                </a:cxnLst>
                <a:rect l="0" t="0" r="r" b="b"/>
                <a:pathLst>
                  <a:path w="55" h="35">
                    <a:moveTo>
                      <a:pt x="0" y="35"/>
                    </a:moveTo>
                    <a:cubicBezTo>
                      <a:pt x="17" y="22"/>
                      <a:pt x="36" y="10"/>
                      <a:pt x="5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7" name="Freeform 16">
                <a:extLst>
                  <a:ext uri="{FF2B5EF4-FFF2-40B4-BE49-F238E27FC236}">
                    <a16:creationId xmlns:a16="http://schemas.microsoft.com/office/drawing/2014/main" id="{F850E0DD-463C-B34A-82BB-FCC190F8BD67}"/>
                  </a:ext>
                </a:extLst>
              </p:cNvPr>
              <p:cNvSpPr>
                <a:spLocks/>
              </p:cNvSpPr>
              <p:nvPr/>
            </p:nvSpPr>
            <p:spPr bwMode="auto">
              <a:xfrm>
                <a:off x="7267575" y="4322763"/>
                <a:ext cx="223838" cy="128588"/>
              </a:xfrm>
              <a:custGeom>
                <a:avLst/>
                <a:gdLst>
                  <a:gd name="T0" fmla="*/ 59 w 59"/>
                  <a:gd name="T1" fmla="*/ 34 h 34"/>
                  <a:gd name="T2" fmla="*/ 0 w 59"/>
                  <a:gd name="T3" fmla="*/ 0 h 34"/>
                </a:gdLst>
                <a:ahLst/>
                <a:cxnLst>
                  <a:cxn ang="0">
                    <a:pos x="T0" y="T1"/>
                  </a:cxn>
                  <a:cxn ang="0">
                    <a:pos x="T2" y="T3"/>
                  </a:cxn>
                </a:cxnLst>
                <a:rect l="0" t="0" r="r" b="b"/>
                <a:pathLst>
                  <a:path w="59" h="34">
                    <a:moveTo>
                      <a:pt x="59" y="34"/>
                    </a:moveTo>
                    <a:cubicBezTo>
                      <a:pt x="39" y="23"/>
                      <a:pt x="19" y="12"/>
                      <a:pt x="0"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8" name="Freeform 17">
                <a:extLst>
                  <a:ext uri="{FF2B5EF4-FFF2-40B4-BE49-F238E27FC236}">
                    <a16:creationId xmlns:a16="http://schemas.microsoft.com/office/drawing/2014/main" id="{22E807E6-5976-6D4C-A433-8140056B6403}"/>
                  </a:ext>
                </a:extLst>
              </p:cNvPr>
              <p:cNvSpPr>
                <a:spLocks/>
              </p:cNvSpPr>
              <p:nvPr/>
            </p:nvSpPr>
            <p:spPr bwMode="auto">
              <a:xfrm>
                <a:off x="4905375" y="4298950"/>
                <a:ext cx="2346325" cy="4763"/>
              </a:xfrm>
              <a:custGeom>
                <a:avLst/>
                <a:gdLst>
                  <a:gd name="T0" fmla="*/ 0 w 616"/>
                  <a:gd name="T1" fmla="*/ 1 h 1"/>
                  <a:gd name="T2" fmla="*/ 616 w 616"/>
                  <a:gd name="T3" fmla="*/ 0 h 1"/>
                </a:gdLst>
                <a:ahLst/>
                <a:cxnLst>
                  <a:cxn ang="0">
                    <a:pos x="T0" y="T1"/>
                  </a:cxn>
                  <a:cxn ang="0">
                    <a:pos x="T2" y="T3"/>
                  </a:cxn>
                </a:cxnLst>
                <a:rect l="0" t="0" r="r" b="b"/>
                <a:pathLst>
                  <a:path w="616" h="1">
                    <a:moveTo>
                      <a:pt x="0" y="1"/>
                    </a:moveTo>
                    <a:cubicBezTo>
                      <a:pt x="206" y="1"/>
                      <a:pt x="411" y="1"/>
                      <a:pt x="616"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12" name="Group 11">
              <a:extLst>
                <a:ext uri="{FF2B5EF4-FFF2-40B4-BE49-F238E27FC236}">
                  <a16:creationId xmlns:a16="http://schemas.microsoft.com/office/drawing/2014/main" id="{3740689A-2F85-A447-9D16-6686D7502BAE}"/>
                </a:ext>
              </a:extLst>
            </p:cNvPr>
            <p:cNvGrpSpPr/>
            <p:nvPr/>
          </p:nvGrpSpPr>
          <p:grpSpPr>
            <a:xfrm>
              <a:off x="8216900" y="3714750"/>
              <a:ext cx="2360613" cy="598487"/>
              <a:chOff x="4902200" y="3713163"/>
              <a:chExt cx="2360613" cy="598487"/>
            </a:xfrm>
            <a:grpFill/>
          </p:grpSpPr>
          <p:sp>
            <p:nvSpPr>
              <p:cNvPr id="13" name="Freeform 12">
                <a:extLst>
                  <a:ext uri="{FF2B5EF4-FFF2-40B4-BE49-F238E27FC236}">
                    <a16:creationId xmlns:a16="http://schemas.microsoft.com/office/drawing/2014/main" id="{88FA5BF9-ECF1-2845-B3E7-09EEAC7BD688}"/>
                  </a:ext>
                </a:extLst>
              </p:cNvPr>
              <p:cNvSpPr>
                <a:spLocks/>
              </p:cNvSpPr>
              <p:nvPr/>
            </p:nvSpPr>
            <p:spPr bwMode="auto">
              <a:xfrm>
                <a:off x="4902200" y="3822700"/>
                <a:ext cx="2360613" cy="488950"/>
              </a:xfrm>
              <a:custGeom>
                <a:avLst/>
                <a:gdLst>
                  <a:gd name="T0" fmla="*/ 3 w 620"/>
                  <a:gd name="T1" fmla="*/ 126 h 128"/>
                  <a:gd name="T2" fmla="*/ 2 w 620"/>
                  <a:gd name="T3" fmla="*/ 0 h 128"/>
                  <a:gd name="T4" fmla="*/ 367 w 620"/>
                  <a:gd name="T5" fmla="*/ 3 h 128"/>
                  <a:gd name="T6" fmla="*/ 619 w 620"/>
                  <a:gd name="T7" fmla="*/ 2 h 128"/>
                  <a:gd name="T8" fmla="*/ 618 w 620"/>
                  <a:gd name="T9" fmla="*/ 128 h 128"/>
                </a:gdLst>
                <a:ahLst/>
                <a:cxnLst>
                  <a:cxn ang="0">
                    <a:pos x="T0" y="T1"/>
                  </a:cxn>
                  <a:cxn ang="0">
                    <a:pos x="T2" y="T3"/>
                  </a:cxn>
                  <a:cxn ang="0">
                    <a:pos x="T4" y="T5"/>
                  </a:cxn>
                  <a:cxn ang="0">
                    <a:pos x="T6" y="T7"/>
                  </a:cxn>
                  <a:cxn ang="0">
                    <a:pos x="T8" y="T9"/>
                  </a:cxn>
                </a:cxnLst>
                <a:rect l="0" t="0" r="r" b="b"/>
                <a:pathLst>
                  <a:path w="620" h="128">
                    <a:moveTo>
                      <a:pt x="3" y="126"/>
                    </a:moveTo>
                    <a:cubicBezTo>
                      <a:pt x="0" y="84"/>
                      <a:pt x="0" y="42"/>
                      <a:pt x="2" y="0"/>
                    </a:cubicBezTo>
                    <a:cubicBezTo>
                      <a:pt x="124" y="1"/>
                      <a:pt x="245" y="2"/>
                      <a:pt x="367" y="3"/>
                    </a:cubicBezTo>
                    <a:cubicBezTo>
                      <a:pt x="370" y="3"/>
                      <a:pt x="538" y="1"/>
                      <a:pt x="619" y="2"/>
                    </a:cubicBezTo>
                    <a:cubicBezTo>
                      <a:pt x="620" y="44"/>
                      <a:pt x="620" y="86"/>
                      <a:pt x="618" y="128"/>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C02740F1-0321-AE4D-BD68-A0FEB60A2FF9}"/>
                  </a:ext>
                </a:extLst>
              </p:cNvPr>
              <p:cNvSpPr>
                <a:spLocks/>
              </p:cNvSpPr>
              <p:nvPr/>
            </p:nvSpPr>
            <p:spPr bwMode="auto">
              <a:xfrm>
                <a:off x="4905375" y="3713163"/>
                <a:ext cx="2357438" cy="117475"/>
              </a:xfrm>
              <a:custGeom>
                <a:avLst/>
                <a:gdLst>
                  <a:gd name="T0" fmla="*/ 0 w 619"/>
                  <a:gd name="T1" fmla="*/ 28 h 31"/>
                  <a:gd name="T2" fmla="*/ 48 w 619"/>
                  <a:gd name="T3" fmla="*/ 1 h 31"/>
                  <a:gd name="T4" fmla="*/ 572 w 619"/>
                  <a:gd name="T5" fmla="*/ 0 h 31"/>
                  <a:gd name="T6" fmla="*/ 586 w 619"/>
                  <a:gd name="T7" fmla="*/ 6 h 31"/>
                  <a:gd name="T8" fmla="*/ 619 w 619"/>
                  <a:gd name="T9" fmla="*/ 31 h 31"/>
                </a:gdLst>
                <a:ahLst/>
                <a:cxnLst>
                  <a:cxn ang="0">
                    <a:pos x="T0" y="T1"/>
                  </a:cxn>
                  <a:cxn ang="0">
                    <a:pos x="T2" y="T3"/>
                  </a:cxn>
                  <a:cxn ang="0">
                    <a:pos x="T4" y="T5"/>
                  </a:cxn>
                  <a:cxn ang="0">
                    <a:pos x="T6" y="T7"/>
                  </a:cxn>
                  <a:cxn ang="0">
                    <a:pos x="T8" y="T9"/>
                  </a:cxn>
                </a:cxnLst>
                <a:rect l="0" t="0" r="r" b="b"/>
                <a:pathLst>
                  <a:path w="619" h="31">
                    <a:moveTo>
                      <a:pt x="0" y="28"/>
                    </a:moveTo>
                    <a:cubicBezTo>
                      <a:pt x="16" y="20"/>
                      <a:pt x="33" y="11"/>
                      <a:pt x="48" y="1"/>
                    </a:cubicBezTo>
                    <a:cubicBezTo>
                      <a:pt x="223" y="1"/>
                      <a:pt x="397" y="0"/>
                      <a:pt x="572" y="0"/>
                    </a:cubicBezTo>
                    <a:cubicBezTo>
                      <a:pt x="577" y="0"/>
                      <a:pt x="581" y="4"/>
                      <a:pt x="586" y="6"/>
                    </a:cubicBezTo>
                    <a:cubicBezTo>
                      <a:pt x="597" y="14"/>
                      <a:pt x="609" y="22"/>
                      <a:pt x="619" y="31"/>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pic>
        <p:nvPicPr>
          <p:cNvPr id="25" name="Picture 24">
            <a:extLst>
              <a:ext uri="{FF2B5EF4-FFF2-40B4-BE49-F238E27FC236}">
                <a16:creationId xmlns:a16="http://schemas.microsoft.com/office/drawing/2014/main" id="{6892391D-57BF-0B49-B49A-B5E985498182}"/>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9667218" y="5596830"/>
            <a:ext cx="1892377" cy="434551"/>
          </a:xfrm>
          <a:prstGeom prst="rect">
            <a:avLst/>
          </a:prstGeom>
          <a:ln>
            <a:noFill/>
          </a:ln>
          <a:extLst>
            <a:ext uri="{53640926-AAD7-44D8-BBD7-CCE9431645EC}">
              <a14:shadowObscured xmlns:a14="http://schemas.microsoft.com/office/drawing/2010/main"/>
            </a:ext>
          </a:extLst>
        </p:spPr>
      </p:pic>
      <p:sp>
        <p:nvSpPr>
          <p:cNvPr id="26" name="Text Placeholder 23">
            <a:extLst>
              <a:ext uri="{FF2B5EF4-FFF2-40B4-BE49-F238E27FC236}">
                <a16:creationId xmlns:a16="http://schemas.microsoft.com/office/drawing/2014/main" id="{971E59D3-A119-8B4E-A63E-7946DE9464B8}"/>
              </a:ext>
            </a:extLst>
          </p:cNvPr>
          <p:cNvSpPr>
            <a:spLocks noGrp="1"/>
          </p:cNvSpPr>
          <p:nvPr>
            <p:ph type="body" sz="quarter" idx="16" hasCustomPrompt="1"/>
          </p:nvPr>
        </p:nvSpPr>
        <p:spPr>
          <a:xfrm>
            <a:off x="605014" y="5352225"/>
            <a:ext cx="6024386"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Sub-Heading</a:t>
            </a:r>
          </a:p>
        </p:txBody>
      </p:sp>
      <p:sp>
        <p:nvSpPr>
          <p:cNvPr id="27" name="Text Placeholder 23">
            <a:extLst>
              <a:ext uri="{FF2B5EF4-FFF2-40B4-BE49-F238E27FC236}">
                <a16:creationId xmlns:a16="http://schemas.microsoft.com/office/drawing/2014/main" id="{53A2ABC6-0D98-4847-AF4E-9F68E1C73791}"/>
              </a:ext>
            </a:extLst>
          </p:cNvPr>
          <p:cNvSpPr>
            <a:spLocks noGrp="1"/>
          </p:cNvSpPr>
          <p:nvPr>
            <p:ph type="body" sz="quarter" idx="17" hasCustomPrompt="1"/>
          </p:nvPr>
        </p:nvSpPr>
        <p:spPr>
          <a:xfrm>
            <a:off x="605014" y="4325890"/>
            <a:ext cx="6024386"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1</a:t>
            </a:r>
          </a:p>
        </p:txBody>
      </p:sp>
    </p:spTree>
    <p:extLst>
      <p:ext uri="{BB962C8B-B14F-4D97-AF65-F5344CB8AC3E}">
        <p14:creationId xmlns:p14="http://schemas.microsoft.com/office/powerpoint/2010/main" val="308997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deas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4830849" y="139749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4750680" y="150526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4246807" y="1357000"/>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86996" y="558453"/>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34" name="Text Placeholder 23">
            <a:extLst>
              <a:ext uri="{FF2B5EF4-FFF2-40B4-BE49-F238E27FC236}">
                <a16:creationId xmlns:a16="http://schemas.microsoft.com/office/drawing/2014/main" id="{95C7DF23-FA0E-6D4A-836A-5800BA5617E3}"/>
              </a:ext>
            </a:extLst>
          </p:cNvPr>
          <p:cNvSpPr>
            <a:spLocks noGrp="1"/>
          </p:cNvSpPr>
          <p:nvPr>
            <p:ph type="body" sz="quarter" idx="17" hasCustomPrompt="1"/>
          </p:nvPr>
        </p:nvSpPr>
        <p:spPr>
          <a:xfrm>
            <a:off x="454080" y="2213486"/>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35" name="Text Placeholder 23">
            <a:extLst>
              <a:ext uri="{FF2B5EF4-FFF2-40B4-BE49-F238E27FC236}">
                <a16:creationId xmlns:a16="http://schemas.microsoft.com/office/drawing/2014/main" id="{B642D40D-91EB-0F4E-93C0-7D8E66EA1FA2}"/>
              </a:ext>
            </a:extLst>
          </p:cNvPr>
          <p:cNvSpPr>
            <a:spLocks noGrp="1"/>
          </p:cNvSpPr>
          <p:nvPr>
            <p:ph type="body" sz="quarter" idx="18" hasCustomPrompt="1"/>
          </p:nvPr>
        </p:nvSpPr>
        <p:spPr>
          <a:xfrm>
            <a:off x="496599" y="399303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42" name="Text Placeholder 23">
            <a:extLst>
              <a:ext uri="{FF2B5EF4-FFF2-40B4-BE49-F238E27FC236}">
                <a16:creationId xmlns:a16="http://schemas.microsoft.com/office/drawing/2014/main" id="{27830132-4FDD-9441-BB75-533A4FD0F1E9}"/>
              </a:ext>
            </a:extLst>
          </p:cNvPr>
          <p:cNvSpPr>
            <a:spLocks noGrp="1"/>
          </p:cNvSpPr>
          <p:nvPr>
            <p:ph type="body" sz="quarter" idx="19" hasCustomPrompt="1"/>
          </p:nvPr>
        </p:nvSpPr>
        <p:spPr>
          <a:xfrm>
            <a:off x="8960436" y="558453"/>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43" name="Text Placeholder 23">
            <a:extLst>
              <a:ext uri="{FF2B5EF4-FFF2-40B4-BE49-F238E27FC236}">
                <a16:creationId xmlns:a16="http://schemas.microsoft.com/office/drawing/2014/main" id="{188E93C1-C57C-7C42-8E67-C7D925754297}"/>
              </a:ext>
            </a:extLst>
          </p:cNvPr>
          <p:cNvSpPr>
            <a:spLocks noGrp="1"/>
          </p:cNvSpPr>
          <p:nvPr>
            <p:ph type="body" sz="quarter" idx="20" hasCustomPrompt="1"/>
          </p:nvPr>
        </p:nvSpPr>
        <p:spPr>
          <a:xfrm>
            <a:off x="8927520" y="2213486"/>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44" name="Text Placeholder 23">
            <a:extLst>
              <a:ext uri="{FF2B5EF4-FFF2-40B4-BE49-F238E27FC236}">
                <a16:creationId xmlns:a16="http://schemas.microsoft.com/office/drawing/2014/main" id="{86E9F1C1-53F3-FB4E-B21E-805520548055}"/>
              </a:ext>
            </a:extLst>
          </p:cNvPr>
          <p:cNvSpPr>
            <a:spLocks noGrp="1"/>
          </p:cNvSpPr>
          <p:nvPr>
            <p:ph type="body" sz="quarter" idx="21" hasCustomPrompt="1"/>
          </p:nvPr>
        </p:nvSpPr>
        <p:spPr>
          <a:xfrm>
            <a:off x="8970039" y="399303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6990670" y="1357000"/>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4751196" y="2428246"/>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39461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deas slide 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8805279" y="1284505"/>
            <a:ext cx="2787198" cy="441038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8696085" y="1301285"/>
            <a:ext cx="2787198" cy="441038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8278608" y="1105377"/>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77057" y="147798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11022471" y="1105377"/>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8818195" y="1941970"/>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99600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1722850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tep Inforgraphic">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9B91D1A-7857-E74D-8F2E-8246CF474FB1}"/>
              </a:ext>
            </a:extLst>
          </p:cNvPr>
          <p:cNvSpPr>
            <a:spLocks/>
          </p:cNvSpPr>
          <p:nvPr userDrawn="1"/>
        </p:nvSpPr>
        <p:spPr bwMode="auto">
          <a:xfrm>
            <a:off x="6998326" y="3682780"/>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solidFill>
            <a:srgbClr val="51A9BA"/>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9" name="Freeform 7">
            <a:extLst>
              <a:ext uri="{FF2B5EF4-FFF2-40B4-BE49-F238E27FC236}">
                <a16:creationId xmlns:a16="http://schemas.microsoft.com/office/drawing/2014/main" id="{2980DC97-B918-AA42-B66E-2BB0B50F0A06}"/>
              </a:ext>
            </a:extLst>
          </p:cNvPr>
          <p:cNvSpPr>
            <a:spLocks/>
          </p:cNvSpPr>
          <p:nvPr userDrawn="1"/>
        </p:nvSpPr>
        <p:spPr bwMode="auto">
          <a:xfrm>
            <a:off x="3501064" y="3682780"/>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solidFill>
            <a:srgbClr val="F3BDB7"/>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0" name="Freeform 8">
            <a:extLst>
              <a:ext uri="{FF2B5EF4-FFF2-40B4-BE49-F238E27FC236}">
                <a16:creationId xmlns:a16="http://schemas.microsoft.com/office/drawing/2014/main" id="{A50CCF89-D8A1-1F4C-BCCC-9C7921D7BDE6}"/>
              </a:ext>
            </a:extLst>
          </p:cNvPr>
          <p:cNvSpPr>
            <a:spLocks/>
          </p:cNvSpPr>
          <p:nvPr userDrawn="1"/>
        </p:nvSpPr>
        <p:spPr bwMode="auto">
          <a:xfrm>
            <a:off x="5167939" y="636368"/>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solidFill>
            <a:srgbClr val="FFC652"/>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6">
            <a:extLst>
              <a:ext uri="{FF2B5EF4-FFF2-40B4-BE49-F238E27FC236}">
                <a16:creationId xmlns:a16="http://schemas.microsoft.com/office/drawing/2014/main" id="{5618DBE7-D94E-B945-95D4-8792769D93E7}"/>
              </a:ext>
            </a:extLst>
          </p:cNvPr>
          <p:cNvSpPr>
            <a:spLocks/>
          </p:cNvSpPr>
          <p:nvPr userDrawn="1"/>
        </p:nvSpPr>
        <p:spPr bwMode="auto">
          <a:xfrm>
            <a:off x="6865143" y="3587531"/>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2" name="Freeform 7">
            <a:extLst>
              <a:ext uri="{FF2B5EF4-FFF2-40B4-BE49-F238E27FC236}">
                <a16:creationId xmlns:a16="http://schemas.microsoft.com/office/drawing/2014/main" id="{82659AEC-0465-9844-A8D3-1AFF89DE3652}"/>
              </a:ext>
            </a:extLst>
          </p:cNvPr>
          <p:cNvSpPr>
            <a:spLocks/>
          </p:cNvSpPr>
          <p:nvPr userDrawn="1"/>
        </p:nvSpPr>
        <p:spPr bwMode="auto">
          <a:xfrm>
            <a:off x="3367881" y="3587531"/>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8">
            <a:extLst>
              <a:ext uri="{FF2B5EF4-FFF2-40B4-BE49-F238E27FC236}">
                <a16:creationId xmlns:a16="http://schemas.microsoft.com/office/drawing/2014/main" id="{886044FF-BA54-2B43-980E-04BAAD566759}"/>
              </a:ext>
            </a:extLst>
          </p:cNvPr>
          <p:cNvSpPr>
            <a:spLocks/>
          </p:cNvSpPr>
          <p:nvPr userDrawn="1"/>
        </p:nvSpPr>
        <p:spPr bwMode="auto">
          <a:xfrm>
            <a:off x="5034756" y="541119"/>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14" name="Group 13">
            <a:extLst>
              <a:ext uri="{FF2B5EF4-FFF2-40B4-BE49-F238E27FC236}">
                <a16:creationId xmlns:a16="http://schemas.microsoft.com/office/drawing/2014/main" id="{0550F7BD-4629-A64F-BABE-4F18EF4BF1A3}"/>
              </a:ext>
            </a:extLst>
          </p:cNvPr>
          <p:cNvGrpSpPr>
            <a:grpSpLocks/>
          </p:cNvGrpSpPr>
          <p:nvPr userDrawn="1"/>
        </p:nvGrpSpPr>
        <p:grpSpPr bwMode="auto">
          <a:xfrm>
            <a:off x="4414043" y="2277844"/>
            <a:ext cx="700088" cy="1173162"/>
            <a:chOff x="4413250" y="2608263"/>
            <a:chExt cx="700088" cy="1173163"/>
          </a:xfrm>
        </p:grpSpPr>
        <p:sp>
          <p:nvSpPr>
            <p:cNvPr id="15" name="Freeform 9">
              <a:extLst>
                <a:ext uri="{FF2B5EF4-FFF2-40B4-BE49-F238E27FC236}">
                  <a16:creationId xmlns:a16="http://schemas.microsoft.com/office/drawing/2014/main" id="{C668170F-472F-8142-8637-137EDA82026B}"/>
                </a:ext>
              </a:extLst>
            </p:cNvPr>
            <p:cNvSpPr>
              <a:spLocks/>
            </p:cNvSpPr>
            <p:nvPr/>
          </p:nvSpPr>
          <p:spPr bwMode="auto">
            <a:xfrm>
              <a:off x="4413250" y="2611438"/>
              <a:ext cx="700088" cy="1169988"/>
            </a:xfrm>
            <a:custGeom>
              <a:avLst/>
              <a:gdLst>
                <a:gd name="T0" fmla="*/ 0 w 184"/>
                <a:gd name="T1" fmla="*/ 307 h 307"/>
                <a:gd name="T2" fmla="*/ 184 w 184"/>
                <a:gd name="T3" fmla="*/ 0 h 307"/>
              </a:gdLst>
              <a:ahLst/>
              <a:cxnLst>
                <a:cxn ang="0">
                  <a:pos x="T0" y="T1"/>
                </a:cxn>
                <a:cxn ang="0">
                  <a:pos x="T2" y="T3"/>
                </a:cxn>
              </a:cxnLst>
              <a:rect l="0" t="0" r="r" b="b"/>
              <a:pathLst>
                <a:path w="184" h="307">
                  <a:moveTo>
                    <a:pt x="0" y="307"/>
                  </a:moveTo>
                  <a:cubicBezTo>
                    <a:pt x="9" y="184"/>
                    <a:pt x="79" y="66"/>
                    <a:pt x="184"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0">
              <a:extLst>
                <a:ext uri="{FF2B5EF4-FFF2-40B4-BE49-F238E27FC236}">
                  <a16:creationId xmlns:a16="http://schemas.microsoft.com/office/drawing/2014/main" id="{5FEEFD90-C931-3B4A-9E99-11C20D78083A}"/>
                </a:ext>
              </a:extLst>
            </p:cNvPr>
            <p:cNvSpPr>
              <a:spLocks/>
            </p:cNvSpPr>
            <p:nvPr/>
          </p:nvSpPr>
          <p:spPr bwMode="auto">
            <a:xfrm>
              <a:off x="4840288" y="2608263"/>
              <a:ext cx="273050" cy="209550"/>
            </a:xfrm>
            <a:custGeom>
              <a:avLst/>
              <a:gdLst>
                <a:gd name="T0" fmla="*/ 0 w 72"/>
                <a:gd name="T1" fmla="*/ 23 h 55"/>
                <a:gd name="T2" fmla="*/ 72 w 72"/>
                <a:gd name="T3" fmla="*/ 0 h 55"/>
                <a:gd name="T4" fmla="*/ 36 w 72"/>
                <a:gd name="T5" fmla="*/ 55 h 55"/>
              </a:gdLst>
              <a:ahLst/>
              <a:cxnLst>
                <a:cxn ang="0">
                  <a:pos x="T0" y="T1"/>
                </a:cxn>
                <a:cxn ang="0">
                  <a:pos x="T2" y="T3"/>
                </a:cxn>
                <a:cxn ang="0">
                  <a:pos x="T4" y="T5"/>
                </a:cxn>
              </a:cxnLst>
              <a:rect l="0" t="0" r="r" b="b"/>
              <a:pathLst>
                <a:path w="72" h="55">
                  <a:moveTo>
                    <a:pt x="0" y="23"/>
                  </a:moveTo>
                  <a:cubicBezTo>
                    <a:pt x="25" y="17"/>
                    <a:pt x="49" y="10"/>
                    <a:pt x="72" y="0"/>
                  </a:cubicBezTo>
                  <a:cubicBezTo>
                    <a:pt x="60" y="18"/>
                    <a:pt x="48" y="36"/>
                    <a:pt x="36" y="55"/>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7" name="Group 16">
            <a:extLst>
              <a:ext uri="{FF2B5EF4-FFF2-40B4-BE49-F238E27FC236}">
                <a16:creationId xmlns:a16="http://schemas.microsoft.com/office/drawing/2014/main" id="{89ECB5AB-49CB-2D44-A285-959BDDBE0D38}"/>
              </a:ext>
            </a:extLst>
          </p:cNvPr>
          <p:cNvGrpSpPr>
            <a:grpSpLocks/>
          </p:cNvGrpSpPr>
          <p:nvPr userDrawn="1"/>
        </p:nvGrpSpPr>
        <p:grpSpPr bwMode="auto">
          <a:xfrm>
            <a:off x="7050881" y="2231806"/>
            <a:ext cx="750887" cy="1214438"/>
            <a:chOff x="7050088" y="2562225"/>
            <a:chExt cx="750887" cy="1214438"/>
          </a:xfrm>
        </p:grpSpPr>
        <p:sp>
          <p:nvSpPr>
            <p:cNvPr id="18" name="Freeform 11">
              <a:extLst>
                <a:ext uri="{FF2B5EF4-FFF2-40B4-BE49-F238E27FC236}">
                  <a16:creationId xmlns:a16="http://schemas.microsoft.com/office/drawing/2014/main" id="{ABDC55BE-5C2F-CE43-81BD-63F46EABB6D0}"/>
                </a:ext>
              </a:extLst>
            </p:cNvPr>
            <p:cNvSpPr>
              <a:spLocks/>
            </p:cNvSpPr>
            <p:nvPr/>
          </p:nvSpPr>
          <p:spPr bwMode="auto">
            <a:xfrm>
              <a:off x="7050088" y="2562225"/>
              <a:ext cx="704850" cy="1214438"/>
            </a:xfrm>
            <a:custGeom>
              <a:avLst/>
              <a:gdLst>
                <a:gd name="T0" fmla="*/ 0 w 185"/>
                <a:gd name="T1" fmla="*/ 0 h 319"/>
                <a:gd name="T2" fmla="*/ 185 w 185"/>
                <a:gd name="T3" fmla="*/ 319 h 319"/>
              </a:gdLst>
              <a:ahLst/>
              <a:cxnLst>
                <a:cxn ang="0">
                  <a:pos x="T0" y="T1"/>
                </a:cxn>
                <a:cxn ang="0">
                  <a:pos x="T2" y="T3"/>
                </a:cxn>
              </a:cxnLst>
              <a:rect l="0" t="0" r="r" b="b"/>
              <a:pathLst>
                <a:path w="185" h="319">
                  <a:moveTo>
                    <a:pt x="0" y="0"/>
                  </a:moveTo>
                  <a:cubicBezTo>
                    <a:pt x="104" y="72"/>
                    <a:pt x="174" y="193"/>
                    <a:pt x="185" y="319"/>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9" name="Freeform 12">
              <a:extLst>
                <a:ext uri="{FF2B5EF4-FFF2-40B4-BE49-F238E27FC236}">
                  <a16:creationId xmlns:a16="http://schemas.microsoft.com/office/drawing/2014/main" id="{B8B1AC30-9E5F-0A4C-921D-A85B33643FEB}"/>
                </a:ext>
              </a:extLst>
            </p:cNvPr>
            <p:cNvSpPr>
              <a:spLocks/>
            </p:cNvSpPr>
            <p:nvPr/>
          </p:nvSpPr>
          <p:spPr bwMode="auto">
            <a:xfrm>
              <a:off x="7613650" y="3457575"/>
              <a:ext cx="187325" cy="319088"/>
            </a:xfrm>
            <a:custGeom>
              <a:avLst/>
              <a:gdLst>
                <a:gd name="T0" fmla="*/ 0 w 49"/>
                <a:gd name="T1" fmla="*/ 12 h 84"/>
                <a:gd name="T2" fmla="*/ 36 w 49"/>
                <a:gd name="T3" fmla="*/ 84 h 84"/>
                <a:gd name="T4" fmla="*/ 49 w 49"/>
                <a:gd name="T5" fmla="*/ 0 h 84"/>
              </a:gdLst>
              <a:ahLst/>
              <a:cxnLst>
                <a:cxn ang="0">
                  <a:pos x="T0" y="T1"/>
                </a:cxn>
                <a:cxn ang="0">
                  <a:pos x="T2" y="T3"/>
                </a:cxn>
                <a:cxn ang="0">
                  <a:pos x="T4" y="T5"/>
                </a:cxn>
              </a:cxnLst>
              <a:rect l="0" t="0" r="r" b="b"/>
              <a:pathLst>
                <a:path w="49" h="84">
                  <a:moveTo>
                    <a:pt x="0" y="12"/>
                  </a:moveTo>
                  <a:cubicBezTo>
                    <a:pt x="14" y="35"/>
                    <a:pt x="26" y="59"/>
                    <a:pt x="36" y="84"/>
                  </a:cubicBezTo>
                  <a:cubicBezTo>
                    <a:pt x="38" y="55"/>
                    <a:pt x="43" y="28"/>
                    <a:pt x="49"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0" name="Group 19">
            <a:extLst>
              <a:ext uri="{FF2B5EF4-FFF2-40B4-BE49-F238E27FC236}">
                <a16:creationId xmlns:a16="http://schemas.microsoft.com/office/drawing/2014/main" id="{7BD2DCA7-AB30-B54B-88A6-80026F8F6BA5}"/>
              </a:ext>
            </a:extLst>
          </p:cNvPr>
          <p:cNvGrpSpPr>
            <a:grpSpLocks/>
          </p:cNvGrpSpPr>
          <p:nvPr userDrawn="1"/>
        </p:nvGrpSpPr>
        <p:grpSpPr bwMode="auto">
          <a:xfrm>
            <a:off x="5388768" y="5117881"/>
            <a:ext cx="1419225" cy="195263"/>
            <a:chOff x="5387975" y="5448300"/>
            <a:chExt cx="1419225" cy="195263"/>
          </a:xfrm>
        </p:grpSpPr>
        <p:sp>
          <p:nvSpPr>
            <p:cNvPr id="21" name="Freeform 13">
              <a:extLst>
                <a:ext uri="{FF2B5EF4-FFF2-40B4-BE49-F238E27FC236}">
                  <a16:creationId xmlns:a16="http://schemas.microsoft.com/office/drawing/2014/main" id="{0226CE99-F6B1-1244-8EF4-3EF7C052426D}"/>
                </a:ext>
              </a:extLst>
            </p:cNvPr>
            <p:cNvSpPr>
              <a:spLocks/>
            </p:cNvSpPr>
            <p:nvPr/>
          </p:nvSpPr>
          <p:spPr bwMode="auto">
            <a:xfrm>
              <a:off x="5387975" y="5448300"/>
              <a:ext cx="1419225" cy="195263"/>
            </a:xfrm>
            <a:custGeom>
              <a:avLst/>
              <a:gdLst>
                <a:gd name="T0" fmla="*/ 373 w 373"/>
                <a:gd name="T1" fmla="*/ 0 h 51"/>
                <a:gd name="T2" fmla="*/ 0 w 373"/>
                <a:gd name="T3" fmla="*/ 3 h 51"/>
              </a:gdLst>
              <a:ahLst/>
              <a:cxnLst>
                <a:cxn ang="0">
                  <a:pos x="T0" y="T1"/>
                </a:cxn>
                <a:cxn ang="0">
                  <a:pos x="T2" y="T3"/>
                </a:cxn>
              </a:cxnLst>
              <a:rect l="0" t="0" r="r" b="b"/>
              <a:pathLst>
                <a:path w="373" h="51">
                  <a:moveTo>
                    <a:pt x="373" y="0"/>
                  </a:moveTo>
                  <a:cubicBezTo>
                    <a:pt x="256" y="50"/>
                    <a:pt x="119" y="51"/>
                    <a:pt x="0" y="3"/>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2" name="Freeform 14">
              <a:extLst>
                <a:ext uri="{FF2B5EF4-FFF2-40B4-BE49-F238E27FC236}">
                  <a16:creationId xmlns:a16="http://schemas.microsoft.com/office/drawing/2014/main" id="{7BFEC526-7694-9343-97CE-278423A5B5A4}"/>
                </a:ext>
              </a:extLst>
            </p:cNvPr>
            <p:cNvSpPr>
              <a:spLocks/>
            </p:cNvSpPr>
            <p:nvPr/>
          </p:nvSpPr>
          <p:spPr bwMode="auto">
            <a:xfrm>
              <a:off x="5387975" y="5456238"/>
              <a:ext cx="239713" cy="157162"/>
            </a:xfrm>
            <a:custGeom>
              <a:avLst/>
              <a:gdLst>
                <a:gd name="T0" fmla="*/ 50 w 63"/>
                <a:gd name="T1" fmla="*/ 41 h 41"/>
                <a:gd name="T2" fmla="*/ 0 w 63"/>
                <a:gd name="T3" fmla="*/ 0 h 41"/>
                <a:gd name="T4" fmla="*/ 63 w 63"/>
                <a:gd name="T5" fmla="*/ 2 h 41"/>
              </a:gdLst>
              <a:ahLst/>
              <a:cxnLst>
                <a:cxn ang="0">
                  <a:pos x="T0" y="T1"/>
                </a:cxn>
                <a:cxn ang="0">
                  <a:pos x="T2" y="T3"/>
                </a:cxn>
                <a:cxn ang="0">
                  <a:pos x="T4" y="T5"/>
                </a:cxn>
              </a:cxnLst>
              <a:rect l="0" t="0" r="r" b="b"/>
              <a:pathLst>
                <a:path w="63" h="41">
                  <a:moveTo>
                    <a:pt x="50" y="41"/>
                  </a:moveTo>
                  <a:cubicBezTo>
                    <a:pt x="35" y="25"/>
                    <a:pt x="18" y="12"/>
                    <a:pt x="0" y="0"/>
                  </a:cubicBezTo>
                  <a:cubicBezTo>
                    <a:pt x="21" y="2"/>
                    <a:pt x="42" y="3"/>
                    <a:pt x="63" y="2"/>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34" name="Group 33">
            <a:extLst>
              <a:ext uri="{FF2B5EF4-FFF2-40B4-BE49-F238E27FC236}">
                <a16:creationId xmlns:a16="http://schemas.microsoft.com/office/drawing/2014/main" id="{8D388C5A-A695-D247-84B1-1B2FF932AAAC}"/>
              </a:ext>
            </a:extLst>
          </p:cNvPr>
          <p:cNvGrpSpPr/>
          <p:nvPr userDrawn="1"/>
        </p:nvGrpSpPr>
        <p:grpSpPr>
          <a:xfrm>
            <a:off x="4830849" y="6407537"/>
            <a:ext cx="2530305" cy="138107"/>
            <a:chOff x="2502568" y="6027821"/>
            <a:chExt cx="6689559" cy="365125"/>
          </a:xfrm>
        </p:grpSpPr>
        <p:pic>
          <p:nvPicPr>
            <p:cNvPr id="35" name="Picture 34" descr="Text, logo&#10;&#10;Description automatically generated">
              <a:extLst>
                <a:ext uri="{FF2B5EF4-FFF2-40B4-BE49-F238E27FC236}">
                  <a16:creationId xmlns:a16="http://schemas.microsoft.com/office/drawing/2014/main" id="{B7B039B8-769C-F44C-8AA3-C6B91F9C2B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36" name="Picture 35" descr="Text, logo&#10;&#10;Description automatically generated">
              <a:extLst>
                <a:ext uri="{FF2B5EF4-FFF2-40B4-BE49-F238E27FC236}">
                  <a16:creationId xmlns:a16="http://schemas.microsoft.com/office/drawing/2014/main" id="{5EB0F305-0A82-9E47-991D-37BFFB85B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37" name="Text Placeholder 23">
            <a:extLst>
              <a:ext uri="{FF2B5EF4-FFF2-40B4-BE49-F238E27FC236}">
                <a16:creationId xmlns:a16="http://schemas.microsoft.com/office/drawing/2014/main" id="{BB965390-D74F-BB45-94F8-40B3F4811144}"/>
              </a:ext>
            </a:extLst>
          </p:cNvPr>
          <p:cNvSpPr>
            <a:spLocks noGrp="1"/>
          </p:cNvSpPr>
          <p:nvPr>
            <p:ph type="body" sz="quarter" idx="17" hasCustomPrompt="1"/>
          </p:nvPr>
        </p:nvSpPr>
        <p:spPr>
          <a:xfrm>
            <a:off x="335672" y="524778"/>
            <a:ext cx="3757613" cy="1752381"/>
          </a:xfrm>
        </p:spPr>
        <p:txBody>
          <a:bodyPr>
            <a:noAutofit/>
          </a:bodyPr>
          <a:lstStyle>
            <a:lvl1pPr marL="0" indent="0" algn="l">
              <a:buNone/>
              <a:defRPr sz="5000" b="1" i="0">
                <a:solidFill>
                  <a:srgbClr val="231F20"/>
                </a:solidFill>
                <a:latin typeface="Amatic SC" pitchFamily="2" charset="0"/>
              </a:defRPr>
            </a:lvl1pPr>
          </a:lstStyle>
          <a:p>
            <a:pPr lvl="0"/>
            <a:r>
              <a:rPr lang="en-US" dirty="0"/>
              <a:t>3 STEP INFOGRAPHIC</a:t>
            </a:r>
          </a:p>
        </p:txBody>
      </p:sp>
      <p:sp>
        <p:nvSpPr>
          <p:cNvPr id="41" name="Text Placeholder 23">
            <a:extLst>
              <a:ext uri="{FF2B5EF4-FFF2-40B4-BE49-F238E27FC236}">
                <a16:creationId xmlns:a16="http://schemas.microsoft.com/office/drawing/2014/main" id="{A3595E8B-A5D5-794E-A945-156CA9DE71C9}"/>
              </a:ext>
            </a:extLst>
          </p:cNvPr>
          <p:cNvSpPr>
            <a:spLocks noGrp="1"/>
          </p:cNvSpPr>
          <p:nvPr>
            <p:ph type="body" sz="quarter" idx="20" hasCustomPrompt="1"/>
          </p:nvPr>
        </p:nvSpPr>
        <p:spPr>
          <a:xfrm>
            <a:off x="477357" y="3988594"/>
            <a:ext cx="2651294" cy="1481138"/>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PINK TITLE</a:t>
            </a:r>
          </a:p>
        </p:txBody>
      </p:sp>
      <p:sp>
        <p:nvSpPr>
          <p:cNvPr id="42" name="Text Placeholder 23">
            <a:extLst>
              <a:ext uri="{FF2B5EF4-FFF2-40B4-BE49-F238E27FC236}">
                <a16:creationId xmlns:a16="http://schemas.microsoft.com/office/drawing/2014/main" id="{8EC2CE7D-1F63-FD41-9012-4D7C4C7A8150}"/>
              </a:ext>
            </a:extLst>
          </p:cNvPr>
          <p:cNvSpPr>
            <a:spLocks noGrp="1"/>
          </p:cNvSpPr>
          <p:nvPr>
            <p:ph type="body" sz="quarter" idx="21" hasCustomPrompt="1"/>
          </p:nvPr>
        </p:nvSpPr>
        <p:spPr>
          <a:xfrm>
            <a:off x="7423609" y="750668"/>
            <a:ext cx="2849105"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YELLOW TITLE</a:t>
            </a:r>
          </a:p>
        </p:txBody>
      </p:sp>
      <p:sp>
        <p:nvSpPr>
          <p:cNvPr id="43" name="Text Placeholder 23">
            <a:extLst>
              <a:ext uri="{FF2B5EF4-FFF2-40B4-BE49-F238E27FC236}">
                <a16:creationId xmlns:a16="http://schemas.microsoft.com/office/drawing/2014/main" id="{FE17DBD4-D3F5-E447-BB44-232EE55E750F}"/>
              </a:ext>
            </a:extLst>
          </p:cNvPr>
          <p:cNvSpPr>
            <a:spLocks noGrp="1"/>
          </p:cNvSpPr>
          <p:nvPr>
            <p:ph type="body" sz="quarter" idx="22" hasCustomPrompt="1"/>
          </p:nvPr>
        </p:nvSpPr>
        <p:spPr>
          <a:xfrm>
            <a:off x="9240981" y="3885626"/>
            <a:ext cx="2494447"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BLUE TITLE</a:t>
            </a:r>
          </a:p>
        </p:txBody>
      </p:sp>
    </p:spTree>
    <p:extLst>
      <p:ext uri="{BB962C8B-B14F-4D97-AF65-F5344CB8AC3E}">
        <p14:creationId xmlns:p14="http://schemas.microsoft.com/office/powerpoint/2010/main" val="5693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4" fill="hold"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53" presetClass="entr" presetSubtype="16"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1"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53" presetClass="entr" presetSubtype="16"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2" presetClass="entr" presetSubtype="2" fill="hold"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4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8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Step Inforgraphic">
    <p:spTree>
      <p:nvGrpSpPr>
        <p:cNvPr id="1" name=""/>
        <p:cNvGrpSpPr/>
        <p:nvPr/>
      </p:nvGrpSpPr>
      <p:grpSpPr>
        <a:xfrm>
          <a:off x="0" y="0"/>
          <a:ext cx="0" cy="0"/>
          <a:chOff x="0" y="0"/>
          <a:chExt cx="0" cy="0"/>
        </a:xfrm>
      </p:grpSpPr>
      <p:sp>
        <p:nvSpPr>
          <p:cNvPr id="55" name="Freeform 26">
            <a:extLst>
              <a:ext uri="{FF2B5EF4-FFF2-40B4-BE49-F238E27FC236}">
                <a16:creationId xmlns:a16="http://schemas.microsoft.com/office/drawing/2014/main" id="{30A05D41-4D70-1448-B88D-544DD70D3786}"/>
              </a:ext>
            </a:extLst>
          </p:cNvPr>
          <p:cNvSpPr>
            <a:spLocks/>
          </p:cNvSpPr>
          <p:nvPr userDrawn="1"/>
        </p:nvSpPr>
        <p:spPr bwMode="auto">
          <a:xfrm>
            <a:off x="9920371" y="3744200"/>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6" name="Freeform 27">
            <a:extLst>
              <a:ext uri="{FF2B5EF4-FFF2-40B4-BE49-F238E27FC236}">
                <a16:creationId xmlns:a16="http://schemas.microsoft.com/office/drawing/2014/main" id="{0F5CA9F1-BA3D-1443-B1CB-535FC9F2A9CD}"/>
              </a:ext>
            </a:extLst>
          </p:cNvPr>
          <p:cNvSpPr>
            <a:spLocks/>
          </p:cNvSpPr>
          <p:nvPr userDrawn="1"/>
        </p:nvSpPr>
        <p:spPr bwMode="auto">
          <a:xfrm>
            <a:off x="7880433" y="3756968"/>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7" name="Freeform 28">
            <a:extLst>
              <a:ext uri="{FF2B5EF4-FFF2-40B4-BE49-F238E27FC236}">
                <a16:creationId xmlns:a16="http://schemas.microsoft.com/office/drawing/2014/main" id="{ECEEC912-9F43-C141-AA28-684962C82BCF}"/>
              </a:ext>
            </a:extLst>
          </p:cNvPr>
          <p:cNvSpPr>
            <a:spLocks/>
          </p:cNvSpPr>
          <p:nvPr userDrawn="1"/>
        </p:nvSpPr>
        <p:spPr bwMode="auto">
          <a:xfrm>
            <a:off x="1408195" y="3733830"/>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8" name="Freeform 29">
            <a:extLst>
              <a:ext uri="{FF2B5EF4-FFF2-40B4-BE49-F238E27FC236}">
                <a16:creationId xmlns:a16="http://schemas.microsoft.com/office/drawing/2014/main" id="{A91B7535-22E8-0E4C-A9C3-289D6C56B368}"/>
              </a:ext>
            </a:extLst>
          </p:cNvPr>
          <p:cNvSpPr>
            <a:spLocks/>
          </p:cNvSpPr>
          <p:nvPr userDrawn="1"/>
        </p:nvSpPr>
        <p:spPr bwMode="auto">
          <a:xfrm>
            <a:off x="5646820" y="3744200"/>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9" name="Freeform 30">
            <a:extLst>
              <a:ext uri="{FF2B5EF4-FFF2-40B4-BE49-F238E27FC236}">
                <a16:creationId xmlns:a16="http://schemas.microsoft.com/office/drawing/2014/main" id="{29DF8F87-DDFD-6041-B79C-CF66A0214945}"/>
              </a:ext>
            </a:extLst>
          </p:cNvPr>
          <p:cNvSpPr>
            <a:spLocks/>
          </p:cNvSpPr>
          <p:nvPr userDrawn="1"/>
        </p:nvSpPr>
        <p:spPr bwMode="auto">
          <a:xfrm>
            <a:off x="3595770" y="3766662"/>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10" name="Group 9">
            <a:extLst>
              <a:ext uri="{FF2B5EF4-FFF2-40B4-BE49-F238E27FC236}">
                <a16:creationId xmlns:a16="http://schemas.microsoft.com/office/drawing/2014/main" id="{AA2F912A-95BE-FB4B-82AA-A163472089BD}"/>
              </a:ext>
            </a:extLst>
          </p:cNvPr>
          <p:cNvGrpSpPr>
            <a:grpSpLocks/>
          </p:cNvGrpSpPr>
          <p:nvPr userDrawn="1"/>
        </p:nvGrpSpPr>
        <p:grpSpPr bwMode="auto">
          <a:xfrm>
            <a:off x="2170196" y="2637003"/>
            <a:ext cx="3552825" cy="871284"/>
            <a:chOff x="1998663" y="3054350"/>
            <a:chExt cx="3552824" cy="1084263"/>
          </a:xfrm>
        </p:grpSpPr>
        <p:sp>
          <p:nvSpPr>
            <p:cNvPr id="11" name="Freeform 11">
              <a:extLst>
                <a:ext uri="{FF2B5EF4-FFF2-40B4-BE49-F238E27FC236}">
                  <a16:creationId xmlns:a16="http://schemas.microsoft.com/office/drawing/2014/main" id="{2E7749CE-673B-9A4A-ACB1-A1753C77F7E2}"/>
                </a:ext>
              </a:extLst>
            </p:cNvPr>
            <p:cNvSpPr>
              <a:spLocks/>
            </p:cNvSpPr>
            <p:nvPr/>
          </p:nvSpPr>
          <p:spPr bwMode="auto">
            <a:xfrm>
              <a:off x="2006600" y="3054350"/>
              <a:ext cx="3544887" cy="1038225"/>
            </a:xfrm>
            <a:custGeom>
              <a:avLst/>
              <a:gdLst>
                <a:gd name="T0" fmla="*/ 930 w 930"/>
                <a:gd name="T1" fmla="*/ 0 h 272"/>
                <a:gd name="T2" fmla="*/ 0 w 930"/>
                <a:gd name="T3" fmla="*/ 272 h 272"/>
              </a:gdLst>
              <a:ahLst/>
              <a:cxnLst>
                <a:cxn ang="0">
                  <a:pos x="T0" y="T1"/>
                </a:cxn>
                <a:cxn ang="0">
                  <a:pos x="T2" y="T3"/>
                </a:cxn>
              </a:cxnLst>
              <a:rect l="0" t="0" r="r" b="b"/>
              <a:pathLst>
                <a:path w="930" h="272">
                  <a:moveTo>
                    <a:pt x="930" y="0"/>
                  </a:moveTo>
                  <a:cubicBezTo>
                    <a:pt x="648" y="164"/>
                    <a:pt x="326" y="259"/>
                    <a:pt x="0" y="27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2" name="Freeform 12">
              <a:extLst>
                <a:ext uri="{FF2B5EF4-FFF2-40B4-BE49-F238E27FC236}">
                  <a16:creationId xmlns:a16="http://schemas.microsoft.com/office/drawing/2014/main" id="{53599ED0-9D8F-1641-BBB8-2A06AF4A4FE9}"/>
                </a:ext>
              </a:extLst>
            </p:cNvPr>
            <p:cNvSpPr>
              <a:spLocks/>
            </p:cNvSpPr>
            <p:nvPr/>
          </p:nvSpPr>
          <p:spPr bwMode="auto">
            <a:xfrm>
              <a:off x="1998663" y="4008438"/>
              <a:ext cx="201612" cy="84137"/>
            </a:xfrm>
            <a:custGeom>
              <a:avLst/>
              <a:gdLst>
                <a:gd name="T0" fmla="*/ 0 w 53"/>
                <a:gd name="T1" fmla="*/ 22 h 22"/>
                <a:gd name="T2" fmla="*/ 53 w 53"/>
                <a:gd name="T3" fmla="*/ 0 h 22"/>
              </a:gdLst>
              <a:ahLst/>
              <a:cxnLst>
                <a:cxn ang="0">
                  <a:pos x="T0" y="T1"/>
                </a:cxn>
                <a:cxn ang="0">
                  <a:pos x="T2" y="T3"/>
                </a:cxn>
              </a:cxnLst>
              <a:rect l="0" t="0" r="r" b="b"/>
              <a:pathLst>
                <a:path w="53" h="22">
                  <a:moveTo>
                    <a:pt x="0" y="22"/>
                  </a:moveTo>
                  <a:cubicBezTo>
                    <a:pt x="19" y="16"/>
                    <a:pt x="36" y="9"/>
                    <a:pt x="53"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13">
              <a:extLst>
                <a:ext uri="{FF2B5EF4-FFF2-40B4-BE49-F238E27FC236}">
                  <a16:creationId xmlns:a16="http://schemas.microsoft.com/office/drawing/2014/main" id="{7ABD1FE1-11C7-DA44-BF53-BE211C22C6A2}"/>
                </a:ext>
              </a:extLst>
            </p:cNvPr>
            <p:cNvSpPr>
              <a:spLocks/>
            </p:cNvSpPr>
            <p:nvPr/>
          </p:nvSpPr>
          <p:spPr bwMode="auto">
            <a:xfrm>
              <a:off x="1998663" y="4087813"/>
              <a:ext cx="201612" cy="50800"/>
            </a:xfrm>
            <a:custGeom>
              <a:avLst/>
              <a:gdLst>
                <a:gd name="T0" fmla="*/ 0 w 53"/>
                <a:gd name="T1" fmla="*/ 0 h 13"/>
                <a:gd name="T2" fmla="*/ 53 w 53"/>
                <a:gd name="T3" fmla="*/ 13 h 13"/>
              </a:gdLst>
              <a:ahLst/>
              <a:cxnLst>
                <a:cxn ang="0">
                  <a:pos x="T0" y="T1"/>
                </a:cxn>
                <a:cxn ang="0">
                  <a:pos x="T2" y="T3"/>
                </a:cxn>
              </a:cxnLst>
              <a:rect l="0" t="0" r="r" b="b"/>
              <a:pathLst>
                <a:path w="53" h="13">
                  <a:moveTo>
                    <a:pt x="0" y="0"/>
                  </a:moveTo>
                  <a:cubicBezTo>
                    <a:pt x="18" y="3"/>
                    <a:pt x="36" y="8"/>
                    <a:pt x="53" y="1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4" name="Group 13">
            <a:extLst>
              <a:ext uri="{FF2B5EF4-FFF2-40B4-BE49-F238E27FC236}">
                <a16:creationId xmlns:a16="http://schemas.microsoft.com/office/drawing/2014/main" id="{399EDA2A-3FE8-C346-AB77-E8EF20AB1B53}"/>
              </a:ext>
            </a:extLst>
          </p:cNvPr>
          <p:cNvGrpSpPr>
            <a:grpSpLocks/>
          </p:cNvGrpSpPr>
          <p:nvPr userDrawn="1"/>
        </p:nvGrpSpPr>
        <p:grpSpPr bwMode="auto">
          <a:xfrm>
            <a:off x="4357771" y="2690977"/>
            <a:ext cx="1566862" cy="797295"/>
            <a:chOff x="4186238" y="3108325"/>
            <a:chExt cx="1566862" cy="992188"/>
          </a:xfrm>
        </p:grpSpPr>
        <p:sp>
          <p:nvSpPr>
            <p:cNvPr id="15" name="Freeform 14">
              <a:extLst>
                <a:ext uri="{FF2B5EF4-FFF2-40B4-BE49-F238E27FC236}">
                  <a16:creationId xmlns:a16="http://schemas.microsoft.com/office/drawing/2014/main" id="{50BA38C2-CB9F-6648-94FD-E7F260D4A7E3}"/>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5">
              <a:extLst>
                <a:ext uri="{FF2B5EF4-FFF2-40B4-BE49-F238E27FC236}">
                  <a16:creationId xmlns:a16="http://schemas.microsoft.com/office/drawing/2014/main" id="{2DF1020F-7A20-E448-A456-58033B1D40F0}"/>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6">
              <a:extLst>
                <a:ext uri="{FF2B5EF4-FFF2-40B4-BE49-F238E27FC236}">
                  <a16:creationId xmlns:a16="http://schemas.microsoft.com/office/drawing/2014/main" id="{15744E53-CBB4-3541-A373-70B50A464007}"/>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8" name="Group 17">
            <a:extLst>
              <a:ext uri="{FF2B5EF4-FFF2-40B4-BE49-F238E27FC236}">
                <a16:creationId xmlns:a16="http://schemas.microsoft.com/office/drawing/2014/main" id="{7C776531-4843-7B4A-B238-E5E04C286FD3}"/>
              </a:ext>
            </a:extLst>
          </p:cNvPr>
          <p:cNvGrpSpPr>
            <a:grpSpLocks/>
          </p:cNvGrpSpPr>
          <p:nvPr userDrawn="1"/>
        </p:nvGrpSpPr>
        <p:grpSpPr bwMode="auto">
          <a:xfrm>
            <a:off x="6077033" y="2710027"/>
            <a:ext cx="138113" cy="771782"/>
            <a:chOff x="5905500" y="3127375"/>
            <a:chExt cx="138112" cy="960438"/>
          </a:xfrm>
        </p:grpSpPr>
        <p:sp>
          <p:nvSpPr>
            <p:cNvPr id="19" name="Freeform 17">
              <a:extLst>
                <a:ext uri="{FF2B5EF4-FFF2-40B4-BE49-F238E27FC236}">
                  <a16:creationId xmlns:a16="http://schemas.microsoft.com/office/drawing/2014/main" id="{D2A6BAA9-88D1-FD40-9527-C4B50FA9D6A5}"/>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0" name="Freeform 18">
              <a:extLst>
                <a:ext uri="{FF2B5EF4-FFF2-40B4-BE49-F238E27FC236}">
                  <a16:creationId xmlns:a16="http://schemas.microsoft.com/office/drawing/2014/main" id="{94C76D0B-9D1E-1643-82A5-C154EC399694}"/>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1" name="Freeform 19">
              <a:extLst>
                <a:ext uri="{FF2B5EF4-FFF2-40B4-BE49-F238E27FC236}">
                  <a16:creationId xmlns:a16="http://schemas.microsoft.com/office/drawing/2014/main" id="{E57E19C1-E5E1-5F4E-A2C1-9E1DAB91383E}"/>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2" name="Group 21">
            <a:extLst>
              <a:ext uri="{FF2B5EF4-FFF2-40B4-BE49-F238E27FC236}">
                <a16:creationId xmlns:a16="http://schemas.microsoft.com/office/drawing/2014/main" id="{15F960AD-43E7-1942-99F7-822B7A39BBD2}"/>
              </a:ext>
            </a:extLst>
          </p:cNvPr>
          <p:cNvGrpSpPr>
            <a:grpSpLocks/>
          </p:cNvGrpSpPr>
          <p:nvPr userDrawn="1"/>
        </p:nvGrpSpPr>
        <p:grpSpPr bwMode="auto">
          <a:xfrm>
            <a:off x="6383421" y="2690977"/>
            <a:ext cx="1550987" cy="806224"/>
            <a:chOff x="6211888" y="3108325"/>
            <a:chExt cx="1550987" cy="1003300"/>
          </a:xfrm>
        </p:grpSpPr>
        <p:sp>
          <p:nvSpPr>
            <p:cNvPr id="23" name="Freeform 20">
              <a:extLst>
                <a:ext uri="{FF2B5EF4-FFF2-40B4-BE49-F238E27FC236}">
                  <a16:creationId xmlns:a16="http://schemas.microsoft.com/office/drawing/2014/main" id="{81C11191-A922-F44C-A752-230F99D3F10A}"/>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4" name="Freeform 21">
              <a:extLst>
                <a:ext uri="{FF2B5EF4-FFF2-40B4-BE49-F238E27FC236}">
                  <a16:creationId xmlns:a16="http://schemas.microsoft.com/office/drawing/2014/main" id="{97785FFB-7D52-CD48-ADD8-BC8ED5B4A655}"/>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5" name="Freeform 22">
              <a:extLst>
                <a:ext uri="{FF2B5EF4-FFF2-40B4-BE49-F238E27FC236}">
                  <a16:creationId xmlns:a16="http://schemas.microsoft.com/office/drawing/2014/main" id="{30F6DD89-72C3-1F4F-B299-FFCF1B7D30E4}"/>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6" name="Group 25">
            <a:extLst>
              <a:ext uri="{FF2B5EF4-FFF2-40B4-BE49-F238E27FC236}">
                <a16:creationId xmlns:a16="http://schemas.microsoft.com/office/drawing/2014/main" id="{893C6F4F-AF67-FB4E-8B57-0989C63270AB}"/>
              </a:ext>
            </a:extLst>
          </p:cNvPr>
          <p:cNvGrpSpPr>
            <a:grpSpLocks/>
          </p:cNvGrpSpPr>
          <p:nvPr userDrawn="1"/>
        </p:nvGrpSpPr>
        <p:grpSpPr bwMode="auto">
          <a:xfrm>
            <a:off x="6604083" y="2637002"/>
            <a:ext cx="3514725" cy="845771"/>
            <a:chOff x="6432550" y="3054350"/>
            <a:chExt cx="3514725" cy="1052513"/>
          </a:xfrm>
        </p:grpSpPr>
        <p:sp>
          <p:nvSpPr>
            <p:cNvPr id="27" name="Freeform 23">
              <a:extLst>
                <a:ext uri="{FF2B5EF4-FFF2-40B4-BE49-F238E27FC236}">
                  <a16:creationId xmlns:a16="http://schemas.microsoft.com/office/drawing/2014/main" id="{98A22981-60EC-7743-9DA2-3513C4F6EC0C}"/>
                </a:ext>
              </a:extLst>
            </p:cNvPr>
            <p:cNvSpPr>
              <a:spLocks/>
            </p:cNvSpPr>
            <p:nvPr/>
          </p:nvSpPr>
          <p:spPr bwMode="auto">
            <a:xfrm>
              <a:off x="6432550" y="3054350"/>
              <a:ext cx="3509963" cy="1022350"/>
            </a:xfrm>
            <a:custGeom>
              <a:avLst/>
              <a:gdLst>
                <a:gd name="T0" fmla="*/ 0 w 921"/>
                <a:gd name="T1" fmla="*/ 0 h 268"/>
                <a:gd name="T2" fmla="*/ 921 w 921"/>
                <a:gd name="T3" fmla="*/ 268 h 268"/>
              </a:gdLst>
              <a:ahLst/>
              <a:cxnLst>
                <a:cxn ang="0">
                  <a:pos x="T0" y="T1"/>
                </a:cxn>
                <a:cxn ang="0">
                  <a:pos x="T2" y="T3"/>
                </a:cxn>
              </a:cxnLst>
              <a:rect l="0" t="0" r="r" b="b"/>
              <a:pathLst>
                <a:path w="921" h="268">
                  <a:moveTo>
                    <a:pt x="0" y="0"/>
                  </a:moveTo>
                  <a:cubicBezTo>
                    <a:pt x="282" y="157"/>
                    <a:pt x="599" y="249"/>
                    <a:pt x="921" y="26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8" name="Freeform 24">
              <a:extLst>
                <a:ext uri="{FF2B5EF4-FFF2-40B4-BE49-F238E27FC236}">
                  <a16:creationId xmlns:a16="http://schemas.microsoft.com/office/drawing/2014/main" id="{7E89FB96-E6D5-2944-B152-A6C131A5CFC1}"/>
                </a:ext>
              </a:extLst>
            </p:cNvPr>
            <p:cNvSpPr>
              <a:spLocks/>
            </p:cNvSpPr>
            <p:nvPr/>
          </p:nvSpPr>
          <p:spPr bwMode="auto">
            <a:xfrm>
              <a:off x="9748838" y="4016375"/>
              <a:ext cx="193675" cy="57150"/>
            </a:xfrm>
            <a:custGeom>
              <a:avLst/>
              <a:gdLst>
                <a:gd name="T0" fmla="*/ 51 w 51"/>
                <a:gd name="T1" fmla="*/ 15 h 15"/>
                <a:gd name="T2" fmla="*/ 0 w 51"/>
                <a:gd name="T3" fmla="*/ 0 h 15"/>
              </a:gdLst>
              <a:ahLst/>
              <a:cxnLst>
                <a:cxn ang="0">
                  <a:pos x="T0" y="T1"/>
                </a:cxn>
                <a:cxn ang="0">
                  <a:pos x="T2" y="T3"/>
                </a:cxn>
              </a:cxnLst>
              <a:rect l="0" t="0" r="r" b="b"/>
              <a:pathLst>
                <a:path w="51" h="15">
                  <a:moveTo>
                    <a:pt x="51" y="15"/>
                  </a:moveTo>
                  <a:cubicBezTo>
                    <a:pt x="34" y="12"/>
                    <a:pt x="17" y="6"/>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9" name="Freeform 25">
              <a:extLst>
                <a:ext uri="{FF2B5EF4-FFF2-40B4-BE49-F238E27FC236}">
                  <a16:creationId xmlns:a16="http://schemas.microsoft.com/office/drawing/2014/main" id="{99B746EA-CDF5-3444-992C-A353A44BF026}"/>
                </a:ext>
              </a:extLst>
            </p:cNvPr>
            <p:cNvSpPr>
              <a:spLocks/>
            </p:cNvSpPr>
            <p:nvPr/>
          </p:nvSpPr>
          <p:spPr bwMode="auto">
            <a:xfrm>
              <a:off x="9748838" y="4073525"/>
              <a:ext cx="198437" cy="33338"/>
            </a:xfrm>
            <a:custGeom>
              <a:avLst/>
              <a:gdLst>
                <a:gd name="T0" fmla="*/ 52 w 52"/>
                <a:gd name="T1" fmla="*/ 0 h 9"/>
                <a:gd name="T2" fmla="*/ 0 w 52"/>
                <a:gd name="T3" fmla="*/ 9 h 9"/>
              </a:gdLst>
              <a:ahLst/>
              <a:cxnLst>
                <a:cxn ang="0">
                  <a:pos x="T0" y="T1"/>
                </a:cxn>
                <a:cxn ang="0">
                  <a:pos x="T2" y="T3"/>
                </a:cxn>
              </a:cxnLst>
              <a:rect l="0" t="0" r="r" b="b"/>
              <a:pathLst>
                <a:path w="52" h="9">
                  <a:moveTo>
                    <a:pt x="52" y="0"/>
                  </a:moveTo>
                  <a:cubicBezTo>
                    <a:pt x="34" y="1"/>
                    <a:pt x="17" y="4"/>
                    <a:pt x="0" y="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30" name="Freeform 26">
            <a:extLst>
              <a:ext uri="{FF2B5EF4-FFF2-40B4-BE49-F238E27FC236}">
                <a16:creationId xmlns:a16="http://schemas.microsoft.com/office/drawing/2014/main" id="{E86C6189-3F21-3544-A6E5-549673142BFB}"/>
              </a:ext>
            </a:extLst>
          </p:cNvPr>
          <p:cNvSpPr>
            <a:spLocks/>
          </p:cNvSpPr>
          <p:nvPr userDrawn="1"/>
        </p:nvSpPr>
        <p:spPr bwMode="auto">
          <a:xfrm>
            <a:off x="9809325" y="3635661"/>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1" name="Freeform 27">
            <a:extLst>
              <a:ext uri="{FF2B5EF4-FFF2-40B4-BE49-F238E27FC236}">
                <a16:creationId xmlns:a16="http://schemas.microsoft.com/office/drawing/2014/main" id="{61823051-573B-F449-A982-B3E3D5CF3F9B}"/>
              </a:ext>
            </a:extLst>
          </p:cNvPr>
          <p:cNvSpPr>
            <a:spLocks/>
          </p:cNvSpPr>
          <p:nvPr userDrawn="1"/>
        </p:nvSpPr>
        <p:spPr bwMode="auto">
          <a:xfrm>
            <a:off x="7769387" y="3648429"/>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2" name="Freeform 28">
            <a:extLst>
              <a:ext uri="{FF2B5EF4-FFF2-40B4-BE49-F238E27FC236}">
                <a16:creationId xmlns:a16="http://schemas.microsoft.com/office/drawing/2014/main" id="{E81AB241-3048-5045-AD5B-7E4AD47BAD23}"/>
              </a:ext>
            </a:extLst>
          </p:cNvPr>
          <p:cNvSpPr>
            <a:spLocks/>
          </p:cNvSpPr>
          <p:nvPr userDrawn="1"/>
        </p:nvSpPr>
        <p:spPr bwMode="auto">
          <a:xfrm>
            <a:off x="1297149" y="3625291"/>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3" name="Freeform 29">
            <a:extLst>
              <a:ext uri="{FF2B5EF4-FFF2-40B4-BE49-F238E27FC236}">
                <a16:creationId xmlns:a16="http://schemas.microsoft.com/office/drawing/2014/main" id="{C26D4032-9C03-E346-90E0-B8A87FCB89E1}"/>
              </a:ext>
            </a:extLst>
          </p:cNvPr>
          <p:cNvSpPr>
            <a:spLocks/>
          </p:cNvSpPr>
          <p:nvPr userDrawn="1"/>
        </p:nvSpPr>
        <p:spPr bwMode="auto">
          <a:xfrm>
            <a:off x="5535774" y="3635661"/>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4" name="Freeform 30">
            <a:extLst>
              <a:ext uri="{FF2B5EF4-FFF2-40B4-BE49-F238E27FC236}">
                <a16:creationId xmlns:a16="http://schemas.microsoft.com/office/drawing/2014/main" id="{043C5568-D7F8-EA46-B443-8A1FA0096FA9}"/>
              </a:ext>
            </a:extLst>
          </p:cNvPr>
          <p:cNvSpPr>
            <a:spLocks/>
          </p:cNvSpPr>
          <p:nvPr userDrawn="1"/>
        </p:nvSpPr>
        <p:spPr bwMode="auto">
          <a:xfrm>
            <a:off x="3484724" y="3658123"/>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5" name="Freeform 31">
            <a:extLst>
              <a:ext uri="{FF2B5EF4-FFF2-40B4-BE49-F238E27FC236}">
                <a16:creationId xmlns:a16="http://schemas.microsoft.com/office/drawing/2014/main" id="{D9DC1F5A-8795-074D-8816-96B10F398694}"/>
              </a:ext>
            </a:extLst>
          </p:cNvPr>
          <p:cNvSpPr>
            <a:spLocks/>
          </p:cNvSpPr>
          <p:nvPr userDrawn="1"/>
        </p:nvSpPr>
        <p:spPr bwMode="auto">
          <a:xfrm>
            <a:off x="4083846" y="312356"/>
            <a:ext cx="3997320" cy="2148349"/>
          </a:xfrm>
          <a:custGeom>
            <a:avLst/>
            <a:gdLst>
              <a:gd name="T0" fmla="*/ 96 w 576"/>
              <a:gd name="T1" fmla="*/ 485 h 569"/>
              <a:gd name="T2" fmla="*/ 276 w 576"/>
              <a:gd name="T3" fmla="*/ 564 h 569"/>
              <a:gd name="T4" fmla="*/ 430 w 576"/>
              <a:gd name="T5" fmla="*/ 536 h 569"/>
              <a:gd name="T6" fmla="*/ 572 w 576"/>
              <a:gd name="T7" fmla="*/ 285 h 569"/>
              <a:gd name="T8" fmla="*/ 442 w 576"/>
              <a:gd name="T9" fmla="*/ 58 h 569"/>
              <a:gd name="T10" fmla="*/ 182 w 576"/>
              <a:gd name="T11" fmla="*/ 35 h 569"/>
              <a:gd name="T12" fmla="*/ 18 w 576"/>
              <a:gd name="T13" fmla="*/ 237 h 569"/>
              <a:gd name="T14" fmla="*/ 96 w 576"/>
              <a:gd name="T15" fmla="*/ 48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69">
                <a:moveTo>
                  <a:pt x="96" y="485"/>
                </a:moveTo>
                <a:cubicBezTo>
                  <a:pt x="144" y="531"/>
                  <a:pt x="209" y="559"/>
                  <a:pt x="276" y="564"/>
                </a:cubicBezTo>
                <a:cubicBezTo>
                  <a:pt x="329" y="569"/>
                  <a:pt x="383" y="560"/>
                  <a:pt x="430" y="536"/>
                </a:cubicBezTo>
                <a:cubicBezTo>
                  <a:pt x="520" y="490"/>
                  <a:pt x="576" y="386"/>
                  <a:pt x="572" y="285"/>
                </a:cubicBezTo>
                <a:cubicBezTo>
                  <a:pt x="568" y="195"/>
                  <a:pt x="518" y="107"/>
                  <a:pt x="442" y="58"/>
                </a:cubicBezTo>
                <a:cubicBezTo>
                  <a:pt x="366" y="9"/>
                  <a:pt x="266" y="0"/>
                  <a:pt x="182" y="35"/>
                </a:cubicBezTo>
                <a:cubicBezTo>
                  <a:pt x="99" y="70"/>
                  <a:pt x="35" y="148"/>
                  <a:pt x="18" y="237"/>
                </a:cubicBezTo>
                <a:cubicBezTo>
                  <a:pt x="0" y="325"/>
                  <a:pt x="31" y="422"/>
                  <a:pt x="96" y="48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4" name="Text Placeholder 23">
            <a:extLst>
              <a:ext uri="{FF2B5EF4-FFF2-40B4-BE49-F238E27FC236}">
                <a16:creationId xmlns:a16="http://schemas.microsoft.com/office/drawing/2014/main" id="{87AC1599-5ABC-BD46-92C2-A130BB3A85E9}"/>
              </a:ext>
            </a:extLst>
          </p:cNvPr>
          <p:cNvSpPr>
            <a:spLocks noGrp="1"/>
          </p:cNvSpPr>
          <p:nvPr>
            <p:ph type="body" sz="quarter" idx="17" hasCustomPrompt="1"/>
          </p:nvPr>
        </p:nvSpPr>
        <p:spPr>
          <a:xfrm>
            <a:off x="-26988" y="635798"/>
            <a:ext cx="12218988" cy="1519147"/>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60" name="Text Placeholder 23">
            <a:extLst>
              <a:ext uri="{FF2B5EF4-FFF2-40B4-BE49-F238E27FC236}">
                <a16:creationId xmlns:a16="http://schemas.microsoft.com/office/drawing/2014/main" id="{5AFB8D4A-1341-1540-B82D-1DE56A41DEDF}"/>
              </a:ext>
            </a:extLst>
          </p:cNvPr>
          <p:cNvSpPr>
            <a:spLocks noGrp="1"/>
          </p:cNvSpPr>
          <p:nvPr>
            <p:ph type="body" sz="quarter" idx="18" hasCustomPrompt="1"/>
          </p:nvPr>
        </p:nvSpPr>
        <p:spPr>
          <a:xfrm>
            <a:off x="1176663"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61" name="Text Placeholder 23">
            <a:extLst>
              <a:ext uri="{FF2B5EF4-FFF2-40B4-BE49-F238E27FC236}">
                <a16:creationId xmlns:a16="http://schemas.microsoft.com/office/drawing/2014/main" id="{C89BB678-20FE-C540-B9A7-0D1D1A43DA2F}"/>
              </a:ext>
            </a:extLst>
          </p:cNvPr>
          <p:cNvSpPr>
            <a:spLocks noGrp="1"/>
          </p:cNvSpPr>
          <p:nvPr>
            <p:ph type="body" sz="quarter" idx="19" hasCustomPrompt="1"/>
          </p:nvPr>
        </p:nvSpPr>
        <p:spPr>
          <a:xfrm>
            <a:off x="3331616"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02</a:t>
            </a:r>
          </a:p>
        </p:txBody>
      </p:sp>
      <p:sp>
        <p:nvSpPr>
          <p:cNvPr id="62" name="Text Placeholder 23">
            <a:extLst>
              <a:ext uri="{FF2B5EF4-FFF2-40B4-BE49-F238E27FC236}">
                <a16:creationId xmlns:a16="http://schemas.microsoft.com/office/drawing/2014/main" id="{F8483371-CAF9-BF40-82E4-C2B4C782EDAF}"/>
              </a:ext>
            </a:extLst>
          </p:cNvPr>
          <p:cNvSpPr>
            <a:spLocks noGrp="1"/>
          </p:cNvSpPr>
          <p:nvPr>
            <p:ph type="body" sz="quarter" idx="20" hasCustomPrompt="1"/>
          </p:nvPr>
        </p:nvSpPr>
        <p:spPr>
          <a:xfrm>
            <a:off x="5561328"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63" name="Text Placeholder 23">
            <a:extLst>
              <a:ext uri="{FF2B5EF4-FFF2-40B4-BE49-F238E27FC236}">
                <a16:creationId xmlns:a16="http://schemas.microsoft.com/office/drawing/2014/main" id="{7A4C1F4A-7B9A-294A-9894-E38001D008C1}"/>
              </a:ext>
            </a:extLst>
          </p:cNvPr>
          <p:cNvSpPr>
            <a:spLocks noGrp="1"/>
          </p:cNvSpPr>
          <p:nvPr>
            <p:ph type="body" sz="quarter" idx="21" hasCustomPrompt="1"/>
          </p:nvPr>
        </p:nvSpPr>
        <p:spPr>
          <a:xfrm>
            <a:off x="7716281" y="5171568"/>
            <a:ext cx="1620828" cy="684000"/>
          </a:xfr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STEP 04</a:t>
            </a:r>
          </a:p>
        </p:txBody>
      </p:sp>
      <p:sp>
        <p:nvSpPr>
          <p:cNvPr id="64" name="Text Placeholder 23">
            <a:extLst>
              <a:ext uri="{FF2B5EF4-FFF2-40B4-BE49-F238E27FC236}">
                <a16:creationId xmlns:a16="http://schemas.microsoft.com/office/drawing/2014/main" id="{D9F47A28-C7A5-074D-A9A7-002A016C8909}"/>
              </a:ext>
            </a:extLst>
          </p:cNvPr>
          <p:cNvSpPr>
            <a:spLocks noGrp="1"/>
          </p:cNvSpPr>
          <p:nvPr>
            <p:ph type="body" sz="quarter" idx="22" hasCustomPrompt="1"/>
          </p:nvPr>
        </p:nvSpPr>
        <p:spPr>
          <a:xfrm>
            <a:off x="9809325"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Tree>
    <p:extLst>
      <p:ext uri="{BB962C8B-B14F-4D97-AF65-F5344CB8AC3E}">
        <p14:creationId xmlns:p14="http://schemas.microsoft.com/office/powerpoint/2010/main" val="41215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2" presetClass="entr" presetSubtype="2"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1"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70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8" fill="hold" nodeType="withEffect">
                                  <p:stCondLst>
                                    <p:cond delay="90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 presetClass="entr" presetSubtype="4" fill="hold" nodeType="withEffect">
                                  <p:stCondLst>
                                    <p:cond delay="3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ppt_x"/>
                                          </p:val>
                                        </p:tav>
                                        <p:tav tm="100000">
                                          <p:val>
                                            <p:strVal val="#ppt_x"/>
                                          </p:val>
                                        </p:tav>
                                      </p:tavLst>
                                    </p:anim>
                                    <p:anim calcmode="lin" valueType="num">
                                      <p:cBhvr additive="base">
                                        <p:cTn id="36" dur="1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9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1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30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fill="hold"/>
                                        <p:tgtEl>
                                          <p:spTgt spid="57"/>
                                        </p:tgtEl>
                                        <p:attrNameLst>
                                          <p:attrName>ppt_x</p:attrName>
                                        </p:attrNameLst>
                                      </p:cBhvr>
                                      <p:tavLst>
                                        <p:tav tm="0">
                                          <p:val>
                                            <p:strVal val="#ppt_x"/>
                                          </p:val>
                                        </p:tav>
                                        <p:tav tm="100000">
                                          <p:val>
                                            <p:strVal val="#ppt_x"/>
                                          </p:val>
                                        </p:tav>
                                      </p:tavLst>
                                    </p:anim>
                                    <p:anim calcmode="lin" valueType="num">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1000" fill="hold"/>
                                        <p:tgtEl>
                                          <p:spTgt spid="59"/>
                                        </p:tgtEl>
                                        <p:attrNameLst>
                                          <p:attrName>ppt_x</p:attrName>
                                        </p:attrNameLst>
                                      </p:cBhvr>
                                      <p:tavLst>
                                        <p:tav tm="0">
                                          <p:val>
                                            <p:strVal val="#ppt_x"/>
                                          </p:val>
                                        </p:tav>
                                        <p:tav tm="100000">
                                          <p:val>
                                            <p:strVal val="#ppt_x"/>
                                          </p:val>
                                        </p:tav>
                                      </p:tavLst>
                                    </p:anim>
                                    <p:anim calcmode="lin" valueType="num">
                                      <p:cBhvr additive="base">
                                        <p:cTn id="52" dur="10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70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1000" fill="hold"/>
                                        <p:tgtEl>
                                          <p:spTgt spid="58"/>
                                        </p:tgtEl>
                                        <p:attrNameLst>
                                          <p:attrName>ppt_x</p:attrName>
                                        </p:attrNameLst>
                                      </p:cBhvr>
                                      <p:tavLst>
                                        <p:tav tm="0">
                                          <p:val>
                                            <p:strVal val="#ppt_x"/>
                                          </p:val>
                                        </p:tav>
                                        <p:tav tm="100000">
                                          <p:val>
                                            <p:strVal val="#ppt_x"/>
                                          </p:val>
                                        </p:tav>
                                      </p:tavLst>
                                    </p:anim>
                                    <p:anim calcmode="lin" valueType="num">
                                      <p:cBhvr additive="base">
                                        <p:cTn id="56" dur="10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90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1000" fill="hold"/>
                                        <p:tgtEl>
                                          <p:spTgt spid="56"/>
                                        </p:tgtEl>
                                        <p:attrNameLst>
                                          <p:attrName>ppt_x</p:attrName>
                                        </p:attrNameLst>
                                      </p:cBhvr>
                                      <p:tavLst>
                                        <p:tav tm="0">
                                          <p:val>
                                            <p:strVal val="#ppt_x"/>
                                          </p:val>
                                        </p:tav>
                                        <p:tav tm="100000">
                                          <p:val>
                                            <p:strVal val="#ppt_x"/>
                                          </p:val>
                                        </p:tav>
                                      </p:tavLst>
                                    </p:anim>
                                    <p:anim calcmode="lin" valueType="num">
                                      <p:cBhvr additive="base">
                                        <p:cTn id="60" dur="10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10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1000" fill="hold"/>
                                        <p:tgtEl>
                                          <p:spTgt spid="55"/>
                                        </p:tgtEl>
                                        <p:attrNameLst>
                                          <p:attrName>ppt_x</p:attrName>
                                        </p:attrNameLst>
                                      </p:cBhvr>
                                      <p:tavLst>
                                        <p:tav tm="0">
                                          <p:val>
                                            <p:strVal val="#ppt_x"/>
                                          </p:val>
                                        </p:tav>
                                        <p:tav tm="100000">
                                          <p:val>
                                            <p:strVal val="#ppt_x"/>
                                          </p:val>
                                        </p:tav>
                                      </p:tavLst>
                                    </p:anim>
                                    <p:anim calcmode="lin" valueType="num">
                                      <p:cBhvr additive="base">
                                        <p:cTn id="6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tep Inforgraphic  A">
    <p:spTree>
      <p:nvGrpSpPr>
        <p:cNvPr id="1" name=""/>
        <p:cNvGrpSpPr/>
        <p:nvPr/>
      </p:nvGrpSpPr>
      <p:grpSpPr>
        <a:xfrm>
          <a:off x="0" y="0"/>
          <a:ext cx="0" cy="0"/>
          <a:chOff x="0" y="0"/>
          <a:chExt cx="0" cy="0"/>
        </a:xfrm>
      </p:grpSpPr>
      <p:sp>
        <p:nvSpPr>
          <p:cNvPr id="42" name="Freeform 19">
            <a:extLst>
              <a:ext uri="{FF2B5EF4-FFF2-40B4-BE49-F238E27FC236}">
                <a16:creationId xmlns:a16="http://schemas.microsoft.com/office/drawing/2014/main" id="{1F2A4B0D-2827-A843-B3CA-C22B4C4D8DD5}"/>
              </a:ext>
            </a:extLst>
          </p:cNvPr>
          <p:cNvSpPr>
            <a:spLocks/>
          </p:cNvSpPr>
          <p:nvPr userDrawn="1"/>
        </p:nvSpPr>
        <p:spPr bwMode="auto">
          <a:xfrm>
            <a:off x="5434079" y="4510086"/>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3" name="Freeform 20">
            <a:extLst>
              <a:ext uri="{FF2B5EF4-FFF2-40B4-BE49-F238E27FC236}">
                <a16:creationId xmlns:a16="http://schemas.microsoft.com/office/drawing/2014/main" id="{02ED3060-0E88-1944-896A-39D79B738A15}"/>
              </a:ext>
            </a:extLst>
          </p:cNvPr>
          <p:cNvSpPr>
            <a:spLocks/>
          </p:cNvSpPr>
          <p:nvPr userDrawn="1"/>
        </p:nvSpPr>
        <p:spPr bwMode="auto">
          <a:xfrm>
            <a:off x="5392804" y="3154361"/>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solidFill>
            <a:srgbClr val="51A9BA"/>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4" name="Freeform 21">
            <a:extLst>
              <a:ext uri="{FF2B5EF4-FFF2-40B4-BE49-F238E27FC236}">
                <a16:creationId xmlns:a16="http://schemas.microsoft.com/office/drawing/2014/main" id="{1C163ED5-0EC6-DB4C-B83E-F92E50B25D55}"/>
              </a:ext>
            </a:extLst>
          </p:cNvPr>
          <p:cNvSpPr>
            <a:spLocks/>
          </p:cNvSpPr>
          <p:nvPr userDrawn="1"/>
        </p:nvSpPr>
        <p:spPr bwMode="auto">
          <a:xfrm>
            <a:off x="5368991" y="1827211"/>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solidFill>
            <a:srgbClr val="F3BDB7"/>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22">
            <a:extLst>
              <a:ext uri="{FF2B5EF4-FFF2-40B4-BE49-F238E27FC236}">
                <a16:creationId xmlns:a16="http://schemas.microsoft.com/office/drawing/2014/main" id="{061841D1-205C-8049-91F6-35D80261790F}"/>
              </a:ext>
            </a:extLst>
          </p:cNvPr>
          <p:cNvSpPr>
            <a:spLocks/>
          </p:cNvSpPr>
          <p:nvPr userDrawn="1"/>
        </p:nvSpPr>
        <p:spPr bwMode="auto">
          <a:xfrm>
            <a:off x="5430904" y="547686"/>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 name="Freeform 14">
            <a:extLst>
              <a:ext uri="{FF2B5EF4-FFF2-40B4-BE49-F238E27FC236}">
                <a16:creationId xmlns:a16="http://schemas.microsoft.com/office/drawing/2014/main" id="{28B09706-5A5E-3D4A-A608-3CB6F39910FA}"/>
              </a:ext>
            </a:extLst>
          </p:cNvPr>
          <p:cNvSpPr>
            <a:spLocks/>
          </p:cNvSpPr>
          <p:nvPr userDrawn="1"/>
        </p:nvSpPr>
        <p:spPr bwMode="auto">
          <a:xfrm>
            <a:off x="3905250" y="2355851"/>
            <a:ext cx="1429068" cy="32702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5" name="Freeform 15">
            <a:extLst>
              <a:ext uri="{FF2B5EF4-FFF2-40B4-BE49-F238E27FC236}">
                <a16:creationId xmlns:a16="http://schemas.microsoft.com/office/drawing/2014/main" id="{A9547442-AE37-694C-9DEB-4A8C3A57BAA5}"/>
              </a:ext>
            </a:extLst>
          </p:cNvPr>
          <p:cNvSpPr>
            <a:spLocks/>
          </p:cNvSpPr>
          <p:nvPr userDrawn="1"/>
        </p:nvSpPr>
        <p:spPr bwMode="auto">
          <a:xfrm>
            <a:off x="3646488" y="3929063"/>
            <a:ext cx="1620828" cy="1117600"/>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6">
            <a:extLst>
              <a:ext uri="{FF2B5EF4-FFF2-40B4-BE49-F238E27FC236}">
                <a16:creationId xmlns:a16="http://schemas.microsoft.com/office/drawing/2014/main" id="{642F6369-5A9A-B348-8F77-FA6440634C22}"/>
              </a:ext>
            </a:extLst>
          </p:cNvPr>
          <p:cNvSpPr>
            <a:spLocks/>
          </p:cNvSpPr>
          <p:nvPr userDrawn="1"/>
        </p:nvSpPr>
        <p:spPr bwMode="auto">
          <a:xfrm>
            <a:off x="3908425" y="3419476"/>
            <a:ext cx="1438199" cy="311150"/>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7">
            <a:extLst>
              <a:ext uri="{FF2B5EF4-FFF2-40B4-BE49-F238E27FC236}">
                <a16:creationId xmlns:a16="http://schemas.microsoft.com/office/drawing/2014/main" id="{E9579EB1-A110-CB41-B1DB-A66274A853D6}"/>
              </a:ext>
            </a:extLst>
          </p:cNvPr>
          <p:cNvSpPr>
            <a:spLocks/>
          </p:cNvSpPr>
          <p:nvPr userDrawn="1"/>
        </p:nvSpPr>
        <p:spPr bwMode="auto">
          <a:xfrm>
            <a:off x="3638550" y="1063626"/>
            <a:ext cx="1620828" cy="1116012"/>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8" name="Freeform 18">
            <a:extLst>
              <a:ext uri="{FF2B5EF4-FFF2-40B4-BE49-F238E27FC236}">
                <a16:creationId xmlns:a16="http://schemas.microsoft.com/office/drawing/2014/main" id="{7CF63970-00FB-5143-AF4E-65C97618E940}"/>
              </a:ext>
            </a:extLst>
          </p:cNvPr>
          <p:cNvSpPr>
            <a:spLocks/>
          </p:cNvSpPr>
          <p:nvPr userDrawn="1"/>
        </p:nvSpPr>
        <p:spPr bwMode="auto">
          <a:xfrm>
            <a:off x="485776" y="1847851"/>
            <a:ext cx="3289300" cy="2366962"/>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9" name="Freeform 19">
            <a:extLst>
              <a:ext uri="{FF2B5EF4-FFF2-40B4-BE49-F238E27FC236}">
                <a16:creationId xmlns:a16="http://schemas.microsoft.com/office/drawing/2014/main" id="{101D9917-16C9-0548-89D0-BA092869CC79}"/>
              </a:ext>
            </a:extLst>
          </p:cNvPr>
          <p:cNvSpPr>
            <a:spLocks/>
          </p:cNvSpPr>
          <p:nvPr userDrawn="1"/>
        </p:nvSpPr>
        <p:spPr bwMode="auto">
          <a:xfrm>
            <a:off x="5483149" y="4446588"/>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1" name="Freeform 21">
            <a:extLst>
              <a:ext uri="{FF2B5EF4-FFF2-40B4-BE49-F238E27FC236}">
                <a16:creationId xmlns:a16="http://schemas.microsoft.com/office/drawing/2014/main" id="{DE2E0A81-364E-2643-8B6A-0A5DB67B26A6}"/>
              </a:ext>
            </a:extLst>
          </p:cNvPr>
          <p:cNvSpPr>
            <a:spLocks/>
          </p:cNvSpPr>
          <p:nvPr userDrawn="1"/>
        </p:nvSpPr>
        <p:spPr bwMode="auto">
          <a:xfrm>
            <a:off x="5418061" y="1763713"/>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2" name="Freeform 22">
            <a:extLst>
              <a:ext uri="{FF2B5EF4-FFF2-40B4-BE49-F238E27FC236}">
                <a16:creationId xmlns:a16="http://schemas.microsoft.com/office/drawing/2014/main" id="{3A513498-D614-6548-B3AC-8754D21AF881}"/>
              </a:ext>
            </a:extLst>
          </p:cNvPr>
          <p:cNvSpPr>
            <a:spLocks/>
          </p:cNvSpPr>
          <p:nvPr userDrawn="1"/>
        </p:nvSpPr>
        <p:spPr bwMode="auto">
          <a:xfrm>
            <a:off x="5479974" y="484188"/>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4" name="Text Placeholder 23">
            <a:extLst>
              <a:ext uri="{FF2B5EF4-FFF2-40B4-BE49-F238E27FC236}">
                <a16:creationId xmlns:a16="http://schemas.microsoft.com/office/drawing/2014/main" id="{0F30DEAA-F7DC-8540-AC8C-CB9D518EDD44}"/>
              </a:ext>
            </a:extLst>
          </p:cNvPr>
          <p:cNvSpPr>
            <a:spLocks noGrp="1"/>
          </p:cNvSpPr>
          <p:nvPr>
            <p:ph type="body" sz="quarter" idx="17" hasCustomPrompt="1"/>
          </p:nvPr>
        </p:nvSpPr>
        <p:spPr>
          <a:xfrm>
            <a:off x="485775" y="1847849"/>
            <a:ext cx="3289300" cy="236696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35" name="Text Placeholder 23">
            <a:extLst>
              <a:ext uri="{FF2B5EF4-FFF2-40B4-BE49-F238E27FC236}">
                <a16:creationId xmlns:a16="http://schemas.microsoft.com/office/drawing/2014/main" id="{69F55EDA-053A-A54B-A009-B1C656BAA61F}"/>
              </a:ext>
            </a:extLst>
          </p:cNvPr>
          <p:cNvSpPr>
            <a:spLocks noGrp="1"/>
          </p:cNvSpPr>
          <p:nvPr>
            <p:ph type="body" sz="quarter" idx="18" hasCustomPrompt="1"/>
          </p:nvPr>
        </p:nvSpPr>
        <p:spPr>
          <a:xfrm>
            <a:off x="6791324" y="721625"/>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01</a:t>
            </a:r>
          </a:p>
        </p:txBody>
      </p:sp>
      <p:sp>
        <p:nvSpPr>
          <p:cNvPr id="39" name="Text Placeholder 23">
            <a:extLst>
              <a:ext uri="{FF2B5EF4-FFF2-40B4-BE49-F238E27FC236}">
                <a16:creationId xmlns:a16="http://schemas.microsoft.com/office/drawing/2014/main" id="{76053A5A-C71E-0249-9CAB-69A9DD0E411A}"/>
              </a:ext>
            </a:extLst>
          </p:cNvPr>
          <p:cNvSpPr>
            <a:spLocks noGrp="1"/>
          </p:cNvSpPr>
          <p:nvPr>
            <p:ph type="body" sz="quarter" idx="19" hasCustomPrompt="1"/>
          </p:nvPr>
        </p:nvSpPr>
        <p:spPr>
          <a:xfrm>
            <a:off x="6791324" y="2058300"/>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02</a:t>
            </a:r>
          </a:p>
        </p:txBody>
      </p:sp>
      <p:sp>
        <p:nvSpPr>
          <p:cNvPr id="40" name="Text Placeholder 23">
            <a:extLst>
              <a:ext uri="{FF2B5EF4-FFF2-40B4-BE49-F238E27FC236}">
                <a16:creationId xmlns:a16="http://schemas.microsoft.com/office/drawing/2014/main" id="{3A4A2615-B582-BE42-A65A-B3FE8DFA69F9}"/>
              </a:ext>
            </a:extLst>
          </p:cNvPr>
          <p:cNvSpPr>
            <a:spLocks noGrp="1"/>
          </p:cNvSpPr>
          <p:nvPr>
            <p:ph type="body" sz="quarter" idx="20" hasCustomPrompt="1"/>
          </p:nvPr>
        </p:nvSpPr>
        <p:spPr>
          <a:xfrm>
            <a:off x="6791324" y="3372724"/>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03</a:t>
            </a:r>
          </a:p>
        </p:txBody>
      </p:sp>
      <p:sp>
        <p:nvSpPr>
          <p:cNvPr id="41" name="Text Placeholder 23">
            <a:extLst>
              <a:ext uri="{FF2B5EF4-FFF2-40B4-BE49-F238E27FC236}">
                <a16:creationId xmlns:a16="http://schemas.microsoft.com/office/drawing/2014/main" id="{AFC65F77-1A6A-484D-B676-0EC9CCC8B358}"/>
              </a:ext>
            </a:extLst>
          </p:cNvPr>
          <p:cNvSpPr>
            <a:spLocks noGrp="1"/>
          </p:cNvSpPr>
          <p:nvPr>
            <p:ph type="body" sz="quarter" idx="21" hasCustomPrompt="1"/>
          </p:nvPr>
        </p:nvSpPr>
        <p:spPr>
          <a:xfrm>
            <a:off x="6791324" y="4710242"/>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46" name="Freeform 20">
            <a:extLst>
              <a:ext uri="{FF2B5EF4-FFF2-40B4-BE49-F238E27FC236}">
                <a16:creationId xmlns:a16="http://schemas.microsoft.com/office/drawing/2014/main" id="{C5457E6F-0731-FF43-9C7D-284F117DC35E}"/>
              </a:ext>
            </a:extLst>
          </p:cNvPr>
          <p:cNvSpPr>
            <a:spLocks/>
          </p:cNvSpPr>
          <p:nvPr userDrawn="1"/>
        </p:nvSpPr>
        <p:spPr bwMode="auto">
          <a:xfrm>
            <a:off x="5441874" y="3090863"/>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2481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2" presetClass="entr" presetSubtype="8"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2"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65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8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1000" fill="hold"/>
                                        <p:tgtEl>
                                          <p:spTgt spid="42"/>
                                        </p:tgtEl>
                                        <p:attrNameLst>
                                          <p:attrName>ppt_x</p:attrName>
                                        </p:attrNameLst>
                                      </p:cBhvr>
                                      <p:tavLst>
                                        <p:tav tm="0">
                                          <p:val>
                                            <p:strVal val="1+#ppt_w/2"/>
                                          </p:val>
                                        </p:tav>
                                        <p:tav tm="100000">
                                          <p:val>
                                            <p:strVal val="#ppt_x"/>
                                          </p:val>
                                        </p:tav>
                                      </p:tavLst>
                                    </p:anim>
                                    <p:anim calcmode="lin" valueType="num">
                                      <p:cBhvr additive="base">
                                        <p:cTn id="37" dur="10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4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000" fill="hold"/>
                                        <p:tgtEl>
                                          <p:spTgt spid="43"/>
                                        </p:tgtEl>
                                        <p:attrNameLst>
                                          <p:attrName>ppt_x</p:attrName>
                                        </p:attrNameLst>
                                      </p:cBhvr>
                                      <p:tavLst>
                                        <p:tav tm="0">
                                          <p:val>
                                            <p:strVal val="1+#ppt_w/2"/>
                                          </p:val>
                                        </p:tav>
                                        <p:tav tm="100000">
                                          <p:val>
                                            <p:strVal val="#ppt_x"/>
                                          </p:val>
                                        </p:tav>
                                      </p:tavLst>
                                    </p:anim>
                                    <p:anim calcmode="lin" valueType="num">
                                      <p:cBhvr additive="base">
                                        <p:cTn id="41" dur="10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6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000" fill="hold"/>
                                        <p:tgtEl>
                                          <p:spTgt spid="44"/>
                                        </p:tgtEl>
                                        <p:attrNameLst>
                                          <p:attrName>ppt_x</p:attrName>
                                        </p:attrNameLst>
                                      </p:cBhvr>
                                      <p:tavLst>
                                        <p:tav tm="0">
                                          <p:val>
                                            <p:strVal val="1+#ppt_w/2"/>
                                          </p:val>
                                        </p:tav>
                                        <p:tav tm="100000">
                                          <p:val>
                                            <p:strVal val="#ppt_x"/>
                                          </p:val>
                                        </p:tav>
                                      </p:tavLst>
                                    </p:anim>
                                    <p:anim calcmode="lin" valueType="num">
                                      <p:cBhvr additive="base">
                                        <p:cTn id="45" dur="10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85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1000" fill="hold"/>
                                        <p:tgtEl>
                                          <p:spTgt spid="45"/>
                                        </p:tgtEl>
                                        <p:attrNameLst>
                                          <p:attrName>ppt_x</p:attrName>
                                        </p:attrNameLst>
                                      </p:cBhvr>
                                      <p:tavLst>
                                        <p:tav tm="0">
                                          <p:val>
                                            <p:strVal val="1+#ppt_w/2"/>
                                          </p:val>
                                        </p:tav>
                                        <p:tav tm="100000">
                                          <p:val>
                                            <p:strVal val="#ppt_x"/>
                                          </p:val>
                                        </p:tav>
                                      </p:tavLst>
                                    </p:anim>
                                    <p:anim calcmode="lin" valueType="num">
                                      <p:cBhvr additive="base">
                                        <p:cTn id="49" dur="100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45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1+#ppt_w/2"/>
                                          </p:val>
                                        </p:tav>
                                        <p:tav tm="100000">
                                          <p:val>
                                            <p:strVal val="#ppt_x"/>
                                          </p:val>
                                        </p:tav>
                                      </p:tavLst>
                                    </p:anim>
                                    <p:anim calcmode="lin" valueType="num">
                                      <p:cBhvr additive="base">
                                        <p:cTn id="53"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Step Pyramid Inforgraphic">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3" name="Group 2">
            <a:extLst>
              <a:ext uri="{FF2B5EF4-FFF2-40B4-BE49-F238E27FC236}">
                <a16:creationId xmlns:a16="http://schemas.microsoft.com/office/drawing/2014/main" id="{526BC4A4-7348-3D43-A197-C9D63DD2C15E}"/>
              </a:ext>
            </a:extLst>
          </p:cNvPr>
          <p:cNvGrpSpPr/>
          <p:nvPr userDrawn="1"/>
        </p:nvGrpSpPr>
        <p:grpSpPr>
          <a:xfrm>
            <a:off x="6710374" y="314126"/>
            <a:ext cx="5143500" cy="5802927"/>
            <a:chOff x="3104137" y="262893"/>
            <a:chExt cx="6178799" cy="5377172"/>
          </a:xfrm>
        </p:grpSpPr>
        <p:sp>
          <p:nvSpPr>
            <p:cNvPr id="54" name="Freeform 53">
              <a:extLst>
                <a:ext uri="{FF2B5EF4-FFF2-40B4-BE49-F238E27FC236}">
                  <a16:creationId xmlns:a16="http://schemas.microsoft.com/office/drawing/2014/main" id="{D59593B2-A13C-434C-ABEB-6F8FAB6B4923}"/>
                </a:ext>
              </a:extLst>
            </p:cNvPr>
            <p:cNvSpPr>
              <a:spLocks/>
            </p:cNvSpPr>
            <p:nvPr userDrawn="1"/>
          </p:nvSpPr>
          <p:spPr bwMode="auto">
            <a:xfrm>
              <a:off x="5989710" y="262893"/>
              <a:ext cx="858275" cy="1219379"/>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58" name="Freeform 57">
              <a:extLst>
                <a:ext uri="{FF2B5EF4-FFF2-40B4-BE49-F238E27FC236}">
                  <a16:creationId xmlns:a16="http://schemas.microsoft.com/office/drawing/2014/main" id="{B1D45376-43AE-504E-BD39-88D41BF703A1}"/>
                </a:ext>
              </a:extLst>
            </p:cNvPr>
            <p:cNvSpPr>
              <a:spLocks/>
            </p:cNvSpPr>
            <p:nvPr userDrawn="1"/>
          </p:nvSpPr>
          <p:spPr bwMode="auto">
            <a:xfrm>
              <a:off x="6713270" y="1901382"/>
              <a:ext cx="955314" cy="1046363"/>
            </a:xfrm>
            <a:custGeom>
              <a:avLst/>
              <a:gdLst>
                <a:gd name="connsiteX0" fmla="*/ 0 w 955314"/>
                <a:gd name="connsiteY0" fmla="*/ 0 h 1120835"/>
                <a:gd name="connsiteX1" fmla="*/ 304362 w 955314"/>
                <a:gd name="connsiteY1" fmla="*/ 695 h 1120835"/>
                <a:gd name="connsiteX2" fmla="*/ 833498 w 955314"/>
                <a:gd name="connsiteY2" fmla="*/ 934145 h 1120835"/>
                <a:gd name="connsiteX3" fmla="*/ 955314 w 955314"/>
                <a:gd name="connsiteY3" fmla="*/ 1120835 h 1120835"/>
                <a:gd name="connsiteX4" fmla="*/ 658491 w 955314"/>
                <a:gd name="connsiteY4" fmla="*/ 1120835 h 112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14" h="1120835">
                  <a:moveTo>
                    <a:pt x="0" y="0"/>
                  </a:moveTo>
                  <a:lnTo>
                    <a:pt x="304362" y="695"/>
                  </a:lnTo>
                  <a:cubicBezTo>
                    <a:pt x="479472" y="309305"/>
                    <a:pt x="658388" y="621725"/>
                    <a:pt x="833498" y="934145"/>
                  </a:cubicBezTo>
                  <a:cubicBezTo>
                    <a:pt x="871566" y="998915"/>
                    <a:pt x="917247" y="1059875"/>
                    <a:pt x="955314" y="1120835"/>
                  </a:cubicBezTo>
                  <a:lnTo>
                    <a:pt x="658491" y="1120835"/>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67" name="Freeform 66">
              <a:extLst>
                <a:ext uri="{FF2B5EF4-FFF2-40B4-BE49-F238E27FC236}">
                  <a16:creationId xmlns:a16="http://schemas.microsoft.com/office/drawing/2014/main" id="{D1839C6C-DC7F-2F4D-9528-5C59923BABA7}"/>
                </a:ext>
              </a:extLst>
            </p:cNvPr>
            <p:cNvSpPr>
              <a:spLocks/>
            </p:cNvSpPr>
            <p:nvPr userDrawn="1"/>
          </p:nvSpPr>
          <p:spPr bwMode="auto">
            <a:xfrm>
              <a:off x="7538101" y="3171902"/>
              <a:ext cx="916161" cy="1096804"/>
            </a:xfrm>
            <a:custGeom>
              <a:avLst/>
              <a:gdLst>
                <a:gd name="connsiteX0" fmla="*/ 0 w 916161"/>
                <a:gd name="connsiteY0" fmla="*/ 0 h 1096804"/>
                <a:gd name="connsiteX1" fmla="*/ 276809 w 916161"/>
                <a:gd name="connsiteY1" fmla="*/ 82 h 1096804"/>
                <a:gd name="connsiteX2" fmla="*/ 916161 w 916161"/>
                <a:gd name="connsiteY2" fmla="*/ 1096109 h 1096804"/>
                <a:gd name="connsiteX3" fmla="*/ 644373 w 916161"/>
                <a:gd name="connsiteY3" fmla="*/ 1096804 h 1096804"/>
              </a:gdLst>
              <a:ahLst/>
              <a:cxnLst>
                <a:cxn ang="0">
                  <a:pos x="connsiteX0" y="connsiteY0"/>
                </a:cxn>
                <a:cxn ang="0">
                  <a:pos x="connsiteX1" y="connsiteY1"/>
                </a:cxn>
                <a:cxn ang="0">
                  <a:pos x="connsiteX2" y="connsiteY2"/>
                </a:cxn>
                <a:cxn ang="0">
                  <a:pos x="connsiteX3" y="connsiteY3"/>
                </a:cxn>
              </a:cxnLst>
              <a:rect l="l" t="t" r="r" b="b"/>
              <a:pathLst>
                <a:path w="916161" h="1096804">
                  <a:moveTo>
                    <a:pt x="0" y="0"/>
                  </a:moveTo>
                  <a:lnTo>
                    <a:pt x="276809" y="82"/>
                  </a:lnTo>
                  <a:cubicBezTo>
                    <a:pt x="489926" y="365424"/>
                    <a:pt x="703044" y="730767"/>
                    <a:pt x="916161" y="1096109"/>
                  </a:cubicBezTo>
                  <a:lnTo>
                    <a:pt x="644373" y="1096804"/>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70" name="Freeform 69">
              <a:extLst>
                <a:ext uri="{FF2B5EF4-FFF2-40B4-BE49-F238E27FC236}">
                  <a16:creationId xmlns:a16="http://schemas.microsoft.com/office/drawing/2014/main" id="{04078855-8443-F445-BEDE-BB9CEAD5D076}"/>
                </a:ext>
              </a:extLst>
            </p:cNvPr>
            <p:cNvSpPr>
              <a:spLocks/>
            </p:cNvSpPr>
            <p:nvPr userDrawn="1"/>
          </p:nvSpPr>
          <p:spPr bwMode="auto">
            <a:xfrm>
              <a:off x="8316107" y="4438948"/>
              <a:ext cx="966829" cy="1201117"/>
            </a:xfrm>
            <a:custGeom>
              <a:avLst/>
              <a:gdLst>
                <a:gd name="connsiteX0" fmla="*/ 0 w 966830"/>
                <a:gd name="connsiteY0" fmla="*/ 0 h 1201117"/>
                <a:gd name="connsiteX1" fmla="*/ 266766 w 966830"/>
                <a:gd name="connsiteY1" fmla="*/ 428 h 1201117"/>
                <a:gd name="connsiteX2" fmla="*/ 966830 w 966830"/>
                <a:gd name="connsiteY2" fmla="*/ 1200268 h 1201117"/>
                <a:gd name="connsiteX3" fmla="*/ 705656 w 966830"/>
                <a:gd name="connsiteY3" fmla="*/ 1201117 h 1201117"/>
              </a:gdLst>
              <a:ahLst/>
              <a:cxnLst>
                <a:cxn ang="0">
                  <a:pos x="connsiteX0" y="connsiteY0"/>
                </a:cxn>
                <a:cxn ang="0">
                  <a:pos x="connsiteX1" y="connsiteY1"/>
                </a:cxn>
                <a:cxn ang="0">
                  <a:pos x="connsiteX2" y="connsiteY2"/>
                </a:cxn>
                <a:cxn ang="0">
                  <a:pos x="connsiteX3" y="connsiteY3"/>
                </a:cxn>
              </a:cxnLst>
              <a:rect l="l" t="t" r="r" b="b"/>
              <a:pathLst>
                <a:path w="966830" h="1201117">
                  <a:moveTo>
                    <a:pt x="0" y="0"/>
                  </a:moveTo>
                  <a:lnTo>
                    <a:pt x="266766" y="428"/>
                  </a:lnTo>
                  <a:cubicBezTo>
                    <a:pt x="498852" y="396566"/>
                    <a:pt x="734744" y="800322"/>
                    <a:pt x="966830" y="1200268"/>
                  </a:cubicBezTo>
                  <a:lnTo>
                    <a:pt x="705656" y="1201117"/>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27" name="Freeform 16">
              <a:extLst>
                <a:ext uri="{FF2B5EF4-FFF2-40B4-BE49-F238E27FC236}">
                  <a16:creationId xmlns:a16="http://schemas.microsoft.com/office/drawing/2014/main" id="{5BBCDE99-AB49-6C4E-A7B4-1CAB0BC16329}"/>
                </a:ext>
              </a:extLst>
            </p:cNvPr>
            <p:cNvSpPr>
              <a:spLocks/>
            </p:cNvSpPr>
            <p:nvPr userDrawn="1"/>
          </p:nvSpPr>
          <p:spPr bwMode="auto">
            <a:xfrm>
              <a:off x="5252434" y="305808"/>
              <a:ext cx="1595551" cy="1422258"/>
            </a:xfrm>
            <a:custGeom>
              <a:avLst/>
              <a:gdLst>
                <a:gd name="T0" fmla="*/ 184 w 369"/>
                <a:gd name="T1" fmla="*/ 0 h 321"/>
                <a:gd name="T2" fmla="*/ 0 w 369"/>
                <a:gd name="T3" fmla="*/ 321 h 321"/>
                <a:gd name="T4" fmla="*/ 369 w 369"/>
                <a:gd name="T5" fmla="*/ 320 h 321"/>
                <a:gd name="T6" fmla="*/ 184 w 369"/>
                <a:gd name="T7" fmla="*/ 0 h 321"/>
              </a:gdLst>
              <a:ahLst/>
              <a:cxnLst>
                <a:cxn ang="0">
                  <a:pos x="T0" y="T1"/>
                </a:cxn>
                <a:cxn ang="0">
                  <a:pos x="T2" y="T3"/>
                </a:cxn>
                <a:cxn ang="0">
                  <a:pos x="T4" y="T5"/>
                </a:cxn>
                <a:cxn ang="0">
                  <a:pos x="T6" y="T7"/>
                </a:cxn>
              </a:cxnLst>
              <a:rect l="0" t="0" r="r" b="b"/>
              <a:pathLst>
                <a:path w="369" h="321">
                  <a:moveTo>
                    <a:pt x="184" y="0"/>
                  </a:moveTo>
                  <a:cubicBezTo>
                    <a:pt x="122" y="107"/>
                    <a:pt x="61" y="214"/>
                    <a:pt x="0" y="321"/>
                  </a:cubicBezTo>
                  <a:cubicBezTo>
                    <a:pt x="123" y="321"/>
                    <a:pt x="246" y="320"/>
                    <a:pt x="369" y="320"/>
                  </a:cubicBezTo>
                  <a:cubicBezTo>
                    <a:pt x="308" y="214"/>
                    <a:pt x="245" y="106"/>
                    <a:pt x="184"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8" name="Freeform 17">
              <a:extLst>
                <a:ext uri="{FF2B5EF4-FFF2-40B4-BE49-F238E27FC236}">
                  <a16:creationId xmlns:a16="http://schemas.microsoft.com/office/drawing/2014/main" id="{E2D4C410-6E78-B447-803B-1BFBD0F7BC47}"/>
                </a:ext>
              </a:extLst>
            </p:cNvPr>
            <p:cNvSpPr>
              <a:spLocks/>
            </p:cNvSpPr>
            <p:nvPr userDrawn="1"/>
          </p:nvSpPr>
          <p:spPr bwMode="auto">
            <a:xfrm>
              <a:off x="4595087" y="1845093"/>
              <a:ext cx="2965451" cy="1138560"/>
            </a:xfrm>
            <a:custGeom>
              <a:avLst/>
              <a:gdLst>
                <a:gd name="T0" fmla="*/ 608 w 779"/>
                <a:gd name="T1" fmla="*/ 1 h 295"/>
                <a:gd name="T2" fmla="*/ 170 w 779"/>
                <a:gd name="T3" fmla="*/ 0 h 295"/>
                <a:gd name="T4" fmla="*/ 0 w 779"/>
                <a:gd name="T5" fmla="*/ 295 h 295"/>
                <a:gd name="T6" fmla="*/ 779 w 779"/>
                <a:gd name="T7" fmla="*/ 295 h 295"/>
                <a:gd name="T8" fmla="*/ 747 w 779"/>
                <a:gd name="T9" fmla="*/ 246 h 295"/>
                <a:gd name="T10" fmla="*/ 608 w 779"/>
                <a:gd name="T11" fmla="*/ 1 h 295"/>
              </a:gdLst>
              <a:ahLst/>
              <a:cxnLst>
                <a:cxn ang="0">
                  <a:pos x="T0" y="T1"/>
                </a:cxn>
                <a:cxn ang="0">
                  <a:pos x="T2" y="T3"/>
                </a:cxn>
                <a:cxn ang="0">
                  <a:pos x="T4" y="T5"/>
                </a:cxn>
                <a:cxn ang="0">
                  <a:pos x="T6" y="T7"/>
                </a:cxn>
                <a:cxn ang="0">
                  <a:pos x="T8" y="T9"/>
                </a:cxn>
                <a:cxn ang="0">
                  <a:pos x="T10" y="T11"/>
                </a:cxn>
              </a:cxnLst>
              <a:rect l="0" t="0" r="r" b="b"/>
              <a:pathLst>
                <a:path w="779" h="295">
                  <a:moveTo>
                    <a:pt x="608" y="1"/>
                  </a:moveTo>
                  <a:cubicBezTo>
                    <a:pt x="462" y="1"/>
                    <a:pt x="316" y="0"/>
                    <a:pt x="170" y="0"/>
                  </a:cubicBezTo>
                  <a:cubicBezTo>
                    <a:pt x="112" y="98"/>
                    <a:pt x="55" y="196"/>
                    <a:pt x="0" y="295"/>
                  </a:cubicBezTo>
                  <a:cubicBezTo>
                    <a:pt x="260" y="295"/>
                    <a:pt x="519" y="295"/>
                    <a:pt x="779" y="295"/>
                  </a:cubicBezTo>
                  <a:cubicBezTo>
                    <a:pt x="769" y="279"/>
                    <a:pt x="757" y="263"/>
                    <a:pt x="747" y="246"/>
                  </a:cubicBezTo>
                  <a:cubicBezTo>
                    <a:pt x="701" y="164"/>
                    <a:pt x="654" y="82"/>
                    <a:pt x="608" y="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9" name="Freeform 18">
              <a:extLst>
                <a:ext uri="{FF2B5EF4-FFF2-40B4-BE49-F238E27FC236}">
                  <a16:creationId xmlns:a16="http://schemas.microsoft.com/office/drawing/2014/main" id="{67A4EFF5-4E06-9242-A7EB-81DF2AFF11B9}"/>
                </a:ext>
              </a:extLst>
            </p:cNvPr>
            <p:cNvSpPr>
              <a:spLocks/>
            </p:cNvSpPr>
            <p:nvPr userDrawn="1"/>
          </p:nvSpPr>
          <p:spPr bwMode="auto">
            <a:xfrm>
              <a:off x="3875021" y="3121844"/>
              <a:ext cx="4464050" cy="1111250"/>
            </a:xfrm>
            <a:custGeom>
              <a:avLst/>
              <a:gdLst>
                <a:gd name="T0" fmla="*/ 165 w 1173"/>
                <a:gd name="T1" fmla="*/ 0 h 292"/>
                <a:gd name="T2" fmla="*/ 0 w 1173"/>
                <a:gd name="T3" fmla="*/ 292 h 292"/>
                <a:gd name="T4" fmla="*/ 1173 w 1173"/>
                <a:gd name="T5" fmla="*/ 289 h 292"/>
                <a:gd name="T6" fmla="*/ 1005 w 1173"/>
                <a:gd name="T7" fmla="*/ 1 h 292"/>
                <a:gd name="T8" fmla="*/ 165 w 1173"/>
                <a:gd name="T9" fmla="*/ 0 h 292"/>
              </a:gdLst>
              <a:ahLst/>
              <a:cxnLst>
                <a:cxn ang="0">
                  <a:pos x="T0" y="T1"/>
                </a:cxn>
                <a:cxn ang="0">
                  <a:pos x="T2" y="T3"/>
                </a:cxn>
                <a:cxn ang="0">
                  <a:pos x="T4" y="T5"/>
                </a:cxn>
                <a:cxn ang="0">
                  <a:pos x="T6" y="T7"/>
                </a:cxn>
                <a:cxn ang="0">
                  <a:pos x="T8" y="T9"/>
                </a:cxn>
              </a:cxnLst>
              <a:rect l="0" t="0" r="r" b="b"/>
              <a:pathLst>
                <a:path w="1173" h="292">
                  <a:moveTo>
                    <a:pt x="165" y="0"/>
                  </a:moveTo>
                  <a:cubicBezTo>
                    <a:pt x="110" y="98"/>
                    <a:pt x="55" y="195"/>
                    <a:pt x="0" y="292"/>
                  </a:cubicBezTo>
                  <a:cubicBezTo>
                    <a:pt x="391" y="291"/>
                    <a:pt x="782" y="290"/>
                    <a:pt x="1173" y="289"/>
                  </a:cubicBezTo>
                  <a:cubicBezTo>
                    <a:pt x="1117" y="193"/>
                    <a:pt x="1061" y="97"/>
                    <a:pt x="1005" y="1"/>
                  </a:cubicBezTo>
                  <a:cubicBezTo>
                    <a:pt x="725" y="0"/>
                    <a:pt x="445" y="2"/>
                    <a:pt x="16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0" name="Freeform 19">
              <a:extLst>
                <a:ext uri="{FF2B5EF4-FFF2-40B4-BE49-F238E27FC236}">
                  <a16:creationId xmlns:a16="http://schemas.microsoft.com/office/drawing/2014/main" id="{4D5CABE3-AC88-D04E-9DC3-4843F5BA7D4C}"/>
                </a:ext>
              </a:extLst>
            </p:cNvPr>
            <p:cNvSpPr>
              <a:spLocks/>
            </p:cNvSpPr>
            <p:nvPr userDrawn="1"/>
          </p:nvSpPr>
          <p:spPr bwMode="auto">
            <a:xfrm>
              <a:off x="3104137" y="4407192"/>
              <a:ext cx="6052561" cy="1230312"/>
            </a:xfrm>
            <a:custGeom>
              <a:avLst/>
              <a:gdLst>
                <a:gd name="T0" fmla="*/ 185 w 1616"/>
                <a:gd name="T1" fmla="*/ 0 h 323"/>
                <a:gd name="T2" fmla="*/ 0 w 1616"/>
                <a:gd name="T3" fmla="*/ 323 h 323"/>
                <a:gd name="T4" fmla="*/ 1616 w 1616"/>
                <a:gd name="T5" fmla="*/ 317 h 323"/>
                <a:gd name="T6" fmla="*/ 1432 w 1616"/>
                <a:gd name="T7" fmla="*/ 2 h 323"/>
                <a:gd name="T8" fmla="*/ 185 w 1616"/>
                <a:gd name="T9" fmla="*/ 0 h 323"/>
              </a:gdLst>
              <a:ahLst/>
              <a:cxnLst>
                <a:cxn ang="0">
                  <a:pos x="T0" y="T1"/>
                </a:cxn>
                <a:cxn ang="0">
                  <a:pos x="T2" y="T3"/>
                </a:cxn>
                <a:cxn ang="0">
                  <a:pos x="T4" y="T5"/>
                </a:cxn>
                <a:cxn ang="0">
                  <a:pos x="T6" y="T7"/>
                </a:cxn>
                <a:cxn ang="0">
                  <a:pos x="T8" y="T9"/>
                </a:cxn>
              </a:cxnLst>
              <a:rect l="0" t="0" r="r" b="b"/>
              <a:pathLst>
                <a:path w="1616" h="323">
                  <a:moveTo>
                    <a:pt x="185" y="0"/>
                  </a:moveTo>
                  <a:cubicBezTo>
                    <a:pt x="123" y="108"/>
                    <a:pt x="62" y="215"/>
                    <a:pt x="0" y="323"/>
                  </a:cubicBezTo>
                  <a:cubicBezTo>
                    <a:pt x="539" y="320"/>
                    <a:pt x="1076" y="319"/>
                    <a:pt x="1616" y="317"/>
                  </a:cubicBezTo>
                  <a:cubicBezTo>
                    <a:pt x="1555" y="212"/>
                    <a:pt x="1493" y="106"/>
                    <a:pt x="1432" y="2"/>
                  </a:cubicBezTo>
                  <a:cubicBezTo>
                    <a:pt x="1017" y="0"/>
                    <a:pt x="600" y="2"/>
                    <a:pt x="18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92" name="Text Placeholder 23">
            <a:extLst>
              <a:ext uri="{FF2B5EF4-FFF2-40B4-BE49-F238E27FC236}">
                <a16:creationId xmlns:a16="http://schemas.microsoft.com/office/drawing/2014/main" id="{5900F101-941A-E340-BF1F-B847BC8C5B0A}"/>
              </a:ext>
            </a:extLst>
          </p:cNvPr>
          <p:cNvSpPr>
            <a:spLocks noGrp="1"/>
          </p:cNvSpPr>
          <p:nvPr>
            <p:ph type="body" sz="quarter" idx="18" hasCustomPrompt="1"/>
          </p:nvPr>
        </p:nvSpPr>
        <p:spPr>
          <a:xfrm>
            <a:off x="859685" y="238877"/>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01 </a:t>
            </a:r>
          </a:p>
        </p:txBody>
      </p:sp>
      <p:sp>
        <p:nvSpPr>
          <p:cNvPr id="93" name="Text Placeholder 23">
            <a:extLst>
              <a:ext uri="{FF2B5EF4-FFF2-40B4-BE49-F238E27FC236}">
                <a16:creationId xmlns:a16="http://schemas.microsoft.com/office/drawing/2014/main" id="{080549A9-2B12-574C-B6EF-A23FCCBC23AB}"/>
              </a:ext>
            </a:extLst>
          </p:cNvPr>
          <p:cNvSpPr>
            <a:spLocks noGrp="1"/>
          </p:cNvSpPr>
          <p:nvPr>
            <p:ph type="body" sz="quarter" idx="16" hasCustomPrompt="1"/>
          </p:nvPr>
        </p:nvSpPr>
        <p:spPr>
          <a:xfrm>
            <a:off x="859685" y="905670"/>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94" name="Freeform 93">
            <a:extLst>
              <a:ext uri="{FF2B5EF4-FFF2-40B4-BE49-F238E27FC236}">
                <a16:creationId xmlns:a16="http://schemas.microsoft.com/office/drawing/2014/main" id="{1323AC92-951C-124F-B533-418CCA847692}"/>
              </a:ext>
            </a:extLst>
          </p:cNvPr>
          <p:cNvSpPr>
            <a:spLocks/>
          </p:cNvSpPr>
          <p:nvPr userDrawn="1"/>
        </p:nvSpPr>
        <p:spPr bwMode="auto">
          <a:xfrm>
            <a:off x="518655" y="286249"/>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98" name="Text Placeholder 23">
            <a:extLst>
              <a:ext uri="{FF2B5EF4-FFF2-40B4-BE49-F238E27FC236}">
                <a16:creationId xmlns:a16="http://schemas.microsoft.com/office/drawing/2014/main" id="{BAB5FD85-DA94-B04F-B351-A11643BF0751}"/>
              </a:ext>
            </a:extLst>
          </p:cNvPr>
          <p:cNvSpPr>
            <a:spLocks noGrp="1"/>
          </p:cNvSpPr>
          <p:nvPr>
            <p:ph type="body" sz="quarter" idx="25" hasCustomPrompt="1"/>
          </p:nvPr>
        </p:nvSpPr>
        <p:spPr>
          <a:xfrm>
            <a:off x="842909" y="1863906"/>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02 </a:t>
            </a:r>
          </a:p>
        </p:txBody>
      </p:sp>
      <p:sp>
        <p:nvSpPr>
          <p:cNvPr id="99" name="Text Placeholder 23">
            <a:extLst>
              <a:ext uri="{FF2B5EF4-FFF2-40B4-BE49-F238E27FC236}">
                <a16:creationId xmlns:a16="http://schemas.microsoft.com/office/drawing/2014/main" id="{6807C1CE-E4FD-E643-9F49-6C020C43A7EB}"/>
              </a:ext>
            </a:extLst>
          </p:cNvPr>
          <p:cNvSpPr>
            <a:spLocks noGrp="1"/>
          </p:cNvSpPr>
          <p:nvPr>
            <p:ph type="body" sz="quarter" idx="26" hasCustomPrompt="1"/>
          </p:nvPr>
        </p:nvSpPr>
        <p:spPr>
          <a:xfrm>
            <a:off x="842909" y="2530699"/>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0" name="Freeform 99">
            <a:extLst>
              <a:ext uri="{FF2B5EF4-FFF2-40B4-BE49-F238E27FC236}">
                <a16:creationId xmlns:a16="http://schemas.microsoft.com/office/drawing/2014/main" id="{EAD0F572-7654-A64F-9ABE-C8F9705EBDD6}"/>
              </a:ext>
            </a:extLst>
          </p:cNvPr>
          <p:cNvSpPr>
            <a:spLocks/>
          </p:cNvSpPr>
          <p:nvPr userDrawn="1"/>
        </p:nvSpPr>
        <p:spPr bwMode="auto">
          <a:xfrm>
            <a:off x="501879" y="1911278"/>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101" name="Text Placeholder 23">
            <a:extLst>
              <a:ext uri="{FF2B5EF4-FFF2-40B4-BE49-F238E27FC236}">
                <a16:creationId xmlns:a16="http://schemas.microsoft.com/office/drawing/2014/main" id="{9836FEB1-162F-4A4C-ABC6-355F7927CDA2}"/>
              </a:ext>
            </a:extLst>
          </p:cNvPr>
          <p:cNvSpPr>
            <a:spLocks noGrp="1"/>
          </p:cNvSpPr>
          <p:nvPr>
            <p:ph type="body" sz="quarter" idx="27" hasCustomPrompt="1"/>
          </p:nvPr>
        </p:nvSpPr>
        <p:spPr>
          <a:xfrm>
            <a:off x="848613" y="3242689"/>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03</a:t>
            </a:r>
          </a:p>
        </p:txBody>
      </p:sp>
      <p:sp>
        <p:nvSpPr>
          <p:cNvPr id="102" name="Text Placeholder 23">
            <a:extLst>
              <a:ext uri="{FF2B5EF4-FFF2-40B4-BE49-F238E27FC236}">
                <a16:creationId xmlns:a16="http://schemas.microsoft.com/office/drawing/2014/main" id="{B8864BCE-CC4E-634A-8181-49D4EA6C51F8}"/>
              </a:ext>
            </a:extLst>
          </p:cNvPr>
          <p:cNvSpPr>
            <a:spLocks noGrp="1"/>
          </p:cNvSpPr>
          <p:nvPr>
            <p:ph type="body" sz="quarter" idx="28" hasCustomPrompt="1"/>
          </p:nvPr>
        </p:nvSpPr>
        <p:spPr>
          <a:xfrm>
            <a:off x="848613" y="3909482"/>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3" name="Freeform 102">
            <a:extLst>
              <a:ext uri="{FF2B5EF4-FFF2-40B4-BE49-F238E27FC236}">
                <a16:creationId xmlns:a16="http://schemas.microsoft.com/office/drawing/2014/main" id="{19CE3286-4A06-974F-A09B-70D3E8BBFE85}"/>
              </a:ext>
            </a:extLst>
          </p:cNvPr>
          <p:cNvSpPr>
            <a:spLocks/>
          </p:cNvSpPr>
          <p:nvPr userDrawn="1"/>
        </p:nvSpPr>
        <p:spPr bwMode="auto">
          <a:xfrm>
            <a:off x="507583" y="3290061"/>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104" name="Text Placeholder 23">
            <a:extLst>
              <a:ext uri="{FF2B5EF4-FFF2-40B4-BE49-F238E27FC236}">
                <a16:creationId xmlns:a16="http://schemas.microsoft.com/office/drawing/2014/main" id="{95758D77-C0E2-8F45-90C3-20E4324B6968}"/>
              </a:ext>
            </a:extLst>
          </p:cNvPr>
          <p:cNvSpPr>
            <a:spLocks noGrp="1"/>
          </p:cNvSpPr>
          <p:nvPr>
            <p:ph type="body" sz="quarter" idx="29" hasCustomPrompt="1"/>
          </p:nvPr>
        </p:nvSpPr>
        <p:spPr>
          <a:xfrm>
            <a:off x="842909" y="4662845"/>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04</a:t>
            </a:r>
          </a:p>
        </p:txBody>
      </p:sp>
      <p:sp>
        <p:nvSpPr>
          <p:cNvPr id="105" name="Text Placeholder 23">
            <a:extLst>
              <a:ext uri="{FF2B5EF4-FFF2-40B4-BE49-F238E27FC236}">
                <a16:creationId xmlns:a16="http://schemas.microsoft.com/office/drawing/2014/main" id="{C20D0E4F-8879-1741-85DA-99067567AAA2}"/>
              </a:ext>
            </a:extLst>
          </p:cNvPr>
          <p:cNvSpPr>
            <a:spLocks noGrp="1"/>
          </p:cNvSpPr>
          <p:nvPr>
            <p:ph type="body" sz="quarter" idx="30" hasCustomPrompt="1"/>
          </p:nvPr>
        </p:nvSpPr>
        <p:spPr>
          <a:xfrm>
            <a:off x="842909" y="5329638"/>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6" name="Freeform 105">
            <a:extLst>
              <a:ext uri="{FF2B5EF4-FFF2-40B4-BE49-F238E27FC236}">
                <a16:creationId xmlns:a16="http://schemas.microsoft.com/office/drawing/2014/main" id="{D0E59B3E-2DAF-2445-A0AA-62B6E5DAD86D}"/>
              </a:ext>
            </a:extLst>
          </p:cNvPr>
          <p:cNvSpPr>
            <a:spLocks/>
          </p:cNvSpPr>
          <p:nvPr userDrawn="1"/>
        </p:nvSpPr>
        <p:spPr bwMode="auto">
          <a:xfrm>
            <a:off x="501879" y="4710217"/>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107392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oint globe Inforgraphic">
    <p:spTree>
      <p:nvGrpSpPr>
        <p:cNvPr id="1" name=""/>
        <p:cNvGrpSpPr/>
        <p:nvPr/>
      </p:nvGrpSpPr>
      <p:grpSpPr>
        <a:xfrm>
          <a:off x="0" y="0"/>
          <a:ext cx="0" cy="0"/>
          <a:chOff x="0" y="0"/>
          <a:chExt cx="0" cy="0"/>
        </a:xfrm>
      </p:grpSpPr>
      <p:sp>
        <p:nvSpPr>
          <p:cNvPr id="77" name="Text Placeholder 23">
            <a:extLst>
              <a:ext uri="{FF2B5EF4-FFF2-40B4-BE49-F238E27FC236}">
                <a16:creationId xmlns:a16="http://schemas.microsoft.com/office/drawing/2014/main" id="{5CE56CBD-9A13-F34E-804A-F0B86BDE54E6}"/>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81" name="Text Placeholder 23">
            <a:extLst>
              <a:ext uri="{FF2B5EF4-FFF2-40B4-BE49-F238E27FC236}">
                <a16:creationId xmlns:a16="http://schemas.microsoft.com/office/drawing/2014/main" id="{83AB6048-96A5-7141-88E5-9B3A0D5C23CF}"/>
              </a:ext>
            </a:extLst>
          </p:cNvPr>
          <p:cNvSpPr>
            <a:spLocks noGrp="1"/>
          </p:cNvSpPr>
          <p:nvPr>
            <p:ph type="body" sz="quarter" idx="18" hasCustomPrompt="1"/>
          </p:nvPr>
        </p:nvSpPr>
        <p:spPr>
          <a:xfrm>
            <a:off x="414338" y="5084075"/>
            <a:ext cx="2382048"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82" name="Text Placeholder 23">
            <a:extLst>
              <a:ext uri="{FF2B5EF4-FFF2-40B4-BE49-F238E27FC236}">
                <a16:creationId xmlns:a16="http://schemas.microsoft.com/office/drawing/2014/main" id="{F3146850-21E2-FB46-9668-90D29BC10CE8}"/>
              </a:ext>
            </a:extLst>
          </p:cNvPr>
          <p:cNvSpPr>
            <a:spLocks noGrp="1"/>
          </p:cNvSpPr>
          <p:nvPr>
            <p:ph type="body" sz="quarter" idx="19" hasCustomPrompt="1"/>
          </p:nvPr>
        </p:nvSpPr>
        <p:spPr>
          <a:xfrm>
            <a:off x="414338" y="3576744"/>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83" name="Text Placeholder 23">
            <a:extLst>
              <a:ext uri="{FF2B5EF4-FFF2-40B4-BE49-F238E27FC236}">
                <a16:creationId xmlns:a16="http://schemas.microsoft.com/office/drawing/2014/main" id="{D716C70B-B8C0-B54F-9B4F-40A913BA6600}"/>
              </a:ext>
            </a:extLst>
          </p:cNvPr>
          <p:cNvSpPr>
            <a:spLocks noGrp="1"/>
          </p:cNvSpPr>
          <p:nvPr>
            <p:ph type="body" sz="quarter" idx="20" hasCustomPrompt="1"/>
          </p:nvPr>
        </p:nvSpPr>
        <p:spPr>
          <a:xfrm>
            <a:off x="414338" y="2052516"/>
            <a:ext cx="2634461"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grpSp>
        <p:nvGrpSpPr>
          <p:cNvPr id="2" name="Group 1">
            <a:extLst>
              <a:ext uri="{FF2B5EF4-FFF2-40B4-BE49-F238E27FC236}">
                <a16:creationId xmlns:a16="http://schemas.microsoft.com/office/drawing/2014/main" id="{735DCB9A-40D5-F14F-BA30-2496DE246505}"/>
              </a:ext>
            </a:extLst>
          </p:cNvPr>
          <p:cNvGrpSpPr/>
          <p:nvPr userDrawn="1"/>
        </p:nvGrpSpPr>
        <p:grpSpPr>
          <a:xfrm>
            <a:off x="3576672" y="1871662"/>
            <a:ext cx="5038656" cy="4003675"/>
            <a:chOff x="3516306" y="1816100"/>
            <a:chExt cx="5108582" cy="4059238"/>
          </a:xfrm>
        </p:grpSpPr>
        <p:sp>
          <p:nvSpPr>
            <p:cNvPr id="84" name="Freeform 18">
              <a:extLst>
                <a:ext uri="{FF2B5EF4-FFF2-40B4-BE49-F238E27FC236}">
                  <a16:creationId xmlns:a16="http://schemas.microsoft.com/office/drawing/2014/main" id="{14E60A9A-7E29-B445-8422-A7A53936561C}"/>
                </a:ext>
              </a:extLst>
            </p:cNvPr>
            <p:cNvSpPr>
              <a:spLocks/>
            </p:cNvSpPr>
            <p:nvPr userDrawn="1"/>
          </p:nvSpPr>
          <p:spPr bwMode="auto">
            <a:xfrm>
              <a:off x="3516306"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5" name="Freeform 19">
              <a:extLst>
                <a:ext uri="{FF2B5EF4-FFF2-40B4-BE49-F238E27FC236}">
                  <a16:creationId xmlns:a16="http://schemas.microsoft.com/office/drawing/2014/main" id="{6F345AE6-5D1A-534F-AA64-A18BB0A1199B}"/>
                </a:ext>
              </a:extLst>
            </p:cNvPr>
            <p:cNvSpPr>
              <a:spLocks/>
            </p:cNvSpPr>
            <p:nvPr userDrawn="1"/>
          </p:nvSpPr>
          <p:spPr bwMode="auto">
            <a:xfrm>
              <a:off x="3960806" y="5076819"/>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6" name="Freeform 20">
              <a:extLst>
                <a:ext uri="{FF2B5EF4-FFF2-40B4-BE49-F238E27FC236}">
                  <a16:creationId xmlns:a16="http://schemas.microsoft.com/office/drawing/2014/main" id="{620AEC1A-61D2-414E-B917-8D1D064F656F}"/>
                </a:ext>
              </a:extLst>
            </p:cNvPr>
            <p:cNvSpPr>
              <a:spLocks/>
            </p:cNvSpPr>
            <p:nvPr userDrawn="1"/>
          </p:nvSpPr>
          <p:spPr bwMode="auto">
            <a:xfrm>
              <a:off x="7869231" y="2278056"/>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7" name="Freeform 21">
              <a:extLst>
                <a:ext uri="{FF2B5EF4-FFF2-40B4-BE49-F238E27FC236}">
                  <a16:creationId xmlns:a16="http://schemas.microsoft.com/office/drawing/2014/main" id="{4FD2A916-4A90-B147-9E07-2510B7105FEF}"/>
                </a:ext>
              </a:extLst>
            </p:cNvPr>
            <p:cNvSpPr>
              <a:spLocks/>
            </p:cNvSpPr>
            <p:nvPr userDrawn="1"/>
          </p:nvSpPr>
          <p:spPr bwMode="auto">
            <a:xfrm>
              <a:off x="8294681"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8" name="Freeform 22">
              <a:extLst>
                <a:ext uri="{FF2B5EF4-FFF2-40B4-BE49-F238E27FC236}">
                  <a16:creationId xmlns:a16="http://schemas.microsoft.com/office/drawing/2014/main" id="{5DBE69C6-D0A1-F646-8B85-FCBBFA7DDEC9}"/>
                </a:ext>
              </a:extLst>
            </p:cNvPr>
            <p:cNvSpPr>
              <a:spLocks/>
            </p:cNvSpPr>
            <p:nvPr userDrawn="1"/>
          </p:nvSpPr>
          <p:spPr bwMode="auto">
            <a:xfrm>
              <a:off x="7875581" y="5079994"/>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9" name="Freeform 23">
              <a:extLst>
                <a:ext uri="{FF2B5EF4-FFF2-40B4-BE49-F238E27FC236}">
                  <a16:creationId xmlns:a16="http://schemas.microsoft.com/office/drawing/2014/main" id="{EFA2564F-5A93-9340-A71F-EA29D049BF14}"/>
                </a:ext>
              </a:extLst>
            </p:cNvPr>
            <p:cNvSpPr>
              <a:spLocks/>
            </p:cNvSpPr>
            <p:nvPr userDrawn="1"/>
          </p:nvSpPr>
          <p:spPr bwMode="auto">
            <a:xfrm>
              <a:off x="3960806" y="2285994"/>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26" name="Group 25">
              <a:extLst>
                <a:ext uri="{FF2B5EF4-FFF2-40B4-BE49-F238E27FC236}">
                  <a16:creationId xmlns:a16="http://schemas.microsoft.com/office/drawing/2014/main" id="{9640BE8B-8DF1-094B-B12C-F0DD829AA22A}"/>
                </a:ext>
              </a:extLst>
            </p:cNvPr>
            <p:cNvGrpSpPr>
              <a:grpSpLocks/>
            </p:cNvGrpSpPr>
            <p:nvPr userDrawn="1"/>
          </p:nvGrpSpPr>
          <p:grpSpPr bwMode="auto">
            <a:xfrm>
              <a:off x="4010025" y="1816100"/>
              <a:ext cx="4051300" cy="4059238"/>
              <a:chOff x="4010025" y="1816100"/>
              <a:chExt cx="4051300" cy="4059238"/>
            </a:xfrm>
          </p:grpSpPr>
          <p:sp>
            <p:nvSpPr>
              <p:cNvPr id="31" name="Freeform 6">
                <a:extLst>
                  <a:ext uri="{FF2B5EF4-FFF2-40B4-BE49-F238E27FC236}">
                    <a16:creationId xmlns:a16="http://schemas.microsoft.com/office/drawing/2014/main" id="{704461D7-3BA8-5940-B8EC-C6ED17C48194}"/>
                  </a:ext>
                </a:extLst>
              </p:cNvPr>
              <p:cNvSpPr>
                <a:spLocks/>
              </p:cNvSpPr>
              <p:nvPr/>
            </p:nvSpPr>
            <p:spPr bwMode="auto">
              <a:xfrm>
                <a:off x="4010025" y="1816100"/>
                <a:ext cx="4051300" cy="4059238"/>
              </a:xfrm>
              <a:custGeom>
                <a:avLst/>
                <a:gdLst>
                  <a:gd name="T0" fmla="*/ 883 w 1065"/>
                  <a:gd name="T1" fmla="*/ 196 h 1066"/>
                  <a:gd name="T2" fmla="*/ 191 w 1065"/>
                  <a:gd name="T3" fmla="*/ 215 h 1066"/>
                  <a:gd name="T4" fmla="*/ 243 w 1065"/>
                  <a:gd name="T5" fmla="*/ 890 h 1066"/>
                  <a:gd name="T6" fmla="*/ 909 w 1065"/>
                  <a:gd name="T7" fmla="*/ 837 h 1066"/>
                  <a:gd name="T8" fmla="*/ 883 w 1065"/>
                  <a:gd name="T9" fmla="*/ 196 h 1066"/>
                </a:gdLst>
                <a:ahLst/>
                <a:cxnLst>
                  <a:cxn ang="0">
                    <a:pos x="T0" y="T1"/>
                  </a:cxn>
                  <a:cxn ang="0">
                    <a:pos x="T2" y="T3"/>
                  </a:cxn>
                  <a:cxn ang="0">
                    <a:pos x="T4" y="T5"/>
                  </a:cxn>
                  <a:cxn ang="0">
                    <a:pos x="T6" y="T7"/>
                  </a:cxn>
                  <a:cxn ang="0">
                    <a:pos x="T8" y="T9"/>
                  </a:cxn>
                </a:cxnLst>
                <a:rect l="0" t="0" r="r" b="b"/>
                <a:pathLst>
                  <a:path w="1065" h="1066">
                    <a:moveTo>
                      <a:pt x="883" y="196"/>
                    </a:moveTo>
                    <a:cubicBezTo>
                      <a:pt x="693" y="0"/>
                      <a:pt x="379" y="35"/>
                      <a:pt x="191" y="215"/>
                    </a:cubicBezTo>
                    <a:cubicBezTo>
                      <a:pt x="0" y="398"/>
                      <a:pt x="65" y="722"/>
                      <a:pt x="243" y="890"/>
                    </a:cubicBezTo>
                    <a:cubicBezTo>
                      <a:pt x="429" y="1066"/>
                      <a:pt x="750" y="1027"/>
                      <a:pt x="909" y="837"/>
                    </a:cubicBezTo>
                    <a:cubicBezTo>
                      <a:pt x="1065" y="648"/>
                      <a:pt x="1053" y="370"/>
                      <a:pt x="883" y="19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2" name="Freeform 7">
                <a:extLst>
                  <a:ext uri="{FF2B5EF4-FFF2-40B4-BE49-F238E27FC236}">
                    <a16:creationId xmlns:a16="http://schemas.microsoft.com/office/drawing/2014/main" id="{3C169661-356B-7947-944B-F5F6CD7FA0E4}"/>
                  </a:ext>
                </a:extLst>
              </p:cNvPr>
              <p:cNvSpPr>
                <a:spLocks/>
              </p:cNvSpPr>
              <p:nvPr/>
            </p:nvSpPr>
            <p:spPr bwMode="auto">
              <a:xfrm>
                <a:off x="4778375" y="2878138"/>
                <a:ext cx="1716088" cy="1866900"/>
              </a:xfrm>
              <a:custGeom>
                <a:avLst/>
                <a:gdLst>
                  <a:gd name="T0" fmla="*/ 264 w 451"/>
                  <a:gd name="T1" fmla="*/ 488 h 490"/>
                  <a:gd name="T2" fmla="*/ 245 w 451"/>
                  <a:gd name="T3" fmla="*/ 487 h 490"/>
                  <a:gd name="T4" fmla="*/ 233 w 451"/>
                  <a:gd name="T5" fmla="*/ 473 h 490"/>
                  <a:gd name="T6" fmla="*/ 188 w 451"/>
                  <a:gd name="T7" fmla="*/ 390 h 490"/>
                  <a:gd name="T8" fmla="*/ 182 w 451"/>
                  <a:gd name="T9" fmla="*/ 375 h 490"/>
                  <a:gd name="T10" fmla="*/ 187 w 451"/>
                  <a:gd name="T11" fmla="*/ 354 h 490"/>
                  <a:gd name="T12" fmla="*/ 179 w 451"/>
                  <a:gd name="T13" fmla="*/ 297 h 490"/>
                  <a:gd name="T14" fmla="*/ 158 w 451"/>
                  <a:gd name="T15" fmla="*/ 248 h 490"/>
                  <a:gd name="T16" fmla="*/ 157 w 451"/>
                  <a:gd name="T17" fmla="*/ 225 h 490"/>
                  <a:gd name="T18" fmla="*/ 146 w 451"/>
                  <a:gd name="T19" fmla="*/ 223 h 490"/>
                  <a:gd name="T20" fmla="*/ 125 w 451"/>
                  <a:gd name="T21" fmla="*/ 212 h 490"/>
                  <a:gd name="T22" fmla="*/ 56 w 451"/>
                  <a:gd name="T23" fmla="*/ 219 h 490"/>
                  <a:gd name="T24" fmla="*/ 9 w 451"/>
                  <a:gd name="T25" fmla="*/ 178 h 490"/>
                  <a:gd name="T26" fmla="*/ 3 w 451"/>
                  <a:gd name="T27" fmla="*/ 154 h 490"/>
                  <a:gd name="T28" fmla="*/ 9 w 451"/>
                  <a:gd name="T29" fmla="*/ 144 h 490"/>
                  <a:gd name="T30" fmla="*/ 18 w 451"/>
                  <a:gd name="T31" fmla="*/ 101 h 490"/>
                  <a:gd name="T32" fmla="*/ 95 w 451"/>
                  <a:gd name="T33" fmla="*/ 17 h 490"/>
                  <a:gd name="T34" fmla="*/ 100 w 451"/>
                  <a:gd name="T35" fmla="*/ 12 h 490"/>
                  <a:gd name="T36" fmla="*/ 109 w 451"/>
                  <a:gd name="T37" fmla="*/ 10 h 490"/>
                  <a:gd name="T38" fmla="*/ 164 w 451"/>
                  <a:gd name="T39" fmla="*/ 4 h 490"/>
                  <a:gd name="T40" fmla="*/ 180 w 451"/>
                  <a:gd name="T41" fmla="*/ 2 h 490"/>
                  <a:gd name="T42" fmla="*/ 186 w 451"/>
                  <a:gd name="T43" fmla="*/ 1 h 490"/>
                  <a:gd name="T44" fmla="*/ 193 w 451"/>
                  <a:gd name="T45" fmla="*/ 2 h 490"/>
                  <a:gd name="T46" fmla="*/ 193 w 451"/>
                  <a:gd name="T47" fmla="*/ 2 h 490"/>
                  <a:gd name="T48" fmla="*/ 194 w 451"/>
                  <a:gd name="T49" fmla="*/ 2 h 490"/>
                  <a:gd name="T50" fmla="*/ 194 w 451"/>
                  <a:gd name="T51" fmla="*/ 9 h 490"/>
                  <a:gd name="T52" fmla="*/ 194 w 451"/>
                  <a:gd name="T53" fmla="*/ 16 h 490"/>
                  <a:gd name="T54" fmla="*/ 201 w 451"/>
                  <a:gd name="T55" fmla="*/ 28 h 490"/>
                  <a:gd name="T56" fmla="*/ 228 w 451"/>
                  <a:gd name="T57" fmla="*/ 40 h 490"/>
                  <a:gd name="T58" fmla="*/ 250 w 451"/>
                  <a:gd name="T59" fmla="*/ 39 h 490"/>
                  <a:gd name="T60" fmla="*/ 258 w 451"/>
                  <a:gd name="T61" fmla="*/ 33 h 490"/>
                  <a:gd name="T62" fmla="*/ 269 w 451"/>
                  <a:gd name="T63" fmla="*/ 33 h 490"/>
                  <a:gd name="T64" fmla="*/ 301 w 451"/>
                  <a:gd name="T65" fmla="*/ 39 h 490"/>
                  <a:gd name="T66" fmla="*/ 324 w 451"/>
                  <a:gd name="T67" fmla="*/ 47 h 490"/>
                  <a:gd name="T68" fmla="*/ 334 w 451"/>
                  <a:gd name="T69" fmla="*/ 61 h 490"/>
                  <a:gd name="T70" fmla="*/ 361 w 451"/>
                  <a:gd name="T71" fmla="*/ 110 h 490"/>
                  <a:gd name="T72" fmla="*/ 394 w 451"/>
                  <a:gd name="T73" fmla="*/ 161 h 490"/>
                  <a:gd name="T74" fmla="*/ 421 w 451"/>
                  <a:gd name="T75" fmla="*/ 174 h 490"/>
                  <a:gd name="T76" fmla="*/ 436 w 451"/>
                  <a:gd name="T77" fmla="*/ 169 h 490"/>
                  <a:gd name="T78" fmla="*/ 450 w 451"/>
                  <a:gd name="T79" fmla="*/ 174 h 490"/>
                  <a:gd name="T80" fmla="*/ 450 w 451"/>
                  <a:gd name="T81" fmla="*/ 181 h 490"/>
                  <a:gd name="T82" fmla="*/ 426 w 451"/>
                  <a:gd name="T83" fmla="*/ 231 h 490"/>
                  <a:gd name="T84" fmla="*/ 389 w 451"/>
                  <a:gd name="T85" fmla="*/ 270 h 490"/>
                  <a:gd name="T86" fmla="*/ 372 w 451"/>
                  <a:gd name="T87" fmla="*/ 320 h 490"/>
                  <a:gd name="T88" fmla="*/ 380 w 451"/>
                  <a:gd name="T89" fmla="*/ 360 h 490"/>
                  <a:gd name="T90" fmla="*/ 341 w 451"/>
                  <a:gd name="T91" fmla="*/ 407 h 490"/>
                  <a:gd name="T92" fmla="*/ 339 w 451"/>
                  <a:gd name="T93" fmla="*/ 425 h 490"/>
                  <a:gd name="T94" fmla="*/ 330 w 451"/>
                  <a:gd name="T95" fmla="*/ 431 h 490"/>
                  <a:gd name="T96" fmla="*/ 323 w 451"/>
                  <a:gd name="T97" fmla="*/ 449 h 490"/>
                  <a:gd name="T98" fmla="*/ 299 w 451"/>
                  <a:gd name="T99" fmla="*/ 477 h 490"/>
                  <a:gd name="T100" fmla="*/ 264 w 451"/>
                  <a:gd name="T101" fmla="*/ 48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 h="490">
                    <a:moveTo>
                      <a:pt x="264" y="488"/>
                    </a:moveTo>
                    <a:cubicBezTo>
                      <a:pt x="258" y="489"/>
                      <a:pt x="251" y="490"/>
                      <a:pt x="245" y="487"/>
                    </a:cubicBezTo>
                    <a:cubicBezTo>
                      <a:pt x="240" y="485"/>
                      <a:pt x="236" y="479"/>
                      <a:pt x="233" y="473"/>
                    </a:cubicBezTo>
                    <a:cubicBezTo>
                      <a:pt x="217" y="446"/>
                      <a:pt x="202" y="418"/>
                      <a:pt x="188" y="390"/>
                    </a:cubicBezTo>
                    <a:cubicBezTo>
                      <a:pt x="185" y="385"/>
                      <a:pt x="183" y="381"/>
                      <a:pt x="182" y="375"/>
                    </a:cubicBezTo>
                    <a:cubicBezTo>
                      <a:pt x="182" y="368"/>
                      <a:pt x="185" y="361"/>
                      <a:pt x="187" y="354"/>
                    </a:cubicBezTo>
                    <a:cubicBezTo>
                      <a:pt x="192" y="335"/>
                      <a:pt x="189" y="314"/>
                      <a:pt x="179" y="297"/>
                    </a:cubicBezTo>
                    <a:cubicBezTo>
                      <a:pt x="170" y="281"/>
                      <a:pt x="155" y="266"/>
                      <a:pt x="158" y="248"/>
                    </a:cubicBezTo>
                    <a:cubicBezTo>
                      <a:pt x="159" y="240"/>
                      <a:pt x="164" y="229"/>
                      <a:pt x="157" y="225"/>
                    </a:cubicBezTo>
                    <a:cubicBezTo>
                      <a:pt x="153" y="223"/>
                      <a:pt x="149" y="224"/>
                      <a:pt x="146" y="223"/>
                    </a:cubicBezTo>
                    <a:cubicBezTo>
                      <a:pt x="138" y="222"/>
                      <a:pt x="132" y="215"/>
                      <a:pt x="125" y="212"/>
                    </a:cubicBezTo>
                    <a:cubicBezTo>
                      <a:pt x="104" y="201"/>
                      <a:pt x="79" y="221"/>
                      <a:pt x="56" y="219"/>
                    </a:cubicBezTo>
                    <a:cubicBezTo>
                      <a:pt x="35" y="216"/>
                      <a:pt x="21" y="196"/>
                      <a:pt x="9" y="178"/>
                    </a:cubicBezTo>
                    <a:cubicBezTo>
                      <a:pt x="5" y="171"/>
                      <a:pt x="0" y="162"/>
                      <a:pt x="3" y="154"/>
                    </a:cubicBezTo>
                    <a:cubicBezTo>
                      <a:pt x="4" y="150"/>
                      <a:pt x="7" y="147"/>
                      <a:pt x="9" y="144"/>
                    </a:cubicBezTo>
                    <a:cubicBezTo>
                      <a:pt x="17" y="131"/>
                      <a:pt x="15" y="115"/>
                      <a:pt x="18" y="101"/>
                    </a:cubicBezTo>
                    <a:cubicBezTo>
                      <a:pt x="27" y="64"/>
                      <a:pt x="71" y="48"/>
                      <a:pt x="95" y="17"/>
                    </a:cubicBezTo>
                    <a:cubicBezTo>
                      <a:pt x="96" y="15"/>
                      <a:pt x="98" y="13"/>
                      <a:pt x="100" y="12"/>
                    </a:cubicBezTo>
                    <a:cubicBezTo>
                      <a:pt x="103" y="10"/>
                      <a:pt x="106" y="10"/>
                      <a:pt x="109" y="10"/>
                    </a:cubicBezTo>
                    <a:cubicBezTo>
                      <a:pt x="127" y="8"/>
                      <a:pt x="145" y="6"/>
                      <a:pt x="164" y="4"/>
                    </a:cubicBezTo>
                    <a:cubicBezTo>
                      <a:pt x="169" y="3"/>
                      <a:pt x="175" y="3"/>
                      <a:pt x="180" y="2"/>
                    </a:cubicBezTo>
                    <a:cubicBezTo>
                      <a:pt x="182" y="2"/>
                      <a:pt x="184" y="2"/>
                      <a:pt x="186" y="1"/>
                    </a:cubicBezTo>
                    <a:cubicBezTo>
                      <a:pt x="188" y="0"/>
                      <a:pt x="191" y="1"/>
                      <a:pt x="193" y="2"/>
                    </a:cubicBezTo>
                    <a:cubicBezTo>
                      <a:pt x="193" y="2"/>
                      <a:pt x="193" y="2"/>
                      <a:pt x="193" y="2"/>
                    </a:cubicBezTo>
                    <a:cubicBezTo>
                      <a:pt x="194" y="2"/>
                      <a:pt x="194" y="2"/>
                      <a:pt x="194" y="2"/>
                    </a:cubicBezTo>
                    <a:cubicBezTo>
                      <a:pt x="195" y="5"/>
                      <a:pt x="194" y="7"/>
                      <a:pt x="194" y="9"/>
                    </a:cubicBezTo>
                    <a:cubicBezTo>
                      <a:pt x="193" y="11"/>
                      <a:pt x="194" y="13"/>
                      <a:pt x="194" y="16"/>
                    </a:cubicBezTo>
                    <a:cubicBezTo>
                      <a:pt x="195" y="20"/>
                      <a:pt x="197" y="24"/>
                      <a:pt x="201" y="28"/>
                    </a:cubicBezTo>
                    <a:cubicBezTo>
                      <a:pt x="208" y="35"/>
                      <a:pt x="218" y="37"/>
                      <a:pt x="228" y="40"/>
                    </a:cubicBezTo>
                    <a:cubicBezTo>
                      <a:pt x="236" y="41"/>
                      <a:pt x="244" y="43"/>
                      <a:pt x="250" y="39"/>
                    </a:cubicBezTo>
                    <a:cubicBezTo>
                      <a:pt x="253" y="37"/>
                      <a:pt x="255" y="34"/>
                      <a:pt x="258" y="33"/>
                    </a:cubicBezTo>
                    <a:cubicBezTo>
                      <a:pt x="262" y="32"/>
                      <a:pt x="265" y="32"/>
                      <a:pt x="269" y="33"/>
                    </a:cubicBezTo>
                    <a:cubicBezTo>
                      <a:pt x="280" y="35"/>
                      <a:pt x="290" y="37"/>
                      <a:pt x="301" y="39"/>
                    </a:cubicBezTo>
                    <a:cubicBezTo>
                      <a:pt x="309" y="40"/>
                      <a:pt x="318" y="42"/>
                      <a:pt x="324" y="47"/>
                    </a:cubicBezTo>
                    <a:cubicBezTo>
                      <a:pt x="329" y="51"/>
                      <a:pt x="331" y="56"/>
                      <a:pt x="334" y="61"/>
                    </a:cubicBezTo>
                    <a:cubicBezTo>
                      <a:pt x="343" y="77"/>
                      <a:pt x="352" y="93"/>
                      <a:pt x="361" y="110"/>
                    </a:cubicBezTo>
                    <a:cubicBezTo>
                      <a:pt x="371" y="127"/>
                      <a:pt x="380" y="145"/>
                      <a:pt x="394" y="161"/>
                    </a:cubicBezTo>
                    <a:cubicBezTo>
                      <a:pt x="401" y="168"/>
                      <a:pt x="411" y="176"/>
                      <a:pt x="421" y="174"/>
                    </a:cubicBezTo>
                    <a:cubicBezTo>
                      <a:pt x="426" y="173"/>
                      <a:pt x="431" y="170"/>
                      <a:pt x="436" y="169"/>
                    </a:cubicBezTo>
                    <a:cubicBezTo>
                      <a:pt x="442" y="167"/>
                      <a:pt x="448" y="169"/>
                      <a:pt x="450" y="174"/>
                    </a:cubicBezTo>
                    <a:cubicBezTo>
                      <a:pt x="451" y="176"/>
                      <a:pt x="450" y="179"/>
                      <a:pt x="450" y="181"/>
                    </a:cubicBezTo>
                    <a:cubicBezTo>
                      <a:pt x="446" y="199"/>
                      <a:pt x="437" y="216"/>
                      <a:pt x="426" y="231"/>
                    </a:cubicBezTo>
                    <a:cubicBezTo>
                      <a:pt x="415" y="245"/>
                      <a:pt x="401" y="256"/>
                      <a:pt x="389" y="270"/>
                    </a:cubicBezTo>
                    <a:cubicBezTo>
                      <a:pt x="378" y="284"/>
                      <a:pt x="369" y="302"/>
                      <a:pt x="372" y="320"/>
                    </a:cubicBezTo>
                    <a:cubicBezTo>
                      <a:pt x="375" y="334"/>
                      <a:pt x="384" y="347"/>
                      <a:pt x="380" y="360"/>
                    </a:cubicBezTo>
                    <a:cubicBezTo>
                      <a:pt x="374" y="380"/>
                      <a:pt x="342" y="386"/>
                      <a:pt x="341" y="407"/>
                    </a:cubicBezTo>
                    <a:cubicBezTo>
                      <a:pt x="341" y="413"/>
                      <a:pt x="343" y="420"/>
                      <a:pt x="339" y="425"/>
                    </a:cubicBezTo>
                    <a:cubicBezTo>
                      <a:pt x="337" y="428"/>
                      <a:pt x="333" y="429"/>
                      <a:pt x="330" y="431"/>
                    </a:cubicBezTo>
                    <a:cubicBezTo>
                      <a:pt x="325" y="435"/>
                      <a:pt x="325" y="443"/>
                      <a:pt x="323" y="449"/>
                    </a:cubicBezTo>
                    <a:cubicBezTo>
                      <a:pt x="320" y="461"/>
                      <a:pt x="310" y="471"/>
                      <a:pt x="299" y="477"/>
                    </a:cubicBezTo>
                    <a:cubicBezTo>
                      <a:pt x="288" y="483"/>
                      <a:pt x="276" y="485"/>
                      <a:pt x="264" y="488"/>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3" name="Freeform 8">
                <a:extLst>
                  <a:ext uri="{FF2B5EF4-FFF2-40B4-BE49-F238E27FC236}">
                    <a16:creationId xmlns:a16="http://schemas.microsoft.com/office/drawing/2014/main" id="{87CA8FCA-F56B-EB42-9ABE-6D2E722AAE72}"/>
                  </a:ext>
                </a:extLst>
              </p:cNvPr>
              <p:cNvSpPr>
                <a:spLocks/>
              </p:cNvSpPr>
              <p:nvPr/>
            </p:nvSpPr>
            <p:spPr bwMode="auto">
              <a:xfrm>
                <a:off x="6273800" y="4187825"/>
                <a:ext cx="223838" cy="331788"/>
              </a:xfrm>
              <a:custGeom>
                <a:avLst/>
                <a:gdLst>
                  <a:gd name="T0" fmla="*/ 56 w 59"/>
                  <a:gd name="T1" fmla="*/ 19 h 87"/>
                  <a:gd name="T2" fmla="*/ 50 w 59"/>
                  <a:gd name="T3" fmla="*/ 34 h 87"/>
                  <a:gd name="T4" fmla="*/ 42 w 59"/>
                  <a:gd name="T5" fmla="*/ 50 h 87"/>
                  <a:gd name="T6" fmla="*/ 39 w 59"/>
                  <a:gd name="T7" fmla="*/ 62 h 87"/>
                  <a:gd name="T8" fmla="*/ 31 w 59"/>
                  <a:gd name="T9" fmla="*/ 75 h 87"/>
                  <a:gd name="T10" fmla="*/ 20 w 59"/>
                  <a:gd name="T11" fmla="*/ 85 h 87"/>
                  <a:gd name="T12" fmla="*/ 7 w 59"/>
                  <a:gd name="T13" fmla="*/ 81 h 87"/>
                  <a:gd name="T14" fmla="*/ 5 w 59"/>
                  <a:gd name="T15" fmla="*/ 75 h 87"/>
                  <a:gd name="T16" fmla="*/ 0 w 59"/>
                  <a:gd name="T17" fmla="*/ 70 h 87"/>
                  <a:gd name="T18" fmla="*/ 2 w 59"/>
                  <a:gd name="T19" fmla="*/ 64 h 87"/>
                  <a:gd name="T20" fmla="*/ 7 w 59"/>
                  <a:gd name="T21" fmla="*/ 54 h 87"/>
                  <a:gd name="T22" fmla="*/ 10 w 59"/>
                  <a:gd name="T23" fmla="*/ 41 h 87"/>
                  <a:gd name="T24" fmla="*/ 8 w 59"/>
                  <a:gd name="T25" fmla="*/ 37 h 87"/>
                  <a:gd name="T26" fmla="*/ 10 w 59"/>
                  <a:gd name="T27" fmla="*/ 34 h 87"/>
                  <a:gd name="T28" fmla="*/ 15 w 59"/>
                  <a:gd name="T29" fmla="*/ 28 h 87"/>
                  <a:gd name="T30" fmla="*/ 25 w 59"/>
                  <a:gd name="T31" fmla="*/ 21 h 87"/>
                  <a:gd name="T32" fmla="*/ 31 w 59"/>
                  <a:gd name="T33" fmla="*/ 20 h 87"/>
                  <a:gd name="T34" fmla="*/ 36 w 59"/>
                  <a:gd name="T35" fmla="*/ 16 h 87"/>
                  <a:gd name="T36" fmla="*/ 44 w 59"/>
                  <a:gd name="T37" fmla="*/ 3 h 87"/>
                  <a:gd name="T38" fmla="*/ 46 w 59"/>
                  <a:gd name="T39" fmla="*/ 1 h 87"/>
                  <a:gd name="T40" fmla="*/ 51 w 59"/>
                  <a:gd name="T41" fmla="*/ 4 h 87"/>
                  <a:gd name="T42" fmla="*/ 54 w 59"/>
                  <a:gd name="T43" fmla="*/ 11 h 87"/>
                  <a:gd name="T44" fmla="*/ 58 w 59"/>
                  <a:gd name="T45" fmla="*/ 17 h 87"/>
                  <a:gd name="T46" fmla="*/ 56 w 59"/>
                  <a:gd name="T4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87">
                    <a:moveTo>
                      <a:pt x="56" y="19"/>
                    </a:moveTo>
                    <a:cubicBezTo>
                      <a:pt x="52" y="23"/>
                      <a:pt x="52" y="29"/>
                      <a:pt x="50" y="34"/>
                    </a:cubicBezTo>
                    <a:cubicBezTo>
                      <a:pt x="48" y="39"/>
                      <a:pt x="44" y="44"/>
                      <a:pt x="42" y="50"/>
                    </a:cubicBezTo>
                    <a:cubicBezTo>
                      <a:pt x="40" y="54"/>
                      <a:pt x="40" y="58"/>
                      <a:pt x="39" y="62"/>
                    </a:cubicBezTo>
                    <a:cubicBezTo>
                      <a:pt x="37" y="67"/>
                      <a:pt x="34" y="71"/>
                      <a:pt x="31" y="75"/>
                    </a:cubicBezTo>
                    <a:cubicBezTo>
                      <a:pt x="29" y="79"/>
                      <a:pt x="25" y="83"/>
                      <a:pt x="20" y="85"/>
                    </a:cubicBezTo>
                    <a:cubicBezTo>
                      <a:pt x="16" y="87"/>
                      <a:pt x="9" y="86"/>
                      <a:pt x="7" y="81"/>
                    </a:cubicBezTo>
                    <a:cubicBezTo>
                      <a:pt x="6" y="79"/>
                      <a:pt x="6" y="77"/>
                      <a:pt x="5" y="75"/>
                    </a:cubicBezTo>
                    <a:cubicBezTo>
                      <a:pt x="4" y="73"/>
                      <a:pt x="1" y="72"/>
                      <a:pt x="0" y="70"/>
                    </a:cubicBezTo>
                    <a:cubicBezTo>
                      <a:pt x="0" y="68"/>
                      <a:pt x="1" y="66"/>
                      <a:pt x="2" y="64"/>
                    </a:cubicBezTo>
                    <a:cubicBezTo>
                      <a:pt x="4" y="61"/>
                      <a:pt x="6" y="58"/>
                      <a:pt x="7" y="54"/>
                    </a:cubicBezTo>
                    <a:cubicBezTo>
                      <a:pt x="10" y="50"/>
                      <a:pt x="12" y="46"/>
                      <a:pt x="10" y="41"/>
                    </a:cubicBezTo>
                    <a:cubicBezTo>
                      <a:pt x="9" y="40"/>
                      <a:pt x="8" y="38"/>
                      <a:pt x="8" y="37"/>
                    </a:cubicBezTo>
                    <a:cubicBezTo>
                      <a:pt x="8" y="35"/>
                      <a:pt x="9" y="34"/>
                      <a:pt x="10" y="34"/>
                    </a:cubicBezTo>
                    <a:cubicBezTo>
                      <a:pt x="11" y="32"/>
                      <a:pt x="13" y="30"/>
                      <a:pt x="15" y="28"/>
                    </a:cubicBezTo>
                    <a:cubicBezTo>
                      <a:pt x="18" y="25"/>
                      <a:pt x="21" y="22"/>
                      <a:pt x="25" y="21"/>
                    </a:cubicBezTo>
                    <a:cubicBezTo>
                      <a:pt x="27" y="21"/>
                      <a:pt x="29" y="21"/>
                      <a:pt x="31" y="20"/>
                    </a:cubicBezTo>
                    <a:cubicBezTo>
                      <a:pt x="33" y="20"/>
                      <a:pt x="34" y="18"/>
                      <a:pt x="36" y="16"/>
                    </a:cubicBezTo>
                    <a:cubicBezTo>
                      <a:pt x="39" y="12"/>
                      <a:pt x="42" y="8"/>
                      <a:pt x="44" y="3"/>
                    </a:cubicBezTo>
                    <a:cubicBezTo>
                      <a:pt x="45" y="3"/>
                      <a:pt x="45" y="2"/>
                      <a:pt x="46" y="1"/>
                    </a:cubicBezTo>
                    <a:cubicBezTo>
                      <a:pt x="47" y="0"/>
                      <a:pt x="50" y="2"/>
                      <a:pt x="51" y="4"/>
                    </a:cubicBezTo>
                    <a:cubicBezTo>
                      <a:pt x="52" y="6"/>
                      <a:pt x="52" y="9"/>
                      <a:pt x="54" y="11"/>
                    </a:cubicBezTo>
                    <a:cubicBezTo>
                      <a:pt x="55" y="13"/>
                      <a:pt x="59" y="14"/>
                      <a:pt x="58" y="17"/>
                    </a:cubicBezTo>
                    <a:cubicBezTo>
                      <a:pt x="58" y="18"/>
                      <a:pt x="57" y="18"/>
                      <a:pt x="56" y="1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4" name="Freeform 9">
                <a:extLst>
                  <a:ext uri="{FF2B5EF4-FFF2-40B4-BE49-F238E27FC236}">
                    <a16:creationId xmlns:a16="http://schemas.microsoft.com/office/drawing/2014/main" id="{A122B808-8E25-3848-89E9-D04F8AD463B9}"/>
                  </a:ext>
                </a:extLst>
              </p:cNvPr>
              <p:cNvSpPr>
                <a:spLocks/>
              </p:cNvSpPr>
              <p:nvPr/>
            </p:nvSpPr>
            <p:spPr bwMode="auto">
              <a:xfrm>
                <a:off x="7723188" y="3659188"/>
                <a:ext cx="95250" cy="277812"/>
              </a:xfrm>
              <a:custGeom>
                <a:avLst/>
                <a:gdLst>
                  <a:gd name="T0" fmla="*/ 17 w 25"/>
                  <a:gd name="T1" fmla="*/ 12 h 73"/>
                  <a:gd name="T2" fmla="*/ 19 w 25"/>
                  <a:gd name="T3" fmla="*/ 0 h 73"/>
                  <a:gd name="T4" fmla="*/ 21 w 25"/>
                  <a:gd name="T5" fmla="*/ 4 h 73"/>
                  <a:gd name="T6" fmla="*/ 24 w 25"/>
                  <a:gd name="T7" fmla="*/ 18 h 73"/>
                  <a:gd name="T8" fmla="*/ 22 w 25"/>
                  <a:gd name="T9" fmla="*/ 24 h 73"/>
                  <a:gd name="T10" fmla="*/ 24 w 25"/>
                  <a:gd name="T11" fmla="*/ 36 h 73"/>
                  <a:gd name="T12" fmla="*/ 25 w 25"/>
                  <a:gd name="T13" fmla="*/ 40 h 73"/>
                  <a:gd name="T14" fmla="*/ 24 w 25"/>
                  <a:gd name="T15" fmla="*/ 44 h 73"/>
                  <a:gd name="T16" fmla="*/ 22 w 25"/>
                  <a:gd name="T17" fmla="*/ 54 h 73"/>
                  <a:gd name="T18" fmla="*/ 19 w 25"/>
                  <a:gd name="T19" fmla="*/ 68 h 73"/>
                  <a:gd name="T20" fmla="*/ 18 w 25"/>
                  <a:gd name="T21" fmla="*/ 71 h 73"/>
                  <a:gd name="T22" fmla="*/ 10 w 25"/>
                  <a:gd name="T23" fmla="*/ 72 h 73"/>
                  <a:gd name="T24" fmla="*/ 7 w 25"/>
                  <a:gd name="T25" fmla="*/ 70 h 73"/>
                  <a:gd name="T26" fmla="*/ 5 w 25"/>
                  <a:gd name="T27" fmla="*/ 68 h 73"/>
                  <a:gd name="T28" fmla="*/ 1 w 25"/>
                  <a:gd name="T29" fmla="*/ 37 h 73"/>
                  <a:gd name="T30" fmla="*/ 4 w 25"/>
                  <a:gd name="T31" fmla="*/ 34 h 73"/>
                  <a:gd name="T32" fmla="*/ 6 w 25"/>
                  <a:gd name="T33" fmla="*/ 35 h 73"/>
                  <a:gd name="T34" fmla="*/ 6 w 25"/>
                  <a:gd name="T35" fmla="*/ 33 h 73"/>
                  <a:gd name="T36" fmla="*/ 13 w 25"/>
                  <a:gd name="T37" fmla="*/ 23 h 73"/>
                  <a:gd name="T38" fmla="*/ 15 w 25"/>
                  <a:gd name="T39" fmla="*/ 17 h 73"/>
                  <a:gd name="T40" fmla="*/ 17 w 25"/>
                  <a:gd name="T4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73">
                    <a:moveTo>
                      <a:pt x="17" y="12"/>
                    </a:moveTo>
                    <a:cubicBezTo>
                      <a:pt x="18" y="8"/>
                      <a:pt x="17" y="4"/>
                      <a:pt x="19" y="0"/>
                    </a:cubicBezTo>
                    <a:cubicBezTo>
                      <a:pt x="20" y="1"/>
                      <a:pt x="21" y="2"/>
                      <a:pt x="21" y="4"/>
                    </a:cubicBezTo>
                    <a:cubicBezTo>
                      <a:pt x="23" y="8"/>
                      <a:pt x="25" y="13"/>
                      <a:pt x="24" y="18"/>
                    </a:cubicBezTo>
                    <a:cubicBezTo>
                      <a:pt x="24" y="20"/>
                      <a:pt x="23" y="22"/>
                      <a:pt x="22" y="24"/>
                    </a:cubicBezTo>
                    <a:cubicBezTo>
                      <a:pt x="22" y="28"/>
                      <a:pt x="22" y="32"/>
                      <a:pt x="24" y="36"/>
                    </a:cubicBezTo>
                    <a:cubicBezTo>
                      <a:pt x="24" y="37"/>
                      <a:pt x="25" y="38"/>
                      <a:pt x="25" y="40"/>
                    </a:cubicBezTo>
                    <a:cubicBezTo>
                      <a:pt x="25" y="41"/>
                      <a:pt x="24" y="43"/>
                      <a:pt x="24" y="44"/>
                    </a:cubicBezTo>
                    <a:cubicBezTo>
                      <a:pt x="22" y="47"/>
                      <a:pt x="22" y="51"/>
                      <a:pt x="22" y="54"/>
                    </a:cubicBezTo>
                    <a:cubicBezTo>
                      <a:pt x="21" y="59"/>
                      <a:pt x="20" y="63"/>
                      <a:pt x="19" y="68"/>
                    </a:cubicBezTo>
                    <a:cubicBezTo>
                      <a:pt x="19" y="69"/>
                      <a:pt x="19" y="70"/>
                      <a:pt x="18" y="71"/>
                    </a:cubicBezTo>
                    <a:cubicBezTo>
                      <a:pt x="16" y="73"/>
                      <a:pt x="12" y="72"/>
                      <a:pt x="10" y="72"/>
                    </a:cubicBezTo>
                    <a:cubicBezTo>
                      <a:pt x="8" y="72"/>
                      <a:pt x="7" y="71"/>
                      <a:pt x="7" y="70"/>
                    </a:cubicBezTo>
                    <a:cubicBezTo>
                      <a:pt x="6" y="70"/>
                      <a:pt x="6" y="69"/>
                      <a:pt x="5" y="68"/>
                    </a:cubicBezTo>
                    <a:cubicBezTo>
                      <a:pt x="1" y="59"/>
                      <a:pt x="0" y="48"/>
                      <a:pt x="1" y="37"/>
                    </a:cubicBezTo>
                    <a:cubicBezTo>
                      <a:pt x="1" y="36"/>
                      <a:pt x="2" y="34"/>
                      <a:pt x="4" y="34"/>
                    </a:cubicBezTo>
                    <a:cubicBezTo>
                      <a:pt x="4" y="34"/>
                      <a:pt x="5" y="35"/>
                      <a:pt x="6" y="35"/>
                    </a:cubicBezTo>
                    <a:cubicBezTo>
                      <a:pt x="6" y="34"/>
                      <a:pt x="6" y="33"/>
                      <a:pt x="6" y="33"/>
                    </a:cubicBezTo>
                    <a:cubicBezTo>
                      <a:pt x="7" y="29"/>
                      <a:pt x="11" y="27"/>
                      <a:pt x="13" y="23"/>
                    </a:cubicBezTo>
                    <a:cubicBezTo>
                      <a:pt x="14" y="21"/>
                      <a:pt x="14" y="19"/>
                      <a:pt x="15" y="17"/>
                    </a:cubicBezTo>
                    <a:cubicBezTo>
                      <a:pt x="15" y="15"/>
                      <a:pt x="16" y="14"/>
                      <a:pt x="17" y="1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5" name="Freeform 10">
                <a:extLst>
                  <a:ext uri="{FF2B5EF4-FFF2-40B4-BE49-F238E27FC236}">
                    <a16:creationId xmlns:a16="http://schemas.microsoft.com/office/drawing/2014/main" id="{056434F9-ADA4-8546-B805-2E9327DBAF0C}"/>
                  </a:ext>
                </a:extLst>
              </p:cNvPr>
              <p:cNvSpPr>
                <a:spLocks/>
              </p:cNvSpPr>
              <p:nvPr/>
            </p:nvSpPr>
            <p:spPr bwMode="auto">
              <a:xfrm>
                <a:off x="7518400" y="3681413"/>
                <a:ext cx="163513" cy="304800"/>
              </a:xfrm>
              <a:custGeom>
                <a:avLst/>
                <a:gdLst>
                  <a:gd name="T0" fmla="*/ 39 w 43"/>
                  <a:gd name="T1" fmla="*/ 54 h 80"/>
                  <a:gd name="T2" fmla="*/ 37 w 43"/>
                  <a:gd name="T3" fmla="*/ 48 h 80"/>
                  <a:gd name="T4" fmla="*/ 36 w 43"/>
                  <a:gd name="T5" fmla="*/ 43 h 80"/>
                  <a:gd name="T6" fmla="*/ 30 w 43"/>
                  <a:gd name="T7" fmla="*/ 33 h 80"/>
                  <a:gd name="T8" fmla="*/ 5 w 43"/>
                  <a:gd name="T9" fmla="*/ 2 h 80"/>
                  <a:gd name="T10" fmla="*/ 1 w 43"/>
                  <a:gd name="T11" fmla="*/ 0 h 80"/>
                  <a:gd name="T12" fmla="*/ 0 w 43"/>
                  <a:gd name="T13" fmla="*/ 3 h 80"/>
                  <a:gd name="T14" fmla="*/ 1 w 43"/>
                  <a:gd name="T15" fmla="*/ 6 h 80"/>
                  <a:gd name="T16" fmla="*/ 28 w 43"/>
                  <a:gd name="T17" fmla="*/ 59 h 80"/>
                  <a:gd name="T18" fmla="*/ 35 w 43"/>
                  <a:gd name="T19" fmla="*/ 78 h 80"/>
                  <a:gd name="T20" fmla="*/ 37 w 43"/>
                  <a:gd name="T21" fmla="*/ 80 h 80"/>
                  <a:gd name="T22" fmla="*/ 41 w 43"/>
                  <a:gd name="T23" fmla="*/ 79 h 80"/>
                  <a:gd name="T24" fmla="*/ 42 w 43"/>
                  <a:gd name="T25" fmla="*/ 75 h 80"/>
                  <a:gd name="T26" fmla="*/ 39 w 43"/>
                  <a:gd name="T27"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80">
                    <a:moveTo>
                      <a:pt x="39" y="54"/>
                    </a:moveTo>
                    <a:cubicBezTo>
                      <a:pt x="38" y="52"/>
                      <a:pt x="37" y="50"/>
                      <a:pt x="37" y="48"/>
                    </a:cubicBezTo>
                    <a:cubicBezTo>
                      <a:pt x="36" y="46"/>
                      <a:pt x="37" y="45"/>
                      <a:pt x="36" y="43"/>
                    </a:cubicBezTo>
                    <a:cubicBezTo>
                      <a:pt x="36" y="39"/>
                      <a:pt x="33" y="36"/>
                      <a:pt x="30" y="33"/>
                    </a:cubicBezTo>
                    <a:cubicBezTo>
                      <a:pt x="21" y="23"/>
                      <a:pt x="16" y="10"/>
                      <a:pt x="5" y="2"/>
                    </a:cubicBezTo>
                    <a:cubicBezTo>
                      <a:pt x="4" y="1"/>
                      <a:pt x="3" y="0"/>
                      <a:pt x="1" y="0"/>
                    </a:cubicBezTo>
                    <a:cubicBezTo>
                      <a:pt x="0" y="1"/>
                      <a:pt x="0" y="2"/>
                      <a:pt x="0" y="3"/>
                    </a:cubicBezTo>
                    <a:cubicBezTo>
                      <a:pt x="0" y="4"/>
                      <a:pt x="1" y="5"/>
                      <a:pt x="1" y="6"/>
                    </a:cubicBezTo>
                    <a:cubicBezTo>
                      <a:pt x="11" y="24"/>
                      <a:pt x="22" y="40"/>
                      <a:pt x="28" y="59"/>
                    </a:cubicBezTo>
                    <a:cubicBezTo>
                      <a:pt x="30" y="66"/>
                      <a:pt x="32" y="72"/>
                      <a:pt x="35" y="78"/>
                    </a:cubicBezTo>
                    <a:cubicBezTo>
                      <a:pt x="36" y="79"/>
                      <a:pt x="36" y="79"/>
                      <a:pt x="37" y="80"/>
                    </a:cubicBezTo>
                    <a:cubicBezTo>
                      <a:pt x="38" y="80"/>
                      <a:pt x="40" y="80"/>
                      <a:pt x="41" y="79"/>
                    </a:cubicBezTo>
                    <a:cubicBezTo>
                      <a:pt x="42" y="77"/>
                      <a:pt x="42" y="76"/>
                      <a:pt x="42" y="75"/>
                    </a:cubicBezTo>
                    <a:cubicBezTo>
                      <a:pt x="43" y="67"/>
                      <a:pt x="42" y="60"/>
                      <a:pt x="39" y="54"/>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6" name="Freeform 11">
                <a:extLst>
                  <a:ext uri="{FF2B5EF4-FFF2-40B4-BE49-F238E27FC236}">
                    <a16:creationId xmlns:a16="http://schemas.microsoft.com/office/drawing/2014/main" id="{720A426B-1CF3-AB4D-96E8-BA350A386E3F}"/>
                  </a:ext>
                </a:extLst>
              </p:cNvPr>
              <p:cNvSpPr>
                <a:spLocks/>
              </p:cNvSpPr>
              <p:nvPr/>
            </p:nvSpPr>
            <p:spPr bwMode="auto">
              <a:xfrm>
                <a:off x="7681913" y="4002088"/>
                <a:ext cx="90487" cy="71437"/>
              </a:xfrm>
              <a:custGeom>
                <a:avLst/>
                <a:gdLst>
                  <a:gd name="T0" fmla="*/ 9 w 24"/>
                  <a:gd name="T1" fmla="*/ 2 h 19"/>
                  <a:gd name="T2" fmla="*/ 14 w 24"/>
                  <a:gd name="T3" fmla="*/ 3 h 19"/>
                  <a:gd name="T4" fmla="*/ 17 w 24"/>
                  <a:gd name="T5" fmla="*/ 3 h 19"/>
                  <a:gd name="T6" fmla="*/ 20 w 24"/>
                  <a:gd name="T7" fmla="*/ 7 h 19"/>
                  <a:gd name="T8" fmla="*/ 22 w 24"/>
                  <a:gd name="T9" fmla="*/ 11 h 19"/>
                  <a:gd name="T10" fmla="*/ 23 w 24"/>
                  <a:gd name="T11" fmla="*/ 12 h 19"/>
                  <a:gd name="T12" fmla="*/ 24 w 24"/>
                  <a:gd name="T13" fmla="*/ 15 h 19"/>
                  <a:gd name="T14" fmla="*/ 24 w 24"/>
                  <a:gd name="T15" fmla="*/ 17 h 19"/>
                  <a:gd name="T16" fmla="*/ 18 w 24"/>
                  <a:gd name="T17" fmla="*/ 17 h 19"/>
                  <a:gd name="T18" fmla="*/ 7 w 24"/>
                  <a:gd name="T19" fmla="*/ 11 h 19"/>
                  <a:gd name="T20" fmla="*/ 1 w 24"/>
                  <a:gd name="T21" fmla="*/ 9 h 19"/>
                  <a:gd name="T22" fmla="*/ 0 w 24"/>
                  <a:gd name="T23" fmla="*/ 5 h 19"/>
                  <a:gd name="T24" fmla="*/ 2 w 24"/>
                  <a:gd name="T25" fmla="*/ 0 h 19"/>
                  <a:gd name="T26" fmla="*/ 6 w 24"/>
                  <a:gd name="T27" fmla="*/ 1 h 19"/>
                  <a:gd name="T28" fmla="*/ 9 w 24"/>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9" y="2"/>
                    </a:moveTo>
                    <a:cubicBezTo>
                      <a:pt x="11" y="3"/>
                      <a:pt x="13" y="3"/>
                      <a:pt x="14" y="3"/>
                    </a:cubicBezTo>
                    <a:cubicBezTo>
                      <a:pt x="15" y="3"/>
                      <a:pt x="16" y="3"/>
                      <a:pt x="17" y="3"/>
                    </a:cubicBezTo>
                    <a:cubicBezTo>
                      <a:pt x="19" y="4"/>
                      <a:pt x="19" y="6"/>
                      <a:pt x="20" y="7"/>
                    </a:cubicBezTo>
                    <a:cubicBezTo>
                      <a:pt x="21" y="9"/>
                      <a:pt x="22" y="10"/>
                      <a:pt x="22" y="11"/>
                    </a:cubicBezTo>
                    <a:cubicBezTo>
                      <a:pt x="23" y="11"/>
                      <a:pt x="23" y="12"/>
                      <a:pt x="23" y="12"/>
                    </a:cubicBezTo>
                    <a:cubicBezTo>
                      <a:pt x="23" y="13"/>
                      <a:pt x="24" y="14"/>
                      <a:pt x="24" y="15"/>
                    </a:cubicBezTo>
                    <a:cubicBezTo>
                      <a:pt x="24" y="16"/>
                      <a:pt x="24" y="17"/>
                      <a:pt x="24" y="17"/>
                    </a:cubicBezTo>
                    <a:cubicBezTo>
                      <a:pt x="22" y="19"/>
                      <a:pt x="20" y="18"/>
                      <a:pt x="18" y="17"/>
                    </a:cubicBezTo>
                    <a:cubicBezTo>
                      <a:pt x="14" y="15"/>
                      <a:pt x="11" y="12"/>
                      <a:pt x="7" y="11"/>
                    </a:cubicBezTo>
                    <a:cubicBezTo>
                      <a:pt x="5" y="11"/>
                      <a:pt x="3" y="11"/>
                      <a:pt x="1" y="9"/>
                    </a:cubicBezTo>
                    <a:cubicBezTo>
                      <a:pt x="0" y="8"/>
                      <a:pt x="0" y="6"/>
                      <a:pt x="0" y="5"/>
                    </a:cubicBezTo>
                    <a:cubicBezTo>
                      <a:pt x="0" y="3"/>
                      <a:pt x="0" y="1"/>
                      <a:pt x="2" y="0"/>
                    </a:cubicBezTo>
                    <a:cubicBezTo>
                      <a:pt x="3" y="0"/>
                      <a:pt x="5" y="0"/>
                      <a:pt x="6" y="1"/>
                    </a:cubicBezTo>
                    <a:cubicBezTo>
                      <a:pt x="7" y="1"/>
                      <a:pt x="8" y="2"/>
                      <a:pt x="9" y="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7" name="Freeform 12">
                <a:extLst>
                  <a:ext uri="{FF2B5EF4-FFF2-40B4-BE49-F238E27FC236}">
                    <a16:creationId xmlns:a16="http://schemas.microsoft.com/office/drawing/2014/main" id="{1F83DA9D-E6C5-7D49-ACF5-EF9B3BC8E698}"/>
                  </a:ext>
                </a:extLst>
              </p:cNvPr>
              <p:cNvSpPr>
                <a:spLocks/>
              </p:cNvSpPr>
              <p:nvPr/>
            </p:nvSpPr>
            <p:spPr bwMode="auto">
              <a:xfrm>
                <a:off x="7202488" y="3582988"/>
                <a:ext cx="52387" cy="103187"/>
              </a:xfrm>
              <a:custGeom>
                <a:avLst/>
                <a:gdLst>
                  <a:gd name="T0" fmla="*/ 1 w 14"/>
                  <a:gd name="T1" fmla="*/ 1 h 27"/>
                  <a:gd name="T2" fmla="*/ 0 w 14"/>
                  <a:gd name="T3" fmla="*/ 7 h 27"/>
                  <a:gd name="T4" fmla="*/ 0 w 14"/>
                  <a:gd name="T5" fmla="*/ 11 h 27"/>
                  <a:gd name="T6" fmla="*/ 1 w 14"/>
                  <a:gd name="T7" fmla="*/ 17 h 27"/>
                  <a:gd name="T8" fmla="*/ 2 w 14"/>
                  <a:gd name="T9" fmla="*/ 22 h 27"/>
                  <a:gd name="T10" fmla="*/ 6 w 14"/>
                  <a:gd name="T11" fmla="*/ 26 h 27"/>
                  <a:gd name="T12" fmla="*/ 13 w 14"/>
                  <a:gd name="T13" fmla="*/ 22 h 27"/>
                  <a:gd name="T14" fmla="*/ 12 w 14"/>
                  <a:gd name="T15" fmla="*/ 13 h 27"/>
                  <a:gd name="T16" fmla="*/ 8 w 14"/>
                  <a:gd name="T17" fmla="*/ 6 h 27"/>
                  <a:gd name="T18" fmla="*/ 4 w 14"/>
                  <a:gd name="T19" fmla="*/ 3 h 27"/>
                  <a:gd name="T20" fmla="*/ 3 w 14"/>
                  <a:gd name="T21" fmla="*/ 1 h 27"/>
                  <a:gd name="T22" fmla="*/ 1 w 14"/>
                  <a:gd name="T23" fmla="*/ 0 h 27"/>
                  <a:gd name="T24" fmla="*/ 1 w 14"/>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7">
                    <a:moveTo>
                      <a:pt x="1" y="1"/>
                    </a:moveTo>
                    <a:cubicBezTo>
                      <a:pt x="0" y="3"/>
                      <a:pt x="0" y="5"/>
                      <a:pt x="0" y="7"/>
                    </a:cubicBezTo>
                    <a:cubicBezTo>
                      <a:pt x="0" y="8"/>
                      <a:pt x="0" y="10"/>
                      <a:pt x="0" y="11"/>
                    </a:cubicBezTo>
                    <a:cubicBezTo>
                      <a:pt x="1" y="13"/>
                      <a:pt x="1" y="15"/>
                      <a:pt x="1" y="17"/>
                    </a:cubicBezTo>
                    <a:cubicBezTo>
                      <a:pt x="1" y="19"/>
                      <a:pt x="2" y="21"/>
                      <a:pt x="2" y="22"/>
                    </a:cubicBezTo>
                    <a:cubicBezTo>
                      <a:pt x="3" y="24"/>
                      <a:pt x="4" y="25"/>
                      <a:pt x="6" y="26"/>
                    </a:cubicBezTo>
                    <a:cubicBezTo>
                      <a:pt x="9" y="27"/>
                      <a:pt x="12" y="25"/>
                      <a:pt x="13" y="22"/>
                    </a:cubicBezTo>
                    <a:cubicBezTo>
                      <a:pt x="14" y="19"/>
                      <a:pt x="13" y="16"/>
                      <a:pt x="12" y="13"/>
                    </a:cubicBezTo>
                    <a:cubicBezTo>
                      <a:pt x="12" y="11"/>
                      <a:pt x="10" y="8"/>
                      <a:pt x="8" y="6"/>
                    </a:cubicBezTo>
                    <a:cubicBezTo>
                      <a:pt x="7" y="5"/>
                      <a:pt x="5" y="4"/>
                      <a:pt x="4" y="3"/>
                    </a:cubicBezTo>
                    <a:cubicBezTo>
                      <a:pt x="4" y="2"/>
                      <a:pt x="4" y="1"/>
                      <a:pt x="3" y="1"/>
                    </a:cubicBezTo>
                    <a:cubicBezTo>
                      <a:pt x="3" y="0"/>
                      <a:pt x="2" y="0"/>
                      <a:pt x="1" y="0"/>
                    </a:cubicBezTo>
                    <a:cubicBezTo>
                      <a:pt x="1" y="0"/>
                      <a:pt x="1" y="1"/>
                      <a:pt x="1" y="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8" name="Freeform 13">
                <a:extLst>
                  <a:ext uri="{FF2B5EF4-FFF2-40B4-BE49-F238E27FC236}">
                    <a16:creationId xmlns:a16="http://schemas.microsoft.com/office/drawing/2014/main" id="{41335264-061A-5846-AB08-CF7C5C2885F8}"/>
                  </a:ext>
                </a:extLst>
              </p:cNvPr>
              <p:cNvSpPr>
                <a:spLocks/>
              </p:cNvSpPr>
              <p:nvPr/>
            </p:nvSpPr>
            <p:spPr bwMode="auto">
              <a:xfrm>
                <a:off x="5127625" y="2093913"/>
                <a:ext cx="2573338" cy="1690687"/>
              </a:xfrm>
              <a:custGeom>
                <a:avLst/>
                <a:gdLst>
                  <a:gd name="T0" fmla="*/ 663 w 676"/>
                  <a:gd name="T1" fmla="*/ 443 h 444"/>
                  <a:gd name="T2" fmla="*/ 643 w 676"/>
                  <a:gd name="T3" fmla="*/ 370 h 444"/>
                  <a:gd name="T4" fmla="*/ 654 w 676"/>
                  <a:gd name="T5" fmla="*/ 377 h 444"/>
                  <a:gd name="T6" fmla="*/ 668 w 676"/>
                  <a:gd name="T7" fmla="*/ 388 h 444"/>
                  <a:gd name="T8" fmla="*/ 656 w 676"/>
                  <a:gd name="T9" fmla="*/ 320 h 444"/>
                  <a:gd name="T10" fmla="*/ 631 w 676"/>
                  <a:gd name="T11" fmla="*/ 196 h 444"/>
                  <a:gd name="T12" fmla="*/ 354 w 676"/>
                  <a:gd name="T13" fmla="*/ 3 h 444"/>
                  <a:gd name="T14" fmla="*/ 350 w 676"/>
                  <a:gd name="T15" fmla="*/ 20 h 444"/>
                  <a:gd name="T16" fmla="*/ 341 w 676"/>
                  <a:gd name="T17" fmla="*/ 25 h 444"/>
                  <a:gd name="T18" fmla="*/ 338 w 676"/>
                  <a:gd name="T19" fmla="*/ 29 h 444"/>
                  <a:gd name="T20" fmla="*/ 264 w 676"/>
                  <a:gd name="T21" fmla="*/ 48 h 444"/>
                  <a:gd name="T22" fmla="*/ 257 w 676"/>
                  <a:gd name="T23" fmla="*/ 38 h 444"/>
                  <a:gd name="T24" fmla="*/ 263 w 676"/>
                  <a:gd name="T25" fmla="*/ 33 h 444"/>
                  <a:gd name="T26" fmla="*/ 198 w 676"/>
                  <a:gd name="T27" fmla="*/ 38 h 444"/>
                  <a:gd name="T28" fmla="*/ 144 w 676"/>
                  <a:gd name="T29" fmla="*/ 76 h 444"/>
                  <a:gd name="T30" fmla="*/ 194 w 676"/>
                  <a:gd name="T31" fmla="*/ 57 h 444"/>
                  <a:gd name="T32" fmla="*/ 211 w 676"/>
                  <a:gd name="T33" fmla="*/ 44 h 444"/>
                  <a:gd name="T34" fmla="*/ 214 w 676"/>
                  <a:gd name="T35" fmla="*/ 65 h 444"/>
                  <a:gd name="T36" fmla="*/ 227 w 676"/>
                  <a:gd name="T37" fmla="*/ 74 h 444"/>
                  <a:gd name="T38" fmla="*/ 156 w 676"/>
                  <a:gd name="T39" fmla="*/ 105 h 444"/>
                  <a:gd name="T40" fmla="*/ 139 w 676"/>
                  <a:gd name="T41" fmla="*/ 91 h 444"/>
                  <a:gd name="T42" fmla="*/ 77 w 676"/>
                  <a:gd name="T43" fmla="*/ 128 h 444"/>
                  <a:gd name="T44" fmla="*/ 55 w 676"/>
                  <a:gd name="T45" fmla="*/ 142 h 444"/>
                  <a:gd name="T46" fmla="*/ 4 w 676"/>
                  <a:gd name="T47" fmla="*/ 202 h 444"/>
                  <a:gd name="T48" fmla="*/ 127 w 676"/>
                  <a:gd name="T49" fmla="*/ 183 h 444"/>
                  <a:gd name="T50" fmla="*/ 141 w 676"/>
                  <a:gd name="T51" fmla="*/ 199 h 444"/>
                  <a:gd name="T52" fmla="*/ 145 w 676"/>
                  <a:gd name="T53" fmla="*/ 189 h 444"/>
                  <a:gd name="T54" fmla="*/ 148 w 676"/>
                  <a:gd name="T55" fmla="*/ 184 h 444"/>
                  <a:gd name="T56" fmla="*/ 131 w 676"/>
                  <a:gd name="T57" fmla="*/ 156 h 444"/>
                  <a:gd name="T58" fmla="*/ 153 w 676"/>
                  <a:gd name="T59" fmla="*/ 177 h 444"/>
                  <a:gd name="T60" fmla="*/ 183 w 676"/>
                  <a:gd name="T61" fmla="*/ 189 h 444"/>
                  <a:gd name="T62" fmla="*/ 218 w 676"/>
                  <a:gd name="T63" fmla="*/ 164 h 444"/>
                  <a:gd name="T64" fmla="*/ 249 w 676"/>
                  <a:gd name="T65" fmla="*/ 157 h 444"/>
                  <a:gd name="T66" fmla="*/ 257 w 676"/>
                  <a:gd name="T67" fmla="*/ 146 h 444"/>
                  <a:gd name="T68" fmla="*/ 282 w 676"/>
                  <a:gd name="T69" fmla="*/ 171 h 444"/>
                  <a:gd name="T70" fmla="*/ 275 w 676"/>
                  <a:gd name="T71" fmla="*/ 179 h 444"/>
                  <a:gd name="T72" fmla="*/ 199 w 676"/>
                  <a:gd name="T73" fmla="*/ 191 h 444"/>
                  <a:gd name="T74" fmla="*/ 254 w 676"/>
                  <a:gd name="T75" fmla="*/ 208 h 444"/>
                  <a:gd name="T76" fmla="*/ 247 w 676"/>
                  <a:gd name="T77" fmla="*/ 241 h 444"/>
                  <a:gd name="T78" fmla="*/ 231 w 676"/>
                  <a:gd name="T79" fmla="*/ 248 h 444"/>
                  <a:gd name="T80" fmla="*/ 270 w 676"/>
                  <a:gd name="T81" fmla="*/ 285 h 444"/>
                  <a:gd name="T82" fmla="*/ 330 w 676"/>
                  <a:gd name="T83" fmla="*/ 365 h 444"/>
                  <a:gd name="T84" fmla="*/ 388 w 676"/>
                  <a:gd name="T85" fmla="*/ 283 h 444"/>
                  <a:gd name="T86" fmla="*/ 362 w 676"/>
                  <a:gd name="T87" fmla="*/ 288 h 444"/>
                  <a:gd name="T88" fmla="*/ 353 w 676"/>
                  <a:gd name="T89" fmla="*/ 279 h 444"/>
                  <a:gd name="T90" fmla="*/ 337 w 676"/>
                  <a:gd name="T91" fmla="*/ 261 h 444"/>
                  <a:gd name="T92" fmla="*/ 455 w 676"/>
                  <a:gd name="T93" fmla="*/ 287 h 444"/>
                  <a:gd name="T94" fmla="*/ 494 w 676"/>
                  <a:gd name="T95" fmla="*/ 313 h 444"/>
                  <a:gd name="T96" fmla="*/ 520 w 676"/>
                  <a:gd name="T97" fmla="*/ 381 h 444"/>
                  <a:gd name="T98" fmla="*/ 541 w 676"/>
                  <a:gd name="T99" fmla="*/ 373 h 444"/>
                  <a:gd name="T100" fmla="*/ 547 w 676"/>
                  <a:gd name="T101" fmla="*/ 349 h 444"/>
                  <a:gd name="T102" fmla="*/ 565 w 676"/>
                  <a:gd name="T103" fmla="*/ 325 h 444"/>
                  <a:gd name="T104" fmla="*/ 584 w 676"/>
                  <a:gd name="T105" fmla="*/ 310 h 444"/>
                  <a:gd name="T106" fmla="*/ 593 w 676"/>
                  <a:gd name="T107" fmla="*/ 306 h 444"/>
                  <a:gd name="T108" fmla="*/ 617 w 676"/>
                  <a:gd name="T109" fmla="*/ 3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444">
                    <a:moveTo>
                      <a:pt x="626" y="349"/>
                    </a:moveTo>
                    <a:cubicBezTo>
                      <a:pt x="631" y="352"/>
                      <a:pt x="632" y="358"/>
                      <a:pt x="634" y="363"/>
                    </a:cubicBezTo>
                    <a:cubicBezTo>
                      <a:pt x="639" y="384"/>
                      <a:pt x="644" y="406"/>
                      <a:pt x="650" y="427"/>
                    </a:cubicBezTo>
                    <a:cubicBezTo>
                      <a:pt x="651" y="435"/>
                      <a:pt x="656" y="444"/>
                      <a:pt x="663" y="443"/>
                    </a:cubicBezTo>
                    <a:cubicBezTo>
                      <a:pt x="662" y="430"/>
                      <a:pt x="654" y="418"/>
                      <a:pt x="649" y="405"/>
                    </a:cubicBezTo>
                    <a:cubicBezTo>
                      <a:pt x="646" y="400"/>
                      <a:pt x="645" y="394"/>
                      <a:pt x="644" y="387"/>
                    </a:cubicBezTo>
                    <a:cubicBezTo>
                      <a:pt x="644" y="384"/>
                      <a:pt x="644" y="381"/>
                      <a:pt x="645" y="378"/>
                    </a:cubicBezTo>
                    <a:cubicBezTo>
                      <a:pt x="645" y="376"/>
                      <a:pt x="644" y="373"/>
                      <a:pt x="643" y="370"/>
                    </a:cubicBezTo>
                    <a:cubicBezTo>
                      <a:pt x="643" y="369"/>
                      <a:pt x="643" y="368"/>
                      <a:pt x="644" y="367"/>
                    </a:cubicBezTo>
                    <a:cubicBezTo>
                      <a:pt x="644" y="366"/>
                      <a:pt x="645" y="366"/>
                      <a:pt x="646" y="366"/>
                    </a:cubicBezTo>
                    <a:cubicBezTo>
                      <a:pt x="647" y="366"/>
                      <a:pt x="647" y="366"/>
                      <a:pt x="648" y="367"/>
                    </a:cubicBezTo>
                    <a:cubicBezTo>
                      <a:pt x="650" y="369"/>
                      <a:pt x="651" y="373"/>
                      <a:pt x="654" y="377"/>
                    </a:cubicBezTo>
                    <a:cubicBezTo>
                      <a:pt x="655" y="379"/>
                      <a:pt x="657" y="380"/>
                      <a:pt x="658" y="382"/>
                    </a:cubicBezTo>
                    <a:cubicBezTo>
                      <a:pt x="659" y="384"/>
                      <a:pt x="660" y="387"/>
                      <a:pt x="662" y="388"/>
                    </a:cubicBezTo>
                    <a:cubicBezTo>
                      <a:pt x="663" y="388"/>
                      <a:pt x="664" y="388"/>
                      <a:pt x="664" y="388"/>
                    </a:cubicBezTo>
                    <a:cubicBezTo>
                      <a:pt x="666" y="388"/>
                      <a:pt x="667" y="389"/>
                      <a:pt x="668" y="388"/>
                    </a:cubicBezTo>
                    <a:cubicBezTo>
                      <a:pt x="670" y="387"/>
                      <a:pt x="672" y="384"/>
                      <a:pt x="673" y="382"/>
                    </a:cubicBezTo>
                    <a:cubicBezTo>
                      <a:pt x="674" y="379"/>
                      <a:pt x="674" y="376"/>
                      <a:pt x="674" y="373"/>
                    </a:cubicBezTo>
                    <a:cubicBezTo>
                      <a:pt x="673" y="367"/>
                      <a:pt x="671" y="361"/>
                      <a:pt x="667" y="356"/>
                    </a:cubicBezTo>
                    <a:cubicBezTo>
                      <a:pt x="660" y="345"/>
                      <a:pt x="651" y="332"/>
                      <a:pt x="656" y="320"/>
                    </a:cubicBezTo>
                    <a:cubicBezTo>
                      <a:pt x="659" y="314"/>
                      <a:pt x="666" y="310"/>
                      <a:pt x="669" y="304"/>
                    </a:cubicBezTo>
                    <a:cubicBezTo>
                      <a:pt x="676" y="293"/>
                      <a:pt x="672" y="279"/>
                      <a:pt x="668" y="267"/>
                    </a:cubicBezTo>
                    <a:cubicBezTo>
                      <a:pt x="662" y="253"/>
                      <a:pt x="657" y="238"/>
                      <a:pt x="649" y="226"/>
                    </a:cubicBezTo>
                    <a:cubicBezTo>
                      <a:pt x="642" y="216"/>
                      <a:pt x="634" y="207"/>
                      <a:pt x="631" y="196"/>
                    </a:cubicBezTo>
                    <a:cubicBezTo>
                      <a:pt x="628" y="188"/>
                      <a:pt x="628" y="178"/>
                      <a:pt x="628" y="168"/>
                    </a:cubicBezTo>
                    <a:cubicBezTo>
                      <a:pt x="616" y="152"/>
                      <a:pt x="603" y="137"/>
                      <a:pt x="589" y="123"/>
                    </a:cubicBezTo>
                    <a:cubicBezTo>
                      <a:pt x="524" y="56"/>
                      <a:pt x="445" y="16"/>
                      <a:pt x="361" y="0"/>
                    </a:cubicBezTo>
                    <a:cubicBezTo>
                      <a:pt x="358" y="0"/>
                      <a:pt x="356" y="1"/>
                      <a:pt x="354" y="3"/>
                    </a:cubicBezTo>
                    <a:cubicBezTo>
                      <a:pt x="351" y="7"/>
                      <a:pt x="353" y="12"/>
                      <a:pt x="356" y="14"/>
                    </a:cubicBezTo>
                    <a:cubicBezTo>
                      <a:pt x="356" y="14"/>
                      <a:pt x="357" y="14"/>
                      <a:pt x="357" y="14"/>
                    </a:cubicBezTo>
                    <a:cubicBezTo>
                      <a:pt x="357" y="15"/>
                      <a:pt x="357" y="15"/>
                      <a:pt x="356" y="15"/>
                    </a:cubicBezTo>
                    <a:cubicBezTo>
                      <a:pt x="355" y="17"/>
                      <a:pt x="353" y="19"/>
                      <a:pt x="350" y="20"/>
                    </a:cubicBezTo>
                    <a:cubicBezTo>
                      <a:pt x="347" y="22"/>
                      <a:pt x="344" y="21"/>
                      <a:pt x="341" y="21"/>
                    </a:cubicBezTo>
                    <a:cubicBezTo>
                      <a:pt x="340" y="21"/>
                      <a:pt x="340" y="21"/>
                      <a:pt x="340" y="21"/>
                    </a:cubicBezTo>
                    <a:cubicBezTo>
                      <a:pt x="340" y="21"/>
                      <a:pt x="340" y="22"/>
                      <a:pt x="340" y="22"/>
                    </a:cubicBezTo>
                    <a:cubicBezTo>
                      <a:pt x="340" y="23"/>
                      <a:pt x="341" y="24"/>
                      <a:pt x="341" y="25"/>
                    </a:cubicBezTo>
                    <a:cubicBezTo>
                      <a:pt x="342" y="27"/>
                      <a:pt x="343" y="28"/>
                      <a:pt x="344" y="29"/>
                    </a:cubicBezTo>
                    <a:cubicBezTo>
                      <a:pt x="344" y="29"/>
                      <a:pt x="344" y="30"/>
                      <a:pt x="344" y="30"/>
                    </a:cubicBezTo>
                    <a:cubicBezTo>
                      <a:pt x="344" y="31"/>
                      <a:pt x="343" y="31"/>
                      <a:pt x="343" y="30"/>
                    </a:cubicBezTo>
                    <a:cubicBezTo>
                      <a:pt x="341" y="30"/>
                      <a:pt x="339" y="30"/>
                      <a:pt x="338" y="29"/>
                    </a:cubicBezTo>
                    <a:cubicBezTo>
                      <a:pt x="336" y="29"/>
                      <a:pt x="335" y="29"/>
                      <a:pt x="333" y="29"/>
                    </a:cubicBezTo>
                    <a:cubicBezTo>
                      <a:pt x="330" y="30"/>
                      <a:pt x="327" y="30"/>
                      <a:pt x="324" y="30"/>
                    </a:cubicBezTo>
                    <a:cubicBezTo>
                      <a:pt x="307" y="32"/>
                      <a:pt x="290" y="37"/>
                      <a:pt x="275" y="44"/>
                    </a:cubicBezTo>
                    <a:cubicBezTo>
                      <a:pt x="271" y="46"/>
                      <a:pt x="268" y="48"/>
                      <a:pt x="264" y="48"/>
                    </a:cubicBezTo>
                    <a:cubicBezTo>
                      <a:pt x="261" y="47"/>
                      <a:pt x="259" y="47"/>
                      <a:pt x="257" y="45"/>
                    </a:cubicBezTo>
                    <a:cubicBezTo>
                      <a:pt x="256" y="45"/>
                      <a:pt x="255" y="44"/>
                      <a:pt x="254" y="43"/>
                    </a:cubicBezTo>
                    <a:cubicBezTo>
                      <a:pt x="253" y="43"/>
                      <a:pt x="253" y="42"/>
                      <a:pt x="253" y="41"/>
                    </a:cubicBezTo>
                    <a:cubicBezTo>
                      <a:pt x="253" y="38"/>
                      <a:pt x="255" y="39"/>
                      <a:pt x="257" y="38"/>
                    </a:cubicBezTo>
                    <a:cubicBezTo>
                      <a:pt x="259" y="38"/>
                      <a:pt x="262" y="38"/>
                      <a:pt x="264" y="38"/>
                    </a:cubicBezTo>
                    <a:cubicBezTo>
                      <a:pt x="265" y="38"/>
                      <a:pt x="268" y="40"/>
                      <a:pt x="268" y="38"/>
                    </a:cubicBezTo>
                    <a:cubicBezTo>
                      <a:pt x="267" y="36"/>
                      <a:pt x="266" y="34"/>
                      <a:pt x="265" y="34"/>
                    </a:cubicBezTo>
                    <a:cubicBezTo>
                      <a:pt x="264" y="33"/>
                      <a:pt x="263" y="33"/>
                      <a:pt x="263" y="33"/>
                    </a:cubicBezTo>
                    <a:cubicBezTo>
                      <a:pt x="262" y="33"/>
                      <a:pt x="262" y="32"/>
                      <a:pt x="261" y="32"/>
                    </a:cubicBezTo>
                    <a:cubicBezTo>
                      <a:pt x="258" y="30"/>
                      <a:pt x="255" y="29"/>
                      <a:pt x="252" y="27"/>
                    </a:cubicBezTo>
                    <a:cubicBezTo>
                      <a:pt x="246" y="25"/>
                      <a:pt x="240" y="25"/>
                      <a:pt x="234" y="25"/>
                    </a:cubicBezTo>
                    <a:cubicBezTo>
                      <a:pt x="221" y="27"/>
                      <a:pt x="209" y="32"/>
                      <a:pt x="198" y="38"/>
                    </a:cubicBezTo>
                    <a:cubicBezTo>
                      <a:pt x="182" y="45"/>
                      <a:pt x="167" y="52"/>
                      <a:pt x="152" y="59"/>
                    </a:cubicBezTo>
                    <a:cubicBezTo>
                      <a:pt x="147" y="62"/>
                      <a:pt x="139" y="66"/>
                      <a:pt x="139" y="72"/>
                    </a:cubicBezTo>
                    <a:cubicBezTo>
                      <a:pt x="139" y="72"/>
                      <a:pt x="139" y="73"/>
                      <a:pt x="140" y="74"/>
                    </a:cubicBezTo>
                    <a:cubicBezTo>
                      <a:pt x="140" y="76"/>
                      <a:pt x="143" y="76"/>
                      <a:pt x="144" y="76"/>
                    </a:cubicBezTo>
                    <a:cubicBezTo>
                      <a:pt x="146" y="77"/>
                      <a:pt x="148" y="78"/>
                      <a:pt x="150" y="80"/>
                    </a:cubicBezTo>
                    <a:cubicBezTo>
                      <a:pt x="153" y="83"/>
                      <a:pt x="155" y="86"/>
                      <a:pt x="155" y="90"/>
                    </a:cubicBezTo>
                    <a:cubicBezTo>
                      <a:pt x="167" y="91"/>
                      <a:pt x="176" y="79"/>
                      <a:pt x="183" y="69"/>
                    </a:cubicBezTo>
                    <a:cubicBezTo>
                      <a:pt x="186" y="64"/>
                      <a:pt x="190" y="60"/>
                      <a:pt x="194" y="57"/>
                    </a:cubicBezTo>
                    <a:cubicBezTo>
                      <a:pt x="196" y="55"/>
                      <a:pt x="198" y="54"/>
                      <a:pt x="200" y="53"/>
                    </a:cubicBezTo>
                    <a:cubicBezTo>
                      <a:pt x="202" y="51"/>
                      <a:pt x="204" y="50"/>
                      <a:pt x="206" y="48"/>
                    </a:cubicBezTo>
                    <a:cubicBezTo>
                      <a:pt x="206" y="48"/>
                      <a:pt x="206" y="47"/>
                      <a:pt x="206" y="47"/>
                    </a:cubicBezTo>
                    <a:cubicBezTo>
                      <a:pt x="207" y="45"/>
                      <a:pt x="209" y="44"/>
                      <a:pt x="211" y="44"/>
                    </a:cubicBezTo>
                    <a:cubicBezTo>
                      <a:pt x="212" y="44"/>
                      <a:pt x="212" y="44"/>
                      <a:pt x="213" y="44"/>
                    </a:cubicBezTo>
                    <a:cubicBezTo>
                      <a:pt x="213" y="45"/>
                      <a:pt x="213" y="45"/>
                      <a:pt x="213" y="45"/>
                    </a:cubicBezTo>
                    <a:cubicBezTo>
                      <a:pt x="215" y="51"/>
                      <a:pt x="209" y="54"/>
                      <a:pt x="205" y="57"/>
                    </a:cubicBezTo>
                    <a:cubicBezTo>
                      <a:pt x="204" y="57"/>
                      <a:pt x="213" y="64"/>
                      <a:pt x="214" y="65"/>
                    </a:cubicBezTo>
                    <a:cubicBezTo>
                      <a:pt x="218" y="67"/>
                      <a:pt x="222" y="68"/>
                      <a:pt x="226" y="69"/>
                    </a:cubicBezTo>
                    <a:cubicBezTo>
                      <a:pt x="229" y="69"/>
                      <a:pt x="231" y="69"/>
                      <a:pt x="233" y="69"/>
                    </a:cubicBezTo>
                    <a:cubicBezTo>
                      <a:pt x="234" y="69"/>
                      <a:pt x="235" y="70"/>
                      <a:pt x="234" y="71"/>
                    </a:cubicBezTo>
                    <a:cubicBezTo>
                      <a:pt x="233" y="73"/>
                      <a:pt x="229" y="73"/>
                      <a:pt x="227" y="74"/>
                    </a:cubicBezTo>
                    <a:cubicBezTo>
                      <a:pt x="224" y="75"/>
                      <a:pt x="220" y="76"/>
                      <a:pt x="217" y="78"/>
                    </a:cubicBezTo>
                    <a:cubicBezTo>
                      <a:pt x="211" y="80"/>
                      <a:pt x="204" y="84"/>
                      <a:pt x="198" y="87"/>
                    </a:cubicBezTo>
                    <a:cubicBezTo>
                      <a:pt x="189" y="93"/>
                      <a:pt x="181" y="99"/>
                      <a:pt x="171" y="103"/>
                    </a:cubicBezTo>
                    <a:cubicBezTo>
                      <a:pt x="166" y="104"/>
                      <a:pt x="161" y="105"/>
                      <a:pt x="156" y="105"/>
                    </a:cubicBezTo>
                    <a:cubicBezTo>
                      <a:pt x="151" y="105"/>
                      <a:pt x="145" y="104"/>
                      <a:pt x="143" y="99"/>
                    </a:cubicBezTo>
                    <a:cubicBezTo>
                      <a:pt x="142" y="97"/>
                      <a:pt x="144" y="93"/>
                      <a:pt x="145" y="91"/>
                    </a:cubicBezTo>
                    <a:cubicBezTo>
                      <a:pt x="146" y="89"/>
                      <a:pt x="145" y="87"/>
                      <a:pt x="143" y="88"/>
                    </a:cubicBezTo>
                    <a:cubicBezTo>
                      <a:pt x="141" y="88"/>
                      <a:pt x="140" y="90"/>
                      <a:pt x="139" y="91"/>
                    </a:cubicBezTo>
                    <a:cubicBezTo>
                      <a:pt x="136" y="94"/>
                      <a:pt x="135" y="98"/>
                      <a:pt x="133" y="101"/>
                    </a:cubicBezTo>
                    <a:cubicBezTo>
                      <a:pt x="130" y="107"/>
                      <a:pt x="123" y="110"/>
                      <a:pt x="116" y="112"/>
                    </a:cubicBezTo>
                    <a:cubicBezTo>
                      <a:pt x="112" y="114"/>
                      <a:pt x="107" y="116"/>
                      <a:pt x="103" y="118"/>
                    </a:cubicBezTo>
                    <a:cubicBezTo>
                      <a:pt x="94" y="121"/>
                      <a:pt x="86" y="124"/>
                      <a:pt x="77" y="128"/>
                    </a:cubicBezTo>
                    <a:cubicBezTo>
                      <a:pt x="73" y="130"/>
                      <a:pt x="69" y="131"/>
                      <a:pt x="64" y="133"/>
                    </a:cubicBezTo>
                    <a:cubicBezTo>
                      <a:pt x="62" y="134"/>
                      <a:pt x="60" y="135"/>
                      <a:pt x="58" y="136"/>
                    </a:cubicBezTo>
                    <a:cubicBezTo>
                      <a:pt x="56" y="136"/>
                      <a:pt x="55" y="136"/>
                      <a:pt x="54" y="138"/>
                    </a:cubicBezTo>
                    <a:cubicBezTo>
                      <a:pt x="54" y="139"/>
                      <a:pt x="54" y="140"/>
                      <a:pt x="55" y="142"/>
                    </a:cubicBezTo>
                    <a:cubicBezTo>
                      <a:pt x="55" y="146"/>
                      <a:pt x="57" y="149"/>
                      <a:pt x="58" y="153"/>
                    </a:cubicBezTo>
                    <a:cubicBezTo>
                      <a:pt x="58" y="157"/>
                      <a:pt x="57" y="161"/>
                      <a:pt x="54" y="163"/>
                    </a:cubicBezTo>
                    <a:cubicBezTo>
                      <a:pt x="48" y="168"/>
                      <a:pt x="39" y="166"/>
                      <a:pt x="32" y="166"/>
                    </a:cubicBezTo>
                    <a:cubicBezTo>
                      <a:pt x="14" y="166"/>
                      <a:pt x="0" y="185"/>
                      <a:pt x="4" y="202"/>
                    </a:cubicBezTo>
                    <a:cubicBezTo>
                      <a:pt x="19" y="213"/>
                      <a:pt x="39" y="203"/>
                      <a:pt x="52" y="191"/>
                    </a:cubicBezTo>
                    <a:cubicBezTo>
                      <a:pt x="66" y="180"/>
                      <a:pt x="80" y="165"/>
                      <a:pt x="97" y="166"/>
                    </a:cubicBezTo>
                    <a:cubicBezTo>
                      <a:pt x="102" y="166"/>
                      <a:pt x="107" y="167"/>
                      <a:pt x="111" y="169"/>
                    </a:cubicBezTo>
                    <a:cubicBezTo>
                      <a:pt x="117" y="172"/>
                      <a:pt x="123" y="177"/>
                      <a:pt x="127" y="183"/>
                    </a:cubicBezTo>
                    <a:cubicBezTo>
                      <a:pt x="130" y="185"/>
                      <a:pt x="132" y="188"/>
                      <a:pt x="134" y="191"/>
                    </a:cubicBezTo>
                    <a:cubicBezTo>
                      <a:pt x="135" y="193"/>
                      <a:pt x="136" y="194"/>
                      <a:pt x="137" y="195"/>
                    </a:cubicBezTo>
                    <a:cubicBezTo>
                      <a:pt x="137" y="197"/>
                      <a:pt x="138" y="199"/>
                      <a:pt x="140" y="199"/>
                    </a:cubicBezTo>
                    <a:cubicBezTo>
                      <a:pt x="140" y="199"/>
                      <a:pt x="140" y="199"/>
                      <a:pt x="141" y="199"/>
                    </a:cubicBezTo>
                    <a:cubicBezTo>
                      <a:pt x="141" y="199"/>
                      <a:pt x="141" y="199"/>
                      <a:pt x="141" y="198"/>
                    </a:cubicBezTo>
                    <a:cubicBezTo>
                      <a:pt x="140" y="197"/>
                      <a:pt x="140" y="196"/>
                      <a:pt x="141" y="195"/>
                    </a:cubicBezTo>
                    <a:cubicBezTo>
                      <a:pt x="141" y="194"/>
                      <a:pt x="142" y="193"/>
                      <a:pt x="142" y="192"/>
                    </a:cubicBezTo>
                    <a:cubicBezTo>
                      <a:pt x="143" y="191"/>
                      <a:pt x="144" y="189"/>
                      <a:pt x="145" y="189"/>
                    </a:cubicBezTo>
                    <a:cubicBezTo>
                      <a:pt x="146" y="188"/>
                      <a:pt x="147" y="187"/>
                      <a:pt x="148" y="187"/>
                    </a:cubicBezTo>
                    <a:cubicBezTo>
                      <a:pt x="148" y="187"/>
                      <a:pt x="149" y="186"/>
                      <a:pt x="149" y="186"/>
                    </a:cubicBezTo>
                    <a:cubicBezTo>
                      <a:pt x="149" y="186"/>
                      <a:pt x="149" y="185"/>
                      <a:pt x="149" y="185"/>
                    </a:cubicBezTo>
                    <a:cubicBezTo>
                      <a:pt x="149" y="184"/>
                      <a:pt x="148" y="184"/>
                      <a:pt x="148" y="184"/>
                    </a:cubicBezTo>
                    <a:cubicBezTo>
                      <a:pt x="142" y="184"/>
                      <a:pt x="137" y="180"/>
                      <a:pt x="134" y="176"/>
                    </a:cubicBezTo>
                    <a:cubicBezTo>
                      <a:pt x="130" y="172"/>
                      <a:pt x="128" y="167"/>
                      <a:pt x="129" y="161"/>
                    </a:cubicBezTo>
                    <a:cubicBezTo>
                      <a:pt x="129" y="160"/>
                      <a:pt x="129" y="158"/>
                      <a:pt x="130" y="157"/>
                    </a:cubicBezTo>
                    <a:cubicBezTo>
                      <a:pt x="130" y="157"/>
                      <a:pt x="131" y="156"/>
                      <a:pt x="131" y="156"/>
                    </a:cubicBezTo>
                    <a:cubicBezTo>
                      <a:pt x="132" y="156"/>
                      <a:pt x="132" y="157"/>
                      <a:pt x="133" y="157"/>
                    </a:cubicBezTo>
                    <a:cubicBezTo>
                      <a:pt x="134" y="158"/>
                      <a:pt x="136" y="160"/>
                      <a:pt x="138" y="161"/>
                    </a:cubicBezTo>
                    <a:cubicBezTo>
                      <a:pt x="140" y="164"/>
                      <a:pt x="142" y="168"/>
                      <a:pt x="145" y="170"/>
                    </a:cubicBezTo>
                    <a:cubicBezTo>
                      <a:pt x="148" y="172"/>
                      <a:pt x="151" y="174"/>
                      <a:pt x="153" y="177"/>
                    </a:cubicBezTo>
                    <a:cubicBezTo>
                      <a:pt x="159" y="182"/>
                      <a:pt x="163" y="187"/>
                      <a:pt x="167" y="193"/>
                    </a:cubicBezTo>
                    <a:cubicBezTo>
                      <a:pt x="169" y="197"/>
                      <a:pt x="171" y="201"/>
                      <a:pt x="175" y="204"/>
                    </a:cubicBezTo>
                    <a:cubicBezTo>
                      <a:pt x="179" y="206"/>
                      <a:pt x="186" y="204"/>
                      <a:pt x="186" y="200"/>
                    </a:cubicBezTo>
                    <a:cubicBezTo>
                      <a:pt x="187" y="196"/>
                      <a:pt x="183" y="193"/>
                      <a:pt x="183" y="189"/>
                    </a:cubicBezTo>
                    <a:cubicBezTo>
                      <a:pt x="183" y="183"/>
                      <a:pt x="191" y="181"/>
                      <a:pt x="197" y="183"/>
                    </a:cubicBezTo>
                    <a:cubicBezTo>
                      <a:pt x="203" y="184"/>
                      <a:pt x="210" y="185"/>
                      <a:pt x="213" y="181"/>
                    </a:cubicBezTo>
                    <a:cubicBezTo>
                      <a:pt x="215" y="178"/>
                      <a:pt x="215" y="174"/>
                      <a:pt x="216" y="171"/>
                    </a:cubicBezTo>
                    <a:cubicBezTo>
                      <a:pt x="216" y="168"/>
                      <a:pt x="217" y="166"/>
                      <a:pt x="218" y="164"/>
                    </a:cubicBezTo>
                    <a:cubicBezTo>
                      <a:pt x="221" y="159"/>
                      <a:pt x="226" y="156"/>
                      <a:pt x="232" y="154"/>
                    </a:cubicBezTo>
                    <a:cubicBezTo>
                      <a:pt x="234" y="153"/>
                      <a:pt x="237" y="153"/>
                      <a:pt x="240" y="153"/>
                    </a:cubicBezTo>
                    <a:cubicBezTo>
                      <a:pt x="241" y="154"/>
                      <a:pt x="243" y="154"/>
                      <a:pt x="244" y="154"/>
                    </a:cubicBezTo>
                    <a:cubicBezTo>
                      <a:pt x="246" y="155"/>
                      <a:pt x="247" y="156"/>
                      <a:pt x="249" y="157"/>
                    </a:cubicBezTo>
                    <a:cubicBezTo>
                      <a:pt x="250" y="157"/>
                      <a:pt x="251" y="158"/>
                      <a:pt x="252" y="157"/>
                    </a:cubicBezTo>
                    <a:cubicBezTo>
                      <a:pt x="253" y="156"/>
                      <a:pt x="253" y="155"/>
                      <a:pt x="253" y="154"/>
                    </a:cubicBezTo>
                    <a:cubicBezTo>
                      <a:pt x="253" y="153"/>
                      <a:pt x="254" y="152"/>
                      <a:pt x="254" y="151"/>
                    </a:cubicBezTo>
                    <a:cubicBezTo>
                      <a:pt x="255" y="149"/>
                      <a:pt x="255" y="147"/>
                      <a:pt x="257" y="146"/>
                    </a:cubicBezTo>
                    <a:cubicBezTo>
                      <a:pt x="258" y="146"/>
                      <a:pt x="259" y="147"/>
                      <a:pt x="259" y="147"/>
                    </a:cubicBezTo>
                    <a:cubicBezTo>
                      <a:pt x="263" y="149"/>
                      <a:pt x="267" y="152"/>
                      <a:pt x="269" y="155"/>
                    </a:cubicBezTo>
                    <a:cubicBezTo>
                      <a:pt x="271" y="158"/>
                      <a:pt x="274" y="161"/>
                      <a:pt x="276" y="165"/>
                    </a:cubicBezTo>
                    <a:cubicBezTo>
                      <a:pt x="277" y="167"/>
                      <a:pt x="279" y="169"/>
                      <a:pt x="282" y="171"/>
                    </a:cubicBezTo>
                    <a:cubicBezTo>
                      <a:pt x="284" y="173"/>
                      <a:pt x="286" y="175"/>
                      <a:pt x="286" y="178"/>
                    </a:cubicBezTo>
                    <a:cubicBezTo>
                      <a:pt x="286" y="178"/>
                      <a:pt x="286" y="179"/>
                      <a:pt x="286" y="179"/>
                    </a:cubicBezTo>
                    <a:cubicBezTo>
                      <a:pt x="286" y="179"/>
                      <a:pt x="286" y="180"/>
                      <a:pt x="285" y="180"/>
                    </a:cubicBezTo>
                    <a:cubicBezTo>
                      <a:pt x="282" y="181"/>
                      <a:pt x="278" y="180"/>
                      <a:pt x="275" y="179"/>
                    </a:cubicBezTo>
                    <a:cubicBezTo>
                      <a:pt x="273" y="179"/>
                      <a:pt x="271" y="178"/>
                      <a:pt x="268" y="178"/>
                    </a:cubicBezTo>
                    <a:cubicBezTo>
                      <a:pt x="266" y="178"/>
                      <a:pt x="264" y="178"/>
                      <a:pt x="262" y="178"/>
                    </a:cubicBezTo>
                    <a:cubicBezTo>
                      <a:pt x="258" y="178"/>
                      <a:pt x="254" y="178"/>
                      <a:pt x="249" y="179"/>
                    </a:cubicBezTo>
                    <a:cubicBezTo>
                      <a:pt x="232" y="180"/>
                      <a:pt x="215" y="184"/>
                      <a:pt x="199" y="191"/>
                    </a:cubicBezTo>
                    <a:cubicBezTo>
                      <a:pt x="204" y="200"/>
                      <a:pt x="213" y="206"/>
                      <a:pt x="222" y="209"/>
                    </a:cubicBezTo>
                    <a:cubicBezTo>
                      <a:pt x="228" y="211"/>
                      <a:pt x="234" y="212"/>
                      <a:pt x="241" y="211"/>
                    </a:cubicBezTo>
                    <a:cubicBezTo>
                      <a:pt x="244" y="211"/>
                      <a:pt x="247" y="210"/>
                      <a:pt x="250" y="209"/>
                    </a:cubicBezTo>
                    <a:cubicBezTo>
                      <a:pt x="251" y="208"/>
                      <a:pt x="252" y="208"/>
                      <a:pt x="254" y="208"/>
                    </a:cubicBezTo>
                    <a:cubicBezTo>
                      <a:pt x="255" y="208"/>
                      <a:pt x="257" y="209"/>
                      <a:pt x="258" y="211"/>
                    </a:cubicBezTo>
                    <a:cubicBezTo>
                      <a:pt x="259" y="213"/>
                      <a:pt x="258" y="215"/>
                      <a:pt x="258" y="218"/>
                    </a:cubicBezTo>
                    <a:cubicBezTo>
                      <a:pt x="258" y="220"/>
                      <a:pt x="257" y="223"/>
                      <a:pt x="257" y="226"/>
                    </a:cubicBezTo>
                    <a:cubicBezTo>
                      <a:pt x="255" y="231"/>
                      <a:pt x="251" y="237"/>
                      <a:pt x="247" y="241"/>
                    </a:cubicBezTo>
                    <a:cubicBezTo>
                      <a:pt x="245" y="243"/>
                      <a:pt x="242" y="244"/>
                      <a:pt x="240" y="245"/>
                    </a:cubicBezTo>
                    <a:cubicBezTo>
                      <a:pt x="238" y="246"/>
                      <a:pt x="237" y="247"/>
                      <a:pt x="236" y="247"/>
                    </a:cubicBezTo>
                    <a:cubicBezTo>
                      <a:pt x="234" y="247"/>
                      <a:pt x="233" y="247"/>
                      <a:pt x="231" y="248"/>
                    </a:cubicBezTo>
                    <a:cubicBezTo>
                      <a:pt x="231" y="248"/>
                      <a:pt x="231" y="248"/>
                      <a:pt x="231" y="248"/>
                    </a:cubicBezTo>
                    <a:cubicBezTo>
                      <a:pt x="230" y="248"/>
                      <a:pt x="230" y="248"/>
                      <a:pt x="230" y="248"/>
                    </a:cubicBezTo>
                    <a:cubicBezTo>
                      <a:pt x="231" y="250"/>
                      <a:pt x="232" y="250"/>
                      <a:pt x="233" y="251"/>
                    </a:cubicBezTo>
                    <a:cubicBezTo>
                      <a:pt x="234" y="252"/>
                      <a:pt x="236" y="253"/>
                      <a:pt x="237" y="253"/>
                    </a:cubicBezTo>
                    <a:cubicBezTo>
                      <a:pt x="249" y="262"/>
                      <a:pt x="262" y="272"/>
                      <a:pt x="270" y="285"/>
                    </a:cubicBezTo>
                    <a:cubicBezTo>
                      <a:pt x="278" y="297"/>
                      <a:pt x="282" y="312"/>
                      <a:pt x="291" y="323"/>
                    </a:cubicBezTo>
                    <a:cubicBezTo>
                      <a:pt x="297" y="331"/>
                      <a:pt x="307" y="338"/>
                      <a:pt x="309" y="349"/>
                    </a:cubicBezTo>
                    <a:cubicBezTo>
                      <a:pt x="309" y="353"/>
                      <a:pt x="308" y="359"/>
                      <a:pt x="311" y="363"/>
                    </a:cubicBezTo>
                    <a:cubicBezTo>
                      <a:pt x="314" y="369"/>
                      <a:pt x="323" y="367"/>
                      <a:pt x="330" y="365"/>
                    </a:cubicBezTo>
                    <a:cubicBezTo>
                      <a:pt x="352" y="357"/>
                      <a:pt x="373" y="347"/>
                      <a:pt x="393" y="334"/>
                    </a:cubicBezTo>
                    <a:cubicBezTo>
                      <a:pt x="403" y="327"/>
                      <a:pt x="413" y="318"/>
                      <a:pt x="412" y="306"/>
                    </a:cubicBezTo>
                    <a:cubicBezTo>
                      <a:pt x="410" y="297"/>
                      <a:pt x="402" y="290"/>
                      <a:pt x="394" y="285"/>
                    </a:cubicBezTo>
                    <a:cubicBezTo>
                      <a:pt x="392" y="284"/>
                      <a:pt x="390" y="282"/>
                      <a:pt x="388" y="283"/>
                    </a:cubicBezTo>
                    <a:cubicBezTo>
                      <a:pt x="385" y="283"/>
                      <a:pt x="383" y="287"/>
                      <a:pt x="380" y="289"/>
                    </a:cubicBezTo>
                    <a:cubicBezTo>
                      <a:pt x="378" y="291"/>
                      <a:pt x="375" y="292"/>
                      <a:pt x="372" y="291"/>
                    </a:cubicBezTo>
                    <a:cubicBezTo>
                      <a:pt x="370" y="291"/>
                      <a:pt x="369" y="290"/>
                      <a:pt x="367" y="289"/>
                    </a:cubicBezTo>
                    <a:cubicBezTo>
                      <a:pt x="366" y="289"/>
                      <a:pt x="364" y="289"/>
                      <a:pt x="362" y="288"/>
                    </a:cubicBezTo>
                    <a:cubicBezTo>
                      <a:pt x="361" y="287"/>
                      <a:pt x="360" y="286"/>
                      <a:pt x="360" y="285"/>
                    </a:cubicBezTo>
                    <a:cubicBezTo>
                      <a:pt x="360" y="284"/>
                      <a:pt x="360" y="284"/>
                      <a:pt x="360" y="283"/>
                    </a:cubicBezTo>
                    <a:cubicBezTo>
                      <a:pt x="359" y="282"/>
                      <a:pt x="358" y="281"/>
                      <a:pt x="357" y="280"/>
                    </a:cubicBezTo>
                    <a:cubicBezTo>
                      <a:pt x="355" y="280"/>
                      <a:pt x="354" y="280"/>
                      <a:pt x="353" y="279"/>
                    </a:cubicBezTo>
                    <a:cubicBezTo>
                      <a:pt x="352" y="278"/>
                      <a:pt x="351" y="277"/>
                      <a:pt x="350" y="276"/>
                    </a:cubicBezTo>
                    <a:cubicBezTo>
                      <a:pt x="350" y="276"/>
                      <a:pt x="349" y="276"/>
                      <a:pt x="348" y="275"/>
                    </a:cubicBezTo>
                    <a:cubicBezTo>
                      <a:pt x="347" y="275"/>
                      <a:pt x="346" y="274"/>
                      <a:pt x="345" y="273"/>
                    </a:cubicBezTo>
                    <a:cubicBezTo>
                      <a:pt x="342" y="270"/>
                      <a:pt x="339" y="266"/>
                      <a:pt x="337" y="261"/>
                    </a:cubicBezTo>
                    <a:cubicBezTo>
                      <a:pt x="337" y="259"/>
                      <a:pt x="336" y="257"/>
                      <a:pt x="336" y="254"/>
                    </a:cubicBezTo>
                    <a:cubicBezTo>
                      <a:pt x="344" y="251"/>
                      <a:pt x="353" y="257"/>
                      <a:pt x="360" y="262"/>
                    </a:cubicBezTo>
                    <a:cubicBezTo>
                      <a:pt x="378" y="273"/>
                      <a:pt x="400" y="276"/>
                      <a:pt x="421" y="279"/>
                    </a:cubicBezTo>
                    <a:cubicBezTo>
                      <a:pt x="433" y="280"/>
                      <a:pt x="445" y="281"/>
                      <a:pt x="455" y="287"/>
                    </a:cubicBezTo>
                    <a:cubicBezTo>
                      <a:pt x="461" y="290"/>
                      <a:pt x="466" y="295"/>
                      <a:pt x="471" y="300"/>
                    </a:cubicBezTo>
                    <a:cubicBezTo>
                      <a:pt x="474" y="302"/>
                      <a:pt x="476" y="304"/>
                      <a:pt x="479" y="306"/>
                    </a:cubicBezTo>
                    <a:cubicBezTo>
                      <a:pt x="481" y="308"/>
                      <a:pt x="485" y="309"/>
                      <a:pt x="488" y="310"/>
                    </a:cubicBezTo>
                    <a:cubicBezTo>
                      <a:pt x="490" y="311"/>
                      <a:pt x="492" y="311"/>
                      <a:pt x="494" y="313"/>
                    </a:cubicBezTo>
                    <a:cubicBezTo>
                      <a:pt x="495" y="314"/>
                      <a:pt x="495" y="316"/>
                      <a:pt x="495" y="318"/>
                    </a:cubicBezTo>
                    <a:cubicBezTo>
                      <a:pt x="496" y="321"/>
                      <a:pt x="495" y="324"/>
                      <a:pt x="496" y="327"/>
                    </a:cubicBezTo>
                    <a:cubicBezTo>
                      <a:pt x="497" y="329"/>
                      <a:pt x="498" y="332"/>
                      <a:pt x="498" y="335"/>
                    </a:cubicBezTo>
                    <a:cubicBezTo>
                      <a:pt x="504" y="351"/>
                      <a:pt x="511" y="366"/>
                      <a:pt x="520" y="381"/>
                    </a:cubicBezTo>
                    <a:cubicBezTo>
                      <a:pt x="524" y="388"/>
                      <a:pt x="533" y="396"/>
                      <a:pt x="540" y="390"/>
                    </a:cubicBezTo>
                    <a:cubicBezTo>
                      <a:pt x="540" y="390"/>
                      <a:pt x="540" y="387"/>
                      <a:pt x="540" y="386"/>
                    </a:cubicBezTo>
                    <a:cubicBezTo>
                      <a:pt x="540" y="385"/>
                      <a:pt x="540" y="383"/>
                      <a:pt x="540" y="382"/>
                    </a:cubicBezTo>
                    <a:cubicBezTo>
                      <a:pt x="540" y="379"/>
                      <a:pt x="540" y="376"/>
                      <a:pt x="541" y="373"/>
                    </a:cubicBezTo>
                    <a:cubicBezTo>
                      <a:pt x="541" y="370"/>
                      <a:pt x="542" y="367"/>
                      <a:pt x="543" y="364"/>
                    </a:cubicBezTo>
                    <a:cubicBezTo>
                      <a:pt x="543" y="362"/>
                      <a:pt x="544" y="359"/>
                      <a:pt x="544" y="356"/>
                    </a:cubicBezTo>
                    <a:cubicBezTo>
                      <a:pt x="544" y="356"/>
                      <a:pt x="544" y="355"/>
                      <a:pt x="544" y="354"/>
                    </a:cubicBezTo>
                    <a:cubicBezTo>
                      <a:pt x="544" y="352"/>
                      <a:pt x="546" y="350"/>
                      <a:pt x="547" y="349"/>
                    </a:cubicBezTo>
                    <a:cubicBezTo>
                      <a:pt x="548" y="348"/>
                      <a:pt x="549" y="347"/>
                      <a:pt x="550" y="346"/>
                    </a:cubicBezTo>
                    <a:cubicBezTo>
                      <a:pt x="550" y="345"/>
                      <a:pt x="551" y="344"/>
                      <a:pt x="551" y="343"/>
                    </a:cubicBezTo>
                    <a:cubicBezTo>
                      <a:pt x="553" y="340"/>
                      <a:pt x="555" y="338"/>
                      <a:pt x="556" y="336"/>
                    </a:cubicBezTo>
                    <a:cubicBezTo>
                      <a:pt x="559" y="332"/>
                      <a:pt x="562" y="328"/>
                      <a:pt x="565" y="325"/>
                    </a:cubicBezTo>
                    <a:cubicBezTo>
                      <a:pt x="568" y="322"/>
                      <a:pt x="573" y="319"/>
                      <a:pt x="574" y="315"/>
                    </a:cubicBezTo>
                    <a:cubicBezTo>
                      <a:pt x="574" y="313"/>
                      <a:pt x="574" y="312"/>
                      <a:pt x="575" y="311"/>
                    </a:cubicBezTo>
                    <a:cubicBezTo>
                      <a:pt x="576" y="309"/>
                      <a:pt x="578" y="309"/>
                      <a:pt x="579" y="310"/>
                    </a:cubicBezTo>
                    <a:cubicBezTo>
                      <a:pt x="581" y="310"/>
                      <a:pt x="582" y="310"/>
                      <a:pt x="584" y="310"/>
                    </a:cubicBezTo>
                    <a:cubicBezTo>
                      <a:pt x="585" y="310"/>
                      <a:pt x="587" y="308"/>
                      <a:pt x="587" y="306"/>
                    </a:cubicBezTo>
                    <a:cubicBezTo>
                      <a:pt x="588" y="305"/>
                      <a:pt x="588" y="304"/>
                      <a:pt x="589" y="304"/>
                    </a:cubicBezTo>
                    <a:cubicBezTo>
                      <a:pt x="589" y="303"/>
                      <a:pt x="591" y="303"/>
                      <a:pt x="591" y="304"/>
                    </a:cubicBezTo>
                    <a:cubicBezTo>
                      <a:pt x="592" y="305"/>
                      <a:pt x="593" y="306"/>
                      <a:pt x="593" y="306"/>
                    </a:cubicBezTo>
                    <a:cubicBezTo>
                      <a:pt x="595" y="309"/>
                      <a:pt x="595" y="311"/>
                      <a:pt x="596" y="313"/>
                    </a:cubicBezTo>
                    <a:cubicBezTo>
                      <a:pt x="597" y="316"/>
                      <a:pt x="599" y="318"/>
                      <a:pt x="600" y="320"/>
                    </a:cubicBezTo>
                    <a:cubicBezTo>
                      <a:pt x="603" y="325"/>
                      <a:pt x="606" y="329"/>
                      <a:pt x="608" y="334"/>
                    </a:cubicBezTo>
                    <a:cubicBezTo>
                      <a:pt x="611" y="337"/>
                      <a:pt x="613" y="341"/>
                      <a:pt x="617" y="344"/>
                    </a:cubicBezTo>
                    <a:cubicBezTo>
                      <a:pt x="620" y="346"/>
                      <a:pt x="623" y="346"/>
                      <a:pt x="626" y="34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9" name="Freeform 14">
                <a:extLst>
                  <a:ext uri="{FF2B5EF4-FFF2-40B4-BE49-F238E27FC236}">
                    <a16:creationId xmlns:a16="http://schemas.microsoft.com/office/drawing/2014/main" id="{F5E6BD89-3A33-6D44-A64B-1EA6EB5A124A}"/>
                  </a:ext>
                </a:extLst>
              </p:cNvPr>
              <p:cNvSpPr>
                <a:spLocks/>
              </p:cNvSpPr>
              <p:nvPr/>
            </p:nvSpPr>
            <p:spPr bwMode="auto">
              <a:xfrm>
                <a:off x="7562850" y="4184650"/>
                <a:ext cx="288925" cy="563563"/>
              </a:xfrm>
              <a:custGeom>
                <a:avLst/>
                <a:gdLst>
                  <a:gd name="T0" fmla="*/ 74 w 76"/>
                  <a:gd name="T1" fmla="*/ 5 h 148"/>
                  <a:gd name="T2" fmla="*/ 73 w 76"/>
                  <a:gd name="T3" fmla="*/ 11 h 148"/>
                  <a:gd name="T4" fmla="*/ 71 w 76"/>
                  <a:gd name="T5" fmla="*/ 17 h 148"/>
                  <a:gd name="T6" fmla="*/ 70 w 76"/>
                  <a:gd name="T7" fmla="*/ 16 h 148"/>
                  <a:gd name="T8" fmla="*/ 66 w 76"/>
                  <a:gd name="T9" fmla="*/ 16 h 148"/>
                  <a:gd name="T10" fmla="*/ 47 w 76"/>
                  <a:gd name="T11" fmla="*/ 53 h 148"/>
                  <a:gd name="T12" fmla="*/ 28 w 76"/>
                  <a:gd name="T13" fmla="*/ 73 h 148"/>
                  <a:gd name="T14" fmla="*/ 25 w 76"/>
                  <a:gd name="T15" fmla="*/ 86 h 148"/>
                  <a:gd name="T16" fmla="*/ 18 w 76"/>
                  <a:gd name="T17" fmla="*/ 98 h 148"/>
                  <a:gd name="T18" fmla="*/ 17 w 76"/>
                  <a:gd name="T19" fmla="*/ 110 h 148"/>
                  <a:gd name="T20" fmla="*/ 2 w 76"/>
                  <a:gd name="T21" fmla="*/ 141 h 148"/>
                  <a:gd name="T22" fmla="*/ 0 w 76"/>
                  <a:gd name="T23" fmla="*/ 145 h 148"/>
                  <a:gd name="T24" fmla="*/ 3 w 76"/>
                  <a:gd name="T25" fmla="*/ 148 h 148"/>
                  <a:gd name="T26" fmla="*/ 4 w 76"/>
                  <a:gd name="T27" fmla="*/ 148 h 148"/>
                  <a:gd name="T28" fmla="*/ 26 w 76"/>
                  <a:gd name="T29" fmla="*/ 132 h 148"/>
                  <a:gd name="T30" fmla="*/ 31 w 76"/>
                  <a:gd name="T31" fmla="*/ 129 h 148"/>
                  <a:gd name="T32" fmla="*/ 76 w 76"/>
                  <a:gd name="T33" fmla="*/ 0 h 148"/>
                  <a:gd name="T34" fmla="*/ 74 w 76"/>
                  <a:gd name="T35"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8">
                    <a:moveTo>
                      <a:pt x="74" y="5"/>
                    </a:moveTo>
                    <a:cubicBezTo>
                      <a:pt x="73" y="7"/>
                      <a:pt x="73" y="9"/>
                      <a:pt x="73" y="11"/>
                    </a:cubicBezTo>
                    <a:cubicBezTo>
                      <a:pt x="72" y="13"/>
                      <a:pt x="72" y="15"/>
                      <a:pt x="71" y="17"/>
                    </a:cubicBezTo>
                    <a:cubicBezTo>
                      <a:pt x="71" y="16"/>
                      <a:pt x="70" y="16"/>
                      <a:pt x="70" y="16"/>
                    </a:cubicBezTo>
                    <a:cubicBezTo>
                      <a:pt x="69" y="14"/>
                      <a:pt x="67" y="15"/>
                      <a:pt x="66" y="16"/>
                    </a:cubicBezTo>
                    <a:cubicBezTo>
                      <a:pt x="58" y="28"/>
                      <a:pt x="57" y="43"/>
                      <a:pt x="47" y="53"/>
                    </a:cubicBezTo>
                    <a:cubicBezTo>
                      <a:pt x="40" y="60"/>
                      <a:pt x="31" y="64"/>
                      <a:pt x="28" y="73"/>
                    </a:cubicBezTo>
                    <a:cubicBezTo>
                      <a:pt x="26" y="77"/>
                      <a:pt x="26" y="82"/>
                      <a:pt x="25" y="86"/>
                    </a:cubicBezTo>
                    <a:cubicBezTo>
                      <a:pt x="23" y="90"/>
                      <a:pt x="20" y="94"/>
                      <a:pt x="18" y="98"/>
                    </a:cubicBezTo>
                    <a:cubicBezTo>
                      <a:pt x="17" y="102"/>
                      <a:pt x="17" y="106"/>
                      <a:pt x="17" y="110"/>
                    </a:cubicBezTo>
                    <a:cubicBezTo>
                      <a:pt x="15" y="122"/>
                      <a:pt x="8" y="131"/>
                      <a:pt x="2" y="141"/>
                    </a:cubicBezTo>
                    <a:cubicBezTo>
                      <a:pt x="1" y="143"/>
                      <a:pt x="1" y="144"/>
                      <a:pt x="0" y="145"/>
                    </a:cubicBezTo>
                    <a:cubicBezTo>
                      <a:pt x="0" y="146"/>
                      <a:pt x="1" y="148"/>
                      <a:pt x="3" y="148"/>
                    </a:cubicBezTo>
                    <a:cubicBezTo>
                      <a:pt x="3" y="148"/>
                      <a:pt x="4" y="148"/>
                      <a:pt x="4" y="148"/>
                    </a:cubicBezTo>
                    <a:cubicBezTo>
                      <a:pt x="13" y="146"/>
                      <a:pt x="18" y="137"/>
                      <a:pt x="26" y="132"/>
                    </a:cubicBezTo>
                    <a:cubicBezTo>
                      <a:pt x="28" y="131"/>
                      <a:pt x="30" y="130"/>
                      <a:pt x="31" y="129"/>
                    </a:cubicBezTo>
                    <a:cubicBezTo>
                      <a:pt x="53" y="88"/>
                      <a:pt x="67" y="44"/>
                      <a:pt x="76" y="0"/>
                    </a:cubicBezTo>
                    <a:cubicBezTo>
                      <a:pt x="75" y="2"/>
                      <a:pt x="75" y="3"/>
                      <a:pt x="74" y="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0" name="Freeform 15">
                <a:extLst>
                  <a:ext uri="{FF2B5EF4-FFF2-40B4-BE49-F238E27FC236}">
                    <a16:creationId xmlns:a16="http://schemas.microsoft.com/office/drawing/2014/main" id="{D8048CC1-7CA0-BB49-9284-2BD1C5525470}"/>
                  </a:ext>
                </a:extLst>
              </p:cNvPr>
              <p:cNvSpPr>
                <a:spLocks/>
              </p:cNvSpPr>
              <p:nvPr/>
            </p:nvSpPr>
            <p:spPr bwMode="auto">
              <a:xfrm>
                <a:off x="5653088" y="5426075"/>
                <a:ext cx="1233487" cy="247650"/>
              </a:xfrm>
              <a:custGeom>
                <a:avLst/>
                <a:gdLst>
                  <a:gd name="T0" fmla="*/ 324 w 324"/>
                  <a:gd name="T1" fmla="*/ 6 h 65"/>
                  <a:gd name="T2" fmla="*/ 311 w 324"/>
                  <a:gd name="T3" fmla="*/ 3 h 65"/>
                  <a:gd name="T4" fmla="*/ 295 w 324"/>
                  <a:gd name="T5" fmla="*/ 6 h 65"/>
                  <a:gd name="T6" fmla="*/ 272 w 324"/>
                  <a:gd name="T7" fmla="*/ 5 h 65"/>
                  <a:gd name="T8" fmla="*/ 230 w 324"/>
                  <a:gd name="T9" fmla="*/ 15 h 65"/>
                  <a:gd name="T10" fmla="*/ 215 w 324"/>
                  <a:gd name="T11" fmla="*/ 14 h 65"/>
                  <a:gd name="T12" fmla="*/ 209 w 324"/>
                  <a:gd name="T13" fmla="*/ 8 h 65"/>
                  <a:gd name="T14" fmla="*/ 202 w 324"/>
                  <a:gd name="T15" fmla="*/ 8 h 65"/>
                  <a:gd name="T16" fmla="*/ 188 w 324"/>
                  <a:gd name="T17" fmla="*/ 6 h 65"/>
                  <a:gd name="T18" fmla="*/ 170 w 324"/>
                  <a:gd name="T19" fmla="*/ 1 h 65"/>
                  <a:gd name="T20" fmla="*/ 151 w 324"/>
                  <a:gd name="T21" fmla="*/ 11 h 65"/>
                  <a:gd name="T22" fmla="*/ 139 w 324"/>
                  <a:gd name="T23" fmla="*/ 10 h 65"/>
                  <a:gd name="T24" fmla="*/ 123 w 324"/>
                  <a:gd name="T25" fmla="*/ 18 h 65"/>
                  <a:gd name="T26" fmla="*/ 107 w 324"/>
                  <a:gd name="T27" fmla="*/ 15 h 65"/>
                  <a:gd name="T28" fmla="*/ 95 w 324"/>
                  <a:gd name="T29" fmla="*/ 16 h 65"/>
                  <a:gd name="T30" fmla="*/ 33 w 324"/>
                  <a:gd name="T31" fmla="*/ 20 h 65"/>
                  <a:gd name="T32" fmla="*/ 2 w 324"/>
                  <a:gd name="T33" fmla="*/ 28 h 65"/>
                  <a:gd name="T34" fmla="*/ 0 w 324"/>
                  <a:gd name="T35" fmla="*/ 32 h 65"/>
                  <a:gd name="T36" fmla="*/ 4 w 324"/>
                  <a:gd name="T37" fmla="*/ 36 h 65"/>
                  <a:gd name="T38" fmla="*/ 26 w 324"/>
                  <a:gd name="T39" fmla="*/ 48 h 65"/>
                  <a:gd name="T40" fmla="*/ 324 w 324"/>
                  <a:gd name="T4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65">
                    <a:moveTo>
                      <a:pt x="324" y="6"/>
                    </a:moveTo>
                    <a:cubicBezTo>
                      <a:pt x="320" y="3"/>
                      <a:pt x="315" y="2"/>
                      <a:pt x="311" y="3"/>
                    </a:cubicBezTo>
                    <a:cubicBezTo>
                      <a:pt x="305" y="3"/>
                      <a:pt x="300" y="5"/>
                      <a:pt x="295" y="6"/>
                    </a:cubicBezTo>
                    <a:cubicBezTo>
                      <a:pt x="287" y="7"/>
                      <a:pt x="280" y="5"/>
                      <a:pt x="272" y="5"/>
                    </a:cubicBezTo>
                    <a:cubicBezTo>
                      <a:pt x="258" y="5"/>
                      <a:pt x="244" y="11"/>
                      <a:pt x="230" y="15"/>
                    </a:cubicBezTo>
                    <a:cubicBezTo>
                      <a:pt x="225" y="17"/>
                      <a:pt x="219" y="18"/>
                      <a:pt x="215" y="14"/>
                    </a:cubicBezTo>
                    <a:cubicBezTo>
                      <a:pt x="213" y="12"/>
                      <a:pt x="212" y="9"/>
                      <a:pt x="209" y="8"/>
                    </a:cubicBezTo>
                    <a:cubicBezTo>
                      <a:pt x="207" y="7"/>
                      <a:pt x="204" y="8"/>
                      <a:pt x="202" y="8"/>
                    </a:cubicBezTo>
                    <a:cubicBezTo>
                      <a:pt x="197" y="9"/>
                      <a:pt x="192" y="8"/>
                      <a:pt x="188" y="6"/>
                    </a:cubicBezTo>
                    <a:cubicBezTo>
                      <a:pt x="182" y="4"/>
                      <a:pt x="176" y="0"/>
                      <a:pt x="170" y="1"/>
                    </a:cubicBezTo>
                    <a:cubicBezTo>
                      <a:pt x="163" y="2"/>
                      <a:pt x="158" y="10"/>
                      <a:pt x="151" y="11"/>
                    </a:cubicBezTo>
                    <a:cubicBezTo>
                      <a:pt x="147" y="11"/>
                      <a:pt x="143" y="9"/>
                      <a:pt x="139" y="10"/>
                    </a:cubicBezTo>
                    <a:cubicBezTo>
                      <a:pt x="133" y="11"/>
                      <a:pt x="129" y="17"/>
                      <a:pt x="123" y="18"/>
                    </a:cubicBezTo>
                    <a:cubicBezTo>
                      <a:pt x="118" y="19"/>
                      <a:pt x="113" y="16"/>
                      <a:pt x="107" y="15"/>
                    </a:cubicBezTo>
                    <a:cubicBezTo>
                      <a:pt x="103" y="14"/>
                      <a:pt x="99" y="15"/>
                      <a:pt x="95" y="16"/>
                    </a:cubicBezTo>
                    <a:cubicBezTo>
                      <a:pt x="75" y="19"/>
                      <a:pt x="54" y="21"/>
                      <a:pt x="33" y="20"/>
                    </a:cubicBezTo>
                    <a:cubicBezTo>
                      <a:pt x="22" y="20"/>
                      <a:pt x="9" y="19"/>
                      <a:pt x="2" y="28"/>
                    </a:cubicBezTo>
                    <a:cubicBezTo>
                      <a:pt x="1" y="29"/>
                      <a:pt x="0" y="30"/>
                      <a:pt x="0" y="32"/>
                    </a:cubicBezTo>
                    <a:cubicBezTo>
                      <a:pt x="0" y="34"/>
                      <a:pt x="2" y="35"/>
                      <a:pt x="4" y="36"/>
                    </a:cubicBezTo>
                    <a:cubicBezTo>
                      <a:pt x="11" y="40"/>
                      <a:pt x="19" y="44"/>
                      <a:pt x="26" y="48"/>
                    </a:cubicBezTo>
                    <a:cubicBezTo>
                      <a:pt x="126" y="65"/>
                      <a:pt x="232" y="50"/>
                      <a:pt x="324" y="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1" name="Freeform 16">
                <a:extLst>
                  <a:ext uri="{FF2B5EF4-FFF2-40B4-BE49-F238E27FC236}">
                    <a16:creationId xmlns:a16="http://schemas.microsoft.com/office/drawing/2014/main" id="{23CC898E-E103-D64B-9CB2-064285321B3B}"/>
                  </a:ext>
                </a:extLst>
              </p:cNvPr>
              <p:cNvSpPr>
                <a:spLocks/>
              </p:cNvSpPr>
              <p:nvPr/>
            </p:nvSpPr>
            <p:spPr bwMode="auto">
              <a:xfrm>
                <a:off x="4268788" y="3529013"/>
                <a:ext cx="247650" cy="1074737"/>
              </a:xfrm>
              <a:custGeom>
                <a:avLst/>
                <a:gdLst>
                  <a:gd name="T0" fmla="*/ 57 w 65"/>
                  <a:gd name="T1" fmla="*/ 252 h 282"/>
                  <a:gd name="T2" fmla="*/ 61 w 65"/>
                  <a:gd name="T3" fmla="*/ 233 h 282"/>
                  <a:gd name="T4" fmla="*/ 57 w 65"/>
                  <a:gd name="T5" fmla="*/ 180 h 282"/>
                  <a:gd name="T6" fmla="*/ 55 w 65"/>
                  <a:gd name="T7" fmla="*/ 121 h 282"/>
                  <a:gd name="T8" fmla="*/ 38 w 65"/>
                  <a:gd name="T9" fmla="*/ 101 h 282"/>
                  <a:gd name="T10" fmla="*/ 14 w 65"/>
                  <a:gd name="T11" fmla="*/ 39 h 282"/>
                  <a:gd name="T12" fmla="*/ 10 w 65"/>
                  <a:gd name="T13" fmla="*/ 0 h 282"/>
                  <a:gd name="T14" fmla="*/ 61 w 65"/>
                  <a:gd name="T15" fmla="*/ 282 h 282"/>
                  <a:gd name="T16" fmla="*/ 57 w 65"/>
                  <a:gd name="T1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82">
                    <a:moveTo>
                      <a:pt x="57" y="252"/>
                    </a:moveTo>
                    <a:cubicBezTo>
                      <a:pt x="58" y="246"/>
                      <a:pt x="60" y="239"/>
                      <a:pt x="61" y="233"/>
                    </a:cubicBezTo>
                    <a:cubicBezTo>
                      <a:pt x="64" y="215"/>
                      <a:pt x="57" y="198"/>
                      <a:pt x="57" y="180"/>
                    </a:cubicBezTo>
                    <a:cubicBezTo>
                      <a:pt x="57" y="160"/>
                      <a:pt x="65" y="138"/>
                      <a:pt x="55" y="121"/>
                    </a:cubicBezTo>
                    <a:cubicBezTo>
                      <a:pt x="51" y="113"/>
                      <a:pt x="44" y="107"/>
                      <a:pt x="38" y="101"/>
                    </a:cubicBezTo>
                    <a:cubicBezTo>
                      <a:pt x="23" y="84"/>
                      <a:pt x="17" y="61"/>
                      <a:pt x="14" y="39"/>
                    </a:cubicBezTo>
                    <a:cubicBezTo>
                      <a:pt x="13" y="26"/>
                      <a:pt x="12" y="13"/>
                      <a:pt x="10" y="0"/>
                    </a:cubicBezTo>
                    <a:cubicBezTo>
                      <a:pt x="0" y="94"/>
                      <a:pt x="19" y="194"/>
                      <a:pt x="61" y="282"/>
                    </a:cubicBezTo>
                    <a:cubicBezTo>
                      <a:pt x="58" y="272"/>
                      <a:pt x="56" y="262"/>
                      <a:pt x="57" y="25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2" name="Freeform 17">
                <a:extLst>
                  <a:ext uri="{FF2B5EF4-FFF2-40B4-BE49-F238E27FC236}">
                    <a16:creationId xmlns:a16="http://schemas.microsoft.com/office/drawing/2014/main" id="{A69E32F8-8A92-C548-AEE7-C22D6A5F8D11}"/>
                  </a:ext>
                </a:extLst>
              </p:cNvPr>
              <p:cNvSpPr>
                <a:spLocks noEditPoints="1"/>
              </p:cNvSpPr>
              <p:nvPr/>
            </p:nvSpPr>
            <p:spPr bwMode="auto">
              <a:xfrm>
                <a:off x="4295775" y="2093913"/>
                <a:ext cx="3556000" cy="3541712"/>
              </a:xfrm>
              <a:custGeom>
                <a:avLst/>
                <a:gdLst>
                  <a:gd name="T0" fmla="*/ 228 w 935"/>
                  <a:gd name="T1" fmla="*/ 416 h 930"/>
                  <a:gd name="T2" fmla="*/ 361 w 935"/>
                  <a:gd name="T3" fmla="*/ 911 h 930"/>
                  <a:gd name="T4" fmla="*/ 467 w 935"/>
                  <a:gd name="T5" fmla="*/ 891 h 930"/>
                  <a:gd name="T6" fmla="*/ 383 w 935"/>
                  <a:gd name="T7" fmla="*/ 923 h 930"/>
                  <a:gd name="T8" fmla="*/ 877 w 935"/>
                  <a:gd name="T9" fmla="*/ 481 h 930"/>
                  <a:gd name="T10" fmla="*/ 464 w 935"/>
                  <a:gd name="T11" fmla="*/ 890 h 930"/>
                  <a:gd name="T12" fmla="*/ 607 w 935"/>
                  <a:gd name="T13" fmla="*/ 283 h 930"/>
                  <a:gd name="T14" fmla="*/ 914 w 935"/>
                  <a:gd name="T15" fmla="*/ 515 h 930"/>
                  <a:gd name="T16" fmla="*/ 362 w 935"/>
                  <a:gd name="T17" fmla="*/ 900 h 930"/>
                  <a:gd name="T18" fmla="*/ 581 w 935"/>
                  <a:gd name="T19" fmla="*/ 288 h 930"/>
                  <a:gd name="T20" fmla="*/ 923 w 935"/>
                  <a:gd name="T21" fmla="*/ 465 h 930"/>
                  <a:gd name="T22" fmla="*/ 765 w 935"/>
                  <a:gd name="T23" fmla="*/ 392 h 930"/>
                  <a:gd name="T24" fmla="*/ 888 w 935"/>
                  <a:gd name="T25" fmla="*/ 496 h 930"/>
                  <a:gd name="T26" fmla="*/ 615 w 935"/>
                  <a:gd name="T27" fmla="*/ 882 h 930"/>
                  <a:gd name="T28" fmla="*/ 432 w 935"/>
                  <a:gd name="T29" fmla="*/ 181 h 930"/>
                  <a:gd name="T30" fmla="*/ 303 w 935"/>
                  <a:gd name="T31" fmla="*/ 209 h 930"/>
                  <a:gd name="T32" fmla="*/ 360 w 935"/>
                  <a:gd name="T33" fmla="*/ 195 h 930"/>
                  <a:gd name="T34" fmla="*/ 241 w 935"/>
                  <a:gd name="T35" fmla="*/ 168 h 930"/>
                  <a:gd name="T36" fmla="*/ 668 w 935"/>
                  <a:gd name="T37" fmla="*/ 878 h 930"/>
                  <a:gd name="T38" fmla="*/ 932 w 935"/>
                  <a:gd name="T39" fmla="*/ 560 h 930"/>
                  <a:gd name="T40" fmla="*/ 681 w 935"/>
                  <a:gd name="T41" fmla="*/ 881 h 930"/>
                  <a:gd name="T42" fmla="*/ 311 w 935"/>
                  <a:gd name="T43" fmla="*/ 166 h 930"/>
                  <a:gd name="T44" fmla="*/ 576 w 935"/>
                  <a:gd name="T45" fmla="*/ 569 h 930"/>
                  <a:gd name="T46" fmla="*/ 321 w 935"/>
                  <a:gd name="T47" fmla="*/ 215 h 930"/>
                  <a:gd name="T48" fmla="*/ 556 w 935"/>
                  <a:gd name="T49" fmla="*/ 566 h 930"/>
                  <a:gd name="T50" fmla="*/ 863 w 935"/>
                  <a:gd name="T51" fmla="*/ 697 h 930"/>
                  <a:gd name="T52" fmla="*/ 887 w 935"/>
                  <a:gd name="T53" fmla="*/ 622 h 930"/>
                  <a:gd name="T54" fmla="*/ 451 w 935"/>
                  <a:gd name="T55" fmla="*/ 253 h 930"/>
                  <a:gd name="T56" fmla="*/ 428 w 935"/>
                  <a:gd name="T57" fmla="*/ 245 h 930"/>
                  <a:gd name="T58" fmla="*/ 875 w 935"/>
                  <a:gd name="T59" fmla="*/ 320 h 930"/>
                  <a:gd name="T60" fmla="*/ 34 w 935"/>
                  <a:gd name="T61" fmla="*/ 611 h 930"/>
                  <a:gd name="T62" fmla="*/ 914 w 935"/>
                  <a:gd name="T63" fmla="*/ 518 h 930"/>
                  <a:gd name="T64" fmla="*/ 34 w 935"/>
                  <a:gd name="T65" fmla="*/ 611 h 930"/>
                  <a:gd name="T66" fmla="*/ 865 w 935"/>
                  <a:gd name="T67" fmla="*/ 222 h 930"/>
                  <a:gd name="T68" fmla="*/ 397 w 935"/>
                  <a:gd name="T69" fmla="*/ 692 h 930"/>
                  <a:gd name="T70" fmla="*/ 766 w 935"/>
                  <a:gd name="T71" fmla="*/ 349 h 930"/>
                  <a:gd name="T72" fmla="*/ 877 w 935"/>
                  <a:gd name="T73" fmla="*/ 244 h 930"/>
                  <a:gd name="T74" fmla="*/ 740 w 935"/>
                  <a:gd name="T75" fmla="*/ 383 h 930"/>
                  <a:gd name="T76" fmla="*/ 573 w 935"/>
                  <a:gd name="T77" fmla="*/ 376 h 930"/>
                  <a:gd name="T78" fmla="*/ 341 w 935"/>
                  <a:gd name="T79" fmla="*/ 645 h 930"/>
                  <a:gd name="T80" fmla="*/ 519 w 935"/>
                  <a:gd name="T81" fmla="*/ 364 h 930"/>
                  <a:gd name="T82" fmla="*/ 31 w 935"/>
                  <a:gd name="T83" fmla="*/ 478 h 930"/>
                  <a:gd name="T84" fmla="*/ 674 w 935"/>
                  <a:gd name="T85" fmla="*/ 287 h 930"/>
                  <a:gd name="T86" fmla="*/ 762 w 935"/>
                  <a:gd name="T87" fmla="*/ 82 h 930"/>
                  <a:gd name="T88" fmla="*/ 816 w 935"/>
                  <a:gd name="T89" fmla="*/ 131 h 930"/>
                  <a:gd name="T90" fmla="*/ 902 w 935"/>
                  <a:gd name="T91" fmla="*/ 448 h 930"/>
                  <a:gd name="T92" fmla="*/ 868 w 935"/>
                  <a:gd name="T93" fmla="*/ 425 h 930"/>
                  <a:gd name="T94" fmla="*/ 861 w 935"/>
                  <a:gd name="T95" fmla="*/ 396 h 930"/>
                  <a:gd name="T96" fmla="*/ 847 w 935"/>
                  <a:gd name="T97" fmla="*/ 171 h 930"/>
                  <a:gd name="T98" fmla="*/ 604 w 935"/>
                  <a:gd name="T99" fmla="*/ 5 h 930"/>
                  <a:gd name="T100" fmla="*/ 557 w 935"/>
                  <a:gd name="T101" fmla="*/ 29 h 930"/>
                  <a:gd name="T102" fmla="*/ 364 w 935"/>
                  <a:gd name="T103" fmla="*/ 170 h 930"/>
                  <a:gd name="T104" fmla="*/ 479 w 935"/>
                  <a:gd name="T105" fmla="*/ 31 h 930"/>
                  <a:gd name="T106" fmla="*/ 271 w 935"/>
                  <a:gd name="T107" fmla="*/ 191 h 930"/>
                  <a:gd name="T108" fmla="*/ 402 w 935"/>
                  <a:gd name="T109" fmla="*/ 69 h 930"/>
                  <a:gd name="T110" fmla="*/ 881 w 935"/>
                  <a:gd name="T111" fmla="*/ 388 h 930"/>
                  <a:gd name="T112" fmla="*/ 223 w 935"/>
                  <a:gd name="T113" fmla="*/ 202 h 930"/>
                  <a:gd name="T114" fmla="*/ 223 w 935"/>
                  <a:gd name="T115" fmla="*/ 202 h 930"/>
                  <a:gd name="T116" fmla="*/ 477 w 935"/>
                  <a:gd name="T117" fmla="*/ 218 h 930"/>
                  <a:gd name="T118" fmla="*/ 505 w 935"/>
                  <a:gd name="T119" fmla="*/ 178 h 930"/>
                  <a:gd name="T120" fmla="*/ 7 w 935"/>
                  <a:gd name="T121" fmla="*/ 416 h 930"/>
                  <a:gd name="T122" fmla="*/ 487 w 935"/>
                  <a:gd name="T123" fmla="*/ 1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 h="930">
                    <a:moveTo>
                      <a:pt x="526" y="628"/>
                    </a:moveTo>
                    <a:cubicBezTo>
                      <a:pt x="541" y="613"/>
                      <a:pt x="555" y="598"/>
                      <a:pt x="570" y="583"/>
                    </a:cubicBezTo>
                    <a:cubicBezTo>
                      <a:pt x="570" y="583"/>
                      <a:pt x="570" y="583"/>
                      <a:pt x="570" y="584"/>
                    </a:cubicBezTo>
                    <a:cubicBezTo>
                      <a:pt x="568" y="589"/>
                      <a:pt x="564" y="594"/>
                      <a:pt x="562" y="600"/>
                    </a:cubicBezTo>
                    <a:cubicBezTo>
                      <a:pt x="560" y="604"/>
                      <a:pt x="560" y="608"/>
                      <a:pt x="559" y="612"/>
                    </a:cubicBezTo>
                    <a:cubicBezTo>
                      <a:pt x="557" y="617"/>
                      <a:pt x="554" y="621"/>
                      <a:pt x="551" y="625"/>
                    </a:cubicBezTo>
                    <a:cubicBezTo>
                      <a:pt x="549" y="629"/>
                      <a:pt x="545" y="633"/>
                      <a:pt x="540" y="635"/>
                    </a:cubicBezTo>
                    <a:cubicBezTo>
                      <a:pt x="536" y="637"/>
                      <a:pt x="529" y="636"/>
                      <a:pt x="527" y="631"/>
                    </a:cubicBezTo>
                    <a:cubicBezTo>
                      <a:pt x="527" y="630"/>
                      <a:pt x="527" y="629"/>
                      <a:pt x="526" y="628"/>
                    </a:cubicBezTo>
                    <a:close/>
                    <a:moveTo>
                      <a:pt x="385" y="239"/>
                    </a:moveTo>
                    <a:cubicBezTo>
                      <a:pt x="382" y="240"/>
                      <a:pt x="380" y="243"/>
                      <a:pt x="377" y="245"/>
                    </a:cubicBezTo>
                    <a:cubicBezTo>
                      <a:pt x="373" y="247"/>
                      <a:pt x="368" y="248"/>
                      <a:pt x="363" y="247"/>
                    </a:cubicBezTo>
                    <a:cubicBezTo>
                      <a:pt x="305" y="305"/>
                      <a:pt x="246" y="365"/>
                      <a:pt x="186" y="425"/>
                    </a:cubicBezTo>
                    <a:cubicBezTo>
                      <a:pt x="200" y="425"/>
                      <a:pt x="214" y="419"/>
                      <a:pt x="228" y="416"/>
                    </a:cubicBezTo>
                    <a:cubicBezTo>
                      <a:pt x="287" y="356"/>
                      <a:pt x="345" y="297"/>
                      <a:pt x="402" y="240"/>
                    </a:cubicBezTo>
                    <a:cubicBezTo>
                      <a:pt x="400" y="240"/>
                      <a:pt x="398" y="239"/>
                      <a:pt x="396" y="239"/>
                    </a:cubicBezTo>
                    <a:cubicBezTo>
                      <a:pt x="392" y="238"/>
                      <a:pt x="389" y="238"/>
                      <a:pt x="385" y="239"/>
                    </a:cubicBezTo>
                    <a:close/>
                    <a:moveTo>
                      <a:pt x="868" y="460"/>
                    </a:moveTo>
                    <a:cubicBezTo>
                      <a:pt x="871" y="457"/>
                      <a:pt x="874" y="454"/>
                      <a:pt x="877" y="451"/>
                    </a:cubicBezTo>
                    <a:cubicBezTo>
                      <a:pt x="877" y="450"/>
                      <a:pt x="877" y="450"/>
                      <a:pt x="877" y="450"/>
                    </a:cubicBezTo>
                    <a:cubicBezTo>
                      <a:pt x="871" y="444"/>
                      <a:pt x="867" y="437"/>
                      <a:pt x="863" y="430"/>
                    </a:cubicBezTo>
                    <a:cubicBezTo>
                      <a:pt x="860" y="432"/>
                      <a:pt x="858" y="435"/>
                      <a:pt x="856" y="437"/>
                    </a:cubicBezTo>
                    <a:cubicBezTo>
                      <a:pt x="860" y="444"/>
                      <a:pt x="865" y="452"/>
                      <a:pt x="868" y="460"/>
                    </a:cubicBezTo>
                    <a:close/>
                    <a:moveTo>
                      <a:pt x="390" y="895"/>
                    </a:moveTo>
                    <a:cubicBezTo>
                      <a:pt x="380" y="895"/>
                      <a:pt x="369" y="894"/>
                      <a:pt x="362" y="900"/>
                    </a:cubicBezTo>
                    <a:cubicBezTo>
                      <a:pt x="360" y="901"/>
                      <a:pt x="359" y="903"/>
                      <a:pt x="358" y="904"/>
                    </a:cubicBezTo>
                    <a:cubicBezTo>
                      <a:pt x="357" y="905"/>
                      <a:pt x="357" y="906"/>
                      <a:pt x="357" y="907"/>
                    </a:cubicBezTo>
                    <a:cubicBezTo>
                      <a:pt x="357" y="909"/>
                      <a:pt x="359" y="910"/>
                      <a:pt x="361" y="911"/>
                    </a:cubicBezTo>
                    <a:cubicBezTo>
                      <a:pt x="365" y="913"/>
                      <a:pt x="370" y="916"/>
                      <a:pt x="374" y="918"/>
                    </a:cubicBezTo>
                    <a:cubicBezTo>
                      <a:pt x="381" y="911"/>
                      <a:pt x="389" y="903"/>
                      <a:pt x="397" y="895"/>
                    </a:cubicBezTo>
                    <a:cubicBezTo>
                      <a:pt x="395" y="895"/>
                      <a:pt x="392" y="895"/>
                      <a:pt x="390" y="895"/>
                    </a:cubicBezTo>
                    <a:close/>
                    <a:moveTo>
                      <a:pt x="852" y="419"/>
                    </a:moveTo>
                    <a:cubicBezTo>
                      <a:pt x="851" y="418"/>
                      <a:pt x="850" y="417"/>
                      <a:pt x="848" y="417"/>
                    </a:cubicBezTo>
                    <a:cubicBezTo>
                      <a:pt x="847" y="418"/>
                      <a:pt x="847" y="419"/>
                      <a:pt x="847" y="420"/>
                    </a:cubicBezTo>
                    <a:cubicBezTo>
                      <a:pt x="847" y="421"/>
                      <a:pt x="848" y="422"/>
                      <a:pt x="848" y="423"/>
                    </a:cubicBezTo>
                    <a:cubicBezTo>
                      <a:pt x="851" y="428"/>
                      <a:pt x="853" y="432"/>
                      <a:pt x="856" y="437"/>
                    </a:cubicBezTo>
                    <a:cubicBezTo>
                      <a:pt x="858" y="435"/>
                      <a:pt x="860" y="432"/>
                      <a:pt x="863" y="430"/>
                    </a:cubicBezTo>
                    <a:cubicBezTo>
                      <a:pt x="860" y="426"/>
                      <a:pt x="856" y="422"/>
                      <a:pt x="852" y="419"/>
                    </a:cubicBezTo>
                    <a:close/>
                    <a:moveTo>
                      <a:pt x="508" y="886"/>
                    </a:moveTo>
                    <a:cubicBezTo>
                      <a:pt x="504" y="886"/>
                      <a:pt x="500" y="884"/>
                      <a:pt x="496" y="885"/>
                    </a:cubicBezTo>
                    <a:cubicBezTo>
                      <a:pt x="490" y="886"/>
                      <a:pt x="486" y="892"/>
                      <a:pt x="480" y="893"/>
                    </a:cubicBezTo>
                    <a:cubicBezTo>
                      <a:pt x="475" y="894"/>
                      <a:pt x="471" y="892"/>
                      <a:pt x="467" y="891"/>
                    </a:cubicBezTo>
                    <a:cubicBezTo>
                      <a:pt x="452" y="905"/>
                      <a:pt x="439" y="918"/>
                      <a:pt x="428" y="928"/>
                    </a:cubicBezTo>
                    <a:cubicBezTo>
                      <a:pt x="441" y="929"/>
                      <a:pt x="454" y="930"/>
                      <a:pt x="467" y="930"/>
                    </a:cubicBezTo>
                    <a:cubicBezTo>
                      <a:pt x="480" y="917"/>
                      <a:pt x="495" y="901"/>
                      <a:pt x="513" y="884"/>
                    </a:cubicBezTo>
                    <a:cubicBezTo>
                      <a:pt x="511" y="885"/>
                      <a:pt x="510" y="885"/>
                      <a:pt x="508" y="886"/>
                    </a:cubicBezTo>
                    <a:close/>
                    <a:moveTo>
                      <a:pt x="548" y="882"/>
                    </a:moveTo>
                    <a:cubicBezTo>
                      <a:pt x="547" y="882"/>
                      <a:pt x="546" y="882"/>
                      <a:pt x="545" y="881"/>
                    </a:cubicBezTo>
                    <a:cubicBezTo>
                      <a:pt x="539" y="879"/>
                      <a:pt x="533" y="875"/>
                      <a:pt x="527" y="876"/>
                    </a:cubicBezTo>
                    <a:cubicBezTo>
                      <a:pt x="522" y="877"/>
                      <a:pt x="518" y="881"/>
                      <a:pt x="513" y="884"/>
                    </a:cubicBezTo>
                    <a:cubicBezTo>
                      <a:pt x="495" y="901"/>
                      <a:pt x="480" y="917"/>
                      <a:pt x="467" y="930"/>
                    </a:cubicBezTo>
                    <a:cubicBezTo>
                      <a:pt x="479" y="930"/>
                      <a:pt x="490" y="929"/>
                      <a:pt x="502" y="928"/>
                    </a:cubicBezTo>
                    <a:cubicBezTo>
                      <a:pt x="515" y="915"/>
                      <a:pt x="530" y="900"/>
                      <a:pt x="548" y="882"/>
                    </a:cubicBezTo>
                    <a:close/>
                    <a:moveTo>
                      <a:pt x="397" y="895"/>
                    </a:moveTo>
                    <a:cubicBezTo>
                      <a:pt x="389" y="903"/>
                      <a:pt x="381" y="911"/>
                      <a:pt x="374" y="918"/>
                    </a:cubicBezTo>
                    <a:cubicBezTo>
                      <a:pt x="377" y="920"/>
                      <a:pt x="380" y="921"/>
                      <a:pt x="383" y="923"/>
                    </a:cubicBezTo>
                    <a:cubicBezTo>
                      <a:pt x="391" y="924"/>
                      <a:pt x="399" y="925"/>
                      <a:pt x="407" y="926"/>
                    </a:cubicBezTo>
                    <a:cubicBezTo>
                      <a:pt x="417" y="916"/>
                      <a:pt x="428" y="905"/>
                      <a:pt x="440" y="892"/>
                    </a:cubicBezTo>
                    <a:cubicBezTo>
                      <a:pt x="426" y="894"/>
                      <a:pt x="412" y="895"/>
                      <a:pt x="397" y="895"/>
                    </a:cubicBezTo>
                    <a:close/>
                    <a:moveTo>
                      <a:pt x="141" y="338"/>
                    </a:moveTo>
                    <a:cubicBezTo>
                      <a:pt x="183" y="295"/>
                      <a:pt x="225" y="253"/>
                      <a:pt x="265" y="213"/>
                    </a:cubicBezTo>
                    <a:cubicBezTo>
                      <a:pt x="255" y="214"/>
                      <a:pt x="245" y="215"/>
                      <a:pt x="236" y="216"/>
                    </a:cubicBezTo>
                    <a:cubicBezTo>
                      <a:pt x="233" y="216"/>
                      <a:pt x="230" y="216"/>
                      <a:pt x="227" y="218"/>
                    </a:cubicBezTo>
                    <a:cubicBezTo>
                      <a:pt x="225" y="219"/>
                      <a:pt x="223" y="221"/>
                      <a:pt x="222" y="223"/>
                    </a:cubicBezTo>
                    <a:cubicBezTo>
                      <a:pt x="212" y="236"/>
                      <a:pt x="198" y="247"/>
                      <a:pt x="184" y="257"/>
                    </a:cubicBezTo>
                    <a:cubicBezTo>
                      <a:pt x="174" y="268"/>
                      <a:pt x="163" y="279"/>
                      <a:pt x="153" y="289"/>
                    </a:cubicBezTo>
                    <a:cubicBezTo>
                      <a:pt x="149" y="295"/>
                      <a:pt x="147" y="300"/>
                      <a:pt x="145" y="307"/>
                    </a:cubicBezTo>
                    <a:cubicBezTo>
                      <a:pt x="143" y="317"/>
                      <a:pt x="143" y="328"/>
                      <a:pt x="141" y="338"/>
                    </a:cubicBezTo>
                    <a:close/>
                    <a:moveTo>
                      <a:pt x="875" y="476"/>
                    </a:moveTo>
                    <a:cubicBezTo>
                      <a:pt x="876" y="478"/>
                      <a:pt x="876" y="480"/>
                      <a:pt x="877" y="481"/>
                    </a:cubicBezTo>
                    <a:cubicBezTo>
                      <a:pt x="880" y="478"/>
                      <a:pt x="883" y="475"/>
                      <a:pt x="886" y="472"/>
                    </a:cubicBezTo>
                    <a:cubicBezTo>
                      <a:pt x="886" y="471"/>
                      <a:pt x="886" y="471"/>
                      <a:pt x="886" y="471"/>
                    </a:cubicBezTo>
                    <a:cubicBezTo>
                      <a:pt x="885" y="469"/>
                      <a:pt x="884" y="467"/>
                      <a:pt x="884" y="465"/>
                    </a:cubicBezTo>
                    <a:cubicBezTo>
                      <a:pt x="883" y="463"/>
                      <a:pt x="884" y="462"/>
                      <a:pt x="883" y="460"/>
                    </a:cubicBezTo>
                    <a:cubicBezTo>
                      <a:pt x="883" y="456"/>
                      <a:pt x="880" y="453"/>
                      <a:pt x="877" y="451"/>
                    </a:cubicBezTo>
                    <a:cubicBezTo>
                      <a:pt x="874" y="454"/>
                      <a:pt x="871" y="457"/>
                      <a:pt x="868" y="460"/>
                    </a:cubicBezTo>
                    <a:cubicBezTo>
                      <a:pt x="871" y="465"/>
                      <a:pt x="873" y="471"/>
                      <a:pt x="875" y="476"/>
                    </a:cubicBezTo>
                    <a:close/>
                    <a:moveTo>
                      <a:pt x="464" y="890"/>
                    </a:moveTo>
                    <a:cubicBezTo>
                      <a:pt x="460" y="889"/>
                      <a:pt x="456" y="890"/>
                      <a:pt x="452" y="891"/>
                    </a:cubicBezTo>
                    <a:cubicBezTo>
                      <a:pt x="448" y="891"/>
                      <a:pt x="444" y="892"/>
                      <a:pt x="440" y="892"/>
                    </a:cubicBezTo>
                    <a:cubicBezTo>
                      <a:pt x="428" y="905"/>
                      <a:pt x="417" y="916"/>
                      <a:pt x="407" y="926"/>
                    </a:cubicBezTo>
                    <a:cubicBezTo>
                      <a:pt x="414" y="927"/>
                      <a:pt x="421" y="928"/>
                      <a:pt x="428" y="928"/>
                    </a:cubicBezTo>
                    <a:cubicBezTo>
                      <a:pt x="439" y="918"/>
                      <a:pt x="452" y="905"/>
                      <a:pt x="467" y="891"/>
                    </a:cubicBezTo>
                    <a:cubicBezTo>
                      <a:pt x="466" y="890"/>
                      <a:pt x="465" y="890"/>
                      <a:pt x="464" y="890"/>
                    </a:cubicBezTo>
                    <a:close/>
                    <a:moveTo>
                      <a:pt x="777" y="413"/>
                    </a:moveTo>
                    <a:cubicBezTo>
                      <a:pt x="777" y="412"/>
                      <a:pt x="777" y="412"/>
                      <a:pt x="777" y="411"/>
                    </a:cubicBezTo>
                    <a:cubicBezTo>
                      <a:pt x="775" y="413"/>
                      <a:pt x="773" y="415"/>
                      <a:pt x="771" y="417"/>
                    </a:cubicBezTo>
                    <a:cubicBezTo>
                      <a:pt x="774" y="417"/>
                      <a:pt x="776" y="415"/>
                      <a:pt x="777" y="413"/>
                    </a:cubicBezTo>
                    <a:close/>
                    <a:moveTo>
                      <a:pt x="607" y="283"/>
                    </a:moveTo>
                    <a:cubicBezTo>
                      <a:pt x="604" y="283"/>
                      <a:pt x="602" y="287"/>
                      <a:pt x="599" y="289"/>
                    </a:cubicBezTo>
                    <a:cubicBezTo>
                      <a:pt x="597" y="291"/>
                      <a:pt x="595" y="291"/>
                      <a:pt x="592" y="291"/>
                    </a:cubicBezTo>
                    <a:cubicBezTo>
                      <a:pt x="571" y="313"/>
                      <a:pt x="549" y="334"/>
                      <a:pt x="528" y="356"/>
                    </a:cubicBezTo>
                    <a:cubicBezTo>
                      <a:pt x="528" y="358"/>
                      <a:pt x="528" y="361"/>
                      <a:pt x="530" y="363"/>
                    </a:cubicBezTo>
                    <a:cubicBezTo>
                      <a:pt x="533" y="369"/>
                      <a:pt x="542" y="367"/>
                      <a:pt x="549" y="365"/>
                    </a:cubicBezTo>
                    <a:cubicBezTo>
                      <a:pt x="551" y="364"/>
                      <a:pt x="554" y="363"/>
                      <a:pt x="556" y="362"/>
                    </a:cubicBezTo>
                    <a:cubicBezTo>
                      <a:pt x="579" y="339"/>
                      <a:pt x="601" y="316"/>
                      <a:pt x="624" y="294"/>
                    </a:cubicBezTo>
                    <a:cubicBezTo>
                      <a:pt x="621" y="290"/>
                      <a:pt x="617" y="288"/>
                      <a:pt x="613" y="285"/>
                    </a:cubicBezTo>
                    <a:cubicBezTo>
                      <a:pt x="611" y="284"/>
                      <a:pt x="609" y="282"/>
                      <a:pt x="607" y="283"/>
                    </a:cubicBezTo>
                    <a:close/>
                    <a:moveTo>
                      <a:pt x="572" y="889"/>
                    </a:moveTo>
                    <a:cubicBezTo>
                      <a:pt x="570" y="887"/>
                      <a:pt x="569" y="884"/>
                      <a:pt x="566" y="883"/>
                    </a:cubicBezTo>
                    <a:cubicBezTo>
                      <a:pt x="564" y="882"/>
                      <a:pt x="561" y="883"/>
                      <a:pt x="559" y="883"/>
                    </a:cubicBezTo>
                    <a:cubicBezTo>
                      <a:pt x="555" y="884"/>
                      <a:pt x="551" y="883"/>
                      <a:pt x="548" y="882"/>
                    </a:cubicBezTo>
                    <a:cubicBezTo>
                      <a:pt x="530" y="900"/>
                      <a:pt x="515" y="915"/>
                      <a:pt x="502" y="928"/>
                    </a:cubicBezTo>
                    <a:cubicBezTo>
                      <a:pt x="515" y="927"/>
                      <a:pt x="529" y="926"/>
                      <a:pt x="542" y="924"/>
                    </a:cubicBezTo>
                    <a:cubicBezTo>
                      <a:pt x="552" y="914"/>
                      <a:pt x="563" y="903"/>
                      <a:pt x="575" y="891"/>
                    </a:cubicBezTo>
                    <a:cubicBezTo>
                      <a:pt x="574" y="891"/>
                      <a:pt x="573" y="890"/>
                      <a:pt x="572" y="889"/>
                    </a:cubicBezTo>
                    <a:close/>
                    <a:moveTo>
                      <a:pt x="890" y="506"/>
                    </a:moveTo>
                    <a:cubicBezTo>
                      <a:pt x="890" y="507"/>
                      <a:pt x="890" y="509"/>
                      <a:pt x="891" y="510"/>
                    </a:cubicBezTo>
                    <a:cubicBezTo>
                      <a:pt x="893" y="512"/>
                      <a:pt x="895" y="512"/>
                      <a:pt x="897" y="512"/>
                    </a:cubicBezTo>
                    <a:cubicBezTo>
                      <a:pt x="901" y="513"/>
                      <a:pt x="904" y="516"/>
                      <a:pt x="908" y="518"/>
                    </a:cubicBezTo>
                    <a:cubicBezTo>
                      <a:pt x="909" y="518"/>
                      <a:pt x="909" y="519"/>
                      <a:pt x="910" y="519"/>
                    </a:cubicBezTo>
                    <a:cubicBezTo>
                      <a:pt x="911" y="517"/>
                      <a:pt x="912" y="516"/>
                      <a:pt x="914" y="515"/>
                    </a:cubicBezTo>
                    <a:cubicBezTo>
                      <a:pt x="914" y="514"/>
                      <a:pt x="913" y="513"/>
                      <a:pt x="913" y="513"/>
                    </a:cubicBezTo>
                    <a:cubicBezTo>
                      <a:pt x="913" y="513"/>
                      <a:pt x="913" y="512"/>
                      <a:pt x="912" y="512"/>
                    </a:cubicBezTo>
                    <a:cubicBezTo>
                      <a:pt x="912" y="511"/>
                      <a:pt x="911" y="510"/>
                      <a:pt x="910" y="508"/>
                    </a:cubicBezTo>
                    <a:cubicBezTo>
                      <a:pt x="909" y="507"/>
                      <a:pt x="909" y="505"/>
                      <a:pt x="907" y="504"/>
                    </a:cubicBezTo>
                    <a:cubicBezTo>
                      <a:pt x="906" y="504"/>
                      <a:pt x="905" y="504"/>
                      <a:pt x="904" y="504"/>
                    </a:cubicBezTo>
                    <a:cubicBezTo>
                      <a:pt x="903" y="504"/>
                      <a:pt x="901" y="504"/>
                      <a:pt x="899" y="503"/>
                    </a:cubicBezTo>
                    <a:cubicBezTo>
                      <a:pt x="898" y="503"/>
                      <a:pt x="897" y="502"/>
                      <a:pt x="896" y="502"/>
                    </a:cubicBezTo>
                    <a:cubicBezTo>
                      <a:pt x="895" y="501"/>
                      <a:pt x="893" y="501"/>
                      <a:pt x="892" y="501"/>
                    </a:cubicBezTo>
                    <a:cubicBezTo>
                      <a:pt x="892" y="501"/>
                      <a:pt x="892" y="501"/>
                      <a:pt x="892" y="501"/>
                    </a:cubicBezTo>
                    <a:cubicBezTo>
                      <a:pt x="891" y="502"/>
                      <a:pt x="891" y="502"/>
                      <a:pt x="891" y="503"/>
                    </a:cubicBezTo>
                    <a:cubicBezTo>
                      <a:pt x="890" y="504"/>
                      <a:pt x="890" y="505"/>
                      <a:pt x="890" y="506"/>
                    </a:cubicBezTo>
                    <a:close/>
                    <a:moveTo>
                      <a:pt x="359" y="903"/>
                    </a:moveTo>
                    <a:cubicBezTo>
                      <a:pt x="358" y="903"/>
                      <a:pt x="358" y="903"/>
                      <a:pt x="358" y="904"/>
                    </a:cubicBezTo>
                    <a:cubicBezTo>
                      <a:pt x="359" y="903"/>
                      <a:pt x="360" y="901"/>
                      <a:pt x="362" y="900"/>
                    </a:cubicBezTo>
                    <a:cubicBezTo>
                      <a:pt x="361" y="901"/>
                      <a:pt x="359" y="902"/>
                      <a:pt x="359" y="903"/>
                    </a:cubicBezTo>
                    <a:close/>
                    <a:moveTo>
                      <a:pt x="517" y="330"/>
                    </a:moveTo>
                    <a:cubicBezTo>
                      <a:pt x="534" y="312"/>
                      <a:pt x="552" y="294"/>
                      <a:pt x="570" y="277"/>
                    </a:cubicBezTo>
                    <a:cubicBezTo>
                      <a:pt x="570" y="277"/>
                      <a:pt x="569" y="276"/>
                      <a:pt x="569" y="276"/>
                    </a:cubicBezTo>
                    <a:cubicBezTo>
                      <a:pt x="569" y="276"/>
                      <a:pt x="568" y="276"/>
                      <a:pt x="567" y="275"/>
                    </a:cubicBezTo>
                    <a:cubicBezTo>
                      <a:pt x="566" y="275"/>
                      <a:pt x="565" y="274"/>
                      <a:pt x="564" y="273"/>
                    </a:cubicBezTo>
                    <a:cubicBezTo>
                      <a:pt x="561" y="270"/>
                      <a:pt x="558" y="266"/>
                      <a:pt x="556" y="261"/>
                    </a:cubicBezTo>
                    <a:cubicBezTo>
                      <a:pt x="556" y="260"/>
                      <a:pt x="556" y="259"/>
                      <a:pt x="556" y="258"/>
                    </a:cubicBezTo>
                    <a:cubicBezTo>
                      <a:pt x="538" y="276"/>
                      <a:pt x="520" y="294"/>
                      <a:pt x="502" y="312"/>
                    </a:cubicBezTo>
                    <a:cubicBezTo>
                      <a:pt x="505" y="316"/>
                      <a:pt x="507" y="320"/>
                      <a:pt x="510" y="323"/>
                    </a:cubicBezTo>
                    <a:cubicBezTo>
                      <a:pt x="512" y="326"/>
                      <a:pt x="514" y="328"/>
                      <a:pt x="517" y="330"/>
                    </a:cubicBezTo>
                    <a:close/>
                    <a:moveTo>
                      <a:pt x="591" y="291"/>
                    </a:moveTo>
                    <a:cubicBezTo>
                      <a:pt x="589" y="291"/>
                      <a:pt x="588" y="290"/>
                      <a:pt x="586" y="289"/>
                    </a:cubicBezTo>
                    <a:cubicBezTo>
                      <a:pt x="585" y="289"/>
                      <a:pt x="583" y="289"/>
                      <a:pt x="581" y="288"/>
                    </a:cubicBezTo>
                    <a:cubicBezTo>
                      <a:pt x="580" y="287"/>
                      <a:pt x="579" y="286"/>
                      <a:pt x="579" y="285"/>
                    </a:cubicBezTo>
                    <a:cubicBezTo>
                      <a:pt x="579" y="284"/>
                      <a:pt x="579" y="284"/>
                      <a:pt x="579" y="283"/>
                    </a:cubicBezTo>
                    <a:cubicBezTo>
                      <a:pt x="578" y="282"/>
                      <a:pt x="577" y="281"/>
                      <a:pt x="576" y="280"/>
                    </a:cubicBezTo>
                    <a:cubicBezTo>
                      <a:pt x="574" y="280"/>
                      <a:pt x="573" y="280"/>
                      <a:pt x="572" y="279"/>
                    </a:cubicBezTo>
                    <a:cubicBezTo>
                      <a:pt x="571" y="278"/>
                      <a:pt x="570" y="277"/>
                      <a:pt x="570" y="277"/>
                    </a:cubicBezTo>
                    <a:cubicBezTo>
                      <a:pt x="552" y="294"/>
                      <a:pt x="534" y="312"/>
                      <a:pt x="517" y="330"/>
                    </a:cubicBezTo>
                    <a:cubicBezTo>
                      <a:pt x="522" y="336"/>
                      <a:pt x="527" y="341"/>
                      <a:pt x="528" y="349"/>
                    </a:cubicBezTo>
                    <a:cubicBezTo>
                      <a:pt x="528" y="351"/>
                      <a:pt x="528" y="353"/>
                      <a:pt x="528" y="356"/>
                    </a:cubicBezTo>
                    <a:cubicBezTo>
                      <a:pt x="549" y="334"/>
                      <a:pt x="571" y="313"/>
                      <a:pt x="592" y="291"/>
                    </a:cubicBezTo>
                    <a:cubicBezTo>
                      <a:pt x="591" y="291"/>
                      <a:pt x="591" y="291"/>
                      <a:pt x="591" y="291"/>
                    </a:cubicBezTo>
                    <a:close/>
                    <a:moveTo>
                      <a:pt x="908" y="481"/>
                    </a:moveTo>
                    <a:cubicBezTo>
                      <a:pt x="908" y="482"/>
                      <a:pt x="909" y="482"/>
                      <a:pt x="910" y="483"/>
                    </a:cubicBezTo>
                    <a:cubicBezTo>
                      <a:pt x="914" y="479"/>
                      <a:pt x="918" y="475"/>
                      <a:pt x="922" y="471"/>
                    </a:cubicBezTo>
                    <a:cubicBezTo>
                      <a:pt x="922" y="469"/>
                      <a:pt x="923" y="467"/>
                      <a:pt x="923" y="465"/>
                    </a:cubicBezTo>
                    <a:cubicBezTo>
                      <a:pt x="923" y="462"/>
                      <a:pt x="923" y="458"/>
                      <a:pt x="925" y="455"/>
                    </a:cubicBezTo>
                    <a:cubicBezTo>
                      <a:pt x="925" y="454"/>
                      <a:pt x="926" y="452"/>
                      <a:pt x="926" y="451"/>
                    </a:cubicBezTo>
                    <a:cubicBezTo>
                      <a:pt x="926" y="449"/>
                      <a:pt x="925" y="448"/>
                      <a:pt x="925" y="447"/>
                    </a:cubicBezTo>
                    <a:cubicBezTo>
                      <a:pt x="923" y="443"/>
                      <a:pt x="923" y="439"/>
                      <a:pt x="923" y="435"/>
                    </a:cubicBezTo>
                    <a:cubicBezTo>
                      <a:pt x="923" y="435"/>
                      <a:pt x="924" y="434"/>
                      <a:pt x="924" y="434"/>
                    </a:cubicBezTo>
                    <a:cubicBezTo>
                      <a:pt x="916" y="441"/>
                      <a:pt x="909" y="449"/>
                      <a:pt x="901" y="456"/>
                    </a:cubicBezTo>
                    <a:cubicBezTo>
                      <a:pt x="902" y="464"/>
                      <a:pt x="903" y="472"/>
                      <a:pt x="906" y="479"/>
                    </a:cubicBezTo>
                    <a:cubicBezTo>
                      <a:pt x="907" y="480"/>
                      <a:pt x="907" y="481"/>
                      <a:pt x="908" y="481"/>
                    </a:cubicBezTo>
                    <a:close/>
                    <a:moveTo>
                      <a:pt x="776" y="404"/>
                    </a:moveTo>
                    <a:cubicBezTo>
                      <a:pt x="776" y="402"/>
                      <a:pt x="774" y="399"/>
                      <a:pt x="772" y="397"/>
                    </a:cubicBezTo>
                    <a:cubicBezTo>
                      <a:pt x="771" y="396"/>
                      <a:pt x="769" y="395"/>
                      <a:pt x="768" y="394"/>
                    </a:cubicBezTo>
                    <a:cubicBezTo>
                      <a:pt x="768" y="393"/>
                      <a:pt x="768" y="392"/>
                      <a:pt x="767" y="392"/>
                    </a:cubicBezTo>
                    <a:cubicBezTo>
                      <a:pt x="767" y="391"/>
                      <a:pt x="766" y="391"/>
                      <a:pt x="765" y="391"/>
                    </a:cubicBezTo>
                    <a:cubicBezTo>
                      <a:pt x="765" y="391"/>
                      <a:pt x="765" y="392"/>
                      <a:pt x="765" y="392"/>
                    </a:cubicBezTo>
                    <a:cubicBezTo>
                      <a:pt x="764" y="394"/>
                      <a:pt x="764" y="396"/>
                      <a:pt x="764" y="398"/>
                    </a:cubicBezTo>
                    <a:cubicBezTo>
                      <a:pt x="764" y="399"/>
                      <a:pt x="764" y="401"/>
                      <a:pt x="764" y="402"/>
                    </a:cubicBezTo>
                    <a:cubicBezTo>
                      <a:pt x="765" y="404"/>
                      <a:pt x="765" y="406"/>
                      <a:pt x="765" y="408"/>
                    </a:cubicBezTo>
                    <a:cubicBezTo>
                      <a:pt x="765" y="410"/>
                      <a:pt x="766" y="412"/>
                      <a:pt x="766" y="413"/>
                    </a:cubicBezTo>
                    <a:cubicBezTo>
                      <a:pt x="767" y="415"/>
                      <a:pt x="768" y="416"/>
                      <a:pt x="770" y="417"/>
                    </a:cubicBezTo>
                    <a:cubicBezTo>
                      <a:pt x="770" y="417"/>
                      <a:pt x="771" y="417"/>
                      <a:pt x="771" y="417"/>
                    </a:cubicBezTo>
                    <a:cubicBezTo>
                      <a:pt x="773" y="415"/>
                      <a:pt x="775" y="413"/>
                      <a:pt x="777" y="411"/>
                    </a:cubicBezTo>
                    <a:cubicBezTo>
                      <a:pt x="778" y="409"/>
                      <a:pt x="777" y="406"/>
                      <a:pt x="776" y="404"/>
                    </a:cubicBezTo>
                    <a:close/>
                    <a:moveTo>
                      <a:pt x="891" y="503"/>
                    </a:moveTo>
                    <a:cubicBezTo>
                      <a:pt x="891" y="502"/>
                      <a:pt x="891" y="502"/>
                      <a:pt x="892" y="501"/>
                    </a:cubicBezTo>
                    <a:cubicBezTo>
                      <a:pt x="891" y="502"/>
                      <a:pt x="891" y="502"/>
                      <a:pt x="891" y="503"/>
                    </a:cubicBezTo>
                    <a:close/>
                    <a:moveTo>
                      <a:pt x="882" y="495"/>
                    </a:moveTo>
                    <a:cubicBezTo>
                      <a:pt x="883" y="496"/>
                      <a:pt x="883" y="496"/>
                      <a:pt x="884" y="497"/>
                    </a:cubicBezTo>
                    <a:cubicBezTo>
                      <a:pt x="885" y="497"/>
                      <a:pt x="887" y="497"/>
                      <a:pt x="888" y="496"/>
                    </a:cubicBezTo>
                    <a:cubicBezTo>
                      <a:pt x="889" y="494"/>
                      <a:pt x="889" y="493"/>
                      <a:pt x="889" y="492"/>
                    </a:cubicBezTo>
                    <a:cubicBezTo>
                      <a:pt x="890" y="485"/>
                      <a:pt x="889" y="478"/>
                      <a:pt x="886" y="472"/>
                    </a:cubicBezTo>
                    <a:cubicBezTo>
                      <a:pt x="883" y="475"/>
                      <a:pt x="880" y="478"/>
                      <a:pt x="877" y="481"/>
                    </a:cubicBezTo>
                    <a:cubicBezTo>
                      <a:pt x="878" y="486"/>
                      <a:pt x="880" y="491"/>
                      <a:pt x="882" y="495"/>
                    </a:cubicBezTo>
                    <a:close/>
                    <a:moveTo>
                      <a:pt x="612" y="334"/>
                    </a:moveTo>
                    <a:cubicBezTo>
                      <a:pt x="622" y="327"/>
                      <a:pt x="632" y="318"/>
                      <a:pt x="631" y="306"/>
                    </a:cubicBezTo>
                    <a:cubicBezTo>
                      <a:pt x="630" y="301"/>
                      <a:pt x="627" y="297"/>
                      <a:pt x="624" y="294"/>
                    </a:cubicBezTo>
                    <a:cubicBezTo>
                      <a:pt x="601" y="316"/>
                      <a:pt x="579" y="339"/>
                      <a:pt x="556" y="362"/>
                    </a:cubicBezTo>
                    <a:cubicBezTo>
                      <a:pt x="576" y="355"/>
                      <a:pt x="594" y="345"/>
                      <a:pt x="612" y="334"/>
                    </a:cubicBezTo>
                    <a:close/>
                    <a:moveTo>
                      <a:pt x="587" y="890"/>
                    </a:moveTo>
                    <a:cubicBezTo>
                      <a:pt x="583" y="892"/>
                      <a:pt x="578" y="893"/>
                      <a:pt x="575" y="891"/>
                    </a:cubicBezTo>
                    <a:cubicBezTo>
                      <a:pt x="563" y="903"/>
                      <a:pt x="552" y="914"/>
                      <a:pt x="542" y="924"/>
                    </a:cubicBezTo>
                    <a:cubicBezTo>
                      <a:pt x="555" y="922"/>
                      <a:pt x="567" y="919"/>
                      <a:pt x="580" y="916"/>
                    </a:cubicBezTo>
                    <a:cubicBezTo>
                      <a:pt x="590" y="906"/>
                      <a:pt x="602" y="895"/>
                      <a:pt x="615" y="882"/>
                    </a:cubicBezTo>
                    <a:cubicBezTo>
                      <a:pt x="606" y="884"/>
                      <a:pt x="596" y="888"/>
                      <a:pt x="587" y="890"/>
                    </a:cubicBezTo>
                    <a:close/>
                    <a:moveTo>
                      <a:pt x="487" y="178"/>
                    </a:moveTo>
                    <a:cubicBezTo>
                      <a:pt x="485" y="178"/>
                      <a:pt x="483" y="178"/>
                      <a:pt x="481" y="178"/>
                    </a:cubicBezTo>
                    <a:cubicBezTo>
                      <a:pt x="477" y="178"/>
                      <a:pt x="473" y="178"/>
                      <a:pt x="468" y="179"/>
                    </a:cubicBezTo>
                    <a:cubicBezTo>
                      <a:pt x="466" y="179"/>
                      <a:pt x="464" y="179"/>
                      <a:pt x="462" y="180"/>
                    </a:cubicBezTo>
                    <a:cubicBezTo>
                      <a:pt x="453" y="188"/>
                      <a:pt x="444" y="197"/>
                      <a:pt x="435" y="207"/>
                    </a:cubicBezTo>
                    <a:cubicBezTo>
                      <a:pt x="437" y="208"/>
                      <a:pt x="439" y="208"/>
                      <a:pt x="441" y="209"/>
                    </a:cubicBezTo>
                    <a:cubicBezTo>
                      <a:pt x="447" y="211"/>
                      <a:pt x="453" y="212"/>
                      <a:pt x="460" y="211"/>
                    </a:cubicBezTo>
                    <a:cubicBezTo>
                      <a:pt x="463" y="211"/>
                      <a:pt x="466" y="210"/>
                      <a:pt x="469" y="209"/>
                    </a:cubicBezTo>
                    <a:cubicBezTo>
                      <a:pt x="469" y="209"/>
                      <a:pt x="469" y="209"/>
                      <a:pt x="469" y="209"/>
                    </a:cubicBezTo>
                    <a:cubicBezTo>
                      <a:pt x="479" y="199"/>
                      <a:pt x="488" y="190"/>
                      <a:pt x="498" y="180"/>
                    </a:cubicBezTo>
                    <a:cubicBezTo>
                      <a:pt x="496" y="180"/>
                      <a:pt x="495" y="180"/>
                      <a:pt x="494" y="179"/>
                    </a:cubicBezTo>
                    <a:cubicBezTo>
                      <a:pt x="492" y="179"/>
                      <a:pt x="490" y="178"/>
                      <a:pt x="487" y="178"/>
                    </a:cubicBezTo>
                    <a:close/>
                    <a:moveTo>
                      <a:pt x="432" y="181"/>
                    </a:moveTo>
                    <a:cubicBezTo>
                      <a:pt x="434" y="179"/>
                      <a:pt x="434" y="177"/>
                      <a:pt x="434" y="175"/>
                    </a:cubicBezTo>
                    <a:cubicBezTo>
                      <a:pt x="431" y="178"/>
                      <a:pt x="428" y="181"/>
                      <a:pt x="426" y="184"/>
                    </a:cubicBezTo>
                    <a:cubicBezTo>
                      <a:pt x="428" y="184"/>
                      <a:pt x="431" y="183"/>
                      <a:pt x="432" y="181"/>
                    </a:cubicBezTo>
                    <a:close/>
                    <a:moveTo>
                      <a:pt x="3" y="377"/>
                    </a:moveTo>
                    <a:cubicBezTo>
                      <a:pt x="2" y="388"/>
                      <a:pt x="1" y="399"/>
                      <a:pt x="1" y="410"/>
                    </a:cubicBezTo>
                    <a:cubicBezTo>
                      <a:pt x="3" y="408"/>
                      <a:pt x="4" y="406"/>
                      <a:pt x="6" y="404"/>
                    </a:cubicBezTo>
                    <a:cubicBezTo>
                      <a:pt x="5" y="395"/>
                      <a:pt x="4" y="386"/>
                      <a:pt x="3" y="377"/>
                    </a:cubicBezTo>
                    <a:close/>
                    <a:moveTo>
                      <a:pt x="291" y="210"/>
                    </a:moveTo>
                    <a:cubicBezTo>
                      <a:pt x="282" y="211"/>
                      <a:pt x="274" y="212"/>
                      <a:pt x="265" y="213"/>
                    </a:cubicBezTo>
                    <a:cubicBezTo>
                      <a:pt x="225" y="253"/>
                      <a:pt x="183" y="295"/>
                      <a:pt x="141" y="338"/>
                    </a:cubicBezTo>
                    <a:cubicBezTo>
                      <a:pt x="140" y="342"/>
                      <a:pt x="138" y="346"/>
                      <a:pt x="136" y="350"/>
                    </a:cubicBezTo>
                    <a:cubicBezTo>
                      <a:pt x="134" y="353"/>
                      <a:pt x="131" y="356"/>
                      <a:pt x="130" y="360"/>
                    </a:cubicBezTo>
                    <a:cubicBezTo>
                      <a:pt x="127" y="367"/>
                      <a:pt x="130" y="374"/>
                      <a:pt x="134" y="380"/>
                    </a:cubicBezTo>
                    <a:cubicBezTo>
                      <a:pt x="192" y="322"/>
                      <a:pt x="249" y="264"/>
                      <a:pt x="303" y="209"/>
                    </a:cubicBezTo>
                    <a:cubicBezTo>
                      <a:pt x="299" y="209"/>
                      <a:pt x="295" y="210"/>
                      <a:pt x="291" y="210"/>
                    </a:cubicBezTo>
                    <a:close/>
                    <a:moveTo>
                      <a:pt x="346" y="183"/>
                    </a:moveTo>
                    <a:cubicBezTo>
                      <a:pt x="348" y="184"/>
                      <a:pt x="349" y="186"/>
                      <a:pt x="351" y="188"/>
                    </a:cubicBezTo>
                    <a:cubicBezTo>
                      <a:pt x="353" y="186"/>
                      <a:pt x="356" y="184"/>
                      <a:pt x="358" y="181"/>
                    </a:cubicBezTo>
                    <a:cubicBezTo>
                      <a:pt x="356" y="180"/>
                      <a:pt x="354" y="178"/>
                      <a:pt x="353" y="176"/>
                    </a:cubicBezTo>
                    <a:cubicBezTo>
                      <a:pt x="350" y="173"/>
                      <a:pt x="348" y="168"/>
                      <a:pt x="348" y="164"/>
                    </a:cubicBezTo>
                    <a:cubicBezTo>
                      <a:pt x="344" y="167"/>
                      <a:pt x="341" y="171"/>
                      <a:pt x="338" y="174"/>
                    </a:cubicBezTo>
                    <a:cubicBezTo>
                      <a:pt x="341" y="177"/>
                      <a:pt x="344" y="180"/>
                      <a:pt x="346" y="183"/>
                    </a:cubicBezTo>
                    <a:close/>
                    <a:moveTo>
                      <a:pt x="353" y="191"/>
                    </a:moveTo>
                    <a:cubicBezTo>
                      <a:pt x="354" y="193"/>
                      <a:pt x="355" y="194"/>
                      <a:pt x="356" y="195"/>
                    </a:cubicBezTo>
                    <a:cubicBezTo>
                      <a:pt x="356" y="197"/>
                      <a:pt x="357" y="199"/>
                      <a:pt x="359" y="199"/>
                    </a:cubicBezTo>
                    <a:cubicBezTo>
                      <a:pt x="359" y="199"/>
                      <a:pt x="359" y="199"/>
                      <a:pt x="360" y="199"/>
                    </a:cubicBezTo>
                    <a:cubicBezTo>
                      <a:pt x="360" y="199"/>
                      <a:pt x="360" y="199"/>
                      <a:pt x="360" y="198"/>
                    </a:cubicBezTo>
                    <a:cubicBezTo>
                      <a:pt x="359" y="197"/>
                      <a:pt x="359" y="196"/>
                      <a:pt x="360" y="195"/>
                    </a:cubicBezTo>
                    <a:cubicBezTo>
                      <a:pt x="360" y="194"/>
                      <a:pt x="361" y="193"/>
                      <a:pt x="361" y="192"/>
                    </a:cubicBezTo>
                    <a:cubicBezTo>
                      <a:pt x="362" y="191"/>
                      <a:pt x="363" y="189"/>
                      <a:pt x="364" y="189"/>
                    </a:cubicBezTo>
                    <a:cubicBezTo>
                      <a:pt x="365" y="188"/>
                      <a:pt x="366" y="187"/>
                      <a:pt x="367" y="187"/>
                    </a:cubicBezTo>
                    <a:cubicBezTo>
                      <a:pt x="367" y="187"/>
                      <a:pt x="368" y="186"/>
                      <a:pt x="368" y="186"/>
                    </a:cubicBezTo>
                    <a:cubicBezTo>
                      <a:pt x="368" y="186"/>
                      <a:pt x="368" y="185"/>
                      <a:pt x="368" y="185"/>
                    </a:cubicBezTo>
                    <a:cubicBezTo>
                      <a:pt x="368" y="184"/>
                      <a:pt x="367" y="184"/>
                      <a:pt x="367" y="184"/>
                    </a:cubicBezTo>
                    <a:cubicBezTo>
                      <a:pt x="364" y="184"/>
                      <a:pt x="361" y="183"/>
                      <a:pt x="358" y="181"/>
                    </a:cubicBezTo>
                    <a:cubicBezTo>
                      <a:pt x="356" y="184"/>
                      <a:pt x="353" y="186"/>
                      <a:pt x="351" y="188"/>
                    </a:cubicBezTo>
                    <a:cubicBezTo>
                      <a:pt x="352" y="189"/>
                      <a:pt x="352" y="190"/>
                      <a:pt x="353" y="191"/>
                    </a:cubicBezTo>
                    <a:close/>
                    <a:moveTo>
                      <a:pt x="153" y="289"/>
                    </a:moveTo>
                    <a:cubicBezTo>
                      <a:pt x="163" y="279"/>
                      <a:pt x="174" y="268"/>
                      <a:pt x="184" y="257"/>
                    </a:cubicBezTo>
                    <a:cubicBezTo>
                      <a:pt x="172" y="267"/>
                      <a:pt x="160" y="277"/>
                      <a:pt x="153" y="289"/>
                    </a:cubicBezTo>
                    <a:close/>
                    <a:moveTo>
                      <a:pt x="225" y="184"/>
                    </a:moveTo>
                    <a:cubicBezTo>
                      <a:pt x="230" y="178"/>
                      <a:pt x="236" y="173"/>
                      <a:pt x="241" y="168"/>
                    </a:cubicBezTo>
                    <a:cubicBezTo>
                      <a:pt x="234" y="171"/>
                      <a:pt x="228" y="177"/>
                      <a:pt x="225" y="184"/>
                    </a:cubicBezTo>
                    <a:close/>
                    <a:moveTo>
                      <a:pt x="652" y="881"/>
                    </a:moveTo>
                    <a:cubicBezTo>
                      <a:pt x="644" y="882"/>
                      <a:pt x="637" y="880"/>
                      <a:pt x="629" y="880"/>
                    </a:cubicBezTo>
                    <a:cubicBezTo>
                      <a:pt x="624" y="880"/>
                      <a:pt x="620" y="881"/>
                      <a:pt x="615" y="882"/>
                    </a:cubicBezTo>
                    <a:cubicBezTo>
                      <a:pt x="602" y="895"/>
                      <a:pt x="590" y="906"/>
                      <a:pt x="580" y="916"/>
                    </a:cubicBezTo>
                    <a:cubicBezTo>
                      <a:pt x="600" y="912"/>
                      <a:pt x="619" y="906"/>
                      <a:pt x="638" y="899"/>
                    </a:cubicBezTo>
                    <a:cubicBezTo>
                      <a:pt x="644" y="893"/>
                      <a:pt x="650" y="887"/>
                      <a:pt x="657" y="880"/>
                    </a:cubicBezTo>
                    <a:cubicBezTo>
                      <a:pt x="655" y="880"/>
                      <a:pt x="653" y="881"/>
                      <a:pt x="652" y="881"/>
                    </a:cubicBezTo>
                    <a:close/>
                    <a:moveTo>
                      <a:pt x="418" y="191"/>
                    </a:moveTo>
                    <a:cubicBezTo>
                      <a:pt x="422" y="198"/>
                      <a:pt x="428" y="203"/>
                      <a:pt x="435" y="207"/>
                    </a:cubicBezTo>
                    <a:cubicBezTo>
                      <a:pt x="444" y="197"/>
                      <a:pt x="453" y="188"/>
                      <a:pt x="462" y="180"/>
                    </a:cubicBezTo>
                    <a:cubicBezTo>
                      <a:pt x="447" y="181"/>
                      <a:pt x="432" y="185"/>
                      <a:pt x="418" y="191"/>
                    </a:cubicBezTo>
                    <a:close/>
                    <a:moveTo>
                      <a:pt x="681" y="881"/>
                    </a:moveTo>
                    <a:cubicBezTo>
                      <a:pt x="677" y="878"/>
                      <a:pt x="672" y="877"/>
                      <a:pt x="668" y="878"/>
                    </a:cubicBezTo>
                    <a:cubicBezTo>
                      <a:pt x="664" y="878"/>
                      <a:pt x="660" y="879"/>
                      <a:pt x="657" y="880"/>
                    </a:cubicBezTo>
                    <a:cubicBezTo>
                      <a:pt x="650" y="887"/>
                      <a:pt x="644" y="893"/>
                      <a:pt x="638" y="899"/>
                    </a:cubicBezTo>
                    <a:cubicBezTo>
                      <a:pt x="653" y="894"/>
                      <a:pt x="667" y="888"/>
                      <a:pt x="680" y="881"/>
                    </a:cubicBezTo>
                    <a:cubicBezTo>
                      <a:pt x="681" y="881"/>
                      <a:pt x="681" y="881"/>
                      <a:pt x="681" y="881"/>
                    </a:cubicBezTo>
                    <a:close/>
                    <a:moveTo>
                      <a:pt x="328" y="234"/>
                    </a:moveTo>
                    <a:cubicBezTo>
                      <a:pt x="324" y="230"/>
                      <a:pt x="322" y="226"/>
                      <a:pt x="321" y="222"/>
                    </a:cubicBezTo>
                    <a:cubicBezTo>
                      <a:pt x="321" y="221"/>
                      <a:pt x="321" y="220"/>
                      <a:pt x="321" y="219"/>
                    </a:cubicBezTo>
                    <a:cubicBezTo>
                      <a:pt x="264" y="276"/>
                      <a:pt x="204" y="336"/>
                      <a:pt x="144" y="396"/>
                    </a:cubicBezTo>
                    <a:cubicBezTo>
                      <a:pt x="149" y="403"/>
                      <a:pt x="155" y="409"/>
                      <a:pt x="161" y="414"/>
                    </a:cubicBezTo>
                    <a:cubicBezTo>
                      <a:pt x="220" y="355"/>
                      <a:pt x="278" y="296"/>
                      <a:pt x="335" y="239"/>
                    </a:cubicBezTo>
                    <a:cubicBezTo>
                      <a:pt x="332" y="237"/>
                      <a:pt x="330" y="236"/>
                      <a:pt x="328" y="234"/>
                    </a:cubicBezTo>
                    <a:close/>
                    <a:moveTo>
                      <a:pt x="935" y="549"/>
                    </a:moveTo>
                    <a:cubicBezTo>
                      <a:pt x="934" y="551"/>
                      <a:pt x="934" y="552"/>
                      <a:pt x="933" y="554"/>
                    </a:cubicBezTo>
                    <a:cubicBezTo>
                      <a:pt x="932" y="556"/>
                      <a:pt x="932" y="558"/>
                      <a:pt x="932" y="560"/>
                    </a:cubicBezTo>
                    <a:cubicBezTo>
                      <a:pt x="931" y="562"/>
                      <a:pt x="931" y="564"/>
                      <a:pt x="930" y="566"/>
                    </a:cubicBezTo>
                    <a:cubicBezTo>
                      <a:pt x="930" y="565"/>
                      <a:pt x="929" y="565"/>
                      <a:pt x="929" y="565"/>
                    </a:cubicBezTo>
                    <a:cubicBezTo>
                      <a:pt x="928" y="563"/>
                      <a:pt x="926" y="564"/>
                      <a:pt x="925" y="565"/>
                    </a:cubicBezTo>
                    <a:cubicBezTo>
                      <a:pt x="921" y="570"/>
                      <a:pt x="919" y="575"/>
                      <a:pt x="917" y="580"/>
                    </a:cubicBezTo>
                    <a:cubicBezTo>
                      <a:pt x="922" y="576"/>
                      <a:pt x="927" y="571"/>
                      <a:pt x="931" y="566"/>
                    </a:cubicBezTo>
                    <a:cubicBezTo>
                      <a:pt x="933" y="561"/>
                      <a:pt x="934" y="555"/>
                      <a:pt x="935" y="549"/>
                    </a:cubicBezTo>
                    <a:close/>
                    <a:moveTo>
                      <a:pt x="54" y="659"/>
                    </a:moveTo>
                    <a:cubicBezTo>
                      <a:pt x="51" y="650"/>
                      <a:pt x="49" y="640"/>
                      <a:pt x="50" y="631"/>
                    </a:cubicBezTo>
                    <a:cubicBezTo>
                      <a:pt x="48" y="633"/>
                      <a:pt x="46" y="635"/>
                      <a:pt x="44" y="636"/>
                    </a:cubicBezTo>
                    <a:cubicBezTo>
                      <a:pt x="47" y="644"/>
                      <a:pt x="51" y="651"/>
                      <a:pt x="54" y="659"/>
                    </a:cubicBezTo>
                    <a:close/>
                    <a:moveTo>
                      <a:pt x="681" y="881"/>
                    </a:moveTo>
                    <a:cubicBezTo>
                      <a:pt x="681" y="881"/>
                      <a:pt x="681" y="881"/>
                      <a:pt x="681" y="881"/>
                    </a:cubicBezTo>
                    <a:cubicBezTo>
                      <a:pt x="681" y="881"/>
                      <a:pt x="681" y="881"/>
                      <a:pt x="680" y="881"/>
                    </a:cubicBezTo>
                    <a:cubicBezTo>
                      <a:pt x="681" y="881"/>
                      <a:pt x="681" y="881"/>
                      <a:pt x="681" y="881"/>
                    </a:cubicBezTo>
                    <a:close/>
                    <a:moveTo>
                      <a:pt x="330" y="169"/>
                    </a:moveTo>
                    <a:cubicBezTo>
                      <a:pt x="333" y="171"/>
                      <a:pt x="335" y="172"/>
                      <a:pt x="338" y="174"/>
                    </a:cubicBezTo>
                    <a:cubicBezTo>
                      <a:pt x="341" y="171"/>
                      <a:pt x="344" y="167"/>
                      <a:pt x="348" y="164"/>
                    </a:cubicBezTo>
                    <a:cubicBezTo>
                      <a:pt x="348" y="163"/>
                      <a:pt x="348" y="162"/>
                      <a:pt x="348" y="161"/>
                    </a:cubicBezTo>
                    <a:cubicBezTo>
                      <a:pt x="348" y="160"/>
                      <a:pt x="348" y="158"/>
                      <a:pt x="349" y="157"/>
                    </a:cubicBezTo>
                    <a:cubicBezTo>
                      <a:pt x="349" y="157"/>
                      <a:pt x="350" y="156"/>
                      <a:pt x="350" y="156"/>
                    </a:cubicBezTo>
                    <a:cubicBezTo>
                      <a:pt x="351" y="156"/>
                      <a:pt x="351" y="157"/>
                      <a:pt x="352" y="157"/>
                    </a:cubicBezTo>
                    <a:cubicBezTo>
                      <a:pt x="352" y="157"/>
                      <a:pt x="353" y="158"/>
                      <a:pt x="353" y="158"/>
                    </a:cubicBezTo>
                    <a:cubicBezTo>
                      <a:pt x="380" y="131"/>
                      <a:pt x="406" y="105"/>
                      <a:pt x="430" y="80"/>
                    </a:cubicBezTo>
                    <a:cubicBezTo>
                      <a:pt x="426" y="82"/>
                      <a:pt x="422" y="85"/>
                      <a:pt x="417" y="87"/>
                    </a:cubicBezTo>
                    <a:cubicBezTo>
                      <a:pt x="408" y="93"/>
                      <a:pt x="400" y="99"/>
                      <a:pt x="390" y="103"/>
                    </a:cubicBezTo>
                    <a:cubicBezTo>
                      <a:pt x="385" y="104"/>
                      <a:pt x="380" y="105"/>
                      <a:pt x="375" y="105"/>
                    </a:cubicBezTo>
                    <a:cubicBezTo>
                      <a:pt x="374" y="105"/>
                      <a:pt x="373" y="105"/>
                      <a:pt x="372" y="105"/>
                    </a:cubicBezTo>
                    <a:cubicBezTo>
                      <a:pt x="352" y="125"/>
                      <a:pt x="332" y="145"/>
                      <a:pt x="311" y="166"/>
                    </a:cubicBezTo>
                    <a:cubicBezTo>
                      <a:pt x="313" y="166"/>
                      <a:pt x="315" y="166"/>
                      <a:pt x="316" y="166"/>
                    </a:cubicBezTo>
                    <a:cubicBezTo>
                      <a:pt x="321" y="166"/>
                      <a:pt x="326" y="167"/>
                      <a:pt x="330" y="169"/>
                    </a:cubicBezTo>
                    <a:close/>
                    <a:moveTo>
                      <a:pt x="578" y="567"/>
                    </a:moveTo>
                    <a:cubicBezTo>
                      <a:pt x="579" y="564"/>
                      <a:pt x="575" y="563"/>
                      <a:pt x="574" y="561"/>
                    </a:cubicBezTo>
                    <a:cubicBezTo>
                      <a:pt x="572" y="559"/>
                      <a:pt x="572" y="556"/>
                      <a:pt x="571" y="554"/>
                    </a:cubicBezTo>
                    <a:cubicBezTo>
                      <a:pt x="571" y="554"/>
                      <a:pt x="571" y="554"/>
                      <a:pt x="571" y="554"/>
                    </a:cubicBezTo>
                    <a:cubicBezTo>
                      <a:pt x="558" y="567"/>
                      <a:pt x="544" y="581"/>
                      <a:pt x="531" y="594"/>
                    </a:cubicBezTo>
                    <a:cubicBezTo>
                      <a:pt x="531" y="598"/>
                      <a:pt x="529" y="601"/>
                      <a:pt x="527" y="604"/>
                    </a:cubicBezTo>
                    <a:cubicBezTo>
                      <a:pt x="526" y="608"/>
                      <a:pt x="524" y="611"/>
                      <a:pt x="522" y="614"/>
                    </a:cubicBezTo>
                    <a:cubicBezTo>
                      <a:pt x="521" y="616"/>
                      <a:pt x="520" y="618"/>
                      <a:pt x="520" y="620"/>
                    </a:cubicBezTo>
                    <a:cubicBezTo>
                      <a:pt x="521" y="622"/>
                      <a:pt x="524" y="623"/>
                      <a:pt x="525" y="625"/>
                    </a:cubicBezTo>
                    <a:cubicBezTo>
                      <a:pt x="526" y="626"/>
                      <a:pt x="526" y="627"/>
                      <a:pt x="526" y="628"/>
                    </a:cubicBezTo>
                    <a:cubicBezTo>
                      <a:pt x="541" y="613"/>
                      <a:pt x="555" y="598"/>
                      <a:pt x="570" y="583"/>
                    </a:cubicBezTo>
                    <a:cubicBezTo>
                      <a:pt x="572" y="578"/>
                      <a:pt x="572" y="572"/>
                      <a:pt x="576" y="569"/>
                    </a:cubicBezTo>
                    <a:cubicBezTo>
                      <a:pt x="577" y="568"/>
                      <a:pt x="578" y="568"/>
                      <a:pt x="578" y="567"/>
                    </a:cubicBezTo>
                    <a:close/>
                    <a:moveTo>
                      <a:pt x="335" y="239"/>
                    </a:moveTo>
                    <a:cubicBezTo>
                      <a:pt x="278" y="296"/>
                      <a:pt x="220" y="355"/>
                      <a:pt x="161" y="414"/>
                    </a:cubicBezTo>
                    <a:cubicBezTo>
                      <a:pt x="167" y="420"/>
                      <a:pt x="175" y="424"/>
                      <a:pt x="183" y="425"/>
                    </a:cubicBezTo>
                    <a:cubicBezTo>
                      <a:pt x="184" y="425"/>
                      <a:pt x="185" y="425"/>
                      <a:pt x="186" y="425"/>
                    </a:cubicBezTo>
                    <a:cubicBezTo>
                      <a:pt x="246" y="365"/>
                      <a:pt x="305" y="305"/>
                      <a:pt x="363" y="247"/>
                    </a:cubicBezTo>
                    <a:cubicBezTo>
                      <a:pt x="360" y="247"/>
                      <a:pt x="358" y="246"/>
                      <a:pt x="355" y="246"/>
                    </a:cubicBezTo>
                    <a:cubicBezTo>
                      <a:pt x="348" y="244"/>
                      <a:pt x="341" y="242"/>
                      <a:pt x="335" y="239"/>
                    </a:cubicBezTo>
                    <a:close/>
                    <a:moveTo>
                      <a:pt x="866" y="696"/>
                    </a:moveTo>
                    <a:cubicBezTo>
                      <a:pt x="874" y="693"/>
                      <a:pt x="878" y="685"/>
                      <a:pt x="885" y="681"/>
                    </a:cubicBezTo>
                    <a:cubicBezTo>
                      <a:pt x="887" y="680"/>
                      <a:pt x="889" y="679"/>
                      <a:pt x="890" y="678"/>
                    </a:cubicBezTo>
                    <a:cubicBezTo>
                      <a:pt x="892" y="674"/>
                      <a:pt x="894" y="670"/>
                      <a:pt x="896" y="666"/>
                    </a:cubicBezTo>
                    <a:cubicBezTo>
                      <a:pt x="886" y="676"/>
                      <a:pt x="876" y="686"/>
                      <a:pt x="866" y="696"/>
                    </a:cubicBezTo>
                    <a:close/>
                    <a:moveTo>
                      <a:pt x="321" y="215"/>
                    </a:moveTo>
                    <a:cubicBezTo>
                      <a:pt x="321" y="213"/>
                      <a:pt x="322" y="211"/>
                      <a:pt x="321" y="208"/>
                    </a:cubicBezTo>
                    <a:cubicBezTo>
                      <a:pt x="321" y="208"/>
                      <a:pt x="321" y="208"/>
                      <a:pt x="320" y="208"/>
                    </a:cubicBezTo>
                    <a:cubicBezTo>
                      <a:pt x="320" y="208"/>
                      <a:pt x="320" y="208"/>
                      <a:pt x="320" y="208"/>
                    </a:cubicBezTo>
                    <a:cubicBezTo>
                      <a:pt x="318" y="207"/>
                      <a:pt x="315" y="206"/>
                      <a:pt x="313" y="207"/>
                    </a:cubicBezTo>
                    <a:cubicBezTo>
                      <a:pt x="311" y="208"/>
                      <a:pt x="309" y="208"/>
                      <a:pt x="307" y="208"/>
                    </a:cubicBezTo>
                    <a:cubicBezTo>
                      <a:pt x="306" y="208"/>
                      <a:pt x="305" y="209"/>
                      <a:pt x="303" y="209"/>
                    </a:cubicBezTo>
                    <a:cubicBezTo>
                      <a:pt x="249" y="264"/>
                      <a:pt x="192" y="322"/>
                      <a:pt x="134" y="380"/>
                    </a:cubicBezTo>
                    <a:cubicBezTo>
                      <a:pt x="135" y="382"/>
                      <a:pt x="135" y="383"/>
                      <a:pt x="136" y="384"/>
                    </a:cubicBezTo>
                    <a:cubicBezTo>
                      <a:pt x="139" y="388"/>
                      <a:pt x="141" y="392"/>
                      <a:pt x="144" y="396"/>
                    </a:cubicBezTo>
                    <a:cubicBezTo>
                      <a:pt x="204" y="336"/>
                      <a:pt x="264" y="276"/>
                      <a:pt x="321" y="219"/>
                    </a:cubicBezTo>
                    <a:cubicBezTo>
                      <a:pt x="321" y="217"/>
                      <a:pt x="321" y="216"/>
                      <a:pt x="321" y="215"/>
                    </a:cubicBezTo>
                    <a:close/>
                    <a:moveTo>
                      <a:pt x="566" y="551"/>
                    </a:moveTo>
                    <a:cubicBezTo>
                      <a:pt x="565" y="552"/>
                      <a:pt x="565" y="553"/>
                      <a:pt x="564" y="553"/>
                    </a:cubicBezTo>
                    <a:cubicBezTo>
                      <a:pt x="562" y="558"/>
                      <a:pt x="559" y="562"/>
                      <a:pt x="556" y="566"/>
                    </a:cubicBezTo>
                    <a:cubicBezTo>
                      <a:pt x="554" y="568"/>
                      <a:pt x="553" y="570"/>
                      <a:pt x="551" y="570"/>
                    </a:cubicBezTo>
                    <a:cubicBezTo>
                      <a:pt x="549" y="571"/>
                      <a:pt x="547" y="571"/>
                      <a:pt x="545" y="571"/>
                    </a:cubicBezTo>
                    <a:cubicBezTo>
                      <a:pt x="541" y="572"/>
                      <a:pt x="538" y="575"/>
                      <a:pt x="535" y="578"/>
                    </a:cubicBezTo>
                    <a:cubicBezTo>
                      <a:pt x="533" y="580"/>
                      <a:pt x="531" y="582"/>
                      <a:pt x="530" y="584"/>
                    </a:cubicBezTo>
                    <a:cubicBezTo>
                      <a:pt x="529" y="584"/>
                      <a:pt x="528" y="585"/>
                      <a:pt x="528" y="587"/>
                    </a:cubicBezTo>
                    <a:cubicBezTo>
                      <a:pt x="528" y="588"/>
                      <a:pt x="529" y="590"/>
                      <a:pt x="530" y="591"/>
                    </a:cubicBezTo>
                    <a:cubicBezTo>
                      <a:pt x="530" y="592"/>
                      <a:pt x="531" y="593"/>
                      <a:pt x="531" y="594"/>
                    </a:cubicBezTo>
                    <a:cubicBezTo>
                      <a:pt x="544" y="581"/>
                      <a:pt x="558" y="567"/>
                      <a:pt x="571" y="554"/>
                    </a:cubicBezTo>
                    <a:cubicBezTo>
                      <a:pt x="570" y="551"/>
                      <a:pt x="567" y="550"/>
                      <a:pt x="566" y="551"/>
                    </a:cubicBezTo>
                    <a:close/>
                    <a:moveTo>
                      <a:pt x="876" y="659"/>
                    </a:moveTo>
                    <a:cubicBezTo>
                      <a:pt x="874" y="671"/>
                      <a:pt x="867" y="680"/>
                      <a:pt x="861" y="690"/>
                    </a:cubicBezTo>
                    <a:cubicBezTo>
                      <a:pt x="860" y="692"/>
                      <a:pt x="860" y="693"/>
                      <a:pt x="859" y="694"/>
                    </a:cubicBezTo>
                    <a:cubicBezTo>
                      <a:pt x="859" y="695"/>
                      <a:pt x="860" y="697"/>
                      <a:pt x="862" y="697"/>
                    </a:cubicBezTo>
                    <a:cubicBezTo>
                      <a:pt x="862" y="697"/>
                      <a:pt x="863" y="697"/>
                      <a:pt x="863" y="697"/>
                    </a:cubicBezTo>
                    <a:cubicBezTo>
                      <a:pt x="864" y="697"/>
                      <a:pt x="865" y="697"/>
                      <a:pt x="866" y="696"/>
                    </a:cubicBezTo>
                    <a:cubicBezTo>
                      <a:pt x="876" y="686"/>
                      <a:pt x="886" y="676"/>
                      <a:pt x="896" y="666"/>
                    </a:cubicBezTo>
                    <a:cubicBezTo>
                      <a:pt x="904" y="650"/>
                      <a:pt x="911" y="634"/>
                      <a:pt x="916" y="618"/>
                    </a:cubicBezTo>
                    <a:cubicBezTo>
                      <a:pt x="903" y="632"/>
                      <a:pt x="889" y="645"/>
                      <a:pt x="876" y="659"/>
                    </a:cubicBezTo>
                    <a:cubicBezTo>
                      <a:pt x="876" y="659"/>
                      <a:pt x="876" y="659"/>
                      <a:pt x="876" y="659"/>
                    </a:cubicBezTo>
                    <a:close/>
                    <a:moveTo>
                      <a:pt x="887" y="622"/>
                    </a:moveTo>
                    <a:cubicBezTo>
                      <a:pt x="885" y="626"/>
                      <a:pt x="885" y="631"/>
                      <a:pt x="884" y="635"/>
                    </a:cubicBezTo>
                    <a:cubicBezTo>
                      <a:pt x="882" y="639"/>
                      <a:pt x="879" y="643"/>
                      <a:pt x="877" y="647"/>
                    </a:cubicBezTo>
                    <a:cubicBezTo>
                      <a:pt x="876" y="651"/>
                      <a:pt x="876" y="655"/>
                      <a:pt x="876" y="659"/>
                    </a:cubicBezTo>
                    <a:cubicBezTo>
                      <a:pt x="889" y="645"/>
                      <a:pt x="903" y="632"/>
                      <a:pt x="916" y="618"/>
                    </a:cubicBezTo>
                    <a:cubicBezTo>
                      <a:pt x="922" y="601"/>
                      <a:pt x="927" y="584"/>
                      <a:pt x="931" y="566"/>
                    </a:cubicBezTo>
                    <a:cubicBezTo>
                      <a:pt x="927" y="571"/>
                      <a:pt x="922" y="576"/>
                      <a:pt x="917" y="580"/>
                    </a:cubicBezTo>
                    <a:cubicBezTo>
                      <a:pt x="914" y="588"/>
                      <a:pt x="912" y="596"/>
                      <a:pt x="906" y="602"/>
                    </a:cubicBezTo>
                    <a:cubicBezTo>
                      <a:pt x="899" y="609"/>
                      <a:pt x="890" y="613"/>
                      <a:pt x="887" y="622"/>
                    </a:cubicBezTo>
                    <a:close/>
                    <a:moveTo>
                      <a:pt x="371" y="59"/>
                    </a:moveTo>
                    <a:cubicBezTo>
                      <a:pt x="366" y="62"/>
                      <a:pt x="358" y="66"/>
                      <a:pt x="358" y="72"/>
                    </a:cubicBezTo>
                    <a:cubicBezTo>
                      <a:pt x="358" y="72"/>
                      <a:pt x="358" y="73"/>
                      <a:pt x="359" y="74"/>
                    </a:cubicBezTo>
                    <a:cubicBezTo>
                      <a:pt x="359" y="76"/>
                      <a:pt x="362" y="76"/>
                      <a:pt x="363" y="76"/>
                    </a:cubicBezTo>
                    <a:cubicBezTo>
                      <a:pt x="372" y="68"/>
                      <a:pt x="380" y="60"/>
                      <a:pt x="388" y="51"/>
                    </a:cubicBezTo>
                    <a:cubicBezTo>
                      <a:pt x="382" y="54"/>
                      <a:pt x="377" y="57"/>
                      <a:pt x="371" y="59"/>
                    </a:cubicBezTo>
                    <a:close/>
                    <a:moveTo>
                      <a:pt x="451" y="253"/>
                    </a:moveTo>
                    <a:cubicBezTo>
                      <a:pt x="446" y="249"/>
                      <a:pt x="439" y="247"/>
                      <a:pt x="433" y="246"/>
                    </a:cubicBezTo>
                    <a:cubicBezTo>
                      <a:pt x="376" y="303"/>
                      <a:pt x="317" y="362"/>
                      <a:pt x="258" y="422"/>
                    </a:cubicBezTo>
                    <a:cubicBezTo>
                      <a:pt x="263" y="425"/>
                      <a:pt x="267" y="428"/>
                      <a:pt x="273" y="429"/>
                    </a:cubicBezTo>
                    <a:cubicBezTo>
                      <a:pt x="276" y="430"/>
                      <a:pt x="280" y="429"/>
                      <a:pt x="284" y="431"/>
                    </a:cubicBezTo>
                    <a:cubicBezTo>
                      <a:pt x="284" y="431"/>
                      <a:pt x="284" y="431"/>
                      <a:pt x="284" y="431"/>
                    </a:cubicBezTo>
                    <a:cubicBezTo>
                      <a:pt x="342" y="373"/>
                      <a:pt x="399" y="314"/>
                      <a:pt x="455" y="258"/>
                    </a:cubicBezTo>
                    <a:cubicBezTo>
                      <a:pt x="454" y="256"/>
                      <a:pt x="453" y="255"/>
                      <a:pt x="451" y="253"/>
                    </a:cubicBezTo>
                    <a:close/>
                    <a:moveTo>
                      <a:pt x="461" y="267"/>
                    </a:moveTo>
                    <a:cubicBezTo>
                      <a:pt x="459" y="264"/>
                      <a:pt x="457" y="261"/>
                      <a:pt x="455" y="258"/>
                    </a:cubicBezTo>
                    <a:cubicBezTo>
                      <a:pt x="399" y="314"/>
                      <a:pt x="342" y="373"/>
                      <a:pt x="284" y="431"/>
                    </a:cubicBezTo>
                    <a:cubicBezTo>
                      <a:pt x="291" y="435"/>
                      <a:pt x="286" y="446"/>
                      <a:pt x="285" y="454"/>
                    </a:cubicBezTo>
                    <a:cubicBezTo>
                      <a:pt x="284" y="456"/>
                      <a:pt x="284" y="458"/>
                      <a:pt x="285" y="460"/>
                    </a:cubicBezTo>
                    <a:cubicBezTo>
                      <a:pt x="345" y="399"/>
                      <a:pt x="407" y="337"/>
                      <a:pt x="467" y="277"/>
                    </a:cubicBezTo>
                    <a:cubicBezTo>
                      <a:pt x="465" y="274"/>
                      <a:pt x="463" y="271"/>
                      <a:pt x="461" y="267"/>
                    </a:cubicBezTo>
                    <a:close/>
                    <a:moveTo>
                      <a:pt x="428" y="245"/>
                    </a:moveTo>
                    <a:cubicBezTo>
                      <a:pt x="419" y="243"/>
                      <a:pt x="410" y="242"/>
                      <a:pt x="402" y="240"/>
                    </a:cubicBezTo>
                    <a:cubicBezTo>
                      <a:pt x="345" y="297"/>
                      <a:pt x="287" y="356"/>
                      <a:pt x="228" y="416"/>
                    </a:cubicBezTo>
                    <a:cubicBezTo>
                      <a:pt x="236" y="414"/>
                      <a:pt x="244" y="414"/>
                      <a:pt x="252" y="418"/>
                    </a:cubicBezTo>
                    <a:cubicBezTo>
                      <a:pt x="254" y="419"/>
                      <a:pt x="256" y="420"/>
                      <a:pt x="258" y="422"/>
                    </a:cubicBezTo>
                    <a:cubicBezTo>
                      <a:pt x="317" y="362"/>
                      <a:pt x="376" y="303"/>
                      <a:pt x="433" y="246"/>
                    </a:cubicBezTo>
                    <a:cubicBezTo>
                      <a:pt x="431" y="245"/>
                      <a:pt x="429" y="245"/>
                      <a:pt x="428" y="245"/>
                    </a:cubicBezTo>
                    <a:close/>
                    <a:moveTo>
                      <a:pt x="467" y="277"/>
                    </a:moveTo>
                    <a:cubicBezTo>
                      <a:pt x="407" y="337"/>
                      <a:pt x="345" y="399"/>
                      <a:pt x="285" y="460"/>
                    </a:cubicBezTo>
                    <a:cubicBezTo>
                      <a:pt x="285" y="469"/>
                      <a:pt x="290" y="477"/>
                      <a:pt x="295" y="485"/>
                    </a:cubicBezTo>
                    <a:cubicBezTo>
                      <a:pt x="356" y="424"/>
                      <a:pt x="418" y="361"/>
                      <a:pt x="479" y="300"/>
                    </a:cubicBezTo>
                    <a:cubicBezTo>
                      <a:pt x="475" y="292"/>
                      <a:pt x="471" y="285"/>
                      <a:pt x="467" y="277"/>
                    </a:cubicBezTo>
                    <a:close/>
                    <a:moveTo>
                      <a:pt x="875" y="320"/>
                    </a:moveTo>
                    <a:cubicBezTo>
                      <a:pt x="878" y="314"/>
                      <a:pt x="885" y="310"/>
                      <a:pt x="888" y="304"/>
                    </a:cubicBezTo>
                    <a:cubicBezTo>
                      <a:pt x="890" y="302"/>
                      <a:pt x="891" y="298"/>
                      <a:pt x="892" y="295"/>
                    </a:cubicBezTo>
                    <a:cubicBezTo>
                      <a:pt x="875" y="312"/>
                      <a:pt x="858" y="329"/>
                      <a:pt x="841" y="346"/>
                    </a:cubicBezTo>
                    <a:cubicBezTo>
                      <a:pt x="843" y="347"/>
                      <a:pt x="844" y="348"/>
                      <a:pt x="845" y="349"/>
                    </a:cubicBezTo>
                    <a:cubicBezTo>
                      <a:pt x="850" y="352"/>
                      <a:pt x="851" y="358"/>
                      <a:pt x="853" y="363"/>
                    </a:cubicBezTo>
                    <a:cubicBezTo>
                      <a:pt x="853" y="365"/>
                      <a:pt x="854" y="367"/>
                      <a:pt x="854" y="369"/>
                    </a:cubicBezTo>
                    <a:cubicBezTo>
                      <a:pt x="862" y="361"/>
                      <a:pt x="871" y="352"/>
                      <a:pt x="879" y="344"/>
                    </a:cubicBezTo>
                    <a:cubicBezTo>
                      <a:pt x="875" y="336"/>
                      <a:pt x="872" y="328"/>
                      <a:pt x="875" y="320"/>
                    </a:cubicBezTo>
                    <a:close/>
                    <a:moveTo>
                      <a:pt x="10" y="433"/>
                    </a:moveTo>
                    <a:cubicBezTo>
                      <a:pt x="7" y="436"/>
                      <a:pt x="4" y="440"/>
                      <a:pt x="1" y="443"/>
                    </a:cubicBezTo>
                    <a:cubicBezTo>
                      <a:pt x="1" y="454"/>
                      <a:pt x="2" y="466"/>
                      <a:pt x="3" y="477"/>
                    </a:cubicBezTo>
                    <a:cubicBezTo>
                      <a:pt x="8" y="471"/>
                      <a:pt x="14" y="466"/>
                      <a:pt x="19" y="460"/>
                    </a:cubicBezTo>
                    <a:cubicBezTo>
                      <a:pt x="15" y="452"/>
                      <a:pt x="12" y="442"/>
                      <a:pt x="10" y="433"/>
                    </a:cubicBezTo>
                    <a:close/>
                    <a:moveTo>
                      <a:pt x="48" y="498"/>
                    </a:moveTo>
                    <a:cubicBezTo>
                      <a:pt x="47" y="497"/>
                      <a:pt x="47" y="496"/>
                      <a:pt x="46" y="495"/>
                    </a:cubicBezTo>
                    <a:cubicBezTo>
                      <a:pt x="34" y="506"/>
                      <a:pt x="23" y="518"/>
                      <a:pt x="11" y="530"/>
                    </a:cubicBezTo>
                    <a:cubicBezTo>
                      <a:pt x="13" y="540"/>
                      <a:pt x="15" y="549"/>
                      <a:pt x="18" y="559"/>
                    </a:cubicBezTo>
                    <a:cubicBezTo>
                      <a:pt x="29" y="547"/>
                      <a:pt x="41" y="536"/>
                      <a:pt x="53" y="524"/>
                    </a:cubicBezTo>
                    <a:cubicBezTo>
                      <a:pt x="53" y="515"/>
                      <a:pt x="52" y="506"/>
                      <a:pt x="48" y="498"/>
                    </a:cubicBezTo>
                    <a:close/>
                    <a:moveTo>
                      <a:pt x="54" y="610"/>
                    </a:moveTo>
                    <a:cubicBezTo>
                      <a:pt x="55" y="604"/>
                      <a:pt x="55" y="597"/>
                      <a:pt x="54" y="591"/>
                    </a:cubicBezTo>
                    <a:cubicBezTo>
                      <a:pt x="48" y="598"/>
                      <a:pt x="41" y="605"/>
                      <a:pt x="34" y="611"/>
                    </a:cubicBezTo>
                    <a:cubicBezTo>
                      <a:pt x="37" y="620"/>
                      <a:pt x="41" y="628"/>
                      <a:pt x="44" y="636"/>
                    </a:cubicBezTo>
                    <a:cubicBezTo>
                      <a:pt x="46" y="635"/>
                      <a:pt x="48" y="633"/>
                      <a:pt x="50" y="631"/>
                    </a:cubicBezTo>
                    <a:cubicBezTo>
                      <a:pt x="50" y="630"/>
                      <a:pt x="50" y="630"/>
                      <a:pt x="50" y="629"/>
                    </a:cubicBezTo>
                    <a:cubicBezTo>
                      <a:pt x="51" y="623"/>
                      <a:pt x="53" y="616"/>
                      <a:pt x="54" y="610"/>
                    </a:cubicBezTo>
                    <a:close/>
                    <a:moveTo>
                      <a:pt x="34" y="481"/>
                    </a:moveTo>
                    <a:cubicBezTo>
                      <a:pt x="25" y="490"/>
                      <a:pt x="16" y="499"/>
                      <a:pt x="7" y="508"/>
                    </a:cubicBezTo>
                    <a:cubicBezTo>
                      <a:pt x="8" y="515"/>
                      <a:pt x="10" y="523"/>
                      <a:pt x="11" y="530"/>
                    </a:cubicBezTo>
                    <a:cubicBezTo>
                      <a:pt x="23" y="518"/>
                      <a:pt x="34" y="506"/>
                      <a:pt x="46" y="495"/>
                    </a:cubicBezTo>
                    <a:cubicBezTo>
                      <a:pt x="43" y="490"/>
                      <a:pt x="38" y="486"/>
                      <a:pt x="34" y="481"/>
                    </a:cubicBezTo>
                    <a:close/>
                    <a:moveTo>
                      <a:pt x="914" y="518"/>
                    </a:moveTo>
                    <a:cubicBezTo>
                      <a:pt x="914" y="518"/>
                      <a:pt x="914" y="517"/>
                      <a:pt x="914" y="516"/>
                    </a:cubicBezTo>
                    <a:cubicBezTo>
                      <a:pt x="914" y="515"/>
                      <a:pt x="914" y="515"/>
                      <a:pt x="914" y="515"/>
                    </a:cubicBezTo>
                    <a:cubicBezTo>
                      <a:pt x="912" y="516"/>
                      <a:pt x="911" y="517"/>
                      <a:pt x="910" y="519"/>
                    </a:cubicBezTo>
                    <a:cubicBezTo>
                      <a:pt x="911" y="519"/>
                      <a:pt x="913" y="519"/>
                      <a:pt x="914" y="518"/>
                    </a:cubicBezTo>
                    <a:close/>
                    <a:moveTo>
                      <a:pt x="492" y="323"/>
                    </a:moveTo>
                    <a:cubicBezTo>
                      <a:pt x="431" y="384"/>
                      <a:pt x="369" y="446"/>
                      <a:pt x="308" y="507"/>
                    </a:cubicBezTo>
                    <a:cubicBezTo>
                      <a:pt x="313" y="515"/>
                      <a:pt x="315" y="524"/>
                      <a:pt x="316" y="533"/>
                    </a:cubicBezTo>
                    <a:cubicBezTo>
                      <a:pt x="377" y="471"/>
                      <a:pt x="441" y="407"/>
                      <a:pt x="504" y="343"/>
                    </a:cubicBezTo>
                    <a:cubicBezTo>
                      <a:pt x="500" y="337"/>
                      <a:pt x="496" y="330"/>
                      <a:pt x="492" y="323"/>
                    </a:cubicBezTo>
                    <a:close/>
                    <a:moveTo>
                      <a:pt x="50" y="557"/>
                    </a:moveTo>
                    <a:cubicBezTo>
                      <a:pt x="50" y="546"/>
                      <a:pt x="52" y="535"/>
                      <a:pt x="53" y="524"/>
                    </a:cubicBezTo>
                    <a:cubicBezTo>
                      <a:pt x="41" y="536"/>
                      <a:pt x="29" y="547"/>
                      <a:pt x="18" y="559"/>
                    </a:cubicBezTo>
                    <a:cubicBezTo>
                      <a:pt x="20" y="568"/>
                      <a:pt x="23" y="577"/>
                      <a:pt x="26" y="586"/>
                    </a:cubicBezTo>
                    <a:cubicBezTo>
                      <a:pt x="34" y="578"/>
                      <a:pt x="42" y="570"/>
                      <a:pt x="50" y="561"/>
                    </a:cubicBezTo>
                    <a:cubicBezTo>
                      <a:pt x="50" y="560"/>
                      <a:pt x="50" y="558"/>
                      <a:pt x="50" y="557"/>
                    </a:cubicBezTo>
                    <a:close/>
                    <a:moveTo>
                      <a:pt x="50" y="561"/>
                    </a:moveTo>
                    <a:cubicBezTo>
                      <a:pt x="42" y="570"/>
                      <a:pt x="34" y="578"/>
                      <a:pt x="26" y="586"/>
                    </a:cubicBezTo>
                    <a:cubicBezTo>
                      <a:pt x="28" y="595"/>
                      <a:pt x="31" y="603"/>
                      <a:pt x="34" y="611"/>
                    </a:cubicBezTo>
                    <a:cubicBezTo>
                      <a:pt x="41" y="605"/>
                      <a:pt x="48" y="598"/>
                      <a:pt x="54" y="591"/>
                    </a:cubicBezTo>
                    <a:cubicBezTo>
                      <a:pt x="53" y="581"/>
                      <a:pt x="51" y="571"/>
                      <a:pt x="50" y="561"/>
                    </a:cubicBezTo>
                    <a:close/>
                    <a:moveTo>
                      <a:pt x="488" y="316"/>
                    </a:moveTo>
                    <a:cubicBezTo>
                      <a:pt x="485" y="310"/>
                      <a:pt x="482" y="305"/>
                      <a:pt x="479" y="300"/>
                    </a:cubicBezTo>
                    <a:cubicBezTo>
                      <a:pt x="418" y="361"/>
                      <a:pt x="356" y="424"/>
                      <a:pt x="295" y="485"/>
                    </a:cubicBezTo>
                    <a:cubicBezTo>
                      <a:pt x="299" y="491"/>
                      <a:pt x="303" y="497"/>
                      <a:pt x="306" y="503"/>
                    </a:cubicBezTo>
                    <a:cubicBezTo>
                      <a:pt x="307" y="504"/>
                      <a:pt x="308" y="506"/>
                      <a:pt x="308" y="507"/>
                    </a:cubicBezTo>
                    <a:cubicBezTo>
                      <a:pt x="369" y="446"/>
                      <a:pt x="431" y="384"/>
                      <a:pt x="492" y="323"/>
                    </a:cubicBezTo>
                    <a:cubicBezTo>
                      <a:pt x="490" y="320"/>
                      <a:pt x="489" y="318"/>
                      <a:pt x="488" y="316"/>
                    </a:cubicBezTo>
                    <a:close/>
                    <a:moveTo>
                      <a:pt x="851" y="199"/>
                    </a:moveTo>
                    <a:cubicBezTo>
                      <a:pt x="808" y="243"/>
                      <a:pt x="763" y="288"/>
                      <a:pt x="717" y="334"/>
                    </a:cubicBezTo>
                    <a:cubicBezTo>
                      <a:pt x="717" y="334"/>
                      <a:pt x="717" y="335"/>
                      <a:pt x="717" y="335"/>
                    </a:cubicBezTo>
                    <a:cubicBezTo>
                      <a:pt x="720" y="343"/>
                      <a:pt x="724" y="352"/>
                      <a:pt x="728" y="360"/>
                    </a:cubicBezTo>
                    <a:cubicBezTo>
                      <a:pt x="774" y="313"/>
                      <a:pt x="821" y="267"/>
                      <a:pt x="865" y="222"/>
                    </a:cubicBezTo>
                    <a:cubicBezTo>
                      <a:pt x="860" y="214"/>
                      <a:pt x="854" y="207"/>
                      <a:pt x="851" y="199"/>
                    </a:cubicBezTo>
                    <a:close/>
                    <a:moveTo>
                      <a:pt x="877" y="244"/>
                    </a:moveTo>
                    <a:cubicBezTo>
                      <a:pt x="856" y="265"/>
                      <a:pt x="835" y="287"/>
                      <a:pt x="813" y="309"/>
                    </a:cubicBezTo>
                    <a:cubicBezTo>
                      <a:pt x="814" y="310"/>
                      <a:pt x="815" y="312"/>
                      <a:pt x="815" y="313"/>
                    </a:cubicBezTo>
                    <a:cubicBezTo>
                      <a:pt x="816" y="316"/>
                      <a:pt x="818" y="318"/>
                      <a:pt x="819" y="320"/>
                    </a:cubicBezTo>
                    <a:cubicBezTo>
                      <a:pt x="821" y="323"/>
                      <a:pt x="823" y="326"/>
                      <a:pt x="824" y="329"/>
                    </a:cubicBezTo>
                    <a:cubicBezTo>
                      <a:pt x="845" y="308"/>
                      <a:pt x="866" y="287"/>
                      <a:pt x="886" y="266"/>
                    </a:cubicBezTo>
                    <a:cubicBezTo>
                      <a:pt x="883" y="259"/>
                      <a:pt x="881" y="251"/>
                      <a:pt x="877" y="244"/>
                    </a:cubicBezTo>
                    <a:close/>
                    <a:moveTo>
                      <a:pt x="507" y="566"/>
                    </a:moveTo>
                    <a:cubicBezTo>
                      <a:pt x="508" y="560"/>
                      <a:pt x="507" y="554"/>
                      <a:pt x="506" y="548"/>
                    </a:cubicBezTo>
                    <a:cubicBezTo>
                      <a:pt x="457" y="597"/>
                      <a:pt x="410" y="644"/>
                      <a:pt x="366" y="689"/>
                    </a:cubicBezTo>
                    <a:cubicBezTo>
                      <a:pt x="368" y="691"/>
                      <a:pt x="370" y="692"/>
                      <a:pt x="372" y="693"/>
                    </a:cubicBezTo>
                    <a:cubicBezTo>
                      <a:pt x="378" y="696"/>
                      <a:pt x="385" y="695"/>
                      <a:pt x="391" y="694"/>
                    </a:cubicBezTo>
                    <a:cubicBezTo>
                      <a:pt x="393" y="693"/>
                      <a:pt x="395" y="693"/>
                      <a:pt x="397" y="692"/>
                    </a:cubicBezTo>
                    <a:cubicBezTo>
                      <a:pt x="420" y="669"/>
                      <a:pt x="444" y="645"/>
                      <a:pt x="468" y="621"/>
                    </a:cubicBezTo>
                    <a:cubicBezTo>
                      <a:pt x="468" y="618"/>
                      <a:pt x="468" y="616"/>
                      <a:pt x="468" y="613"/>
                    </a:cubicBezTo>
                    <a:cubicBezTo>
                      <a:pt x="469" y="592"/>
                      <a:pt x="501" y="586"/>
                      <a:pt x="507" y="566"/>
                    </a:cubicBezTo>
                    <a:close/>
                    <a:moveTo>
                      <a:pt x="887" y="267"/>
                    </a:moveTo>
                    <a:cubicBezTo>
                      <a:pt x="886" y="267"/>
                      <a:pt x="886" y="267"/>
                      <a:pt x="886" y="266"/>
                    </a:cubicBezTo>
                    <a:cubicBezTo>
                      <a:pt x="866" y="287"/>
                      <a:pt x="845" y="308"/>
                      <a:pt x="824" y="329"/>
                    </a:cubicBezTo>
                    <a:cubicBezTo>
                      <a:pt x="825" y="330"/>
                      <a:pt x="826" y="332"/>
                      <a:pt x="827" y="334"/>
                    </a:cubicBezTo>
                    <a:cubicBezTo>
                      <a:pt x="830" y="337"/>
                      <a:pt x="832" y="341"/>
                      <a:pt x="836" y="344"/>
                    </a:cubicBezTo>
                    <a:cubicBezTo>
                      <a:pt x="837" y="345"/>
                      <a:pt x="839" y="345"/>
                      <a:pt x="841" y="346"/>
                    </a:cubicBezTo>
                    <a:cubicBezTo>
                      <a:pt x="858" y="329"/>
                      <a:pt x="875" y="312"/>
                      <a:pt x="892" y="295"/>
                    </a:cubicBezTo>
                    <a:cubicBezTo>
                      <a:pt x="893" y="286"/>
                      <a:pt x="890" y="276"/>
                      <a:pt x="887" y="267"/>
                    </a:cubicBezTo>
                    <a:close/>
                    <a:moveTo>
                      <a:pt x="763" y="356"/>
                    </a:moveTo>
                    <a:cubicBezTo>
                      <a:pt x="763" y="356"/>
                      <a:pt x="763" y="355"/>
                      <a:pt x="763" y="354"/>
                    </a:cubicBezTo>
                    <a:cubicBezTo>
                      <a:pt x="763" y="352"/>
                      <a:pt x="765" y="350"/>
                      <a:pt x="766" y="349"/>
                    </a:cubicBezTo>
                    <a:cubicBezTo>
                      <a:pt x="767" y="348"/>
                      <a:pt x="768" y="347"/>
                      <a:pt x="769" y="346"/>
                    </a:cubicBezTo>
                    <a:cubicBezTo>
                      <a:pt x="769" y="345"/>
                      <a:pt x="770" y="344"/>
                      <a:pt x="770" y="343"/>
                    </a:cubicBezTo>
                    <a:cubicBezTo>
                      <a:pt x="772" y="340"/>
                      <a:pt x="774" y="338"/>
                      <a:pt x="775" y="336"/>
                    </a:cubicBezTo>
                    <a:cubicBezTo>
                      <a:pt x="778" y="332"/>
                      <a:pt x="781" y="328"/>
                      <a:pt x="784" y="325"/>
                    </a:cubicBezTo>
                    <a:cubicBezTo>
                      <a:pt x="787" y="322"/>
                      <a:pt x="792" y="319"/>
                      <a:pt x="793" y="315"/>
                    </a:cubicBezTo>
                    <a:cubicBezTo>
                      <a:pt x="793" y="313"/>
                      <a:pt x="793" y="312"/>
                      <a:pt x="794" y="311"/>
                    </a:cubicBezTo>
                    <a:cubicBezTo>
                      <a:pt x="795" y="309"/>
                      <a:pt x="797" y="309"/>
                      <a:pt x="798" y="310"/>
                    </a:cubicBezTo>
                    <a:cubicBezTo>
                      <a:pt x="800" y="310"/>
                      <a:pt x="801" y="310"/>
                      <a:pt x="803" y="310"/>
                    </a:cubicBezTo>
                    <a:cubicBezTo>
                      <a:pt x="804" y="310"/>
                      <a:pt x="806" y="308"/>
                      <a:pt x="806" y="306"/>
                    </a:cubicBezTo>
                    <a:cubicBezTo>
                      <a:pt x="807" y="305"/>
                      <a:pt x="807" y="304"/>
                      <a:pt x="808" y="304"/>
                    </a:cubicBezTo>
                    <a:cubicBezTo>
                      <a:pt x="808" y="303"/>
                      <a:pt x="810" y="303"/>
                      <a:pt x="810" y="304"/>
                    </a:cubicBezTo>
                    <a:cubicBezTo>
                      <a:pt x="811" y="305"/>
                      <a:pt x="812" y="306"/>
                      <a:pt x="812" y="306"/>
                    </a:cubicBezTo>
                    <a:cubicBezTo>
                      <a:pt x="813" y="307"/>
                      <a:pt x="813" y="308"/>
                      <a:pt x="813" y="309"/>
                    </a:cubicBezTo>
                    <a:cubicBezTo>
                      <a:pt x="835" y="287"/>
                      <a:pt x="856" y="265"/>
                      <a:pt x="877" y="244"/>
                    </a:cubicBezTo>
                    <a:cubicBezTo>
                      <a:pt x="875" y="238"/>
                      <a:pt x="871" y="231"/>
                      <a:pt x="868" y="226"/>
                    </a:cubicBezTo>
                    <a:cubicBezTo>
                      <a:pt x="867" y="224"/>
                      <a:pt x="866" y="223"/>
                      <a:pt x="865" y="222"/>
                    </a:cubicBezTo>
                    <a:cubicBezTo>
                      <a:pt x="821" y="267"/>
                      <a:pt x="774" y="313"/>
                      <a:pt x="728" y="360"/>
                    </a:cubicBezTo>
                    <a:cubicBezTo>
                      <a:pt x="731" y="367"/>
                      <a:pt x="735" y="374"/>
                      <a:pt x="739" y="381"/>
                    </a:cubicBezTo>
                    <a:cubicBezTo>
                      <a:pt x="739" y="381"/>
                      <a:pt x="740" y="382"/>
                      <a:pt x="740" y="383"/>
                    </a:cubicBezTo>
                    <a:cubicBezTo>
                      <a:pt x="748" y="375"/>
                      <a:pt x="755" y="368"/>
                      <a:pt x="763" y="360"/>
                    </a:cubicBezTo>
                    <a:cubicBezTo>
                      <a:pt x="763" y="359"/>
                      <a:pt x="763" y="358"/>
                      <a:pt x="763" y="356"/>
                    </a:cubicBezTo>
                    <a:close/>
                    <a:moveTo>
                      <a:pt x="759" y="390"/>
                    </a:moveTo>
                    <a:cubicBezTo>
                      <a:pt x="759" y="390"/>
                      <a:pt x="759" y="387"/>
                      <a:pt x="759" y="386"/>
                    </a:cubicBezTo>
                    <a:cubicBezTo>
                      <a:pt x="759" y="385"/>
                      <a:pt x="759" y="383"/>
                      <a:pt x="759" y="382"/>
                    </a:cubicBezTo>
                    <a:cubicBezTo>
                      <a:pt x="759" y="379"/>
                      <a:pt x="759" y="376"/>
                      <a:pt x="760" y="373"/>
                    </a:cubicBezTo>
                    <a:cubicBezTo>
                      <a:pt x="760" y="370"/>
                      <a:pt x="761" y="367"/>
                      <a:pt x="762" y="364"/>
                    </a:cubicBezTo>
                    <a:cubicBezTo>
                      <a:pt x="762" y="363"/>
                      <a:pt x="762" y="361"/>
                      <a:pt x="763" y="360"/>
                    </a:cubicBezTo>
                    <a:cubicBezTo>
                      <a:pt x="755" y="368"/>
                      <a:pt x="748" y="375"/>
                      <a:pt x="740" y="383"/>
                    </a:cubicBezTo>
                    <a:cubicBezTo>
                      <a:pt x="745" y="389"/>
                      <a:pt x="753" y="395"/>
                      <a:pt x="759" y="390"/>
                    </a:cubicBezTo>
                    <a:close/>
                    <a:moveTo>
                      <a:pt x="499" y="526"/>
                    </a:moveTo>
                    <a:cubicBezTo>
                      <a:pt x="499" y="524"/>
                      <a:pt x="499" y="523"/>
                      <a:pt x="499" y="521"/>
                    </a:cubicBezTo>
                    <a:cubicBezTo>
                      <a:pt x="449" y="572"/>
                      <a:pt x="399" y="621"/>
                      <a:pt x="353" y="668"/>
                    </a:cubicBezTo>
                    <a:cubicBezTo>
                      <a:pt x="355" y="671"/>
                      <a:pt x="358" y="675"/>
                      <a:pt x="360" y="679"/>
                    </a:cubicBezTo>
                    <a:cubicBezTo>
                      <a:pt x="362" y="683"/>
                      <a:pt x="364" y="686"/>
                      <a:pt x="366" y="689"/>
                    </a:cubicBezTo>
                    <a:cubicBezTo>
                      <a:pt x="410" y="644"/>
                      <a:pt x="457" y="597"/>
                      <a:pt x="506" y="548"/>
                    </a:cubicBezTo>
                    <a:cubicBezTo>
                      <a:pt x="504" y="541"/>
                      <a:pt x="501" y="533"/>
                      <a:pt x="499" y="526"/>
                    </a:cubicBezTo>
                    <a:close/>
                    <a:moveTo>
                      <a:pt x="563" y="375"/>
                    </a:moveTo>
                    <a:cubicBezTo>
                      <a:pt x="558" y="376"/>
                      <a:pt x="553" y="379"/>
                      <a:pt x="548" y="380"/>
                    </a:cubicBezTo>
                    <a:cubicBezTo>
                      <a:pt x="545" y="381"/>
                      <a:pt x="542" y="380"/>
                      <a:pt x="539" y="380"/>
                    </a:cubicBezTo>
                    <a:cubicBezTo>
                      <a:pt x="464" y="455"/>
                      <a:pt x="389" y="531"/>
                      <a:pt x="318" y="603"/>
                    </a:cubicBezTo>
                    <a:cubicBezTo>
                      <a:pt x="321" y="609"/>
                      <a:pt x="325" y="615"/>
                      <a:pt x="328" y="621"/>
                    </a:cubicBezTo>
                    <a:cubicBezTo>
                      <a:pt x="406" y="544"/>
                      <a:pt x="490" y="459"/>
                      <a:pt x="573" y="376"/>
                    </a:cubicBezTo>
                    <a:cubicBezTo>
                      <a:pt x="570" y="374"/>
                      <a:pt x="567" y="374"/>
                      <a:pt x="563" y="375"/>
                    </a:cubicBezTo>
                    <a:close/>
                    <a:moveTo>
                      <a:pt x="521" y="367"/>
                    </a:moveTo>
                    <a:cubicBezTo>
                      <a:pt x="520" y="366"/>
                      <a:pt x="520" y="365"/>
                      <a:pt x="519" y="364"/>
                    </a:cubicBezTo>
                    <a:cubicBezTo>
                      <a:pt x="449" y="435"/>
                      <a:pt x="378" y="507"/>
                      <a:pt x="310" y="575"/>
                    </a:cubicBezTo>
                    <a:cubicBezTo>
                      <a:pt x="309" y="577"/>
                      <a:pt x="309" y="579"/>
                      <a:pt x="309" y="581"/>
                    </a:cubicBezTo>
                    <a:cubicBezTo>
                      <a:pt x="310" y="587"/>
                      <a:pt x="312" y="591"/>
                      <a:pt x="315" y="596"/>
                    </a:cubicBezTo>
                    <a:cubicBezTo>
                      <a:pt x="316" y="598"/>
                      <a:pt x="317" y="601"/>
                      <a:pt x="318" y="603"/>
                    </a:cubicBezTo>
                    <a:cubicBezTo>
                      <a:pt x="389" y="531"/>
                      <a:pt x="464" y="455"/>
                      <a:pt x="539" y="380"/>
                    </a:cubicBezTo>
                    <a:cubicBezTo>
                      <a:pt x="532" y="377"/>
                      <a:pt x="526" y="372"/>
                      <a:pt x="521" y="367"/>
                    </a:cubicBezTo>
                    <a:close/>
                    <a:moveTo>
                      <a:pt x="577" y="387"/>
                    </a:moveTo>
                    <a:cubicBezTo>
                      <a:pt x="577" y="385"/>
                      <a:pt x="578" y="382"/>
                      <a:pt x="577" y="380"/>
                    </a:cubicBezTo>
                    <a:cubicBezTo>
                      <a:pt x="576" y="378"/>
                      <a:pt x="575" y="377"/>
                      <a:pt x="573" y="376"/>
                    </a:cubicBezTo>
                    <a:cubicBezTo>
                      <a:pt x="490" y="459"/>
                      <a:pt x="406" y="544"/>
                      <a:pt x="328" y="621"/>
                    </a:cubicBezTo>
                    <a:cubicBezTo>
                      <a:pt x="332" y="629"/>
                      <a:pt x="337" y="637"/>
                      <a:pt x="341" y="645"/>
                    </a:cubicBezTo>
                    <a:cubicBezTo>
                      <a:pt x="411" y="574"/>
                      <a:pt x="488" y="497"/>
                      <a:pt x="564" y="420"/>
                    </a:cubicBezTo>
                    <a:cubicBezTo>
                      <a:pt x="570" y="409"/>
                      <a:pt x="574" y="398"/>
                      <a:pt x="577" y="387"/>
                    </a:cubicBezTo>
                    <a:close/>
                    <a:moveTo>
                      <a:pt x="516" y="476"/>
                    </a:moveTo>
                    <a:cubicBezTo>
                      <a:pt x="528" y="462"/>
                      <a:pt x="542" y="451"/>
                      <a:pt x="553" y="437"/>
                    </a:cubicBezTo>
                    <a:cubicBezTo>
                      <a:pt x="557" y="431"/>
                      <a:pt x="561" y="426"/>
                      <a:pt x="564" y="420"/>
                    </a:cubicBezTo>
                    <a:cubicBezTo>
                      <a:pt x="488" y="497"/>
                      <a:pt x="411" y="574"/>
                      <a:pt x="341" y="645"/>
                    </a:cubicBezTo>
                    <a:cubicBezTo>
                      <a:pt x="345" y="653"/>
                      <a:pt x="349" y="660"/>
                      <a:pt x="353" y="668"/>
                    </a:cubicBezTo>
                    <a:cubicBezTo>
                      <a:pt x="399" y="621"/>
                      <a:pt x="449" y="572"/>
                      <a:pt x="499" y="521"/>
                    </a:cubicBezTo>
                    <a:cubicBezTo>
                      <a:pt x="498" y="505"/>
                      <a:pt x="506" y="489"/>
                      <a:pt x="516" y="476"/>
                    </a:cubicBezTo>
                    <a:close/>
                    <a:moveTo>
                      <a:pt x="504" y="343"/>
                    </a:moveTo>
                    <a:cubicBezTo>
                      <a:pt x="441" y="407"/>
                      <a:pt x="377" y="471"/>
                      <a:pt x="316" y="533"/>
                    </a:cubicBezTo>
                    <a:cubicBezTo>
                      <a:pt x="317" y="542"/>
                      <a:pt x="316" y="552"/>
                      <a:pt x="314" y="560"/>
                    </a:cubicBezTo>
                    <a:cubicBezTo>
                      <a:pt x="312" y="565"/>
                      <a:pt x="310" y="570"/>
                      <a:pt x="310" y="575"/>
                    </a:cubicBezTo>
                    <a:cubicBezTo>
                      <a:pt x="378" y="507"/>
                      <a:pt x="449" y="435"/>
                      <a:pt x="519" y="364"/>
                    </a:cubicBezTo>
                    <a:cubicBezTo>
                      <a:pt x="514" y="358"/>
                      <a:pt x="508" y="351"/>
                      <a:pt x="504" y="343"/>
                    </a:cubicBezTo>
                    <a:close/>
                    <a:moveTo>
                      <a:pt x="397" y="692"/>
                    </a:moveTo>
                    <a:cubicBezTo>
                      <a:pt x="407" y="690"/>
                      <a:pt x="417" y="688"/>
                      <a:pt x="426" y="683"/>
                    </a:cubicBezTo>
                    <a:cubicBezTo>
                      <a:pt x="437" y="677"/>
                      <a:pt x="447" y="667"/>
                      <a:pt x="450" y="655"/>
                    </a:cubicBezTo>
                    <a:cubicBezTo>
                      <a:pt x="452" y="649"/>
                      <a:pt x="452" y="641"/>
                      <a:pt x="457" y="637"/>
                    </a:cubicBezTo>
                    <a:cubicBezTo>
                      <a:pt x="460" y="635"/>
                      <a:pt x="464" y="634"/>
                      <a:pt x="466" y="631"/>
                    </a:cubicBezTo>
                    <a:cubicBezTo>
                      <a:pt x="469" y="628"/>
                      <a:pt x="469" y="625"/>
                      <a:pt x="468" y="621"/>
                    </a:cubicBezTo>
                    <a:cubicBezTo>
                      <a:pt x="444" y="645"/>
                      <a:pt x="420" y="669"/>
                      <a:pt x="397" y="692"/>
                    </a:cubicBezTo>
                    <a:close/>
                    <a:moveTo>
                      <a:pt x="31" y="478"/>
                    </a:moveTo>
                    <a:cubicBezTo>
                      <a:pt x="26" y="473"/>
                      <a:pt x="23" y="467"/>
                      <a:pt x="19" y="460"/>
                    </a:cubicBezTo>
                    <a:cubicBezTo>
                      <a:pt x="14" y="466"/>
                      <a:pt x="8" y="471"/>
                      <a:pt x="3" y="477"/>
                    </a:cubicBezTo>
                    <a:cubicBezTo>
                      <a:pt x="4" y="487"/>
                      <a:pt x="5" y="498"/>
                      <a:pt x="7" y="508"/>
                    </a:cubicBezTo>
                    <a:cubicBezTo>
                      <a:pt x="16" y="499"/>
                      <a:pt x="25" y="490"/>
                      <a:pt x="34" y="481"/>
                    </a:cubicBezTo>
                    <a:cubicBezTo>
                      <a:pt x="33" y="480"/>
                      <a:pt x="32" y="479"/>
                      <a:pt x="31" y="478"/>
                    </a:cubicBezTo>
                    <a:close/>
                    <a:moveTo>
                      <a:pt x="502" y="312"/>
                    </a:moveTo>
                    <a:cubicBezTo>
                      <a:pt x="520" y="294"/>
                      <a:pt x="538" y="276"/>
                      <a:pt x="556" y="258"/>
                    </a:cubicBezTo>
                    <a:cubicBezTo>
                      <a:pt x="555" y="257"/>
                      <a:pt x="555" y="256"/>
                      <a:pt x="555" y="254"/>
                    </a:cubicBezTo>
                    <a:cubicBezTo>
                      <a:pt x="557" y="254"/>
                      <a:pt x="559" y="253"/>
                      <a:pt x="560" y="254"/>
                    </a:cubicBezTo>
                    <a:cubicBezTo>
                      <a:pt x="626" y="187"/>
                      <a:pt x="689" y="124"/>
                      <a:pt x="744" y="69"/>
                    </a:cubicBezTo>
                    <a:cubicBezTo>
                      <a:pt x="737" y="63"/>
                      <a:pt x="730" y="59"/>
                      <a:pt x="722" y="54"/>
                    </a:cubicBezTo>
                    <a:cubicBezTo>
                      <a:pt x="654" y="123"/>
                      <a:pt x="574" y="203"/>
                      <a:pt x="491" y="288"/>
                    </a:cubicBezTo>
                    <a:cubicBezTo>
                      <a:pt x="495" y="296"/>
                      <a:pt x="498" y="304"/>
                      <a:pt x="502" y="312"/>
                    </a:cubicBezTo>
                    <a:close/>
                    <a:moveTo>
                      <a:pt x="674" y="287"/>
                    </a:moveTo>
                    <a:cubicBezTo>
                      <a:pt x="679" y="289"/>
                      <a:pt x="683" y="293"/>
                      <a:pt x="687" y="296"/>
                    </a:cubicBezTo>
                    <a:cubicBezTo>
                      <a:pt x="737" y="245"/>
                      <a:pt x="786" y="196"/>
                      <a:pt x="832" y="149"/>
                    </a:cubicBezTo>
                    <a:cubicBezTo>
                      <a:pt x="827" y="143"/>
                      <a:pt x="822" y="137"/>
                      <a:pt x="816" y="131"/>
                    </a:cubicBezTo>
                    <a:cubicBezTo>
                      <a:pt x="769" y="179"/>
                      <a:pt x="718" y="230"/>
                      <a:pt x="665" y="283"/>
                    </a:cubicBezTo>
                    <a:cubicBezTo>
                      <a:pt x="668" y="284"/>
                      <a:pt x="671" y="285"/>
                      <a:pt x="674" y="287"/>
                    </a:cubicBezTo>
                    <a:close/>
                    <a:moveTo>
                      <a:pt x="639" y="279"/>
                    </a:moveTo>
                    <a:cubicBezTo>
                      <a:pt x="696" y="221"/>
                      <a:pt x="750" y="166"/>
                      <a:pt x="801" y="115"/>
                    </a:cubicBezTo>
                    <a:cubicBezTo>
                      <a:pt x="795" y="109"/>
                      <a:pt x="789" y="104"/>
                      <a:pt x="783" y="98"/>
                    </a:cubicBezTo>
                    <a:cubicBezTo>
                      <a:pt x="729" y="152"/>
                      <a:pt x="670" y="212"/>
                      <a:pt x="609" y="274"/>
                    </a:cubicBezTo>
                    <a:cubicBezTo>
                      <a:pt x="619" y="276"/>
                      <a:pt x="629" y="277"/>
                      <a:pt x="639" y="279"/>
                    </a:cubicBezTo>
                    <a:close/>
                    <a:moveTo>
                      <a:pt x="579" y="262"/>
                    </a:moveTo>
                    <a:cubicBezTo>
                      <a:pt x="580" y="263"/>
                      <a:pt x="581" y="263"/>
                      <a:pt x="582" y="264"/>
                    </a:cubicBezTo>
                    <a:cubicBezTo>
                      <a:pt x="646" y="199"/>
                      <a:pt x="708" y="137"/>
                      <a:pt x="762" y="82"/>
                    </a:cubicBezTo>
                    <a:cubicBezTo>
                      <a:pt x="757" y="77"/>
                      <a:pt x="751" y="73"/>
                      <a:pt x="744" y="69"/>
                    </a:cubicBezTo>
                    <a:cubicBezTo>
                      <a:pt x="689" y="124"/>
                      <a:pt x="626" y="187"/>
                      <a:pt x="560" y="254"/>
                    </a:cubicBezTo>
                    <a:cubicBezTo>
                      <a:pt x="567" y="254"/>
                      <a:pt x="573" y="258"/>
                      <a:pt x="579" y="262"/>
                    </a:cubicBezTo>
                    <a:close/>
                    <a:moveTo>
                      <a:pt x="609" y="274"/>
                    </a:moveTo>
                    <a:cubicBezTo>
                      <a:pt x="670" y="212"/>
                      <a:pt x="729" y="152"/>
                      <a:pt x="783" y="98"/>
                    </a:cubicBezTo>
                    <a:cubicBezTo>
                      <a:pt x="776" y="93"/>
                      <a:pt x="769" y="87"/>
                      <a:pt x="762" y="82"/>
                    </a:cubicBezTo>
                    <a:cubicBezTo>
                      <a:pt x="708" y="137"/>
                      <a:pt x="646" y="199"/>
                      <a:pt x="582" y="264"/>
                    </a:cubicBezTo>
                    <a:cubicBezTo>
                      <a:pt x="591" y="268"/>
                      <a:pt x="600" y="272"/>
                      <a:pt x="609" y="274"/>
                    </a:cubicBezTo>
                    <a:close/>
                    <a:moveTo>
                      <a:pt x="690" y="300"/>
                    </a:moveTo>
                    <a:cubicBezTo>
                      <a:pt x="693" y="302"/>
                      <a:pt x="695" y="304"/>
                      <a:pt x="698" y="306"/>
                    </a:cubicBezTo>
                    <a:cubicBezTo>
                      <a:pt x="700" y="308"/>
                      <a:pt x="704" y="309"/>
                      <a:pt x="707" y="310"/>
                    </a:cubicBezTo>
                    <a:cubicBezTo>
                      <a:pt x="707" y="310"/>
                      <a:pt x="708" y="310"/>
                      <a:pt x="708" y="311"/>
                    </a:cubicBezTo>
                    <a:cubicBezTo>
                      <a:pt x="756" y="262"/>
                      <a:pt x="803" y="215"/>
                      <a:pt x="847" y="171"/>
                    </a:cubicBezTo>
                    <a:cubicBezTo>
                      <a:pt x="847" y="170"/>
                      <a:pt x="847" y="169"/>
                      <a:pt x="847" y="168"/>
                    </a:cubicBezTo>
                    <a:cubicBezTo>
                      <a:pt x="843" y="162"/>
                      <a:pt x="837" y="155"/>
                      <a:pt x="832" y="149"/>
                    </a:cubicBezTo>
                    <a:cubicBezTo>
                      <a:pt x="786" y="196"/>
                      <a:pt x="737" y="245"/>
                      <a:pt x="687" y="296"/>
                    </a:cubicBezTo>
                    <a:cubicBezTo>
                      <a:pt x="688" y="297"/>
                      <a:pt x="689" y="298"/>
                      <a:pt x="690" y="300"/>
                    </a:cubicBezTo>
                    <a:close/>
                    <a:moveTo>
                      <a:pt x="640" y="279"/>
                    </a:moveTo>
                    <a:cubicBezTo>
                      <a:pt x="648" y="280"/>
                      <a:pt x="657" y="280"/>
                      <a:pt x="665" y="283"/>
                    </a:cubicBezTo>
                    <a:cubicBezTo>
                      <a:pt x="718" y="230"/>
                      <a:pt x="769" y="179"/>
                      <a:pt x="816" y="131"/>
                    </a:cubicBezTo>
                    <a:cubicBezTo>
                      <a:pt x="814" y="128"/>
                      <a:pt x="811" y="125"/>
                      <a:pt x="808" y="123"/>
                    </a:cubicBezTo>
                    <a:cubicBezTo>
                      <a:pt x="806" y="120"/>
                      <a:pt x="803" y="118"/>
                      <a:pt x="801" y="115"/>
                    </a:cubicBezTo>
                    <a:cubicBezTo>
                      <a:pt x="750" y="166"/>
                      <a:pt x="696" y="221"/>
                      <a:pt x="639" y="279"/>
                    </a:cubicBezTo>
                    <a:cubicBezTo>
                      <a:pt x="639" y="279"/>
                      <a:pt x="640" y="279"/>
                      <a:pt x="640" y="279"/>
                    </a:cubicBezTo>
                    <a:close/>
                    <a:moveTo>
                      <a:pt x="925" y="429"/>
                    </a:moveTo>
                    <a:cubicBezTo>
                      <a:pt x="926" y="424"/>
                      <a:pt x="924" y="419"/>
                      <a:pt x="922" y="415"/>
                    </a:cubicBezTo>
                    <a:cubicBezTo>
                      <a:pt x="922" y="413"/>
                      <a:pt x="921" y="412"/>
                      <a:pt x="920" y="411"/>
                    </a:cubicBezTo>
                    <a:cubicBezTo>
                      <a:pt x="918" y="415"/>
                      <a:pt x="919" y="419"/>
                      <a:pt x="918" y="423"/>
                    </a:cubicBezTo>
                    <a:cubicBezTo>
                      <a:pt x="917" y="425"/>
                      <a:pt x="916" y="426"/>
                      <a:pt x="916" y="428"/>
                    </a:cubicBezTo>
                    <a:cubicBezTo>
                      <a:pt x="915" y="430"/>
                      <a:pt x="915" y="432"/>
                      <a:pt x="914" y="434"/>
                    </a:cubicBezTo>
                    <a:cubicBezTo>
                      <a:pt x="912" y="438"/>
                      <a:pt x="908" y="440"/>
                      <a:pt x="907" y="444"/>
                    </a:cubicBezTo>
                    <a:cubicBezTo>
                      <a:pt x="907" y="444"/>
                      <a:pt x="907" y="445"/>
                      <a:pt x="907" y="446"/>
                    </a:cubicBezTo>
                    <a:cubicBezTo>
                      <a:pt x="906" y="446"/>
                      <a:pt x="905" y="445"/>
                      <a:pt x="905" y="445"/>
                    </a:cubicBezTo>
                    <a:cubicBezTo>
                      <a:pt x="903" y="445"/>
                      <a:pt x="902" y="447"/>
                      <a:pt x="902" y="448"/>
                    </a:cubicBezTo>
                    <a:cubicBezTo>
                      <a:pt x="901" y="451"/>
                      <a:pt x="901" y="454"/>
                      <a:pt x="901" y="456"/>
                    </a:cubicBezTo>
                    <a:cubicBezTo>
                      <a:pt x="909" y="449"/>
                      <a:pt x="916" y="441"/>
                      <a:pt x="924" y="434"/>
                    </a:cubicBezTo>
                    <a:cubicBezTo>
                      <a:pt x="924" y="432"/>
                      <a:pt x="925" y="430"/>
                      <a:pt x="925" y="429"/>
                    </a:cubicBezTo>
                    <a:close/>
                    <a:moveTo>
                      <a:pt x="911" y="483"/>
                    </a:moveTo>
                    <a:cubicBezTo>
                      <a:pt x="913" y="483"/>
                      <a:pt x="917" y="484"/>
                      <a:pt x="919" y="482"/>
                    </a:cubicBezTo>
                    <a:cubicBezTo>
                      <a:pt x="920" y="481"/>
                      <a:pt x="920" y="480"/>
                      <a:pt x="920" y="479"/>
                    </a:cubicBezTo>
                    <a:cubicBezTo>
                      <a:pt x="921" y="476"/>
                      <a:pt x="921" y="474"/>
                      <a:pt x="922" y="471"/>
                    </a:cubicBezTo>
                    <a:cubicBezTo>
                      <a:pt x="918" y="475"/>
                      <a:pt x="914" y="479"/>
                      <a:pt x="910" y="483"/>
                    </a:cubicBezTo>
                    <a:cubicBezTo>
                      <a:pt x="910" y="483"/>
                      <a:pt x="910" y="483"/>
                      <a:pt x="911" y="483"/>
                    </a:cubicBezTo>
                    <a:close/>
                    <a:moveTo>
                      <a:pt x="874" y="419"/>
                    </a:moveTo>
                    <a:cubicBezTo>
                      <a:pt x="872" y="414"/>
                      <a:pt x="870" y="410"/>
                      <a:pt x="868" y="405"/>
                    </a:cubicBezTo>
                    <a:cubicBezTo>
                      <a:pt x="866" y="401"/>
                      <a:pt x="865" y="397"/>
                      <a:pt x="864" y="392"/>
                    </a:cubicBezTo>
                    <a:cubicBezTo>
                      <a:pt x="863" y="393"/>
                      <a:pt x="862" y="395"/>
                      <a:pt x="861" y="396"/>
                    </a:cubicBezTo>
                    <a:cubicBezTo>
                      <a:pt x="863" y="405"/>
                      <a:pt x="866" y="415"/>
                      <a:pt x="868" y="425"/>
                    </a:cubicBezTo>
                    <a:cubicBezTo>
                      <a:pt x="870" y="423"/>
                      <a:pt x="872" y="421"/>
                      <a:pt x="874" y="419"/>
                    </a:cubicBezTo>
                    <a:close/>
                    <a:moveTo>
                      <a:pt x="863" y="387"/>
                    </a:moveTo>
                    <a:cubicBezTo>
                      <a:pt x="863" y="384"/>
                      <a:pt x="863" y="381"/>
                      <a:pt x="864" y="378"/>
                    </a:cubicBezTo>
                    <a:cubicBezTo>
                      <a:pt x="864" y="376"/>
                      <a:pt x="863" y="373"/>
                      <a:pt x="862" y="370"/>
                    </a:cubicBezTo>
                    <a:cubicBezTo>
                      <a:pt x="862" y="369"/>
                      <a:pt x="862" y="368"/>
                      <a:pt x="863" y="367"/>
                    </a:cubicBezTo>
                    <a:cubicBezTo>
                      <a:pt x="863" y="366"/>
                      <a:pt x="864" y="366"/>
                      <a:pt x="865" y="366"/>
                    </a:cubicBezTo>
                    <a:cubicBezTo>
                      <a:pt x="866" y="366"/>
                      <a:pt x="866" y="366"/>
                      <a:pt x="867" y="367"/>
                    </a:cubicBezTo>
                    <a:cubicBezTo>
                      <a:pt x="869" y="369"/>
                      <a:pt x="870" y="373"/>
                      <a:pt x="873" y="377"/>
                    </a:cubicBezTo>
                    <a:cubicBezTo>
                      <a:pt x="874" y="378"/>
                      <a:pt x="875" y="379"/>
                      <a:pt x="876" y="380"/>
                    </a:cubicBezTo>
                    <a:cubicBezTo>
                      <a:pt x="881" y="375"/>
                      <a:pt x="886" y="370"/>
                      <a:pt x="891" y="365"/>
                    </a:cubicBezTo>
                    <a:cubicBezTo>
                      <a:pt x="890" y="362"/>
                      <a:pt x="888" y="358"/>
                      <a:pt x="886" y="356"/>
                    </a:cubicBezTo>
                    <a:cubicBezTo>
                      <a:pt x="884" y="352"/>
                      <a:pt x="881" y="348"/>
                      <a:pt x="879" y="344"/>
                    </a:cubicBezTo>
                    <a:cubicBezTo>
                      <a:pt x="871" y="352"/>
                      <a:pt x="862" y="361"/>
                      <a:pt x="854" y="369"/>
                    </a:cubicBezTo>
                    <a:cubicBezTo>
                      <a:pt x="856" y="378"/>
                      <a:pt x="858" y="387"/>
                      <a:pt x="861" y="396"/>
                    </a:cubicBezTo>
                    <a:cubicBezTo>
                      <a:pt x="862" y="395"/>
                      <a:pt x="863" y="393"/>
                      <a:pt x="864" y="392"/>
                    </a:cubicBezTo>
                    <a:cubicBezTo>
                      <a:pt x="864" y="391"/>
                      <a:pt x="863" y="389"/>
                      <a:pt x="863" y="387"/>
                    </a:cubicBezTo>
                    <a:close/>
                    <a:moveTo>
                      <a:pt x="869" y="427"/>
                    </a:moveTo>
                    <a:cubicBezTo>
                      <a:pt x="870" y="435"/>
                      <a:pt x="875" y="444"/>
                      <a:pt x="882" y="443"/>
                    </a:cubicBezTo>
                    <a:cubicBezTo>
                      <a:pt x="882" y="435"/>
                      <a:pt x="878" y="427"/>
                      <a:pt x="874" y="419"/>
                    </a:cubicBezTo>
                    <a:cubicBezTo>
                      <a:pt x="872" y="421"/>
                      <a:pt x="870" y="423"/>
                      <a:pt x="868" y="425"/>
                    </a:cubicBezTo>
                    <a:cubicBezTo>
                      <a:pt x="868" y="426"/>
                      <a:pt x="868" y="426"/>
                      <a:pt x="869" y="427"/>
                    </a:cubicBezTo>
                    <a:close/>
                    <a:moveTo>
                      <a:pt x="713" y="313"/>
                    </a:moveTo>
                    <a:cubicBezTo>
                      <a:pt x="714" y="314"/>
                      <a:pt x="714" y="316"/>
                      <a:pt x="714" y="318"/>
                    </a:cubicBezTo>
                    <a:cubicBezTo>
                      <a:pt x="715" y="321"/>
                      <a:pt x="714" y="324"/>
                      <a:pt x="715" y="327"/>
                    </a:cubicBezTo>
                    <a:cubicBezTo>
                      <a:pt x="716" y="329"/>
                      <a:pt x="716" y="332"/>
                      <a:pt x="717" y="334"/>
                    </a:cubicBezTo>
                    <a:cubicBezTo>
                      <a:pt x="763" y="288"/>
                      <a:pt x="808" y="243"/>
                      <a:pt x="851" y="199"/>
                    </a:cubicBezTo>
                    <a:cubicBezTo>
                      <a:pt x="850" y="198"/>
                      <a:pt x="850" y="197"/>
                      <a:pt x="850" y="196"/>
                    </a:cubicBezTo>
                    <a:cubicBezTo>
                      <a:pt x="847" y="188"/>
                      <a:pt x="847" y="179"/>
                      <a:pt x="847" y="171"/>
                    </a:cubicBezTo>
                    <a:cubicBezTo>
                      <a:pt x="803" y="215"/>
                      <a:pt x="756" y="262"/>
                      <a:pt x="708" y="311"/>
                    </a:cubicBezTo>
                    <a:cubicBezTo>
                      <a:pt x="710" y="311"/>
                      <a:pt x="711" y="312"/>
                      <a:pt x="713" y="313"/>
                    </a:cubicBezTo>
                    <a:close/>
                    <a:moveTo>
                      <a:pt x="386" y="193"/>
                    </a:moveTo>
                    <a:cubicBezTo>
                      <a:pt x="388" y="197"/>
                      <a:pt x="390" y="201"/>
                      <a:pt x="394" y="204"/>
                    </a:cubicBezTo>
                    <a:cubicBezTo>
                      <a:pt x="398" y="206"/>
                      <a:pt x="405" y="204"/>
                      <a:pt x="405" y="200"/>
                    </a:cubicBezTo>
                    <a:cubicBezTo>
                      <a:pt x="406" y="196"/>
                      <a:pt x="402" y="193"/>
                      <a:pt x="402" y="189"/>
                    </a:cubicBezTo>
                    <a:cubicBezTo>
                      <a:pt x="402" y="183"/>
                      <a:pt x="410" y="181"/>
                      <a:pt x="416" y="183"/>
                    </a:cubicBezTo>
                    <a:cubicBezTo>
                      <a:pt x="419" y="183"/>
                      <a:pt x="422" y="184"/>
                      <a:pt x="426" y="184"/>
                    </a:cubicBezTo>
                    <a:cubicBezTo>
                      <a:pt x="428" y="181"/>
                      <a:pt x="431" y="178"/>
                      <a:pt x="434" y="175"/>
                    </a:cubicBezTo>
                    <a:cubicBezTo>
                      <a:pt x="434" y="174"/>
                      <a:pt x="434" y="172"/>
                      <a:pt x="435" y="171"/>
                    </a:cubicBezTo>
                    <a:cubicBezTo>
                      <a:pt x="435" y="168"/>
                      <a:pt x="436" y="166"/>
                      <a:pt x="437" y="164"/>
                    </a:cubicBezTo>
                    <a:cubicBezTo>
                      <a:pt x="440" y="159"/>
                      <a:pt x="445" y="156"/>
                      <a:pt x="451" y="154"/>
                    </a:cubicBezTo>
                    <a:cubicBezTo>
                      <a:pt x="452" y="154"/>
                      <a:pt x="454" y="153"/>
                      <a:pt x="456" y="153"/>
                    </a:cubicBezTo>
                    <a:cubicBezTo>
                      <a:pt x="510" y="99"/>
                      <a:pt x="560" y="49"/>
                      <a:pt x="604" y="5"/>
                    </a:cubicBezTo>
                    <a:cubicBezTo>
                      <a:pt x="596" y="3"/>
                      <a:pt x="588" y="1"/>
                      <a:pt x="580" y="0"/>
                    </a:cubicBezTo>
                    <a:cubicBezTo>
                      <a:pt x="577" y="0"/>
                      <a:pt x="575" y="1"/>
                      <a:pt x="573" y="3"/>
                    </a:cubicBezTo>
                    <a:cubicBezTo>
                      <a:pt x="570" y="7"/>
                      <a:pt x="572" y="12"/>
                      <a:pt x="575" y="14"/>
                    </a:cubicBezTo>
                    <a:cubicBezTo>
                      <a:pt x="575" y="14"/>
                      <a:pt x="576" y="14"/>
                      <a:pt x="576" y="14"/>
                    </a:cubicBezTo>
                    <a:cubicBezTo>
                      <a:pt x="576" y="15"/>
                      <a:pt x="576" y="15"/>
                      <a:pt x="575" y="15"/>
                    </a:cubicBezTo>
                    <a:cubicBezTo>
                      <a:pt x="574" y="17"/>
                      <a:pt x="572" y="19"/>
                      <a:pt x="569" y="20"/>
                    </a:cubicBezTo>
                    <a:cubicBezTo>
                      <a:pt x="566" y="22"/>
                      <a:pt x="563" y="21"/>
                      <a:pt x="560" y="21"/>
                    </a:cubicBezTo>
                    <a:cubicBezTo>
                      <a:pt x="559" y="21"/>
                      <a:pt x="559" y="21"/>
                      <a:pt x="559" y="21"/>
                    </a:cubicBezTo>
                    <a:cubicBezTo>
                      <a:pt x="559" y="21"/>
                      <a:pt x="559" y="22"/>
                      <a:pt x="559" y="22"/>
                    </a:cubicBezTo>
                    <a:cubicBezTo>
                      <a:pt x="559" y="23"/>
                      <a:pt x="560" y="24"/>
                      <a:pt x="560" y="25"/>
                    </a:cubicBezTo>
                    <a:cubicBezTo>
                      <a:pt x="561" y="27"/>
                      <a:pt x="562" y="28"/>
                      <a:pt x="563" y="29"/>
                    </a:cubicBezTo>
                    <a:cubicBezTo>
                      <a:pt x="563" y="29"/>
                      <a:pt x="563" y="30"/>
                      <a:pt x="563" y="30"/>
                    </a:cubicBezTo>
                    <a:cubicBezTo>
                      <a:pt x="563" y="31"/>
                      <a:pt x="562" y="31"/>
                      <a:pt x="562" y="30"/>
                    </a:cubicBezTo>
                    <a:cubicBezTo>
                      <a:pt x="560" y="30"/>
                      <a:pt x="558" y="30"/>
                      <a:pt x="557" y="29"/>
                    </a:cubicBezTo>
                    <a:cubicBezTo>
                      <a:pt x="555" y="29"/>
                      <a:pt x="554" y="29"/>
                      <a:pt x="552" y="29"/>
                    </a:cubicBezTo>
                    <a:cubicBezTo>
                      <a:pt x="549" y="30"/>
                      <a:pt x="546" y="30"/>
                      <a:pt x="543" y="30"/>
                    </a:cubicBezTo>
                    <a:cubicBezTo>
                      <a:pt x="542" y="30"/>
                      <a:pt x="542" y="30"/>
                      <a:pt x="541" y="30"/>
                    </a:cubicBezTo>
                    <a:cubicBezTo>
                      <a:pt x="494" y="78"/>
                      <a:pt x="441" y="132"/>
                      <a:pt x="384" y="190"/>
                    </a:cubicBezTo>
                    <a:cubicBezTo>
                      <a:pt x="384" y="191"/>
                      <a:pt x="385" y="192"/>
                      <a:pt x="386" y="193"/>
                    </a:cubicBezTo>
                    <a:close/>
                    <a:moveTo>
                      <a:pt x="445" y="69"/>
                    </a:moveTo>
                    <a:cubicBezTo>
                      <a:pt x="448" y="69"/>
                      <a:pt x="450" y="69"/>
                      <a:pt x="452" y="69"/>
                    </a:cubicBezTo>
                    <a:cubicBezTo>
                      <a:pt x="453" y="69"/>
                      <a:pt x="454" y="70"/>
                      <a:pt x="453" y="71"/>
                    </a:cubicBezTo>
                    <a:cubicBezTo>
                      <a:pt x="452" y="73"/>
                      <a:pt x="448" y="73"/>
                      <a:pt x="446" y="74"/>
                    </a:cubicBezTo>
                    <a:cubicBezTo>
                      <a:pt x="443" y="75"/>
                      <a:pt x="439" y="76"/>
                      <a:pt x="436" y="78"/>
                    </a:cubicBezTo>
                    <a:cubicBezTo>
                      <a:pt x="434" y="78"/>
                      <a:pt x="432" y="79"/>
                      <a:pt x="430" y="80"/>
                    </a:cubicBezTo>
                    <a:cubicBezTo>
                      <a:pt x="406" y="105"/>
                      <a:pt x="380" y="131"/>
                      <a:pt x="353" y="158"/>
                    </a:cubicBezTo>
                    <a:cubicBezTo>
                      <a:pt x="354" y="159"/>
                      <a:pt x="356" y="160"/>
                      <a:pt x="357" y="161"/>
                    </a:cubicBezTo>
                    <a:cubicBezTo>
                      <a:pt x="359" y="164"/>
                      <a:pt x="361" y="168"/>
                      <a:pt x="364" y="170"/>
                    </a:cubicBezTo>
                    <a:cubicBezTo>
                      <a:pt x="365" y="171"/>
                      <a:pt x="366" y="171"/>
                      <a:pt x="367" y="172"/>
                    </a:cubicBezTo>
                    <a:cubicBezTo>
                      <a:pt x="413" y="126"/>
                      <a:pt x="456" y="83"/>
                      <a:pt x="495" y="44"/>
                    </a:cubicBezTo>
                    <a:cubicBezTo>
                      <a:pt x="494" y="44"/>
                      <a:pt x="494" y="44"/>
                      <a:pt x="494" y="44"/>
                    </a:cubicBezTo>
                    <a:cubicBezTo>
                      <a:pt x="490" y="46"/>
                      <a:pt x="487" y="48"/>
                      <a:pt x="483" y="48"/>
                    </a:cubicBezTo>
                    <a:cubicBezTo>
                      <a:pt x="480" y="47"/>
                      <a:pt x="478" y="47"/>
                      <a:pt x="476" y="45"/>
                    </a:cubicBezTo>
                    <a:cubicBezTo>
                      <a:pt x="475" y="45"/>
                      <a:pt x="474" y="44"/>
                      <a:pt x="473" y="43"/>
                    </a:cubicBezTo>
                    <a:cubicBezTo>
                      <a:pt x="472" y="43"/>
                      <a:pt x="472" y="42"/>
                      <a:pt x="472" y="41"/>
                    </a:cubicBezTo>
                    <a:cubicBezTo>
                      <a:pt x="472" y="38"/>
                      <a:pt x="474" y="39"/>
                      <a:pt x="476" y="38"/>
                    </a:cubicBezTo>
                    <a:cubicBezTo>
                      <a:pt x="478" y="38"/>
                      <a:pt x="481" y="38"/>
                      <a:pt x="483" y="38"/>
                    </a:cubicBezTo>
                    <a:cubicBezTo>
                      <a:pt x="484" y="38"/>
                      <a:pt x="487" y="40"/>
                      <a:pt x="487" y="38"/>
                    </a:cubicBezTo>
                    <a:cubicBezTo>
                      <a:pt x="486" y="36"/>
                      <a:pt x="485" y="34"/>
                      <a:pt x="484" y="34"/>
                    </a:cubicBezTo>
                    <a:cubicBezTo>
                      <a:pt x="483" y="33"/>
                      <a:pt x="482" y="33"/>
                      <a:pt x="482" y="33"/>
                    </a:cubicBezTo>
                    <a:cubicBezTo>
                      <a:pt x="481" y="33"/>
                      <a:pt x="481" y="32"/>
                      <a:pt x="480" y="32"/>
                    </a:cubicBezTo>
                    <a:cubicBezTo>
                      <a:pt x="480" y="32"/>
                      <a:pt x="479" y="31"/>
                      <a:pt x="479" y="31"/>
                    </a:cubicBezTo>
                    <a:cubicBezTo>
                      <a:pt x="467" y="43"/>
                      <a:pt x="455" y="55"/>
                      <a:pt x="443" y="68"/>
                    </a:cubicBezTo>
                    <a:cubicBezTo>
                      <a:pt x="444" y="68"/>
                      <a:pt x="444" y="68"/>
                      <a:pt x="445" y="69"/>
                    </a:cubicBezTo>
                    <a:close/>
                    <a:moveTo>
                      <a:pt x="271" y="191"/>
                    </a:moveTo>
                    <a:cubicBezTo>
                      <a:pt x="283" y="181"/>
                      <a:pt x="296" y="168"/>
                      <a:pt x="311" y="166"/>
                    </a:cubicBezTo>
                    <a:cubicBezTo>
                      <a:pt x="332" y="145"/>
                      <a:pt x="352" y="125"/>
                      <a:pt x="372" y="105"/>
                    </a:cubicBezTo>
                    <a:cubicBezTo>
                      <a:pt x="368" y="104"/>
                      <a:pt x="363" y="103"/>
                      <a:pt x="362" y="99"/>
                    </a:cubicBezTo>
                    <a:cubicBezTo>
                      <a:pt x="361" y="97"/>
                      <a:pt x="363" y="93"/>
                      <a:pt x="364" y="91"/>
                    </a:cubicBezTo>
                    <a:cubicBezTo>
                      <a:pt x="365" y="89"/>
                      <a:pt x="364" y="87"/>
                      <a:pt x="362" y="88"/>
                    </a:cubicBezTo>
                    <a:cubicBezTo>
                      <a:pt x="360" y="88"/>
                      <a:pt x="359" y="90"/>
                      <a:pt x="358" y="91"/>
                    </a:cubicBezTo>
                    <a:cubicBezTo>
                      <a:pt x="355" y="94"/>
                      <a:pt x="354" y="98"/>
                      <a:pt x="352" y="101"/>
                    </a:cubicBezTo>
                    <a:cubicBezTo>
                      <a:pt x="349" y="107"/>
                      <a:pt x="342" y="110"/>
                      <a:pt x="335" y="112"/>
                    </a:cubicBezTo>
                    <a:cubicBezTo>
                      <a:pt x="331" y="114"/>
                      <a:pt x="327" y="116"/>
                      <a:pt x="323" y="117"/>
                    </a:cubicBezTo>
                    <a:cubicBezTo>
                      <a:pt x="295" y="146"/>
                      <a:pt x="265" y="176"/>
                      <a:pt x="234" y="207"/>
                    </a:cubicBezTo>
                    <a:cubicBezTo>
                      <a:pt x="247" y="208"/>
                      <a:pt x="261" y="200"/>
                      <a:pt x="271" y="191"/>
                    </a:cubicBezTo>
                    <a:close/>
                    <a:moveTo>
                      <a:pt x="432" y="44"/>
                    </a:moveTo>
                    <a:cubicBezTo>
                      <a:pt x="432" y="45"/>
                      <a:pt x="432" y="45"/>
                      <a:pt x="432" y="45"/>
                    </a:cubicBezTo>
                    <a:cubicBezTo>
                      <a:pt x="434" y="51"/>
                      <a:pt x="428" y="54"/>
                      <a:pt x="424" y="57"/>
                    </a:cubicBezTo>
                    <a:cubicBezTo>
                      <a:pt x="423" y="57"/>
                      <a:pt x="432" y="64"/>
                      <a:pt x="433" y="65"/>
                    </a:cubicBezTo>
                    <a:cubicBezTo>
                      <a:pt x="436" y="66"/>
                      <a:pt x="439" y="67"/>
                      <a:pt x="443" y="68"/>
                    </a:cubicBezTo>
                    <a:cubicBezTo>
                      <a:pt x="455" y="55"/>
                      <a:pt x="467" y="43"/>
                      <a:pt x="479" y="31"/>
                    </a:cubicBezTo>
                    <a:cubicBezTo>
                      <a:pt x="477" y="30"/>
                      <a:pt x="474" y="28"/>
                      <a:pt x="471" y="27"/>
                    </a:cubicBezTo>
                    <a:cubicBezTo>
                      <a:pt x="465" y="25"/>
                      <a:pt x="459" y="25"/>
                      <a:pt x="453" y="25"/>
                    </a:cubicBezTo>
                    <a:cubicBezTo>
                      <a:pt x="452" y="26"/>
                      <a:pt x="451" y="26"/>
                      <a:pt x="450" y="26"/>
                    </a:cubicBezTo>
                    <a:cubicBezTo>
                      <a:pt x="444" y="32"/>
                      <a:pt x="438" y="38"/>
                      <a:pt x="432" y="44"/>
                    </a:cubicBezTo>
                    <a:cubicBezTo>
                      <a:pt x="432" y="44"/>
                      <a:pt x="432" y="44"/>
                      <a:pt x="432" y="44"/>
                    </a:cubicBezTo>
                    <a:close/>
                    <a:moveTo>
                      <a:pt x="369" y="80"/>
                    </a:moveTo>
                    <a:cubicBezTo>
                      <a:pt x="372" y="83"/>
                      <a:pt x="374" y="86"/>
                      <a:pt x="374" y="90"/>
                    </a:cubicBezTo>
                    <a:cubicBezTo>
                      <a:pt x="386" y="91"/>
                      <a:pt x="395" y="79"/>
                      <a:pt x="402" y="69"/>
                    </a:cubicBezTo>
                    <a:cubicBezTo>
                      <a:pt x="405" y="64"/>
                      <a:pt x="409" y="60"/>
                      <a:pt x="413" y="57"/>
                    </a:cubicBezTo>
                    <a:cubicBezTo>
                      <a:pt x="415" y="55"/>
                      <a:pt x="417" y="54"/>
                      <a:pt x="419" y="53"/>
                    </a:cubicBezTo>
                    <a:cubicBezTo>
                      <a:pt x="421" y="51"/>
                      <a:pt x="423" y="50"/>
                      <a:pt x="425" y="48"/>
                    </a:cubicBezTo>
                    <a:cubicBezTo>
                      <a:pt x="425" y="48"/>
                      <a:pt x="425" y="47"/>
                      <a:pt x="425" y="47"/>
                    </a:cubicBezTo>
                    <a:cubicBezTo>
                      <a:pt x="426" y="45"/>
                      <a:pt x="428" y="44"/>
                      <a:pt x="430" y="44"/>
                    </a:cubicBezTo>
                    <a:cubicBezTo>
                      <a:pt x="431" y="44"/>
                      <a:pt x="431" y="44"/>
                      <a:pt x="432" y="44"/>
                    </a:cubicBezTo>
                    <a:cubicBezTo>
                      <a:pt x="438" y="38"/>
                      <a:pt x="444" y="32"/>
                      <a:pt x="450" y="26"/>
                    </a:cubicBezTo>
                    <a:cubicBezTo>
                      <a:pt x="438" y="28"/>
                      <a:pt x="427" y="33"/>
                      <a:pt x="417" y="38"/>
                    </a:cubicBezTo>
                    <a:cubicBezTo>
                      <a:pt x="407" y="42"/>
                      <a:pt x="398" y="47"/>
                      <a:pt x="388" y="51"/>
                    </a:cubicBezTo>
                    <a:cubicBezTo>
                      <a:pt x="380" y="60"/>
                      <a:pt x="372" y="68"/>
                      <a:pt x="363" y="76"/>
                    </a:cubicBezTo>
                    <a:cubicBezTo>
                      <a:pt x="363" y="76"/>
                      <a:pt x="363" y="76"/>
                      <a:pt x="363" y="76"/>
                    </a:cubicBezTo>
                    <a:cubicBezTo>
                      <a:pt x="365" y="77"/>
                      <a:pt x="367" y="78"/>
                      <a:pt x="369" y="80"/>
                    </a:cubicBezTo>
                    <a:close/>
                    <a:moveTo>
                      <a:pt x="877" y="382"/>
                    </a:moveTo>
                    <a:cubicBezTo>
                      <a:pt x="878" y="384"/>
                      <a:pt x="879" y="387"/>
                      <a:pt x="881" y="388"/>
                    </a:cubicBezTo>
                    <a:cubicBezTo>
                      <a:pt x="882" y="388"/>
                      <a:pt x="883" y="388"/>
                      <a:pt x="883" y="388"/>
                    </a:cubicBezTo>
                    <a:cubicBezTo>
                      <a:pt x="885" y="388"/>
                      <a:pt x="886" y="389"/>
                      <a:pt x="887" y="388"/>
                    </a:cubicBezTo>
                    <a:cubicBezTo>
                      <a:pt x="889" y="387"/>
                      <a:pt x="891" y="384"/>
                      <a:pt x="892" y="382"/>
                    </a:cubicBezTo>
                    <a:cubicBezTo>
                      <a:pt x="893" y="379"/>
                      <a:pt x="893" y="376"/>
                      <a:pt x="893" y="373"/>
                    </a:cubicBezTo>
                    <a:cubicBezTo>
                      <a:pt x="893" y="370"/>
                      <a:pt x="892" y="368"/>
                      <a:pt x="891" y="365"/>
                    </a:cubicBezTo>
                    <a:cubicBezTo>
                      <a:pt x="886" y="370"/>
                      <a:pt x="881" y="375"/>
                      <a:pt x="876" y="380"/>
                    </a:cubicBezTo>
                    <a:cubicBezTo>
                      <a:pt x="876" y="381"/>
                      <a:pt x="877" y="382"/>
                      <a:pt x="877" y="382"/>
                    </a:cubicBezTo>
                    <a:close/>
                    <a:moveTo>
                      <a:pt x="489" y="285"/>
                    </a:moveTo>
                    <a:cubicBezTo>
                      <a:pt x="490" y="286"/>
                      <a:pt x="490" y="287"/>
                      <a:pt x="491" y="288"/>
                    </a:cubicBezTo>
                    <a:cubicBezTo>
                      <a:pt x="574" y="203"/>
                      <a:pt x="654" y="123"/>
                      <a:pt x="722" y="54"/>
                    </a:cubicBezTo>
                    <a:cubicBezTo>
                      <a:pt x="715" y="50"/>
                      <a:pt x="708" y="46"/>
                      <a:pt x="701" y="42"/>
                    </a:cubicBezTo>
                    <a:cubicBezTo>
                      <a:pt x="635" y="108"/>
                      <a:pt x="557" y="186"/>
                      <a:pt x="475" y="269"/>
                    </a:cubicBezTo>
                    <a:cubicBezTo>
                      <a:pt x="481" y="274"/>
                      <a:pt x="485" y="279"/>
                      <a:pt x="489" y="285"/>
                    </a:cubicBezTo>
                    <a:close/>
                    <a:moveTo>
                      <a:pt x="223" y="202"/>
                    </a:moveTo>
                    <a:cubicBezTo>
                      <a:pt x="227" y="205"/>
                      <a:pt x="231" y="206"/>
                      <a:pt x="234" y="207"/>
                    </a:cubicBezTo>
                    <a:cubicBezTo>
                      <a:pt x="265" y="176"/>
                      <a:pt x="295" y="146"/>
                      <a:pt x="323" y="117"/>
                    </a:cubicBezTo>
                    <a:cubicBezTo>
                      <a:pt x="322" y="117"/>
                      <a:pt x="322" y="118"/>
                      <a:pt x="322" y="118"/>
                    </a:cubicBezTo>
                    <a:cubicBezTo>
                      <a:pt x="313" y="121"/>
                      <a:pt x="305" y="124"/>
                      <a:pt x="296" y="128"/>
                    </a:cubicBezTo>
                    <a:cubicBezTo>
                      <a:pt x="292" y="130"/>
                      <a:pt x="288" y="131"/>
                      <a:pt x="283" y="133"/>
                    </a:cubicBezTo>
                    <a:cubicBezTo>
                      <a:pt x="281" y="134"/>
                      <a:pt x="279" y="135"/>
                      <a:pt x="277" y="136"/>
                    </a:cubicBezTo>
                    <a:cubicBezTo>
                      <a:pt x="275" y="136"/>
                      <a:pt x="274" y="136"/>
                      <a:pt x="273" y="138"/>
                    </a:cubicBezTo>
                    <a:cubicBezTo>
                      <a:pt x="273" y="139"/>
                      <a:pt x="273" y="140"/>
                      <a:pt x="274" y="142"/>
                    </a:cubicBezTo>
                    <a:cubicBezTo>
                      <a:pt x="274" y="146"/>
                      <a:pt x="276" y="149"/>
                      <a:pt x="277" y="153"/>
                    </a:cubicBezTo>
                    <a:cubicBezTo>
                      <a:pt x="277" y="157"/>
                      <a:pt x="276" y="161"/>
                      <a:pt x="273" y="163"/>
                    </a:cubicBezTo>
                    <a:cubicBezTo>
                      <a:pt x="267" y="168"/>
                      <a:pt x="258" y="166"/>
                      <a:pt x="251" y="166"/>
                    </a:cubicBezTo>
                    <a:cubicBezTo>
                      <a:pt x="247" y="166"/>
                      <a:pt x="244" y="167"/>
                      <a:pt x="241" y="168"/>
                    </a:cubicBezTo>
                    <a:cubicBezTo>
                      <a:pt x="236" y="173"/>
                      <a:pt x="230" y="178"/>
                      <a:pt x="225" y="184"/>
                    </a:cubicBezTo>
                    <a:cubicBezTo>
                      <a:pt x="223" y="190"/>
                      <a:pt x="222" y="196"/>
                      <a:pt x="223" y="202"/>
                    </a:cubicBezTo>
                    <a:close/>
                    <a:moveTo>
                      <a:pt x="372" y="177"/>
                    </a:moveTo>
                    <a:cubicBezTo>
                      <a:pt x="377" y="181"/>
                      <a:pt x="380" y="185"/>
                      <a:pt x="384" y="190"/>
                    </a:cubicBezTo>
                    <a:cubicBezTo>
                      <a:pt x="441" y="132"/>
                      <a:pt x="494" y="78"/>
                      <a:pt x="541" y="30"/>
                    </a:cubicBezTo>
                    <a:cubicBezTo>
                      <a:pt x="525" y="32"/>
                      <a:pt x="509" y="37"/>
                      <a:pt x="495" y="44"/>
                    </a:cubicBezTo>
                    <a:cubicBezTo>
                      <a:pt x="456" y="83"/>
                      <a:pt x="413" y="126"/>
                      <a:pt x="367" y="172"/>
                    </a:cubicBezTo>
                    <a:cubicBezTo>
                      <a:pt x="369" y="174"/>
                      <a:pt x="371" y="175"/>
                      <a:pt x="372" y="177"/>
                    </a:cubicBezTo>
                    <a:close/>
                    <a:moveTo>
                      <a:pt x="505" y="178"/>
                    </a:moveTo>
                    <a:cubicBezTo>
                      <a:pt x="505" y="178"/>
                      <a:pt x="505" y="179"/>
                      <a:pt x="505" y="179"/>
                    </a:cubicBezTo>
                    <a:cubicBezTo>
                      <a:pt x="505" y="179"/>
                      <a:pt x="505" y="180"/>
                      <a:pt x="504" y="180"/>
                    </a:cubicBezTo>
                    <a:cubicBezTo>
                      <a:pt x="502" y="181"/>
                      <a:pt x="500" y="181"/>
                      <a:pt x="498" y="180"/>
                    </a:cubicBezTo>
                    <a:cubicBezTo>
                      <a:pt x="488" y="190"/>
                      <a:pt x="479" y="199"/>
                      <a:pt x="469" y="209"/>
                    </a:cubicBezTo>
                    <a:cubicBezTo>
                      <a:pt x="470" y="208"/>
                      <a:pt x="471" y="208"/>
                      <a:pt x="473" y="208"/>
                    </a:cubicBezTo>
                    <a:cubicBezTo>
                      <a:pt x="474" y="208"/>
                      <a:pt x="476" y="209"/>
                      <a:pt x="477" y="211"/>
                    </a:cubicBezTo>
                    <a:cubicBezTo>
                      <a:pt x="478" y="213"/>
                      <a:pt x="477" y="215"/>
                      <a:pt x="477" y="218"/>
                    </a:cubicBezTo>
                    <a:cubicBezTo>
                      <a:pt x="477" y="220"/>
                      <a:pt x="476" y="223"/>
                      <a:pt x="476" y="226"/>
                    </a:cubicBezTo>
                    <a:cubicBezTo>
                      <a:pt x="474" y="231"/>
                      <a:pt x="470" y="237"/>
                      <a:pt x="466" y="241"/>
                    </a:cubicBezTo>
                    <a:cubicBezTo>
                      <a:pt x="464" y="243"/>
                      <a:pt x="461" y="244"/>
                      <a:pt x="459" y="245"/>
                    </a:cubicBezTo>
                    <a:cubicBezTo>
                      <a:pt x="457" y="246"/>
                      <a:pt x="456" y="247"/>
                      <a:pt x="455" y="247"/>
                    </a:cubicBezTo>
                    <a:cubicBezTo>
                      <a:pt x="453" y="247"/>
                      <a:pt x="452" y="247"/>
                      <a:pt x="450" y="248"/>
                    </a:cubicBezTo>
                    <a:cubicBezTo>
                      <a:pt x="450" y="248"/>
                      <a:pt x="450" y="248"/>
                      <a:pt x="450" y="248"/>
                    </a:cubicBezTo>
                    <a:cubicBezTo>
                      <a:pt x="449" y="248"/>
                      <a:pt x="449" y="248"/>
                      <a:pt x="449" y="248"/>
                    </a:cubicBezTo>
                    <a:cubicBezTo>
                      <a:pt x="450" y="250"/>
                      <a:pt x="451" y="250"/>
                      <a:pt x="452" y="251"/>
                    </a:cubicBezTo>
                    <a:cubicBezTo>
                      <a:pt x="453" y="252"/>
                      <a:pt x="455" y="253"/>
                      <a:pt x="456" y="253"/>
                    </a:cubicBezTo>
                    <a:cubicBezTo>
                      <a:pt x="457" y="254"/>
                      <a:pt x="457" y="254"/>
                      <a:pt x="458" y="255"/>
                    </a:cubicBezTo>
                    <a:cubicBezTo>
                      <a:pt x="539" y="173"/>
                      <a:pt x="615" y="96"/>
                      <a:pt x="679" y="31"/>
                    </a:cubicBezTo>
                    <a:cubicBezTo>
                      <a:pt x="671" y="28"/>
                      <a:pt x="663" y="24"/>
                      <a:pt x="655" y="21"/>
                    </a:cubicBezTo>
                    <a:cubicBezTo>
                      <a:pt x="610" y="67"/>
                      <a:pt x="559" y="119"/>
                      <a:pt x="503" y="174"/>
                    </a:cubicBezTo>
                    <a:cubicBezTo>
                      <a:pt x="504" y="175"/>
                      <a:pt x="505" y="177"/>
                      <a:pt x="505" y="178"/>
                    </a:cubicBezTo>
                    <a:close/>
                    <a:moveTo>
                      <a:pt x="475" y="269"/>
                    </a:moveTo>
                    <a:cubicBezTo>
                      <a:pt x="557" y="186"/>
                      <a:pt x="635" y="108"/>
                      <a:pt x="701" y="42"/>
                    </a:cubicBezTo>
                    <a:cubicBezTo>
                      <a:pt x="694" y="38"/>
                      <a:pt x="686" y="35"/>
                      <a:pt x="679" y="31"/>
                    </a:cubicBezTo>
                    <a:cubicBezTo>
                      <a:pt x="615" y="96"/>
                      <a:pt x="539" y="173"/>
                      <a:pt x="458" y="255"/>
                    </a:cubicBezTo>
                    <a:cubicBezTo>
                      <a:pt x="464" y="259"/>
                      <a:pt x="470" y="264"/>
                      <a:pt x="475" y="269"/>
                    </a:cubicBezTo>
                    <a:close/>
                    <a:moveTo>
                      <a:pt x="488" y="155"/>
                    </a:moveTo>
                    <a:cubicBezTo>
                      <a:pt x="490" y="158"/>
                      <a:pt x="493" y="161"/>
                      <a:pt x="495" y="165"/>
                    </a:cubicBezTo>
                    <a:cubicBezTo>
                      <a:pt x="496" y="167"/>
                      <a:pt x="498" y="169"/>
                      <a:pt x="501" y="171"/>
                    </a:cubicBezTo>
                    <a:cubicBezTo>
                      <a:pt x="502" y="172"/>
                      <a:pt x="503" y="173"/>
                      <a:pt x="503" y="174"/>
                    </a:cubicBezTo>
                    <a:cubicBezTo>
                      <a:pt x="559" y="119"/>
                      <a:pt x="610" y="67"/>
                      <a:pt x="655" y="21"/>
                    </a:cubicBezTo>
                    <a:cubicBezTo>
                      <a:pt x="646" y="18"/>
                      <a:pt x="637" y="14"/>
                      <a:pt x="628" y="12"/>
                    </a:cubicBezTo>
                    <a:cubicBezTo>
                      <a:pt x="586" y="54"/>
                      <a:pt x="538" y="102"/>
                      <a:pt x="487" y="154"/>
                    </a:cubicBezTo>
                    <a:cubicBezTo>
                      <a:pt x="487" y="154"/>
                      <a:pt x="488" y="155"/>
                      <a:pt x="488" y="155"/>
                    </a:cubicBezTo>
                    <a:close/>
                    <a:moveTo>
                      <a:pt x="7" y="416"/>
                    </a:moveTo>
                    <a:cubicBezTo>
                      <a:pt x="7" y="412"/>
                      <a:pt x="7" y="408"/>
                      <a:pt x="6" y="404"/>
                    </a:cubicBezTo>
                    <a:cubicBezTo>
                      <a:pt x="4" y="406"/>
                      <a:pt x="3" y="408"/>
                      <a:pt x="1" y="410"/>
                    </a:cubicBezTo>
                    <a:cubicBezTo>
                      <a:pt x="0" y="421"/>
                      <a:pt x="0" y="432"/>
                      <a:pt x="1" y="443"/>
                    </a:cubicBezTo>
                    <a:cubicBezTo>
                      <a:pt x="4" y="440"/>
                      <a:pt x="7" y="436"/>
                      <a:pt x="10" y="433"/>
                    </a:cubicBezTo>
                    <a:cubicBezTo>
                      <a:pt x="9" y="427"/>
                      <a:pt x="8" y="422"/>
                      <a:pt x="7" y="416"/>
                    </a:cubicBezTo>
                    <a:close/>
                    <a:moveTo>
                      <a:pt x="459" y="153"/>
                    </a:moveTo>
                    <a:cubicBezTo>
                      <a:pt x="460" y="154"/>
                      <a:pt x="462" y="154"/>
                      <a:pt x="463" y="154"/>
                    </a:cubicBezTo>
                    <a:cubicBezTo>
                      <a:pt x="465" y="155"/>
                      <a:pt x="466" y="156"/>
                      <a:pt x="468" y="157"/>
                    </a:cubicBezTo>
                    <a:cubicBezTo>
                      <a:pt x="469" y="157"/>
                      <a:pt x="470" y="158"/>
                      <a:pt x="471" y="157"/>
                    </a:cubicBezTo>
                    <a:cubicBezTo>
                      <a:pt x="472" y="156"/>
                      <a:pt x="472" y="155"/>
                      <a:pt x="472" y="154"/>
                    </a:cubicBezTo>
                    <a:cubicBezTo>
                      <a:pt x="472" y="153"/>
                      <a:pt x="473" y="152"/>
                      <a:pt x="473" y="151"/>
                    </a:cubicBezTo>
                    <a:cubicBezTo>
                      <a:pt x="474" y="149"/>
                      <a:pt x="474" y="147"/>
                      <a:pt x="476" y="146"/>
                    </a:cubicBezTo>
                    <a:cubicBezTo>
                      <a:pt x="477" y="146"/>
                      <a:pt x="478" y="147"/>
                      <a:pt x="478" y="147"/>
                    </a:cubicBezTo>
                    <a:cubicBezTo>
                      <a:pt x="481" y="149"/>
                      <a:pt x="485" y="151"/>
                      <a:pt x="487" y="154"/>
                    </a:cubicBezTo>
                    <a:cubicBezTo>
                      <a:pt x="538" y="102"/>
                      <a:pt x="586" y="54"/>
                      <a:pt x="628" y="12"/>
                    </a:cubicBezTo>
                    <a:cubicBezTo>
                      <a:pt x="620" y="9"/>
                      <a:pt x="612" y="7"/>
                      <a:pt x="604" y="5"/>
                    </a:cubicBezTo>
                    <a:cubicBezTo>
                      <a:pt x="560" y="49"/>
                      <a:pt x="510" y="99"/>
                      <a:pt x="456" y="153"/>
                    </a:cubicBezTo>
                    <a:cubicBezTo>
                      <a:pt x="457" y="153"/>
                      <a:pt x="458" y="153"/>
                      <a:pt x="459" y="153"/>
                    </a:cubicBezTo>
                    <a:close/>
                  </a:path>
                </a:pathLst>
              </a:custGeom>
              <a:no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44" name="Freeform 19">
              <a:extLst>
                <a:ext uri="{FF2B5EF4-FFF2-40B4-BE49-F238E27FC236}">
                  <a16:creationId xmlns:a16="http://schemas.microsoft.com/office/drawing/2014/main" id="{9ABB304A-5D70-044A-92E0-8A90C1E95390}"/>
                </a:ext>
              </a:extLst>
            </p:cNvPr>
            <p:cNvSpPr>
              <a:spLocks/>
            </p:cNvSpPr>
            <p:nvPr userDrawn="1"/>
          </p:nvSpPr>
          <p:spPr bwMode="auto">
            <a:xfrm>
              <a:off x="3994150" y="5110163"/>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20">
              <a:extLst>
                <a:ext uri="{FF2B5EF4-FFF2-40B4-BE49-F238E27FC236}">
                  <a16:creationId xmlns:a16="http://schemas.microsoft.com/office/drawing/2014/main" id="{47809058-A081-4D41-AC15-52A924357607}"/>
                </a:ext>
              </a:extLst>
            </p:cNvPr>
            <p:cNvSpPr>
              <a:spLocks/>
            </p:cNvSpPr>
            <p:nvPr userDrawn="1"/>
          </p:nvSpPr>
          <p:spPr bwMode="auto">
            <a:xfrm>
              <a:off x="7902575" y="2311400"/>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6" name="Freeform 21">
              <a:extLst>
                <a:ext uri="{FF2B5EF4-FFF2-40B4-BE49-F238E27FC236}">
                  <a16:creationId xmlns:a16="http://schemas.microsoft.com/office/drawing/2014/main" id="{7C511D61-FE0B-6840-BAE4-29112BB1A450}"/>
                </a:ext>
              </a:extLst>
            </p:cNvPr>
            <p:cNvSpPr>
              <a:spLocks/>
            </p:cNvSpPr>
            <p:nvPr userDrawn="1"/>
          </p:nvSpPr>
          <p:spPr bwMode="auto">
            <a:xfrm>
              <a:off x="8328025"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7" name="Freeform 22">
              <a:extLst>
                <a:ext uri="{FF2B5EF4-FFF2-40B4-BE49-F238E27FC236}">
                  <a16:creationId xmlns:a16="http://schemas.microsoft.com/office/drawing/2014/main" id="{5F627318-EF4A-6845-9BC2-31B9E15AF203}"/>
                </a:ext>
              </a:extLst>
            </p:cNvPr>
            <p:cNvSpPr>
              <a:spLocks/>
            </p:cNvSpPr>
            <p:nvPr userDrawn="1"/>
          </p:nvSpPr>
          <p:spPr bwMode="auto">
            <a:xfrm>
              <a:off x="7908925" y="5113338"/>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23">
              <a:extLst>
                <a:ext uri="{FF2B5EF4-FFF2-40B4-BE49-F238E27FC236}">
                  <a16:creationId xmlns:a16="http://schemas.microsoft.com/office/drawing/2014/main" id="{1C86489F-7237-BE47-AA67-FC234CF6A6FC}"/>
                </a:ext>
              </a:extLst>
            </p:cNvPr>
            <p:cNvSpPr>
              <a:spLocks/>
            </p:cNvSpPr>
            <p:nvPr userDrawn="1"/>
          </p:nvSpPr>
          <p:spPr bwMode="auto">
            <a:xfrm>
              <a:off x="3994150" y="2319338"/>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24">
              <a:extLst>
                <a:ext uri="{FF2B5EF4-FFF2-40B4-BE49-F238E27FC236}">
                  <a16:creationId xmlns:a16="http://schemas.microsoft.com/office/drawing/2014/main" id="{50D54382-3BB7-CB45-B00F-3AC515931A43}"/>
                </a:ext>
              </a:extLst>
            </p:cNvPr>
            <p:cNvSpPr>
              <a:spLocks/>
            </p:cNvSpPr>
            <p:nvPr userDrawn="1"/>
          </p:nvSpPr>
          <p:spPr bwMode="auto">
            <a:xfrm>
              <a:off x="3702050" y="3986213"/>
              <a:ext cx="373063" cy="1146175"/>
            </a:xfrm>
            <a:custGeom>
              <a:avLst/>
              <a:gdLst>
                <a:gd name="T0" fmla="*/ 98 w 98"/>
                <a:gd name="T1" fmla="*/ 301 h 301"/>
                <a:gd name="T2" fmla="*/ 0 w 98"/>
                <a:gd name="T3" fmla="*/ 0 h 301"/>
              </a:gdLst>
              <a:ahLst/>
              <a:cxnLst>
                <a:cxn ang="0">
                  <a:pos x="T0" y="T1"/>
                </a:cxn>
                <a:cxn ang="0">
                  <a:pos x="T2" y="T3"/>
                </a:cxn>
              </a:cxnLst>
              <a:rect l="0" t="0" r="r" b="b"/>
              <a:pathLst>
                <a:path w="98" h="301">
                  <a:moveTo>
                    <a:pt x="98" y="301"/>
                  </a:moveTo>
                  <a:cubicBezTo>
                    <a:pt x="39" y="212"/>
                    <a:pt x="5" y="106"/>
                    <a:pt x="0"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0" name="Freeform 25">
              <a:extLst>
                <a:ext uri="{FF2B5EF4-FFF2-40B4-BE49-F238E27FC236}">
                  <a16:creationId xmlns:a16="http://schemas.microsoft.com/office/drawing/2014/main" id="{63B2A783-AC69-D945-8F76-642B0B5E81DC}"/>
                </a:ext>
              </a:extLst>
            </p:cNvPr>
            <p:cNvSpPr>
              <a:spLocks/>
            </p:cNvSpPr>
            <p:nvPr userDrawn="1"/>
          </p:nvSpPr>
          <p:spPr bwMode="auto">
            <a:xfrm>
              <a:off x="3708400" y="2581275"/>
              <a:ext cx="369888" cy="1146175"/>
            </a:xfrm>
            <a:custGeom>
              <a:avLst/>
              <a:gdLst>
                <a:gd name="T0" fmla="*/ 0 w 97"/>
                <a:gd name="T1" fmla="*/ 301 h 301"/>
                <a:gd name="T2" fmla="*/ 24 w 97"/>
                <a:gd name="T3" fmla="*/ 142 h 301"/>
                <a:gd name="T4" fmla="*/ 97 w 97"/>
                <a:gd name="T5" fmla="*/ 0 h 301"/>
              </a:gdLst>
              <a:ahLst/>
              <a:cxnLst>
                <a:cxn ang="0">
                  <a:pos x="T0" y="T1"/>
                </a:cxn>
                <a:cxn ang="0">
                  <a:pos x="T2" y="T3"/>
                </a:cxn>
                <a:cxn ang="0">
                  <a:pos x="T4" y="T5"/>
                </a:cxn>
              </a:cxnLst>
              <a:rect l="0" t="0" r="r" b="b"/>
              <a:pathLst>
                <a:path w="97" h="301">
                  <a:moveTo>
                    <a:pt x="0" y="301"/>
                  </a:moveTo>
                  <a:cubicBezTo>
                    <a:pt x="3" y="247"/>
                    <a:pt x="9" y="194"/>
                    <a:pt x="24" y="142"/>
                  </a:cubicBezTo>
                  <a:cubicBezTo>
                    <a:pt x="38" y="90"/>
                    <a:pt x="62" y="40"/>
                    <a:pt x="97"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1" name="Freeform 26">
              <a:extLst>
                <a:ext uri="{FF2B5EF4-FFF2-40B4-BE49-F238E27FC236}">
                  <a16:creationId xmlns:a16="http://schemas.microsoft.com/office/drawing/2014/main" id="{3BCEECA2-F7A8-BD40-A1EC-2162B3ECD8BA}"/>
                </a:ext>
              </a:extLst>
            </p:cNvPr>
            <p:cNvSpPr>
              <a:spLocks/>
            </p:cNvSpPr>
            <p:nvPr userDrawn="1"/>
          </p:nvSpPr>
          <p:spPr bwMode="auto">
            <a:xfrm>
              <a:off x="8099425" y="2573338"/>
              <a:ext cx="377825" cy="1150937"/>
            </a:xfrm>
            <a:custGeom>
              <a:avLst/>
              <a:gdLst>
                <a:gd name="T0" fmla="*/ 0 w 99"/>
                <a:gd name="T1" fmla="*/ 0 h 302"/>
                <a:gd name="T2" fmla="*/ 35 w 99"/>
                <a:gd name="T3" fmla="*/ 59 h 302"/>
                <a:gd name="T4" fmla="*/ 99 w 99"/>
                <a:gd name="T5" fmla="*/ 302 h 302"/>
              </a:gdLst>
              <a:ahLst/>
              <a:cxnLst>
                <a:cxn ang="0">
                  <a:pos x="T0" y="T1"/>
                </a:cxn>
                <a:cxn ang="0">
                  <a:pos x="T2" y="T3"/>
                </a:cxn>
                <a:cxn ang="0">
                  <a:pos x="T4" y="T5"/>
                </a:cxn>
              </a:cxnLst>
              <a:rect l="0" t="0" r="r" b="b"/>
              <a:pathLst>
                <a:path w="99" h="302">
                  <a:moveTo>
                    <a:pt x="0" y="0"/>
                  </a:moveTo>
                  <a:cubicBezTo>
                    <a:pt x="14" y="18"/>
                    <a:pt x="25" y="38"/>
                    <a:pt x="35" y="59"/>
                  </a:cubicBezTo>
                  <a:cubicBezTo>
                    <a:pt x="70" y="135"/>
                    <a:pt x="94" y="218"/>
                    <a:pt x="99" y="302"/>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2" name="Freeform 27">
              <a:extLst>
                <a:ext uri="{FF2B5EF4-FFF2-40B4-BE49-F238E27FC236}">
                  <a16:creationId xmlns:a16="http://schemas.microsoft.com/office/drawing/2014/main" id="{63A2050A-6B0F-2042-9679-5133D3ED1D0D}"/>
                </a:ext>
              </a:extLst>
            </p:cNvPr>
            <p:cNvSpPr>
              <a:spLocks/>
            </p:cNvSpPr>
            <p:nvPr userDrawn="1"/>
          </p:nvSpPr>
          <p:spPr bwMode="auto">
            <a:xfrm>
              <a:off x="8110538" y="3983038"/>
              <a:ext cx="366712" cy="1157287"/>
            </a:xfrm>
            <a:custGeom>
              <a:avLst/>
              <a:gdLst>
                <a:gd name="T0" fmla="*/ 95 w 96"/>
                <a:gd name="T1" fmla="*/ 0 h 304"/>
                <a:gd name="T2" fmla="*/ 93 w 96"/>
                <a:gd name="T3" fmla="*/ 51 h 304"/>
                <a:gd name="T4" fmla="*/ 86 w 96"/>
                <a:gd name="T5" fmla="*/ 82 h 304"/>
                <a:gd name="T6" fmla="*/ 0 w 96"/>
                <a:gd name="T7" fmla="*/ 304 h 304"/>
              </a:gdLst>
              <a:ahLst/>
              <a:cxnLst>
                <a:cxn ang="0">
                  <a:pos x="T0" y="T1"/>
                </a:cxn>
                <a:cxn ang="0">
                  <a:pos x="T2" y="T3"/>
                </a:cxn>
                <a:cxn ang="0">
                  <a:pos x="T4" y="T5"/>
                </a:cxn>
                <a:cxn ang="0">
                  <a:pos x="T6" y="T7"/>
                </a:cxn>
              </a:cxnLst>
              <a:rect l="0" t="0" r="r" b="b"/>
              <a:pathLst>
                <a:path w="96" h="304">
                  <a:moveTo>
                    <a:pt x="95" y="0"/>
                  </a:moveTo>
                  <a:cubicBezTo>
                    <a:pt x="96" y="17"/>
                    <a:pt x="96" y="34"/>
                    <a:pt x="93" y="51"/>
                  </a:cubicBezTo>
                  <a:cubicBezTo>
                    <a:pt x="91" y="61"/>
                    <a:pt x="88" y="71"/>
                    <a:pt x="86" y="82"/>
                  </a:cubicBezTo>
                  <a:cubicBezTo>
                    <a:pt x="66" y="159"/>
                    <a:pt x="45" y="238"/>
                    <a:pt x="0" y="304"/>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90" name="Freeform 18">
              <a:extLst>
                <a:ext uri="{FF2B5EF4-FFF2-40B4-BE49-F238E27FC236}">
                  <a16:creationId xmlns:a16="http://schemas.microsoft.com/office/drawing/2014/main" id="{48A0DF6F-F238-9446-A917-915CAE0244D5}"/>
                </a:ext>
              </a:extLst>
            </p:cNvPr>
            <p:cNvSpPr>
              <a:spLocks/>
            </p:cNvSpPr>
            <p:nvPr userDrawn="1"/>
          </p:nvSpPr>
          <p:spPr bwMode="auto">
            <a:xfrm>
              <a:off x="3549650"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97" name="Text Placeholder 23">
            <a:extLst>
              <a:ext uri="{FF2B5EF4-FFF2-40B4-BE49-F238E27FC236}">
                <a16:creationId xmlns:a16="http://schemas.microsoft.com/office/drawing/2014/main" id="{F8461E90-A497-7347-A343-678BD39DAAA5}"/>
              </a:ext>
            </a:extLst>
          </p:cNvPr>
          <p:cNvSpPr>
            <a:spLocks noGrp="1"/>
          </p:cNvSpPr>
          <p:nvPr>
            <p:ph type="body" sz="quarter" idx="21" hasCustomPrompt="1"/>
          </p:nvPr>
        </p:nvSpPr>
        <p:spPr>
          <a:xfrm>
            <a:off x="9444032" y="5084075"/>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107" name="Text Placeholder 23">
            <a:extLst>
              <a:ext uri="{FF2B5EF4-FFF2-40B4-BE49-F238E27FC236}">
                <a16:creationId xmlns:a16="http://schemas.microsoft.com/office/drawing/2014/main" id="{D1C8CE19-8720-4F40-BD8F-AAF446DD3A8B}"/>
              </a:ext>
            </a:extLst>
          </p:cNvPr>
          <p:cNvSpPr>
            <a:spLocks noGrp="1"/>
          </p:cNvSpPr>
          <p:nvPr>
            <p:ph type="body" sz="quarter" idx="22" hasCustomPrompt="1"/>
          </p:nvPr>
        </p:nvSpPr>
        <p:spPr>
          <a:xfrm>
            <a:off x="9798056" y="3576744"/>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108" name="Text Placeholder 23">
            <a:extLst>
              <a:ext uri="{FF2B5EF4-FFF2-40B4-BE49-F238E27FC236}">
                <a16:creationId xmlns:a16="http://schemas.microsoft.com/office/drawing/2014/main" id="{702796D0-BBCB-4C44-BCC9-0087AA68EE92}"/>
              </a:ext>
            </a:extLst>
          </p:cNvPr>
          <p:cNvSpPr>
            <a:spLocks noGrp="1"/>
          </p:cNvSpPr>
          <p:nvPr>
            <p:ph type="body" sz="quarter" idx="23" hasCustomPrompt="1"/>
          </p:nvPr>
        </p:nvSpPr>
        <p:spPr>
          <a:xfrm>
            <a:off x="9365460" y="2052516"/>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grpSp>
        <p:nvGrpSpPr>
          <p:cNvPr id="109" name="Group 108">
            <a:extLst>
              <a:ext uri="{FF2B5EF4-FFF2-40B4-BE49-F238E27FC236}">
                <a16:creationId xmlns:a16="http://schemas.microsoft.com/office/drawing/2014/main" id="{C3D3AAB8-51EE-BE47-96A7-F4C6EB71FBED}"/>
              </a:ext>
            </a:extLst>
          </p:cNvPr>
          <p:cNvGrpSpPr/>
          <p:nvPr userDrawn="1"/>
        </p:nvGrpSpPr>
        <p:grpSpPr>
          <a:xfrm>
            <a:off x="4830849" y="6407537"/>
            <a:ext cx="2530305" cy="138107"/>
            <a:chOff x="2502568" y="6027821"/>
            <a:chExt cx="6689559" cy="365125"/>
          </a:xfrm>
        </p:grpSpPr>
        <p:pic>
          <p:nvPicPr>
            <p:cNvPr id="110" name="Picture 109" descr="Text, logo&#10;&#10;Description automatically generated">
              <a:extLst>
                <a:ext uri="{FF2B5EF4-FFF2-40B4-BE49-F238E27FC236}">
                  <a16:creationId xmlns:a16="http://schemas.microsoft.com/office/drawing/2014/main" id="{F30378CC-EFC7-004D-86D9-0A066147AA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1" name="Picture 110" descr="Text, logo&#10;&#10;Description automatically generated">
              <a:extLst>
                <a:ext uri="{FF2B5EF4-FFF2-40B4-BE49-F238E27FC236}">
                  <a16:creationId xmlns:a16="http://schemas.microsoft.com/office/drawing/2014/main" id="{50DC9650-F7DD-144D-8344-F200DD1FF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3658723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oint arrow Inforgraphic">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8AB9018-D1C4-2747-A5A5-68536C279161}"/>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53" name="Freeform 6">
            <a:extLst>
              <a:ext uri="{FF2B5EF4-FFF2-40B4-BE49-F238E27FC236}">
                <a16:creationId xmlns:a16="http://schemas.microsoft.com/office/drawing/2014/main" id="{E10A0B0F-C824-F84B-B463-E30858284846}"/>
              </a:ext>
            </a:extLst>
          </p:cNvPr>
          <p:cNvSpPr>
            <a:spLocks/>
          </p:cNvSpPr>
          <p:nvPr userDrawn="1"/>
        </p:nvSpPr>
        <p:spPr bwMode="auto">
          <a:xfrm>
            <a:off x="271411" y="2232803"/>
            <a:ext cx="3170178" cy="3026381"/>
          </a:xfrm>
          <a:custGeom>
            <a:avLst/>
            <a:gdLst>
              <a:gd name="T0" fmla="*/ 131 w 704"/>
              <a:gd name="T1" fmla="*/ 270 h 547"/>
              <a:gd name="T2" fmla="*/ 77 w 704"/>
              <a:gd name="T3" fmla="*/ 396 h 547"/>
              <a:gd name="T4" fmla="*/ 0 w 704"/>
              <a:gd name="T5" fmla="*/ 546 h 547"/>
              <a:gd name="T6" fmla="*/ 574 w 704"/>
              <a:gd name="T7" fmla="*/ 547 h 547"/>
              <a:gd name="T8" fmla="*/ 635 w 704"/>
              <a:gd name="T9" fmla="*/ 428 h 547"/>
              <a:gd name="T10" fmla="*/ 704 w 704"/>
              <a:gd name="T11" fmla="*/ 276 h 547"/>
              <a:gd name="T12" fmla="*/ 578 w 704"/>
              <a:gd name="T13" fmla="*/ 5 h 547"/>
              <a:gd name="T14" fmla="*/ 4 w 704"/>
              <a:gd name="T15" fmla="*/ 0 h 547"/>
              <a:gd name="T16" fmla="*/ 131 w 704"/>
              <a:gd name="T17" fmla="*/ 27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547">
                <a:moveTo>
                  <a:pt x="131" y="270"/>
                </a:moveTo>
                <a:cubicBezTo>
                  <a:pt x="105" y="307"/>
                  <a:pt x="93" y="353"/>
                  <a:pt x="77" y="396"/>
                </a:cubicBezTo>
                <a:cubicBezTo>
                  <a:pt x="58" y="449"/>
                  <a:pt x="32" y="499"/>
                  <a:pt x="0" y="546"/>
                </a:cubicBezTo>
                <a:cubicBezTo>
                  <a:pt x="193" y="546"/>
                  <a:pt x="383" y="545"/>
                  <a:pt x="574" y="547"/>
                </a:cubicBezTo>
                <a:cubicBezTo>
                  <a:pt x="598" y="508"/>
                  <a:pt x="617" y="470"/>
                  <a:pt x="635" y="428"/>
                </a:cubicBezTo>
                <a:cubicBezTo>
                  <a:pt x="657" y="378"/>
                  <a:pt x="682" y="325"/>
                  <a:pt x="704" y="276"/>
                </a:cubicBezTo>
                <a:cubicBezTo>
                  <a:pt x="659" y="188"/>
                  <a:pt x="616" y="96"/>
                  <a:pt x="578" y="5"/>
                </a:cubicBezTo>
                <a:cubicBezTo>
                  <a:pt x="386" y="2"/>
                  <a:pt x="196" y="3"/>
                  <a:pt x="4" y="0"/>
                </a:cubicBezTo>
                <a:cubicBezTo>
                  <a:pt x="46" y="90"/>
                  <a:pt x="131" y="270"/>
                  <a:pt x="131"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4" name="Freeform 7">
            <a:extLst>
              <a:ext uri="{FF2B5EF4-FFF2-40B4-BE49-F238E27FC236}">
                <a16:creationId xmlns:a16="http://schemas.microsoft.com/office/drawing/2014/main" id="{A2C6C7A6-D492-5C41-B551-99B0B6D54740}"/>
              </a:ext>
            </a:extLst>
          </p:cNvPr>
          <p:cNvSpPr>
            <a:spLocks/>
          </p:cNvSpPr>
          <p:nvPr userDrawn="1"/>
        </p:nvSpPr>
        <p:spPr bwMode="auto">
          <a:xfrm>
            <a:off x="5872200" y="2237670"/>
            <a:ext cx="3213348" cy="3017160"/>
          </a:xfrm>
          <a:custGeom>
            <a:avLst/>
            <a:gdLst>
              <a:gd name="T0" fmla="*/ 135 w 714"/>
              <a:gd name="T1" fmla="*/ 270 h 545"/>
              <a:gd name="T2" fmla="*/ 82 w 714"/>
              <a:gd name="T3" fmla="*/ 396 h 545"/>
              <a:gd name="T4" fmla="*/ 7 w 714"/>
              <a:gd name="T5" fmla="*/ 545 h 545"/>
              <a:gd name="T6" fmla="*/ 587 w 714"/>
              <a:gd name="T7" fmla="*/ 535 h 545"/>
              <a:gd name="T8" fmla="*/ 647 w 714"/>
              <a:gd name="T9" fmla="*/ 416 h 545"/>
              <a:gd name="T10" fmla="*/ 714 w 714"/>
              <a:gd name="T11" fmla="*/ 264 h 545"/>
              <a:gd name="T12" fmla="*/ 582 w 714"/>
              <a:gd name="T13" fmla="*/ 0 h 545"/>
              <a:gd name="T14" fmla="*/ 0 w 714"/>
              <a:gd name="T15" fmla="*/ 5 h 545"/>
              <a:gd name="T16" fmla="*/ 135 w 714"/>
              <a:gd name="T17" fmla="*/ 2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545">
                <a:moveTo>
                  <a:pt x="135" y="270"/>
                </a:moveTo>
                <a:cubicBezTo>
                  <a:pt x="108" y="307"/>
                  <a:pt x="97" y="353"/>
                  <a:pt x="82" y="396"/>
                </a:cubicBezTo>
                <a:cubicBezTo>
                  <a:pt x="64" y="449"/>
                  <a:pt x="38" y="499"/>
                  <a:pt x="7" y="545"/>
                </a:cubicBezTo>
                <a:cubicBezTo>
                  <a:pt x="202" y="542"/>
                  <a:pt x="395" y="537"/>
                  <a:pt x="587" y="535"/>
                </a:cubicBezTo>
                <a:cubicBezTo>
                  <a:pt x="611" y="496"/>
                  <a:pt x="629" y="458"/>
                  <a:pt x="647" y="416"/>
                </a:cubicBezTo>
                <a:cubicBezTo>
                  <a:pt x="668" y="366"/>
                  <a:pt x="693" y="314"/>
                  <a:pt x="714" y="264"/>
                </a:cubicBezTo>
                <a:cubicBezTo>
                  <a:pt x="667" y="179"/>
                  <a:pt x="622" y="89"/>
                  <a:pt x="582" y="0"/>
                </a:cubicBezTo>
                <a:cubicBezTo>
                  <a:pt x="387" y="1"/>
                  <a:pt x="195" y="5"/>
                  <a:pt x="0" y="5"/>
                </a:cubicBezTo>
                <a:cubicBezTo>
                  <a:pt x="45" y="94"/>
                  <a:pt x="135" y="270"/>
                  <a:pt x="135"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5" name="Freeform 8">
            <a:extLst>
              <a:ext uri="{FF2B5EF4-FFF2-40B4-BE49-F238E27FC236}">
                <a16:creationId xmlns:a16="http://schemas.microsoft.com/office/drawing/2014/main" id="{0B1615B6-9D86-A143-979A-BB3A2064606E}"/>
              </a:ext>
            </a:extLst>
          </p:cNvPr>
          <p:cNvSpPr>
            <a:spLocks/>
          </p:cNvSpPr>
          <p:nvPr userDrawn="1"/>
        </p:nvSpPr>
        <p:spPr bwMode="auto">
          <a:xfrm>
            <a:off x="3051139" y="2245813"/>
            <a:ext cx="3173932" cy="2998723"/>
          </a:xfrm>
          <a:custGeom>
            <a:avLst/>
            <a:gdLst>
              <a:gd name="T0" fmla="*/ 130 w 705"/>
              <a:gd name="T1" fmla="*/ 270 h 542"/>
              <a:gd name="T2" fmla="*/ 8 w 705"/>
              <a:gd name="T3" fmla="*/ 542 h 542"/>
              <a:gd name="T4" fmla="*/ 582 w 705"/>
              <a:gd name="T5" fmla="*/ 537 h 542"/>
              <a:gd name="T6" fmla="*/ 705 w 705"/>
              <a:gd name="T7" fmla="*/ 266 h 542"/>
              <a:gd name="T8" fmla="*/ 585 w 705"/>
              <a:gd name="T9" fmla="*/ 0 h 542"/>
              <a:gd name="T10" fmla="*/ 0 w 705"/>
              <a:gd name="T11" fmla="*/ 5 h 542"/>
              <a:gd name="T12" fmla="*/ 130 w 705"/>
              <a:gd name="T13" fmla="*/ 270 h 542"/>
            </a:gdLst>
            <a:ahLst/>
            <a:cxnLst>
              <a:cxn ang="0">
                <a:pos x="T0" y="T1"/>
              </a:cxn>
              <a:cxn ang="0">
                <a:pos x="T2" y="T3"/>
              </a:cxn>
              <a:cxn ang="0">
                <a:pos x="T4" y="T5"/>
              </a:cxn>
              <a:cxn ang="0">
                <a:pos x="T6" y="T7"/>
              </a:cxn>
              <a:cxn ang="0">
                <a:pos x="T8" y="T9"/>
              </a:cxn>
              <a:cxn ang="0">
                <a:pos x="T10" y="T11"/>
              </a:cxn>
              <a:cxn ang="0">
                <a:pos x="T12" y="T13"/>
              </a:cxn>
            </a:cxnLst>
            <a:rect l="0" t="0" r="r" b="b"/>
            <a:pathLst>
              <a:path w="705" h="542">
                <a:moveTo>
                  <a:pt x="130" y="270"/>
                </a:moveTo>
                <a:cubicBezTo>
                  <a:pt x="90" y="361"/>
                  <a:pt x="48" y="451"/>
                  <a:pt x="8" y="542"/>
                </a:cubicBezTo>
                <a:cubicBezTo>
                  <a:pt x="199" y="541"/>
                  <a:pt x="392" y="538"/>
                  <a:pt x="582" y="537"/>
                </a:cubicBezTo>
                <a:cubicBezTo>
                  <a:pt x="627" y="447"/>
                  <a:pt x="667" y="359"/>
                  <a:pt x="705" y="266"/>
                </a:cubicBezTo>
                <a:cubicBezTo>
                  <a:pt x="660" y="180"/>
                  <a:pt x="620" y="91"/>
                  <a:pt x="585" y="0"/>
                </a:cubicBezTo>
                <a:cubicBezTo>
                  <a:pt x="391" y="8"/>
                  <a:pt x="193" y="11"/>
                  <a:pt x="0" y="5"/>
                </a:cubicBezTo>
                <a:cubicBezTo>
                  <a:pt x="44" y="94"/>
                  <a:pt x="130" y="270"/>
                  <a:pt x="130"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6" name="Freeform 9">
            <a:extLst>
              <a:ext uri="{FF2B5EF4-FFF2-40B4-BE49-F238E27FC236}">
                <a16:creationId xmlns:a16="http://schemas.microsoft.com/office/drawing/2014/main" id="{98B0D9DF-9CA0-AC47-86FA-573F47B3639C}"/>
              </a:ext>
            </a:extLst>
          </p:cNvPr>
          <p:cNvSpPr>
            <a:spLocks/>
          </p:cNvSpPr>
          <p:nvPr userDrawn="1"/>
        </p:nvSpPr>
        <p:spPr bwMode="auto">
          <a:xfrm>
            <a:off x="8710630" y="2256177"/>
            <a:ext cx="3190824" cy="2959539"/>
          </a:xfrm>
          <a:custGeom>
            <a:avLst/>
            <a:gdLst>
              <a:gd name="T0" fmla="*/ 130 w 709"/>
              <a:gd name="T1" fmla="*/ 266 h 535"/>
              <a:gd name="T2" fmla="*/ 5 w 709"/>
              <a:gd name="T3" fmla="*/ 535 h 535"/>
              <a:gd name="T4" fmla="*/ 584 w 709"/>
              <a:gd name="T5" fmla="*/ 533 h 535"/>
              <a:gd name="T6" fmla="*/ 709 w 709"/>
              <a:gd name="T7" fmla="*/ 265 h 535"/>
              <a:gd name="T8" fmla="*/ 589 w 709"/>
              <a:gd name="T9" fmla="*/ 0 h 535"/>
              <a:gd name="T10" fmla="*/ 0 w 709"/>
              <a:gd name="T11" fmla="*/ 2 h 535"/>
              <a:gd name="T12" fmla="*/ 130 w 709"/>
              <a:gd name="T13" fmla="*/ 266 h 535"/>
            </a:gdLst>
            <a:ahLst/>
            <a:cxnLst>
              <a:cxn ang="0">
                <a:pos x="T0" y="T1"/>
              </a:cxn>
              <a:cxn ang="0">
                <a:pos x="T2" y="T3"/>
              </a:cxn>
              <a:cxn ang="0">
                <a:pos x="T4" y="T5"/>
              </a:cxn>
              <a:cxn ang="0">
                <a:pos x="T6" y="T7"/>
              </a:cxn>
              <a:cxn ang="0">
                <a:pos x="T8" y="T9"/>
              </a:cxn>
              <a:cxn ang="0">
                <a:pos x="T10" y="T11"/>
              </a:cxn>
              <a:cxn ang="0">
                <a:pos x="T12" y="T13"/>
              </a:cxn>
            </a:cxnLst>
            <a:rect l="0" t="0" r="r" b="b"/>
            <a:pathLst>
              <a:path w="709" h="535">
                <a:moveTo>
                  <a:pt x="130" y="266"/>
                </a:moveTo>
                <a:cubicBezTo>
                  <a:pt x="89" y="356"/>
                  <a:pt x="46" y="445"/>
                  <a:pt x="5" y="535"/>
                </a:cubicBezTo>
                <a:cubicBezTo>
                  <a:pt x="197" y="535"/>
                  <a:pt x="391" y="533"/>
                  <a:pt x="584" y="533"/>
                </a:cubicBezTo>
                <a:cubicBezTo>
                  <a:pt x="629" y="444"/>
                  <a:pt x="670" y="357"/>
                  <a:pt x="709" y="265"/>
                </a:cubicBezTo>
                <a:cubicBezTo>
                  <a:pt x="664" y="179"/>
                  <a:pt x="624" y="90"/>
                  <a:pt x="589" y="0"/>
                </a:cubicBezTo>
                <a:cubicBezTo>
                  <a:pt x="394" y="7"/>
                  <a:pt x="194" y="9"/>
                  <a:pt x="0" y="2"/>
                </a:cubicBezTo>
                <a:cubicBezTo>
                  <a:pt x="43" y="90"/>
                  <a:pt x="130" y="266"/>
                  <a:pt x="130" y="266"/>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8" name="Freeform 31">
            <a:extLst>
              <a:ext uri="{FF2B5EF4-FFF2-40B4-BE49-F238E27FC236}">
                <a16:creationId xmlns:a16="http://schemas.microsoft.com/office/drawing/2014/main" id="{E648F237-38E1-F946-B557-6E4A0FA91C0D}"/>
              </a:ext>
            </a:extLst>
          </p:cNvPr>
          <p:cNvSpPr>
            <a:spLocks/>
          </p:cNvSpPr>
          <p:nvPr userDrawn="1"/>
        </p:nvSpPr>
        <p:spPr bwMode="auto">
          <a:xfrm>
            <a:off x="4400550" y="1330097"/>
            <a:ext cx="3390900" cy="97393"/>
          </a:xfrm>
          <a:custGeom>
            <a:avLst/>
            <a:gdLst>
              <a:gd name="T0" fmla="*/ 0 w 871"/>
              <a:gd name="T1" fmla="*/ 25 h 25"/>
              <a:gd name="T2" fmla="*/ 871 w 871"/>
              <a:gd name="T3" fmla="*/ 3 h 25"/>
            </a:gdLst>
            <a:ahLst/>
            <a:cxnLst>
              <a:cxn ang="0">
                <a:pos x="T0" y="T1"/>
              </a:cxn>
              <a:cxn ang="0">
                <a:pos x="T2" y="T3"/>
              </a:cxn>
            </a:cxnLst>
            <a:rect l="0" t="0" r="r" b="b"/>
            <a:pathLst>
              <a:path w="871" h="25">
                <a:moveTo>
                  <a:pt x="0" y="25"/>
                </a:moveTo>
                <a:cubicBezTo>
                  <a:pt x="290" y="7"/>
                  <a:pt x="580" y="0"/>
                  <a:pt x="871" y="3"/>
                </a:cubicBezTo>
              </a:path>
            </a:pathLst>
          </a:custGeom>
          <a:noFill/>
          <a:ln w="12700"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898ABE68-06B2-2B4F-89FB-3B3B13AB83CE}"/>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76" name="Text Placeholder 23">
            <a:extLst>
              <a:ext uri="{FF2B5EF4-FFF2-40B4-BE49-F238E27FC236}">
                <a16:creationId xmlns:a16="http://schemas.microsoft.com/office/drawing/2014/main" id="{642447BF-00C7-9C46-A57E-528F4DE50154}"/>
              </a:ext>
            </a:extLst>
          </p:cNvPr>
          <p:cNvSpPr>
            <a:spLocks noGrp="1"/>
          </p:cNvSpPr>
          <p:nvPr>
            <p:ph type="body" sz="quarter" idx="18" hasCustomPrompt="1"/>
          </p:nvPr>
        </p:nvSpPr>
        <p:spPr>
          <a:xfrm>
            <a:off x="1074780"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 HEADING</a:t>
            </a:r>
          </a:p>
        </p:txBody>
      </p:sp>
      <p:sp>
        <p:nvSpPr>
          <p:cNvPr id="78" name="Text Placeholder 23">
            <a:extLst>
              <a:ext uri="{FF2B5EF4-FFF2-40B4-BE49-F238E27FC236}">
                <a16:creationId xmlns:a16="http://schemas.microsoft.com/office/drawing/2014/main" id="{50BEF1D7-5F19-2941-8816-E288244744E8}"/>
              </a:ext>
            </a:extLst>
          </p:cNvPr>
          <p:cNvSpPr>
            <a:spLocks noGrp="1"/>
          </p:cNvSpPr>
          <p:nvPr>
            <p:ph type="body" sz="quarter" idx="16" hasCustomPrompt="1"/>
          </p:nvPr>
        </p:nvSpPr>
        <p:spPr>
          <a:xfrm>
            <a:off x="1074780"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79" name="Text Placeholder 23">
            <a:extLst>
              <a:ext uri="{FF2B5EF4-FFF2-40B4-BE49-F238E27FC236}">
                <a16:creationId xmlns:a16="http://schemas.microsoft.com/office/drawing/2014/main" id="{3575DDFC-5CDA-AB4A-8D74-35D6EB3F6B53}"/>
              </a:ext>
            </a:extLst>
          </p:cNvPr>
          <p:cNvSpPr>
            <a:spLocks noGrp="1"/>
          </p:cNvSpPr>
          <p:nvPr>
            <p:ph type="body" sz="quarter" idx="19" hasCustomPrompt="1"/>
          </p:nvPr>
        </p:nvSpPr>
        <p:spPr>
          <a:xfrm>
            <a:off x="3709094"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0" name="Text Placeholder 23">
            <a:extLst>
              <a:ext uri="{FF2B5EF4-FFF2-40B4-BE49-F238E27FC236}">
                <a16:creationId xmlns:a16="http://schemas.microsoft.com/office/drawing/2014/main" id="{59EA635A-236B-6E42-B2AD-3601614BEFAC}"/>
              </a:ext>
            </a:extLst>
          </p:cNvPr>
          <p:cNvSpPr>
            <a:spLocks noGrp="1"/>
          </p:cNvSpPr>
          <p:nvPr>
            <p:ph type="body" sz="quarter" idx="20" hasCustomPrompt="1"/>
          </p:nvPr>
        </p:nvSpPr>
        <p:spPr>
          <a:xfrm>
            <a:off x="3709094"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91" name="Text Placeholder 23">
            <a:extLst>
              <a:ext uri="{FF2B5EF4-FFF2-40B4-BE49-F238E27FC236}">
                <a16:creationId xmlns:a16="http://schemas.microsoft.com/office/drawing/2014/main" id="{A6237D36-CFAB-9349-869A-805E901E4C8A}"/>
              </a:ext>
            </a:extLst>
          </p:cNvPr>
          <p:cNvSpPr>
            <a:spLocks noGrp="1"/>
          </p:cNvSpPr>
          <p:nvPr>
            <p:ph type="body" sz="quarter" idx="21" hasCustomPrompt="1"/>
          </p:nvPr>
        </p:nvSpPr>
        <p:spPr>
          <a:xfrm>
            <a:off x="657943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2" name="Text Placeholder 23">
            <a:extLst>
              <a:ext uri="{FF2B5EF4-FFF2-40B4-BE49-F238E27FC236}">
                <a16:creationId xmlns:a16="http://schemas.microsoft.com/office/drawing/2014/main" id="{66961305-EA7D-0F49-9FE1-446B0EB4BB90}"/>
              </a:ext>
            </a:extLst>
          </p:cNvPr>
          <p:cNvSpPr>
            <a:spLocks noGrp="1"/>
          </p:cNvSpPr>
          <p:nvPr>
            <p:ph type="body" sz="quarter" idx="22" hasCustomPrompt="1"/>
          </p:nvPr>
        </p:nvSpPr>
        <p:spPr>
          <a:xfrm>
            <a:off x="657943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93" name="Text Placeholder 23">
            <a:extLst>
              <a:ext uri="{FF2B5EF4-FFF2-40B4-BE49-F238E27FC236}">
                <a16:creationId xmlns:a16="http://schemas.microsoft.com/office/drawing/2014/main" id="{5E14F0AB-16FA-BF48-9237-4173D77C5852}"/>
              </a:ext>
            </a:extLst>
          </p:cNvPr>
          <p:cNvSpPr>
            <a:spLocks noGrp="1"/>
          </p:cNvSpPr>
          <p:nvPr>
            <p:ph type="body" sz="quarter" idx="23" hasCustomPrompt="1"/>
          </p:nvPr>
        </p:nvSpPr>
        <p:spPr>
          <a:xfrm>
            <a:off x="940800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4" name="Text Placeholder 23">
            <a:extLst>
              <a:ext uri="{FF2B5EF4-FFF2-40B4-BE49-F238E27FC236}">
                <a16:creationId xmlns:a16="http://schemas.microsoft.com/office/drawing/2014/main" id="{6812D4C4-B594-014A-868E-78DDB39536FA}"/>
              </a:ext>
            </a:extLst>
          </p:cNvPr>
          <p:cNvSpPr>
            <a:spLocks noGrp="1"/>
          </p:cNvSpPr>
          <p:nvPr>
            <p:ph type="body" sz="quarter" idx="24" hasCustomPrompt="1"/>
          </p:nvPr>
        </p:nvSpPr>
        <p:spPr>
          <a:xfrm>
            <a:off x="940800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Tree>
    <p:extLst>
      <p:ext uri="{BB962C8B-B14F-4D97-AF65-F5344CB8AC3E}">
        <p14:creationId xmlns:p14="http://schemas.microsoft.com/office/powerpoint/2010/main" val="240558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000" fill="hold"/>
                                        <p:tgtEl>
                                          <p:spTgt spid="54"/>
                                        </p:tgtEl>
                                        <p:attrNameLst>
                                          <p:attrName>ppt_x</p:attrName>
                                        </p:attrNameLst>
                                      </p:cBhvr>
                                      <p:tavLst>
                                        <p:tav tm="0">
                                          <p:val>
                                            <p:strVal val="0-#ppt_w/2"/>
                                          </p:val>
                                        </p:tav>
                                        <p:tav tm="100000">
                                          <p:val>
                                            <p:strVal val="#ppt_x"/>
                                          </p:val>
                                        </p:tav>
                                      </p:tavLst>
                                    </p:anim>
                                    <p:anim calcmode="lin" valueType="num">
                                      <p:cBhvr additive="base">
                                        <p:cTn id="12" dur="10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0-#ppt_w/2"/>
                                          </p:val>
                                        </p:tav>
                                        <p:tav tm="100000">
                                          <p:val>
                                            <p:strVal val="#ppt_x"/>
                                          </p:val>
                                        </p:tav>
                                      </p:tavLst>
                                    </p:anim>
                                    <p:anim calcmode="lin" valueType="num">
                                      <p:cBhvr additive="base">
                                        <p:cTn id="16" dur="10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0-#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tep Inforgraphic  B">
    <p:spTree>
      <p:nvGrpSpPr>
        <p:cNvPr id="1" name=""/>
        <p:cNvGrpSpPr/>
        <p:nvPr/>
      </p:nvGrpSpPr>
      <p:grpSpPr>
        <a:xfrm>
          <a:off x="0" y="0"/>
          <a:ext cx="0" cy="0"/>
          <a:chOff x="0" y="0"/>
          <a:chExt cx="0" cy="0"/>
        </a:xfrm>
      </p:grpSpPr>
      <p:sp>
        <p:nvSpPr>
          <p:cNvPr id="59" name="Freeform 22">
            <a:extLst>
              <a:ext uri="{FF2B5EF4-FFF2-40B4-BE49-F238E27FC236}">
                <a16:creationId xmlns:a16="http://schemas.microsoft.com/office/drawing/2014/main" id="{B68051CA-AAD9-DF4F-83E1-3F06EE70EA1E}"/>
              </a:ext>
            </a:extLst>
          </p:cNvPr>
          <p:cNvSpPr>
            <a:spLocks/>
          </p:cNvSpPr>
          <p:nvPr userDrawn="1"/>
        </p:nvSpPr>
        <p:spPr bwMode="auto">
          <a:xfrm>
            <a:off x="1746640"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0" name="Freeform 22">
            <a:extLst>
              <a:ext uri="{FF2B5EF4-FFF2-40B4-BE49-F238E27FC236}">
                <a16:creationId xmlns:a16="http://schemas.microsoft.com/office/drawing/2014/main" id="{FB14D03A-2C17-7346-826C-73DF4D024B3B}"/>
              </a:ext>
            </a:extLst>
          </p:cNvPr>
          <p:cNvSpPr>
            <a:spLocks/>
          </p:cNvSpPr>
          <p:nvPr userDrawn="1"/>
        </p:nvSpPr>
        <p:spPr bwMode="auto">
          <a:xfrm>
            <a:off x="4048601"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1" name="Freeform 22">
            <a:extLst>
              <a:ext uri="{FF2B5EF4-FFF2-40B4-BE49-F238E27FC236}">
                <a16:creationId xmlns:a16="http://schemas.microsoft.com/office/drawing/2014/main" id="{47553A37-5082-914C-BC5A-C49C3C303EBD}"/>
              </a:ext>
            </a:extLst>
          </p:cNvPr>
          <p:cNvSpPr>
            <a:spLocks/>
          </p:cNvSpPr>
          <p:nvPr userDrawn="1"/>
        </p:nvSpPr>
        <p:spPr bwMode="auto">
          <a:xfrm>
            <a:off x="6379138"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2" name="Freeform 22">
            <a:extLst>
              <a:ext uri="{FF2B5EF4-FFF2-40B4-BE49-F238E27FC236}">
                <a16:creationId xmlns:a16="http://schemas.microsoft.com/office/drawing/2014/main" id="{6A01C89F-A1DA-E74A-B109-43A6FBDCFEB7}"/>
              </a:ext>
            </a:extLst>
          </p:cNvPr>
          <p:cNvSpPr>
            <a:spLocks/>
          </p:cNvSpPr>
          <p:nvPr userDrawn="1"/>
        </p:nvSpPr>
        <p:spPr bwMode="auto">
          <a:xfrm>
            <a:off x="8912789"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Freeform 6">
            <a:extLst>
              <a:ext uri="{FF2B5EF4-FFF2-40B4-BE49-F238E27FC236}">
                <a16:creationId xmlns:a16="http://schemas.microsoft.com/office/drawing/2014/main" id="{2A078533-4E22-0843-991D-B85294770F44}"/>
              </a:ext>
            </a:extLst>
          </p:cNvPr>
          <p:cNvSpPr>
            <a:spLocks/>
          </p:cNvSpPr>
          <p:nvPr userDrawn="1"/>
        </p:nvSpPr>
        <p:spPr bwMode="auto">
          <a:xfrm>
            <a:off x="38100" y="312738"/>
            <a:ext cx="12153900" cy="1997075"/>
          </a:xfrm>
          <a:custGeom>
            <a:avLst/>
            <a:gdLst>
              <a:gd name="T0" fmla="*/ 0 w 3204"/>
              <a:gd name="T1" fmla="*/ 490 h 526"/>
              <a:gd name="T2" fmla="*/ 568 w 3204"/>
              <a:gd name="T3" fmla="*/ 493 h 526"/>
              <a:gd name="T4" fmla="*/ 801 w 3204"/>
              <a:gd name="T5" fmla="*/ 452 h 526"/>
              <a:gd name="T6" fmla="*/ 906 w 3204"/>
              <a:gd name="T7" fmla="*/ 281 h 526"/>
              <a:gd name="T8" fmla="*/ 616 w 3204"/>
              <a:gd name="T9" fmla="*/ 41 h 526"/>
              <a:gd name="T10" fmla="*/ 464 w 3204"/>
              <a:gd name="T11" fmla="*/ 367 h 526"/>
              <a:gd name="T12" fmla="*/ 891 w 3204"/>
              <a:gd name="T13" fmla="*/ 495 h 526"/>
              <a:gd name="T14" fmla="*/ 1178 w 3204"/>
              <a:gd name="T15" fmla="*/ 498 h 526"/>
              <a:gd name="T16" fmla="*/ 1401 w 3204"/>
              <a:gd name="T17" fmla="*/ 464 h 526"/>
              <a:gd name="T18" fmla="*/ 1457 w 3204"/>
              <a:gd name="T19" fmla="*/ 123 h 526"/>
              <a:gd name="T20" fmla="*/ 1091 w 3204"/>
              <a:gd name="T21" fmla="*/ 143 h 526"/>
              <a:gd name="T22" fmla="*/ 1069 w 3204"/>
              <a:gd name="T23" fmla="*/ 346 h 526"/>
              <a:gd name="T24" fmla="*/ 1222 w 3204"/>
              <a:gd name="T25" fmla="*/ 487 h 526"/>
              <a:gd name="T26" fmla="*/ 1495 w 3204"/>
              <a:gd name="T27" fmla="*/ 498 h 526"/>
              <a:gd name="T28" fmla="*/ 1772 w 3204"/>
              <a:gd name="T29" fmla="*/ 500 h 526"/>
              <a:gd name="T30" fmla="*/ 2131 w 3204"/>
              <a:gd name="T31" fmla="*/ 276 h 526"/>
              <a:gd name="T32" fmla="*/ 1824 w 3204"/>
              <a:gd name="T33" fmla="*/ 64 h 526"/>
              <a:gd name="T34" fmla="*/ 1743 w 3204"/>
              <a:gd name="T35" fmla="*/ 421 h 526"/>
              <a:gd name="T36" fmla="*/ 1969 w 3204"/>
              <a:gd name="T37" fmla="*/ 499 h 526"/>
              <a:gd name="T38" fmla="*/ 2239 w 3204"/>
              <a:gd name="T39" fmla="*/ 492 h 526"/>
              <a:gd name="T40" fmla="*/ 2510 w 3204"/>
              <a:gd name="T41" fmla="*/ 496 h 526"/>
              <a:gd name="T42" fmla="*/ 2727 w 3204"/>
              <a:gd name="T43" fmla="*/ 436 h 526"/>
              <a:gd name="T44" fmla="*/ 2687 w 3204"/>
              <a:gd name="T45" fmla="*/ 77 h 526"/>
              <a:gd name="T46" fmla="*/ 2348 w 3204"/>
              <a:gd name="T47" fmla="*/ 213 h 526"/>
              <a:gd name="T48" fmla="*/ 2575 w 3204"/>
              <a:gd name="T49" fmla="*/ 500 h 526"/>
              <a:gd name="T50" fmla="*/ 2889 w 3204"/>
              <a:gd name="T51" fmla="*/ 496 h 526"/>
              <a:gd name="T52" fmla="*/ 3146 w 3204"/>
              <a:gd name="T53" fmla="*/ 496 h 526"/>
              <a:gd name="T54" fmla="*/ 3204 w 3204"/>
              <a:gd name="T55" fmla="*/ 49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4" h="526">
                <a:moveTo>
                  <a:pt x="0" y="490"/>
                </a:moveTo>
                <a:cubicBezTo>
                  <a:pt x="189" y="498"/>
                  <a:pt x="379" y="498"/>
                  <a:pt x="568" y="493"/>
                </a:cubicBezTo>
                <a:cubicBezTo>
                  <a:pt x="646" y="490"/>
                  <a:pt x="731" y="492"/>
                  <a:pt x="801" y="452"/>
                </a:cubicBezTo>
                <a:cubicBezTo>
                  <a:pt x="862" y="418"/>
                  <a:pt x="902" y="351"/>
                  <a:pt x="906" y="281"/>
                </a:cubicBezTo>
                <a:cubicBezTo>
                  <a:pt x="916" y="127"/>
                  <a:pt x="764" y="7"/>
                  <a:pt x="616" y="41"/>
                </a:cubicBezTo>
                <a:cubicBezTo>
                  <a:pt x="474" y="74"/>
                  <a:pt x="405" y="234"/>
                  <a:pt x="464" y="367"/>
                </a:cubicBezTo>
                <a:cubicBezTo>
                  <a:pt x="535" y="526"/>
                  <a:pt x="744" y="494"/>
                  <a:pt x="891" y="495"/>
                </a:cubicBezTo>
                <a:cubicBezTo>
                  <a:pt x="987" y="496"/>
                  <a:pt x="1083" y="497"/>
                  <a:pt x="1178" y="498"/>
                </a:cubicBezTo>
                <a:cubicBezTo>
                  <a:pt x="1253" y="499"/>
                  <a:pt x="1333" y="498"/>
                  <a:pt x="1401" y="464"/>
                </a:cubicBezTo>
                <a:cubicBezTo>
                  <a:pt x="1530" y="400"/>
                  <a:pt x="1555" y="225"/>
                  <a:pt x="1457" y="123"/>
                </a:cubicBezTo>
                <a:cubicBezTo>
                  <a:pt x="1358" y="19"/>
                  <a:pt x="1176" y="22"/>
                  <a:pt x="1091" y="143"/>
                </a:cubicBezTo>
                <a:cubicBezTo>
                  <a:pt x="1050" y="201"/>
                  <a:pt x="1041" y="281"/>
                  <a:pt x="1069" y="346"/>
                </a:cubicBezTo>
                <a:cubicBezTo>
                  <a:pt x="1098" y="412"/>
                  <a:pt x="1155" y="467"/>
                  <a:pt x="1222" y="487"/>
                </a:cubicBezTo>
                <a:cubicBezTo>
                  <a:pt x="1308" y="513"/>
                  <a:pt x="1407" y="497"/>
                  <a:pt x="1495" y="498"/>
                </a:cubicBezTo>
                <a:cubicBezTo>
                  <a:pt x="1587" y="498"/>
                  <a:pt x="1680" y="500"/>
                  <a:pt x="1772" y="500"/>
                </a:cubicBezTo>
                <a:cubicBezTo>
                  <a:pt x="1925" y="500"/>
                  <a:pt x="2120" y="496"/>
                  <a:pt x="2131" y="276"/>
                </a:cubicBezTo>
                <a:cubicBezTo>
                  <a:pt x="2140" y="111"/>
                  <a:pt x="1976" y="1"/>
                  <a:pt x="1824" y="64"/>
                </a:cubicBezTo>
                <a:cubicBezTo>
                  <a:pt x="1683" y="122"/>
                  <a:pt x="1629" y="309"/>
                  <a:pt x="1743" y="421"/>
                </a:cubicBezTo>
                <a:cubicBezTo>
                  <a:pt x="1803" y="479"/>
                  <a:pt x="1888" y="500"/>
                  <a:pt x="1969" y="499"/>
                </a:cubicBezTo>
                <a:cubicBezTo>
                  <a:pt x="2059" y="499"/>
                  <a:pt x="2149" y="491"/>
                  <a:pt x="2239" y="492"/>
                </a:cubicBezTo>
                <a:cubicBezTo>
                  <a:pt x="2329" y="494"/>
                  <a:pt x="2419" y="497"/>
                  <a:pt x="2510" y="496"/>
                </a:cubicBezTo>
                <a:cubicBezTo>
                  <a:pt x="2586" y="496"/>
                  <a:pt x="2667" y="489"/>
                  <a:pt x="2727" y="436"/>
                </a:cubicBezTo>
                <a:cubicBezTo>
                  <a:pt x="2839" y="335"/>
                  <a:pt x="2814" y="153"/>
                  <a:pt x="2687" y="77"/>
                </a:cubicBezTo>
                <a:cubicBezTo>
                  <a:pt x="2558" y="0"/>
                  <a:pt x="2388" y="69"/>
                  <a:pt x="2348" y="213"/>
                </a:cubicBezTo>
                <a:cubicBezTo>
                  <a:pt x="2306" y="363"/>
                  <a:pt x="2430" y="507"/>
                  <a:pt x="2575" y="500"/>
                </a:cubicBezTo>
                <a:cubicBezTo>
                  <a:pt x="2661" y="496"/>
                  <a:pt x="2868" y="496"/>
                  <a:pt x="2889" y="496"/>
                </a:cubicBezTo>
                <a:cubicBezTo>
                  <a:pt x="2975" y="496"/>
                  <a:pt x="3060" y="496"/>
                  <a:pt x="3146" y="496"/>
                </a:cubicBezTo>
                <a:cubicBezTo>
                  <a:pt x="3165" y="496"/>
                  <a:pt x="3185" y="496"/>
                  <a:pt x="3204" y="496"/>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2" name="Text Placeholder 23">
            <a:extLst>
              <a:ext uri="{FF2B5EF4-FFF2-40B4-BE49-F238E27FC236}">
                <a16:creationId xmlns:a16="http://schemas.microsoft.com/office/drawing/2014/main" id="{2477F6C0-86DB-DC45-A7BE-5E05F8C13521}"/>
              </a:ext>
            </a:extLst>
          </p:cNvPr>
          <p:cNvSpPr>
            <a:spLocks noGrp="1"/>
          </p:cNvSpPr>
          <p:nvPr>
            <p:ph type="body" sz="quarter" idx="17" hasCustomPrompt="1"/>
          </p:nvPr>
        </p:nvSpPr>
        <p:spPr>
          <a:xfrm>
            <a:off x="171611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01</a:t>
            </a:r>
          </a:p>
        </p:txBody>
      </p:sp>
      <p:sp>
        <p:nvSpPr>
          <p:cNvPr id="57" name="Text Placeholder 23">
            <a:extLst>
              <a:ext uri="{FF2B5EF4-FFF2-40B4-BE49-F238E27FC236}">
                <a16:creationId xmlns:a16="http://schemas.microsoft.com/office/drawing/2014/main" id="{EDF2C95E-1116-AA43-ACD2-ABDA55CA7374}"/>
              </a:ext>
            </a:extLst>
          </p:cNvPr>
          <p:cNvSpPr>
            <a:spLocks noGrp="1"/>
          </p:cNvSpPr>
          <p:nvPr>
            <p:ph type="body" sz="quarter" idx="20" hasCustomPrompt="1"/>
          </p:nvPr>
        </p:nvSpPr>
        <p:spPr>
          <a:xfrm>
            <a:off x="171611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3" name="Text Placeholder 23">
            <a:extLst>
              <a:ext uri="{FF2B5EF4-FFF2-40B4-BE49-F238E27FC236}">
                <a16:creationId xmlns:a16="http://schemas.microsoft.com/office/drawing/2014/main" id="{44BCE812-51C9-6149-8918-4A11491B31F0}"/>
              </a:ext>
            </a:extLst>
          </p:cNvPr>
          <p:cNvSpPr>
            <a:spLocks noGrp="1"/>
          </p:cNvSpPr>
          <p:nvPr>
            <p:ph type="body" sz="quarter" idx="21" hasCustomPrompt="1"/>
          </p:nvPr>
        </p:nvSpPr>
        <p:spPr>
          <a:xfrm>
            <a:off x="4040210"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02</a:t>
            </a:r>
          </a:p>
        </p:txBody>
      </p:sp>
      <p:sp>
        <p:nvSpPr>
          <p:cNvPr id="64" name="Text Placeholder 23">
            <a:extLst>
              <a:ext uri="{FF2B5EF4-FFF2-40B4-BE49-F238E27FC236}">
                <a16:creationId xmlns:a16="http://schemas.microsoft.com/office/drawing/2014/main" id="{C78EADB4-A126-9045-971E-2D69A7A99FFE}"/>
              </a:ext>
            </a:extLst>
          </p:cNvPr>
          <p:cNvSpPr>
            <a:spLocks noGrp="1"/>
          </p:cNvSpPr>
          <p:nvPr>
            <p:ph type="body" sz="quarter" idx="22" hasCustomPrompt="1"/>
          </p:nvPr>
        </p:nvSpPr>
        <p:spPr>
          <a:xfrm>
            <a:off x="4040210"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5" name="Text Placeholder 23">
            <a:extLst>
              <a:ext uri="{FF2B5EF4-FFF2-40B4-BE49-F238E27FC236}">
                <a16:creationId xmlns:a16="http://schemas.microsoft.com/office/drawing/2014/main" id="{6E4AF8AA-240C-724D-885B-EF63D4EA27F2}"/>
              </a:ext>
            </a:extLst>
          </p:cNvPr>
          <p:cNvSpPr>
            <a:spLocks noGrp="1"/>
          </p:cNvSpPr>
          <p:nvPr>
            <p:ph type="body" sz="quarter" idx="23" hasCustomPrompt="1"/>
          </p:nvPr>
        </p:nvSpPr>
        <p:spPr>
          <a:xfrm>
            <a:off x="641306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03</a:t>
            </a:r>
          </a:p>
        </p:txBody>
      </p:sp>
      <p:sp>
        <p:nvSpPr>
          <p:cNvPr id="66" name="Text Placeholder 23">
            <a:extLst>
              <a:ext uri="{FF2B5EF4-FFF2-40B4-BE49-F238E27FC236}">
                <a16:creationId xmlns:a16="http://schemas.microsoft.com/office/drawing/2014/main" id="{0A327A68-D086-B849-8334-B1F2585CF0B3}"/>
              </a:ext>
            </a:extLst>
          </p:cNvPr>
          <p:cNvSpPr>
            <a:spLocks noGrp="1"/>
          </p:cNvSpPr>
          <p:nvPr>
            <p:ph type="body" sz="quarter" idx="24" hasCustomPrompt="1"/>
          </p:nvPr>
        </p:nvSpPr>
        <p:spPr>
          <a:xfrm>
            <a:off x="641306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7" name="Text Placeholder 23">
            <a:extLst>
              <a:ext uri="{FF2B5EF4-FFF2-40B4-BE49-F238E27FC236}">
                <a16:creationId xmlns:a16="http://schemas.microsoft.com/office/drawing/2014/main" id="{5242A065-C028-CB4E-8D20-B05E3A6B1CCF}"/>
              </a:ext>
            </a:extLst>
          </p:cNvPr>
          <p:cNvSpPr>
            <a:spLocks noGrp="1"/>
          </p:cNvSpPr>
          <p:nvPr>
            <p:ph type="body" sz="quarter" idx="25" hasCustomPrompt="1"/>
          </p:nvPr>
        </p:nvSpPr>
        <p:spPr>
          <a:xfrm>
            <a:off x="8960846"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04</a:t>
            </a:r>
          </a:p>
        </p:txBody>
      </p:sp>
      <p:sp>
        <p:nvSpPr>
          <p:cNvPr id="68" name="Text Placeholder 23">
            <a:extLst>
              <a:ext uri="{FF2B5EF4-FFF2-40B4-BE49-F238E27FC236}">
                <a16:creationId xmlns:a16="http://schemas.microsoft.com/office/drawing/2014/main" id="{F09F2871-2BB9-ED45-B98A-A7999BBFF36C}"/>
              </a:ext>
            </a:extLst>
          </p:cNvPr>
          <p:cNvSpPr>
            <a:spLocks noGrp="1"/>
          </p:cNvSpPr>
          <p:nvPr>
            <p:ph type="body" sz="quarter" idx="26" hasCustomPrompt="1"/>
          </p:nvPr>
        </p:nvSpPr>
        <p:spPr>
          <a:xfrm>
            <a:off x="8960846"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9" name="Text Placeholder 23">
            <a:extLst>
              <a:ext uri="{FF2B5EF4-FFF2-40B4-BE49-F238E27FC236}">
                <a16:creationId xmlns:a16="http://schemas.microsoft.com/office/drawing/2014/main" id="{0A0801E4-10C7-A14B-A08A-81AFD6920892}"/>
              </a:ext>
            </a:extLst>
          </p:cNvPr>
          <p:cNvSpPr>
            <a:spLocks noGrp="1"/>
          </p:cNvSpPr>
          <p:nvPr>
            <p:ph type="body" sz="quarter" idx="18" hasCustomPrompt="1"/>
          </p:nvPr>
        </p:nvSpPr>
        <p:spPr>
          <a:xfrm>
            <a:off x="1715100" y="3474291"/>
            <a:ext cx="183055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0" name="Text Placeholder 23">
            <a:extLst>
              <a:ext uri="{FF2B5EF4-FFF2-40B4-BE49-F238E27FC236}">
                <a16:creationId xmlns:a16="http://schemas.microsoft.com/office/drawing/2014/main" id="{4AAA074B-79BB-FE4F-B22F-1B7CBF92911A}"/>
              </a:ext>
            </a:extLst>
          </p:cNvPr>
          <p:cNvSpPr>
            <a:spLocks noGrp="1"/>
          </p:cNvSpPr>
          <p:nvPr>
            <p:ph type="body" sz="quarter" idx="16" hasCustomPrompt="1"/>
          </p:nvPr>
        </p:nvSpPr>
        <p:spPr>
          <a:xfrm>
            <a:off x="1715100" y="4216614"/>
            <a:ext cx="183055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74" name="Text Placeholder 23">
            <a:extLst>
              <a:ext uri="{FF2B5EF4-FFF2-40B4-BE49-F238E27FC236}">
                <a16:creationId xmlns:a16="http://schemas.microsoft.com/office/drawing/2014/main" id="{9AF5ED48-868C-3E4C-9012-3AE10A3286A7}"/>
              </a:ext>
            </a:extLst>
          </p:cNvPr>
          <p:cNvSpPr>
            <a:spLocks noGrp="1"/>
          </p:cNvSpPr>
          <p:nvPr>
            <p:ph type="body" sz="quarter" idx="27" hasCustomPrompt="1"/>
          </p:nvPr>
        </p:nvSpPr>
        <p:spPr>
          <a:xfrm>
            <a:off x="4009552" y="3474291"/>
            <a:ext cx="1838063"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7" name="Text Placeholder 23">
            <a:extLst>
              <a:ext uri="{FF2B5EF4-FFF2-40B4-BE49-F238E27FC236}">
                <a16:creationId xmlns:a16="http://schemas.microsoft.com/office/drawing/2014/main" id="{6CBB33F9-2006-4E4A-8FD2-1CF63608DE2C}"/>
              </a:ext>
            </a:extLst>
          </p:cNvPr>
          <p:cNvSpPr>
            <a:spLocks noGrp="1"/>
          </p:cNvSpPr>
          <p:nvPr>
            <p:ph type="body" sz="quarter" idx="28" hasCustomPrompt="1"/>
          </p:nvPr>
        </p:nvSpPr>
        <p:spPr>
          <a:xfrm>
            <a:off x="4009552" y="4216614"/>
            <a:ext cx="1838063"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81" name="Text Placeholder 23">
            <a:extLst>
              <a:ext uri="{FF2B5EF4-FFF2-40B4-BE49-F238E27FC236}">
                <a16:creationId xmlns:a16="http://schemas.microsoft.com/office/drawing/2014/main" id="{7C857E53-09F8-DA42-A120-9826AF59A15F}"/>
              </a:ext>
            </a:extLst>
          </p:cNvPr>
          <p:cNvSpPr>
            <a:spLocks noGrp="1"/>
          </p:cNvSpPr>
          <p:nvPr>
            <p:ph type="body" sz="quarter" idx="29" hasCustomPrompt="1"/>
          </p:nvPr>
        </p:nvSpPr>
        <p:spPr>
          <a:xfrm>
            <a:off x="6343840"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2" name="Text Placeholder 23">
            <a:extLst>
              <a:ext uri="{FF2B5EF4-FFF2-40B4-BE49-F238E27FC236}">
                <a16:creationId xmlns:a16="http://schemas.microsoft.com/office/drawing/2014/main" id="{0C277B26-D0B8-A046-A193-710F5E14CF23}"/>
              </a:ext>
            </a:extLst>
          </p:cNvPr>
          <p:cNvSpPr>
            <a:spLocks noGrp="1"/>
          </p:cNvSpPr>
          <p:nvPr>
            <p:ph type="body" sz="quarter" idx="30" hasCustomPrompt="1"/>
          </p:nvPr>
        </p:nvSpPr>
        <p:spPr>
          <a:xfrm>
            <a:off x="6343840" y="4216614"/>
            <a:ext cx="185727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83" name="Text Placeholder 23">
            <a:extLst>
              <a:ext uri="{FF2B5EF4-FFF2-40B4-BE49-F238E27FC236}">
                <a16:creationId xmlns:a16="http://schemas.microsoft.com/office/drawing/2014/main" id="{37E458AF-F456-364B-BE0C-17C96A874BF6}"/>
              </a:ext>
            </a:extLst>
          </p:cNvPr>
          <p:cNvSpPr>
            <a:spLocks noGrp="1"/>
          </p:cNvSpPr>
          <p:nvPr>
            <p:ph type="body" sz="quarter" idx="31" hasCustomPrompt="1"/>
          </p:nvPr>
        </p:nvSpPr>
        <p:spPr>
          <a:xfrm>
            <a:off x="8877494"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4" name="Text Placeholder 23">
            <a:extLst>
              <a:ext uri="{FF2B5EF4-FFF2-40B4-BE49-F238E27FC236}">
                <a16:creationId xmlns:a16="http://schemas.microsoft.com/office/drawing/2014/main" id="{2B4C2841-9646-7442-AD09-AC26642E0561}"/>
              </a:ext>
            </a:extLst>
          </p:cNvPr>
          <p:cNvSpPr>
            <a:spLocks noGrp="1"/>
          </p:cNvSpPr>
          <p:nvPr>
            <p:ph type="body" sz="quarter" idx="32" hasCustomPrompt="1"/>
          </p:nvPr>
        </p:nvSpPr>
        <p:spPr>
          <a:xfrm>
            <a:off x="8877494" y="4216614"/>
            <a:ext cx="185727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42038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par>
                                <p:cTn id="8" presetID="2" presetClass="entr" presetSubtype="2" fill="hold" nodeType="withEffect">
                                  <p:stCondLst>
                                    <p:cond delay="85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1000" fill="hold"/>
                                        <p:tgtEl>
                                          <p:spTgt spid="59"/>
                                        </p:tgtEl>
                                        <p:attrNameLst>
                                          <p:attrName>ppt_x</p:attrName>
                                        </p:attrNameLst>
                                      </p:cBhvr>
                                      <p:tavLst>
                                        <p:tav tm="0">
                                          <p:val>
                                            <p:strVal val="1+#ppt_w/2"/>
                                          </p:val>
                                        </p:tav>
                                        <p:tav tm="100000">
                                          <p:val>
                                            <p:strVal val="#ppt_x"/>
                                          </p:val>
                                        </p:tav>
                                      </p:tavLst>
                                    </p:anim>
                                    <p:anim calcmode="lin" valueType="num">
                                      <p:cBhvr additive="base">
                                        <p:cTn id="11" dur="10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8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000" fill="hold"/>
                                        <p:tgtEl>
                                          <p:spTgt spid="60"/>
                                        </p:tgtEl>
                                        <p:attrNameLst>
                                          <p:attrName>ppt_x</p:attrName>
                                        </p:attrNameLst>
                                      </p:cBhvr>
                                      <p:tavLst>
                                        <p:tav tm="0">
                                          <p:val>
                                            <p:strVal val="1+#ppt_w/2"/>
                                          </p:val>
                                        </p:tav>
                                        <p:tav tm="100000">
                                          <p:val>
                                            <p:strVal val="#ppt_x"/>
                                          </p:val>
                                        </p:tav>
                                      </p:tavLst>
                                    </p:anim>
                                    <p:anim calcmode="lin" valueType="num">
                                      <p:cBhvr additive="base">
                                        <p:cTn id="15" dur="10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85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1000" fill="hold"/>
                                        <p:tgtEl>
                                          <p:spTgt spid="61"/>
                                        </p:tgtEl>
                                        <p:attrNameLst>
                                          <p:attrName>ppt_x</p:attrName>
                                        </p:attrNameLst>
                                      </p:cBhvr>
                                      <p:tavLst>
                                        <p:tav tm="0">
                                          <p:val>
                                            <p:strVal val="1+#ppt_w/2"/>
                                          </p:val>
                                        </p:tav>
                                        <p:tav tm="100000">
                                          <p:val>
                                            <p:strVal val="#ppt_x"/>
                                          </p:val>
                                        </p:tav>
                                      </p:tavLst>
                                    </p:anim>
                                    <p:anim calcmode="lin" valueType="num">
                                      <p:cBhvr additive="base">
                                        <p:cTn id="19" dur="1000" fill="hold"/>
                                        <p:tgtEl>
                                          <p:spTgt spid="6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85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000" fill="hold"/>
                                        <p:tgtEl>
                                          <p:spTgt spid="62"/>
                                        </p:tgtEl>
                                        <p:attrNameLst>
                                          <p:attrName>ppt_x</p:attrName>
                                        </p:attrNameLst>
                                      </p:cBhvr>
                                      <p:tavLst>
                                        <p:tav tm="0">
                                          <p:val>
                                            <p:strVal val="1+#ppt_w/2"/>
                                          </p:val>
                                        </p:tav>
                                        <p:tav tm="100000">
                                          <p:val>
                                            <p:strVal val="#ppt_x"/>
                                          </p:val>
                                        </p:tav>
                                      </p:tavLst>
                                    </p:anim>
                                    <p:anim calcmode="lin" valueType="num">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48D4CA3-5965-3F4A-B9B3-A6A9B66FE967}"/>
              </a:ext>
            </a:extLst>
          </p:cNvPr>
          <p:cNvGrpSpPr/>
          <p:nvPr userDrawn="1"/>
        </p:nvGrpSpPr>
        <p:grpSpPr>
          <a:xfrm>
            <a:off x="1110342" y="554938"/>
            <a:ext cx="11081657" cy="3568701"/>
            <a:chOff x="23813" y="2527300"/>
            <a:chExt cx="12152312" cy="4318001"/>
          </a:xfrm>
        </p:grpSpPr>
        <p:sp>
          <p:nvSpPr>
            <p:cNvPr id="9" name="Freeform 6">
              <a:extLst>
                <a:ext uri="{FF2B5EF4-FFF2-40B4-BE49-F238E27FC236}">
                  <a16:creationId xmlns:a16="http://schemas.microsoft.com/office/drawing/2014/main" id="{6147E857-2965-B941-902E-99E449D71E27}"/>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 name="Freeform 7">
              <a:extLst>
                <a:ext uri="{FF2B5EF4-FFF2-40B4-BE49-F238E27FC236}">
                  <a16:creationId xmlns:a16="http://schemas.microsoft.com/office/drawing/2014/main" id="{3B9C6E6B-0442-FE42-BB02-52AB2B9E9614}"/>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 name="Freeform 8">
              <a:extLst>
                <a:ext uri="{FF2B5EF4-FFF2-40B4-BE49-F238E27FC236}">
                  <a16:creationId xmlns:a16="http://schemas.microsoft.com/office/drawing/2014/main" id="{ABC49B68-8955-DA4E-9E2D-826F32D327C3}"/>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9">
              <a:extLst>
                <a:ext uri="{FF2B5EF4-FFF2-40B4-BE49-F238E27FC236}">
                  <a16:creationId xmlns:a16="http://schemas.microsoft.com/office/drawing/2014/main" id="{33C0AD99-6483-CC41-BEDC-74180077F70A}"/>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10">
              <a:extLst>
                <a:ext uri="{FF2B5EF4-FFF2-40B4-BE49-F238E27FC236}">
                  <a16:creationId xmlns:a16="http://schemas.microsoft.com/office/drawing/2014/main" id="{3EC1FAAA-D54F-284B-8663-939655CBDF9B}"/>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1">
              <a:extLst>
                <a:ext uri="{FF2B5EF4-FFF2-40B4-BE49-F238E27FC236}">
                  <a16:creationId xmlns:a16="http://schemas.microsoft.com/office/drawing/2014/main" id="{5BFF45D3-FC98-2649-9098-C6F0EE4C87EC}"/>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2">
              <a:extLst>
                <a:ext uri="{FF2B5EF4-FFF2-40B4-BE49-F238E27FC236}">
                  <a16:creationId xmlns:a16="http://schemas.microsoft.com/office/drawing/2014/main" id="{EF56043F-0C3C-AE47-A280-12D3A217A4B9}"/>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3">
              <a:extLst>
                <a:ext uri="{FF2B5EF4-FFF2-40B4-BE49-F238E27FC236}">
                  <a16:creationId xmlns:a16="http://schemas.microsoft.com/office/drawing/2014/main" id="{F98EDF3F-1E90-3443-98AA-55FA15A71740}"/>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4">
              <a:extLst>
                <a:ext uri="{FF2B5EF4-FFF2-40B4-BE49-F238E27FC236}">
                  <a16:creationId xmlns:a16="http://schemas.microsoft.com/office/drawing/2014/main" id="{CB0E70EC-140D-EC49-B346-9AFB1689D672}"/>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5">
              <a:extLst>
                <a:ext uri="{FF2B5EF4-FFF2-40B4-BE49-F238E27FC236}">
                  <a16:creationId xmlns:a16="http://schemas.microsoft.com/office/drawing/2014/main" id="{799A185C-08D0-E647-A562-A95E361AD4FA}"/>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6">
              <a:extLst>
                <a:ext uri="{FF2B5EF4-FFF2-40B4-BE49-F238E27FC236}">
                  <a16:creationId xmlns:a16="http://schemas.microsoft.com/office/drawing/2014/main" id="{73D9E0E6-355F-3944-BEE6-D71733ECBA21}"/>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0" name="Freeform 17">
              <a:extLst>
                <a:ext uri="{FF2B5EF4-FFF2-40B4-BE49-F238E27FC236}">
                  <a16:creationId xmlns:a16="http://schemas.microsoft.com/office/drawing/2014/main" id="{52D7A62F-699E-AF4F-882E-8AC2BDC4AB5C}"/>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1" name="Freeform 18">
              <a:extLst>
                <a:ext uri="{FF2B5EF4-FFF2-40B4-BE49-F238E27FC236}">
                  <a16:creationId xmlns:a16="http://schemas.microsoft.com/office/drawing/2014/main" id="{FFB40542-EFFC-E146-91D1-A5AB751D8EF1}"/>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19">
              <a:extLst>
                <a:ext uri="{FF2B5EF4-FFF2-40B4-BE49-F238E27FC236}">
                  <a16:creationId xmlns:a16="http://schemas.microsoft.com/office/drawing/2014/main" id="{E83CC7F8-05B3-3D48-B400-9115A1F3CCF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20">
              <a:extLst>
                <a:ext uri="{FF2B5EF4-FFF2-40B4-BE49-F238E27FC236}">
                  <a16:creationId xmlns:a16="http://schemas.microsoft.com/office/drawing/2014/main" id="{1E3E8AE8-F3D7-9C47-8437-2465ADB5CF6E}"/>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4" name="Freeform 21">
              <a:extLst>
                <a:ext uri="{FF2B5EF4-FFF2-40B4-BE49-F238E27FC236}">
                  <a16:creationId xmlns:a16="http://schemas.microsoft.com/office/drawing/2014/main" id="{0071864E-095D-2446-BDD9-E7046D9517C1}"/>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22">
              <a:extLst>
                <a:ext uri="{FF2B5EF4-FFF2-40B4-BE49-F238E27FC236}">
                  <a16:creationId xmlns:a16="http://schemas.microsoft.com/office/drawing/2014/main" id="{543D6C09-DC4A-9C47-81E7-C890A4D16EDC}"/>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23">
              <a:extLst>
                <a:ext uri="{FF2B5EF4-FFF2-40B4-BE49-F238E27FC236}">
                  <a16:creationId xmlns:a16="http://schemas.microsoft.com/office/drawing/2014/main" id="{534296B3-B0B4-3345-BCB8-373AA645838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24">
              <a:extLst>
                <a:ext uri="{FF2B5EF4-FFF2-40B4-BE49-F238E27FC236}">
                  <a16:creationId xmlns:a16="http://schemas.microsoft.com/office/drawing/2014/main" id="{3B040978-FB4F-1440-BCA7-661F14C9CD19}"/>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25">
              <a:extLst>
                <a:ext uri="{FF2B5EF4-FFF2-40B4-BE49-F238E27FC236}">
                  <a16:creationId xmlns:a16="http://schemas.microsoft.com/office/drawing/2014/main" id="{EC2DDE41-A078-AE48-81B7-C08AFA6ABAA8}"/>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26">
              <a:extLst>
                <a:ext uri="{FF2B5EF4-FFF2-40B4-BE49-F238E27FC236}">
                  <a16:creationId xmlns:a16="http://schemas.microsoft.com/office/drawing/2014/main" id="{0AE4BD07-A7E4-E64D-B133-DBB9F0FAD432}"/>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27">
              <a:extLst>
                <a:ext uri="{FF2B5EF4-FFF2-40B4-BE49-F238E27FC236}">
                  <a16:creationId xmlns:a16="http://schemas.microsoft.com/office/drawing/2014/main" id="{A469C8E9-69B2-4246-BEBB-2B77A531A0FB}"/>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28">
              <a:extLst>
                <a:ext uri="{FF2B5EF4-FFF2-40B4-BE49-F238E27FC236}">
                  <a16:creationId xmlns:a16="http://schemas.microsoft.com/office/drawing/2014/main" id="{FA3F7473-6121-D442-9DBB-614679B803B3}"/>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29">
              <a:extLst>
                <a:ext uri="{FF2B5EF4-FFF2-40B4-BE49-F238E27FC236}">
                  <a16:creationId xmlns:a16="http://schemas.microsoft.com/office/drawing/2014/main" id="{1B9FEB21-B9E7-2F4E-B2DB-3219D97C13AB}"/>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33" name="Rectangle 32">
            <a:extLst>
              <a:ext uri="{FF2B5EF4-FFF2-40B4-BE49-F238E27FC236}">
                <a16:creationId xmlns:a16="http://schemas.microsoft.com/office/drawing/2014/main" id="{13A1E07F-D7FB-1E42-B52A-FB9DDD1BFA81}"/>
              </a:ext>
            </a:extLst>
          </p:cNvPr>
          <p:cNvSpPr/>
          <p:nvPr userDrawn="1"/>
        </p:nvSpPr>
        <p:spPr>
          <a:xfrm>
            <a:off x="-14286" y="4083623"/>
            <a:ext cx="12206286" cy="2825089"/>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37" name="Text Placeholder 23">
            <a:extLst>
              <a:ext uri="{FF2B5EF4-FFF2-40B4-BE49-F238E27FC236}">
                <a16:creationId xmlns:a16="http://schemas.microsoft.com/office/drawing/2014/main" id="{A62C18DF-8E5A-CC46-A573-D4EA86596A30}"/>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Sub-Heading</a:t>
            </a:r>
          </a:p>
        </p:txBody>
      </p:sp>
      <p:sp>
        <p:nvSpPr>
          <p:cNvPr id="38" name="Text Placeholder 23">
            <a:extLst>
              <a:ext uri="{FF2B5EF4-FFF2-40B4-BE49-F238E27FC236}">
                <a16:creationId xmlns:a16="http://schemas.microsoft.com/office/drawing/2014/main" id="{6EF2AF29-1649-4644-889D-2C50F70B6550}"/>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2</a:t>
            </a:r>
          </a:p>
        </p:txBody>
      </p:sp>
      <p:pic>
        <p:nvPicPr>
          <p:cNvPr id="41" name="Picture 40">
            <a:extLst>
              <a:ext uri="{FF2B5EF4-FFF2-40B4-BE49-F238E27FC236}">
                <a16:creationId xmlns:a16="http://schemas.microsoft.com/office/drawing/2014/main" id="{D2A64D6F-66F3-BB4B-A101-A657296FB845}"/>
              </a:ext>
            </a:extLst>
          </p:cNvPr>
          <p:cNvPicPr/>
          <p:nvPr userDrawn="1"/>
        </p:nvPicPr>
        <p:blipFill rotWithShape="1">
          <a:blip r:embed="rId2">
            <a:extLst>
              <a:ext uri="{28A0092B-C50C-407E-A947-70E740481C1C}">
                <a14:useLocalDpi xmlns:a14="http://schemas.microsoft.com/office/drawing/2010/main" val="0"/>
              </a:ext>
            </a:extLst>
          </a:blip>
          <a:srcRect r="44449"/>
          <a:stretch/>
        </p:blipFill>
        <p:spPr bwMode="auto">
          <a:xfrm>
            <a:off x="188393" y="214853"/>
            <a:ext cx="1892377" cy="434551"/>
          </a:xfrm>
          <a:prstGeom prst="rect">
            <a:avLst/>
          </a:prstGeom>
          <a:ln>
            <a:noFill/>
          </a:ln>
          <a:extLst>
            <a:ext uri="{53640926-AAD7-44D8-BBD7-CCE9431645EC}">
              <a14:shadowObscured xmlns:a14="http://schemas.microsoft.com/office/drawing/2010/main"/>
            </a:ext>
          </a:extLst>
        </p:spPr>
      </p:pic>
      <p:pic>
        <p:nvPicPr>
          <p:cNvPr id="43" name="Picture 42" descr="Text, logo&#10;&#10;Description automatically generated">
            <a:extLst>
              <a:ext uri="{FF2B5EF4-FFF2-40B4-BE49-F238E27FC236}">
                <a16:creationId xmlns:a16="http://schemas.microsoft.com/office/drawing/2014/main" id="{B7B67D35-95E9-2142-9B32-26E29C5B58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978" y="29948"/>
            <a:ext cx="5316974" cy="3267862"/>
          </a:xfrm>
          <a:prstGeom prst="rect">
            <a:avLst/>
          </a:prstGeom>
        </p:spPr>
      </p:pic>
    </p:spTree>
    <p:extLst>
      <p:ext uri="{BB962C8B-B14F-4D97-AF65-F5344CB8AC3E}">
        <p14:creationId xmlns:p14="http://schemas.microsoft.com/office/powerpoint/2010/main" val="20984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 Inforgraphic">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29" name="Freeform 10">
            <a:extLst>
              <a:ext uri="{FF2B5EF4-FFF2-40B4-BE49-F238E27FC236}">
                <a16:creationId xmlns:a16="http://schemas.microsoft.com/office/drawing/2014/main" id="{EFC64A70-74A9-DE49-A7BB-05828C677E20}"/>
              </a:ext>
            </a:extLst>
          </p:cNvPr>
          <p:cNvSpPr>
            <a:spLocks/>
          </p:cNvSpPr>
          <p:nvPr userDrawn="1"/>
        </p:nvSpPr>
        <p:spPr bwMode="auto">
          <a:xfrm>
            <a:off x="6323013" y="2203450"/>
            <a:ext cx="4508500" cy="1147763"/>
          </a:xfrm>
          <a:custGeom>
            <a:avLst/>
            <a:gdLst>
              <a:gd name="T0" fmla="*/ 1176 w 1184"/>
              <a:gd name="T1" fmla="*/ 301 h 301"/>
              <a:gd name="T2" fmla="*/ 1183 w 1184"/>
              <a:gd name="T3" fmla="*/ 235 h 301"/>
              <a:gd name="T4" fmla="*/ 1121 w 1184"/>
              <a:gd name="T5" fmla="*/ 0 h 301"/>
              <a:gd name="T6" fmla="*/ 53 w 1184"/>
              <a:gd name="T7" fmla="*/ 1 h 301"/>
              <a:gd name="T8" fmla="*/ 39 w 1184"/>
              <a:gd name="T9" fmla="*/ 40 h 301"/>
              <a:gd name="T10" fmla="*/ 3 w 1184"/>
              <a:gd name="T11" fmla="*/ 214 h 301"/>
              <a:gd name="T12" fmla="*/ 14 w 1184"/>
              <a:gd name="T13" fmla="*/ 301 h 301"/>
              <a:gd name="T14" fmla="*/ 1176 w 1184"/>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301">
                <a:moveTo>
                  <a:pt x="1176" y="301"/>
                </a:moveTo>
                <a:cubicBezTo>
                  <a:pt x="1180" y="279"/>
                  <a:pt x="1183" y="257"/>
                  <a:pt x="1183" y="235"/>
                </a:cubicBezTo>
                <a:cubicBezTo>
                  <a:pt x="1184" y="153"/>
                  <a:pt x="1154" y="75"/>
                  <a:pt x="1121" y="0"/>
                </a:cubicBezTo>
                <a:cubicBezTo>
                  <a:pt x="765" y="0"/>
                  <a:pt x="409" y="1"/>
                  <a:pt x="53" y="1"/>
                </a:cubicBezTo>
                <a:cubicBezTo>
                  <a:pt x="48" y="14"/>
                  <a:pt x="44" y="27"/>
                  <a:pt x="39" y="40"/>
                </a:cubicBezTo>
                <a:cubicBezTo>
                  <a:pt x="21" y="96"/>
                  <a:pt x="9" y="155"/>
                  <a:pt x="3" y="214"/>
                </a:cubicBezTo>
                <a:cubicBezTo>
                  <a:pt x="0" y="243"/>
                  <a:pt x="0" y="275"/>
                  <a:pt x="14" y="301"/>
                </a:cubicBezTo>
                <a:cubicBezTo>
                  <a:pt x="401" y="300"/>
                  <a:pt x="789" y="300"/>
                  <a:pt x="1176" y="30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0" name="Freeform 11">
            <a:extLst>
              <a:ext uri="{FF2B5EF4-FFF2-40B4-BE49-F238E27FC236}">
                <a16:creationId xmlns:a16="http://schemas.microsoft.com/office/drawing/2014/main" id="{5B98E6C1-32BE-C943-BF8F-32EAF3CD05FE}"/>
              </a:ext>
            </a:extLst>
          </p:cNvPr>
          <p:cNvSpPr>
            <a:spLocks/>
          </p:cNvSpPr>
          <p:nvPr userDrawn="1"/>
        </p:nvSpPr>
        <p:spPr bwMode="auto">
          <a:xfrm>
            <a:off x="6524625" y="1006475"/>
            <a:ext cx="4067175" cy="1200150"/>
          </a:xfrm>
          <a:custGeom>
            <a:avLst/>
            <a:gdLst>
              <a:gd name="T0" fmla="*/ 1058 w 1068"/>
              <a:gd name="T1" fmla="*/ 291 h 315"/>
              <a:gd name="T2" fmla="*/ 1001 w 1068"/>
              <a:gd name="T3" fmla="*/ 215 h 315"/>
              <a:gd name="T4" fmla="*/ 931 w 1068"/>
              <a:gd name="T5" fmla="*/ 144 h 315"/>
              <a:gd name="T6" fmla="*/ 766 w 1068"/>
              <a:gd name="T7" fmla="*/ 39 h 315"/>
              <a:gd name="T8" fmla="*/ 464 w 1068"/>
              <a:gd name="T9" fmla="*/ 4 h 315"/>
              <a:gd name="T10" fmla="*/ 336 w 1068"/>
              <a:gd name="T11" fmla="*/ 16 h 315"/>
              <a:gd name="T12" fmla="*/ 0 w 1068"/>
              <a:gd name="T13" fmla="*/ 315 h 315"/>
              <a:gd name="T14" fmla="*/ 1068 w 1068"/>
              <a:gd name="T15" fmla="*/ 314 h 315"/>
              <a:gd name="T16" fmla="*/ 1058 w 1068"/>
              <a:gd name="T1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315">
                <a:moveTo>
                  <a:pt x="1058" y="291"/>
                </a:moveTo>
                <a:cubicBezTo>
                  <a:pt x="1051" y="275"/>
                  <a:pt x="1011" y="226"/>
                  <a:pt x="1001" y="215"/>
                </a:cubicBezTo>
                <a:cubicBezTo>
                  <a:pt x="979" y="190"/>
                  <a:pt x="955" y="166"/>
                  <a:pt x="931" y="144"/>
                </a:cubicBezTo>
                <a:cubicBezTo>
                  <a:pt x="882" y="100"/>
                  <a:pt x="828" y="62"/>
                  <a:pt x="766" y="39"/>
                </a:cubicBezTo>
                <a:cubicBezTo>
                  <a:pt x="671" y="2"/>
                  <a:pt x="566" y="0"/>
                  <a:pt x="464" y="4"/>
                </a:cubicBezTo>
                <a:cubicBezTo>
                  <a:pt x="421" y="6"/>
                  <a:pt x="378" y="8"/>
                  <a:pt x="336" y="16"/>
                </a:cubicBezTo>
                <a:cubicBezTo>
                  <a:pt x="181" y="47"/>
                  <a:pt x="60" y="168"/>
                  <a:pt x="0" y="315"/>
                </a:cubicBezTo>
                <a:cubicBezTo>
                  <a:pt x="356" y="315"/>
                  <a:pt x="712" y="314"/>
                  <a:pt x="1068" y="314"/>
                </a:cubicBezTo>
                <a:cubicBezTo>
                  <a:pt x="1065" y="306"/>
                  <a:pt x="1061" y="299"/>
                  <a:pt x="1058" y="29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1" name="Freeform 12">
            <a:extLst>
              <a:ext uri="{FF2B5EF4-FFF2-40B4-BE49-F238E27FC236}">
                <a16:creationId xmlns:a16="http://schemas.microsoft.com/office/drawing/2014/main" id="{662A36D7-69EB-3B4E-B326-DAAF69B40D58}"/>
              </a:ext>
            </a:extLst>
          </p:cNvPr>
          <p:cNvSpPr>
            <a:spLocks/>
          </p:cNvSpPr>
          <p:nvPr userDrawn="1"/>
        </p:nvSpPr>
        <p:spPr bwMode="auto">
          <a:xfrm>
            <a:off x="5956300" y="3346450"/>
            <a:ext cx="4845050" cy="1231900"/>
          </a:xfrm>
          <a:custGeom>
            <a:avLst/>
            <a:gdLst>
              <a:gd name="T0" fmla="*/ 1156 w 1272"/>
              <a:gd name="T1" fmla="*/ 310 h 323"/>
              <a:gd name="T2" fmla="*/ 1174 w 1272"/>
              <a:gd name="T3" fmla="*/ 278 h 323"/>
              <a:gd name="T4" fmla="*/ 1236 w 1272"/>
              <a:gd name="T5" fmla="*/ 153 h 323"/>
              <a:gd name="T6" fmla="*/ 1262 w 1272"/>
              <a:gd name="T7" fmla="*/ 54 h 323"/>
              <a:gd name="T8" fmla="*/ 1272 w 1272"/>
              <a:gd name="T9" fmla="*/ 1 h 323"/>
              <a:gd name="T10" fmla="*/ 110 w 1272"/>
              <a:gd name="T11" fmla="*/ 1 h 323"/>
              <a:gd name="T12" fmla="*/ 114 w 1272"/>
              <a:gd name="T13" fmla="*/ 8 h 323"/>
              <a:gd name="T14" fmla="*/ 147 w 1272"/>
              <a:gd name="T15" fmla="*/ 51 h 323"/>
              <a:gd name="T16" fmla="*/ 139 w 1272"/>
              <a:gd name="T17" fmla="*/ 118 h 323"/>
              <a:gd name="T18" fmla="*/ 36 w 1272"/>
              <a:gd name="T19" fmla="*/ 261 h 323"/>
              <a:gd name="T20" fmla="*/ 7 w 1272"/>
              <a:gd name="T21" fmla="*/ 298 h 323"/>
              <a:gd name="T22" fmla="*/ 0 w 1272"/>
              <a:gd name="T23" fmla="*/ 320 h 323"/>
              <a:gd name="T24" fmla="*/ 1156 w 1272"/>
              <a:gd name="T25" fmla="*/ 3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2" h="323">
                <a:moveTo>
                  <a:pt x="1156" y="310"/>
                </a:moveTo>
                <a:cubicBezTo>
                  <a:pt x="1162" y="299"/>
                  <a:pt x="1168" y="288"/>
                  <a:pt x="1174" y="278"/>
                </a:cubicBezTo>
                <a:cubicBezTo>
                  <a:pt x="1197" y="237"/>
                  <a:pt x="1220" y="197"/>
                  <a:pt x="1236" y="153"/>
                </a:cubicBezTo>
                <a:cubicBezTo>
                  <a:pt x="1247" y="121"/>
                  <a:pt x="1254" y="87"/>
                  <a:pt x="1262" y="54"/>
                </a:cubicBezTo>
                <a:cubicBezTo>
                  <a:pt x="1265" y="36"/>
                  <a:pt x="1269" y="18"/>
                  <a:pt x="1272" y="1"/>
                </a:cubicBezTo>
                <a:cubicBezTo>
                  <a:pt x="885" y="0"/>
                  <a:pt x="497" y="0"/>
                  <a:pt x="110" y="1"/>
                </a:cubicBezTo>
                <a:cubicBezTo>
                  <a:pt x="111" y="3"/>
                  <a:pt x="113" y="6"/>
                  <a:pt x="114" y="8"/>
                </a:cubicBezTo>
                <a:cubicBezTo>
                  <a:pt x="125" y="23"/>
                  <a:pt x="140" y="34"/>
                  <a:pt x="147" y="51"/>
                </a:cubicBezTo>
                <a:cubicBezTo>
                  <a:pt x="156" y="72"/>
                  <a:pt x="149" y="97"/>
                  <a:pt x="139" y="118"/>
                </a:cubicBezTo>
                <a:cubicBezTo>
                  <a:pt x="114" y="171"/>
                  <a:pt x="75" y="217"/>
                  <a:pt x="36" y="261"/>
                </a:cubicBezTo>
                <a:cubicBezTo>
                  <a:pt x="26" y="274"/>
                  <a:pt x="18" y="285"/>
                  <a:pt x="7" y="298"/>
                </a:cubicBezTo>
                <a:cubicBezTo>
                  <a:pt x="2" y="304"/>
                  <a:pt x="0" y="312"/>
                  <a:pt x="0" y="320"/>
                </a:cubicBezTo>
                <a:cubicBezTo>
                  <a:pt x="385" y="323"/>
                  <a:pt x="771" y="320"/>
                  <a:pt x="1156" y="31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2" name="Freeform 13">
            <a:extLst>
              <a:ext uri="{FF2B5EF4-FFF2-40B4-BE49-F238E27FC236}">
                <a16:creationId xmlns:a16="http://schemas.microsoft.com/office/drawing/2014/main" id="{8F4A6694-F7EF-2447-9457-9C63E570E3F3}"/>
              </a:ext>
            </a:extLst>
          </p:cNvPr>
          <p:cNvSpPr>
            <a:spLocks/>
          </p:cNvSpPr>
          <p:nvPr userDrawn="1"/>
        </p:nvSpPr>
        <p:spPr bwMode="auto">
          <a:xfrm>
            <a:off x="6475413" y="5694363"/>
            <a:ext cx="4287838" cy="1201738"/>
          </a:xfrm>
          <a:custGeom>
            <a:avLst/>
            <a:gdLst>
              <a:gd name="T0" fmla="*/ 9 w 1126"/>
              <a:gd name="T1" fmla="*/ 0 h 315"/>
              <a:gd name="T2" fmla="*/ 7 w 1126"/>
              <a:gd name="T3" fmla="*/ 48 h 315"/>
              <a:gd name="T4" fmla="*/ 17 w 1126"/>
              <a:gd name="T5" fmla="*/ 128 h 315"/>
              <a:gd name="T6" fmla="*/ 88 w 1126"/>
              <a:gd name="T7" fmla="*/ 155 h 315"/>
              <a:gd name="T8" fmla="*/ 215 w 1126"/>
              <a:gd name="T9" fmla="*/ 146 h 315"/>
              <a:gd name="T10" fmla="*/ 296 w 1126"/>
              <a:gd name="T11" fmla="*/ 135 h 315"/>
              <a:gd name="T12" fmla="*/ 358 w 1126"/>
              <a:gd name="T13" fmla="*/ 179 h 315"/>
              <a:gd name="T14" fmla="*/ 359 w 1126"/>
              <a:gd name="T15" fmla="*/ 212 h 315"/>
              <a:gd name="T16" fmla="*/ 322 w 1126"/>
              <a:gd name="T17" fmla="*/ 269 h 315"/>
              <a:gd name="T18" fmla="*/ 299 w 1126"/>
              <a:gd name="T19" fmla="*/ 287 h 315"/>
              <a:gd name="T20" fmla="*/ 292 w 1126"/>
              <a:gd name="T21" fmla="*/ 313 h 315"/>
              <a:gd name="T22" fmla="*/ 1126 w 1126"/>
              <a:gd name="T23" fmla="*/ 315 h 315"/>
              <a:gd name="T24" fmla="*/ 1097 w 1126"/>
              <a:gd name="T25" fmla="*/ 260 h 315"/>
              <a:gd name="T26" fmla="*/ 915 w 1126"/>
              <a:gd name="T27" fmla="*/ 69 h 315"/>
              <a:gd name="T28" fmla="*/ 893 w 1126"/>
              <a:gd name="T29" fmla="*/ 3 h 315"/>
              <a:gd name="T30" fmla="*/ 190 w 1126"/>
              <a:gd name="T31" fmla="*/ 0 h 315"/>
              <a:gd name="T32" fmla="*/ 9 w 1126"/>
              <a:gd name="T3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6" h="315">
                <a:moveTo>
                  <a:pt x="9" y="0"/>
                </a:moveTo>
                <a:cubicBezTo>
                  <a:pt x="11" y="16"/>
                  <a:pt x="9" y="33"/>
                  <a:pt x="7" y="48"/>
                </a:cubicBezTo>
                <a:cubicBezTo>
                  <a:pt x="3" y="75"/>
                  <a:pt x="0" y="106"/>
                  <a:pt x="17" y="128"/>
                </a:cubicBezTo>
                <a:cubicBezTo>
                  <a:pt x="33" y="148"/>
                  <a:pt x="62" y="153"/>
                  <a:pt x="88" y="155"/>
                </a:cubicBezTo>
                <a:cubicBezTo>
                  <a:pt x="130" y="157"/>
                  <a:pt x="173" y="154"/>
                  <a:pt x="215" y="146"/>
                </a:cubicBezTo>
                <a:cubicBezTo>
                  <a:pt x="242" y="140"/>
                  <a:pt x="269" y="133"/>
                  <a:pt x="296" y="135"/>
                </a:cubicBezTo>
                <a:cubicBezTo>
                  <a:pt x="323" y="138"/>
                  <a:pt x="351" y="153"/>
                  <a:pt x="358" y="179"/>
                </a:cubicBezTo>
                <a:cubicBezTo>
                  <a:pt x="361" y="190"/>
                  <a:pt x="361" y="201"/>
                  <a:pt x="359" y="212"/>
                </a:cubicBezTo>
                <a:cubicBezTo>
                  <a:pt x="354" y="234"/>
                  <a:pt x="341" y="255"/>
                  <a:pt x="322" y="269"/>
                </a:cubicBezTo>
                <a:cubicBezTo>
                  <a:pt x="315" y="275"/>
                  <a:pt x="306" y="280"/>
                  <a:pt x="299" y="287"/>
                </a:cubicBezTo>
                <a:cubicBezTo>
                  <a:pt x="293" y="294"/>
                  <a:pt x="289" y="304"/>
                  <a:pt x="292" y="313"/>
                </a:cubicBezTo>
                <a:cubicBezTo>
                  <a:pt x="1126" y="315"/>
                  <a:pt x="1126" y="315"/>
                  <a:pt x="1126" y="315"/>
                </a:cubicBezTo>
                <a:cubicBezTo>
                  <a:pt x="1124" y="294"/>
                  <a:pt x="1111" y="275"/>
                  <a:pt x="1097" y="260"/>
                </a:cubicBezTo>
                <a:cubicBezTo>
                  <a:pt x="1039" y="193"/>
                  <a:pt x="957" y="147"/>
                  <a:pt x="915" y="69"/>
                </a:cubicBezTo>
                <a:cubicBezTo>
                  <a:pt x="904" y="48"/>
                  <a:pt x="897" y="26"/>
                  <a:pt x="893" y="3"/>
                </a:cubicBezTo>
                <a:cubicBezTo>
                  <a:pt x="658" y="1"/>
                  <a:pt x="424" y="0"/>
                  <a:pt x="190" y="0"/>
                </a:cubicBezTo>
                <a:cubicBezTo>
                  <a:pt x="129" y="0"/>
                  <a:pt x="69" y="0"/>
                  <a:pt x="9" y="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3" name="Freeform 14">
            <a:extLst>
              <a:ext uri="{FF2B5EF4-FFF2-40B4-BE49-F238E27FC236}">
                <a16:creationId xmlns:a16="http://schemas.microsoft.com/office/drawing/2014/main" id="{F5A86063-609B-8849-A59C-A095A2AE99AE}"/>
              </a:ext>
            </a:extLst>
          </p:cNvPr>
          <p:cNvSpPr>
            <a:spLocks/>
          </p:cNvSpPr>
          <p:nvPr userDrawn="1"/>
        </p:nvSpPr>
        <p:spPr bwMode="auto">
          <a:xfrm>
            <a:off x="5956300" y="4529138"/>
            <a:ext cx="4403725" cy="1176338"/>
          </a:xfrm>
          <a:custGeom>
            <a:avLst/>
            <a:gdLst>
              <a:gd name="T0" fmla="*/ 1056 w 1156"/>
              <a:gd name="T1" fmla="*/ 155 h 309"/>
              <a:gd name="T2" fmla="*/ 1082 w 1156"/>
              <a:gd name="T3" fmla="*/ 118 h 309"/>
              <a:gd name="T4" fmla="*/ 1156 w 1156"/>
              <a:gd name="T5" fmla="*/ 0 h 309"/>
              <a:gd name="T6" fmla="*/ 0 w 1156"/>
              <a:gd name="T7" fmla="*/ 10 h 309"/>
              <a:gd name="T8" fmla="*/ 13 w 1156"/>
              <a:gd name="T9" fmla="*/ 42 h 309"/>
              <a:gd name="T10" fmla="*/ 66 w 1156"/>
              <a:gd name="T11" fmla="*/ 67 h 309"/>
              <a:gd name="T12" fmla="*/ 111 w 1156"/>
              <a:gd name="T13" fmla="*/ 87 h 309"/>
              <a:gd name="T14" fmla="*/ 108 w 1156"/>
              <a:gd name="T15" fmla="*/ 135 h 309"/>
              <a:gd name="T16" fmla="*/ 97 w 1156"/>
              <a:gd name="T17" fmla="*/ 184 h 309"/>
              <a:gd name="T18" fmla="*/ 148 w 1156"/>
              <a:gd name="T19" fmla="*/ 222 h 309"/>
              <a:gd name="T20" fmla="*/ 113 w 1156"/>
              <a:gd name="T21" fmla="*/ 250 h 309"/>
              <a:gd name="T22" fmla="*/ 131 w 1156"/>
              <a:gd name="T23" fmla="*/ 275 h 309"/>
              <a:gd name="T24" fmla="*/ 145 w 1156"/>
              <a:gd name="T25" fmla="*/ 306 h 309"/>
              <a:gd name="T26" fmla="*/ 326 w 1156"/>
              <a:gd name="T27" fmla="*/ 306 h 309"/>
              <a:gd name="T28" fmla="*/ 1029 w 1156"/>
              <a:gd name="T29" fmla="*/ 309 h 309"/>
              <a:gd name="T30" fmla="*/ 1056 w 1156"/>
              <a:gd name="T31"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6" h="309">
                <a:moveTo>
                  <a:pt x="1056" y="155"/>
                </a:moveTo>
                <a:cubicBezTo>
                  <a:pt x="1064" y="143"/>
                  <a:pt x="1073" y="130"/>
                  <a:pt x="1082" y="118"/>
                </a:cubicBezTo>
                <a:cubicBezTo>
                  <a:pt x="1109" y="80"/>
                  <a:pt x="1133" y="40"/>
                  <a:pt x="1156" y="0"/>
                </a:cubicBezTo>
                <a:cubicBezTo>
                  <a:pt x="771" y="10"/>
                  <a:pt x="385" y="13"/>
                  <a:pt x="0" y="10"/>
                </a:cubicBezTo>
                <a:cubicBezTo>
                  <a:pt x="0" y="21"/>
                  <a:pt x="5" y="34"/>
                  <a:pt x="13" y="42"/>
                </a:cubicBezTo>
                <a:cubicBezTo>
                  <a:pt x="26" y="57"/>
                  <a:pt x="46" y="64"/>
                  <a:pt x="66" y="67"/>
                </a:cubicBezTo>
                <a:cubicBezTo>
                  <a:pt x="83" y="70"/>
                  <a:pt x="102" y="73"/>
                  <a:pt x="111" y="87"/>
                </a:cubicBezTo>
                <a:cubicBezTo>
                  <a:pt x="120" y="101"/>
                  <a:pt x="115" y="120"/>
                  <a:pt x="108" y="135"/>
                </a:cubicBezTo>
                <a:cubicBezTo>
                  <a:pt x="101" y="151"/>
                  <a:pt x="93" y="167"/>
                  <a:pt x="97" y="184"/>
                </a:cubicBezTo>
                <a:cubicBezTo>
                  <a:pt x="103" y="205"/>
                  <a:pt x="127" y="215"/>
                  <a:pt x="148" y="222"/>
                </a:cubicBezTo>
                <a:cubicBezTo>
                  <a:pt x="132" y="225"/>
                  <a:pt x="112" y="234"/>
                  <a:pt x="113" y="250"/>
                </a:cubicBezTo>
                <a:cubicBezTo>
                  <a:pt x="114" y="260"/>
                  <a:pt x="124" y="267"/>
                  <a:pt x="131" y="275"/>
                </a:cubicBezTo>
                <a:cubicBezTo>
                  <a:pt x="139" y="284"/>
                  <a:pt x="143" y="295"/>
                  <a:pt x="145" y="306"/>
                </a:cubicBezTo>
                <a:cubicBezTo>
                  <a:pt x="205" y="306"/>
                  <a:pt x="265" y="306"/>
                  <a:pt x="326" y="306"/>
                </a:cubicBezTo>
                <a:cubicBezTo>
                  <a:pt x="560" y="306"/>
                  <a:pt x="794" y="307"/>
                  <a:pt x="1029" y="309"/>
                </a:cubicBezTo>
                <a:cubicBezTo>
                  <a:pt x="1020" y="257"/>
                  <a:pt x="1028" y="201"/>
                  <a:pt x="1056" y="155"/>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50" name="Text Placeholder 23">
            <a:extLst>
              <a:ext uri="{FF2B5EF4-FFF2-40B4-BE49-F238E27FC236}">
                <a16:creationId xmlns:a16="http://schemas.microsoft.com/office/drawing/2014/main" id="{F2C6D6D5-6050-1646-94C8-F7B63E8148AE}"/>
              </a:ext>
            </a:extLst>
          </p:cNvPr>
          <p:cNvSpPr>
            <a:spLocks noGrp="1"/>
          </p:cNvSpPr>
          <p:nvPr>
            <p:ph type="body" sz="quarter" idx="20" hasCustomPrompt="1"/>
          </p:nvPr>
        </p:nvSpPr>
        <p:spPr>
          <a:xfrm>
            <a:off x="6582702" y="1493929"/>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STARTUP</a:t>
            </a:r>
          </a:p>
        </p:txBody>
      </p:sp>
      <p:sp>
        <p:nvSpPr>
          <p:cNvPr id="51" name="Text Placeholder 23">
            <a:extLst>
              <a:ext uri="{FF2B5EF4-FFF2-40B4-BE49-F238E27FC236}">
                <a16:creationId xmlns:a16="http://schemas.microsoft.com/office/drawing/2014/main" id="{4F22EDFA-A456-B04E-AD5A-47F6D031DDE3}"/>
              </a:ext>
            </a:extLst>
          </p:cNvPr>
          <p:cNvSpPr>
            <a:spLocks noGrp="1"/>
          </p:cNvSpPr>
          <p:nvPr>
            <p:ph type="body" sz="quarter" idx="21" hasCustomPrompt="1"/>
          </p:nvPr>
        </p:nvSpPr>
        <p:spPr>
          <a:xfrm>
            <a:off x="6582702" y="258547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BUSINESS</a:t>
            </a:r>
          </a:p>
        </p:txBody>
      </p:sp>
      <p:sp>
        <p:nvSpPr>
          <p:cNvPr id="53" name="Text Placeholder 23">
            <a:extLst>
              <a:ext uri="{FF2B5EF4-FFF2-40B4-BE49-F238E27FC236}">
                <a16:creationId xmlns:a16="http://schemas.microsoft.com/office/drawing/2014/main" id="{1643526B-D3E1-CD4D-BB3E-A572B77D99DD}"/>
              </a:ext>
            </a:extLst>
          </p:cNvPr>
          <p:cNvSpPr>
            <a:spLocks noGrp="1"/>
          </p:cNvSpPr>
          <p:nvPr>
            <p:ph type="body" sz="quarter" idx="22" hasCustomPrompt="1"/>
          </p:nvPr>
        </p:nvSpPr>
        <p:spPr>
          <a:xfrm>
            <a:off x="6582702" y="3732783"/>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TEAMWROK</a:t>
            </a:r>
          </a:p>
        </p:txBody>
      </p:sp>
      <p:sp>
        <p:nvSpPr>
          <p:cNvPr id="54" name="Text Placeholder 23">
            <a:extLst>
              <a:ext uri="{FF2B5EF4-FFF2-40B4-BE49-F238E27FC236}">
                <a16:creationId xmlns:a16="http://schemas.microsoft.com/office/drawing/2014/main" id="{9EA54D97-5306-BE4A-B01E-C6114CA55EB0}"/>
              </a:ext>
            </a:extLst>
          </p:cNvPr>
          <p:cNvSpPr>
            <a:spLocks noGrp="1"/>
          </p:cNvSpPr>
          <p:nvPr>
            <p:ph type="body" sz="quarter" idx="23" hasCustomPrompt="1"/>
          </p:nvPr>
        </p:nvSpPr>
        <p:spPr>
          <a:xfrm>
            <a:off x="6582702" y="4824325"/>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MARKETING</a:t>
            </a:r>
          </a:p>
        </p:txBody>
      </p:sp>
      <p:sp>
        <p:nvSpPr>
          <p:cNvPr id="55" name="Text Placeholder 23">
            <a:extLst>
              <a:ext uri="{FF2B5EF4-FFF2-40B4-BE49-F238E27FC236}">
                <a16:creationId xmlns:a16="http://schemas.microsoft.com/office/drawing/2014/main" id="{AC92AD65-3995-1B4C-A72E-C83B44B38E5B}"/>
              </a:ext>
            </a:extLst>
          </p:cNvPr>
          <p:cNvSpPr>
            <a:spLocks noGrp="1"/>
          </p:cNvSpPr>
          <p:nvPr>
            <p:ph type="body" sz="quarter" idx="24" hasCustomPrompt="1"/>
          </p:nvPr>
        </p:nvSpPr>
        <p:spPr>
          <a:xfrm>
            <a:off x="6582702" y="605033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272191" y="3390783"/>
            <a:ext cx="257987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100085" y="2355659"/>
            <a:ext cx="3862441" cy="785651"/>
          </a:xfrm>
        </p:spPr>
        <p:txBody>
          <a:bodyPr anchor="t">
            <a:noAutofit/>
          </a:bodyPr>
          <a:lstStyle>
            <a:lvl1pPr marL="0" indent="0" algn="just">
              <a:lnSpc>
                <a:spcPts val="2040"/>
              </a:lnSpc>
              <a:buNone/>
              <a:defRPr sz="22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79" name="Text Placeholder 23">
            <a:extLst>
              <a:ext uri="{FF2B5EF4-FFF2-40B4-BE49-F238E27FC236}">
                <a16:creationId xmlns:a16="http://schemas.microsoft.com/office/drawing/2014/main" id="{E7AA6267-F17E-AF4D-87CF-B30238EE7C5F}"/>
              </a:ext>
            </a:extLst>
          </p:cNvPr>
          <p:cNvSpPr>
            <a:spLocks noGrp="1"/>
          </p:cNvSpPr>
          <p:nvPr>
            <p:ph type="body" sz="quarter" idx="25" hasCustomPrompt="1"/>
          </p:nvPr>
        </p:nvSpPr>
        <p:spPr>
          <a:xfrm>
            <a:off x="782863" y="2224048"/>
            <a:ext cx="796700" cy="553134"/>
          </a:xfrm>
        </p:spPr>
        <p:txBody>
          <a:bodyPr anchor="ctr">
            <a:noAutofit/>
          </a:bodyPr>
          <a:lstStyle>
            <a:lvl1pPr marL="0" indent="0" algn="l">
              <a:buNone/>
              <a:defRPr sz="6000" b="1" i="0">
                <a:solidFill>
                  <a:srgbClr val="231F20"/>
                </a:solidFill>
                <a:latin typeface="Amatic SC" pitchFamily="2" charset="0"/>
              </a:defRPr>
            </a:lvl1pPr>
          </a:lstStyle>
          <a:p>
            <a:pPr lvl="0"/>
            <a:r>
              <a:rPr lang="en-US" dirty="0"/>
              <a:t>“</a:t>
            </a:r>
          </a:p>
        </p:txBody>
      </p:sp>
      <p:sp>
        <p:nvSpPr>
          <p:cNvPr id="80" name="Text Placeholder 23">
            <a:extLst>
              <a:ext uri="{FF2B5EF4-FFF2-40B4-BE49-F238E27FC236}">
                <a16:creationId xmlns:a16="http://schemas.microsoft.com/office/drawing/2014/main" id="{B565B87F-002E-B94B-9DC4-B0F1A0FCF371}"/>
              </a:ext>
            </a:extLst>
          </p:cNvPr>
          <p:cNvSpPr>
            <a:spLocks noGrp="1"/>
          </p:cNvSpPr>
          <p:nvPr>
            <p:ph type="body" sz="quarter" idx="26" hasCustomPrompt="1"/>
          </p:nvPr>
        </p:nvSpPr>
        <p:spPr>
          <a:xfrm>
            <a:off x="1788043" y="2924783"/>
            <a:ext cx="2579872" cy="684000"/>
          </a:xfrm>
        </p:spPr>
        <p:txBody>
          <a:bodyPr anchor="ctr">
            <a:noAutofit/>
          </a:bodyPr>
          <a:lstStyle>
            <a:lvl1pPr marL="0" indent="0" algn="r">
              <a:buNone/>
              <a:defRPr sz="6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6331410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7000">
                                          <p:cBhvr additive="base">
                                            <p:cTn id="7" dur="1000" fill="hold"/>
                                            <p:tgtEl>
                                              <p:spTgt spid="32"/>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14:bounceEnd="67000">
                                          <p:cBhvr additive="base">
                                            <p:cTn id="11"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14:bounceEnd="67000">
                                          <p:cBhvr additive="base">
                                            <p:cTn id="15"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67000">
                                          <p:cBhvr additive="base">
                                            <p:cTn id="19" dur="1000" fill="hold"/>
                                            <p:tgtEl>
                                              <p:spTgt spid="2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7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67000">
                                          <p:cBhvr additive="base">
                                            <p:cTn id="23"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1+#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21" name="Text Placeholder 23">
            <a:extLst>
              <a:ext uri="{FF2B5EF4-FFF2-40B4-BE49-F238E27FC236}">
                <a16:creationId xmlns:a16="http://schemas.microsoft.com/office/drawing/2014/main" id="{89A2F8BC-CA8E-1F4C-B422-4E69F2919FC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22" name="Text Placeholder 23">
            <a:extLst>
              <a:ext uri="{FF2B5EF4-FFF2-40B4-BE49-F238E27FC236}">
                <a16:creationId xmlns:a16="http://schemas.microsoft.com/office/drawing/2014/main" id="{DF02E061-0EF4-FB48-BEEF-57DCC8314981}"/>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1432309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lain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6175"/>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0" y="565147"/>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229607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lain Slide - Teal">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6175"/>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0" y="565147"/>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3120619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972211BB-40C0-124A-93B6-C7041ED83520}"/>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3D2FF981-F105-124F-85D1-547076CCB434}"/>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85087EC3-DEBD-6B40-94C7-EA08F8BFFF6B}"/>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92C3EF4C-23CE-F34D-AB76-3DF5DDEA2DE9}"/>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062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B7176D75-51D2-E54F-8783-19E9A8A9A6F9}"/>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52A664AB-31BE-0A48-BF7E-BACA81AE0E2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2EE91D5E-2A69-0B43-AEDA-DFA48D356F3A}"/>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2A89F7F6-276B-F443-BFFD-1DDB752157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32637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ck Infographic">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1E9958-640A-194A-AEDD-5B0EA82C2D75}"/>
              </a:ext>
            </a:extLst>
          </p:cNvPr>
          <p:cNvGrpSpPr/>
          <p:nvPr userDrawn="1"/>
        </p:nvGrpSpPr>
        <p:grpSpPr>
          <a:xfrm>
            <a:off x="4034971" y="873254"/>
            <a:ext cx="4247555" cy="4333363"/>
            <a:chOff x="3736975" y="1014413"/>
            <a:chExt cx="4714876" cy="4810125"/>
          </a:xfrm>
        </p:grpSpPr>
        <p:sp>
          <p:nvSpPr>
            <p:cNvPr id="64" name="Freeform 63">
              <a:extLst>
                <a:ext uri="{FF2B5EF4-FFF2-40B4-BE49-F238E27FC236}">
                  <a16:creationId xmlns:a16="http://schemas.microsoft.com/office/drawing/2014/main" id="{3A9BD46D-5621-6744-B737-75567C6ADB2E}"/>
                </a:ext>
              </a:extLst>
            </p:cNvPr>
            <p:cNvSpPr>
              <a:spLocks/>
            </p:cNvSpPr>
            <p:nvPr userDrawn="1"/>
          </p:nvSpPr>
          <p:spPr bwMode="auto">
            <a:xfrm>
              <a:off x="4705864" y="2022475"/>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solidFill>
              <a:srgbClr val="FFC652"/>
            </a:solidFill>
            <a:ln w="492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BD373DC8-6A03-7E4B-A5F3-32196B065091}"/>
                </a:ext>
              </a:extLst>
            </p:cNvPr>
            <p:cNvSpPr>
              <a:spLocks noEditPoints="1"/>
            </p:cNvSpPr>
            <p:nvPr userDrawn="1"/>
          </p:nvSpPr>
          <p:spPr bwMode="auto">
            <a:xfrm>
              <a:off x="4178300" y="1014413"/>
              <a:ext cx="1824038" cy="1146175"/>
            </a:xfrm>
            <a:custGeom>
              <a:avLst/>
              <a:gdLst>
                <a:gd name="T0" fmla="*/ 0 w 479"/>
                <a:gd name="T1" fmla="*/ 301 h 301"/>
                <a:gd name="T2" fmla="*/ 17 w 479"/>
                <a:gd name="T3" fmla="*/ 278 h 301"/>
                <a:gd name="T4" fmla="*/ 356 w 479"/>
                <a:gd name="T5" fmla="*/ 52 h 301"/>
                <a:gd name="T6" fmla="*/ 479 w 479"/>
                <a:gd name="T7" fmla="*/ 37 h 301"/>
                <a:gd name="T8" fmla="*/ 390 w 479"/>
                <a:gd name="T9" fmla="*/ 90 h 301"/>
                <a:gd name="T10" fmla="*/ 433 w 479"/>
                <a:gd name="T11" fmla="*/ 66 h 301"/>
                <a:gd name="T12" fmla="*/ 446 w 479"/>
                <a:gd name="T13" fmla="*/ 59 h 301"/>
                <a:gd name="T14" fmla="*/ 479 w 479"/>
                <a:gd name="T15" fmla="*/ 37 h 301"/>
                <a:gd name="T16" fmla="*/ 382 w 479"/>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301">
                  <a:moveTo>
                    <a:pt x="0" y="301"/>
                  </a:moveTo>
                  <a:cubicBezTo>
                    <a:pt x="5" y="293"/>
                    <a:pt x="11" y="285"/>
                    <a:pt x="17" y="278"/>
                  </a:cubicBezTo>
                  <a:cubicBezTo>
                    <a:pt x="106" y="172"/>
                    <a:pt x="221" y="82"/>
                    <a:pt x="356" y="52"/>
                  </a:cubicBezTo>
                  <a:cubicBezTo>
                    <a:pt x="396" y="43"/>
                    <a:pt x="437" y="40"/>
                    <a:pt x="479" y="37"/>
                  </a:cubicBezTo>
                  <a:moveTo>
                    <a:pt x="390" y="90"/>
                  </a:moveTo>
                  <a:cubicBezTo>
                    <a:pt x="404" y="82"/>
                    <a:pt x="419" y="74"/>
                    <a:pt x="433" y="66"/>
                  </a:cubicBezTo>
                  <a:cubicBezTo>
                    <a:pt x="438" y="63"/>
                    <a:pt x="442" y="61"/>
                    <a:pt x="446" y="59"/>
                  </a:cubicBezTo>
                  <a:cubicBezTo>
                    <a:pt x="458" y="52"/>
                    <a:pt x="468" y="45"/>
                    <a:pt x="479" y="37"/>
                  </a:cubicBezTo>
                  <a:cubicBezTo>
                    <a:pt x="446" y="25"/>
                    <a:pt x="414" y="13"/>
                    <a:pt x="382"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4">
              <a:extLst>
                <a:ext uri="{FF2B5EF4-FFF2-40B4-BE49-F238E27FC236}">
                  <a16:creationId xmlns:a16="http://schemas.microsoft.com/office/drawing/2014/main" id="{DF677910-760C-5A41-9ADF-EBA772137538}"/>
                </a:ext>
              </a:extLst>
            </p:cNvPr>
            <p:cNvSpPr>
              <a:spLocks noEditPoints="1"/>
            </p:cNvSpPr>
            <p:nvPr userDrawn="1"/>
          </p:nvSpPr>
          <p:spPr bwMode="auto">
            <a:xfrm>
              <a:off x="3736975" y="2370138"/>
              <a:ext cx="349250" cy="2074863"/>
            </a:xfrm>
            <a:custGeom>
              <a:avLst/>
              <a:gdLst>
                <a:gd name="T0" fmla="*/ 77 w 92"/>
                <a:gd name="T1" fmla="*/ 544 h 544"/>
                <a:gd name="T2" fmla="*/ 68 w 92"/>
                <a:gd name="T3" fmla="*/ 521 h 544"/>
                <a:gd name="T4" fmla="*/ 41 w 92"/>
                <a:gd name="T5" fmla="*/ 115 h 544"/>
                <a:gd name="T6" fmla="*/ 89 w 92"/>
                <a:gd name="T7" fmla="*/ 0 h 544"/>
                <a:gd name="T8" fmla="*/ 91 w 92"/>
                <a:gd name="T9" fmla="*/ 104 h 544"/>
                <a:gd name="T10" fmla="*/ 92 w 92"/>
                <a:gd name="T11" fmla="*/ 54 h 544"/>
                <a:gd name="T12" fmla="*/ 92 w 92"/>
                <a:gd name="T13" fmla="*/ 40 h 544"/>
                <a:gd name="T14" fmla="*/ 90 w 92"/>
                <a:gd name="T15" fmla="*/ 1 h 544"/>
                <a:gd name="T16" fmla="*/ 10 w 92"/>
                <a:gd name="T17"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4">
                  <a:moveTo>
                    <a:pt x="77" y="544"/>
                  </a:moveTo>
                  <a:cubicBezTo>
                    <a:pt x="74" y="537"/>
                    <a:pt x="71" y="529"/>
                    <a:pt x="68" y="521"/>
                  </a:cubicBezTo>
                  <a:cubicBezTo>
                    <a:pt x="20" y="391"/>
                    <a:pt x="0" y="246"/>
                    <a:pt x="41" y="115"/>
                  </a:cubicBezTo>
                  <a:cubicBezTo>
                    <a:pt x="54" y="75"/>
                    <a:pt x="72" y="38"/>
                    <a:pt x="89" y="0"/>
                  </a:cubicBezTo>
                  <a:moveTo>
                    <a:pt x="91" y="104"/>
                  </a:moveTo>
                  <a:cubicBezTo>
                    <a:pt x="91" y="87"/>
                    <a:pt x="92" y="71"/>
                    <a:pt x="92" y="54"/>
                  </a:cubicBezTo>
                  <a:cubicBezTo>
                    <a:pt x="92" y="49"/>
                    <a:pt x="92" y="44"/>
                    <a:pt x="92" y="40"/>
                  </a:cubicBezTo>
                  <a:cubicBezTo>
                    <a:pt x="92" y="26"/>
                    <a:pt x="92" y="14"/>
                    <a:pt x="90" y="1"/>
                  </a:cubicBezTo>
                  <a:cubicBezTo>
                    <a:pt x="63" y="22"/>
                    <a:pt x="36" y="44"/>
                    <a:pt x="10" y="66"/>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5ACA3152-4E4D-264A-89F6-524A577C9FC8}"/>
                </a:ext>
              </a:extLst>
            </p:cNvPr>
            <p:cNvSpPr>
              <a:spLocks noEditPoints="1"/>
            </p:cNvSpPr>
            <p:nvPr userDrawn="1"/>
          </p:nvSpPr>
          <p:spPr bwMode="auto">
            <a:xfrm>
              <a:off x="4170363" y="4646613"/>
              <a:ext cx="1843088" cy="1071563"/>
            </a:xfrm>
            <a:custGeom>
              <a:avLst/>
              <a:gdLst>
                <a:gd name="T0" fmla="*/ 484 w 484"/>
                <a:gd name="T1" fmla="*/ 281 h 281"/>
                <a:gd name="T2" fmla="*/ 75 w 484"/>
                <a:gd name="T3" fmla="*/ 100 h 281"/>
                <a:gd name="T4" fmla="*/ 0 w 484"/>
                <a:gd name="T5" fmla="*/ 1 h 281"/>
                <a:gd name="T6" fmla="*/ 90 w 484"/>
                <a:gd name="T7" fmla="*/ 51 h 281"/>
                <a:gd name="T8" fmla="*/ 48 w 484"/>
                <a:gd name="T9" fmla="*/ 25 h 281"/>
                <a:gd name="T10" fmla="*/ 35 w 484"/>
                <a:gd name="T11" fmla="*/ 18 h 281"/>
                <a:gd name="T12" fmla="*/ 0 w 484"/>
                <a:gd name="T13" fmla="*/ 0 h 281"/>
                <a:gd name="T14" fmla="*/ 17 w 484"/>
                <a:gd name="T15" fmla="*/ 103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81">
                  <a:moveTo>
                    <a:pt x="484" y="281"/>
                  </a:moveTo>
                  <a:cubicBezTo>
                    <a:pt x="393" y="278"/>
                    <a:pt x="168" y="202"/>
                    <a:pt x="75" y="100"/>
                  </a:cubicBezTo>
                  <a:cubicBezTo>
                    <a:pt x="47" y="69"/>
                    <a:pt x="23" y="35"/>
                    <a:pt x="0" y="1"/>
                  </a:cubicBezTo>
                  <a:moveTo>
                    <a:pt x="90" y="51"/>
                  </a:moveTo>
                  <a:cubicBezTo>
                    <a:pt x="76" y="43"/>
                    <a:pt x="62" y="34"/>
                    <a:pt x="48" y="25"/>
                  </a:cubicBezTo>
                  <a:cubicBezTo>
                    <a:pt x="43" y="23"/>
                    <a:pt x="39" y="20"/>
                    <a:pt x="35" y="18"/>
                  </a:cubicBezTo>
                  <a:cubicBezTo>
                    <a:pt x="24" y="11"/>
                    <a:pt x="13" y="6"/>
                    <a:pt x="0" y="0"/>
                  </a:cubicBezTo>
                  <a:cubicBezTo>
                    <a:pt x="6" y="34"/>
                    <a:pt x="11" y="69"/>
                    <a:pt x="17" y="103"/>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6">
              <a:extLst>
                <a:ext uri="{FF2B5EF4-FFF2-40B4-BE49-F238E27FC236}">
                  <a16:creationId xmlns:a16="http://schemas.microsoft.com/office/drawing/2014/main" id="{075D1436-1A01-F644-8FBE-8B97A2E54B3C}"/>
                </a:ext>
              </a:extLst>
            </p:cNvPr>
            <p:cNvSpPr>
              <a:spLocks noEditPoints="1"/>
            </p:cNvSpPr>
            <p:nvPr userDrawn="1"/>
          </p:nvSpPr>
          <p:spPr bwMode="auto">
            <a:xfrm>
              <a:off x="6184900" y="4722813"/>
              <a:ext cx="1809750" cy="1101725"/>
            </a:xfrm>
            <a:custGeom>
              <a:avLst/>
              <a:gdLst>
                <a:gd name="T0" fmla="*/ 475 w 475"/>
                <a:gd name="T1" fmla="*/ 0 h 289"/>
                <a:gd name="T2" fmla="*/ 462 w 475"/>
                <a:gd name="T3" fmla="*/ 17 h 289"/>
                <a:gd name="T4" fmla="*/ 123 w 475"/>
                <a:gd name="T5" fmla="*/ 243 h 289"/>
                <a:gd name="T6" fmla="*/ 0 w 475"/>
                <a:gd name="T7" fmla="*/ 258 h 289"/>
                <a:gd name="T8" fmla="*/ 90 w 475"/>
                <a:gd name="T9" fmla="*/ 212 h 289"/>
                <a:gd name="T10" fmla="*/ 46 w 475"/>
                <a:gd name="T11" fmla="*/ 236 h 289"/>
                <a:gd name="T12" fmla="*/ 0 w 475"/>
                <a:gd name="T13" fmla="*/ 258 h 289"/>
                <a:gd name="T14" fmla="*/ 98 w 475"/>
                <a:gd name="T15" fmla="*/ 289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289">
                  <a:moveTo>
                    <a:pt x="475" y="0"/>
                  </a:moveTo>
                  <a:cubicBezTo>
                    <a:pt x="471" y="6"/>
                    <a:pt x="467" y="11"/>
                    <a:pt x="462" y="17"/>
                  </a:cubicBezTo>
                  <a:cubicBezTo>
                    <a:pt x="373" y="123"/>
                    <a:pt x="258" y="213"/>
                    <a:pt x="123" y="243"/>
                  </a:cubicBezTo>
                  <a:cubicBezTo>
                    <a:pt x="83" y="252"/>
                    <a:pt x="42" y="255"/>
                    <a:pt x="0" y="258"/>
                  </a:cubicBezTo>
                  <a:moveTo>
                    <a:pt x="90" y="212"/>
                  </a:moveTo>
                  <a:cubicBezTo>
                    <a:pt x="75" y="220"/>
                    <a:pt x="61" y="228"/>
                    <a:pt x="46" y="236"/>
                  </a:cubicBezTo>
                  <a:cubicBezTo>
                    <a:pt x="42" y="238"/>
                    <a:pt x="11" y="250"/>
                    <a:pt x="0" y="258"/>
                  </a:cubicBezTo>
                  <a:cubicBezTo>
                    <a:pt x="33" y="270"/>
                    <a:pt x="66" y="277"/>
                    <a:pt x="98" y="289"/>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8">
              <a:extLst>
                <a:ext uri="{FF2B5EF4-FFF2-40B4-BE49-F238E27FC236}">
                  <a16:creationId xmlns:a16="http://schemas.microsoft.com/office/drawing/2014/main" id="{5918014E-736E-1A43-9309-0EC4EE4E2AB4}"/>
                </a:ext>
              </a:extLst>
            </p:cNvPr>
            <p:cNvSpPr>
              <a:spLocks noEditPoints="1"/>
            </p:cNvSpPr>
            <p:nvPr userDrawn="1"/>
          </p:nvSpPr>
          <p:spPr bwMode="auto">
            <a:xfrm>
              <a:off x="8101013" y="2420938"/>
              <a:ext cx="350838" cy="2070100"/>
            </a:xfrm>
            <a:custGeom>
              <a:avLst/>
              <a:gdLst>
                <a:gd name="T0" fmla="*/ 15 w 92"/>
                <a:gd name="T1" fmla="*/ 0 h 543"/>
                <a:gd name="T2" fmla="*/ 24 w 92"/>
                <a:gd name="T3" fmla="*/ 22 h 543"/>
                <a:gd name="T4" fmla="*/ 51 w 92"/>
                <a:gd name="T5" fmla="*/ 428 h 543"/>
                <a:gd name="T6" fmla="*/ 3 w 92"/>
                <a:gd name="T7" fmla="*/ 543 h 543"/>
                <a:gd name="T8" fmla="*/ 1 w 92"/>
                <a:gd name="T9" fmla="*/ 439 h 543"/>
                <a:gd name="T10" fmla="*/ 0 w 92"/>
                <a:gd name="T11" fmla="*/ 489 h 543"/>
                <a:gd name="T12" fmla="*/ 0 w 92"/>
                <a:gd name="T13" fmla="*/ 503 h 543"/>
                <a:gd name="T14" fmla="*/ 2 w 92"/>
                <a:gd name="T15" fmla="*/ 542 h 543"/>
                <a:gd name="T16" fmla="*/ 82 w 92"/>
                <a:gd name="T17" fmla="*/ 47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3">
                  <a:moveTo>
                    <a:pt x="15" y="0"/>
                  </a:moveTo>
                  <a:cubicBezTo>
                    <a:pt x="19" y="7"/>
                    <a:pt x="22" y="15"/>
                    <a:pt x="24" y="22"/>
                  </a:cubicBezTo>
                  <a:cubicBezTo>
                    <a:pt x="72" y="152"/>
                    <a:pt x="92" y="297"/>
                    <a:pt x="51" y="428"/>
                  </a:cubicBezTo>
                  <a:cubicBezTo>
                    <a:pt x="38" y="468"/>
                    <a:pt x="20" y="505"/>
                    <a:pt x="3" y="543"/>
                  </a:cubicBezTo>
                  <a:moveTo>
                    <a:pt x="1" y="439"/>
                  </a:moveTo>
                  <a:cubicBezTo>
                    <a:pt x="1" y="456"/>
                    <a:pt x="0" y="472"/>
                    <a:pt x="0" y="489"/>
                  </a:cubicBezTo>
                  <a:cubicBezTo>
                    <a:pt x="0" y="494"/>
                    <a:pt x="0" y="499"/>
                    <a:pt x="0" y="503"/>
                  </a:cubicBezTo>
                  <a:cubicBezTo>
                    <a:pt x="0" y="517"/>
                    <a:pt x="0" y="529"/>
                    <a:pt x="2" y="542"/>
                  </a:cubicBezTo>
                  <a:cubicBezTo>
                    <a:pt x="29" y="521"/>
                    <a:pt x="56" y="499"/>
                    <a:pt x="82" y="477"/>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0" name="Freeform 19">
              <a:extLst>
                <a:ext uri="{FF2B5EF4-FFF2-40B4-BE49-F238E27FC236}">
                  <a16:creationId xmlns:a16="http://schemas.microsoft.com/office/drawing/2014/main" id="{BAF147BD-3E1D-1749-89C6-79BDB98427F1}"/>
                </a:ext>
              </a:extLst>
            </p:cNvPr>
            <p:cNvSpPr>
              <a:spLocks noEditPoints="1"/>
            </p:cNvSpPr>
            <p:nvPr userDrawn="1"/>
          </p:nvSpPr>
          <p:spPr bwMode="auto">
            <a:xfrm>
              <a:off x="6173788" y="1128713"/>
              <a:ext cx="1843088" cy="1085850"/>
            </a:xfrm>
            <a:custGeom>
              <a:avLst/>
              <a:gdLst>
                <a:gd name="T0" fmla="*/ 0 w 484"/>
                <a:gd name="T1" fmla="*/ 4 h 285"/>
                <a:gd name="T2" fmla="*/ 44 w 484"/>
                <a:gd name="T3" fmla="*/ 5 h 285"/>
                <a:gd name="T4" fmla="*/ 409 w 484"/>
                <a:gd name="T5" fmla="*/ 185 h 285"/>
                <a:gd name="T6" fmla="*/ 484 w 484"/>
                <a:gd name="T7" fmla="*/ 284 h 285"/>
                <a:gd name="T8" fmla="*/ 394 w 484"/>
                <a:gd name="T9" fmla="*/ 234 h 285"/>
                <a:gd name="T10" fmla="*/ 436 w 484"/>
                <a:gd name="T11" fmla="*/ 260 h 285"/>
                <a:gd name="T12" fmla="*/ 449 w 484"/>
                <a:gd name="T13" fmla="*/ 267 h 285"/>
                <a:gd name="T14" fmla="*/ 484 w 484"/>
                <a:gd name="T15" fmla="*/ 285 h 285"/>
                <a:gd name="T16" fmla="*/ 467 w 484"/>
                <a:gd name="T17" fmla="*/ 18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85">
                  <a:moveTo>
                    <a:pt x="0" y="4"/>
                  </a:moveTo>
                  <a:cubicBezTo>
                    <a:pt x="14" y="0"/>
                    <a:pt x="29" y="3"/>
                    <a:pt x="44" y="5"/>
                  </a:cubicBezTo>
                  <a:cubicBezTo>
                    <a:pt x="180" y="29"/>
                    <a:pt x="316" y="83"/>
                    <a:pt x="409" y="185"/>
                  </a:cubicBezTo>
                  <a:cubicBezTo>
                    <a:pt x="437" y="216"/>
                    <a:pt x="461" y="250"/>
                    <a:pt x="484" y="284"/>
                  </a:cubicBezTo>
                  <a:moveTo>
                    <a:pt x="394" y="234"/>
                  </a:moveTo>
                  <a:cubicBezTo>
                    <a:pt x="408" y="242"/>
                    <a:pt x="422" y="251"/>
                    <a:pt x="436" y="260"/>
                  </a:cubicBezTo>
                  <a:cubicBezTo>
                    <a:pt x="441" y="262"/>
                    <a:pt x="445" y="265"/>
                    <a:pt x="449" y="267"/>
                  </a:cubicBezTo>
                  <a:cubicBezTo>
                    <a:pt x="460" y="274"/>
                    <a:pt x="471" y="279"/>
                    <a:pt x="484" y="285"/>
                  </a:cubicBezTo>
                  <a:cubicBezTo>
                    <a:pt x="478" y="251"/>
                    <a:pt x="473" y="216"/>
                    <a:pt x="467" y="182"/>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21">
              <a:extLst>
                <a:ext uri="{FF2B5EF4-FFF2-40B4-BE49-F238E27FC236}">
                  <a16:creationId xmlns:a16="http://schemas.microsoft.com/office/drawing/2014/main" id="{01B416F8-94EC-5D43-8550-41083C753C31}"/>
                </a:ext>
              </a:extLst>
            </p:cNvPr>
            <p:cNvSpPr>
              <a:spLocks/>
            </p:cNvSpPr>
            <p:nvPr/>
          </p:nvSpPr>
          <p:spPr bwMode="auto">
            <a:xfrm rot="1203208">
              <a:off x="5863431" y="3548855"/>
              <a:ext cx="1157288" cy="7938"/>
            </a:xfrm>
            <a:custGeom>
              <a:avLst/>
              <a:gdLst>
                <a:gd name="T0" fmla="*/ 0 w 304"/>
                <a:gd name="T1" fmla="*/ 1 h 2"/>
                <a:gd name="T2" fmla="*/ 304 w 304"/>
                <a:gd name="T3" fmla="*/ 0 h 2"/>
              </a:gdLst>
              <a:ahLst/>
              <a:cxnLst>
                <a:cxn ang="0">
                  <a:pos x="T0" y="T1"/>
                </a:cxn>
                <a:cxn ang="0">
                  <a:pos x="T2" y="T3"/>
                </a:cxn>
              </a:cxnLst>
              <a:rect l="0" t="0" r="r" b="b"/>
              <a:pathLst>
                <a:path w="304" h="2">
                  <a:moveTo>
                    <a:pt x="0" y="1"/>
                  </a:moveTo>
                  <a:cubicBezTo>
                    <a:pt x="101" y="2"/>
                    <a:pt x="203" y="1"/>
                    <a:pt x="304"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22">
              <a:extLst>
                <a:ext uri="{FF2B5EF4-FFF2-40B4-BE49-F238E27FC236}">
                  <a16:creationId xmlns:a16="http://schemas.microsoft.com/office/drawing/2014/main" id="{3EDDBA03-E5BF-0941-933C-0CF98E9414C3}"/>
                </a:ext>
              </a:extLst>
            </p:cNvPr>
            <p:cNvSpPr>
              <a:spLocks/>
            </p:cNvSpPr>
            <p:nvPr/>
          </p:nvSpPr>
          <p:spPr bwMode="auto">
            <a:xfrm>
              <a:off x="5746545" y="2158206"/>
              <a:ext cx="403225" cy="1487488"/>
            </a:xfrm>
            <a:custGeom>
              <a:avLst/>
              <a:gdLst>
                <a:gd name="T0" fmla="*/ 0 w 106"/>
                <a:gd name="T1" fmla="*/ 0 h 390"/>
                <a:gd name="T2" fmla="*/ 106 w 106"/>
                <a:gd name="T3" fmla="*/ 390 h 390"/>
              </a:gdLst>
              <a:ahLst/>
              <a:cxnLst>
                <a:cxn ang="0">
                  <a:pos x="T0" y="T1"/>
                </a:cxn>
                <a:cxn ang="0">
                  <a:pos x="T2" y="T3"/>
                </a:cxn>
              </a:cxnLst>
              <a:rect l="0" t="0" r="r" b="b"/>
              <a:pathLst>
                <a:path w="106" h="390">
                  <a:moveTo>
                    <a:pt x="0" y="0"/>
                  </a:moveTo>
                  <a:cubicBezTo>
                    <a:pt x="34" y="131"/>
                    <a:pt x="69" y="261"/>
                    <a:pt x="106" y="39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24">
              <a:extLst>
                <a:ext uri="{FF2B5EF4-FFF2-40B4-BE49-F238E27FC236}">
                  <a16:creationId xmlns:a16="http://schemas.microsoft.com/office/drawing/2014/main" id="{CA825781-FC52-5E46-A7B2-69D1900AED0C}"/>
                </a:ext>
              </a:extLst>
            </p:cNvPr>
            <p:cNvSpPr>
              <a:spLocks/>
            </p:cNvSpPr>
            <p:nvPr/>
          </p:nvSpPr>
          <p:spPr bwMode="auto">
            <a:xfrm>
              <a:off x="6089650" y="2039938"/>
              <a:ext cx="4763" cy="128588"/>
            </a:xfrm>
            <a:custGeom>
              <a:avLst/>
              <a:gdLst>
                <a:gd name="T0" fmla="*/ 0 w 1"/>
                <a:gd name="T1" fmla="*/ 0 h 34"/>
                <a:gd name="T2" fmla="*/ 1 w 1"/>
                <a:gd name="T3" fmla="*/ 34 h 34"/>
              </a:gdLst>
              <a:ahLst/>
              <a:cxnLst>
                <a:cxn ang="0">
                  <a:pos x="T0" y="T1"/>
                </a:cxn>
                <a:cxn ang="0">
                  <a:pos x="T2" y="T3"/>
                </a:cxn>
              </a:cxnLst>
              <a:rect l="0" t="0" r="r" b="b"/>
              <a:pathLst>
                <a:path w="1" h="34">
                  <a:moveTo>
                    <a:pt x="0" y="0"/>
                  </a:moveTo>
                  <a:cubicBezTo>
                    <a:pt x="1" y="11"/>
                    <a:pt x="1" y="22"/>
                    <a:pt x="1" y="34"/>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25">
              <a:extLst>
                <a:ext uri="{FF2B5EF4-FFF2-40B4-BE49-F238E27FC236}">
                  <a16:creationId xmlns:a16="http://schemas.microsoft.com/office/drawing/2014/main" id="{AC2C36C2-1D39-5B46-BBCC-ADCC90DDCBEE}"/>
                </a:ext>
              </a:extLst>
            </p:cNvPr>
            <p:cNvSpPr>
              <a:spLocks/>
            </p:cNvSpPr>
            <p:nvPr/>
          </p:nvSpPr>
          <p:spPr bwMode="auto">
            <a:xfrm>
              <a:off x="5397500" y="2225675"/>
              <a:ext cx="57150" cy="114300"/>
            </a:xfrm>
            <a:custGeom>
              <a:avLst/>
              <a:gdLst>
                <a:gd name="T0" fmla="*/ 0 w 15"/>
                <a:gd name="T1" fmla="*/ 0 h 30"/>
                <a:gd name="T2" fmla="*/ 15 w 15"/>
                <a:gd name="T3" fmla="*/ 30 h 30"/>
              </a:gdLst>
              <a:ahLst/>
              <a:cxnLst>
                <a:cxn ang="0">
                  <a:pos x="T0" y="T1"/>
                </a:cxn>
                <a:cxn ang="0">
                  <a:pos x="T2" y="T3"/>
                </a:cxn>
              </a:cxnLst>
              <a:rect l="0" t="0" r="r" b="b"/>
              <a:pathLst>
                <a:path w="15" h="30">
                  <a:moveTo>
                    <a:pt x="0" y="0"/>
                  </a:moveTo>
                  <a:cubicBezTo>
                    <a:pt x="5" y="9"/>
                    <a:pt x="10" y="19"/>
                    <a:pt x="15" y="3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26">
              <a:extLst>
                <a:ext uri="{FF2B5EF4-FFF2-40B4-BE49-F238E27FC236}">
                  <a16:creationId xmlns:a16="http://schemas.microsoft.com/office/drawing/2014/main" id="{7FA1DB1E-7CE5-FB46-9242-A7F823F725B6}"/>
                </a:ext>
              </a:extLst>
            </p:cNvPr>
            <p:cNvSpPr>
              <a:spLocks/>
            </p:cNvSpPr>
            <p:nvPr/>
          </p:nvSpPr>
          <p:spPr bwMode="auto">
            <a:xfrm>
              <a:off x="4891088" y="2728913"/>
              <a:ext cx="106363" cy="80963"/>
            </a:xfrm>
            <a:custGeom>
              <a:avLst/>
              <a:gdLst>
                <a:gd name="T0" fmla="*/ 0 w 28"/>
                <a:gd name="T1" fmla="*/ 0 h 21"/>
                <a:gd name="T2" fmla="*/ 6 w 28"/>
                <a:gd name="T3" fmla="*/ 5 h 21"/>
                <a:gd name="T4" fmla="*/ 15 w 28"/>
                <a:gd name="T5" fmla="*/ 11 h 21"/>
                <a:gd name="T6" fmla="*/ 28 w 28"/>
                <a:gd name="T7" fmla="*/ 21 h 21"/>
              </a:gdLst>
              <a:ahLst/>
              <a:cxnLst>
                <a:cxn ang="0">
                  <a:pos x="T0" y="T1"/>
                </a:cxn>
                <a:cxn ang="0">
                  <a:pos x="T2" y="T3"/>
                </a:cxn>
                <a:cxn ang="0">
                  <a:pos x="T4" y="T5"/>
                </a:cxn>
                <a:cxn ang="0">
                  <a:pos x="T6" y="T7"/>
                </a:cxn>
              </a:cxnLst>
              <a:rect l="0" t="0" r="r" b="b"/>
              <a:pathLst>
                <a:path w="28" h="21">
                  <a:moveTo>
                    <a:pt x="0" y="0"/>
                  </a:moveTo>
                  <a:cubicBezTo>
                    <a:pt x="2" y="2"/>
                    <a:pt x="4" y="3"/>
                    <a:pt x="6" y="5"/>
                  </a:cubicBezTo>
                  <a:cubicBezTo>
                    <a:pt x="9" y="7"/>
                    <a:pt x="12" y="9"/>
                    <a:pt x="15" y="11"/>
                  </a:cubicBezTo>
                  <a:cubicBezTo>
                    <a:pt x="19" y="14"/>
                    <a:pt x="24" y="17"/>
                    <a:pt x="28" y="2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27">
              <a:extLst>
                <a:ext uri="{FF2B5EF4-FFF2-40B4-BE49-F238E27FC236}">
                  <a16:creationId xmlns:a16="http://schemas.microsoft.com/office/drawing/2014/main" id="{078F4D17-1556-E34A-8D0B-B46F4FD059C2}"/>
                </a:ext>
              </a:extLst>
            </p:cNvPr>
            <p:cNvSpPr>
              <a:spLocks/>
            </p:cNvSpPr>
            <p:nvPr/>
          </p:nvSpPr>
          <p:spPr bwMode="auto">
            <a:xfrm>
              <a:off x="4700588" y="3430588"/>
              <a:ext cx="125413" cy="3175"/>
            </a:xfrm>
            <a:custGeom>
              <a:avLst/>
              <a:gdLst>
                <a:gd name="T0" fmla="*/ 0 w 33"/>
                <a:gd name="T1" fmla="*/ 0 h 1"/>
                <a:gd name="T2" fmla="*/ 33 w 33"/>
                <a:gd name="T3" fmla="*/ 1 h 1"/>
              </a:gdLst>
              <a:ahLst/>
              <a:cxnLst>
                <a:cxn ang="0">
                  <a:pos x="T0" y="T1"/>
                </a:cxn>
                <a:cxn ang="0">
                  <a:pos x="T2" y="T3"/>
                </a:cxn>
              </a:cxnLst>
              <a:rect l="0" t="0" r="r" b="b"/>
              <a:pathLst>
                <a:path w="33" h="1">
                  <a:moveTo>
                    <a:pt x="0" y="0"/>
                  </a:moveTo>
                  <a:cubicBezTo>
                    <a:pt x="11" y="1"/>
                    <a:pt x="22" y="1"/>
                    <a:pt x="33" y="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28">
              <a:extLst>
                <a:ext uri="{FF2B5EF4-FFF2-40B4-BE49-F238E27FC236}">
                  <a16:creationId xmlns:a16="http://schemas.microsoft.com/office/drawing/2014/main" id="{F5525509-446D-0C4B-81AF-9695A9C3D5A3}"/>
                </a:ext>
              </a:extLst>
            </p:cNvPr>
            <p:cNvSpPr>
              <a:spLocks/>
            </p:cNvSpPr>
            <p:nvPr/>
          </p:nvSpPr>
          <p:spPr bwMode="auto">
            <a:xfrm>
              <a:off x="4891088" y="4070350"/>
              <a:ext cx="101600" cy="61913"/>
            </a:xfrm>
            <a:custGeom>
              <a:avLst/>
              <a:gdLst>
                <a:gd name="T0" fmla="*/ 0 w 27"/>
                <a:gd name="T1" fmla="*/ 16 h 16"/>
                <a:gd name="T2" fmla="*/ 9 w 27"/>
                <a:gd name="T3" fmla="*/ 11 h 16"/>
                <a:gd name="T4" fmla="*/ 27 w 27"/>
                <a:gd name="T5" fmla="*/ 0 h 16"/>
              </a:gdLst>
              <a:ahLst/>
              <a:cxnLst>
                <a:cxn ang="0">
                  <a:pos x="T0" y="T1"/>
                </a:cxn>
                <a:cxn ang="0">
                  <a:pos x="T2" y="T3"/>
                </a:cxn>
                <a:cxn ang="0">
                  <a:pos x="T4" y="T5"/>
                </a:cxn>
              </a:cxnLst>
              <a:rect l="0" t="0" r="r" b="b"/>
              <a:pathLst>
                <a:path w="27" h="16">
                  <a:moveTo>
                    <a:pt x="0" y="16"/>
                  </a:moveTo>
                  <a:cubicBezTo>
                    <a:pt x="3" y="15"/>
                    <a:pt x="6" y="13"/>
                    <a:pt x="9" y="11"/>
                  </a:cubicBezTo>
                  <a:cubicBezTo>
                    <a:pt x="16" y="8"/>
                    <a:pt x="22" y="5"/>
                    <a:pt x="27"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29">
              <a:extLst>
                <a:ext uri="{FF2B5EF4-FFF2-40B4-BE49-F238E27FC236}">
                  <a16:creationId xmlns:a16="http://schemas.microsoft.com/office/drawing/2014/main" id="{12D91EA4-BE81-074E-B624-AF1A3ECFACB0}"/>
                </a:ext>
              </a:extLst>
            </p:cNvPr>
            <p:cNvSpPr>
              <a:spLocks/>
            </p:cNvSpPr>
            <p:nvPr/>
          </p:nvSpPr>
          <p:spPr bwMode="auto">
            <a:xfrm>
              <a:off x="5400675" y="4529138"/>
              <a:ext cx="57150" cy="117475"/>
            </a:xfrm>
            <a:custGeom>
              <a:avLst/>
              <a:gdLst>
                <a:gd name="T0" fmla="*/ 0 w 15"/>
                <a:gd name="T1" fmla="*/ 31 h 31"/>
                <a:gd name="T2" fmla="*/ 15 w 15"/>
                <a:gd name="T3" fmla="*/ 0 h 31"/>
              </a:gdLst>
              <a:ahLst/>
              <a:cxnLst>
                <a:cxn ang="0">
                  <a:pos x="T0" y="T1"/>
                </a:cxn>
                <a:cxn ang="0">
                  <a:pos x="T2" y="T3"/>
                </a:cxn>
              </a:cxnLst>
              <a:rect l="0" t="0" r="r" b="b"/>
              <a:pathLst>
                <a:path w="15" h="31">
                  <a:moveTo>
                    <a:pt x="0" y="31"/>
                  </a:moveTo>
                  <a:cubicBezTo>
                    <a:pt x="5" y="20"/>
                    <a:pt x="10" y="10"/>
                    <a:pt x="15"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30">
              <a:extLst>
                <a:ext uri="{FF2B5EF4-FFF2-40B4-BE49-F238E27FC236}">
                  <a16:creationId xmlns:a16="http://schemas.microsoft.com/office/drawing/2014/main" id="{430A7BAA-5572-C049-A259-4BAE4D92D580}"/>
                </a:ext>
              </a:extLst>
            </p:cNvPr>
            <p:cNvSpPr>
              <a:spLocks/>
            </p:cNvSpPr>
            <p:nvPr/>
          </p:nvSpPr>
          <p:spPr bwMode="auto">
            <a:xfrm>
              <a:off x="6086475" y="4695825"/>
              <a:ext cx="7938" cy="138113"/>
            </a:xfrm>
            <a:custGeom>
              <a:avLst/>
              <a:gdLst>
                <a:gd name="T0" fmla="*/ 2 w 2"/>
                <a:gd name="T1" fmla="*/ 36 h 36"/>
                <a:gd name="T2" fmla="*/ 0 w 2"/>
                <a:gd name="T3" fmla="*/ 0 h 36"/>
              </a:gdLst>
              <a:ahLst/>
              <a:cxnLst>
                <a:cxn ang="0">
                  <a:pos x="T0" y="T1"/>
                </a:cxn>
                <a:cxn ang="0">
                  <a:pos x="T2" y="T3"/>
                </a:cxn>
              </a:cxnLst>
              <a:rect l="0" t="0" r="r" b="b"/>
              <a:pathLst>
                <a:path w="2" h="36">
                  <a:moveTo>
                    <a:pt x="2" y="36"/>
                  </a:moveTo>
                  <a:cubicBezTo>
                    <a:pt x="2" y="24"/>
                    <a:pt x="1" y="1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8F2C6E5F-26C8-1A45-8A6F-783C505288A5}"/>
                </a:ext>
              </a:extLst>
            </p:cNvPr>
            <p:cNvSpPr>
              <a:spLocks/>
            </p:cNvSpPr>
            <p:nvPr/>
          </p:nvSpPr>
          <p:spPr bwMode="auto">
            <a:xfrm>
              <a:off x="6729413" y="4521200"/>
              <a:ext cx="65088" cy="128588"/>
            </a:xfrm>
            <a:custGeom>
              <a:avLst/>
              <a:gdLst>
                <a:gd name="T0" fmla="*/ 17 w 17"/>
                <a:gd name="T1" fmla="*/ 34 h 34"/>
                <a:gd name="T2" fmla="*/ 6 w 17"/>
                <a:gd name="T3" fmla="*/ 12 h 34"/>
                <a:gd name="T4" fmla="*/ 0 w 17"/>
                <a:gd name="T5" fmla="*/ 0 h 34"/>
              </a:gdLst>
              <a:ahLst/>
              <a:cxnLst>
                <a:cxn ang="0">
                  <a:pos x="T0" y="T1"/>
                </a:cxn>
                <a:cxn ang="0">
                  <a:pos x="T2" y="T3"/>
                </a:cxn>
                <a:cxn ang="0">
                  <a:pos x="T4" y="T5"/>
                </a:cxn>
              </a:cxnLst>
              <a:rect l="0" t="0" r="r" b="b"/>
              <a:pathLst>
                <a:path w="17" h="34">
                  <a:moveTo>
                    <a:pt x="17" y="34"/>
                  </a:moveTo>
                  <a:cubicBezTo>
                    <a:pt x="13" y="27"/>
                    <a:pt x="9" y="20"/>
                    <a:pt x="6" y="12"/>
                  </a:cubicBezTo>
                  <a:cubicBezTo>
                    <a:pt x="4" y="8"/>
                    <a:pt x="2" y="4"/>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3" name="Freeform 32">
              <a:extLst>
                <a:ext uri="{FF2B5EF4-FFF2-40B4-BE49-F238E27FC236}">
                  <a16:creationId xmlns:a16="http://schemas.microsoft.com/office/drawing/2014/main" id="{DFCC3BAE-BD93-1D42-B999-52CCE045570F}"/>
                </a:ext>
              </a:extLst>
            </p:cNvPr>
            <p:cNvSpPr>
              <a:spLocks/>
            </p:cNvSpPr>
            <p:nvPr/>
          </p:nvSpPr>
          <p:spPr bwMode="auto">
            <a:xfrm>
              <a:off x="7183438" y="4067175"/>
              <a:ext cx="117475" cy="60325"/>
            </a:xfrm>
            <a:custGeom>
              <a:avLst/>
              <a:gdLst>
                <a:gd name="T0" fmla="*/ 31 w 31"/>
                <a:gd name="T1" fmla="*/ 16 h 16"/>
                <a:gd name="T2" fmla="*/ 13 w 31"/>
                <a:gd name="T3" fmla="*/ 6 h 16"/>
                <a:gd name="T4" fmla="*/ 9 w 31"/>
                <a:gd name="T5" fmla="*/ 4 h 16"/>
                <a:gd name="T6" fmla="*/ 0 w 31"/>
                <a:gd name="T7" fmla="*/ 0 h 16"/>
              </a:gdLst>
              <a:ahLst/>
              <a:cxnLst>
                <a:cxn ang="0">
                  <a:pos x="T0" y="T1"/>
                </a:cxn>
                <a:cxn ang="0">
                  <a:pos x="T2" y="T3"/>
                </a:cxn>
                <a:cxn ang="0">
                  <a:pos x="T4" y="T5"/>
                </a:cxn>
                <a:cxn ang="0">
                  <a:pos x="T6" y="T7"/>
                </a:cxn>
              </a:cxnLst>
              <a:rect l="0" t="0" r="r" b="b"/>
              <a:pathLst>
                <a:path w="31" h="16">
                  <a:moveTo>
                    <a:pt x="31" y="16"/>
                  </a:moveTo>
                  <a:cubicBezTo>
                    <a:pt x="25" y="13"/>
                    <a:pt x="19" y="9"/>
                    <a:pt x="13" y="6"/>
                  </a:cubicBezTo>
                  <a:cubicBezTo>
                    <a:pt x="12" y="5"/>
                    <a:pt x="10" y="5"/>
                    <a:pt x="9" y="4"/>
                  </a:cubicBezTo>
                  <a:cubicBezTo>
                    <a:pt x="6" y="3"/>
                    <a:pt x="3" y="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4" name="Freeform 33">
              <a:extLst>
                <a:ext uri="{FF2B5EF4-FFF2-40B4-BE49-F238E27FC236}">
                  <a16:creationId xmlns:a16="http://schemas.microsoft.com/office/drawing/2014/main" id="{F213D4E7-E78E-9143-B1CA-06D7CBEE8654}"/>
                </a:ext>
              </a:extLst>
            </p:cNvPr>
            <p:cNvSpPr>
              <a:spLocks/>
            </p:cNvSpPr>
            <p:nvPr/>
          </p:nvSpPr>
          <p:spPr bwMode="auto">
            <a:xfrm>
              <a:off x="7351713" y="3427413"/>
              <a:ext cx="139700" cy="6350"/>
            </a:xfrm>
            <a:custGeom>
              <a:avLst/>
              <a:gdLst>
                <a:gd name="T0" fmla="*/ 37 w 37"/>
                <a:gd name="T1" fmla="*/ 2 h 2"/>
                <a:gd name="T2" fmla="*/ 0 w 37"/>
                <a:gd name="T3" fmla="*/ 0 h 2"/>
              </a:gdLst>
              <a:ahLst/>
              <a:cxnLst>
                <a:cxn ang="0">
                  <a:pos x="T0" y="T1"/>
                </a:cxn>
                <a:cxn ang="0">
                  <a:pos x="T2" y="T3"/>
                </a:cxn>
              </a:cxnLst>
              <a:rect l="0" t="0" r="r" b="b"/>
              <a:pathLst>
                <a:path w="37" h="2">
                  <a:moveTo>
                    <a:pt x="37" y="2"/>
                  </a:moveTo>
                  <a:cubicBezTo>
                    <a:pt x="24" y="2"/>
                    <a:pt x="12" y="1"/>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4">
              <a:extLst>
                <a:ext uri="{FF2B5EF4-FFF2-40B4-BE49-F238E27FC236}">
                  <a16:creationId xmlns:a16="http://schemas.microsoft.com/office/drawing/2014/main" id="{839194B1-6D96-9641-8C3D-4046E05169C0}"/>
                </a:ext>
              </a:extLst>
            </p:cNvPr>
            <p:cNvSpPr>
              <a:spLocks/>
            </p:cNvSpPr>
            <p:nvPr/>
          </p:nvSpPr>
          <p:spPr bwMode="auto">
            <a:xfrm>
              <a:off x="7186613" y="2733675"/>
              <a:ext cx="114300" cy="68263"/>
            </a:xfrm>
            <a:custGeom>
              <a:avLst/>
              <a:gdLst>
                <a:gd name="T0" fmla="*/ 30 w 30"/>
                <a:gd name="T1" fmla="*/ 0 h 18"/>
                <a:gd name="T2" fmla="*/ 0 w 30"/>
                <a:gd name="T3" fmla="*/ 18 h 18"/>
              </a:gdLst>
              <a:ahLst/>
              <a:cxnLst>
                <a:cxn ang="0">
                  <a:pos x="T0" y="T1"/>
                </a:cxn>
                <a:cxn ang="0">
                  <a:pos x="T2" y="T3"/>
                </a:cxn>
              </a:cxnLst>
              <a:rect l="0" t="0" r="r" b="b"/>
              <a:pathLst>
                <a:path w="30" h="18">
                  <a:moveTo>
                    <a:pt x="30" y="0"/>
                  </a:moveTo>
                  <a:cubicBezTo>
                    <a:pt x="20" y="6"/>
                    <a:pt x="10" y="12"/>
                    <a:pt x="0" y="18"/>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6" name="Freeform 35">
              <a:extLst>
                <a:ext uri="{FF2B5EF4-FFF2-40B4-BE49-F238E27FC236}">
                  <a16:creationId xmlns:a16="http://schemas.microsoft.com/office/drawing/2014/main" id="{7E8B20C6-02D6-5748-B8AF-3734C712FB0D}"/>
                </a:ext>
              </a:extLst>
            </p:cNvPr>
            <p:cNvSpPr>
              <a:spLocks/>
            </p:cNvSpPr>
            <p:nvPr/>
          </p:nvSpPr>
          <p:spPr bwMode="auto">
            <a:xfrm>
              <a:off x="6729413" y="2222500"/>
              <a:ext cx="61913" cy="117475"/>
            </a:xfrm>
            <a:custGeom>
              <a:avLst/>
              <a:gdLst>
                <a:gd name="T0" fmla="*/ 16 w 16"/>
                <a:gd name="T1" fmla="*/ 0 h 31"/>
                <a:gd name="T2" fmla="*/ 0 w 16"/>
                <a:gd name="T3" fmla="*/ 31 h 31"/>
              </a:gdLst>
              <a:ahLst/>
              <a:cxnLst>
                <a:cxn ang="0">
                  <a:pos x="T0" y="T1"/>
                </a:cxn>
                <a:cxn ang="0">
                  <a:pos x="T2" y="T3"/>
                </a:cxn>
              </a:cxnLst>
              <a:rect l="0" t="0" r="r" b="b"/>
              <a:pathLst>
                <a:path w="16" h="31">
                  <a:moveTo>
                    <a:pt x="16" y="0"/>
                  </a:moveTo>
                  <a:cubicBezTo>
                    <a:pt x="12" y="11"/>
                    <a:pt x="6" y="21"/>
                    <a:pt x="0" y="3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7" name="Freeform 36">
              <a:extLst>
                <a:ext uri="{FF2B5EF4-FFF2-40B4-BE49-F238E27FC236}">
                  <a16:creationId xmlns:a16="http://schemas.microsoft.com/office/drawing/2014/main" id="{A0944552-4CDB-F741-9EEC-1AA581DA7254}"/>
                </a:ext>
              </a:extLst>
            </p:cNvPr>
            <p:cNvSpPr>
              <a:spLocks/>
            </p:cNvSpPr>
            <p:nvPr/>
          </p:nvSpPr>
          <p:spPr bwMode="auto">
            <a:xfrm>
              <a:off x="5999163" y="3332163"/>
              <a:ext cx="190500" cy="177800"/>
            </a:xfrm>
            <a:custGeom>
              <a:avLst/>
              <a:gdLst>
                <a:gd name="T0" fmla="*/ 2 w 50"/>
                <a:gd name="T1" fmla="*/ 14 h 47"/>
                <a:gd name="T2" fmla="*/ 1 w 50"/>
                <a:gd name="T3" fmla="*/ 20 h 47"/>
                <a:gd name="T4" fmla="*/ 4 w 50"/>
                <a:gd name="T5" fmla="*/ 32 h 47"/>
                <a:gd name="T6" fmla="*/ 19 w 50"/>
                <a:gd name="T7" fmla="*/ 46 h 47"/>
                <a:gd name="T8" fmla="*/ 25 w 50"/>
                <a:gd name="T9" fmla="*/ 47 h 47"/>
                <a:gd name="T10" fmla="*/ 32 w 50"/>
                <a:gd name="T11" fmla="*/ 47 h 47"/>
                <a:gd name="T12" fmla="*/ 47 w 50"/>
                <a:gd name="T13" fmla="*/ 35 h 47"/>
                <a:gd name="T14" fmla="*/ 48 w 50"/>
                <a:gd name="T15" fmla="*/ 16 h 47"/>
                <a:gd name="T16" fmla="*/ 38 w 50"/>
                <a:gd name="T17" fmla="*/ 4 h 47"/>
                <a:gd name="T18" fmla="*/ 24 w 50"/>
                <a:gd name="T19" fmla="*/ 0 h 47"/>
                <a:gd name="T20" fmla="*/ 14 w 50"/>
                <a:gd name="T21" fmla="*/ 2 h 47"/>
                <a:gd name="T22" fmla="*/ 2 w 50"/>
                <a:gd name="T23"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7">
                  <a:moveTo>
                    <a:pt x="2" y="14"/>
                  </a:moveTo>
                  <a:cubicBezTo>
                    <a:pt x="1" y="16"/>
                    <a:pt x="1" y="18"/>
                    <a:pt x="1" y="20"/>
                  </a:cubicBezTo>
                  <a:cubicBezTo>
                    <a:pt x="0" y="24"/>
                    <a:pt x="2" y="29"/>
                    <a:pt x="4" y="32"/>
                  </a:cubicBezTo>
                  <a:cubicBezTo>
                    <a:pt x="7" y="39"/>
                    <a:pt x="12" y="45"/>
                    <a:pt x="19" y="46"/>
                  </a:cubicBezTo>
                  <a:cubicBezTo>
                    <a:pt x="21" y="47"/>
                    <a:pt x="23" y="47"/>
                    <a:pt x="25" y="47"/>
                  </a:cubicBezTo>
                  <a:cubicBezTo>
                    <a:pt x="27" y="47"/>
                    <a:pt x="30" y="47"/>
                    <a:pt x="32" y="47"/>
                  </a:cubicBezTo>
                  <a:cubicBezTo>
                    <a:pt x="38" y="46"/>
                    <a:pt x="44" y="41"/>
                    <a:pt x="47" y="35"/>
                  </a:cubicBezTo>
                  <a:cubicBezTo>
                    <a:pt x="50" y="29"/>
                    <a:pt x="50" y="22"/>
                    <a:pt x="48" y="16"/>
                  </a:cubicBezTo>
                  <a:cubicBezTo>
                    <a:pt x="46" y="11"/>
                    <a:pt x="43" y="7"/>
                    <a:pt x="38" y="4"/>
                  </a:cubicBezTo>
                  <a:cubicBezTo>
                    <a:pt x="34" y="1"/>
                    <a:pt x="29" y="0"/>
                    <a:pt x="24" y="0"/>
                  </a:cubicBezTo>
                  <a:cubicBezTo>
                    <a:pt x="21" y="0"/>
                    <a:pt x="17" y="1"/>
                    <a:pt x="14" y="2"/>
                  </a:cubicBezTo>
                  <a:cubicBezTo>
                    <a:pt x="8" y="4"/>
                    <a:pt x="4" y="8"/>
                    <a:pt x="2" y="14"/>
                  </a:cubicBezTo>
                  <a:close/>
                </a:path>
              </a:pathLst>
            </a:custGeom>
            <a:solidFill>
              <a:schemeClr val="bg2"/>
            </a:solidFill>
            <a:ln w="6032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8" name="Freeform 37">
              <a:extLst>
                <a:ext uri="{FF2B5EF4-FFF2-40B4-BE49-F238E27FC236}">
                  <a16:creationId xmlns:a16="http://schemas.microsoft.com/office/drawing/2014/main" id="{91EAB103-0F6D-8F4D-8784-6A0D95634CBC}"/>
                </a:ext>
              </a:extLst>
            </p:cNvPr>
            <p:cNvSpPr>
              <a:spLocks/>
            </p:cNvSpPr>
            <p:nvPr/>
          </p:nvSpPr>
          <p:spPr bwMode="auto">
            <a:xfrm>
              <a:off x="4265613" y="1543050"/>
              <a:ext cx="3675063" cy="3705225"/>
            </a:xfrm>
            <a:custGeom>
              <a:avLst/>
              <a:gdLst>
                <a:gd name="T0" fmla="*/ 530 w 965"/>
                <a:gd name="T1" fmla="*/ 39 h 972"/>
                <a:gd name="T2" fmla="*/ 947 w 965"/>
                <a:gd name="T3" fmla="*/ 549 h 972"/>
                <a:gd name="T4" fmla="*/ 441 w 965"/>
                <a:gd name="T5" fmla="*/ 954 h 972"/>
                <a:gd name="T6" fmla="*/ 12 w 965"/>
                <a:gd name="T7" fmla="*/ 482 h 972"/>
                <a:gd name="T8" fmla="*/ 530 w 965"/>
                <a:gd name="T9" fmla="*/ 39 h 972"/>
              </a:gdLst>
              <a:ahLst/>
              <a:cxnLst>
                <a:cxn ang="0">
                  <a:pos x="T0" y="T1"/>
                </a:cxn>
                <a:cxn ang="0">
                  <a:pos x="T2" y="T3"/>
                </a:cxn>
                <a:cxn ang="0">
                  <a:pos x="T4" y="T5"/>
                </a:cxn>
                <a:cxn ang="0">
                  <a:pos x="T6" y="T7"/>
                </a:cxn>
                <a:cxn ang="0">
                  <a:pos x="T8" y="T9"/>
                </a:cxn>
              </a:cxnLst>
              <a:rect l="0" t="0" r="r" b="b"/>
              <a:pathLst>
                <a:path w="965" h="972">
                  <a:moveTo>
                    <a:pt x="530" y="39"/>
                  </a:moveTo>
                  <a:cubicBezTo>
                    <a:pt x="786" y="77"/>
                    <a:pt x="965" y="288"/>
                    <a:pt x="947" y="549"/>
                  </a:cubicBezTo>
                  <a:cubicBezTo>
                    <a:pt x="929" y="811"/>
                    <a:pt x="693" y="972"/>
                    <a:pt x="441" y="954"/>
                  </a:cubicBezTo>
                  <a:cubicBezTo>
                    <a:pt x="183" y="935"/>
                    <a:pt x="0" y="744"/>
                    <a:pt x="12" y="482"/>
                  </a:cubicBezTo>
                  <a:cubicBezTo>
                    <a:pt x="23" y="224"/>
                    <a:pt x="261" y="0"/>
                    <a:pt x="530" y="39"/>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3" name="Freeform 42">
              <a:extLst>
                <a:ext uri="{FF2B5EF4-FFF2-40B4-BE49-F238E27FC236}">
                  <a16:creationId xmlns:a16="http://schemas.microsoft.com/office/drawing/2014/main" id="{7E295BD4-ED88-EE41-9421-A830AD304B04}"/>
                </a:ext>
              </a:extLst>
            </p:cNvPr>
            <p:cNvSpPr>
              <a:spLocks/>
            </p:cNvSpPr>
            <p:nvPr/>
          </p:nvSpPr>
          <p:spPr bwMode="auto">
            <a:xfrm>
              <a:off x="4535488" y="1822450"/>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43">
              <a:extLst>
                <a:ext uri="{FF2B5EF4-FFF2-40B4-BE49-F238E27FC236}">
                  <a16:creationId xmlns:a16="http://schemas.microsoft.com/office/drawing/2014/main" id="{91B63691-BA38-9541-AB9E-4F4DF7306365}"/>
                </a:ext>
              </a:extLst>
            </p:cNvPr>
            <p:cNvSpPr>
              <a:spLocks noEditPoints="1"/>
            </p:cNvSpPr>
            <p:nvPr/>
          </p:nvSpPr>
          <p:spPr bwMode="auto">
            <a:xfrm>
              <a:off x="4308475" y="1676400"/>
              <a:ext cx="3571875" cy="3508375"/>
            </a:xfrm>
            <a:custGeom>
              <a:avLst/>
              <a:gdLst>
                <a:gd name="T0" fmla="*/ 668 w 938"/>
                <a:gd name="T1" fmla="*/ 125 h 920"/>
                <a:gd name="T2" fmla="*/ 726 w 938"/>
                <a:gd name="T3" fmla="*/ 165 h 920"/>
                <a:gd name="T4" fmla="*/ 636 w 938"/>
                <a:gd name="T5" fmla="*/ 109 h 920"/>
                <a:gd name="T6" fmla="*/ 525 w 938"/>
                <a:gd name="T7" fmla="*/ 74 h 920"/>
                <a:gd name="T8" fmla="*/ 668 w 938"/>
                <a:gd name="T9" fmla="*/ 125 h 920"/>
                <a:gd name="T10" fmla="*/ 602 w 938"/>
                <a:gd name="T11" fmla="*/ 94 h 920"/>
                <a:gd name="T12" fmla="*/ 385 w 938"/>
                <a:gd name="T13" fmla="*/ 6 h 920"/>
                <a:gd name="T14" fmla="*/ 385 w 938"/>
                <a:gd name="T15" fmla="*/ 6 h 920"/>
                <a:gd name="T16" fmla="*/ 9 w 938"/>
                <a:gd name="T17" fmla="*/ 383 h 920"/>
                <a:gd name="T18" fmla="*/ 472 w 938"/>
                <a:gd name="T19" fmla="*/ 29 h 920"/>
                <a:gd name="T20" fmla="*/ 472 w 938"/>
                <a:gd name="T21" fmla="*/ 29 h 920"/>
                <a:gd name="T22" fmla="*/ 519 w 938"/>
                <a:gd name="T23" fmla="*/ 4 h 920"/>
                <a:gd name="T24" fmla="*/ 512 w 938"/>
                <a:gd name="T25" fmla="*/ 71 h 920"/>
                <a:gd name="T26" fmla="*/ 845 w 938"/>
                <a:gd name="T27" fmla="*/ 338 h 920"/>
                <a:gd name="T28" fmla="*/ 886 w 938"/>
                <a:gd name="T29" fmla="*/ 443 h 920"/>
                <a:gd name="T30" fmla="*/ 936 w 938"/>
                <a:gd name="T31" fmla="*/ 441 h 920"/>
                <a:gd name="T32" fmla="*/ 886 w 938"/>
                <a:gd name="T33" fmla="*/ 443 h 920"/>
                <a:gd name="T34" fmla="*/ 923 w 938"/>
                <a:gd name="T35" fmla="*/ 358 h 920"/>
                <a:gd name="T36" fmla="*/ 829 w 938"/>
                <a:gd name="T37" fmla="*/ 647 h 920"/>
                <a:gd name="T38" fmla="*/ 858 w 938"/>
                <a:gd name="T39" fmla="*/ 569 h 920"/>
                <a:gd name="T40" fmla="*/ 857 w 938"/>
                <a:gd name="T41" fmla="*/ 375 h 920"/>
                <a:gd name="T42" fmla="*/ 937 w 938"/>
                <a:gd name="T43" fmla="*/ 489 h 920"/>
                <a:gd name="T44" fmla="*/ 773 w 938"/>
                <a:gd name="T45" fmla="*/ 118 h 920"/>
                <a:gd name="T46" fmla="*/ 822 w 938"/>
                <a:gd name="T47" fmla="*/ 166 h 920"/>
                <a:gd name="T48" fmla="*/ 799 w 938"/>
                <a:gd name="T49" fmla="*/ 141 h 920"/>
                <a:gd name="T50" fmla="*/ 864 w 938"/>
                <a:gd name="T51" fmla="*/ 222 h 920"/>
                <a:gd name="T52" fmla="*/ 1 w 938"/>
                <a:gd name="T53" fmla="*/ 445 h 920"/>
                <a:gd name="T54" fmla="*/ 844 w 938"/>
                <a:gd name="T55" fmla="*/ 193 h 920"/>
                <a:gd name="T56" fmla="*/ 310 w 938"/>
                <a:gd name="T57" fmla="*/ 26 h 920"/>
                <a:gd name="T58" fmla="*/ 225 w 938"/>
                <a:gd name="T59" fmla="*/ 860 h 920"/>
                <a:gd name="T60" fmla="*/ 1 w 938"/>
                <a:gd name="T61" fmla="*/ 447 h 920"/>
                <a:gd name="T62" fmla="*/ 430 w 938"/>
                <a:gd name="T63" fmla="*/ 851 h 920"/>
                <a:gd name="T64" fmla="*/ 310 w 938"/>
                <a:gd name="T65" fmla="*/ 824 h 920"/>
                <a:gd name="T66" fmla="*/ 276 w 938"/>
                <a:gd name="T67" fmla="*/ 809 h 920"/>
                <a:gd name="T68" fmla="*/ 477 w 938"/>
                <a:gd name="T69" fmla="*/ 852 h 920"/>
                <a:gd name="T70" fmla="*/ 477 w 938"/>
                <a:gd name="T71" fmla="*/ 852 h 920"/>
                <a:gd name="T72" fmla="*/ 387 w 938"/>
                <a:gd name="T73" fmla="*/ 845 h 920"/>
                <a:gd name="T74" fmla="*/ 530 w 938"/>
                <a:gd name="T75" fmla="*/ 848 h 920"/>
                <a:gd name="T76" fmla="*/ 887 w 938"/>
                <a:gd name="T77" fmla="*/ 686 h 920"/>
                <a:gd name="T78" fmla="*/ 842 w 938"/>
                <a:gd name="T79" fmla="*/ 683 h 920"/>
                <a:gd name="T80" fmla="*/ 783 w 938"/>
                <a:gd name="T81" fmla="*/ 741 h 920"/>
                <a:gd name="T82" fmla="*/ 673 w 938"/>
                <a:gd name="T83" fmla="*/ 802 h 920"/>
                <a:gd name="T84" fmla="*/ 508 w 938"/>
                <a:gd name="T85" fmla="*/ 919 h 920"/>
                <a:gd name="T86" fmla="*/ 293 w 938"/>
                <a:gd name="T87" fmla="*/ 890 h 920"/>
                <a:gd name="T88" fmla="*/ 25 w 938"/>
                <a:gd name="T89" fmla="*/ 622 h 920"/>
                <a:gd name="T90" fmla="*/ 14 w 938"/>
                <a:gd name="T91" fmla="*/ 585 h 920"/>
                <a:gd name="T92" fmla="*/ 71 w 938"/>
                <a:gd name="T93" fmla="*/ 431 h 920"/>
                <a:gd name="T94" fmla="*/ 69 w 938"/>
                <a:gd name="T95" fmla="*/ 481 h 920"/>
                <a:gd name="T96" fmla="*/ 92 w 938"/>
                <a:gd name="T97" fmla="*/ 604 h 920"/>
                <a:gd name="T98" fmla="*/ 165 w 938"/>
                <a:gd name="T99" fmla="*/ 726 h 920"/>
                <a:gd name="T100" fmla="*/ 189 w 938"/>
                <a:gd name="T101" fmla="*/ 750 h 920"/>
                <a:gd name="T102" fmla="*/ 216 w 938"/>
                <a:gd name="T103" fmla="*/ 772 h 920"/>
                <a:gd name="T104" fmla="*/ 106 w 938"/>
                <a:gd name="T105" fmla="*/ 639 h 920"/>
                <a:gd name="T106" fmla="*/ 123 w 938"/>
                <a:gd name="T107" fmla="*/ 670 h 920"/>
                <a:gd name="T108" fmla="*/ 143 w 938"/>
                <a:gd name="T109" fmla="*/ 699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8" h="920">
                  <a:moveTo>
                    <a:pt x="668" y="125"/>
                  </a:moveTo>
                  <a:cubicBezTo>
                    <a:pt x="683" y="111"/>
                    <a:pt x="700" y="94"/>
                    <a:pt x="717" y="77"/>
                  </a:cubicBezTo>
                  <a:cubicBezTo>
                    <a:pt x="727" y="83"/>
                    <a:pt x="737" y="89"/>
                    <a:pt x="746" y="96"/>
                  </a:cubicBezTo>
                  <a:cubicBezTo>
                    <a:pt x="729" y="114"/>
                    <a:pt x="713" y="130"/>
                    <a:pt x="698" y="144"/>
                  </a:cubicBezTo>
                  <a:cubicBezTo>
                    <a:pt x="688" y="138"/>
                    <a:pt x="679" y="131"/>
                    <a:pt x="668" y="125"/>
                  </a:cubicBezTo>
                  <a:close/>
                  <a:moveTo>
                    <a:pt x="726" y="165"/>
                  </a:moveTo>
                  <a:cubicBezTo>
                    <a:pt x="740" y="151"/>
                    <a:pt x="756" y="135"/>
                    <a:pt x="773" y="118"/>
                  </a:cubicBezTo>
                  <a:cubicBezTo>
                    <a:pt x="765" y="110"/>
                    <a:pt x="756" y="103"/>
                    <a:pt x="746" y="96"/>
                  </a:cubicBezTo>
                  <a:cubicBezTo>
                    <a:pt x="729" y="114"/>
                    <a:pt x="713" y="130"/>
                    <a:pt x="698" y="144"/>
                  </a:cubicBezTo>
                  <a:cubicBezTo>
                    <a:pt x="708" y="151"/>
                    <a:pt x="717" y="158"/>
                    <a:pt x="726" y="165"/>
                  </a:cubicBezTo>
                  <a:close/>
                  <a:moveTo>
                    <a:pt x="636" y="109"/>
                  </a:moveTo>
                  <a:cubicBezTo>
                    <a:pt x="651" y="94"/>
                    <a:pt x="668" y="77"/>
                    <a:pt x="686" y="59"/>
                  </a:cubicBezTo>
                  <a:cubicBezTo>
                    <a:pt x="676" y="53"/>
                    <a:pt x="665" y="48"/>
                    <a:pt x="654" y="43"/>
                  </a:cubicBezTo>
                  <a:cubicBezTo>
                    <a:pt x="634" y="62"/>
                    <a:pt x="616" y="80"/>
                    <a:pt x="602" y="94"/>
                  </a:cubicBezTo>
                  <a:cubicBezTo>
                    <a:pt x="614" y="99"/>
                    <a:pt x="625" y="103"/>
                    <a:pt x="636" y="109"/>
                  </a:cubicBezTo>
                  <a:close/>
                  <a:moveTo>
                    <a:pt x="525" y="74"/>
                  </a:moveTo>
                  <a:cubicBezTo>
                    <a:pt x="539" y="76"/>
                    <a:pt x="552" y="79"/>
                    <a:pt x="565" y="83"/>
                  </a:cubicBezTo>
                  <a:cubicBezTo>
                    <a:pt x="579" y="69"/>
                    <a:pt x="597" y="50"/>
                    <a:pt x="619" y="29"/>
                  </a:cubicBezTo>
                  <a:cubicBezTo>
                    <a:pt x="607" y="25"/>
                    <a:pt x="594" y="21"/>
                    <a:pt x="582" y="18"/>
                  </a:cubicBezTo>
                  <a:cubicBezTo>
                    <a:pt x="556" y="43"/>
                    <a:pt x="535" y="64"/>
                    <a:pt x="525" y="74"/>
                  </a:cubicBezTo>
                  <a:close/>
                  <a:moveTo>
                    <a:pt x="668" y="125"/>
                  </a:moveTo>
                  <a:cubicBezTo>
                    <a:pt x="683" y="111"/>
                    <a:pt x="700" y="94"/>
                    <a:pt x="717" y="77"/>
                  </a:cubicBezTo>
                  <a:cubicBezTo>
                    <a:pt x="707" y="70"/>
                    <a:pt x="697" y="64"/>
                    <a:pt x="686" y="59"/>
                  </a:cubicBezTo>
                  <a:cubicBezTo>
                    <a:pt x="668" y="77"/>
                    <a:pt x="651" y="94"/>
                    <a:pt x="636" y="109"/>
                  </a:cubicBezTo>
                  <a:cubicBezTo>
                    <a:pt x="647" y="114"/>
                    <a:pt x="658" y="119"/>
                    <a:pt x="668" y="125"/>
                  </a:cubicBezTo>
                  <a:close/>
                  <a:moveTo>
                    <a:pt x="602" y="94"/>
                  </a:moveTo>
                  <a:cubicBezTo>
                    <a:pt x="616" y="80"/>
                    <a:pt x="634" y="62"/>
                    <a:pt x="654" y="43"/>
                  </a:cubicBezTo>
                  <a:cubicBezTo>
                    <a:pt x="642" y="38"/>
                    <a:pt x="631" y="33"/>
                    <a:pt x="619" y="29"/>
                  </a:cubicBezTo>
                  <a:cubicBezTo>
                    <a:pt x="597" y="50"/>
                    <a:pt x="579" y="69"/>
                    <a:pt x="565" y="83"/>
                  </a:cubicBezTo>
                  <a:cubicBezTo>
                    <a:pt x="578" y="86"/>
                    <a:pt x="590" y="90"/>
                    <a:pt x="602" y="94"/>
                  </a:cubicBezTo>
                  <a:close/>
                  <a:moveTo>
                    <a:pt x="274" y="117"/>
                  </a:moveTo>
                  <a:cubicBezTo>
                    <a:pt x="303" y="101"/>
                    <a:pt x="335" y="88"/>
                    <a:pt x="368" y="79"/>
                  </a:cubicBezTo>
                  <a:cubicBezTo>
                    <a:pt x="394" y="53"/>
                    <a:pt x="419" y="27"/>
                    <a:pt x="445" y="2"/>
                  </a:cubicBezTo>
                  <a:cubicBezTo>
                    <a:pt x="445" y="1"/>
                    <a:pt x="446" y="1"/>
                    <a:pt x="446" y="0"/>
                  </a:cubicBezTo>
                  <a:cubicBezTo>
                    <a:pt x="425" y="1"/>
                    <a:pt x="405" y="3"/>
                    <a:pt x="385" y="6"/>
                  </a:cubicBezTo>
                  <a:cubicBezTo>
                    <a:pt x="348" y="43"/>
                    <a:pt x="312" y="80"/>
                    <a:pt x="275" y="117"/>
                  </a:cubicBezTo>
                  <a:cubicBezTo>
                    <a:pt x="275" y="117"/>
                    <a:pt x="275" y="117"/>
                    <a:pt x="274" y="117"/>
                  </a:cubicBezTo>
                  <a:close/>
                  <a:moveTo>
                    <a:pt x="274" y="117"/>
                  </a:moveTo>
                  <a:cubicBezTo>
                    <a:pt x="275" y="117"/>
                    <a:pt x="275" y="117"/>
                    <a:pt x="275" y="117"/>
                  </a:cubicBezTo>
                  <a:cubicBezTo>
                    <a:pt x="312" y="80"/>
                    <a:pt x="348" y="43"/>
                    <a:pt x="385" y="6"/>
                  </a:cubicBezTo>
                  <a:cubicBezTo>
                    <a:pt x="359" y="11"/>
                    <a:pt x="334" y="17"/>
                    <a:pt x="310" y="26"/>
                  </a:cubicBezTo>
                  <a:cubicBezTo>
                    <a:pt x="289" y="47"/>
                    <a:pt x="268" y="68"/>
                    <a:pt x="247" y="89"/>
                  </a:cubicBezTo>
                  <a:cubicBezTo>
                    <a:pt x="228" y="108"/>
                    <a:pt x="209" y="128"/>
                    <a:pt x="189" y="147"/>
                  </a:cubicBezTo>
                  <a:cubicBezTo>
                    <a:pt x="151" y="185"/>
                    <a:pt x="94" y="242"/>
                    <a:pt x="30" y="305"/>
                  </a:cubicBezTo>
                  <a:cubicBezTo>
                    <a:pt x="21" y="330"/>
                    <a:pt x="14" y="356"/>
                    <a:pt x="9" y="383"/>
                  </a:cubicBezTo>
                  <a:cubicBezTo>
                    <a:pt x="49" y="342"/>
                    <a:pt x="88" y="303"/>
                    <a:pt x="123" y="268"/>
                  </a:cubicBezTo>
                  <a:cubicBezTo>
                    <a:pt x="160" y="206"/>
                    <a:pt x="212" y="153"/>
                    <a:pt x="274" y="117"/>
                  </a:cubicBezTo>
                  <a:close/>
                  <a:moveTo>
                    <a:pt x="368" y="79"/>
                  </a:moveTo>
                  <a:cubicBezTo>
                    <a:pt x="389" y="74"/>
                    <a:pt x="411" y="70"/>
                    <a:pt x="434" y="68"/>
                  </a:cubicBezTo>
                  <a:cubicBezTo>
                    <a:pt x="447" y="55"/>
                    <a:pt x="460" y="42"/>
                    <a:pt x="472" y="29"/>
                  </a:cubicBezTo>
                  <a:cubicBezTo>
                    <a:pt x="476" y="26"/>
                    <a:pt x="486" y="16"/>
                    <a:pt x="500" y="2"/>
                  </a:cubicBezTo>
                  <a:cubicBezTo>
                    <a:pt x="482" y="0"/>
                    <a:pt x="464" y="0"/>
                    <a:pt x="446" y="0"/>
                  </a:cubicBezTo>
                  <a:cubicBezTo>
                    <a:pt x="446" y="1"/>
                    <a:pt x="445" y="1"/>
                    <a:pt x="445" y="2"/>
                  </a:cubicBezTo>
                  <a:cubicBezTo>
                    <a:pt x="419" y="27"/>
                    <a:pt x="394" y="53"/>
                    <a:pt x="368" y="79"/>
                  </a:cubicBezTo>
                  <a:close/>
                  <a:moveTo>
                    <a:pt x="472" y="29"/>
                  </a:moveTo>
                  <a:cubicBezTo>
                    <a:pt x="460" y="42"/>
                    <a:pt x="447" y="55"/>
                    <a:pt x="434" y="68"/>
                  </a:cubicBezTo>
                  <a:cubicBezTo>
                    <a:pt x="450" y="67"/>
                    <a:pt x="466" y="67"/>
                    <a:pt x="482" y="68"/>
                  </a:cubicBezTo>
                  <a:cubicBezTo>
                    <a:pt x="487" y="63"/>
                    <a:pt x="492" y="59"/>
                    <a:pt x="497" y="54"/>
                  </a:cubicBezTo>
                  <a:cubicBezTo>
                    <a:pt x="502" y="48"/>
                    <a:pt x="519" y="32"/>
                    <a:pt x="542" y="8"/>
                  </a:cubicBezTo>
                  <a:cubicBezTo>
                    <a:pt x="534" y="7"/>
                    <a:pt x="527" y="6"/>
                    <a:pt x="519" y="4"/>
                  </a:cubicBezTo>
                  <a:cubicBezTo>
                    <a:pt x="513" y="4"/>
                    <a:pt x="506" y="3"/>
                    <a:pt x="500" y="2"/>
                  </a:cubicBezTo>
                  <a:cubicBezTo>
                    <a:pt x="486" y="16"/>
                    <a:pt x="476" y="26"/>
                    <a:pt x="472" y="29"/>
                  </a:cubicBezTo>
                  <a:close/>
                  <a:moveTo>
                    <a:pt x="497" y="54"/>
                  </a:moveTo>
                  <a:cubicBezTo>
                    <a:pt x="492" y="59"/>
                    <a:pt x="487" y="63"/>
                    <a:pt x="482" y="68"/>
                  </a:cubicBezTo>
                  <a:cubicBezTo>
                    <a:pt x="492" y="69"/>
                    <a:pt x="502" y="70"/>
                    <a:pt x="512" y="71"/>
                  </a:cubicBezTo>
                  <a:cubicBezTo>
                    <a:pt x="516" y="72"/>
                    <a:pt x="521" y="73"/>
                    <a:pt x="525" y="74"/>
                  </a:cubicBezTo>
                  <a:cubicBezTo>
                    <a:pt x="535" y="64"/>
                    <a:pt x="556" y="43"/>
                    <a:pt x="582" y="18"/>
                  </a:cubicBezTo>
                  <a:cubicBezTo>
                    <a:pt x="569" y="14"/>
                    <a:pt x="555" y="11"/>
                    <a:pt x="542" y="8"/>
                  </a:cubicBezTo>
                  <a:cubicBezTo>
                    <a:pt x="519" y="32"/>
                    <a:pt x="502" y="48"/>
                    <a:pt x="497" y="54"/>
                  </a:cubicBezTo>
                  <a:close/>
                  <a:moveTo>
                    <a:pt x="845" y="338"/>
                  </a:moveTo>
                  <a:cubicBezTo>
                    <a:pt x="860" y="323"/>
                    <a:pt x="878" y="305"/>
                    <a:pt x="898" y="285"/>
                  </a:cubicBezTo>
                  <a:cubicBezTo>
                    <a:pt x="893" y="274"/>
                    <a:pt x="888" y="263"/>
                    <a:pt x="882" y="253"/>
                  </a:cubicBezTo>
                  <a:cubicBezTo>
                    <a:pt x="863" y="271"/>
                    <a:pt x="846" y="288"/>
                    <a:pt x="831" y="303"/>
                  </a:cubicBezTo>
                  <a:cubicBezTo>
                    <a:pt x="837" y="314"/>
                    <a:pt x="841" y="326"/>
                    <a:pt x="845" y="338"/>
                  </a:cubicBezTo>
                  <a:close/>
                  <a:moveTo>
                    <a:pt x="886" y="443"/>
                  </a:moveTo>
                  <a:cubicBezTo>
                    <a:pt x="880" y="449"/>
                    <a:pt x="874" y="455"/>
                    <a:pt x="869" y="461"/>
                  </a:cubicBezTo>
                  <a:cubicBezTo>
                    <a:pt x="869" y="476"/>
                    <a:pt x="869" y="491"/>
                    <a:pt x="868" y="506"/>
                  </a:cubicBezTo>
                  <a:cubicBezTo>
                    <a:pt x="868" y="507"/>
                    <a:pt x="867" y="509"/>
                    <a:pt x="867" y="511"/>
                  </a:cubicBezTo>
                  <a:cubicBezTo>
                    <a:pt x="882" y="496"/>
                    <a:pt x="896" y="482"/>
                    <a:pt x="910" y="467"/>
                  </a:cubicBezTo>
                  <a:cubicBezTo>
                    <a:pt x="914" y="464"/>
                    <a:pt x="923" y="455"/>
                    <a:pt x="936" y="441"/>
                  </a:cubicBezTo>
                  <a:cubicBezTo>
                    <a:pt x="935" y="427"/>
                    <a:pt x="933" y="412"/>
                    <a:pt x="931" y="398"/>
                  </a:cubicBezTo>
                  <a:cubicBezTo>
                    <a:pt x="908" y="421"/>
                    <a:pt x="891" y="438"/>
                    <a:pt x="886" y="443"/>
                  </a:cubicBezTo>
                  <a:close/>
                  <a:moveTo>
                    <a:pt x="865" y="416"/>
                  </a:moveTo>
                  <a:cubicBezTo>
                    <a:pt x="867" y="431"/>
                    <a:pt x="868" y="446"/>
                    <a:pt x="869" y="461"/>
                  </a:cubicBezTo>
                  <a:cubicBezTo>
                    <a:pt x="874" y="455"/>
                    <a:pt x="880" y="449"/>
                    <a:pt x="886" y="443"/>
                  </a:cubicBezTo>
                  <a:cubicBezTo>
                    <a:pt x="891" y="438"/>
                    <a:pt x="908" y="421"/>
                    <a:pt x="931" y="398"/>
                  </a:cubicBezTo>
                  <a:cubicBezTo>
                    <a:pt x="929" y="384"/>
                    <a:pt x="926" y="371"/>
                    <a:pt x="923" y="358"/>
                  </a:cubicBezTo>
                  <a:cubicBezTo>
                    <a:pt x="895" y="385"/>
                    <a:pt x="873" y="407"/>
                    <a:pt x="865" y="416"/>
                  </a:cubicBezTo>
                  <a:close/>
                  <a:moveTo>
                    <a:pt x="865" y="416"/>
                  </a:moveTo>
                  <a:cubicBezTo>
                    <a:pt x="873" y="407"/>
                    <a:pt x="895" y="385"/>
                    <a:pt x="923" y="358"/>
                  </a:cubicBezTo>
                  <a:cubicBezTo>
                    <a:pt x="919" y="345"/>
                    <a:pt x="916" y="333"/>
                    <a:pt x="912" y="320"/>
                  </a:cubicBezTo>
                  <a:cubicBezTo>
                    <a:pt x="890" y="342"/>
                    <a:pt x="870" y="361"/>
                    <a:pt x="857" y="375"/>
                  </a:cubicBezTo>
                  <a:cubicBezTo>
                    <a:pt x="860" y="388"/>
                    <a:pt x="863" y="402"/>
                    <a:pt x="865" y="416"/>
                  </a:cubicBezTo>
                  <a:close/>
                  <a:moveTo>
                    <a:pt x="858" y="569"/>
                  </a:moveTo>
                  <a:cubicBezTo>
                    <a:pt x="851" y="597"/>
                    <a:pt x="841" y="623"/>
                    <a:pt x="829" y="647"/>
                  </a:cubicBezTo>
                  <a:cubicBezTo>
                    <a:pt x="864" y="612"/>
                    <a:pt x="899" y="577"/>
                    <a:pt x="933" y="542"/>
                  </a:cubicBezTo>
                  <a:cubicBezTo>
                    <a:pt x="935" y="533"/>
                    <a:pt x="936" y="523"/>
                    <a:pt x="936" y="514"/>
                  </a:cubicBezTo>
                  <a:cubicBezTo>
                    <a:pt x="937" y="505"/>
                    <a:pt x="937" y="497"/>
                    <a:pt x="937" y="489"/>
                  </a:cubicBezTo>
                  <a:cubicBezTo>
                    <a:pt x="936" y="490"/>
                    <a:pt x="935" y="491"/>
                    <a:pt x="935" y="492"/>
                  </a:cubicBezTo>
                  <a:cubicBezTo>
                    <a:pt x="909" y="518"/>
                    <a:pt x="884" y="543"/>
                    <a:pt x="858" y="569"/>
                  </a:cubicBezTo>
                  <a:close/>
                  <a:moveTo>
                    <a:pt x="857" y="375"/>
                  </a:moveTo>
                  <a:cubicBezTo>
                    <a:pt x="870" y="361"/>
                    <a:pt x="890" y="342"/>
                    <a:pt x="912" y="320"/>
                  </a:cubicBezTo>
                  <a:cubicBezTo>
                    <a:pt x="907" y="308"/>
                    <a:pt x="903" y="297"/>
                    <a:pt x="898" y="285"/>
                  </a:cubicBezTo>
                  <a:cubicBezTo>
                    <a:pt x="878" y="305"/>
                    <a:pt x="860" y="323"/>
                    <a:pt x="845" y="338"/>
                  </a:cubicBezTo>
                  <a:cubicBezTo>
                    <a:pt x="850" y="350"/>
                    <a:pt x="854" y="362"/>
                    <a:pt x="857" y="375"/>
                  </a:cubicBezTo>
                  <a:close/>
                  <a:moveTo>
                    <a:pt x="910" y="467"/>
                  </a:moveTo>
                  <a:cubicBezTo>
                    <a:pt x="896" y="482"/>
                    <a:pt x="882" y="496"/>
                    <a:pt x="867" y="511"/>
                  </a:cubicBezTo>
                  <a:cubicBezTo>
                    <a:pt x="866" y="531"/>
                    <a:pt x="862" y="550"/>
                    <a:pt x="858" y="569"/>
                  </a:cubicBezTo>
                  <a:cubicBezTo>
                    <a:pt x="884" y="543"/>
                    <a:pt x="909" y="518"/>
                    <a:pt x="935" y="492"/>
                  </a:cubicBezTo>
                  <a:cubicBezTo>
                    <a:pt x="935" y="491"/>
                    <a:pt x="936" y="490"/>
                    <a:pt x="937" y="489"/>
                  </a:cubicBezTo>
                  <a:cubicBezTo>
                    <a:pt x="938" y="473"/>
                    <a:pt x="937" y="457"/>
                    <a:pt x="936" y="441"/>
                  </a:cubicBezTo>
                  <a:cubicBezTo>
                    <a:pt x="923" y="455"/>
                    <a:pt x="914" y="464"/>
                    <a:pt x="910" y="467"/>
                  </a:cubicBezTo>
                  <a:close/>
                  <a:moveTo>
                    <a:pt x="751" y="189"/>
                  </a:moveTo>
                  <a:cubicBezTo>
                    <a:pt x="766" y="174"/>
                    <a:pt x="782" y="158"/>
                    <a:pt x="799" y="141"/>
                  </a:cubicBezTo>
                  <a:cubicBezTo>
                    <a:pt x="791" y="133"/>
                    <a:pt x="782" y="125"/>
                    <a:pt x="773" y="118"/>
                  </a:cubicBezTo>
                  <a:cubicBezTo>
                    <a:pt x="756" y="135"/>
                    <a:pt x="740" y="151"/>
                    <a:pt x="726" y="165"/>
                  </a:cubicBezTo>
                  <a:cubicBezTo>
                    <a:pt x="735" y="173"/>
                    <a:pt x="743" y="181"/>
                    <a:pt x="751" y="189"/>
                  </a:cubicBezTo>
                  <a:close/>
                  <a:moveTo>
                    <a:pt x="796" y="241"/>
                  </a:moveTo>
                  <a:cubicBezTo>
                    <a:pt x="810" y="227"/>
                    <a:pt x="827" y="210"/>
                    <a:pt x="844" y="193"/>
                  </a:cubicBezTo>
                  <a:cubicBezTo>
                    <a:pt x="837" y="184"/>
                    <a:pt x="830" y="175"/>
                    <a:pt x="822" y="166"/>
                  </a:cubicBezTo>
                  <a:cubicBezTo>
                    <a:pt x="805" y="183"/>
                    <a:pt x="789" y="199"/>
                    <a:pt x="774" y="214"/>
                  </a:cubicBezTo>
                  <a:cubicBezTo>
                    <a:pt x="782" y="223"/>
                    <a:pt x="789" y="232"/>
                    <a:pt x="796" y="241"/>
                  </a:cubicBezTo>
                  <a:close/>
                  <a:moveTo>
                    <a:pt x="774" y="214"/>
                  </a:moveTo>
                  <a:cubicBezTo>
                    <a:pt x="789" y="199"/>
                    <a:pt x="805" y="183"/>
                    <a:pt x="822" y="166"/>
                  </a:cubicBezTo>
                  <a:cubicBezTo>
                    <a:pt x="815" y="158"/>
                    <a:pt x="807" y="149"/>
                    <a:pt x="799" y="141"/>
                  </a:cubicBezTo>
                  <a:cubicBezTo>
                    <a:pt x="782" y="158"/>
                    <a:pt x="766" y="174"/>
                    <a:pt x="751" y="189"/>
                  </a:cubicBezTo>
                  <a:cubicBezTo>
                    <a:pt x="759" y="197"/>
                    <a:pt x="767" y="205"/>
                    <a:pt x="774" y="214"/>
                  </a:cubicBezTo>
                  <a:close/>
                  <a:moveTo>
                    <a:pt x="831" y="303"/>
                  </a:moveTo>
                  <a:cubicBezTo>
                    <a:pt x="846" y="288"/>
                    <a:pt x="863" y="271"/>
                    <a:pt x="882" y="253"/>
                  </a:cubicBezTo>
                  <a:cubicBezTo>
                    <a:pt x="876" y="242"/>
                    <a:pt x="870" y="232"/>
                    <a:pt x="864" y="222"/>
                  </a:cubicBezTo>
                  <a:cubicBezTo>
                    <a:pt x="846" y="240"/>
                    <a:pt x="829" y="256"/>
                    <a:pt x="815" y="271"/>
                  </a:cubicBezTo>
                  <a:cubicBezTo>
                    <a:pt x="821" y="281"/>
                    <a:pt x="826" y="292"/>
                    <a:pt x="831" y="303"/>
                  </a:cubicBezTo>
                  <a:close/>
                  <a:moveTo>
                    <a:pt x="123" y="268"/>
                  </a:moveTo>
                  <a:cubicBezTo>
                    <a:pt x="88" y="303"/>
                    <a:pt x="49" y="342"/>
                    <a:pt x="9" y="383"/>
                  </a:cubicBezTo>
                  <a:cubicBezTo>
                    <a:pt x="5" y="403"/>
                    <a:pt x="2" y="424"/>
                    <a:pt x="1" y="445"/>
                  </a:cubicBezTo>
                  <a:cubicBezTo>
                    <a:pt x="29" y="418"/>
                    <a:pt x="57" y="390"/>
                    <a:pt x="83" y="363"/>
                  </a:cubicBezTo>
                  <a:cubicBezTo>
                    <a:pt x="92" y="330"/>
                    <a:pt x="106" y="298"/>
                    <a:pt x="123" y="268"/>
                  </a:cubicBezTo>
                  <a:close/>
                  <a:moveTo>
                    <a:pt x="815" y="271"/>
                  </a:moveTo>
                  <a:cubicBezTo>
                    <a:pt x="829" y="256"/>
                    <a:pt x="846" y="240"/>
                    <a:pt x="864" y="222"/>
                  </a:cubicBezTo>
                  <a:cubicBezTo>
                    <a:pt x="858" y="212"/>
                    <a:pt x="851" y="202"/>
                    <a:pt x="844" y="193"/>
                  </a:cubicBezTo>
                  <a:cubicBezTo>
                    <a:pt x="827" y="210"/>
                    <a:pt x="810" y="227"/>
                    <a:pt x="796" y="241"/>
                  </a:cubicBezTo>
                  <a:cubicBezTo>
                    <a:pt x="802" y="251"/>
                    <a:pt x="809" y="261"/>
                    <a:pt x="815" y="271"/>
                  </a:cubicBezTo>
                  <a:close/>
                  <a:moveTo>
                    <a:pt x="189" y="147"/>
                  </a:moveTo>
                  <a:cubicBezTo>
                    <a:pt x="209" y="128"/>
                    <a:pt x="228" y="108"/>
                    <a:pt x="247" y="89"/>
                  </a:cubicBezTo>
                  <a:cubicBezTo>
                    <a:pt x="268" y="68"/>
                    <a:pt x="289" y="47"/>
                    <a:pt x="310" y="26"/>
                  </a:cubicBezTo>
                  <a:cubicBezTo>
                    <a:pt x="182" y="73"/>
                    <a:pt x="79" y="178"/>
                    <a:pt x="30" y="305"/>
                  </a:cubicBezTo>
                  <a:cubicBezTo>
                    <a:pt x="94" y="242"/>
                    <a:pt x="151" y="185"/>
                    <a:pt x="189" y="147"/>
                  </a:cubicBezTo>
                  <a:close/>
                  <a:moveTo>
                    <a:pt x="245" y="792"/>
                  </a:moveTo>
                  <a:cubicBezTo>
                    <a:pt x="228" y="809"/>
                    <a:pt x="211" y="825"/>
                    <a:pt x="195" y="842"/>
                  </a:cubicBezTo>
                  <a:cubicBezTo>
                    <a:pt x="205" y="848"/>
                    <a:pt x="215" y="854"/>
                    <a:pt x="225" y="860"/>
                  </a:cubicBezTo>
                  <a:cubicBezTo>
                    <a:pt x="242" y="843"/>
                    <a:pt x="259" y="826"/>
                    <a:pt x="276" y="809"/>
                  </a:cubicBezTo>
                  <a:cubicBezTo>
                    <a:pt x="266" y="804"/>
                    <a:pt x="255" y="798"/>
                    <a:pt x="245" y="792"/>
                  </a:cubicBezTo>
                  <a:close/>
                  <a:moveTo>
                    <a:pt x="83" y="363"/>
                  </a:moveTo>
                  <a:cubicBezTo>
                    <a:pt x="57" y="390"/>
                    <a:pt x="29" y="418"/>
                    <a:pt x="1" y="445"/>
                  </a:cubicBezTo>
                  <a:cubicBezTo>
                    <a:pt x="1" y="446"/>
                    <a:pt x="1" y="446"/>
                    <a:pt x="1" y="447"/>
                  </a:cubicBezTo>
                  <a:cubicBezTo>
                    <a:pt x="0" y="465"/>
                    <a:pt x="0" y="483"/>
                    <a:pt x="1" y="500"/>
                  </a:cubicBezTo>
                  <a:cubicBezTo>
                    <a:pt x="25" y="477"/>
                    <a:pt x="48" y="454"/>
                    <a:pt x="71" y="431"/>
                  </a:cubicBezTo>
                  <a:cubicBezTo>
                    <a:pt x="73" y="408"/>
                    <a:pt x="77" y="385"/>
                    <a:pt x="83" y="363"/>
                  </a:cubicBezTo>
                  <a:close/>
                  <a:moveTo>
                    <a:pt x="436" y="851"/>
                  </a:moveTo>
                  <a:cubicBezTo>
                    <a:pt x="434" y="851"/>
                    <a:pt x="432" y="851"/>
                    <a:pt x="430" y="851"/>
                  </a:cubicBezTo>
                  <a:cubicBezTo>
                    <a:pt x="410" y="871"/>
                    <a:pt x="389" y="891"/>
                    <a:pt x="370" y="911"/>
                  </a:cubicBezTo>
                  <a:cubicBezTo>
                    <a:pt x="383" y="913"/>
                    <a:pt x="398" y="915"/>
                    <a:pt x="412" y="917"/>
                  </a:cubicBezTo>
                  <a:cubicBezTo>
                    <a:pt x="434" y="895"/>
                    <a:pt x="455" y="874"/>
                    <a:pt x="477" y="852"/>
                  </a:cubicBezTo>
                  <a:cubicBezTo>
                    <a:pt x="463" y="853"/>
                    <a:pt x="449" y="852"/>
                    <a:pt x="436" y="851"/>
                  </a:cubicBezTo>
                  <a:close/>
                  <a:moveTo>
                    <a:pt x="310" y="824"/>
                  </a:moveTo>
                  <a:cubicBezTo>
                    <a:pt x="293" y="842"/>
                    <a:pt x="275" y="859"/>
                    <a:pt x="258" y="876"/>
                  </a:cubicBezTo>
                  <a:cubicBezTo>
                    <a:pt x="269" y="881"/>
                    <a:pt x="281" y="886"/>
                    <a:pt x="293" y="890"/>
                  </a:cubicBezTo>
                  <a:cubicBezTo>
                    <a:pt x="311" y="872"/>
                    <a:pt x="329" y="854"/>
                    <a:pt x="347" y="836"/>
                  </a:cubicBezTo>
                  <a:cubicBezTo>
                    <a:pt x="335" y="832"/>
                    <a:pt x="322" y="828"/>
                    <a:pt x="310" y="824"/>
                  </a:cubicBezTo>
                  <a:close/>
                  <a:moveTo>
                    <a:pt x="276" y="809"/>
                  </a:moveTo>
                  <a:cubicBezTo>
                    <a:pt x="259" y="826"/>
                    <a:pt x="242" y="843"/>
                    <a:pt x="225" y="860"/>
                  </a:cubicBezTo>
                  <a:cubicBezTo>
                    <a:pt x="236" y="866"/>
                    <a:pt x="247" y="871"/>
                    <a:pt x="258" y="876"/>
                  </a:cubicBezTo>
                  <a:cubicBezTo>
                    <a:pt x="275" y="859"/>
                    <a:pt x="293" y="842"/>
                    <a:pt x="310" y="824"/>
                  </a:cubicBezTo>
                  <a:cubicBezTo>
                    <a:pt x="299" y="819"/>
                    <a:pt x="287" y="815"/>
                    <a:pt x="276" y="809"/>
                  </a:cubicBezTo>
                  <a:close/>
                  <a:moveTo>
                    <a:pt x="477" y="852"/>
                  </a:moveTo>
                  <a:cubicBezTo>
                    <a:pt x="455" y="874"/>
                    <a:pt x="434" y="895"/>
                    <a:pt x="412" y="917"/>
                  </a:cubicBezTo>
                  <a:cubicBezTo>
                    <a:pt x="418" y="918"/>
                    <a:pt x="424" y="918"/>
                    <a:pt x="430" y="919"/>
                  </a:cubicBezTo>
                  <a:cubicBezTo>
                    <a:pt x="439" y="919"/>
                    <a:pt x="449" y="920"/>
                    <a:pt x="458" y="920"/>
                  </a:cubicBezTo>
                  <a:cubicBezTo>
                    <a:pt x="482" y="896"/>
                    <a:pt x="506" y="872"/>
                    <a:pt x="530" y="848"/>
                  </a:cubicBezTo>
                  <a:cubicBezTo>
                    <a:pt x="512" y="851"/>
                    <a:pt x="495" y="852"/>
                    <a:pt x="477" y="852"/>
                  </a:cubicBezTo>
                  <a:close/>
                  <a:moveTo>
                    <a:pt x="387" y="845"/>
                  </a:moveTo>
                  <a:cubicBezTo>
                    <a:pt x="368" y="864"/>
                    <a:pt x="349" y="883"/>
                    <a:pt x="330" y="902"/>
                  </a:cubicBezTo>
                  <a:cubicBezTo>
                    <a:pt x="343" y="905"/>
                    <a:pt x="356" y="908"/>
                    <a:pt x="370" y="911"/>
                  </a:cubicBezTo>
                  <a:cubicBezTo>
                    <a:pt x="389" y="891"/>
                    <a:pt x="410" y="871"/>
                    <a:pt x="430" y="851"/>
                  </a:cubicBezTo>
                  <a:cubicBezTo>
                    <a:pt x="415" y="849"/>
                    <a:pt x="401" y="848"/>
                    <a:pt x="387" y="845"/>
                  </a:cubicBezTo>
                  <a:close/>
                  <a:moveTo>
                    <a:pt x="530" y="848"/>
                  </a:moveTo>
                  <a:cubicBezTo>
                    <a:pt x="506" y="872"/>
                    <a:pt x="482" y="896"/>
                    <a:pt x="458" y="920"/>
                  </a:cubicBezTo>
                  <a:cubicBezTo>
                    <a:pt x="475" y="920"/>
                    <a:pt x="491" y="920"/>
                    <a:pt x="508" y="919"/>
                  </a:cubicBezTo>
                  <a:cubicBezTo>
                    <a:pt x="536" y="890"/>
                    <a:pt x="564" y="862"/>
                    <a:pt x="591" y="836"/>
                  </a:cubicBezTo>
                  <a:cubicBezTo>
                    <a:pt x="571" y="841"/>
                    <a:pt x="551" y="846"/>
                    <a:pt x="530" y="848"/>
                  </a:cubicBezTo>
                  <a:close/>
                  <a:moveTo>
                    <a:pt x="887" y="686"/>
                  </a:moveTo>
                  <a:cubicBezTo>
                    <a:pt x="880" y="693"/>
                    <a:pt x="873" y="700"/>
                    <a:pt x="866" y="707"/>
                  </a:cubicBezTo>
                  <a:cubicBezTo>
                    <a:pt x="847" y="727"/>
                    <a:pt x="827" y="746"/>
                    <a:pt x="808" y="766"/>
                  </a:cubicBezTo>
                  <a:cubicBezTo>
                    <a:pt x="784" y="790"/>
                    <a:pt x="752" y="822"/>
                    <a:pt x="715" y="858"/>
                  </a:cubicBezTo>
                  <a:cubicBezTo>
                    <a:pt x="788" y="818"/>
                    <a:pt x="848" y="759"/>
                    <a:pt x="887" y="686"/>
                  </a:cubicBezTo>
                  <a:close/>
                  <a:moveTo>
                    <a:pt x="808" y="766"/>
                  </a:moveTo>
                  <a:cubicBezTo>
                    <a:pt x="827" y="746"/>
                    <a:pt x="847" y="727"/>
                    <a:pt x="866" y="707"/>
                  </a:cubicBezTo>
                  <a:cubicBezTo>
                    <a:pt x="873" y="700"/>
                    <a:pt x="880" y="693"/>
                    <a:pt x="887" y="686"/>
                  </a:cubicBezTo>
                  <a:cubicBezTo>
                    <a:pt x="901" y="660"/>
                    <a:pt x="912" y="633"/>
                    <a:pt x="921" y="604"/>
                  </a:cubicBezTo>
                  <a:cubicBezTo>
                    <a:pt x="894" y="630"/>
                    <a:pt x="868" y="657"/>
                    <a:pt x="842" y="683"/>
                  </a:cubicBezTo>
                  <a:cubicBezTo>
                    <a:pt x="822" y="702"/>
                    <a:pt x="803" y="722"/>
                    <a:pt x="783" y="741"/>
                  </a:cubicBezTo>
                  <a:cubicBezTo>
                    <a:pt x="746" y="778"/>
                    <a:pt x="691" y="834"/>
                    <a:pt x="629" y="895"/>
                  </a:cubicBezTo>
                  <a:cubicBezTo>
                    <a:pt x="659" y="885"/>
                    <a:pt x="688" y="873"/>
                    <a:pt x="715" y="858"/>
                  </a:cubicBezTo>
                  <a:cubicBezTo>
                    <a:pt x="752" y="822"/>
                    <a:pt x="784" y="790"/>
                    <a:pt x="808" y="766"/>
                  </a:cubicBezTo>
                  <a:close/>
                  <a:moveTo>
                    <a:pt x="783" y="741"/>
                  </a:moveTo>
                  <a:cubicBezTo>
                    <a:pt x="803" y="722"/>
                    <a:pt x="822" y="702"/>
                    <a:pt x="842" y="683"/>
                  </a:cubicBezTo>
                  <a:cubicBezTo>
                    <a:pt x="868" y="657"/>
                    <a:pt x="894" y="630"/>
                    <a:pt x="921" y="604"/>
                  </a:cubicBezTo>
                  <a:cubicBezTo>
                    <a:pt x="926" y="584"/>
                    <a:pt x="931" y="563"/>
                    <a:pt x="933" y="542"/>
                  </a:cubicBezTo>
                  <a:cubicBezTo>
                    <a:pt x="899" y="577"/>
                    <a:pt x="864" y="612"/>
                    <a:pt x="829" y="647"/>
                  </a:cubicBezTo>
                  <a:cubicBezTo>
                    <a:pt x="794" y="714"/>
                    <a:pt x="740" y="767"/>
                    <a:pt x="673" y="802"/>
                  </a:cubicBezTo>
                  <a:cubicBezTo>
                    <a:pt x="640" y="836"/>
                    <a:pt x="603" y="873"/>
                    <a:pt x="564" y="912"/>
                  </a:cubicBezTo>
                  <a:cubicBezTo>
                    <a:pt x="586" y="907"/>
                    <a:pt x="608" y="902"/>
                    <a:pt x="629" y="895"/>
                  </a:cubicBezTo>
                  <a:cubicBezTo>
                    <a:pt x="691" y="834"/>
                    <a:pt x="746" y="778"/>
                    <a:pt x="783" y="741"/>
                  </a:cubicBezTo>
                  <a:close/>
                  <a:moveTo>
                    <a:pt x="591" y="836"/>
                  </a:moveTo>
                  <a:cubicBezTo>
                    <a:pt x="564" y="862"/>
                    <a:pt x="536" y="890"/>
                    <a:pt x="508" y="919"/>
                  </a:cubicBezTo>
                  <a:cubicBezTo>
                    <a:pt x="527" y="917"/>
                    <a:pt x="545" y="915"/>
                    <a:pt x="564" y="912"/>
                  </a:cubicBezTo>
                  <a:cubicBezTo>
                    <a:pt x="603" y="873"/>
                    <a:pt x="640" y="836"/>
                    <a:pt x="673" y="802"/>
                  </a:cubicBezTo>
                  <a:cubicBezTo>
                    <a:pt x="648" y="816"/>
                    <a:pt x="620" y="827"/>
                    <a:pt x="591" y="836"/>
                  </a:cubicBezTo>
                  <a:close/>
                  <a:moveTo>
                    <a:pt x="347" y="836"/>
                  </a:moveTo>
                  <a:cubicBezTo>
                    <a:pt x="329" y="854"/>
                    <a:pt x="311" y="872"/>
                    <a:pt x="293" y="890"/>
                  </a:cubicBezTo>
                  <a:cubicBezTo>
                    <a:pt x="305" y="894"/>
                    <a:pt x="317" y="898"/>
                    <a:pt x="330" y="902"/>
                  </a:cubicBezTo>
                  <a:cubicBezTo>
                    <a:pt x="349" y="883"/>
                    <a:pt x="368" y="864"/>
                    <a:pt x="387" y="845"/>
                  </a:cubicBezTo>
                  <a:cubicBezTo>
                    <a:pt x="373" y="843"/>
                    <a:pt x="360" y="840"/>
                    <a:pt x="347" y="836"/>
                  </a:cubicBezTo>
                  <a:close/>
                  <a:moveTo>
                    <a:pt x="81" y="567"/>
                  </a:moveTo>
                  <a:cubicBezTo>
                    <a:pt x="62" y="586"/>
                    <a:pt x="43" y="604"/>
                    <a:pt x="25" y="622"/>
                  </a:cubicBezTo>
                  <a:cubicBezTo>
                    <a:pt x="29" y="634"/>
                    <a:pt x="34" y="646"/>
                    <a:pt x="39" y="657"/>
                  </a:cubicBezTo>
                  <a:cubicBezTo>
                    <a:pt x="56" y="640"/>
                    <a:pt x="74" y="622"/>
                    <a:pt x="92" y="604"/>
                  </a:cubicBezTo>
                  <a:cubicBezTo>
                    <a:pt x="88" y="592"/>
                    <a:pt x="84" y="580"/>
                    <a:pt x="81" y="567"/>
                  </a:cubicBezTo>
                  <a:close/>
                  <a:moveTo>
                    <a:pt x="73" y="526"/>
                  </a:moveTo>
                  <a:cubicBezTo>
                    <a:pt x="53" y="546"/>
                    <a:pt x="33" y="565"/>
                    <a:pt x="14" y="585"/>
                  </a:cubicBezTo>
                  <a:cubicBezTo>
                    <a:pt x="17" y="598"/>
                    <a:pt x="21" y="610"/>
                    <a:pt x="25" y="622"/>
                  </a:cubicBezTo>
                  <a:cubicBezTo>
                    <a:pt x="43" y="604"/>
                    <a:pt x="62" y="586"/>
                    <a:pt x="81" y="567"/>
                  </a:cubicBezTo>
                  <a:cubicBezTo>
                    <a:pt x="78" y="554"/>
                    <a:pt x="75" y="540"/>
                    <a:pt x="73" y="526"/>
                  </a:cubicBezTo>
                  <a:close/>
                  <a:moveTo>
                    <a:pt x="70" y="449"/>
                  </a:moveTo>
                  <a:cubicBezTo>
                    <a:pt x="70" y="443"/>
                    <a:pt x="70" y="437"/>
                    <a:pt x="71" y="431"/>
                  </a:cubicBezTo>
                  <a:cubicBezTo>
                    <a:pt x="48" y="454"/>
                    <a:pt x="25" y="477"/>
                    <a:pt x="1" y="500"/>
                  </a:cubicBezTo>
                  <a:cubicBezTo>
                    <a:pt x="2" y="515"/>
                    <a:pt x="4" y="530"/>
                    <a:pt x="6" y="544"/>
                  </a:cubicBezTo>
                  <a:cubicBezTo>
                    <a:pt x="27" y="523"/>
                    <a:pt x="48" y="502"/>
                    <a:pt x="69" y="481"/>
                  </a:cubicBezTo>
                  <a:cubicBezTo>
                    <a:pt x="69" y="470"/>
                    <a:pt x="69" y="460"/>
                    <a:pt x="70" y="449"/>
                  </a:cubicBezTo>
                  <a:close/>
                  <a:moveTo>
                    <a:pt x="69" y="481"/>
                  </a:moveTo>
                  <a:cubicBezTo>
                    <a:pt x="48" y="502"/>
                    <a:pt x="27" y="523"/>
                    <a:pt x="6" y="544"/>
                  </a:cubicBezTo>
                  <a:cubicBezTo>
                    <a:pt x="8" y="558"/>
                    <a:pt x="11" y="572"/>
                    <a:pt x="14" y="585"/>
                  </a:cubicBezTo>
                  <a:cubicBezTo>
                    <a:pt x="33" y="565"/>
                    <a:pt x="53" y="546"/>
                    <a:pt x="73" y="526"/>
                  </a:cubicBezTo>
                  <a:cubicBezTo>
                    <a:pt x="71" y="511"/>
                    <a:pt x="70" y="496"/>
                    <a:pt x="69" y="481"/>
                  </a:cubicBezTo>
                  <a:close/>
                  <a:moveTo>
                    <a:pt x="92" y="604"/>
                  </a:moveTo>
                  <a:cubicBezTo>
                    <a:pt x="74" y="622"/>
                    <a:pt x="56" y="640"/>
                    <a:pt x="39" y="657"/>
                  </a:cubicBezTo>
                  <a:cubicBezTo>
                    <a:pt x="43" y="669"/>
                    <a:pt x="49" y="680"/>
                    <a:pt x="54" y="690"/>
                  </a:cubicBezTo>
                  <a:cubicBezTo>
                    <a:pt x="71" y="673"/>
                    <a:pt x="89" y="656"/>
                    <a:pt x="106" y="639"/>
                  </a:cubicBezTo>
                  <a:cubicBezTo>
                    <a:pt x="101" y="628"/>
                    <a:pt x="96" y="616"/>
                    <a:pt x="92" y="604"/>
                  </a:cubicBezTo>
                  <a:close/>
                  <a:moveTo>
                    <a:pt x="165" y="726"/>
                  </a:moveTo>
                  <a:cubicBezTo>
                    <a:pt x="148" y="743"/>
                    <a:pt x="132" y="759"/>
                    <a:pt x="116" y="775"/>
                  </a:cubicBezTo>
                  <a:cubicBezTo>
                    <a:pt x="123" y="783"/>
                    <a:pt x="132" y="791"/>
                    <a:pt x="140" y="799"/>
                  </a:cubicBezTo>
                  <a:cubicBezTo>
                    <a:pt x="156" y="783"/>
                    <a:pt x="173" y="767"/>
                    <a:pt x="189" y="750"/>
                  </a:cubicBezTo>
                  <a:cubicBezTo>
                    <a:pt x="181" y="743"/>
                    <a:pt x="173" y="734"/>
                    <a:pt x="165" y="726"/>
                  </a:cubicBezTo>
                  <a:close/>
                  <a:moveTo>
                    <a:pt x="189" y="750"/>
                  </a:moveTo>
                  <a:cubicBezTo>
                    <a:pt x="173" y="767"/>
                    <a:pt x="156" y="783"/>
                    <a:pt x="140" y="799"/>
                  </a:cubicBezTo>
                  <a:cubicBezTo>
                    <a:pt x="149" y="807"/>
                    <a:pt x="157" y="814"/>
                    <a:pt x="167" y="821"/>
                  </a:cubicBezTo>
                  <a:cubicBezTo>
                    <a:pt x="183" y="805"/>
                    <a:pt x="199" y="789"/>
                    <a:pt x="216" y="772"/>
                  </a:cubicBezTo>
                  <a:cubicBezTo>
                    <a:pt x="207" y="765"/>
                    <a:pt x="198" y="758"/>
                    <a:pt x="189" y="750"/>
                  </a:cubicBezTo>
                  <a:close/>
                  <a:moveTo>
                    <a:pt x="216" y="772"/>
                  </a:moveTo>
                  <a:cubicBezTo>
                    <a:pt x="199" y="789"/>
                    <a:pt x="183" y="805"/>
                    <a:pt x="167" y="821"/>
                  </a:cubicBezTo>
                  <a:cubicBezTo>
                    <a:pt x="176" y="829"/>
                    <a:pt x="185" y="835"/>
                    <a:pt x="195" y="842"/>
                  </a:cubicBezTo>
                  <a:cubicBezTo>
                    <a:pt x="211" y="825"/>
                    <a:pt x="228" y="809"/>
                    <a:pt x="245" y="792"/>
                  </a:cubicBezTo>
                  <a:cubicBezTo>
                    <a:pt x="235" y="786"/>
                    <a:pt x="225" y="779"/>
                    <a:pt x="216" y="772"/>
                  </a:cubicBezTo>
                  <a:close/>
                  <a:moveTo>
                    <a:pt x="106" y="639"/>
                  </a:moveTo>
                  <a:cubicBezTo>
                    <a:pt x="89" y="656"/>
                    <a:pt x="71" y="673"/>
                    <a:pt x="54" y="690"/>
                  </a:cubicBezTo>
                  <a:cubicBezTo>
                    <a:pt x="60" y="701"/>
                    <a:pt x="66" y="711"/>
                    <a:pt x="73" y="721"/>
                  </a:cubicBezTo>
                  <a:cubicBezTo>
                    <a:pt x="89" y="704"/>
                    <a:pt x="106" y="687"/>
                    <a:pt x="123" y="670"/>
                  </a:cubicBezTo>
                  <a:cubicBezTo>
                    <a:pt x="117" y="660"/>
                    <a:pt x="111" y="650"/>
                    <a:pt x="106" y="639"/>
                  </a:cubicBezTo>
                  <a:close/>
                  <a:moveTo>
                    <a:pt x="123" y="670"/>
                  </a:moveTo>
                  <a:cubicBezTo>
                    <a:pt x="106" y="687"/>
                    <a:pt x="89" y="704"/>
                    <a:pt x="73" y="721"/>
                  </a:cubicBezTo>
                  <a:cubicBezTo>
                    <a:pt x="79" y="730"/>
                    <a:pt x="86" y="740"/>
                    <a:pt x="93" y="749"/>
                  </a:cubicBezTo>
                  <a:cubicBezTo>
                    <a:pt x="109" y="733"/>
                    <a:pt x="126" y="716"/>
                    <a:pt x="143" y="699"/>
                  </a:cubicBezTo>
                  <a:cubicBezTo>
                    <a:pt x="136" y="690"/>
                    <a:pt x="129" y="680"/>
                    <a:pt x="123" y="670"/>
                  </a:cubicBezTo>
                  <a:close/>
                  <a:moveTo>
                    <a:pt x="143" y="699"/>
                  </a:moveTo>
                  <a:cubicBezTo>
                    <a:pt x="126" y="716"/>
                    <a:pt x="109" y="733"/>
                    <a:pt x="93" y="749"/>
                  </a:cubicBezTo>
                  <a:cubicBezTo>
                    <a:pt x="100" y="758"/>
                    <a:pt x="108" y="767"/>
                    <a:pt x="116" y="775"/>
                  </a:cubicBezTo>
                  <a:cubicBezTo>
                    <a:pt x="132" y="759"/>
                    <a:pt x="148" y="743"/>
                    <a:pt x="165" y="726"/>
                  </a:cubicBezTo>
                  <a:cubicBezTo>
                    <a:pt x="157" y="717"/>
                    <a:pt x="150" y="709"/>
                    <a:pt x="143" y="699"/>
                  </a:cubicBezTo>
                  <a:close/>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71" name="Group 70">
            <a:extLst>
              <a:ext uri="{FF2B5EF4-FFF2-40B4-BE49-F238E27FC236}">
                <a16:creationId xmlns:a16="http://schemas.microsoft.com/office/drawing/2014/main" id="{53226F09-6231-8D45-9D6F-9F4C9F0419E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1BE19806-42F5-944B-B95F-7D7D91F459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9CB54DED-6FDD-F04B-A35F-B51A766BC8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4" name="Text Placeholder 23">
            <a:extLst>
              <a:ext uri="{FF2B5EF4-FFF2-40B4-BE49-F238E27FC236}">
                <a16:creationId xmlns:a16="http://schemas.microsoft.com/office/drawing/2014/main" id="{29631997-9310-B849-973C-40E47C3966A4}"/>
              </a:ext>
            </a:extLst>
          </p:cNvPr>
          <p:cNvSpPr>
            <a:spLocks noGrp="1"/>
          </p:cNvSpPr>
          <p:nvPr>
            <p:ph type="body" sz="quarter" idx="18" hasCustomPrompt="1"/>
          </p:nvPr>
        </p:nvSpPr>
        <p:spPr>
          <a:xfrm>
            <a:off x="382221" y="4674192"/>
            <a:ext cx="244836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75" name="Text Placeholder 23">
            <a:extLst>
              <a:ext uri="{FF2B5EF4-FFF2-40B4-BE49-F238E27FC236}">
                <a16:creationId xmlns:a16="http://schemas.microsoft.com/office/drawing/2014/main" id="{4FC15504-25BD-884D-BAC2-81FD837B2FD2}"/>
              </a:ext>
            </a:extLst>
          </p:cNvPr>
          <p:cNvSpPr>
            <a:spLocks noGrp="1"/>
          </p:cNvSpPr>
          <p:nvPr>
            <p:ph type="body" sz="quarter" idx="19" hasCustomPrompt="1"/>
          </p:nvPr>
        </p:nvSpPr>
        <p:spPr>
          <a:xfrm>
            <a:off x="382221" y="2697936"/>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76" name="Text Placeholder 23">
            <a:extLst>
              <a:ext uri="{FF2B5EF4-FFF2-40B4-BE49-F238E27FC236}">
                <a16:creationId xmlns:a16="http://schemas.microsoft.com/office/drawing/2014/main" id="{F34160AD-836E-E540-9EE2-1E632539E508}"/>
              </a:ext>
            </a:extLst>
          </p:cNvPr>
          <p:cNvSpPr>
            <a:spLocks noGrp="1"/>
          </p:cNvSpPr>
          <p:nvPr>
            <p:ph type="body" sz="quarter" idx="20" hasCustomPrompt="1"/>
          </p:nvPr>
        </p:nvSpPr>
        <p:spPr>
          <a:xfrm>
            <a:off x="448540" y="657741"/>
            <a:ext cx="2508254"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sp>
        <p:nvSpPr>
          <p:cNvPr id="77" name="Text Placeholder 23">
            <a:extLst>
              <a:ext uri="{FF2B5EF4-FFF2-40B4-BE49-F238E27FC236}">
                <a16:creationId xmlns:a16="http://schemas.microsoft.com/office/drawing/2014/main" id="{37B036F7-BC6C-5448-8BC0-A19CAFA454C9}"/>
              </a:ext>
            </a:extLst>
          </p:cNvPr>
          <p:cNvSpPr>
            <a:spLocks noGrp="1"/>
          </p:cNvSpPr>
          <p:nvPr>
            <p:ph type="body" sz="quarter" idx="21" hasCustomPrompt="1"/>
          </p:nvPr>
        </p:nvSpPr>
        <p:spPr>
          <a:xfrm>
            <a:off x="9333428" y="4703787"/>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78" name="Text Placeholder 23">
            <a:extLst>
              <a:ext uri="{FF2B5EF4-FFF2-40B4-BE49-F238E27FC236}">
                <a16:creationId xmlns:a16="http://schemas.microsoft.com/office/drawing/2014/main" id="{78439F53-44AC-0947-BA59-916D5135EB12}"/>
              </a:ext>
            </a:extLst>
          </p:cNvPr>
          <p:cNvSpPr>
            <a:spLocks noGrp="1"/>
          </p:cNvSpPr>
          <p:nvPr>
            <p:ph type="body" sz="quarter" idx="22" hasCustomPrompt="1"/>
          </p:nvPr>
        </p:nvSpPr>
        <p:spPr>
          <a:xfrm>
            <a:off x="9740665" y="2687418"/>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79" name="Text Placeholder 23">
            <a:extLst>
              <a:ext uri="{FF2B5EF4-FFF2-40B4-BE49-F238E27FC236}">
                <a16:creationId xmlns:a16="http://schemas.microsoft.com/office/drawing/2014/main" id="{B98C7777-36F5-1045-B45D-8996EEF4B111}"/>
              </a:ext>
            </a:extLst>
          </p:cNvPr>
          <p:cNvSpPr>
            <a:spLocks noGrp="1"/>
          </p:cNvSpPr>
          <p:nvPr>
            <p:ph type="body" sz="quarter" idx="23" hasCustomPrompt="1"/>
          </p:nvPr>
        </p:nvSpPr>
        <p:spPr>
          <a:xfrm>
            <a:off x="9333429" y="657741"/>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80" name="Text Placeholder 23">
            <a:extLst>
              <a:ext uri="{FF2B5EF4-FFF2-40B4-BE49-F238E27FC236}">
                <a16:creationId xmlns:a16="http://schemas.microsoft.com/office/drawing/2014/main" id="{12A3E5DF-BAD5-C843-AC73-2D0181ED3E4D}"/>
              </a:ext>
            </a:extLst>
          </p:cNvPr>
          <p:cNvSpPr>
            <a:spLocks noGrp="1"/>
          </p:cNvSpPr>
          <p:nvPr>
            <p:ph type="body" sz="quarter" idx="16" hasCustomPrompt="1"/>
          </p:nvPr>
        </p:nvSpPr>
        <p:spPr>
          <a:xfrm>
            <a:off x="438619" y="1271741"/>
            <a:ext cx="2518175"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1" name="Text Placeholder 23">
            <a:extLst>
              <a:ext uri="{FF2B5EF4-FFF2-40B4-BE49-F238E27FC236}">
                <a16:creationId xmlns:a16="http://schemas.microsoft.com/office/drawing/2014/main" id="{77383CD7-6326-9F43-920B-7D2F25202207}"/>
              </a:ext>
            </a:extLst>
          </p:cNvPr>
          <p:cNvSpPr>
            <a:spLocks noGrp="1"/>
          </p:cNvSpPr>
          <p:nvPr>
            <p:ph type="body" sz="quarter" idx="24" hasCustomPrompt="1"/>
          </p:nvPr>
        </p:nvSpPr>
        <p:spPr>
          <a:xfrm>
            <a:off x="382221" y="5294439"/>
            <a:ext cx="244836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2" name="Text Placeholder 23">
            <a:extLst>
              <a:ext uri="{FF2B5EF4-FFF2-40B4-BE49-F238E27FC236}">
                <a16:creationId xmlns:a16="http://schemas.microsoft.com/office/drawing/2014/main" id="{5C47E238-8FEB-8745-BAEE-211345CF7068}"/>
              </a:ext>
            </a:extLst>
          </p:cNvPr>
          <p:cNvSpPr>
            <a:spLocks noGrp="1"/>
          </p:cNvSpPr>
          <p:nvPr>
            <p:ph type="body" sz="quarter" idx="25" hasCustomPrompt="1"/>
          </p:nvPr>
        </p:nvSpPr>
        <p:spPr>
          <a:xfrm>
            <a:off x="382221" y="3304115"/>
            <a:ext cx="2123286"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3" name="Text Placeholder 23">
            <a:extLst>
              <a:ext uri="{FF2B5EF4-FFF2-40B4-BE49-F238E27FC236}">
                <a16:creationId xmlns:a16="http://schemas.microsoft.com/office/drawing/2014/main" id="{567EB23D-0E62-914C-B308-7969AB646E33}"/>
              </a:ext>
            </a:extLst>
          </p:cNvPr>
          <p:cNvSpPr>
            <a:spLocks noGrp="1"/>
          </p:cNvSpPr>
          <p:nvPr>
            <p:ph type="body" sz="quarter" idx="26" hasCustomPrompt="1"/>
          </p:nvPr>
        </p:nvSpPr>
        <p:spPr>
          <a:xfrm>
            <a:off x="9329721" y="1270310"/>
            <a:ext cx="2518175"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84" name="Text Placeholder 23">
            <a:extLst>
              <a:ext uri="{FF2B5EF4-FFF2-40B4-BE49-F238E27FC236}">
                <a16:creationId xmlns:a16="http://schemas.microsoft.com/office/drawing/2014/main" id="{B8F6C282-BB4F-4A40-B092-17DFC5B052F4}"/>
              </a:ext>
            </a:extLst>
          </p:cNvPr>
          <p:cNvSpPr>
            <a:spLocks noGrp="1"/>
          </p:cNvSpPr>
          <p:nvPr>
            <p:ph type="body" sz="quarter" idx="27" hasCustomPrompt="1"/>
          </p:nvPr>
        </p:nvSpPr>
        <p:spPr>
          <a:xfrm>
            <a:off x="9273323" y="5293008"/>
            <a:ext cx="244836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85" name="Text Placeholder 23">
            <a:extLst>
              <a:ext uri="{FF2B5EF4-FFF2-40B4-BE49-F238E27FC236}">
                <a16:creationId xmlns:a16="http://schemas.microsoft.com/office/drawing/2014/main" id="{B13CF27D-45A2-344A-988A-459297E27969}"/>
              </a:ext>
            </a:extLst>
          </p:cNvPr>
          <p:cNvSpPr>
            <a:spLocks noGrp="1"/>
          </p:cNvSpPr>
          <p:nvPr>
            <p:ph type="body" sz="quarter" idx="28" hasCustomPrompt="1"/>
          </p:nvPr>
        </p:nvSpPr>
        <p:spPr>
          <a:xfrm>
            <a:off x="9740665" y="3288256"/>
            <a:ext cx="2123286"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4115244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oint Infographic">
    <p:spTree>
      <p:nvGrpSpPr>
        <p:cNvPr id="1" name=""/>
        <p:cNvGrpSpPr/>
        <p:nvPr/>
      </p:nvGrpSpPr>
      <p:grpSpPr>
        <a:xfrm>
          <a:off x="0" y="0"/>
          <a:ext cx="0" cy="0"/>
          <a:chOff x="0" y="0"/>
          <a:chExt cx="0" cy="0"/>
        </a:xfrm>
      </p:grpSpPr>
      <p:sp>
        <p:nvSpPr>
          <p:cNvPr id="120" name="Freeform 119">
            <a:extLst>
              <a:ext uri="{FF2B5EF4-FFF2-40B4-BE49-F238E27FC236}">
                <a16:creationId xmlns:a16="http://schemas.microsoft.com/office/drawing/2014/main" id="{C1EDE1AB-EC00-6045-B690-3902752E794D}"/>
              </a:ext>
            </a:extLst>
          </p:cNvPr>
          <p:cNvSpPr>
            <a:spLocks/>
          </p:cNvSpPr>
          <p:nvPr userDrawn="1"/>
        </p:nvSpPr>
        <p:spPr bwMode="auto">
          <a:xfrm>
            <a:off x="2942028" y="4310064"/>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1" name="Freeform 120">
            <a:extLst>
              <a:ext uri="{FF2B5EF4-FFF2-40B4-BE49-F238E27FC236}">
                <a16:creationId xmlns:a16="http://schemas.microsoft.com/office/drawing/2014/main" id="{36FD17B2-203E-994E-9A8F-32DCD8C38BD5}"/>
              </a:ext>
            </a:extLst>
          </p:cNvPr>
          <p:cNvSpPr>
            <a:spLocks/>
          </p:cNvSpPr>
          <p:nvPr userDrawn="1"/>
        </p:nvSpPr>
        <p:spPr bwMode="auto">
          <a:xfrm>
            <a:off x="3708790" y="2168526"/>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2" name="Freeform 121">
            <a:extLst>
              <a:ext uri="{FF2B5EF4-FFF2-40B4-BE49-F238E27FC236}">
                <a16:creationId xmlns:a16="http://schemas.microsoft.com/office/drawing/2014/main" id="{71318882-0B8D-F243-A1A7-6027A95A4E6E}"/>
              </a:ext>
            </a:extLst>
          </p:cNvPr>
          <p:cNvSpPr>
            <a:spLocks/>
          </p:cNvSpPr>
          <p:nvPr userDrawn="1"/>
        </p:nvSpPr>
        <p:spPr bwMode="auto">
          <a:xfrm>
            <a:off x="5597915" y="1547814"/>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3" name="Freeform 122">
            <a:extLst>
              <a:ext uri="{FF2B5EF4-FFF2-40B4-BE49-F238E27FC236}">
                <a16:creationId xmlns:a16="http://schemas.microsoft.com/office/drawing/2014/main" id="{598639F3-231B-A74D-B01B-B20F4E391DDD}"/>
              </a:ext>
            </a:extLst>
          </p:cNvPr>
          <p:cNvSpPr>
            <a:spLocks/>
          </p:cNvSpPr>
          <p:nvPr userDrawn="1"/>
        </p:nvSpPr>
        <p:spPr bwMode="auto">
          <a:xfrm>
            <a:off x="7582290" y="2263776"/>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4" name="Freeform 123">
            <a:extLst>
              <a:ext uri="{FF2B5EF4-FFF2-40B4-BE49-F238E27FC236}">
                <a16:creationId xmlns:a16="http://schemas.microsoft.com/office/drawing/2014/main" id="{E2CD92CF-4F9D-D546-91A6-554A9BEBF0DC}"/>
              </a:ext>
            </a:extLst>
          </p:cNvPr>
          <p:cNvSpPr>
            <a:spLocks/>
          </p:cNvSpPr>
          <p:nvPr userDrawn="1"/>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6" name="Freeform 45">
            <a:extLst>
              <a:ext uri="{FF2B5EF4-FFF2-40B4-BE49-F238E27FC236}">
                <a16:creationId xmlns:a16="http://schemas.microsoft.com/office/drawing/2014/main" id="{ADA8308F-A363-5E41-A5DA-3BA461C67181}"/>
              </a:ext>
            </a:extLst>
          </p:cNvPr>
          <p:cNvSpPr>
            <a:spLocks/>
          </p:cNvSpPr>
          <p:nvPr userDrawn="1"/>
        </p:nvSpPr>
        <p:spPr bwMode="auto">
          <a:xfrm>
            <a:off x="2842725" y="4271963"/>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46">
            <a:extLst>
              <a:ext uri="{FF2B5EF4-FFF2-40B4-BE49-F238E27FC236}">
                <a16:creationId xmlns:a16="http://schemas.microsoft.com/office/drawing/2014/main" id="{DC23B0DC-6122-FA4F-8BE7-536DF490DB9F}"/>
              </a:ext>
            </a:extLst>
          </p:cNvPr>
          <p:cNvSpPr>
            <a:spLocks/>
          </p:cNvSpPr>
          <p:nvPr userDrawn="1"/>
        </p:nvSpPr>
        <p:spPr bwMode="auto">
          <a:xfrm>
            <a:off x="3609487" y="2130425"/>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8" name="Freeform 47">
            <a:extLst>
              <a:ext uri="{FF2B5EF4-FFF2-40B4-BE49-F238E27FC236}">
                <a16:creationId xmlns:a16="http://schemas.microsoft.com/office/drawing/2014/main" id="{CBBEF1FA-6078-234B-AD94-B619207B4212}"/>
              </a:ext>
            </a:extLst>
          </p:cNvPr>
          <p:cNvSpPr>
            <a:spLocks/>
          </p:cNvSpPr>
          <p:nvPr userDrawn="1"/>
        </p:nvSpPr>
        <p:spPr bwMode="auto">
          <a:xfrm>
            <a:off x="5498612" y="1509713"/>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9" name="Freeform 48">
            <a:extLst>
              <a:ext uri="{FF2B5EF4-FFF2-40B4-BE49-F238E27FC236}">
                <a16:creationId xmlns:a16="http://schemas.microsoft.com/office/drawing/2014/main" id="{97981ACB-C715-A749-8760-6280DC304FA2}"/>
              </a:ext>
            </a:extLst>
          </p:cNvPr>
          <p:cNvSpPr>
            <a:spLocks/>
          </p:cNvSpPr>
          <p:nvPr userDrawn="1"/>
        </p:nvSpPr>
        <p:spPr bwMode="auto">
          <a:xfrm>
            <a:off x="7482987" y="2225675"/>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0" name="Freeform 49">
            <a:extLst>
              <a:ext uri="{FF2B5EF4-FFF2-40B4-BE49-F238E27FC236}">
                <a16:creationId xmlns:a16="http://schemas.microsoft.com/office/drawing/2014/main" id="{F6CC10FC-A3A0-254F-954C-AF3FDB4CEE82}"/>
              </a:ext>
            </a:extLst>
          </p:cNvPr>
          <p:cNvSpPr>
            <a:spLocks/>
          </p:cNvSpPr>
          <p:nvPr userDrawn="1"/>
        </p:nvSpPr>
        <p:spPr bwMode="auto">
          <a:xfrm>
            <a:off x="8179900" y="4276725"/>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1" name="Freeform 50">
            <a:extLst>
              <a:ext uri="{FF2B5EF4-FFF2-40B4-BE49-F238E27FC236}">
                <a16:creationId xmlns:a16="http://schemas.microsoft.com/office/drawing/2014/main" id="{153D40FA-47EF-7343-8272-24CAED03A987}"/>
              </a:ext>
            </a:extLst>
          </p:cNvPr>
          <p:cNvSpPr>
            <a:spLocks/>
          </p:cNvSpPr>
          <p:nvPr userDrawn="1"/>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2" name="Freeform 51">
            <a:extLst>
              <a:ext uri="{FF2B5EF4-FFF2-40B4-BE49-F238E27FC236}">
                <a16:creationId xmlns:a16="http://schemas.microsoft.com/office/drawing/2014/main" id="{D539C348-1100-D947-8390-4B489B0D57C2}"/>
              </a:ext>
            </a:extLst>
          </p:cNvPr>
          <p:cNvSpPr>
            <a:spLocks/>
          </p:cNvSpPr>
          <p:nvPr userDrawn="1"/>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3" name="Freeform 52">
            <a:extLst>
              <a:ext uri="{FF2B5EF4-FFF2-40B4-BE49-F238E27FC236}">
                <a16:creationId xmlns:a16="http://schemas.microsoft.com/office/drawing/2014/main" id="{7DBCF9F3-FD10-FC42-BE3D-6109BDE2DF83}"/>
              </a:ext>
            </a:extLst>
          </p:cNvPr>
          <p:cNvSpPr>
            <a:spLocks/>
          </p:cNvSpPr>
          <p:nvPr userDrawn="1"/>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4" name="Freeform 53">
            <a:extLst>
              <a:ext uri="{FF2B5EF4-FFF2-40B4-BE49-F238E27FC236}">
                <a16:creationId xmlns:a16="http://schemas.microsoft.com/office/drawing/2014/main" id="{0B72D39C-7F39-9143-83D1-387681632F0D}"/>
              </a:ext>
            </a:extLst>
          </p:cNvPr>
          <p:cNvSpPr>
            <a:spLocks/>
          </p:cNvSpPr>
          <p:nvPr userDrawn="1"/>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5" name="Freeform 54">
            <a:extLst>
              <a:ext uri="{FF2B5EF4-FFF2-40B4-BE49-F238E27FC236}">
                <a16:creationId xmlns:a16="http://schemas.microsoft.com/office/drawing/2014/main" id="{43D15176-DFA1-B241-9297-DE6F3301919A}"/>
              </a:ext>
            </a:extLst>
          </p:cNvPr>
          <p:cNvSpPr>
            <a:spLocks/>
          </p:cNvSpPr>
          <p:nvPr userDrawn="1"/>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56" name="Group 55">
            <a:extLst>
              <a:ext uri="{FF2B5EF4-FFF2-40B4-BE49-F238E27FC236}">
                <a16:creationId xmlns:a16="http://schemas.microsoft.com/office/drawing/2014/main" id="{CA04D651-BF92-FE46-AA19-152A5E16B72A}"/>
              </a:ext>
            </a:extLst>
          </p:cNvPr>
          <p:cNvGrpSpPr/>
          <p:nvPr userDrawn="1"/>
        </p:nvGrpSpPr>
        <p:grpSpPr>
          <a:xfrm>
            <a:off x="5547825" y="4260850"/>
            <a:ext cx="947738" cy="957263"/>
            <a:chOff x="5618163" y="4260850"/>
            <a:chExt cx="947738" cy="957263"/>
          </a:xfrm>
        </p:grpSpPr>
        <p:sp>
          <p:nvSpPr>
            <p:cNvPr id="57" name="Freeform 56">
              <a:extLst>
                <a:ext uri="{FF2B5EF4-FFF2-40B4-BE49-F238E27FC236}">
                  <a16:creationId xmlns:a16="http://schemas.microsoft.com/office/drawing/2014/main" id="{0FFFB000-4377-1540-8930-51D451D60596}"/>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8" name="Freeform 57">
              <a:extLst>
                <a:ext uri="{FF2B5EF4-FFF2-40B4-BE49-F238E27FC236}">
                  <a16:creationId xmlns:a16="http://schemas.microsoft.com/office/drawing/2014/main" id="{DA7ED9F0-6927-B647-8AEE-FC63018F863F}"/>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Line 18">
              <a:extLst>
                <a:ext uri="{FF2B5EF4-FFF2-40B4-BE49-F238E27FC236}">
                  <a16:creationId xmlns:a16="http://schemas.microsoft.com/office/drawing/2014/main" id="{795EE5EB-F898-BB4E-ADBB-3F2DA285522A}"/>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Line 19">
              <a:extLst>
                <a:ext uri="{FF2B5EF4-FFF2-40B4-BE49-F238E27FC236}">
                  <a16:creationId xmlns:a16="http://schemas.microsoft.com/office/drawing/2014/main" id="{CF4F3384-B9D2-1D4F-AD76-4C04A48418D3}"/>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5" name="Line 20">
              <a:extLst>
                <a:ext uri="{FF2B5EF4-FFF2-40B4-BE49-F238E27FC236}">
                  <a16:creationId xmlns:a16="http://schemas.microsoft.com/office/drawing/2014/main" id="{869AA87F-6306-4940-8572-5C3F8B791B37}"/>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6" name="Line 21">
              <a:extLst>
                <a:ext uri="{FF2B5EF4-FFF2-40B4-BE49-F238E27FC236}">
                  <a16:creationId xmlns:a16="http://schemas.microsoft.com/office/drawing/2014/main" id="{34D16FA9-B076-D540-819D-635A527387FB}"/>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7" name="Line 22">
              <a:extLst>
                <a:ext uri="{FF2B5EF4-FFF2-40B4-BE49-F238E27FC236}">
                  <a16:creationId xmlns:a16="http://schemas.microsoft.com/office/drawing/2014/main" id="{F23032BD-CD9C-AE4B-9B56-85A216F5A07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8" name="Line 23">
              <a:extLst>
                <a:ext uri="{FF2B5EF4-FFF2-40B4-BE49-F238E27FC236}">
                  <a16:creationId xmlns:a16="http://schemas.microsoft.com/office/drawing/2014/main" id="{C0D620F6-2DE4-9548-AF17-5E6D19F967C9}"/>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9" name="Line 24">
              <a:extLst>
                <a:ext uri="{FF2B5EF4-FFF2-40B4-BE49-F238E27FC236}">
                  <a16:creationId xmlns:a16="http://schemas.microsoft.com/office/drawing/2014/main" id="{1FBDB080-70AF-3243-B880-B4360065E81C}"/>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70" name="Group 69">
            <a:extLst>
              <a:ext uri="{FF2B5EF4-FFF2-40B4-BE49-F238E27FC236}">
                <a16:creationId xmlns:a16="http://schemas.microsoft.com/office/drawing/2014/main" id="{AB41C0E7-329F-074F-A2D2-F9A56DA7B815}"/>
              </a:ext>
            </a:extLst>
          </p:cNvPr>
          <p:cNvGrpSpPr/>
          <p:nvPr userDrawn="1"/>
        </p:nvGrpSpPr>
        <p:grpSpPr>
          <a:xfrm>
            <a:off x="5366055" y="4632325"/>
            <a:ext cx="1382713" cy="2225675"/>
            <a:chOff x="5549900" y="4633913"/>
            <a:chExt cx="1382713" cy="2225675"/>
          </a:xfrm>
        </p:grpSpPr>
        <p:sp>
          <p:nvSpPr>
            <p:cNvPr id="86" name="Freeform 85">
              <a:extLst>
                <a:ext uri="{FF2B5EF4-FFF2-40B4-BE49-F238E27FC236}">
                  <a16:creationId xmlns:a16="http://schemas.microsoft.com/office/drawing/2014/main" id="{FFF15364-2DD6-EA40-8105-89AD7617713D}"/>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7" name="Freeform 86">
              <a:extLst>
                <a:ext uri="{FF2B5EF4-FFF2-40B4-BE49-F238E27FC236}">
                  <a16:creationId xmlns:a16="http://schemas.microsoft.com/office/drawing/2014/main" id="{724110F9-1DEF-014B-84E8-34E486E1205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8" name="Freeform 87">
              <a:extLst>
                <a:ext uri="{FF2B5EF4-FFF2-40B4-BE49-F238E27FC236}">
                  <a16:creationId xmlns:a16="http://schemas.microsoft.com/office/drawing/2014/main" id="{1D9579EC-438A-4149-8BDA-68324B1138C1}"/>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9" name="Freeform 88">
              <a:extLst>
                <a:ext uri="{FF2B5EF4-FFF2-40B4-BE49-F238E27FC236}">
                  <a16:creationId xmlns:a16="http://schemas.microsoft.com/office/drawing/2014/main" id="{263C4501-FDE9-584A-B8EA-CD2177E0B8A8}"/>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0" name="Freeform 89">
              <a:extLst>
                <a:ext uri="{FF2B5EF4-FFF2-40B4-BE49-F238E27FC236}">
                  <a16:creationId xmlns:a16="http://schemas.microsoft.com/office/drawing/2014/main" id="{929C1869-1F0F-AC4C-B426-C15D56B02627}"/>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1" name="Freeform 90">
              <a:extLst>
                <a:ext uri="{FF2B5EF4-FFF2-40B4-BE49-F238E27FC236}">
                  <a16:creationId xmlns:a16="http://schemas.microsoft.com/office/drawing/2014/main" id="{0590CC22-F76F-504F-893C-D770B23CFAED}"/>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2" name="Freeform 91">
              <a:extLst>
                <a:ext uri="{FF2B5EF4-FFF2-40B4-BE49-F238E27FC236}">
                  <a16:creationId xmlns:a16="http://schemas.microsoft.com/office/drawing/2014/main" id="{FB4453BC-CBA9-E449-820F-323172BCE29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chemeClr val="bg2"/>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3" name="Freeform 92">
              <a:extLst>
                <a:ext uri="{FF2B5EF4-FFF2-40B4-BE49-F238E27FC236}">
                  <a16:creationId xmlns:a16="http://schemas.microsoft.com/office/drawing/2014/main" id="{E1E50BA1-902A-104E-82E2-07CEDEEE18E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4" name="Freeform 93">
              <a:extLst>
                <a:ext uri="{FF2B5EF4-FFF2-40B4-BE49-F238E27FC236}">
                  <a16:creationId xmlns:a16="http://schemas.microsoft.com/office/drawing/2014/main" id="{713E80F8-9E44-8F41-857B-340EF5AA058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94">
              <a:extLst>
                <a:ext uri="{FF2B5EF4-FFF2-40B4-BE49-F238E27FC236}">
                  <a16:creationId xmlns:a16="http://schemas.microsoft.com/office/drawing/2014/main" id="{C908589F-008F-F043-95CA-95A452E987B0}"/>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6" name="Freeform 95">
              <a:extLst>
                <a:ext uri="{FF2B5EF4-FFF2-40B4-BE49-F238E27FC236}">
                  <a16:creationId xmlns:a16="http://schemas.microsoft.com/office/drawing/2014/main" id="{CD7BDC25-CC21-334B-9B31-DE7F79F90167}"/>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7" name="Freeform 96">
              <a:extLst>
                <a:ext uri="{FF2B5EF4-FFF2-40B4-BE49-F238E27FC236}">
                  <a16:creationId xmlns:a16="http://schemas.microsoft.com/office/drawing/2014/main" id="{7E30E2AD-4E93-7B42-9F2C-A6C38040D89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8" name="Freeform 97">
              <a:extLst>
                <a:ext uri="{FF2B5EF4-FFF2-40B4-BE49-F238E27FC236}">
                  <a16:creationId xmlns:a16="http://schemas.microsoft.com/office/drawing/2014/main" id="{228D3406-FA9E-5041-8FB0-667DE67BF05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115" name="Text Placeholder 23">
            <a:extLst>
              <a:ext uri="{FF2B5EF4-FFF2-40B4-BE49-F238E27FC236}">
                <a16:creationId xmlns:a16="http://schemas.microsoft.com/office/drawing/2014/main" id="{3D61CCDC-B675-CB4E-A70B-FCF748896837}"/>
              </a:ext>
            </a:extLst>
          </p:cNvPr>
          <p:cNvSpPr>
            <a:spLocks noGrp="1"/>
          </p:cNvSpPr>
          <p:nvPr>
            <p:ph type="body" sz="quarter" idx="18" hasCustomPrompt="1"/>
          </p:nvPr>
        </p:nvSpPr>
        <p:spPr>
          <a:xfrm>
            <a:off x="337625" y="4432301"/>
            <a:ext cx="224163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16" name="Text Placeholder 23">
            <a:extLst>
              <a:ext uri="{FF2B5EF4-FFF2-40B4-BE49-F238E27FC236}">
                <a16:creationId xmlns:a16="http://schemas.microsoft.com/office/drawing/2014/main" id="{6C5FAE2C-8D0E-DA42-9E4E-1EB624C6957A}"/>
              </a:ext>
            </a:extLst>
          </p:cNvPr>
          <p:cNvSpPr>
            <a:spLocks noGrp="1"/>
          </p:cNvSpPr>
          <p:nvPr>
            <p:ph type="body" sz="quarter" idx="19" hasCustomPrompt="1"/>
          </p:nvPr>
        </p:nvSpPr>
        <p:spPr>
          <a:xfrm>
            <a:off x="337625" y="2278883"/>
            <a:ext cx="2869831" cy="684000"/>
          </a:xfrm>
        </p:spPr>
        <p:txBody>
          <a:bodyPr anchor="ctr">
            <a:noAutofit/>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02</a:t>
            </a:r>
          </a:p>
        </p:txBody>
      </p:sp>
      <p:sp>
        <p:nvSpPr>
          <p:cNvPr id="117" name="Text Placeholder 23">
            <a:extLst>
              <a:ext uri="{FF2B5EF4-FFF2-40B4-BE49-F238E27FC236}">
                <a16:creationId xmlns:a16="http://schemas.microsoft.com/office/drawing/2014/main" id="{A072ED18-BBAD-0648-BBC9-B197B7F937A2}"/>
              </a:ext>
            </a:extLst>
          </p:cNvPr>
          <p:cNvSpPr>
            <a:spLocks noGrp="1"/>
          </p:cNvSpPr>
          <p:nvPr>
            <p:ph type="body" sz="quarter" idx="20" hasCustomPrompt="1"/>
          </p:nvPr>
        </p:nvSpPr>
        <p:spPr>
          <a:xfrm>
            <a:off x="9671929" y="4432301"/>
            <a:ext cx="224850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118" name="Text Placeholder 23">
            <a:extLst>
              <a:ext uri="{FF2B5EF4-FFF2-40B4-BE49-F238E27FC236}">
                <a16:creationId xmlns:a16="http://schemas.microsoft.com/office/drawing/2014/main" id="{549A8ADC-2960-BB4F-9BB9-6176B1050283}"/>
              </a:ext>
            </a:extLst>
          </p:cNvPr>
          <p:cNvSpPr>
            <a:spLocks noGrp="1"/>
          </p:cNvSpPr>
          <p:nvPr>
            <p:ph type="body" sz="quarter" idx="21" hasCustomPrompt="1"/>
          </p:nvPr>
        </p:nvSpPr>
        <p:spPr>
          <a:xfrm>
            <a:off x="9120475" y="2278883"/>
            <a:ext cx="2799955" cy="684000"/>
          </a:xfrm>
        </p:spPr>
        <p:txBody>
          <a:bodyPr anchor="ctr">
            <a:noAutofit/>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04</a:t>
            </a:r>
          </a:p>
        </p:txBody>
      </p:sp>
      <p:sp>
        <p:nvSpPr>
          <p:cNvPr id="119" name="Text Placeholder 23">
            <a:extLst>
              <a:ext uri="{FF2B5EF4-FFF2-40B4-BE49-F238E27FC236}">
                <a16:creationId xmlns:a16="http://schemas.microsoft.com/office/drawing/2014/main" id="{E31A21C9-A782-5849-B9C6-DAB5802D096C}"/>
              </a:ext>
            </a:extLst>
          </p:cNvPr>
          <p:cNvSpPr>
            <a:spLocks noGrp="1"/>
          </p:cNvSpPr>
          <p:nvPr>
            <p:ph type="body" sz="quarter" idx="22" hasCustomPrompt="1"/>
          </p:nvPr>
        </p:nvSpPr>
        <p:spPr>
          <a:xfrm>
            <a:off x="4950525" y="620238"/>
            <a:ext cx="2123286" cy="684000"/>
          </a:xfrm>
        </p:spPr>
        <p:txBody>
          <a:bodyPr anchor="ct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03</a:t>
            </a:r>
          </a:p>
        </p:txBody>
      </p:sp>
    </p:spTree>
    <p:extLst>
      <p:ext uri="{BB962C8B-B14F-4D97-AF65-F5344CB8AC3E}">
        <p14:creationId xmlns:p14="http://schemas.microsoft.com/office/powerpoint/2010/main" val="38411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500"/>
                                  </p:stCondLst>
                                  <p:childTnLst>
                                    <p:animEffect transition="out" filter="fade">
                                      <p:cBhvr>
                                        <p:cTn id="10" dur="500" tmFilter="0, 0; .2, .5; .8, .5; 1, 0"/>
                                        <p:tgtEl>
                                          <p:spTgt spid="56"/>
                                        </p:tgtEl>
                                      </p:cBhvr>
                                    </p:animEffect>
                                    <p:animScale>
                                      <p:cBhvr>
                                        <p:cTn id="11" dur="250" autoRev="1" fill="hold"/>
                                        <p:tgtEl>
                                          <p:spTgt spid="56"/>
                                        </p:tgtEl>
                                      </p:cBhvr>
                                      <p:by x="105000" y="105000"/>
                                    </p:animScale>
                                  </p:childTnLst>
                                </p:cTn>
                              </p:par>
                              <p:par>
                                <p:cTn id="12" presetID="22" presetClass="entr" presetSubtype="2" fill="hold" grpId="0" nodeType="withEffect">
                                  <p:stCondLst>
                                    <p:cond delay="75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par>
                                <p:cTn id="18" presetID="22" presetClass="entr" presetSubtype="4" fill="hold" grpId="0" nodeType="withEffect">
                                  <p:stCondLst>
                                    <p:cond delay="125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par>
                                <p:cTn id="24" presetID="22" presetClass="entr" presetSubtype="8" fill="hold" grpId="0" nodeType="withEffect">
                                  <p:stCondLst>
                                    <p:cond delay="175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fill="hold"/>
                                        <p:tgtEl>
                                          <p:spTgt spid="120"/>
                                        </p:tgtEl>
                                        <p:attrNameLst>
                                          <p:attrName>ppt_w</p:attrName>
                                        </p:attrNameLst>
                                      </p:cBhvr>
                                      <p:tavLst>
                                        <p:tav tm="0">
                                          <p:val>
                                            <p:fltVal val="0"/>
                                          </p:val>
                                        </p:tav>
                                        <p:tav tm="100000">
                                          <p:val>
                                            <p:strVal val="#ppt_w"/>
                                          </p:val>
                                        </p:tav>
                                      </p:tavLst>
                                    </p:anim>
                                    <p:anim calcmode="lin" valueType="num">
                                      <p:cBhvr>
                                        <p:cTn id="55" dur="500" fill="hold"/>
                                        <p:tgtEl>
                                          <p:spTgt spid="120"/>
                                        </p:tgtEl>
                                        <p:attrNameLst>
                                          <p:attrName>ppt_h</p:attrName>
                                        </p:attrNameLst>
                                      </p:cBhvr>
                                      <p:tavLst>
                                        <p:tav tm="0">
                                          <p:val>
                                            <p:fltVal val="0"/>
                                          </p:val>
                                        </p:tav>
                                        <p:tav tm="100000">
                                          <p:val>
                                            <p:strVal val="#ppt_h"/>
                                          </p:val>
                                        </p:tav>
                                      </p:tavLst>
                                    </p:anim>
                                    <p:animEffect transition="in" filter="fade">
                                      <p:cBhvr>
                                        <p:cTn id="56" dur="500"/>
                                        <p:tgtEl>
                                          <p:spTgt spid="120"/>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121"/>
                                        </p:tgtEl>
                                        <p:attrNameLst>
                                          <p:attrName>style.visibility</p:attrName>
                                        </p:attrNameLst>
                                      </p:cBhvr>
                                      <p:to>
                                        <p:strVal val="visible"/>
                                      </p:to>
                                    </p:set>
                                    <p:anim calcmode="lin" valueType="num">
                                      <p:cBhvr>
                                        <p:cTn id="59" dur="500" fill="hold"/>
                                        <p:tgtEl>
                                          <p:spTgt spid="121"/>
                                        </p:tgtEl>
                                        <p:attrNameLst>
                                          <p:attrName>ppt_w</p:attrName>
                                        </p:attrNameLst>
                                      </p:cBhvr>
                                      <p:tavLst>
                                        <p:tav tm="0">
                                          <p:val>
                                            <p:fltVal val="0"/>
                                          </p:val>
                                        </p:tav>
                                        <p:tav tm="100000">
                                          <p:val>
                                            <p:strVal val="#ppt_w"/>
                                          </p:val>
                                        </p:tav>
                                      </p:tavLst>
                                    </p:anim>
                                    <p:anim calcmode="lin" valueType="num">
                                      <p:cBhvr>
                                        <p:cTn id="60" dur="500" fill="hold"/>
                                        <p:tgtEl>
                                          <p:spTgt spid="121"/>
                                        </p:tgtEl>
                                        <p:attrNameLst>
                                          <p:attrName>ppt_h</p:attrName>
                                        </p:attrNameLst>
                                      </p:cBhvr>
                                      <p:tavLst>
                                        <p:tav tm="0">
                                          <p:val>
                                            <p:fltVal val="0"/>
                                          </p:val>
                                        </p:tav>
                                        <p:tav tm="100000">
                                          <p:val>
                                            <p:strVal val="#ppt_h"/>
                                          </p:val>
                                        </p:tav>
                                      </p:tavLst>
                                    </p:anim>
                                    <p:animEffect transition="in" filter="fade">
                                      <p:cBhvr>
                                        <p:cTn id="61" dur="500"/>
                                        <p:tgtEl>
                                          <p:spTgt spid="121"/>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122"/>
                                        </p:tgtEl>
                                        <p:attrNameLst>
                                          <p:attrName>style.visibility</p:attrName>
                                        </p:attrNameLst>
                                      </p:cBhvr>
                                      <p:to>
                                        <p:strVal val="visible"/>
                                      </p:to>
                                    </p:set>
                                    <p:anim calcmode="lin" valueType="num">
                                      <p:cBhvr>
                                        <p:cTn id="64" dur="500" fill="hold"/>
                                        <p:tgtEl>
                                          <p:spTgt spid="122"/>
                                        </p:tgtEl>
                                        <p:attrNameLst>
                                          <p:attrName>ppt_w</p:attrName>
                                        </p:attrNameLst>
                                      </p:cBhvr>
                                      <p:tavLst>
                                        <p:tav tm="0">
                                          <p:val>
                                            <p:fltVal val="0"/>
                                          </p:val>
                                        </p:tav>
                                        <p:tav tm="100000">
                                          <p:val>
                                            <p:strVal val="#ppt_w"/>
                                          </p:val>
                                        </p:tav>
                                      </p:tavLst>
                                    </p:anim>
                                    <p:anim calcmode="lin" valueType="num">
                                      <p:cBhvr>
                                        <p:cTn id="65" dur="500" fill="hold"/>
                                        <p:tgtEl>
                                          <p:spTgt spid="122"/>
                                        </p:tgtEl>
                                        <p:attrNameLst>
                                          <p:attrName>ppt_h</p:attrName>
                                        </p:attrNameLst>
                                      </p:cBhvr>
                                      <p:tavLst>
                                        <p:tav tm="0">
                                          <p:val>
                                            <p:fltVal val="0"/>
                                          </p:val>
                                        </p:tav>
                                        <p:tav tm="100000">
                                          <p:val>
                                            <p:strVal val="#ppt_h"/>
                                          </p:val>
                                        </p:tav>
                                      </p:tavLst>
                                    </p:anim>
                                    <p:animEffect transition="in" filter="fade">
                                      <p:cBhvr>
                                        <p:cTn id="66" dur="500"/>
                                        <p:tgtEl>
                                          <p:spTgt spid="122"/>
                                        </p:tgtEl>
                                      </p:cBhvr>
                                    </p:animEffect>
                                  </p:childTnLst>
                                </p:cTn>
                              </p:par>
                              <p:par>
                                <p:cTn id="67" presetID="53" presetClass="entr" presetSubtype="16" fill="hold" grpId="0" nodeType="withEffect">
                                  <p:stCondLst>
                                    <p:cond delay="1750"/>
                                  </p:stCondLst>
                                  <p:childTnLst>
                                    <p:set>
                                      <p:cBhvr>
                                        <p:cTn id="68" dur="1" fill="hold">
                                          <p:stCondLst>
                                            <p:cond delay="0"/>
                                          </p:stCondLst>
                                        </p:cTn>
                                        <p:tgtEl>
                                          <p:spTgt spid="123"/>
                                        </p:tgtEl>
                                        <p:attrNameLst>
                                          <p:attrName>style.visibility</p:attrName>
                                        </p:attrNameLst>
                                      </p:cBhvr>
                                      <p:to>
                                        <p:strVal val="visible"/>
                                      </p:to>
                                    </p:set>
                                    <p:anim calcmode="lin" valueType="num">
                                      <p:cBhvr>
                                        <p:cTn id="69" dur="500" fill="hold"/>
                                        <p:tgtEl>
                                          <p:spTgt spid="123"/>
                                        </p:tgtEl>
                                        <p:attrNameLst>
                                          <p:attrName>ppt_w</p:attrName>
                                        </p:attrNameLst>
                                      </p:cBhvr>
                                      <p:tavLst>
                                        <p:tav tm="0">
                                          <p:val>
                                            <p:fltVal val="0"/>
                                          </p:val>
                                        </p:tav>
                                        <p:tav tm="100000">
                                          <p:val>
                                            <p:strVal val="#ppt_w"/>
                                          </p:val>
                                        </p:tav>
                                      </p:tavLst>
                                    </p:anim>
                                    <p:anim calcmode="lin" valueType="num">
                                      <p:cBhvr>
                                        <p:cTn id="70" dur="500" fill="hold"/>
                                        <p:tgtEl>
                                          <p:spTgt spid="123"/>
                                        </p:tgtEl>
                                        <p:attrNameLst>
                                          <p:attrName>ppt_h</p:attrName>
                                        </p:attrNameLst>
                                      </p:cBhvr>
                                      <p:tavLst>
                                        <p:tav tm="0">
                                          <p:val>
                                            <p:fltVal val="0"/>
                                          </p:val>
                                        </p:tav>
                                        <p:tav tm="100000">
                                          <p:val>
                                            <p:strVal val="#ppt_h"/>
                                          </p:val>
                                        </p:tav>
                                      </p:tavLst>
                                    </p:anim>
                                    <p:animEffect transition="in" filter="fade">
                                      <p:cBhvr>
                                        <p:cTn id="71" dur="500"/>
                                        <p:tgtEl>
                                          <p:spTgt spid="12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124"/>
                                        </p:tgtEl>
                                        <p:attrNameLst>
                                          <p:attrName>style.visibility</p:attrName>
                                        </p:attrNameLst>
                                      </p:cBhvr>
                                      <p:to>
                                        <p:strVal val="visible"/>
                                      </p:to>
                                    </p:set>
                                    <p:anim calcmode="lin" valueType="num">
                                      <p:cBhvr>
                                        <p:cTn id="74" dur="500" fill="hold"/>
                                        <p:tgtEl>
                                          <p:spTgt spid="124"/>
                                        </p:tgtEl>
                                        <p:attrNameLst>
                                          <p:attrName>ppt_w</p:attrName>
                                        </p:attrNameLst>
                                      </p:cBhvr>
                                      <p:tavLst>
                                        <p:tav tm="0">
                                          <p:val>
                                            <p:fltVal val="0"/>
                                          </p:val>
                                        </p:tav>
                                        <p:tav tm="100000">
                                          <p:val>
                                            <p:strVal val="#ppt_w"/>
                                          </p:val>
                                        </p:tav>
                                      </p:tavLst>
                                    </p:anim>
                                    <p:anim calcmode="lin" valueType="num">
                                      <p:cBhvr>
                                        <p:cTn id="75" dur="500" fill="hold"/>
                                        <p:tgtEl>
                                          <p:spTgt spid="124"/>
                                        </p:tgtEl>
                                        <p:attrNameLst>
                                          <p:attrName>ppt_h</p:attrName>
                                        </p:attrNameLst>
                                      </p:cBhvr>
                                      <p:tavLst>
                                        <p:tav tm="0">
                                          <p:val>
                                            <p:fltVal val="0"/>
                                          </p:val>
                                        </p:tav>
                                        <p:tav tm="100000">
                                          <p:val>
                                            <p:strVal val="#ppt_h"/>
                                          </p:val>
                                        </p:tav>
                                      </p:tavLst>
                                    </p:anim>
                                    <p:animEffect transition="in" filter="fade">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oint pencil infographic">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61CCDCB-010D-CA40-BE66-8128CB8E4D41}"/>
              </a:ext>
            </a:extLst>
          </p:cNvPr>
          <p:cNvSpPr/>
          <p:nvPr userDrawn="1"/>
        </p:nvSpPr>
        <p:spPr>
          <a:xfrm>
            <a:off x="-36406" y="-2360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2" name="Group 1">
            <a:extLst>
              <a:ext uri="{FF2B5EF4-FFF2-40B4-BE49-F238E27FC236}">
                <a16:creationId xmlns:a16="http://schemas.microsoft.com/office/drawing/2014/main" id="{8A02FCBD-F2FF-BB7C-5E11-5D5CD0F744D5}"/>
              </a:ext>
            </a:extLst>
          </p:cNvPr>
          <p:cNvGrpSpPr/>
          <p:nvPr userDrawn="1"/>
        </p:nvGrpSpPr>
        <p:grpSpPr>
          <a:xfrm rot="1048407">
            <a:off x="9428949" y="777277"/>
            <a:ext cx="997005" cy="4919608"/>
            <a:chOff x="5570483" y="525517"/>
            <a:chExt cx="997005" cy="4919608"/>
          </a:xfrm>
        </p:grpSpPr>
        <p:sp>
          <p:nvSpPr>
            <p:cNvPr id="48" name="Freeform 106">
              <a:extLst>
                <a:ext uri="{FF2B5EF4-FFF2-40B4-BE49-F238E27FC236}">
                  <a16:creationId xmlns:a16="http://schemas.microsoft.com/office/drawing/2014/main" id="{9603C849-2AF6-B44E-89A0-31F90917EEFF}"/>
                </a:ext>
              </a:extLst>
            </p:cNvPr>
            <p:cNvSpPr>
              <a:spLocks/>
            </p:cNvSpPr>
            <p:nvPr userDrawn="1"/>
          </p:nvSpPr>
          <p:spPr bwMode="auto">
            <a:xfrm>
              <a:off x="5570483" y="525517"/>
              <a:ext cx="955731" cy="567511"/>
            </a:xfrm>
            <a:custGeom>
              <a:avLst/>
              <a:gdLst>
                <a:gd name="T0" fmla="*/ 4 w 229"/>
                <a:gd name="T1" fmla="*/ 125 h 126"/>
                <a:gd name="T2" fmla="*/ 1 w 229"/>
                <a:gd name="T3" fmla="*/ 82 h 126"/>
                <a:gd name="T4" fmla="*/ 2 w 229"/>
                <a:gd name="T5" fmla="*/ 47 h 126"/>
                <a:gd name="T6" fmla="*/ 16 w 229"/>
                <a:gd name="T7" fmla="*/ 16 h 126"/>
                <a:gd name="T8" fmla="*/ 79 w 229"/>
                <a:gd name="T9" fmla="*/ 1 h 126"/>
                <a:gd name="T10" fmla="*/ 165 w 229"/>
                <a:gd name="T11" fmla="*/ 3 h 126"/>
                <a:gd name="T12" fmla="*/ 204 w 229"/>
                <a:gd name="T13" fmla="*/ 11 h 126"/>
                <a:gd name="T14" fmla="*/ 226 w 229"/>
                <a:gd name="T15" fmla="*/ 43 h 126"/>
                <a:gd name="T16" fmla="*/ 229 w 229"/>
                <a:gd name="T17" fmla="*/ 82 h 126"/>
                <a:gd name="T18" fmla="*/ 229 w 229"/>
                <a:gd name="T1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26">
                  <a:moveTo>
                    <a:pt x="4" y="125"/>
                  </a:moveTo>
                  <a:cubicBezTo>
                    <a:pt x="3" y="111"/>
                    <a:pt x="2" y="96"/>
                    <a:pt x="1" y="82"/>
                  </a:cubicBezTo>
                  <a:cubicBezTo>
                    <a:pt x="0" y="70"/>
                    <a:pt x="0" y="59"/>
                    <a:pt x="2" y="47"/>
                  </a:cubicBezTo>
                  <a:cubicBezTo>
                    <a:pt x="3" y="36"/>
                    <a:pt x="8" y="24"/>
                    <a:pt x="16" y="16"/>
                  </a:cubicBezTo>
                  <a:cubicBezTo>
                    <a:pt x="32" y="0"/>
                    <a:pt x="57" y="0"/>
                    <a:pt x="79" y="1"/>
                  </a:cubicBezTo>
                  <a:cubicBezTo>
                    <a:pt x="107" y="2"/>
                    <a:pt x="136" y="2"/>
                    <a:pt x="165" y="3"/>
                  </a:cubicBezTo>
                  <a:cubicBezTo>
                    <a:pt x="178" y="4"/>
                    <a:pt x="192" y="4"/>
                    <a:pt x="204" y="11"/>
                  </a:cubicBezTo>
                  <a:cubicBezTo>
                    <a:pt x="215" y="18"/>
                    <a:pt x="222" y="30"/>
                    <a:pt x="226" y="43"/>
                  </a:cubicBezTo>
                  <a:cubicBezTo>
                    <a:pt x="229" y="56"/>
                    <a:pt x="229" y="69"/>
                    <a:pt x="229" y="82"/>
                  </a:cubicBezTo>
                  <a:cubicBezTo>
                    <a:pt x="229" y="97"/>
                    <a:pt x="229" y="112"/>
                    <a:pt x="229" y="126"/>
                  </a:cubicBezTo>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9" name="Freeform 107">
              <a:extLst>
                <a:ext uri="{FF2B5EF4-FFF2-40B4-BE49-F238E27FC236}">
                  <a16:creationId xmlns:a16="http://schemas.microsoft.com/office/drawing/2014/main" id="{9C146C88-860B-8F4C-B799-F994A716FBE7}"/>
                </a:ext>
              </a:extLst>
            </p:cNvPr>
            <p:cNvSpPr>
              <a:spLocks/>
            </p:cNvSpPr>
            <p:nvPr userDrawn="1"/>
          </p:nvSpPr>
          <p:spPr bwMode="auto">
            <a:xfrm>
              <a:off x="5585692" y="1767271"/>
              <a:ext cx="962746" cy="1055304"/>
            </a:xfrm>
            <a:custGeom>
              <a:avLst/>
              <a:gdLst>
                <a:gd name="T0" fmla="*/ 231 w 231"/>
                <a:gd name="T1" fmla="*/ 228 h 234"/>
                <a:gd name="T2" fmla="*/ 229 w 231"/>
                <a:gd name="T3" fmla="*/ 151 h 234"/>
                <a:gd name="T4" fmla="*/ 226 w 231"/>
                <a:gd name="T5" fmla="*/ 2 h 234"/>
                <a:gd name="T6" fmla="*/ 18 w 231"/>
                <a:gd name="T7" fmla="*/ 1 h 234"/>
                <a:gd name="T8" fmla="*/ 0 w 231"/>
                <a:gd name="T9" fmla="*/ 2 h 234"/>
                <a:gd name="T10" fmla="*/ 0 w 231"/>
                <a:gd name="T11" fmla="*/ 234 h 234"/>
                <a:gd name="T12" fmla="*/ 231 w 231"/>
                <a:gd name="T13" fmla="*/ 228 h 234"/>
              </a:gdLst>
              <a:ahLst/>
              <a:cxnLst>
                <a:cxn ang="0">
                  <a:pos x="T0" y="T1"/>
                </a:cxn>
                <a:cxn ang="0">
                  <a:pos x="T2" y="T3"/>
                </a:cxn>
                <a:cxn ang="0">
                  <a:pos x="T4" y="T5"/>
                </a:cxn>
                <a:cxn ang="0">
                  <a:pos x="T6" y="T7"/>
                </a:cxn>
                <a:cxn ang="0">
                  <a:pos x="T8" y="T9"/>
                </a:cxn>
                <a:cxn ang="0">
                  <a:pos x="T10" y="T11"/>
                </a:cxn>
                <a:cxn ang="0">
                  <a:pos x="T12" y="T13"/>
                </a:cxn>
              </a:cxnLst>
              <a:rect l="0" t="0" r="r" b="b"/>
              <a:pathLst>
                <a:path w="231" h="234">
                  <a:moveTo>
                    <a:pt x="231" y="228"/>
                  </a:moveTo>
                  <a:cubicBezTo>
                    <a:pt x="230" y="203"/>
                    <a:pt x="229" y="177"/>
                    <a:pt x="229" y="151"/>
                  </a:cubicBezTo>
                  <a:cubicBezTo>
                    <a:pt x="228" y="102"/>
                    <a:pt x="227" y="52"/>
                    <a:pt x="226" y="2"/>
                  </a:cubicBezTo>
                  <a:cubicBezTo>
                    <a:pt x="157" y="0"/>
                    <a:pt x="87" y="0"/>
                    <a:pt x="18" y="1"/>
                  </a:cubicBezTo>
                  <a:cubicBezTo>
                    <a:pt x="12" y="2"/>
                    <a:pt x="6" y="2"/>
                    <a:pt x="0" y="2"/>
                  </a:cubicBezTo>
                  <a:cubicBezTo>
                    <a:pt x="0" y="79"/>
                    <a:pt x="0" y="156"/>
                    <a:pt x="0" y="234"/>
                  </a:cubicBezTo>
                  <a:cubicBezTo>
                    <a:pt x="76" y="228"/>
                    <a:pt x="153" y="226"/>
                    <a:pt x="231"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0" name="Freeform 108">
              <a:extLst>
                <a:ext uri="{FF2B5EF4-FFF2-40B4-BE49-F238E27FC236}">
                  <a16:creationId xmlns:a16="http://schemas.microsoft.com/office/drawing/2014/main" id="{2ABD5D8D-AD9C-A64C-AACD-EB26A439C105}"/>
                </a:ext>
              </a:extLst>
            </p:cNvPr>
            <p:cNvSpPr>
              <a:spLocks/>
            </p:cNvSpPr>
            <p:nvPr userDrawn="1"/>
          </p:nvSpPr>
          <p:spPr bwMode="auto">
            <a:xfrm>
              <a:off x="5595126" y="939082"/>
              <a:ext cx="946962" cy="1028731"/>
            </a:xfrm>
            <a:custGeom>
              <a:avLst/>
              <a:gdLst>
                <a:gd name="T0" fmla="*/ 226 w 227"/>
                <a:gd name="T1" fmla="*/ 228 h 228"/>
                <a:gd name="T2" fmla="*/ 226 w 227"/>
                <a:gd name="T3" fmla="*/ 201 h 228"/>
                <a:gd name="T4" fmla="*/ 225 w 227"/>
                <a:gd name="T5" fmla="*/ 59 h 228"/>
                <a:gd name="T6" fmla="*/ 227 w 227"/>
                <a:gd name="T7" fmla="*/ 1 h 228"/>
                <a:gd name="T8" fmla="*/ 0 w 227"/>
                <a:gd name="T9" fmla="*/ 1 h 228"/>
                <a:gd name="T10" fmla="*/ 0 w 227"/>
                <a:gd name="T11" fmla="*/ 228 h 228"/>
                <a:gd name="T12" fmla="*/ 18 w 227"/>
                <a:gd name="T13" fmla="*/ 227 h 228"/>
                <a:gd name="T14" fmla="*/ 226 w 227"/>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8">
                  <a:moveTo>
                    <a:pt x="226" y="228"/>
                  </a:moveTo>
                  <a:cubicBezTo>
                    <a:pt x="226" y="219"/>
                    <a:pt x="226" y="210"/>
                    <a:pt x="226" y="201"/>
                  </a:cubicBezTo>
                  <a:cubicBezTo>
                    <a:pt x="225" y="154"/>
                    <a:pt x="224" y="107"/>
                    <a:pt x="225" y="59"/>
                  </a:cubicBezTo>
                  <a:cubicBezTo>
                    <a:pt x="225" y="56"/>
                    <a:pt x="224" y="1"/>
                    <a:pt x="227" y="1"/>
                  </a:cubicBezTo>
                  <a:cubicBezTo>
                    <a:pt x="151" y="0"/>
                    <a:pt x="76" y="2"/>
                    <a:pt x="0" y="1"/>
                  </a:cubicBezTo>
                  <a:cubicBezTo>
                    <a:pt x="0" y="76"/>
                    <a:pt x="0" y="152"/>
                    <a:pt x="0" y="228"/>
                  </a:cubicBezTo>
                  <a:cubicBezTo>
                    <a:pt x="6" y="228"/>
                    <a:pt x="12" y="228"/>
                    <a:pt x="18" y="227"/>
                  </a:cubicBezTo>
                  <a:cubicBezTo>
                    <a:pt x="87" y="226"/>
                    <a:pt x="157" y="226"/>
                    <a:pt x="226" y="228"/>
                  </a:cubicBezTo>
                  <a:close/>
                </a:path>
              </a:pathLst>
            </a:custGeom>
            <a:solidFill>
              <a:srgbClr val="51A9BA"/>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1" name="Freeform 109">
              <a:extLst>
                <a:ext uri="{FF2B5EF4-FFF2-40B4-BE49-F238E27FC236}">
                  <a16:creationId xmlns:a16="http://schemas.microsoft.com/office/drawing/2014/main" id="{991AEFDD-7160-3144-B556-142E31AC64B0}"/>
                </a:ext>
              </a:extLst>
            </p:cNvPr>
            <p:cNvSpPr>
              <a:spLocks/>
            </p:cNvSpPr>
            <p:nvPr userDrawn="1"/>
          </p:nvSpPr>
          <p:spPr bwMode="auto">
            <a:xfrm>
              <a:off x="5574931" y="4405006"/>
              <a:ext cx="992557" cy="1040119"/>
            </a:xfrm>
            <a:custGeom>
              <a:avLst/>
              <a:gdLst>
                <a:gd name="T0" fmla="*/ 1 w 238"/>
                <a:gd name="T1" fmla="*/ 0 h 231"/>
                <a:gd name="T2" fmla="*/ 0 w 238"/>
                <a:gd name="T3" fmla="*/ 230 h 231"/>
                <a:gd name="T4" fmla="*/ 234 w 238"/>
                <a:gd name="T5" fmla="*/ 231 h 231"/>
                <a:gd name="T6" fmla="*/ 232 w 238"/>
                <a:gd name="T7" fmla="*/ 97 h 231"/>
                <a:gd name="T8" fmla="*/ 231 w 238"/>
                <a:gd name="T9" fmla="*/ 0 h 231"/>
                <a:gd name="T10" fmla="*/ 1 w 238"/>
                <a:gd name="T11" fmla="*/ 0 h 231"/>
              </a:gdLst>
              <a:ahLst/>
              <a:cxnLst>
                <a:cxn ang="0">
                  <a:pos x="T0" y="T1"/>
                </a:cxn>
                <a:cxn ang="0">
                  <a:pos x="T2" y="T3"/>
                </a:cxn>
                <a:cxn ang="0">
                  <a:pos x="T4" y="T5"/>
                </a:cxn>
                <a:cxn ang="0">
                  <a:pos x="T6" y="T7"/>
                </a:cxn>
                <a:cxn ang="0">
                  <a:pos x="T8" y="T9"/>
                </a:cxn>
                <a:cxn ang="0">
                  <a:pos x="T10" y="T11"/>
                </a:cxn>
              </a:cxnLst>
              <a:rect l="0" t="0" r="r" b="b"/>
              <a:pathLst>
                <a:path w="238" h="231">
                  <a:moveTo>
                    <a:pt x="1" y="0"/>
                  </a:moveTo>
                  <a:cubicBezTo>
                    <a:pt x="1" y="76"/>
                    <a:pt x="0" y="153"/>
                    <a:pt x="0" y="230"/>
                  </a:cubicBezTo>
                  <a:cubicBezTo>
                    <a:pt x="76" y="230"/>
                    <a:pt x="158" y="229"/>
                    <a:pt x="234" y="231"/>
                  </a:cubicBezTo>
                  <a:cubicBezTo>
                    <a:pt x="238" y="186"/>
                    <a:pt x="234" y="142"/>
                    <a:pt x="232" y="97"/>
                  </a:cubicBezTo>
                  <a:cubicBezTo>
                    <a:pt x="231" y="64"/>
                    <a:pt x="231" y="32"/>
                    <a:pt x="231" y="0"/>
                  </a:cubicBezTo>
                  <a:cubicBezTo>
                    <a:pt x="154" y="1"/>
                    <a:pt x="77" y="1"/>
                    <a:pt x="1" y="0"/>
                  </a:cubicBezTo>
                  <a:close/>
                </a:path>
              </a:pathLst>
            </a:custGeom>
            <a:solidFill>
              <a:srgbClr val="51A9BA"/>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2" name="Freeform 110">
              <a:extLst>
                <a:ext uri="{FF2B5EF4-FFF2-40B4-BE49-F238E27FC236}">
                  <a16:creationId xmlns:a16="http://schemas.microsoft.com/office/drawing/2014/main" id="{2F87114F-66CE-EE4E-A46D-D43887EA6A32}"/>
                </a:ext>
              </a:extLst>
            </p:cNvPr>
            <p:cNvSpPr>
              <a:spLocks/>
            </p:cNvSpPr>
            <p:nvPr userDrawn="1"/>
          </p:nvSpPr>
          <p:spPr bwMode="auto">
            <a:xfrm>
              <a:off x="5579934" y="3519251"/>
              <a:ext cx="973267" cy="1059100"/>
            </a:xfrm>
            <a:custGeom>
              <a:avLst/>
              <a:gdLst>
                <a:gd name="T0" fmla="*/ 230 w 233"/>
                <a:gd name="T1" fmla="*/ 234 h 235"/>
                <a:gd name="T2" fmla="*/ 231 w 233"/>
                <a:gd name="T3" fmla="*/ 142 h 235"/>
                <a:gd name="T4" fmla="*/ 233 w 233"/>
                <a:gd name="T5" fmla="*/ 0 h 235"/>
                <a:gd name="T6" fmla="*/ 0 w 233"/>
                <a:gd name="T7" fmla="*/ 5 h 235"/>
                <a:gd name="T8" fmla="*/ 0 w 233"/>
                <a:gd name="T9" fmla="*/ 234 h 235"/>
                <a:gd name="T10" fmla="*/ 230 w 233"/>
                <a:gd name="T11" fmla="*/ 234 h 235"/>
              </a:gdLst>
              <a:ahLst/>
              <a:cxnLst>
                <a:cxn ang="0">
                  <a:pos x="T0" y="T1"/>
                </a:cxn>
                <a:cxn ang="0">
                  <a:pos x="T2" y="T3"/>
                </a:cxn>
                <a:cxn ang="0">
                  <a:pos x="T4" y="T5"/>
                </a:cxn>
                <a:cxn ang="0">
                  <a:pos x="T6" y="T7"/>
                </a:cxn>
                <a:cxn ang="0">
                  <a:pos x="T8" y="T9"/>
                </a:cxn>
                <a:cxn ang="0">
                  <a:pos x="T10" y="T11"/>
                </a:cxn>
              </a:cxnLst>
              <a:rect l="0" t="0" r="r" b="b"/>
              <a:pathLst>
                <a:path w="233" h="235">
                  <a:moveTo>
                    <a:pt x="230" y="234"/>
                  </a:moveTo>
                  <a:cubicBezTo>
                    <a:pt x="229" y="203"/>
                    <a:pt x="230" y="173"/>
                    <a:pt x="231" y="142"/>
                  </a:cubicBezTo>
                  <a:cubicBezTo>
                    <a:pt x="231" y="129"/>
                    <a:pt x="232" y="65"/>
                    <a:pt x="233" y="0"/>
                  </a:cubicBezTo>
                  <a:cubicBezTo>
                    <a:pt x="155" y="3"/>
                    <a:pt x="78" y="5"/>
                    <a:pt x="0" y="5"/>
                  </a:cubicBezTo>
                  <a:cubicBezTo>
                    <a:pt x="0" y="82"/>
                    <a:pt x="0" y="158"/>
                    <a:pt x="0" y="234"/>
                  </a:cubicBezTo>
                  <a:cubicBezTo>
                    <a:pt x="76" y="235"/>
                    <a:pt x="153" y="235"/>
                    <a:pt x="230" y="234"/>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3" name="Freeform 111">
              <a:extLst>
                <a:ext uri="{FF2B5EF4-FFF2-40B4-BE49-F238E27FC236}">
                  <a16:creationId xmlns:a16="http://schemas.microsoft.com/office/drawing/2014/main" id="{43701DA3-C92A-5C42-B5EF-9EB015858306}"/>
                </a:ext>
              </a:extLst>
            </p:cNvPr>
            <p:cNvSpPr>
              <a:spLocks/>
            </p:cNvSpPr>
            <p:nvPr userDrawn="1"/>
          </p:nvSpPr>
          <p:spPr bwMode="auto">
            <a:xfrm>
              <a:off x="5579601" y="2612617"/>
              <a:ext cx="976775" cy="1098959"/>
            </a:xfrm>
            <a:custGeom>
              <a:avLst/>
              <a:gdLst>
                <a:gd name="T0" fmla="*/ 233 w 234"/>
                <a:gd name="T1" fmla="*/ 86 h 244"/>
                <a:gd name="T2" fmla="*/ 232 w 234"/>
                <a:gd name="T3" fmla="*/ 2 h 244"/>
                <a:gd name="T4" fmla="*/ 1 w 234"/>
                <a:gd name="T5" fmla="*/ 8 h 244"/>
                <a:gd name="T6" fmla="*/ 0 w 234"/>
                <a:gd name="T7" fmla="*/ 244 h 244"/>
                <a:gd name="T8" fmla="*/ 233 w 234"/>
                <a:gd name="T9" fmla="*/ 239 h 244"/>
                <a:gd name="T10" fmla="*/ 233 w 234"/>
                <a:gd name="T11" fmla="*/ 86 h 244"/>
              </a:gdLst>
              <a:ahLst/>
              <a:cxnLst>
                <a:cxn ang="0">
                  <a:pos x="T0" y="T1"/>
                </a:cxn>
                <a:cxn ang="0">
                  <a:pos x="T2" y="T3"/>
                </a:cxn>
                <a:cxn ang="0">
                  <a:pos x="T4" y="T5"/>
                </a:cxn>
                <a:cxn ang="0">
                  <a:pos x="T6" y="T7"/>
                </a:cxn>
                <a:cxn ang="0">
                  <a:pos x="T8" y="T9"/>
                </a:cxn>
                <a:cxn ang="0">
                  <a:pos x="T10" y="T11"/>
                </a:cxn>
              </a:cxnLst>
              <a:rect l="0" t="0" r="r" b="b"/>
              <a:pathLst>
                <a:path w="234" h="244">
                  <a:moveTo>
                    <a:pt x="233" y="86"/>
                  </a:moveTo>
                  <a:cubicBezTo>
                    <a:pt x="233" y="58"/>
                    <a:pt x="232" y="30"/>
                    <a:pt x="232" y="2"/>
                  </a:cubicBezTo>
                  <a:cubicBezTo>
                    <a:pt x="154" y="0"/>
                    <a:pt x="77" y="2"/>
                    <a:pt x="1" y="8"/>
                  </a:cubicBezTo>
                  <a:cubicBezTo>
                    <a:pt x="0" y="87"/>
                    <a:pt x="0" y="166"/>
                    <a:pt x="0" y="244"/>
                  </a:cubicBezTo>
                  <a:cubicBezTo>
                    <a:pt x="78" y="244"/>
                    <a:pt x="155" y="242"/>
                    <a:pt x="233" y="239"/>
                  </a:cubicBezTo>
                  <a:cubicBezTo>
                    <a:pt x="233" y="176"/>
                    <a:pt x="234" y="112"/>
                    <a:pt x="233" y="86"/>
                  </a:cubicBezTo>
                  <a:close/>
                </a:path>
              </a:pathLst>
            </a:custGeom>
            <a:solidFill>
              <a:srgbClr val="FFC65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54" name="Group 53">
            <a:extLst>
              <a:ext uri="{FF2B5EF4-FFF2-40B4-BE49-F238E27FC236}">
                <a16:creationId xmlns:a16="http://schemas.microsoft.com/office/drawing/2014/main" id="{4EE7C690-0A50-474B-A530-DEA6C7F223F9}"/>
              </a:ext>
            </a:extLst>
          </p:cNvPr>
          <p:cNvGrpSpPr/>
          <p:nvPr userDrawn="1"/>
        </p:nvGrpSpPr>
        <p:grpSpPr>
          <a:xfrm rot="813988">
            <a:off x="8669006" y="5610029"/>
            <a:ext cx="862013" cy="776288"/>
            <a:chOff x="5680075" y="5441950"/>
            <a:chExt cx="862013" cy="776288"/>
          </a:xfrm>
          <a:solidFill>
            <a:schemeClr val="bg1"/>
          </a:solidFill>
        </p:grpSpPr>
        <p:sp>
          <p:nvSpPr>
            <p:cNvPr id="55" name="Freeform 112">
              <a:extLst>
                <a:ext uri="{FF2B5EF4-FFF2-40B4-BE49-F238E27FC236}">
                  <a16:creationId xmlns:a16="http://schemas.microsoft.com/office/drawing/2014/main" id="{CA3FD3FC-0A47-1541-9866-9079D1D69E70}"/>
                </a:ext>
              </a:extLst>
            </p:cNvPr>
            <p:cNvSpPr>
              <a:spLocks/>
            </p:cNvSpPr>
            <p:nvPr/>
          </p:nvSpPr>
          <p:spPr bwMode="auto">
            <a:xfrm>
              <a:off x="5680075" y="5441950"/>
              <a:ext cx="862013" cy="523875"/>
            </a:xfrm>
            <a:custGeom>
              <a:avLst/>
              <a:gdLst>
                <a:gd name="T0" fmla="*/ 0 w 228"/>
                <a:gd name="T1" fmla="*/ 0 h 139"/>
                <a:gd name="T2" fmla="*/ 74 w 228"/>
                <a:gd name="T3" fmla="*/ 135 h 139"/>
                <a:gd name="T4" fmla="*/ 76 w 228"/>
                <a:gd name="T5" fmla="*/ 139 h 139"/>
                <a:gd name="T6" fmla="*/ 89 w 228"/>
                <a:gd name="T7" fmla="*/ 136 h 139"/>
                <a:gd name="T8" fmla="*/ 152 w 228"/>
                <a:gd name="T9" fmla="*/ 138 h 139"/>
                <a:gd name="T10" fmla="*/ 154 w 228"/>
                <a:gd name="T11" fmla="*/ 134 h 139"/>
                <a:gd name="T12" fmla="*/ 228 w 228"/>
                <a:gd name="T13" fmla="*/ 1 h 139"/>
              </a:gdLst>
              <a:ahLst/>
              <a:cxnLst>
                <a:cxn ang="0">
                  <a:pos x="T0" y="T1"/>
                </a:cxn>
                <a:cxn ang="0">
                  <a:pos x="T2" y="T3"/>
                </a:cxn>
                <a:cxn ang="0">
                  <a:pos x="T4" y="T5"/>
                </a:cxn>
                <a:cxn ang="0">
                  <a:pos x="T6" y="T7"/>
                </a:cxn>
                <a:cxn ang="0">
                  <a:pos x="T8" y="T9"/>
                </a:cxn>
                <a:cxn ang="0">
                  <a:pos x="T10" y="T11"/>
                </a:cxn>
                <a:cxn ang="0">
                  <a:pos x="T12" y="T13"/>
                </a:cxn>
              </a:cxnLst>
              <a:rect l="0" t="0" r="r" b="b"/>
              <a:pathLst>
                <a:path w="228" h="139">
                  <a:moveTo>
                    <a:pt x="0" y="0"/>
                  </a:moveTo>
                  <a:cubicBezTo>
                    <a:pt x="24" y="46"/>
                    <a:pt x="48" y="91"/>
                    <a:pt x="74" y="135"/>
                  </a:cubicBezTo>
                  <a:cubicBezTo>
                    <a:pt x="74" y="137"/>
                    <a:pt x="75" y="138"/>
                    <a:pt x="76" y="139"/>
                  </a:cubicBezTo>
                  <a:cubicBezTo>
                    <a:pt x="80" y="137"/>
                    <a:pt x="85" y="136"/>
                    <a:pt x="89" y="136"/>
                  </a:cubicBezTo>
                  <a:cubicBezTo>
                    <a:pt x="110" y="132"/>
                    <a:pt x="131" y="134"/>
                    <a:pt x="152" y="138"/>
                  </a:cubicBezTo>
                  <a:cubicBezTo>
                    <a:pt x="153" y="137"/>
                    <a:pt x="153" y="135"/>
                    <a:pt x="154" y="134"/>
                  </a:cubicBezTo>
                  <a:cubicBezTo>
                    <a:pt x="179" y="90"/>
                    <a:pt x="204" y="45"/>
                    <a:pt x="228" y="1"/>
                  </a:cubicBezTo>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6" name="Freeform 113">
              <a:extLst>
                <a:ext uri="{FF2B5EF4-FFF2-40B4-BE49-F238E27FC236}">
                  <a16:creationId xmlns:a16="http://schemas.microsoft.com/office/drawing/2014/main" id="{473FAD1E-2AAF-1A44-9FD7-70D863378576}"/>
                </a:ext>
              </a:extLst>
            </p:cNvPr>
            <p:cNvSpPr>
              <a:spLocks/>
            </p:cNvSpPr>
            <p:nvPr/>
          </p:nvSpPr>
          <p:spPr bwMode="auto">
            <a:xfrm>
              <a:off x="5967413" y="5940425"/>
              <a:ext cx="287338" cy="277813"/>
            </a:xfrm>
            <a:custGeom>
              <a:avLst/>
              <a:gdLst>
                <a:gd name="T0" fmla="*/ 13 w 76"/>
                <a:gd name="T1" fmla="*/ 4 h 74"/>
                <a:gd name="T2" fmla="*/ 0 w 76"/>
                <a:gd name="T3" fmla="*/ 7 h 74"/>
                <a:gd name="T4" fmla="*/ 6 w 76"/>
                <a:gd name="T5" fmla="*/ 19 h 74"/>
                <a:gd name="T6" fmla="*/ 38 w 76"/>
                <a:gd name="T7" fmla="*/ 74 h 74"/>
                <a:gd name="T8" fmla="*/ 69 w 76"/>
                <a:gd name="T9" fmla="*/ 18 h 74"/>
                <a:gd name="T10" fmla="*/ 76 w 76"/>
                <a:gd name="T11" fmla="*/ 6 h 74"/>
                <a:gd name="T12" fmla="*/ 13 w 76"/>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13" y="4"/>
                  </a:moveTo>
                  <a:cubicBezTo>
                    <a:pt x="9" y="4"/>
                    <a:pt x="4" y="5"/>
                    <a:pt x="0" y="7"/>
                  </a:cubicBezTo>
                  <a:cubicBezTo>
                    <a:pt x="2" y="11"/>
                    <a:pt x="4" y="15"/>
                    <a:pt x="6" y="19"/>
                  </a:cubicBezTo>
                  <a:cubicBezTo>
                    <a:pt x="17" y="37"/>
                    <a:pt x="28" y="55"/>
                    <a:pt x="38" y="74"/>
                  </a:cubicBezTo>
                  <a:cubicBezTo>
                    <a:pt x="49" y="55"/>
                    <a:pt x="59" y="37"/>
                    <a:pt x="69" y="18"/>
                  </a:cubicBezTo>
                  <a:cubicBezTo>
                    <a:pt x="71" y="14"/>
                    <a:pt x="74" y="10"/>
                    <a:pt x="76" y="6"/>
                  </a:cubicBezTo>
                  <a:cubicBezTo>
                    <a:pt x="55" y="2"/>
                    <a:pt x="34" y="0"/>
                    <a:pt x="13" y="4"/>
                  </a:cubicBezTo>
                  <a:close/>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7" name="Freeform 114">
              <a:extLst>
                <a:ext uri="{FF2B5EF4-FFF2-40B4-BE49-F238E27FC236}">
                  <a16:creationId xmlns:a16="http://schemas.microsoft.com/office/drawing/2014/main" id="{160A6E6A-61D7-6B4E-8C3B-B3C09826625C}"/>
                </a:ext>
              </a:extLst>
            </p:cNvPr>
            <p:cNvSpPr>
              <a:spLocks/>
            </p:cNvSpPr>
            <p:nvPr/>
          </p:nvSpPr>
          <p:spPr bwMode="auto">
            <a:xfrm>
              <a:off x="5997575" y="5957888"/>
              <a:ext cx="203200" cy="196850"/>
            </a:xfrm>
            <a:custGeom>
              <a:avLst/>
              <a:gdLst>
                <a:gd name="T0" fmla="*/ 9 w 54"/>
                <a:gd name="T1" fmla="*/ 0 h 52"/>
                <a:gd name="T2" fmla="*/ 0 w 54"/>
                <a:gd name="T3" fmla="*/ 19 h 52"/>
                <a:gd name="T4" fmla="*/ 23 w 54"/>
                <a:gd name="T5" fmla="*/ 4 h 52"/>
                <a:gd name="T6" fmla="*/ 8 w 54"/>
                <a:gd name="T7" fmla="*/ 29 h 52"/>
                <a:gd name="T8" fmla="*/ 38 w 54"/>
                <a:gd name="T9" fmla="*/ 1 h 52"/>
                <a:gd name="T10" fmla="*/ 16 w 54"/>
                <a:gd name="T11" fmla="*/ 37 h 52"/>
                <a:gd name="T12" fmla="*/ 50 w 54"/>
                <a:gd name="T13" fmla="*/ 7 h 52"/>
                <a:gd name="T14" fmla="*/ 22 w 54"/>
                <a:gd name="T15" fmla="*/ 42 h 52"/>
                <a:gd name="T16" fmla="*/ 54 w 54"/>
                <a:gd name="T17" fmla="*/ 16 h 52"/>
                <a:gd name="T18" fmla="*/ 26 w 54"/>
                <a:gd name="T19" fmla="*/ 52 h 52"/>
                <a:gd name="T20" fmla="*/ 46 w 54"/>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9" y="0"/>
                  </a:moveTo>
                  <a:cubicBezTo>
                    <a:pt x="5" y="8"/>
                    <a:pt x="4" y="11"/>
                    <a:pt x="0" y="19"/>
                  </a:cubicBezTo>
                  <a:cubicBezTo>
                    <a:pt x="9" y="13"/>
                    <a:pt x="14" y="11"/>
                    <a:pt x="23" y="4"/>
                  </a:cubicBezTo>
                  <a:cubicBezTo>
                    <a:pt x="19" y="13"/>
                    <a:pt x="14" y="22"/>
                    <a:pt x="8" y="29"/>
                  </a:cubicBezTo>
                  <a:cubicBezTo>
                    <a:pt x="16" y="18"/>
                    <a:pt x="28" y="11"/>
                    <a:pt x="38" y="1"/>
                  </a:cubicBezTo>
                  <a:cubicBezTo>
                    <a:pt x="32" y="13"/>
                    <a:pt x="24" y="25"/>
                    <a:pt x="16" y="37"/>
                  </a:cubicBezTo>
                  <a:cubicBezTo>
                    <a:pt x="26" y="26"/>
                    <a:pt x="40" y="18"/>
                    <a:pt x="50" y="7"/>
                  </a:cubicBezTo>
                  <a:cubicBezTo>
                    <a:pt x="42" y="19"/>
                    <a:pt x="32" y="31"/>
                    <a:pt x="22" y="42"/>
                  </a:cubicBezTo>
                  <a:cubicBezTo>
                    <a:pt x="31" y="33"/>
                    <a:pt x="45" y="24"/>
                    <a:pt x="54" y="16"/>
                  </a:cubicBezTo>
                  <a:cubicBezTo>
                    <a:pt x="49" y="28"/>
                    <a:pt x="34" y="41"/>
                    <a:pt x="26" y="52"/>
                  </a:cubicBezTo>
                  <a:cubicBezTo>
                    <a:pt x="32" y="46"/>
                    <a:pt x="39" y="41"/>
                    <a:pt x="46" y="36"/>
                  </a:cubicBezTo>
                </a:path>
              </a:pathLst>
            </a:custGeom>
            <a:grpFill/>
            <a:ln w="1587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88" name="Group 87">
            <a:extLst>
              <a:ext uri="{FF2B5EF4-FFF2-40B4-BE49-F238E27FC236}">
                <a16:creationId xmlns:a16="http://schemas.microsoft.com/office/drawing/2014/main" id="{446CDE06-1EA1-2B40-B124-32BC546C9B63}"/>
              </a:ext>
            </a:extLst>
          </p:cNvPr>
          <p:cNvGrpSpPr/>
          <p:nvPr userDrawn="1"/>
        </p:nvGrpSpPr>
        <p:grpSpPr>
          <a:xfrm>
            <a:off x="4830849" y="6407537"/>
            <a:ext cx="2530305" cy="138107"/>
            <a:chOff x="2502568" y="6027821"/>
            <a:chExt cx="6689559" cy="365125"/>
          </a:xfrm>
        </p:grpSpPr>
        <p:pic>
          <p:nvPicPr>
            <p:cNvPr id="89" name="Picture 88" descr="Text, logo&#10;&#10;Description automatically generated">
              <a:extLst>
                <a:ext uri="{FF2B5EF4-FFF2-40B4-BE49-F238E27FC236}">
                  <a16:creationId xmlns:a16="http://schemas.microsoft.com/office/drawing/2014/main" id="{431B3032-4997-054C-8610-08A0C9FEB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0" name="Picture 89" descr="Text, logo&#10;&#10;Description automatically generated">
              <a:extLst>
                <a:ext uri="{FF2B5EF4-FFF2-40B4-BE49-F238E27FC236}">
                  <a16:creationId xmlns:a16="http://schemas.microsoft.com/office/drawing/2014/main" id="{72C96537-2741-5E47-B1A9-3CF3EE62C7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1" name="Text Placeholder 23">
            <a:extLst>
              <a:ext uri="{FF2B5EF4-FFF2-40B4-BE49-F238E27FC236}">
                <a16:creationId xmlns:a16="http://schemas.microsoft.com/office/drawing/2014/main" id="{824DC163-87CB-F64A-B441-420AA3170DC1}"/>
              </a:ext>
            </a:extLst>
          </p:cNvPr>
          <p:cNvSpPr>
            <a:spLocks noGrp="1"/>
          </p:cNvSpPr>
          <p:nvPr>
            <p:ph type="body" sz="quarter" idx="22" hasCustomPrompt="1"/>
          </p:nvPr>
        </p:nvSpPr>
        <p:spPr>
          <a:xfrm>
            <a:off x="1811325" y="11073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92" name="Text Placeholder 23">
            <a:extLst>
              <a:ext uri="{FF2B5EF4-FFF2-40B4-BE49-F238E27FC236}">
                <a16:creationId xmlns:a16="http://schemas.microsoft.com/office/drawing/2014/main" id="{A5DD8512-7025-964F-A874-0FADFD7884AE}"/>
              </a:ext>
            </a:extLst>
          </p:cNvPr>
          <p:cNvSpPr>
            <a:spLocks noGrp="1"/>
          </p:cNvSpPr>
          <p:nvPr>
            <p:ph type="body" sz="quarter" idx="28" hasCustomPrompt="1"/>
          </p:nvPr>
        </p:nvSpPr>
        <p:spPr>
          <a:xfrm>
            <a:off x="1811325" y="170822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93" name="Text Placeholder 23">
            <a:extLst>
              <a:ext uri="{FF2B5EF4-FFF2-40B4-BE49-F238E27FC236}">
                <a16:creationId xmlns:a16="http://schemas.microsoft.com/office/drawing/2014/main" id="{EF305962-BEA4-4D4A-A3CB-44A372C88134}"/>
              </a:ext>
            </a:extLst>
          </p:cNvPr>
          <p:cNvSpPr>
            <a:spLocks noGrp="1"/>
          </p:cNvSpPr>
          <p:nvPr>
            <p:ph type="body" sz="quarter" idx="29" hasCustomPrompt="1"/>
          </p:nvPr>
        </p:nvSpPr>
        <p:spPr>
          <a:xfrm>
            <a:off x="1825317" y="287903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94" name="Text Placeholder 23">
            <a:extLst>
              <a:ext uri="{FF2B5EF4-FFF2-40B4-BE49-F238E27FC236}">
                <a16:creationId xmlns:a16="http://schemas.microsoft.com/office/drawing/2014/main" id="{4A48DBF0-9D41-114A-9079-E6B0925854A6}"/>
              </a:ext>
            </a:extLst>
          </p:cNvPr>
          <p:cNvSpPr>
            <a:spLocks noGrp="1"/>
          </p:cNvSpPr>
          <p:nvPr>
            <p:ph type="body" sz="quarter" idx="30" hasCustomPrompt="1"/>
          </p:nvPr>
        </p:nvSpPr>
        <p:spPr>
          <a:xfrm>
            <a:off x="1825317" y="347987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95" name="Text Placeholder 23">
            <a:extLst>
              <a:ext uri="{FF2B5EF4-FFF2-40B4-BE49-F238E27FC236}">
                <a16:creationId xmlns:a16="http://schemas.microsoft.com/office/drawing/2014/main" id="{9B93A9C0-5290-5A41-8067-F0069F1B4FFA}"/>
              </a:ext>
            </a:extLst>
          </p:cNvPr>
          <p:cNvSpPr>
            <a:spLocks noGrp="1"/>
          </p:cNvSpPr>
          <p:nvPr>
            <p:ph type="body" sz="quarter" idx="31" hasCustomPrompt="1"/>
          </p:nvPr>
        </p:nvSpPr>
        <p:spPr>
          <a:xfrm>
            <a:off x="1825317" y="4689479"/>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96" name="Text Placeholder 23">
            <a:extLst>
              <a:ext uri="{FF2B5EF4-FFF2-40B4-BE49-F238E27FC236}">
                <a16:creationId xmlns:a16="http://schemas.microsoft.com/office/drawing/2014/main" id="{E1EFF939-DC2D-1240-A19E-C7623A959A05}"/>
              </a:ext>
            </a:extLst>
          </p:cNvPr>
          <p:cNvSpPr>
            <a:spLocks noGrp="1"/>
          </p:cNvSpPr>
          <p:nvPr>
            <p:ph type="body" sz="quarter" idx="32" hasCustomPrompt="1"/>
          </p:nvPr>
        </p:nvSpPr>
        <p:spPr>
          <a:xfrm>
            <a:off x="1825317" y="5290317"/>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14230607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67000">
                                          <p:cBhvr additive="base">
                                            <p:cTn id="7" dur="1000" fill="hold"/>
                                            <p:tgtEl>
                                              <p:spTgt spid="5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ppt_x"/>
                                              </p:val>
                                            </p:tav>
                                            <p:tav tm="100000">
                                              <p:val>
                                                <p:strVal val="#ppt_x"/>
                                              </p:val>
                                            </p:tav>
                                          </p:tavLst>
                                        </p:anim>
                                        <p:anim calcmode="lin" valueType="num">
                                          <p:cBhvr additive="base">
                                            <p:cTn id="8"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ight Bulb infographic">
    <p:spTree>
      <p:nvGrpSpPr>
        <p:cNvPr id="1" name=""/>
        <p:cNvGrpSpPr/>
        <p:nvPr/>
      </p:nvGrpSpPr>
      <p:grpSpPr>
        <a:xfrm>
          <a:off x="0" y="0"/>
          <a:ext cx="0" cy="0"/>
          <a:chOff x="0" y="0"/>
          <a:chExt cx="0" cy="0"/>
        </a:xfrm>
      </p:grpSpPr>
      <p:sp>
        <p:nvSpPr>
          <p:cNvPr id="59" name="Freeform 14">
            <a:extLst>
              <a:ext uri="{FF2B5EF4-FFF2-40B4-BE49-F238E27FC236}">
                <a16:creationId xmlns:a16="http://schemas.microsoft.com/office/drawing/2014/main" id="{0B4C7CFE-AC58-C34B-906D-EC693B7307A1}"/>
              </a:ext>
            </a:extLst>
          </p:cNvPr>
          <p:cNvSpPr>
            <a:spLocks/>
          </p:cNvSpPr>
          <p:nvPr userDrawn="1"/>
        </p:nvSpPr>
        <p:spPr bwMode="auto">
          <a:xfrm>
            <a:off x="5298662" y="4644780"/>
            <a:ext cx="1526146" cy="88613"/>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0" name="Freeform 15">
            <a:extLst>
              <a:ext uri="{FF2B5EF4-FFF2-40B4-BE49-F238E27FC236}">
                <a16:creationId xmlns:a16="http://schemas.microsoft.com/office/drawing/2014/main" id="{3DC082F6-5C51-7F47-9DA6-78A2001BA1A5}"/>
              </a:ext>
            </a:extLst>
          </p:cNvPr>
          <p:cNvSpPr>
            <a:spLocks/>
          </p:cNvSpPr>
          <p:nvPr userDrawn="1"/>
        </p:nvSpPr>
        <p:spPr bwMode="auto">
          <a:xfrm>
            <a:off x="5320887" y="4876555"/>
            <a:ext cx="1477346" cy="85069"/>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1" name="Freeform 16">
            <a:extLst>
              <a:ext uri="{FF2B5EF4-FFF2-40B4-BE49-F238E27FC236}">
                <a16:creationId xmlns:a16="http://schemas.microsoft.com/office/drawing/2014/main" id="{515AAE89-8F40-1646-AF07-657782675D5F}"/>
              </a:ext>
            </a:extLst>
          </p:cNvPr>
          <p:cNvSpPr>
            <a:spLocks/>
          </p:cNvSpPr>
          <p:nvPr userDrawn="1"/>
        </p:nvSpPr>
        <p:spPr bwMode="auto">
          <a:xfrm>
            <a:off x="5344699" y="5124205"/>
            <a:ext cx="1434460" cy="7798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2" name="Freeform 17">
            <a:extLst>
              <a:ext uri="{FF2B5EF4-FFF2-40B4-BE49-F238E27FC236}">
                <a16:creationId xmlns:a16="http://schemas.microsoft.com/office/drawing/2014/main" id="{CD63001B-8935-644C-87F6-ED17F5063721}"/>
              </a:ext>
            </a:extLst>
          </p:cNvPr>
          <p:cNvSpPr>
            <a:spLocks/>
          </p:cNvSpPr>
          <p:nvPr userDrawn="1"/>
        </p:nvSpPr>
        <p:spPr bwMode="auto">
          <a:xfrm>
            <a:off x="5363749" y="5355981"/>
            <a:ext cx="1409320" cy="10367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3" name="Freeform 8">
            <a:extLst>
              <a:ext uri="{FF2B5EF4-FFF2-40B4-BE49-F238E27FC236}">
                <a16:creationId xmlns:a16="http://schemas.microsoft.com/office/drawing/2014/main" id="{A90B2C25-EFDB-E549-BC03-3EB9AB30898C}"/>
              </a:ext>
            </a:extLst>
          </p:cNvPr>
          <p:cNvSpPr>
            <a:spLocks/>
          </p:cNvSpPr>
          <p:nvPr userDrawn="1"/>
        </p:nvSpPr>
        <p:spPr bwMode="auto">
          <a:xfrm>
            <a:off x="4529931" y="1265483"/>
            <a:ext cx="3114675" cy="703263"/>
          </a:xfrm>
          <a:custGeom>
            <a:avLst/>
            <a:gdLst>
              <a:gd name="T0" fmla="*/ 819 w 819"/>
              <a:gd name="T1" fmla="*/ 153 h 185"/>
              <a:gd name="T2" fmla="*/ 783 w 819"/>
              <a:gd name="T3" fmla="*/ 71 h 185"/>
              <a:gd name="T4" fmla="*/ 740 w 819"/>
              <a:gd name="T5" fmla="*/ 9 h 185"/>
              <a:gd name="T6" fmla="*/ 690 w 819"/>
              <a:gd name="T7" fmla="*/ 15 h 185"/>
              <a:gd name="T8" fmla="*/ 84 w 819"/>
              <a:gd name="T9" fmla="*/ 0 h 185"/>
              <a:gd name="T10" fmla="*/ 0 w 819"/>
              <a:gd name="T11" fmla="*/ 147 h 185"/>
              <a:gd name="T12" fmla="*/ 176 w 819"/>
              <a:gd name="T13" fmla="*/ 172 h 185"/>
              <a:gd name="T14" fmla="*/ 819 w 819"/>
              <a:gd name="T15" fmla="*/ 153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185">
                <a:moveTo>
                  <a:pt x="819" y="153"/>
                </a:moveTo>
                <a:cubicBezTo>
                  <a:pt x="810" y="125"/>
                  <a:pt x="798" y="97"/>
                  <a:pt x="783" y="71"/>
                </a:cubicBezTo>
                <a:cubicBezTo>
                  <a:pt x="771" y="49"/>
                  <a:pt x="756" y="28"/>
                  <a:pt x="740" y="9"/>
                </a:cubicBezTo>
                <a:cubicBezTo>
                  <a:pt x="723" y="11"/>
                  <a:pt x="707" y="13"/>
                  <a:pt x="690" y="15"/>
                </a:cubicBezTo>
                <a:cubicBezTo>
                  <a:pt x="488" y="39"/>
                  <a:pt x="280" y="48"/>
                  <a:pt x="84" y="0"/>
                </a:cubicBezTo>
                <a:cubicBezTo>
                  <a:pt x="44" y="43"/>
                  <a:pt x="16" y="93"/>
                  <a:pt x="0" y="147"/>
                </a:cubicBezTo>
                <a:cubicBezTo>
                  <a:pt x="57" y="163"/>
                  <a:pt x="117" y="168"/>
                  <a:pt x="176" y="172"/>
                </a:cubicBezTo>
                <a:cubicBezTo>
                  <a:pt x="390" y="185"/>
                  <a:pt x="606" y="179"/>
                  <a:pt x="819" y="15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9">
            <a:extLst>
              <a:ext uri="{FF2B5EF4-FFF2-40B4-BE49-F238E27FC236}">
                <a16:creationId xmlns:a16="http://schemas.microsoft.com/office/drawing/2014/main" id="{C88D4872-CFBB-3E4D-B151-8C03D85FEACF}"/>
              </a:ext>
            </a:extLst>
          </p:cNvPr>
          <p:cNvSpPr>
            <a:spLocks/>
          </p:cNvSpPr>
          <p:nvPr userDrawn="1"/>
        </p:nvSpPr>
        <p:spPr bwMode="auto">
          <a:xfrm>
            <a:off x="5036343" y="3689595"/>
            <a:ext cx="2139950" cy="771525"/>
          </a:xfrm>
          <a:custGeom>
            <a:avLst/>
            <a:gdLst>
              <a:gd name="T0" fmla="*/ 31 w 563"/>
              <a:gd name="T1" fmla="*/ 8 h 203"/>
              <a:gd name="T2" fmla="*/ 0 w 563"/>
              <a:gd name="T3" fmla="*/ 1 h 203"/>
              <a:gd name="T4" fmla="*/ 7 w 563"/>
              <a:gd name="T5" fmla="*/ 12 h 203"/>
              <a:gd name="T6" fmla="*/ 53 w 563"/>
              <a:gd name="T7" fmla="*/ 167 h 203"/>
              <a:gd name="T8" fmla="*/ 515 w 563"/>
              <a:gd name="T9" fmla="*/ 170 h 203"/>
              <a:gd name="T10" fmla="*/ 521 w 563"/>
              <a:gd name="T11" fmla="*/ 97 h 203"/>
              <a:gd name="T12" fmla="*/ 528 w 563"/>
              <a:gd name="T13" fmla="*/ 67 h 203"/>
              <a:gd name="T14" fmla="*/ 540 w 563"/>
              <a:gd name="T15" fmla="*/ 39 h 203"/>
              <a:gd name="T16" fmla="*/ 563 w 563"/>
              <a:gd name="T17" fmla="*/ 0 h 203"/>
              <a:gd name="T18" fmla="*/ 31 w 563"/>
              <a:gd name="T19"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203">
                <a:moveTo>
                  <a:pt x="31" y="8"/>
                </a:moveTo>
                <a:cubicBezTo>
                  <a:pt x="21" y="5"/>
                  <a:pt x="10" y="3"/>
                  <a:pt x="0" y="1"/>
                </a:cubicBezTo>
                <a:cubicBezTo>
                  <a:pt x="2" y="4"/>
                  <a:pt x="4" y="8"/>
                  <a:pt x="7" y="12"/>
                </a:cubicBezTo>
                <a:cubicBezTo>
                  <a:pt x="33" y="60"/>
                  <a:pt x="54" y="112"/>
                  <a:pt x="53" y="167"/>
                </a:cubicBezTo>
                <a:cubicBezTo>
                  <a:pt x="206" y="203"/>
                  <a:pt x="359" y="194"/>
                  <a:pt x="515" y="170"/>
                </a:cubicBezTo>
                <a:cubicBezTo>
                  <a:pt x="515" y="146"/>
                  <a:pt x="517" y="121"/>
                  <a:pt x="521" y="97"/>
                </a:cubicBezTo>
                <a:cubicBezTo>
                  <a:pt x="523" y="87"/>
                  <a:pt x="525" y="77"/>
                  <a:pt x="528" y="67"/>
                </a:cubicBezTo>
                <a:cubicBezTo>
                  <a:pt x="531" y="58"/>
                  <a:pt x="536" y="48"/>
                  <a:pt x="540" y="39"/>
                </a:cubicBezTo>
                <a:cubicBezTo>
                  <a:pt x="547" y="26"/>
                  <a:pt x="555" y="13"/>
                  <a:pt x="563" y="0"/>
                </a:cubicBezTo>
                <a:cubicBezTo>
                  <a:pt x="386" y="25"/>
                  <a:pt x="205" y="47"/>
                  <a:pt x="31" y="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5" name="Freeform 10">
            <a:extLst>
              <a:ext uri="{FF2B5EF4-FFF2-40B4-BE49-F238E27FC236}">
                <a16:creationId xmlns:a16="http://schemas.microsoft.com/office/drawing/2014/main" id="{3E0437FE-A2A8-E94D-BF95-B62B46E93862}"/>
              </a:ext>
            </a:extLst>
          </p:cNvPr>
          <p:cNvSpPr>
            <a:spLocks/>
          </p:cNvSpPr>
          <p:nvPr userDrawn="1"/>
        </p:nvSpPr>
        <p:spPr bwMode="auto">
          <a:xfrm>
            <a:off x="4849018" y="713033"/>
            <a:ext cx="2493963" cy="735013"/>
          </a:xfrm>
          <a:custGeom>
            <a:avLst/>
            <a:gdLst>
              <a:gd name="T0" fmla="*/ 606 w 656"/>
              <a:gd name="T1" fmla="*/ 160 h 193"/>
              <a:gd name="T2" fmla="*/ 656 w 656"/>
              <a:gd name="T3" fmla="*/ 154 h 193"/>
              <a:gd name="T4" fmla="*/ 406 w 656"/>
              <a:gd name="T5" fmla="*/ 9 h 193"/>
              <a:gd name="T6" fmla="*/ 311 w 656"/>
              <a:gd name="T7" fmla="*/ 1 h 193"/>
              <a:gd name="T8" fmla="*/ 106 w 656"/>
              <a:gd name="T9" fmla="*/ 63 h 193"/>
              <a:gd name="T10" fmla="*/ 21 w 656"/>
              <a:gd name="T11" fmla="*/ 124 h 193"/>
              <a:gd name="T12" fmla="*/ 0 w 656"/>
              <a:gd name="T13" fmla="*/ 145 h 193"/>
              <a:gd name="T14" fmla="*/ 606 w 656"/>
              <a:gd name="T15" fmla="*/ 16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6" h="193">
                <a:moveTo>
                  <a:pt x="606" y="160"/>
                </a:moveTo>
                <a:cubicBezTo>
                  <a:pt x="623" y="158"/>
                  <a:pt x="639" y="156"/>
                  <a:pt x="656" y="154"/>
                </a:cubicBezTo>
                <a:cubicBezTo>
                  <a:pt x="593" y="80"/>
                  <a:pt x="502" y="29"/>
                  <a:pt x="406" y="9"/>
                </a:cubicBezTo>
                <a:cubicBezTo>
                  <a:pt x="375" y="3"/>
                  <a:pt x="343" y="0"/>
                  <a:pt x="311" y="1"/>
                </a:cubicBezTo>
                <a:cubicBezTo>
                  <a:pt x="239" y="3"/>
                  <a:pt x="169" y="27"/>
                  <a:pt x="106" y="63"/>
                </a:cubicBezTo>
                <a:cubicBezTo>
                  <a:pt x="76" y="80"/>
                  <a:pt x="47" y="100"/>
                  <a:pt x="21" y="124"/>
                </a:cubicBezTo>
                <a:cubicBezTo>
                  <a:pt x="14" y="131"/>
                  <a:pt x="6" y="138"/>
                  <a:pt x="0" y="145"/>
                </a:cubicBezTo>
                <a:cubicBezTo>
                  <a:pt x="196" y="193"/>
                  <a:pt x="404" y="184"/>
                  <a:pt x="606" y="16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6" name="Freeform 11">
            <a:extLst>
              <a:ext uri="{FF2B5EF4-FFF2-40B4-BE49-F238E27FC236}">
                <a16:creationId xmlns:a16="http://schemas.microsoft.com/office/drawing/2014/main" id="{AE0A0872-F49B-E24C-AB67-81A19A44F5E4}"/>
              </a:ext>
            </a:extLst>
          </p:cNvPr>
          <p:cNvSpPr>
            <a:spLocks/>
          </p:cNvSpPr>
          <p:nvPr userDrawn="1"/>
        </p:nvSpPr>
        <p:spPr bwMode="auto">
          <a:xfrm>
            <a:off x="4647406" y="3030783"/>
            <a:ext cx="2951163" cy="836613"/>
          </a:xfrm>
          <a:custGeom>
            <a:avLst/>
            <a:gdLst>
              <a:gd name="T0" fmla="*/ 308 w 776"/>
              <a:gd name="T1" fmla="*/ 40 h 220"/>
              <a:gd name="T2" fmla="*/ 0 w 776"/>
              <a:gd name="T3" fmla="*/ 0 h 220"/>
              <a:gd name="T4" fmla="*/ 23 w 776"/>
              <a:gd name="T5" fmla="*/ 45 h 220"/>
              <a:gd name="T6" fmla="*/ 102 w 776"/>
              <a:gd name="T7" fmla="*/ 174 h 220"/>
              <a:gd name="T8" fmla="*/ 133 w 776"/>
              <a:gd name="T9" fmla="*/ 181 h 220"/>
              <a:gd name="T10" fmla="*/ 665 w 776"/>
              <a:gd name="T11" fmla="*/ 173 h 220"/>
              <a:gd name="T12" fmla="*/ 740 w 776"/>
              <a:gd name="T13" fmla="*/ 64 h 220"/>
              <a:gd name="T14" fmla="*/ 776 w 776"/>
              <a:gd name="T15" fmla="*/ 6 h 220"/>
              <a:gd name="T16" fmla="*/ 308 w 776"/>
              <a:gd name="T17" fmla="*/ 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220">
                <a:moveTo>
                  <a:pt x="308" y="40"/>
                </a:moveTo>
                <a:cubicBezTo>
                  <a:pt x="204" y="39"/>
                  <a:pt x="99" y="32"/>
                  <a:pt x="0" y="0"/>
                </a:cubicBezTo>
                <a:cubicBezTo>
                  <a:pt x="7" y="15"/>
                  <a:pt x="15" y="30"/>
                  <a:pt x="23" y="45"/>
                </a:cubicBezTo>
                <a:cubicBezTo>
                  <a:pt x="48" y="89"/>
                  <a:pt x="77" y="130"/>
                  <a:pt x="102" y="174"/>
                </a:cubicBezTo>
                <a:cubicBezTo>
                  <a:pt x="112" y="176"/>
                  <a:pt x="123" y="178"/>
                  <a:pt x="133" y="181"/>
                </a:cubicBezTo>
                <a:cubicBezTo>
                  <a:pt x="307" y="220"/>
                  <a:pt x="488" y="198"/>
                  <a:pt x="665" y="173"/>
                </a:cubicBezTo>
                <a:cubicBezTo>
                  <a:pt x="688" y="136"/>
                  <a:pt x="714" y="100"/>
                  <a:pt x="740" y="64"/>
                </a:cubicBezTo>
                <a:cubicBezTo>
                  <a:pt x="753" y="45"/>
                  <a:pt x="765" y="26"/>
                  <a:pt x="776" y="6"/>
                </a:cubicBezTo>
                <a:cubicBezTo>
                  <a:pt x="621" y="30"/>
                  <a:pt x="465" y="42"/>
                  <a:pt x="308" y="4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8" name="Freeform 12">
            <a:extLst>
              <a:ext uri="{FF2B5EF4-FFF2-40B4-BE49-F238E27FC236}">
                <a16:creationId xmlns:a16="http://schemas.microsoft.com/office/drawing/2014/main" id="{DCBC98DA-9CCA-2D4C-A1D2-0EEC83543C8C}"/>
              </a:ext>
            </a:extLst>
          </p:cNvPr>
          <p:cNvSpPr>
            <a:spLocks/>
          </p:cNvSpPr>
          <p:nvPr userDrawn="1"/>
        </p:nvSpPr>
        <p:spPr bwMode="auto">
          <a:xfrm>
            <a:off x="4458493" y="1824283"/>
            <a:ext cx="3292475" cy="825500"/>
          </a:xfrm>
          <a:custGeom>
            <a:avLst/>
            <a:gdLst>
              <a:gd name="T0" fmla="*/ 838 w 866"/>
              <a:gd name="T1" fmla="*/ 6 h 217"/>
              <a:gd name="T2" fmla="*/ 195 w 866"/>
              <a:gd name="T3" fmla="*/ 25 h 217"/>
              <a:gd name="T4" fmla="*/ 19 w 866"/>
              <a:gd name="T5" fmla="*/ 0 h 217"/>
              <a:gd name="T6" fmla="*/ 5 w 866"/>
              <a:gd name="T7" fmla="*/ 151 h 217"/>
              <a:gd name="T8" fmla="*/ 7 w 866"/>
              <a:gd name="T9" fmla="*/ 164 h 217"/>
              <a:gd name="T10" fmla="*/ 527 w 866"/>
              <a:gd name="T11" fmla="*/ 204 h 217"/>
              <a:gd name="T12" fmla="*/ 866 w 866"/>
              <a:gd name="T13" fmla="*/ 155 h 217"/>
              <a:gd name="T14" fmla="*/ 849 w 866"/>
              <a:gd name="T15" fmla="*/ 44 h 217"/>
              <a:gd name="T16" fmla="*/ 838 w 866"/>
              <a:gd name="T17"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6" h="217">
                <a:moveTo>
                  <a:pt x="838" y="6"/>
                </a:moveTo>
                <a:cubicBezTo>
                  <a:pt x="625" y="32"/>
                  <a:pt x="409" y="38"/>
                  <a:pt x="195" y="25"/>
                </a:cubicBezTo>
                <a:cubicBezTo>
                  <a:pt x="136" y="21"/>
                  <a:pt x="76" y="16"/>
                  <a:pt x="19" y="0"/>
                </a:cubicBezTo>
                <a:cubicBezTo>
                  <a:pt x="5" y="48"/>
                  <a:pt x="0" y="100"/>
                  <a:pt x="5" y="151"/>
                </a:cubicBezTo>
                <a:cubicBezTo>
                  <a:pt x="6" y="155"/>
                  <a:pt x="6" y="160"/>
                  <a:pt x="7" y="164"/>
                </a:cubicBezTo>
                <a:cubicBezTo>
                  <a:pt x="177" y="203"/>
                  <a:pt x="353" y="217"/>
                  <a:pt x="527" y="204"/>
                </a:cubicBezTo>
                <a:cubicBezTo>
                  <a:pt x="641" y="196"/>
                  <a:pt x="754" y="176"/>
                  <a:pt x="866" y="155"/>
                </a:cubicBezTo>
                <a:cubicBezTo>
                  <a:pt x="865" y="118"/>
                  <a:pt x="858" y="80"/>
                  <a:pt x="849" y="44"/>
                </a:cubicBezTo>
                <a:cubicBezTo>
                  <a:pt x="846" y="31"/>
                  <a:pt x="842" y="19"/>
                  <a:pt x="838"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9" name="Freeform 13">
            <a:extLst>
              <a:ext uri="{FF2B5EF4-FFF2-40B4-BE49-F238E27FC236}">
                <a16:creationId xmlns:a16="http://schemas.microsoft.com/office/drawing/2014/main" id="{1E5451CB-1EE2-D649-886C-BA8A37F23103}"/>
              </a:ext>
            </a:extLst>
          </p:cNvPr>
          <p:cNvSpPr>
            <a:spLocks/>
          </p:cNvSpPr>
          <p:nvPr userDrawn="1"/>
        </p:nvSpPr>
        <p:spPr bwMode="auto">
          <a:xfrm>
            <a:off x="4483893" y="2414833"/>
            <a:ext cx="3267075" cy="776288"/>
          </a:xfrm>
          <a:custGeom>
            <a:avLst/>
            <a:gdLst>
              <a:gd name="T0" fmla="*/ 0 w 859"/>
              <a:gd name="T1" fmla="*/ 9 h 204"/>
              <a:gd name="T2" fmla="*/ 43 w 859"/>
              <a:gd name="T3" fmla="*/ 162 h 204"/>
              <a:gd name="T4" fmla="*/ 351 w 859"/>
              <a:gd name="T5" fmla="*/ 202 h 204"/>
              <a:gd name="T6" fmla="*/ 819 w 859"/>
              <a:gd name="T7" fmla="*/ 168 h 204"/>
              <a:gd name="T8" fmla="*/ 855 w 859"/>
              <a:gd name="T9" fmla="*/ 66 h 204"/>
              <a:gd name="T10" fmla="*/ 859 w 859"/>
              <a:gd name="T11" fmla="*/ 0 h 204"/>
              <a:gd name="T12" fmla="*/ 520 w 859"/>
              <a:gd name="T13" fmla="*/ 49 h 204"/>
              <a:gd name="T14" fmla="*/ 0 w 859"/>
              <a:gd name="T15" fmla="*/ 9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204">
                <a:moveTo>
                  <a:pt x="0" y="9"/>
                </a:moveTo>
                <a:cubicBezTo>
                  <a:pt x="6" y="62"/>
                  <a:pt x="22" y="113"/>
                  <a:pt x="43" y="162"/>
                </a:cubicBezTo>
                <a:cubicBezTo>
                  <a:pt x="142" y="194"/>
                  <a:pt x="247" y="201"/>
                  <a:pt x="351" y="202"/>
                </a:cubicBezTo>
                <a:cubicBezTo>
                  <a:pt x="508" y="204"/>
                  <a:pt x="664" y="192"/>
                  <a:pt x="819" y="168"/>
                </a:cubicBezTo>
                <a:cubicBezTo>
                  <a:pt x="837" y="137"/>
                  <a:pt x="850" y="103"/>
                  <a:pt x="855" y="66"/>
                </a:cubicBezTo>
                <a:cubicBezTo>
                  <a:pt x="858" y="44"/>
                  <a:pt x="859" y="22"/>
                  <a:pt x="859" y="0"/>
                </a:cubicBezTo>
                <a:cubicBezTo>
                  <a:pt x="747" y="21"/>
                  <a:pt x="634" y="41"/>
                  <a:pt x="520" y="49"/>
                </a:cubicBezTo>
                <a:cubicBezTo>
                  <a:pt x="346" y="62"/>
                  <a:pt x="170" y="48"/>
                  <a:pt x="0" y="9"/>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90" name="Group 89">
            <a:extLst>
              <a:ext uri="{FF2B5EF4-FFF2-40B4-BE49-F238E27FC236}">
                <a16:creationId xmlns:a16="http://schemas.microsoft.com/office/drawing/2014/main" id="{C52993AF-9B96-EF44-A87E-9D1321CD21EA}"/>
              </a:ext>
            </a:extLst>
          </p:cNvPr>
          <p:cNvGrpSpPr/>
          <p:nvPr userDrawn="1"/>
        </p:nvGrpSpPr>
        <p:grpSpPr>
          <a:xfrm>
            <a:off x="5241131" y="4319833"/>
            <a:ext cx="1749425" cy="1587500"/>
            <a:chOff x="5208588" y="4741863"/>
            <a:chExt cx="1749425" cy="1587500"/>
          </a:xfrm>
        </p:grpSpPr>
        <p:sp>
          <p:nvSpPr>
            <p:cNvPr id="91" name="Freeform 6">
              <a:extLst>
                <a:ext uri="{FF2B5EF4-FFF2-40B4-BE49-F238E27FC236}">
                  <a16:creationId xmlns:a16="http://schemas.microsoft.com/office/drawing/2014/main" id="{DC2C055F-F2A8-DF48-90A4-C509C04B7789}"/>
                </a:ext>
              </a:extLst>
            </p:cNvPr>
            <p:cNvSpPr>
              <a:spLocks/>
            </p:cNvSpPr>
            <p:nvPr/>
          </p:nvSpPr>
          <p:spPr bwMode="auto">
            <a:xfrm>
              <a:off x="5208588" y="4741863"/>
              <a:ext cx="1749425" cy="263525"/>
            </a:xfrm>
            <a:custGeom>
              <a:avLst/>
              <a:gdLst>
                <a:gd name="T0" fmla="*/ 0 w 460"/>
                <a:gd name="T1" fmla="*/ 0 h 69"/>
                <a:gd name="T2" fmla="*/ 5 w 460"/>
                <a:gd name="T3" fmla="*/ 34 h 69"/>
                <a:gd name="T4" fmla="*/ 10 w 460"/>
                <a:gd name="T5" fmla="*/ 49 h 69"/>
                <a:gd name="T6" fmla="*/ 40 w 460"/>
                <a:gd name="T7" fmla="*/ 60 h 69"/>
                <a:gd name="T8" fmla="*/ 433 w 460"/>
                <a:gd name="T9" fmla="*/ 60 h 69"/>
                <a:gd name="T10" fmla="*/ 453 w 460"/>
                <a:gd name="T11" fmla="*/ 54 h 69"/>
                <a:gd name="T12" fmla="*/ 457 w 460"/>
                <a:gd name="T13" fmla="*/ 38 h 69"/>
                <a:gd name="T14" fmla="*/ 460 w 460"/>
                <a:gd name="T15" fmla="*/ 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69">
                  <a:moveTo>
                    <a:pt x="0" y="0"/>
                  </a:moveTo>
                  <a:cubicBezTo>
                    <a:pt x="2" y="11"/>
                    <a:pt x="4" y="23"/>
                    <a:pt x="5" y="34"/>
                  </a:cubicBezTo>
                  <a:cubicBezTo>
                    <a:pt x="6" y="39"/>
                    <a:pt x="7" y="45"/>
                    <a:pt x="10" y="49"/>
                  </a:cubicBezTo>
                  <a:cubicBezTo>
                    <a:pt x="16" y="58"/>
                    <a:pt x="29" y="59"/>
                    <a:pt x="40" y="60"/>
                  </a:cubicBezTo>
                  <a:cubicBezTo>
                    <a:pt x="171" y="66"/>
                    <a:pt x="302" y="69"/>
                    <a:pt x="433" y="60"/>
                  </a:cubicBezTo>
                  <a:cubicBezTo>
                    <a:pt x="440" y="60"/>
                    <a:pt x="448" y="59"/>
                    <a:pt x="453" y="54"/>
                  </a:cubicBezTo>
                  <a:cubicBezTo>
                    <a:pt x="456" y="49"/>
                    <a:pt x="457" y="44"/>
                    <a:pt x="457" y="38"/>
                  </a:cubicBezTo>
                  <a:cubicBezTo>
                    <a:pt x="458" y="27"/>
                    <a:pt x="459" y="15"/>
                    <a:pt x="460" y="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2" name="Freeform 7">
              <a:extLst>
                <a:ext uri="{FF2B5EF4-FFF2-40B4-BE49-F238E27FC236}">
                  <a16:creationId xmlns:a16="http://schemas.microsoft.com/office/drawing/2014/main" id="{B34A371B-C474-AA47-AC20-943E31D8444B}"/>
                </a:ext>
              </a:extLst>
            </p:cNvPr>
            <p:cNvSpPr>
              <a:spLocks/>
            </p:cNvSpPr>
            <p:nvPr/>
          </p:nvSpPr>
          <p:spPr bwMode="auto">
            <a:xfrm>
              <a:off x="6824663" y="4981575"/>
              <a:ext cx="49213" cy="95250"/>
            </a:xfrm>
            <a:custGeom>
              <a:avLst/>
              <a:gdLst>
                <a:gd name="T0" fmla="*/ 0 w 13"/>
                <a:gd name="T1" fmla="*/ 25 h 25"/>
                <a:gd name="T2" fmla="*/ 13 w 13"/>
                <a:gd name="T3" fmla="*/ 0 h 25"/>
              </a:gdLst>
              <a:ahLst/>
              <a:cxnLst>
                <a:cxn ang="0">
                  <a:pos x="T0" y="T1"/>
                </a:cxn>
                <a:cxn ang="0">
                  <a:pos x="T2" y="T3"/>
                </a:cxn>
              </a:cxnLst>
              <a:rect l="0" t="0" r="r" b="b"/>
              <a:pathLst>
                <a:path w="13" h="25">
                  <a:moveTo>
                    <a:pt x="0" y="25"/>
                  </a:moveTo>
                  <a:cubicBezTo>
                    <a:pt x="4" y="17"/>
                    <a:pt x="9" y="8"/>
                    <a:pt x="1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3" name="Freeform 14">
              <a:extLst>
                <a:ext uri="{FF2B5EF4-FFF2-40B4-BE49-F238E27FC236}">
                  <a16:creationId xmlns:a16="http://schemas.microsoft.com/office/drawing/2014/main" id="{39D309AA-5A66-E349-BD6E-849B6120ECC0}"/>
                </a:ext>
              </a:extLst>
            </p:cNvPr>
            <p:cNvSpPr>
              <a:spLocks/>
            </p:cNvSpPr>
            <p:nvPr/>
          </p:nvSpPr>
          <p:spPr bwMode="auto">
            <a:xfrm>
              <a:off x="5265738" y="5070475"/>
              <a:ext cx="1638300" cy="158750"/>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4" name="Freeform 15">
              <a:extLst>
                <a:ext uri="{FF2B5EF4-FFF2-40B4-BE49-F238E27FC236}">
                  <a16:creationId xmlns:a16="http://schemas.microsoft.com/office/drawing/2014/main" id="{716B547D-EBE8-2C4B-B2F5-A6AC3AE8C8A7}"/>
                </a:ext>
              </a:extLst>
            </p:cNvPr>
            <p:cNvSpPr>
              <a:spLocks/>
            </p:cNvSpPr>
            <p:nvPr/>
          </p:nvSpPr>
          <p:spPr bwMode="auto">
            <a:xfrm>
              <a:off x="5287963" y="5302250"/>
              <a:ext cx="1585913" cy="152400"/>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16">
              <a:extLst>
                <a:ext uri="{FF2B5EF4-FFF2-40B4-BE49-F238E27FC236}">
                  <a16:creationId xmlns:a16="http://schemas.microsoft.com/office/drawing/2014/main" id="{A8261311-987D-FA48-A9B1-191E9BA7CFE0}"/>
                </a:ext>
              </a:extLst>
            </p:cNvPr>
            <p:cNvSpPr>
              <a:spLocks/>
            </p:cNvSpPr>
            <p:nvPr/>
          </p:nvSpPr>
          <p:spPr bwMode="auto">
            <a:xfrm>
              <a:off x="5311775" y="5549900"/>
              <a:ext cx="1539875" cy="13970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6" name="Freeform 17">
              <a:extLst>
                <a:ext uri="{FF2B5EF4-FFF2-40B4-BE49-F238E27FC236}">
                  <a16:creationId xmlns:a16="http://schemas.microsoft.com/office/drawing/2014/main" id="{BCAE53A9-DBB2-164E-B0C0-22C25D12AE16}"/>
                </a:ext>
              </a:extLst>
            </p:cNvPr>
            <p:cNvSpPr>
              <a:spLocks/>
            </p:cNvSpPr>
            <p:nvPr/>
          </p:nvSpPr>
          <p:spPr bwMode="auto">
            <a:xfrm>
              <a:off x="5330825" y="5781675"/>
              <a:ext cx="1512888" cy="18573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7" name="Freeform 18">
              <a:extLst>
                <a:ext uri="{FF2B5EF4-FFF2-40B4-BE49-F238E27FC236}">
                  <a16:creationId xmlns:a16="http://schemas.microsoft.com/office/drawing/2014/main" id="{B2B36CC6-8697-6A4D-BC69-1423BD5BB049}"/>
                </a:ext>
              </a:extLst>
            </p:cNvPr>
            <p:cNvSpPr>
              <a:spLocks/>
            </p:cNvSpPr>
            <p:nvPr/>
          </p:nvSpPr>
          <p:spPr bwMode="auto">
            <a:xfrm>
              <a:off x="6257925" y="5937250"/>
              <a:ext cx="444500" cy="357188"/>
            </a:xfrm>
            <a:custGeom>
              <a:avLst/>
              <a:gdLst>
                <a:gd name="T0" fmla="*/ 0 w 117"/>
                <a:gd name="T1" fmla="*/ 94 h 94"/>
                <a:gd name="T2" fmla="*/ 117 w 117"/>
                <a:gd name="T3" fmla="*/ 0 h 94"/>
              </a:gdLst>
              <a:ahLst/>
              <a:cxnLst>
                <a:cxn ang="0">
                  <a:pos x="T0" y="T1"/>
                </a:cxn>
                <a:cxn ang="0">
                  <a:pos x="T2" y="T3"/>
                </a:cxn>
              </a:cxnLst>
              <a:rect l="0" t="0" r="r" b="b"/>
              <a:pathLst>
                <a:path w="117" h="94">
                  <a:moveTo>
                    <a:pt x="0" y="94"/>
                  </a:moveTo>
                  <a:cubicBezTo>
                    <a:pt x="43" y="68"/>
                    <a:pt x="82" y="36"/>
                    <a:pt x="11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8" name="Freeform 19">
              <a:extLst>
                <a:ext uri="{FF2B5EF4-FFF2-40B4-BE49-F238E27FC236}">
                  <a16:creationId xmlns:a16="http://schemas.microsoft.com/office/drawing/2014/main" id="{C2AE3142-BEB8-7948-A434-7E5133C77E73}"/>
                </a:ext>
              </a:extLst>
            </p:cNvPr>
            <p:cNvSpPr>
              <a:spLocks/>
            </p:cNvSpPr>
            <p:nvPr/>
          </p:nvSpPr>
          <p:spPr bwMode="auto">
            <a:xfrm>
              <a:off x="5892800" y="6291263"/>
              <a:ext cx="365125" cy="38100"/>
            </a:xfrm>
            <a:custGeom>
              <a:avLst/>
              <a:gdLst>
                <a:gd name="T0" fmla="*/ 0 w 96"/>
                <a:gd name="T1" fmla="*/ 0 h 10"/>
                <a:gd name="T2" fmla="*/ 62 w 96"/>
                <a:gd name="T3" fmla="*/ 10 h 10"/>
                <a:gd name="T4" fmla="*/ 82 w 96"/>
                <a:gd name="T5" fmla="*/ 8 h 10"/>
                <a:gd name="T6" fmla="*/ 96 w 96"/>
                <a:gd name="T7" fmla="*/ 1 h 10"/>
              </a:gdLst>
              <a:ahLst/>
              <a:cxnLst>
                <a:cxn ang="0">
                  <a:pos x="T0" y="T1"/>
                </a:cxn>
                <a:cxn ang="0">
                  <a:pos x="T2" y="T3"/>
                </a:cxn>
                <a:cxn ang="0">
                  <a:pos x="T4" y="T5"/>
                </a:cxn>
                <a:cxn ang="0">
                  <a:pos x="T6" y="T7"/>
                </a:cxn>
              </a:cxnLst>
              <a:rect l="0" t="0" r="r" b="b"/>
              <a:pathLst>
                <a:path w="96" h="10">
                  <a:moveTo>
                    <a:pt x="0" y="0"/>
                  </a:moveTo>
                  <a:cubicBezTo>
                    <a:pt x="19" y="8"/>
                    <a:pt x="41" y="10"/>
                    <a:pt x="62" y="10"/>
                  </a:cubicBezTo>
                  <a:cubicBezTo>
                    <a:pt x="69" y="10"/>
                    <a:pt x="75" y="10"/>
                    <a:pt x="82" y="8"/>
                  </a:cubicBezTo>
                  <a:cubicBezTo>
                    <a:pt x="87" y="7"/>
                    <a:pt x="91" y="4"/>
                    <a:pt x="96" y="1"/>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9" name="Freeform 20">
              <a:extLst>
                <a:ext uri="{FF2B5EF4-FFF2-40B4-BE49-F238E27FC236}">
                  <a16:creationId xmlns:a16="http://schemas.microsoft.com/office/drawing/2014/main" id="{A9DC7330-F69D-F14B-97AA-9978DD3217A4}"/>
                </a:ext>
              </a:extLst>
            </p:cNvPr>
            <p:cNvSpPr>
              <a:spLocks/>
            </p:cNvSpPr>
            <p:nvPr/>
          </p:nvSpPr>
          <p:spPr bwMode="auto">
            <a:xfrm>
              <a:off x="5448300" y="5937250"/>
              <a:ext cx="444500" cy="354013"/>
            </a:xfrm>
            <a:custGeom>
              <a:avLst/>
              <a:gdLst>
                <a:gd name="T0" fmla="*/ 0 w 117"/>
                <a:gd name="T1" fmla="*/ 0 h 93"/>
                <a:gd name="T2" fmla="*/ 84 w 117"/>
                <a:gd name="T3" fmla="*/ 71 h 93"/>
                <a:gd name="T4" fmla="*/ 109 w 117"/>
                <a:gd name="T5" fmla="*/ 89 h 93"/>
                <a:gd name="T6" fmla="*/ 117 w 117"/>
                <a:gd name="T7" fmla="*/ 93 h 93"/>
              </a:gdLst>
              <a:ahLst/>
              <a:cxnLst>
                <a:cxn ang="0">
                  <a:pos x="T0" y="T1"/>
                </a:cxn>
                <a:cxn ang="0">
                  <a:pos x="T2" y="T3"/>
                </a:cxn>
                <a:cxn ang="0">
                  <a:pos x="T4" y="T5"/>
                </a:cxn>
                <a:cxn ang="0">
                  <a:pos x="T6" y="T7"/>
                </a:cxn>
              </a:cxnLst>
              <a:rect l="0" t="0" r="r" b="b"/>
              <a:pathLst>
                <a:path w="117" h="93">
                  <a:moveTo>
                    <a:pt x="0" y="0"/>
                  </a:moveTo>
                  <a:cubicBezTo>
                    <a:pt x="28" y="24"/>
                    <a:pt x="56" y="47"/>
                    <a:pt x="84" y="71"/>
                  </a:cubicBezTo>
                  <a:cubicBezTo>
                    <a:pt x="92" y="77"/>
                    <a:pt x="100" y="84"/>
                    <a:pt x="109" y="89"/>
                  </a:cubicBezTo>
                  <a:cubicBezTo>
                    <a:pt x="112" y="90"/>
                    <a:pt x="114" y="91"/>
                    <a:pt x="117" y="9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0" name="Freeform 21">
              <a:extLst>
                <a:ext uri="{FF2B5EF4-FFF2-40B4-BE49-F238E27FC236}">
                  <a16:creationId xmlns:a16="http://schemas.microsoft.com/office/drawing/2014/main" id="{DC585806-532F-734A-B92E-7AFDE43A940C}"/>
                </a:ext>
              </a:extLst>
            </p:cNvPr>
            <p:cNvSpPr>
              <a:spLocks/>
            </p:cNvSpPr>
            <p:nvPr/>
          </p:nvSpPr>
          <p:spPr bwMode="auto">
            <a:xfrm>
              <a:off x="5775325" y="6184900"/>
              <a:ext cx="615950" cy="30163"/>
            </a:xfrm>
            <a:custGeom>
              <a:avLst/>
              <a:gdLst>
                <a:gd name="T0" fmla="*/ 0 w 162"/>
                <a:gd name="T1" fmla="*/ 7 h 8"/>
                <a:gd name="T2" fmla="*/ 162 w 162"/>
                <a:gd name="T3" fmla="*/ 8 h 8"/>
              </a:gdLst>
              <a:ahLst/>
              <a:cxnLst>
                <a:cxn ang="0">
                  <a:pos x="T0" y="T1"/>
                </a:cxn>
                <a:cxn ang="0">
                  <a:pos x="T2" y="T3"/>
                </a:cxn>
              </a:cxnLst>
              <a:rect l="0" t="0" r="r" b="b"/>
              <a:pathLst>
                <a:path w="162" h="8">
                  <a:moveTo>
                    <a:pt x="0" y="7"/>
                  </a:moveTo>
                  <a:cubicBezTo>
                    <a:pt x="54" y="4"/>
                    <a:pt x="108" y="0"/>
                    <a:pt x="162" y="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1" name="Freeform 22">
              <a:extLst>
                <a:ext uri="{FF2B5EF4-FFF2-40B4-BE49-F238E27FC236}">
                  <a16:creationId xmlns:a16="http://schemas.microsoft.com/office/drawing/2014/main" id="{59391D8D-17B1-9D43-991A-0069552D7308}"/>
                </a:ext>
              </a:extLst>
            </p:cNvPr>
            <p:cNvSpPr>
              <a:spLocks/>
            </p:cNvSpPr>
            <p:nvPr/>
          </p:nvSpPr>
          <p:spPr bwMode="auto">
            <a:xfrm>
              <a:off x="5375275" y="5697538"/>
              <a:ext cx="30163" cy="92075"/>
            </a:xfrm>
            <a:custGeom>
              <a:avLst/>
              <a:gdLst>
                <a:gd name="T0" fmla="*/ 8 w 8"/>
                <a:gd name="T1" fmla="*/ 24 h 24"/>
                <a:gd name="T2" fmla="*/ 0 w 8"/>
                <a:gd name="T3" fmla="*/ 0 h 24"/>
              </a:gdLst>
              <a:ahLst/>
              <a:cxnLst>
                <a:cxn ang="0">
                  <a:pos x="T0" y="T1"/>
                </a:cxn>
                <a:cxn ang="0">
                  <a:pos x="T2" y="T3"/>
                </a:cxn>
              </a:cxnLst>
              <a:rect l="0" t="0" r="r" b="b"/>
              <a:pathLst>
                <a:path w="8" h="24">
                  <a:moveTo>
                    <a:pt x="8" y="24"/>
                  </a:moveTo>
                  <a:cubicBezTo>
                    <a:pt x="7" y="15"/>
                    <a:pt x="4" y="8"/>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2" name="Freeform 23">
              <a:extLst>
                <a:ext uri="{FF2B5EF4-FFF2-40B4-BE49-F238E27FC236}">
                  <a16:creationId xmlns:a16="http://schemas.microsoft.com/office/drawing/2014/main" id="{72DA30FF-2E2C-AD4A-840B-F7081ED8249A}"/>
                </a:ext>
              </a:extLst>
            </p:cNvPr>
            <p:cNvSpPr>
              <a:spLocks/>
            </p:cNvSpPr>
            <p:nvPr/>
          </p:nvSpPr>
          <p:spPr bwMode="auto">
            <a:xfrm>
              <a:off x="5349875" y="5457825"/>
              <a:ext cx="30163" cy="98425"/>
            </a:xfrm>
            <a:custGeom>
              <a:avLst/>
              <a:gdLst>
                <a:gd name="T0" fmla="*/ 8 w 8"/>
                <a:gd name="T1" fmla="*/ 26 h 26"/>
                <a:gd name="T2" fmla="*/ 4 w 8"/>
                <a:gd name="T3" fmla="*/ 16 h 26"/>
                <a:gd name="T4" fmla="*/ 1 w 8"/>
                <a:gd name="T5" fmla="*/ 0 h 26"/>
              </a:gdLst>
              <a:ahLst/>
              <a:cxnLst>
                <a:cxn ang="0">
                  <a:pos x="T0" y="T1"/>
                </a:cxn>
                <a:cxn ang="0">
                  <a:pos x="T2" y="T3"/>
                </a:cxn>
                <a:cxn ang="0">
                  <a:pos x="T4" y="T5"/>
                </a:cxn>
              </a:cxnLst>
              <a:rect l="0" t="0" r="r" b="b"/>
              <a:pathLst>
                <a:path w="8" h="26">
                  <a:moveTo>
                    <a:pt x="8" y="26"/>
                  </a:moveTo>
                  <a:cubicBezTo>
                    <a:pt x="6" y="22"/>
                    <a:pt x="5" y="19"/>
                    <a:pt x="4" y="16"/>
                  </a:cubicBezTo>
                  <a:cubicBezTo>
                    <a:pt x="2" y="10"/>
                    <a:pt x="0" y="5"/>
                    <a:pt x="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3" name="Freeform 24">
              <a:extLst>
                <a:ext uri="{FF2B5EF4-FFF2-40B4-BE49-F238E27FC236}">
                  <a16:creationId xmlns:a16="http://schemas.microsoft.com/office/drawing/2014/main" id="{4A34D70D-7600-AC43-8359-62E0A19E1175}"/>
                </a:ext>
              </a:extLst>
            </p:cNvPr>
            <p:cNvSpPr>
              <a:spLocks/>
            </p:cNvSpPr>
            <p:nvPr/>
          </p:nvSpPr>
          <p:spPr bwMode="auto">
            <a:xfrm>
              <a:off x="5337175" y="5226050"/>
              <a:ext cx="23813" cy="84138"/>
            </a:xfrm>
            <a:custGeom>
              <a:avLst/>
              <a:gdLst>
                <a:gd name="T0" fmla="*/ 6 w 6"/>
                <a:gd name="T1" fmla="*/ 22 h 22"/>
                <a:gd name="T2" fmla="*/ 0 w 6"/>
                <a:gd name="T3" fmla="*/ 0 h 22"/>
              </a:gdLst>
              <a:ahLst/>
              <a:cxnLst>
                <a:cxn ang="0">
                  <a:pos x="T0" y="T1"/>
                </a:cxn>
                <a:cxn ang="0">
                  <a:pos x="T2" y="T3"/>
                </a:cxn>
              </a:cxnLst>
              <a:rect l="0" t="0" r="r" b="b"/>
              <a:pathLst>
                <a:path w="6" h="22">
                  <a:moveTo>
                    <a:pt x="6" y="22"/>
                  </a:moveTo>
                  <a:cubicBezTo>
                    <a:pt x="3" y="14"/>
                    <a:pt x="1" y="9"/>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4" name="Freeform 25">
              <a:extLst>
                <a:ext uri="{FF2B5EF4-FFF2-40B4-BE49-F238E27FC236}">
                  <a16:creationId xmlns:a16="http://schemas.microsoft.com/office/drawing/2014/main" id="{E57B5F42-B018-074A-8F4A-F290690C775F}"/>
                </a:ext>
              </a:extLst>
            </p:cNvPr>
            <p:cNvSpPr>
              <a:spLocks/>
            </p:cNvSpPr>
            <p:nvPr/>
          </p:nvSpPr>
          <p:spPr bwMode="auto">
            <a:xfrm>
              <a:off x="5284788" y="4967288"/>
              <a:ext cx="52388" cy="114300"/>
            </a:xfrm>
            <a:custGeom>
              <a:avLst/>
              <a:gdLst>
                <a:gd name="T0" fmla="*/ 14 w 14"/>
                <a:gd name="T1" fmla="*/ 30 h 30"/>
                <a:gd name="T2" fmla="*/ 0 w 14"/>
                <a:gd name="T3" fmla="*/ 0 h 30"/>
              </a:gdLst>
              <a:ahLst/>
              <a:cxnLst>
                <a:cxn ang="0">
                  <a:pos x="T0" y="T1"/>
                </a:cxn>
                <a:cxn ang="0">
                  <a:pos x="T2" y="T3"/>
                </a:cxn>
              </a:cxnLst>
              <a:rect l="0" t="0" r="r" b="b"/>
              <a:pathLst>
                <a:path w="14" h="30">
                  <a:moveTo>
                    <a:pt x="14" y="30"/>
                  </a:moveTo>
                  <a:cubicBezTo>
                    <a:pt x="9" y="21"/>
                    <a:pt x="7" y="7"/>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5" name="Freeform 26">
              <a:extLst>
                <a:ext uri="{FF2B5EF4-FFF2-40B4-BE49-F238E27FC236}">
                  <a16:creationId xmlns:a16="http://schemas.microsoft.com/office/drawing/2014/main" id="{A6574985-CB59-1E4A-89F9-1FEF9205766A}"/>
                </a:ext>
              </a:extLst>
            </p:cNvPr>
            <p:cNvSpPr>
              <a:spLocks/>
            </p:cNvSpPr>
            <p:nvPr/>
          </p:nvSpPr>
          <p:spPr bwMode="auto">
            <a:xfrm>
              <a:off x="6800850" y="5229225"/>
              <a:ext cx="23813" cy="87313"/>
            </a:xfrm>
            <a:custGeom>
              <a:avLst/>
              <a:gdLst>
                <a:gd name="T0" fmla="*/ 0 w 6"/>
                <a:gd name="T1" fmla="*/ 23 h 23"/>
                <a:gd name="T2" fmla="*/ 6 w 6"/>
                <a:gd name="T3" fmla="*/ 0 h 23"/>
              </a:gdLst>
              <a:ahLst/>
              <a:cxnLst>
                <a:cxn ang="0">
                  <a:pos x="T0" y="T1"/>
                </a:cxn>
                <a:cxn ang="0">
                  <a:pos x="T2" y="T3"/>
                </a:cxn>
              </a:cxnLst>
              <a:rect l="0" t="0" r="r" b="b"/>
              <a:pathLst>
                <a:path w="6" h="23">
                  <a:moveTo>
                    <a:pt x="0" y="23"/>
                  </a:moveTo>
                  <a:cubicBezTo>
                    <a:pt x="2" y="15"/>
                    <a:pt x="3" y="7"/>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6" name="Freeform 27">
              <a:extLst>
                <a:ext uri="{FF2B5EF4-FFF2-40B4-BE49-F238E27FC236}">
                  <a16:creationId xmlns:a16="http://schemas.microsoft.com/office/drawing/2014/main" id="{F7F47312-072F-634A-A575-3F9A5F5D9F9B}"/>
                </a:ext>
              </a:extLst>
            </p:cNvPr>
            <p:cNvSpPr>
              <a:spLocks/>
            </p:cNvSpPr>
            <p:nvPr/>
          </p:nvSpPr>
          <p:spPr bwMode="auto">
            <a:xfrm>
              <a:off x="6786563" y="5465763"/>
              <a:ext cx="22225" cy="90488"/>
            </a:xfrm>
            <a:custGeom>
              <a:avLst/>
              <a:gdLst>
                <a:gd name="T0" fmla="*/ 0 w 6"/>
                <a:gd name="T1" fmla="*/ 24 h 24"/>
                <a:gd name="T2" fmla="*/ 6 w 6"/>
                <a:gd name="T3" fmla="*/ 0 h 24"/>
              </a:gdLst>
              <a:ahLst/>
              <a:cxnLst>
                <a:cxn ang="0">
                  <a:pos x="T0" y="T1"/>
                </a:cxn>
                <a:cxn ang="0">
                  <a:pos x="T2" y="T3"/>
                </a:cxn>
              </a:cxnLst>
              <a:rect l="0" t="0" r="r" b="b"/>
              <a:pathLst>
                <a:path w="6" h="24">
                  <a:moveTo>
                    <a:pt x="0" y="24"/>
                  </a:moveTo>
                  <a:cubicBezTo>
                    <a:pt x="2" y="16"/>
                    <a:pt x="4" y="8"/>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7" name="Freeform 28">
              <a:extLst>
                <a:ext uri="{FF2B5EF4-FFF2-40B4-BE49-F238E27FC236}">
                  <a16:creationId xmlns:a16="http://schemas.microsoft.com/office/drawing/2014/main" id="{4110E2A9-30C4-824B-8E16-ADBADFA4F37A}"/>
                </a:ext>
              </a:extLst>
            </p:cNvPr>
            <p:cNvSpPr>
              <a:spLocks/>
            </p:cNvSpPr>
            <p:nvPr/>
          </p:nvSpPr>
          <p:spPr bwMode="auto">
            <a:xfrm>
              <a:off x="6762750" y="5700713"/>
              <a:ext cx="26988" cy="88900"/>
            </a:xfrm>
            <a:custGeom>
              <a:avLst/>
              <a:gdLst>
                <a:gd name="T0" fmla="*/ 0 w 7"/>
                <a:gd name="T1" fmla="*/ 23 h 23"/>
                <a:gd name="T2" fmla="*/ 7 w 7"/>
                <a:gd name="T3" fmla="*/ 0 h 23"/>
              </a:gdLst>
              <a:ahLst/>
              <a:cxnLst>
                <a:cxn ang="0">
                  <a:pos x="T0" y="T1"/>
                </a:cxn>
                <a:cxn ang="0">
                  <a:pos x="T2" y="T3"/>
                </a:cxn>
              </a:cxnLst>
              <a:rect l="0" t="0" r="r" b="b"/>
              <a:pathLst>
                <a:path w="7" h="23">
                  <a:moveTo>
                    <a:pt x="0" y="23"/>
                  </a:moveTo>
                  <a:cubicBezTo>
                    <a:pt x="3" y="16"/>
                    <a:pt x="5" y="8"/>
                    <a:pt x="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8" name="Freeform 29">
              <a:extLst>
                <a:ext uri="{FF2B5EF4-FFF2-40B4-BE49-F238E27FC236}">
                  <a16:creationId xmlns:a16="http://schemas.microsoft.com/office/drawing/2014/main" id="{DD5D9836-BE5A-BD40-9F3C-82E281240867}"/>
                </a:ext>
              </a:extLst>
            </p:cNvPr>
            <p:cNvSpPr>
              <a:spLocks noEditPoints="1"/>
            </p:cNvSpPr>
            <p:nvPr/>
          </p:nvSpPr>
          <p:spPr bwMode="auto">
            <a:xfrm>
              <a:off x="5349875" y="4975225"/>
              <a:ext cx="1477963" cy="106363"/>
            </a:xfrm>
            <a:custGeom>
              <a:avLst/>
              <a:gdLst>
                <a:gd name="T0" fmla="*/ 67 w 931"/>
                <a:gd name="T1" fmla="*/ 0 h 67"/>
                <a:gd name="T2" fmla="*/ 0 w 931"/>
                <a:gd name="T3" fmla="*/ 67 h 67"/>
                <a:gd name="T4" fmla="*/ 143 w 931"/>
                <a:gd name="T5" fmla="*/ 2 h 67"/>
                <a:gd name="T6" fmla="*/ 86 w 931"/>
                <a:gd name="T7" fmla="*/ 60 h 67"/>
                <a:gd name="T8" fmla="*/ 220 w 931"/>
                <a:gd name="T9" fmla="*/ 4 h 67"/>
                <a:gd name="T10" fmla="*/ 165 w 931"/>
                <a:gd name="T11" fmla="*/ 60 h 67"/>
                <a:gd name="T12" fmla="*/ 297 w 931"/>
                <a:gd name="T13" fmla="*/ 7 h 67"/>
                <a:gd name="T14" fmla="*/ 241 w 931"/>
                <a:gd name="T15" fmla="*/ 60 h 67"/>
                <a:gd name="T16" fmla="*/ 323 w 931"/>
                <a:gd name="T17" fmla="*/ 60 h 67"/>
                <a:gd name="T18" fmla="*/ 373 w 931"/>
                <a:gd name="T19" fmla="*/ 7 h 67"/>
                <a:gd name="T20" fmla="*/ 450 w 931"/>
                <a:gd name="T21" fmla="*/ 12 h 67"/>
                <a:gd name="T22" fmla="*/ 397 w 931"/>
                <a:gd name="T23" fmla="*/ 62 h 67"/>
                <a:gd name="T24" fmla="*/ 526 w 931"/>
                <a:gd name="T25" fmla="*/ 12 h 67"/>
                <a:gd name="T26" fmla="*/ 476 w 931"/>
                <a:gd name="T27" fmla="*/ 62 h 67"/>
                <a:gd name="T28" fmla="*/ 608 w 931"/>
                <a:gd name="T29" fmla="*/ 9 h 67"/>
                <a:gd name="T30" fmla="*/ 558 w 931"/>
                <a:gd name="T31" fmla="*/ 60 h 67"/>
                <a:gd name="T32" fmla="*/ 687 w 931"/>
                <a:gd name="T33" fmla="*/ 9 h 67"/>
                <a:gd name="T34" fmla="*/ 637 w 931"/>
                <a:gd name="T35" fmla="*/ 60 h 67"/>
                <a:gd name="T36" fmla="*/ 713 w 931"/>
                <a:gd name="T37" fmla="*/ 60 h 67"/>
                <a:gd name="T38" fmla="*/ 768 w 931"/>
                <a:gd name="T39" fmla="*/ 7 h 67"/>
                <a:gd name="T40" fmla="*/ 847 w 931"/>
                <a:gd name="T41" fmla="*/ 4 h 67"/>
                <a:gd name="T42" fmla="*/ 792 w 931"/>
                <a:gd name="T43" fmla="*/ 60 h 67"/>
                <a:gd name="T44" fmla="*/ 931 w 931"/>
                <a:gd name="T45" fmla="*/ 0 h 67"/>
                <a:gd name="T46" fmla="*/ 869 w 931"/>
                <a:gd name="T4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1" h="67">
                  <a:moveTo>
                    <a:pt x="67" y="0"/>
                  </a:moveTo>
                  <a:lnTo>
                    <a:pt x="0" y="67"/>
                  </a:lnTo>
                  <a:moveTo>
                    <a:pt x="143" y="2"/>
                  </a:moveTo>
                  <a:lnTo>
                    <a:pt x="86" y="60"/>
                  </a:lnTo>
                  <a:moveTo>
                    <a:pt x="220" y="4"/>
                  </a:moveTo>
                  <a:lnTo>
                    <a:pt x="165" y="60"/>
                  </a:lnTo>
                  <a:moveTo>
                    <a:pt x="297" y="7"/>
                  </a:moveTo>
                  <a:lnTo>
                    <a:pt x="241" y="60"/>
                  </a:lnTo>
                  <a:moveTo>
                    <a:pt x="323" y="60"/>
                  </a:moveTo>
                  <a:lnTo>
                    <a:pt x="373" y="7"/>
                  </a:lnTo>
                  <a:moveTo>
                    <a:pt x="450" y="12"/>
                  </a:moveTo>
                  <a:lnTo>
                    <a:pt x="397" y="62"/>
                  </a:lnTo>
                  <a:moveTo>
                    <a:pt x="526" y="12"/>
                  </a:moveTo>
                  <a:lnTo>
                    <a:pt x="476" y="62"/>
                  </a:lnTo>
                  <a:moveTo>
                    <a:pt x="608" y="9"/>
                  </a:moveTo>
                  <a:lnTo>
                    <a:pt x="558" y="60"/>
                  </a:lnTo>
                  <a:moveTo>
                    <a:pt x="687" y="9"/>
                  </a:moveTo>
                  <a:lnTo>
                    <a:pt x="637" y="60"/>
                  </a:lnTo>
                  <a:moveTo>
                    <a:pt x="713" y="60"/>
                  </a:moveTo>
                  <a:lnTo>
                    <a:pt x="768" y="7"/>
                  </a:lnTo>
                  <a:moveTo>
                    <a:pt x="847" y="4"/>
                  </a:moveTo>
                  <a:lnTo>
                    <a:pt x="792" y="60"/>
                  </a:lnTo>
                  <a:moveTo>
                    <a:pt x="931" y="0"/>
                  </a:moveTo>
                  <a:lnTo>
                    <a:pt x="869" y="64"/>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9" name="Freeform 30">
              <a:extLst>
                <a:ext uri="{FF2B5EF4-FFF2-40B4-BE49-F238E27FC236}">
                  <a16:creationId xmlns:a16="http://schemas.microsoft.com/office/drawing/2014/main" id="{BFA07772-1EE4-FF40-8393-C446EF6B9211}"/>
                </a:ext>
              </a:extLst>
            </p:cNvPr>
            <p:cNvSpPr>
              <a:spLocks noEditPoints="1"/>
            </p:cNvSpPr>
            <p:nvPr/>
          </p:nvSpPr>
          <p:spPr bwMode="auto">
            <a:xfrm>
              <a:off x="5508625" y="5218113"/>
              <a:ext cx="1316038" cy="106363"/>
            </a:xfrm>
            <a:custGeom>
              <a:avLst/>
              <a:gdLst>
                <a:gd name="T0" fmla="*/ 46 w 829"/>
                <a:gd name="T1" fmla="*/ 5 h 67"/>
                <a:gd name="T2" fmla="*/ 0 w 829"/>
                <a:gd name="T3" fmla="*/ 50 h 67"/>
                <a:gd name="T4" fmla="*/ 125 w 829"/>
                <a:gd name="T5" fmla="*/ 5 h 67"/>
                <a:gd name="T6" fmla="*/ 72 w 829"/>
                <a:gd name="T7" fmla="*/ 55 h 67"/>
                <a:gd name="T8" fmla="*/ 201 w 829"/>
                <a:gd name="T9" fmla="*/ 5 h 67"/>
                <a:gd name="T10" fmla="*/ 149 w 829"/>
                <a:gd name="T11" fmla="*/ 58 h 67"/>
                <a:gd name="T12" fmla="*/ 283 w 829"/>
                <a:gd name="T13" fmla="*/ 2 h 67"/>
                <a:gd name="T14" fmla="*/ 230 w 829"/>
                <a:gd name="T15" fmla="*/ 55 h 67"/>
                <a:gd name="T16" fmla="*/ 362 w 829"/>
                <a:gd name="T17" fmla="*/ 2 h 67"/>
                <a:gd name="T18" fmla="*/ 309 w 829"/>
                <a:gd name="T19" fmla="*/ 55 h 67"/>
                <a:gd name="T20" fmla="*/ 441 w 829"/>
                <a:gd name="T21" fmla="*/ 0 h 67"/>
                <a:gd name="T22" fmla="*/ 383 w 829"/>
                <a:gd name="T23" fmla="*/ 60 h 67"/>
                <a:gd name="T24" fmla="*/ 520 w 829"/>
                <a:gd name="T25" fmla="*/ 2 h 67"/>
                <a:gd name="T26" fmla="*/ 462 w 829"/>
                <a:gd name="T27" fmla="*/ 60 h 67"/>
                <a:gd name="T28" fmla="*/ 599 w 829"/>
                <a:gd name="T29" fmla="*/ 2 h 67"/>
                <a:gd name="T30" fmla="*/ 539 w 829"/>
                <a:gd name="T31" fmla="*/ 60 h 67"/>
                <a:gd name="T32" fmla="*/ 618 w 829"/>
                <a:gd name="T33" fmla="*/ 62 h 67"/>
                <a:gd name="T34" fmla="*/ 680 w 829"/>
                <a:gd name="T35" fmla="*/ 0 h 67"/>
                <a:gd name="T36" fmla="*/ 757 w 829"/>
                <a:gd name="T37" fmla="*/ 0 h 67"/>
                <a:gd name="T38" fmla="*/ 690 w 829"/>
                <a:gd name="T39" fmla="*/ 67 h 67"/>
                <a:gd name="T40" fmla="*/ 829 w 829"/>
                <a:gd name="T41" fmla="*/ 7 h 67"/>
                <a:gd name="T42" fmla="*/ 769 w 829"/>
                <a:gd name="T4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9" h="67">
                  <a:moveTo>
                    <a:pt x="46" y="5"/>
                  </a:moveTo>
                  <a:lnTo>
                    <a:pt x="0" y="50"/>
                  </a:lnTo>
                  <a:moveTo>
                    <a:pt x="125" y="5"/>
                  </a:moveTo>
                  <a:lnTo>
                    <a:pt x="72" y="55"/>
                  </a:lnTo>
                  <a:moveTo>
                    <a:pt x="201" y="5"/>
                  </a:moveTo>
                  <a:lnTo>
                    <a:pt x="149" y="58"/>
                  </a:lnTo>
                  <a:moveTo>
                    <a:pt x="283" y="2"/>
                  </a:moveTo>
                  <a:lnTo>
                    <a:pt x="230" y="55"/>
                  </a:lnTo>
                  <a:moveTo>
                    <a:pt x="362" y="2"/>
                  </a:moveTo>
                  <a:lnTo>
                    <a:pt x="309" y="55"/>
                  </a:lnTo>
                  <a:moveTo>
                    <a:pt x="441" y="0"/>
                  </a:moveTo>
                  <a:lnTo>
                    <a:pt x="383" y="60"/>
                  </a:lnTo>
                  <a:moveTo>
                    <a:pt x="520" y="2"/>
                  </a:moveTo>
                  <a:lnTo>
                    <a:pt x="462" y="60"/>
                  </a:lnTo>
                  <a:moveTo>
                    <a:pt x="599" y="2"/>
                  </a:moveTo>
                  <a:lnTo>
                    <a:pt x="539" y="60"/>
                  </a:lnTo>
                  <a:moveTo>
                    <a:pt x="618" y="62"/>
                  </a:moveTo>
                  <a:lnTo>
                    <a:pt x="680" y="0"/>
                  </a:lnTo>
                  <a:moveTo>
                    <a:pt x="757" y="0"/>
                  </a:moveTo>
                  <a:lnTo>
                    <a:pt x="690" y="67"/>
                  </a:lnTo>
                  <a:moveTo>
                    <a:pt x="829" y="7"/>
                  </a:moveTo>
                  <a:lnTo>
                    <a:pt x="769" y="67"/>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0" name="Freeform 31">
              <a:extLst>
                <a:ext uri="{FF2B5EF4-FFF2-40B4-BE49-F238E27FC236}">
                  <a16:creationId xmlns:a16="http://schemas.microsoft.com/office/drawing/2014/main" id="{7A826488-6C88-654B-ACDE-FB1DCE2A3008}"/>
                </a:ext>
              </a:extLst>
            </p:cNvPr>
            <p:cNvSpPr>
              <a:spLocks noEditPoints="1"/>
            </p:cNvSpPr>
            <p:nvPr/>
          </p:nvSpPr>
          <p:spPr bwMode="auto">
            <a:xfrm>
              <a:off x="5383213" y="5446713"/>
              <a:ext cx="1343025" cy="117475"/>
            </a:xfrm>
            <a:custGeom>
              <a:avLst/>
              <a:gdLst>
                <a:gd name="T0" fmla="*/ 62 w 846"/>
                <a:gd name="T1" fmla="*/ 2 h 74"/>
                <a:gd name="T2" fmla="*/ 0 w 846"/>
                <a:gd name="T3" fmla="*/ 62 h 74"/>
                <a:gd name="T4" fmla="*/ 144 w 846"/>
                <a:gd name="T5" fmla="*/ 0 h 74"/>
                <a:gd name="T6" fmla="*/ 77 w 846"/>
                <a:gd name="T7" fmla="*/ 65 h 74"/>
                <a:gd name="T8" fmla="*/ 220 w 846"/>
                <a:gd name="T9" fmla="*/ 0 h 74"/>
                <a:gd name="T10" fmla="*/ 156 w 846"/>
                <a:gd name="T11" fmla="*/ 65 h 74"/>
                <a:gd name="T12" fmla="*/ 237 w 846"/>
                <a:gd name="T13" fmla="*/ 62 h 74"/>
                <a:gd name="T14" fmla="*/ 299 w 846"/>
                <a:gd name="T15" fmla="*/ 0 h 74"/>
                <a:gd name="T16" fmla="*/ 376 w 846"/>
                <a:gd name="T17" fmla="*/ 2 h 74"/>
                <a:gd name="T18" fmla="*/ 314 w 846"/>
                <a:gd name="T19" fmla="*/ 65 h 74"/>
                <a:gd name="T20" fmla="*/ 453 w 846"/>
                <a:gd name="T21" fmla="*/ 5 h 74"/>
                <a:gd name="T22" fmla="*/ 388 w 846"/>
                <a:gd name="T23" fmla="*/ 69 h 74"/>
                <a:gd name="T24" fmla="*/ 532 w 846"/>
                <a:gd name="T25" fmla="*/ 5 h 74"/>
                <a:gd name="T26" fmla="*/ 465 w 846"/>
                <a:gd name="T27" fmla="*/ 72 h 74"/>
                <a:gd name="T28" fmla="*/ 608 w 846"/>
                <a:gd name="T29" fmla="*/ 5 h 74"/>
                <a:gd name="T30" fmla="*/ 544 w 846"/>
                <a:gd name="T31" fmla="*/ 72 h 74"/>
                <a:gd name="T32" fmla="*/ 687 w 846"/>
                <a:gd name="T33" fmla="*/ 5 h 74"/>
                <a:gd name="T34" fmla="*/ 620 w 846"/>
                <a:gd name="T35" fmla="*/ 74 h 74"/>
                <a:gd name="T36" fmla="*/ 766 w 846"/>
                <a:gd name="T37" fmla="*/ 5 h 74"/>
                <a:gd name="T38" fmla="*/ 702 w 846"/>
                <a:gd name="T39" fmla="*/ 69 h 74"/>
                <a:gd name="T40" fmla="*/ 846 w 846"/>
                <a:gd name="T41" fmla="*/ 5 h 74"/>
                <a:gd name="T42" fmla="*/ 781 w 846"/>
                <a:gd name="T43"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6" h="74">
                  <a:moveTo>
                    <a:pt x="62" y="2"/>
                  </a:moveTo>
                  <a:lnTo>
                    <a:pt x="0" y="62"/>
                  </a:lnTo>
                  <a:moveTo>
                    <a:pt x="144" y="0"/>
                  </a:moveTo>
                  <a:lnTo>
                    <a:pt x="77" y="65"/>
                  </a:lnTo>
                  <a:moveTo>
                    <a:pt x="220" y="0"/>
                  </a:moveTo>
                  <a:lnTo>
                    <a:pt x="156" y="65"/>
                  </a:lnTo>
                  <a:moveTo>
                    <a:pt x="237" y="62"/>
                  </a:moveTo>
                  <a:lnTo>
                    <a:pt x="299" y="0"/>
                  </a:lnTo>
                  <a:moveTo>
                    <a:pt x="376" y="2"/>
                  </a:moveTo>
                  <a:lnTo>
                    <a:pt x="314" y="65"/>
                  </a:lnTo>
                  <a:moveTo>
                    <a:pt x="453" y="5"/>
                  </a:moveTo>
                  <a:lnTo>
                    <a:pt x="388" y="69"/>
                  </a:lnTo>
                  <a:moveTo>
                    <a:pt x="532" y="5"/>
                  </a:moveTo>
                  <a:lnTo>
                    <a:pt x="465" y="72"/>
                  </a:lnTo>
                  <a:moveTo>
                    <a:pt x="608" y="5"/>
                  </a:moveTo>
                  <a:lnTo>
                    <a:pt x="544" y="72"/>
                  </a:lnTo>
                  <a:moveTo>
                    <a:pt x="687" y="5"/>
                  </a:moveTo>
                  <a:lnTo>
                    <a:pt x="620" y="74"/>
                  </a:lnTo>
                  <a:moveTo>
                    <a:pt x="766" y="5"/>
                  </a:moveTo>
                  <a:lnTo>
                    <a:pt x="702" y="69"/>
                  </a:lnTo>
                  <a:moveTo>
                    <a:pt x="846" y="5"/>
                  </a:moveTo>
                  <a:lnTo>
                    <a:pt x="781" y="69"/>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1" name="Freeform 32">
              <a:extLst>
                <a:ext uri="{FF2B5EF4-FFF2-40B4-BE49-F238E27FC236}">
                  <a16:creationId xmlns:a16="http://schemas.microsoft.com/office/drawing/2014/main" id="{234C6149-8746-5840-92F2-D37D5F4FEFF1}"/>
                </a:ext>
              </a:extLst>
            </p:cNvPr>
            <p:cNvSpPr>
              <a:spLocks noEditPoints="1"/>
            </p:cNvSpPr>
            <p:nvPr/>
          </p:nvSpPr>
          <p:spPr bwMode="auto">
            <a:xfrm>
              <a:off x="5402263" y="5686425"/>
              <a:ext cx="1338263" cy="106363"/>
            </a:xfrm>
            <a:custGeom>
              <a:avLst/>
              <a:gdLst>
                <a:gd name="T0" fmla="*/ 58 w 843"/>
                <a:gd name="T1" fmla="*/ 0 h 67"/>
                <a:gd name="T2" fmla="*/ 0 w 843"/>
                <a:gd name="T3" fmla="*/ 57 h 67"/>
                <a:gd name="T4" fmla="*/ 137 w 843"/>
                <a:gd name="T5" fmla="*/ 0 h 67"/>
                <a:gd name="T6" fmla="*/ 77 w 843"/>
                <a:gd name="T7" fmla="*/ 62 h 67"/>
                <a:gd name="T8" fmla="*/ 213 w 843"/>
                <a:gd name="T9" fmla="*/ 2 h 67"/>
                <a:gd name="T10" fmla="*/ 153 w 843"/>
                <a:gd name="T11" fmla="*/ 62 h 67"/>
                <a:gd name="T12" fmla="*/ 292 w 843"/>
                <a:gd name="T13" fmla="*/ 2 h 67"/>
                <a:gd name="T14" fmla="*/ 232 w 843"/>
                <a:gd name="T15" fmla="*/ 62 h 67"/>
                <a:gd name="T16" fmla="*/ 371 w 843"/>
                <a:gd name="T17" fmla="*/ 0 h 67"/>
                <a:gd name="T18" fmla="*/ 307 w 843"/>
                <a:gd name="T19" fmla="*/ 67 h 67"/>
                <a:gd name="T20" fmla="*/ 450 w 843"/>
                <a:gd name="T21" fmla="*/ 0 h 67"/>
                <a:gd name="T22" fmla="*/ 386 w 843"/>
                <a:gd name="T23" fmla="*/ 67 h 67"/>
                <a:gd name="T24" fmla="*/ 529 w 843"/>
                <a:gd name="T25" fmla="*/ 0 h 67"/>
                <a:gd name="T26" fmla="*/ 465 w 843"/>
                <a:gd name="T27" fmla="*/ 67 h 67"/>
                <a:gd name="T28" fmla="*/ 608 w 843"/>
                <a:gd name="T29" fmla="*/ 0 h 67"/>
                <a:gd name="T30" fmla="*/ 544 w 843"/>
                <a:gd name="T31" fmla="*/ 65 h 67"/>
                <a:gd name="T32" fmla="*/ 685 w 843"/>
                <a:gd name="T33" fmla="*/ 0 h 67"/>
                <a:gd name="T34" fmla="*/ 620 w 843"/>
                <a:gd name="T35" fmla="*/ 67 h 67"/>
                <a:gd name="T36" fmla="*/ 764 w 843"/>
                <a:gd name="T37" fmla="*/ 2 h 67"/>
                <a:gd name="T38" fmla="*/ 702 w 843"/>
                <a:gd name="T39" fmla="*/ 65 h 67"/>
                <a:gd name="T40" fmla="*/ 843 w 843"/>
                <a:gd name="T41" fmla="*/ 0 h 67"/>
                <a:gd name="T42" fmla="*/ 781 w 843"/>
                <a:gd name="T4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3" h="67">
                  <a:moveTo>
                    <a:pt x="58" y="0"/>
                  </a:moveTo>
                  <a:lnTo>
                    <a:pt x="0" y="57"/>
                  </a:lnTo>
                  <a:moveTo>
                    <a:pt x="137" y="0"/>
                  </a:moveTo>
                  <a:lnTo>
                    <a:pt x="77" y="62"/>
                  </a:lnTo>
                  <a:moveTo>
                    <a:pt x="213" y="2"/>
                  </a:moveTo>
                  <a:lnTo>
                    <a:pt x="153" y="62"/>
                  </a:lnTo>
                  <a:moveTo>
                    <a:pt x="292" y="2"/>
                  </a:moveTo>
                  <a:lnTo>
                    <a:pt x="232" y="62"/>
                  </a:lnTo>
                  <a:moveTo>
                    <a:pt x="371" y="0"/>
                  </a:moveTo>
                  <a:lnTo>
                    <a:pt x="307" y="67"/>
                  </a:lnTo>
                  <a:moveTo>
                    <a:pt x="450" y="0"/>
                  </a:moveTo>
                  <a:lnTo>
                    <a:pt x="386" y="67"/>
                  </a:lnTo>
                  <a:moveTo>
                    <a:pt x="529" y="0"/>
                  </a:moveTo>
                  <a:lnTo>
                    <a:pt x="465" y="67"/>
                  </a:lnTo>
                  <a:moveTo>
                    <a:pt x="608" y="0"/>
                  </a:moveTo>
                  <a:lnTo>
                    <a:pt x="544" y="65"/>
                  </a:lnTo>
                  <a:moveTo>
                    <a:pt x="685" y="0"/>
                  </a:moveTo>
                  <a:lnTo>
                    <a:pt x="620" y="67"/>
                  </a:lnTo>
                  <a:moveTo>
                    <a:pt x="764" y="2"/>
                  </a:moveTo>
                  <a:lnTo>
                    <a:pt x="702" y="65"/>
                  </a:lnTo>
                  <a:moveTo>
                    <a:pt x="843" y="0"/>
                  </a:moveTo>
                  <a:lnTo>
                    <a:pt x="781" y="62"/>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2" name="Freeform 33">
              <a:extLst>
                <a:ext uri="{FF2B5EF4-FFF2-40B4-BE49-F238E27FC236}">
                  <a16:creationId xmlns:a16="http://schemas.microsoft.com/office/drawing/2014/main" id="{37FA830F-7B6D-F240-8AAC-C6877921EA6E}"/>
                </a:ext>
              </a:extLst>
            </p:cNvPr>
            <p:cNvSpPr>
              <a:spLocks/>
            </p:cNvSpPr>
            <p:nvPr/>
          </p:nvSpPr>
          <p:spPr bwMode="auto">
            <a:xfrm>
              <a:off x="5846763" y="6196013"/>
              <a:ext cx="471488" cy="125413"/>
            </a:xfrm>
            <a:custGeom>
              <a:avLst/>
              <a:gdLst>
                <a:gd name="T0" fmla="*/ 0 w 124"/>
                <a:gd name="T1" fmla="*/ 17 h 33"/>
                <a:gd name="T2" fmla="*/ 26 w 124"/>
                <a:gd name="T3" fmla="*/ 0 h 33"/>
                <a:gd name="T4" fmla="*/ 17 w 124"/>
                <a:gd name="T5" fmla="*/ 23 h 33"/>
                <a:gd name="T6" fmla="*/ 51 w 124"/>
                <a:gd name="T7" fmla="*/ 2 h 33"/>
                <a:gd name="T8" fmla="*/ 37 w 124"/>
                <a:gd name="T9" fmla="*/ 29 h 33"/>
                <a:gd name="T10" fmla="*/ 72 w 124"/>
                <a:gd name="T11" fmla="*/ 0 h 33"/>
                <a:gd name="T12" fmla="*/ 62 w 124"/>
                <a:gd name="T13" fmla="*/ 33 h 33"/>
                <a:gd name="T14" fmla="*/ 76 w 124"/>
                <a:gd name="T15" fmla="*/ 22 h 33"/>
                <a:gd name="T16" fmla="*/ 101 w 124"/>
                <a:gd name="T17" fmla="*/ 2 h 33"/>
                <a:gd name="T18" fmla="*/ 97 w 124"/>
                <a:gd name="T19" fmla="*/ 28 h 33"/>
                <a:gd name="T20" fmla="*/ 101 w 124"/>
                <a:gd name="T21" fmla="*/ 23 h 33"/>
                <a:gd name="T22" fmla="*/ 124 w 124"/>
                <a:gd name="T2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33">
                  <a:moveTo>
                    <a:pt x="0" y="17"/>
                  </a:moveTo>
                  <a:cubicBezTo>
                    <a:pt x="8" y="11"/>
                    <a:pt x="17" y="6"/>
                    <a:pt x="26" y="0"/>
                  </a:cubicBezTo>
                  <a:cubicBezTo>
                    <a:pt x="23" y="8"/>
                    <a:pt x="20" y="16"/>
                    <a:pt x="17" y="23"/>
                  </a:cubicBezTo>
                  <a:cubicBezTo>
                    <a:pt x="28" y="16"/>
                    <a:pt x="40" y="8"/>
                    <a:pt x="51" y="2"/>
                  </a:cubicBezTo>
                  <a:cubicBezTo>
                    <a:pt x="46" y="11"/>
                    <a:pt x="42" y="20"/>
                    <a:pt x="37" y="29"/>
                  </a:cubicBezTo>
                  <a:cubicBezTo>
                    <a:pt x="49" y="19"/>
                    <a:pt x="61" y="10"/>
                    <a:pt x="72" y="0"/>
                  </a:cubicBezTo>
                  <a:cubicBezTo>
                    <a:pt x="70" y="12"/>
                    <a:pt x="63" y="22"/>
                    <a:pt x="62" y="33"/>
                  </a:cubicBezTo>
                  <a:cubicBezTo>
                    <a:pt x="65" y="28"/>
                    <a:pt x="71" y="26"/>
                    <a:pt x="76" y="22"/>
                  </a:cubicBezTo>
                  <a:cubicBezTo>
                    <a:pt x="85" y="17"/>
                    <a:pt x="94" y="10"/>
                    <a:pt x="101" y="2"/>
                  </a:cubicBezTo>
                  <a:cubicBezTo>
                    <a:pt x="101" y="11"/>
                    <a:pt x="99" y="20"/>
                    <a:pt x="97" y="28"/>
                  </a:cubicBezTo>
                  <a:cubicBezTo>
                    <a:pt x="98" y="26"/>
                    <a:pt x="99" y="25"/>
                    <a:pt x="101" y="23"/>
                  </a:cubicBezTo>
                  <a:cubicBezTo>
                    <a:pt x="108" y="17"/>
                    <a:pt x="116" y="10"/>
                    <a:pt x="124" y="3"/>
                  </a:cubicBezTo>
                </a:path>
              </a:pathLst>
            </a:custGeom>
            <a:noFill/>
            <a:ln w="158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26" name="Group 125">
            <a:extLst>
              <a:ext uri="{FF2B5EF4-FFF2-40B4-BE49-F238E27FC236}">
                <a16:creationId xmlns:a16="http://schemas.microsoft.com/office/drawing/2014/main" id="{BF88ED9E-6712-ED41-8442-3FA56B9D287A}"/>
              </a:ext>
            </a:extLst>
          </p:cNvPr>
          <p:cNvGrpSpPr/>
          <p:nvPr userDrawn="1"/>
        </p:nvGrpSpPr>
        <p:grpSpPr>
          <a:xfrm>
            <a:off x="4830849" y="6407537"/>
            <a:ext cx="2530305" cy="138107"/>
            <a:chOff x="2502568" y="6027821"/>
            <a:chExt cx="6689559" cy="365125"/>
          </a:xfrm>
        </p:grpSpPr>
        <p:pic>
          <p:nvPicPr>
            <p:cNvPr id="127" name="Picture 126" descr="Text, logo&#10;&#10;Description automatically generated">
              <a:extLst>
                <a:ext uri="{FF2B5EF4-FFF2-40B4-BE49-F238E27FC236}">
                  <a16:creationId xmlns:a16="http://schemas.microsoft.com/office/drawing/2014/main" id="{A2E5B941-EF73-7E4D-A579-D8C29F1EF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28" name="Picture 127" descr="Text, logo&#10;&#10;Description automatically generated">
              <a:extLst>
                <a:ext uri="{FF2B5EF4-FFF2-40B4-BE49-F238E27FC236}">
                  <a16:creationId xmlns:a16="http://schemas.microsoft.com/office/drawing/2014/main" id="{7F73F17E-281C-FF4E-BCEF-58C493EEDB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0" name="Text Placeholder 23">
            <a:extLst>
              <a:ext uri="{FF2B5EF4-FFF2-40B4-BE49-F238E27FC236}">
                <a16:creationId xmlns:a16="http://schemas.microsoft.com/office/drawing/2014/main" id="{8EFD2222-F86B-DE46-B1DC-CA3A7554CB03}"/>
              </a:ext>
            </a:extLst>
          </p:cNvPr>
          <p:cNvSpPr>
            <a:spLocks noGrp="1"/>
          </p:cNvSpPr>
          <p:nvPr>
            <p:ph type="body" sz="quarter" idx="19" hasCustomPrompt="1"/>
          </p:nvPr>
        </p:nvSpPr>
        <p:spPr>
          <a:xfrm>
            <a:off x="561569" y="558471"/>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goal</a:t>
            </a:r>
          </a:p>
        </p:txBody>
      </p:sp>
      <p:sp>
        <p:nvSpPr>
          <p:cNvPr id="141" name="Text Placeholder 23">
            <a:extLst>
              <a:ext uri="{FF2B5EF4-FFF2-40B4-BE49-F238E27FC236}">
                <a16:creationId xmlns:a16="http://schemas.microsoft.com/office/drawing/2014/main" id="{4D4A32BD-1D93-DE40-8864-8FDF7468D78C}"/>
              </a:ext>
            </a:extLst>
          </p:cNvPr>
          <p:cNvSpPr>
            <a:spLocks noGrp="1"/>
          </p:cNvSpPr>
          <p:nvPr>
            <p:ph type="body" sz="quarter" idx="26" hasCustomPrompt="1"/>
          </p:nvPr>
        </p:nvSpPr>
        <p:spPr>
          <a:xfrm>
            <a:off x="561569" y="1164650"/>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42" name="Text Placeholder 23">
            <a:extLst>
              <a:ext uri="{FF2B5EF4-FFF2-40B4-BE49-F238E27FC236}">
                <a16:creationId xmlns:a16="http://schemas.microsoft.com/office/drawing/2014/main" id="{0A5CC829-8825-184C-BDE7-789803CBF395}"/>
              </a:ext>
            </a:extLst>
          </p:cNvPr>
          <p:cNvSpPr>
            <a:spLocks noGrp="1"/>
          </p:cNvSpPr>
          <p:nvPr>
            <p:ph type="body" sz="quarter" idx="27" hasCustomPrompt="1"/>
          </p:nvPr>
        </p:nvSpPr>
        <p:spPr>
          <a:xfrm>
            <a:off x="561569" y="2473999"/>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empowerment</a:t>
            </a:r>
          </a:p>
        </p:txBody>
      </p:sp>
      <p:sp>
        <p:nvSpPr>
          <p:cNvPr id="143" name="Text Placeholder 23">
            <a:extLst>
              <a:ext uri="{FF2B5EF4-FFF2-40B4-BE49-F238E27FC236}">
                <a16:creationId xmlns:a16="http://schemas.microsoft.com/office/drawing/2014/main" id="{CD11AAE2-45F4-5146-BDB8-CE77E2486FD0}"/>
              </a:ext>
            </a:extLst>
          </p:cNvPr>
          <p:cNvSpPr>
            <a:spLocks noGrp="1"/>
          </p:cNvSpPr>
          <p:nvPr>
            <p:ph type="body" sz="quarter" idx="28" hasCustomPrompt="1"/>
          </p:nvPr>
        </p:nvSpPr>
        <p:spPr>
          <a:xfrm>
            <a:off x="561569" y="3080178"/>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44" name="Text Placeholder 23">
            <a:extLst>
              <a:ext uri="{FF2B5EF4-FFF2-40B4-BE49-F238E27FC236}">
                <a16:creationId xmlns:a16="http://schemas.microsoft.com/office/drawing/2014/main" id="{8C6E1A59-A352-694F-A193-1804013F43EA}"/>
              </a:ext>
            </a:extLst>
          </p:cNvPr>
          <p:cNvSpPr>
            <a:spLocks noGrp="1"/>
          </p:cNvSpPr>
          <p:nvPr>
            <p:ph type="body" sz="quarter" idx="29" hasCustomPrompt="1"/>
          </p:nvPr>
        </p:nvSpPr>
        <p:spPr>
          <a:xfrm>
            <a:off x="561569" y="4371040"/>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management</a:t>
            </a:r>
          </a:p>
        </p:txBody>
      </p:sp>
      <p:sp>
        <p:nvSpPr>
          <p:cNvPr id="145" name="Text Placeholder 23">
            <a:extLst>
              <a:ext uri="{FF2B5EF4-FFF2-40B4-BE49-F238E27FC236}">
                <a16:creationId xmlns:a16="http://schemas.microsoft.com/office/drawing/2014/main" id="{1351EDC7-6CD4-4549-8489-6CC5BB38C03F}"/>
              </a:ext>
            </a:extLst>
          </p:cNvPr>
          <p:cNvSpPr>
            <a:spLocks noGrp="1"/>
          </p:cNvSpPr>
          <p:nvPr>
            <p:ph type="body" sz="quarter" idx="30" hasCustomPrompt="1"/>
          </p:nvPr>
        </p:nvSpPr>
        <p:spPr>
          <a:xfrm>
            <a:off x="561569" y="4977219"/>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52" name="Text Placeholder 23">
            <a:extLst>
              <a:ext uri="{FF2B5EF4-FFF2-40B4-BE49-F238E27FC236}">
                <a16:creationId xmlns:a16="http://schemas.microsoft.com/office/drawing/2014/main" id="{5B21A28A-3F89-6942-A9A3-7C2B348A8DD1}"/>
              </a:ext>
            </a:extLst>
          </p:cNvPr>
          <p:cNvSpPr>
            <a:spLocks noGrp="1"/>
          </p:cNvSpPr>
          <p:nvPr>
            <p:ph type="body" sz="quarter" idx="31" hasCustomPrompt="1"/>
          </p:nvPr>
        </p:nvSpPr>
        <p:spPr>
          <a:xfrm>
            <a:off x="8252326" y="558471"/>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INNOVATION</a:t>
            </a:r>
          </a:p>
        </p:txBody>
      </p:sp>
      <p:sp>
        <p:nvSpPr>
          <p:cNvPr id="153" name="Text Placeholder 23">
            <a:extLst>
              <a:ext uri="{FF2B5EF4-FFF2-40B4-BE49-F238E27FC236}">
                <a16:creationId xmlns:a16="http://schemas.microsoft.com/office/drawing/2014/main" id="{B6F4EF9C-9BF9-734F-BAB1-D9AAD0249135}"/>
              </a:ext>
            </a:extLst>
          </p:cNvPr>
          <p:cNvSpPr>
            <a:spLocks noGrp="1"/>
          </p:cNvSpPr>
          <p:nvPr>
            <p:ph type="body" sz="quarter" idx="32" hasCustomPrompt="1"/>
          </p:nvPr>
        </p:nvSpPr>
        <p:spPr>
          <a:xfrm>
            <a:off x="8252326" y="1164650"/>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54" name="Text Placeholder 23">
            <a:extLst>
              <a:ext uri="{FF2B5EF4-FFF2-40B4-BE49-F238E27FC236}">
                <a16:creationId xmlns:a16="http://schemas.microsoft.com/office/drawing/2014/main" id="{17A51EEC-DD8E-EA43-A287-F7394B1C67F9}"/>
              </a:ext>
            </a:extLst>
          </p:cNvPr>
          <p:cNvSpPr>
            <a:spLocks noGrp="1"/>
          </p:cNvSpPr>
          <p:nvPr>
            <p:ph type="body" sz="quarter" idx="33" hasCustomPrompt="1"/>
          </p:nvPr>
        </p:nvSpPr>
        <p:spPr>
          <a:xfrm>
            <a:off x="8252326" y="2473999"/>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LEADERSHIP</a:t>
            </a:r>
          </a:p>
        </p:txBody>
      </p:sp>
      <p:sp>
        <p:nvSpPr>
          <p:cNvPr id="155" name="Text Placeholder 23">
            <a:extLst>
              <a:ext uri="{FF2B5EF4-FFF2-40B4-BE49-F238E27FC236}">
                <a16:creationId xmlns:a16="http://schemas.microsoft.com/office/drawing/2014/main" id="{573E4DD7-E5FE-0449-B583-9CD57668ED16}"/>
              </a:ext>
            </a:extLst>
          </p:cNvPr>
          <p:cNvSpPr>
            <a:spLocks noGrp="1"/>
          </p:cNvSpPr>
          <p:nvPr>
            <p:ph type="body" sz="quarter" idx="34" hasCustomPrompt="1"/>
          </p:nvPr>
        </p:nvSpPr>
        <p:spPr>
          <a:xfrm>
            <a:off x="8252326" y="3080178"/>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56" name="Text Placeholder 23">
            <a:extLst>
              <a:ext uri="{FF2B5EF4-FFF2-40B4-BE49-F238E27FC236}">
                <a16:creationId xmlns:a16="http://schemas.microsoft.com/office/drawing/2014/main" id="{57D29931-8651-8943-844D-57E0ABA0240A}"/>
              </a:ext>
            </a:extLst>
          </p:cNvPr>
          <p:cNvSpPr>
            <a:spLocks noGrp="1"/>
          </p:cNvSpPr>
          <p:nvPr>
            <p:ph type="body" sz="quarter" idx="35" hasCustomPrompt="1"/>
          </p:nvPr>
        </p:nvSpPr>
        <p:spPr>
          <a:xfrm>
            <a:off x="8252326" y="4371040"/>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CREATIVE</a:t>
            </a:r>
          </a:p>
        </p:txBody>
      </p:sp>
      <p:sp>
        <p:nvSpPr>
          <p:cNvPr id="157" name="Text Placeholder 23">
            <a:extLst>
              <a:ext uri="{FF2B5EF4-FFF2-40B4-BE49-F238E27FC236}">
                <a16:creationId xmlns:a16="http://schemas.microsoft.com/office/drawing/2014/main" id="{4FAA1972-ED9E-5549-8800-19D47B640C9D}"/>
              </a:ext>
            </a:extLst>
          </p:cNvPr>
          <p:cNvSpPr>
            <a:spLocks noGrp="1"/>
          </p:cNvSpPr>
          <p:nvPr>
            <p:ph type="body" sz="quarter" idx="36" hasCustomPrompt="1"/>
          </p:nvPr>
        </p:nvSpPr>
        <p:spPr>
          <a:xfrm>
            <a:off x="8252326" y="4977219"/>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53" name="Text Placeholder 23">
            <a:extLst>
              <a:ext uri="{FF2B5EF4-FFF2-40B4-BE49-F238E27FC236}">
                <a16:creationId xmlns:a16="http://schemas.microsoft.com/office/drawing/2014/main" id="{0F2D1C6E-8A46-744E-9D41-263F48A80CFA}"/>
              </a:ext>
            </a:extLst>
          </p:cNvPr>
          <p:cNvSpPr>
            <a:spLocks noGrp="1"/>
          </p:cNvSpPr>
          <p:nvPr>
            <p:ph type="body" sz="quarter" idx="20" hasCustomPrompt="1"/>
          </p:nvPr>
        </p:nvSpPr>
        <p:spPr>
          <a:xfrm>
            <a:off x="4483893" y="938103"/>
            <a:ext cx="3292475" cy="325233"/>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54" name="Text Placeholder 23">
            <a:extLst>
              <a:ext uri="{FF2B5EF4-FFF2-40B4-BE49-F238E27FC236}">
                <a16:creationId xmlns:a16="http://schemas.microsoft.com/office/drawing/2014/main" id="{74AF1663-3030-4340-B876-A1778CE5A9EC}"/>
              </a:ext>
            </a:extLst>
          </p:cNvPr>
          <p:cNvSpPr>
            <a:spLocks noGrp="1"/>
          </p:cNvSpPr>
          <p:nvPr>
            <p:ph type="body" sz="quarter" idx="21" hasCustomPrompt="1"/>
          </p:nvPr>
        </p:nvSpPr>
        <p:spPr>
          <a:xfrm>
            <a:off x="4483893" y="1451317"/>
            <a:ext cx="3292475" cy="488335"/>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EMPOWERMENT</a:t>
            </a:r>
          </a:p>
        </p:txBody>
      </p:sp>
      <p:sp>
        <p:nvSpPr>
          <p:cNvPr id="55" name="Text Placeholder 23">
            <a:extLst>
              <a:ext uri="{FF2B5EF4-FFF2-40B4-BE49-F238E27FC236}">
                <a16:creationId xmlns:a16="http://schemas.microsoft.com/office/drawing/2014/main" id="{4132F5F7-A5EE-D340-8867-E9788E778600}"/>
              </a:ext>
            </a:extLst>
          </p:cNvPr>
          <p:cNvSpPr>
            <a:spLocks noGrp="1"/>
          </p:cNvSpPr>
          <p:nvPr>
            <p:ph type="body" sz="quarter" idx="22" hasCustomPrompt="1"/>
          </p:nvPr>
        </p:nvSpPr>
        <p:spPr>
          <a:xfrm>
            <a:off x="4483893" y="1980707"/>
            <a:ext cx="3292475" cy="65099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MANAGEMENT</a:t>
            </a:r>
          </a:p>
        </p:txBody>
      </p:sp>
      <p:sp>
        <p:nvSpPr>
          <p:cNvPr id="56" name="Text Placeholder 23">
            <a:extLst>
              <a:ext uri="{FF2B5EF4-FFF2-40B4-BE49-F238E27FC236}">
                <a16:creationId xmlns:a16="http://schemas.microsoft.com/office/drawing/2014/main" id="{6B7F38D2-8A8E-494E-A1DE-2BC744C96B74}"/>
              </a:ext>
            </a:extLst>
          </p:cNvPr>
          <p:cNvSpPr>
            <a:spLocks noGrp="1"/>
          </p:cNvSpPr>
          <p:nvPr>
            <p:ph type="body" sz="quarter" idx="23" hasCustomPrompt="1"/>
          </p:nvPr>
        </p:nvSpPr>
        <p:spPr>
          <a:xfrm>
            <a:off x="4483893" y="2649784"/>
            <a:ext cx="3292475" cy="52855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INNOVATION</a:t>
            </a:r>
          </a:p>
        </p:txBody>
      </p:sp>
      <p:sp>
        <p:nvSpPr>
          <p:cNvPr id="57" name="Text Placeholder 23">
            <a:extLst>
              <a:ext uri="{FF2B5EF4-FFF2-40B4-BE49-F238E27FC236}">
                <a16:creationId xmlns:a16="http://schemas.microsoft.com/office/drawing/2014/main" id="{2F10B3BA-B950-8142-95A9-A275A528D816}"/>
              </a:ext>
            </a:extLst>
          </p:cNvPr>
          <p:cNvSpPr>
            <a:spLocks noGrp="1"/>
          </p:cNvSpPr>
          <p:nvPr>
            <p:ph type="body" sz="quarter" idx="24" hasCustomPrompt="1"/>
          </p:nvPr>
        </p:nvSpPr>
        <p:spPr>
          <a:xfrm>
            <a:off x="4483892" y="3210731"/>
            <a:ext cx="3292475" cy="58970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LEADERSHIP</a:t>
            </a:r>
          </a:p>
        </p:txBody>
      </p:sp>
      <p:sp>
        <p:nvSpPr>
          <p:cNvPr id="58" name="Text Placeholder 23">
            <a:extLst>
              <a:ext uri="{FF2B5EF4-FFF2-40B4-BE49-F238E27FC236}">
                <a16:creationId xmlns:a16="http://schemas.microsoft.com/office/drawing/2014/main" id="{801E84AE-E218-4D47-A11F-97026563D881}"/>
              </a:ext>
            </a:extLst>
          </p:cNvPr>
          <p:cNvSpPr>
            <a:spLocks noGrp="1"/>
          </p:cNvSpPr>
          <p:nvPr>
            <p:ph type="body" sz="quarter" idx="25" hasCustomPrompt="1"/>
          </p:nvPr>
        </p:nvSpPr>
        <p:spPr>
          <a:xfrm>
            <a:off x="4483892" y="3832826"/>
            <a:ext cx="3292475" cy="589772"/>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CREATIVE</a:t>
            </a:r>
          </a:p>
        </p:txBody>
      </p:sp>
    </p:spTree>
    <p:extLst>
      <p:ext uri="{BB962C8B-B14F-4D97-AF65-F5344CB8AC3E}">
        <p14:creationId xmlns:p14="http://schemas.microsoft.com/office/powerpoint/2010/main" val="3134653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67000">
                                          <p:cBhvr additive="base">
                                            <p:cTn id="7" dur="1000" fill="hold"/>
                                            <p:tgtEl>
                                              <p:spTgt spid="90"/>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14:bounceEnd="67000">
                                          <p:cBhvr additive="base">
                                            <p:cTn id="11" dur="1000" fill="hold"/>
                                            <p:tgtEl>
                                              <p:spTgt spid="44"/>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14:bounceEnd="67000">
                                          <p:cBhvr additive="base">
                                            <p:cTn id="15" dur="1000" fill="hold"/>
                                            <p:tgtEl>
                                              <p:spTgt spid="46"/>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14:bounceEnd="67000">
                                          <p:cBhvr additive="base">
                                            <p:cTn id="19" dur="1000" fill="hold"/>
                                            <p:tgtEl>
                                              <p:spTgt spid="8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14:bounceEnd="67000">
                                          <p:cBhvr additive="base">
                                            <p:cTn id="23" dur="1000" fill="hold"/>
                                            <p:tgtEl>
                                              <p:spTgt spid="88"/>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14:bounceEnd="67000">
                                          <p:cBhvr additive="base">
                                            <p:cTn id="27" dur="1000" fill="hold"/>
                                            <p:tgtEl>
                                              <p:spTgt spid="43"/>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14:bounceEnd="67000">
                                          <p:cBhvr additive="base">
                                            <p:cTn id="31" dur="1000" fill="hold"/>
                                            <p:tgtEl>
                                              <p:spTgt spid="45"/>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ppt_x"/>
                                              </p:val>
                                            </p:tav>
                                            <p:tav tm="100000">
                                              <p:val>
                                                <p:strVal val="#ppt_x"/>
                                              </p:val>
                                            </p:tav>
                                          </p:tavLst>
                                        </p:anim>
                                        <p:anim calcmode="lin" valueType="num">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0-#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000" fill="hold"/>
                                            <p:tgtEl>
                                              <p:spTgt spid="89"/>
                                            </p:tgtEl>
                                            <p:attrNameLst>
                                              <p:attrName>ppt_x</p:attrName>
                                            </p:attrNameLst>
                                          </p:cBhvr>
                                          <p:tavLst>
                                            <p:tav tm="0">
                                              <p:val>
                                                <p:strVal val="1+#ppt_w/2"/>
                                              </p:val>
                                            </p:tav>
                                            <p:tav tm="100000">
                                              <p:val>
                                                <p:strVal val="#ppt_x"/>
                                              </p:val>
                                            </p:tav>
                                          </p:tavLst>
                                        </p:anim>
                                        <p:anim calcmode="lin" valueType="num">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1000" fill="hold"/>
                                            <p:tgtEl>
                                              <p:spTgt spid="88"/>
                                            </p:tgtEl>
                                            <p:attrNameLst>
                                              <p:attrName>ppt_x</p:attrName>
                                            </p:attrNameLst>
                                          </p:cBhvr>
                                          <p:tavLst>
                                            <p:tav tm="0">
                                              <p:val>
                                                <p:strVal val="0-#ppt_w/2"/>
                                              </p:val>
                                            </p:tav>
                                            <p:tav tm="100000">
                                              <p:val>
                                                <p:strVal val="#ppt_x"/>
                                              </p:val>
                                            </p:tav>
                                          </p:tavLst>
                                        </p:anim>
                                        <p:anim calcmode="lin" valueType="num">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1+#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0-#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 6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2027593" y="307327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4999951" y="306533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8225935" y="307327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2476854"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5563495"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8667997"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844428"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4931069"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8035571"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2027593" y="5267506"/>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4999951" y="5259569"/>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8225935" y="5267506"/>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2476854"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5563495"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8667997"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844428"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4931069"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8035571"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Tree>
    <p:extLst>
      <p:ext uri="{BB962C8B-B14F-4D97-AF65-F5344CB8AC3E}">
        <p14:creationId xmlns:p14="http://schemas.microsoft.com/office/powerpoint/2010/main" val="25631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58" grpId="0" animBg="1"/>
      <p:bldP spid="59" grpId="0" animBg="1"/>
      <p:bldP spid="6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gnifying glass infographic">
    <p:spTree>
      <p:nvGrpSpPr>
        <p:cNvPr id="1" name=""/>
        <p:cNvGrpSpPr/>
        <p:nvPr/>
      </p:nvGrpSpPr>
      <p:grpSpPr>
        <a:xfrm>
          <a:off x="0" y="0"/>
          <a:ext cx="0" cy="0"/>
          <a:chOff x="0" y="0"/>
          <a:chExt cx="0" cy="0"/>
        </a:xfrm>
      </p:grpSpPr>
      <p:sp>
        <p:nvSpPr>
          <p:cNvPr id="138" name="Freeform 137">
            <a:extLst>
              <a:ext uri="{FF2B5EF4-FFF2-40B4-BE49-F238E27FC236}">
                <a16:creationId xmlns:a16="http://schemas.microsoft.com/office/drawing/2014/main" id="{277DC1D5-0435-E54A-AA0B-82D30283515D}"/>
              </a:ext>
            </a:extLst>
          </p:cNvPr>
          <p:cNvSpPr>
            <a:spLocks/>
          </p:cNvSpPr>
          <p:nvPr userDrawn="1"/>
        </p:nvSpPr>
        <p:spPr bwMode="auto">
          <a:xfrm>
            <a:off x="5879856" y="4197574"/>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88" name="Group 87">
            <a:extLst>
              <a:ext uri="{FF2B5EF4-FFF2-40B4-BE49-F238E27FC236}">
                <a16:creationId xmlns:a16="http://schemas.microsoft.com/office/drawing/2014/main" id="{73D53F18-A091-D14F-A090-FA5228013F4D}"/>
              </a:ext>
            </a:extLst>
          </p:cNvPr>
          <p:cNvGrpSpPr/>
          <p:nvPr userDrawn="1"/>
        </p:nvGrpSpPr>
        <p:grpSpPr>
          <a:xfrm>
            <a:off x="4624820" y="922626"/>
            <a:ext cx="2928938" cy="5054600"/>
            <a:chOff x="4638675" y="1338263"/>
            <a:chExt cx="2928938" cy="5054600"/>
          </a:xfrm>
        </p:grpSpPr>
        <p:sp>
          <p:nvSpPr>
            <p:cNvPr id="89" name="Freeform 88">
              <a:extLst>
                <a:ext uri="{FF2B5EF4-FFF2-40B4-BE49-F238E27FC236}">
                  <a16:creationId xmlns:a16="http://schemas.microsoft.com/office/drawing/2014/main" id="{97922400-228B-7545-B3A5-C5C210EBD614}"/>
                </a:ext>
              </a:extLst>
            </p:cNvPr>
            <p:cNvSpPr>
              <a:spLocks/>
            </p:cNvSpPr>
            <p:nvPr/>
          </p:nvSpPr>
          <p:spPr bwMode="auto">
            <a:xfrm>
              <a:off x="4638675" y="1338263"/>
              <a:ext cx="2928938" cy="2954338"/>
            </a:xfrm>
            <a:custGeom>
              <a:avLst/>
              <a:gdLst>
                <a:gd name="T0" fmla="*/ 422 w 769"/>
                <a:gd name="T1" fmla="*/ 32 h 775"/>
                <a:gd name="T2" fmla="*/ 754 w 769"/>
                <a:gd name="T3" fmla="*/ 438 h 775"/>
                <a:gd name="T4" fmla="*/ 351 w 769"/>
                <a:gd name="T5" fmla="*/ 760 h 775"/>
                <a:gd name="T6" fmla="*/ 9 w 769"/>
                <a:gd name="T7" fmla="*/ 384 h 775"/>
                <a:gd name="T8" fmla="*/ 422 w 769"/>
                <a:gd name="T9" fmla="*/ 32 h 775"/>
              </a:gdLst>
              <a:ahLst/>
              <a:cxnLst>
                <a:cxn ang="0">
                  <a:pos x="T0" y="T1"/>
                </a:cxn>
                <a:cxn ang="0">
                  <a:pos x="T2" y="T3"/>
                </a:cxn>
                <a:cxn ang="0">
                  <a:pos x="T4" y="T5"/>
                </a:cxn>
                <a:cxn ang="0">
                  <a:pos x="T6" y="T7"/>
                </a:cxn>
                <a:cxn ang="0">
                  <a:pos x="T8" y="T9"/>
                </a:cxn>
              </a:cxnLst>
              <a:rect l="0" t="0" r="r" b="b"/>
              <a:pathLst>
                <a:path w="769" h="775">
                  <a:moveTo>
                    <a:pt x="422" y="32"/>
                  </a:moveTo>
                  <a:cubicBezTo>
                    <a:pt x="626" y="62"/>
                    <a:pt x="769" y="230"/>
                    <a:pt x="754" y="438"/>
                  </a:cubicBezTo>
                  <a:cubicBezTo>
                    <a:pt x="740" y="647"/>
                    <a:pt x="552" y="775"/>
                    <a:pt x="351" y="760"/>
                  </a:cubicBezTo>
                  <a:cubicBezTo>
                    <a:pt x="145" y="745"/>
                    <a:pt x="0" y="593"/>
                    <a:pt x="9" y="384"/>
                  </a:cubicBezTo>
                  <a:cubicBezTo>
                    <a:pt x="18" y="179"/>
                    <a:pt x="207" y="0"/>
                    <a:pt x="422" y="3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0" name="Freeform 89">
              <a:extLst>
                <a:ext uri="{FF2B5EF4-FFF2-40B4-BE49-F238E27FC236}">
                  <a16:creationId xmlns:a16="http://schemas.microsoft.com/office/drawing/2014/main" id="{58F500FA-A194-5446-965D-3A3FBA59DC0C}"/>
                </a:ext>
              </a:extLst>
            </p:cNvPr>
            <p:cNvSpPr>
              <a:spLocks/>
            </p:cNvSpPr>
            <p:nvPr/>
          </p:nvSpPr>
          <p:spPr bwMode="auto">
            <a:xfrm>
              <a:off x="5918200" y="4235450"/>
              <a:ext cx="0" cy="315913"/>
            </a:xfrm>
            <a:custGeom>
              <a:avLst/>
              <a:gdLst>
                <a:gd name="T0" fmla="*/ 0 h 83"/>
                <a:gd name="T1" fmla="*/ 83 h 83"/>
              </a:gdLst>
              <a:ahLst/>
              <a:cxnLst>
                <a:cxn ang="0">
                  <a:pos x="0" y="T0"/>
                </a:cxn>
                <a:cxn ang="0">
                  <a:pos x="0" y="T1"/>
                </a:cxn>
              </a:cxnLst>
              <a:rect l="0" t="0" r="r" b="b"/>
              <a:pathLst>
                <a:path h="83">
                  <a:moveTo>
                    <a:pt x="0" y="0"/>
                  </a:moveTo>
                  <a:cubicBezTo>
                    <a:pt x="0" y="31"/>
                    <a:pt x="0" y="52"/>
                    <a:pt x="0" y="8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1" name="Freeform 90">
              <a:extLst>
                <a:ext uri="{FF2B5EF4-FFF2-40B4-BE49-F238E27FC236}">
                  <a16:creationId xmlns:a16="http://schemas.microsoft.com/office/drawing/2014/main" id="{8A25C19B-9AF9-4F4F-BA49-E5E103493CFC}"/>
                </a:ext>
              </a:extLst>
            </p:cNvPr>
            <p:cNvSpPr>
              <a:spLocks/>
            </p:cNvSpPr>
            <p:nvPr/>
          </p:nvSpPr>
          <p:spPr bwMode="auto">
            <a:xfrm>
              <a:off x="6261100" y="4230688"/>
              <a:ext cx="0" cy="328613"/>
            </a:xfrm>
            <a:custGeom>
              <a:avLst/>
              <a:gdLst>
                <a:gd name="T0" fmla="*/ 0 h 86"/>
                <a:gd name="T1" fmla="*/ 86 h 86"/>
              </a:gdLst>
              <a:ahLst/>
              <a:cxnLst>
                <a:cxn ang="0">
                  <a:pos x="0" y="T0"/>
                </a:cxn>
                <a:cxn ang="0">
                  <a:pos x="0" y="T1"/>
                </a:cxn>
              </a:cxnLst>
              <a:rect l="0" t="0" r="r" b="b"/>
              <a:pathLst>
                <a:path h="86">
                  <a:moveTo>
                    <a:pt x="0" y="0"/>
                  </a:moveTo>
                  <a:cubicBezTo>
                    <a:pt x="0" y="30"/>
                    <a:pt x="0" y="56"/>
                    <a:pt x="0" y="8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2" name="Freeform 91">
              <a:extLst>
                <a:ext uri="{FF2B5EF4-FFF2-40B4-BE49-F238E27FC236}">
                  <a16:creationId xmlns:a16="http://schemas.microsoft.com/office/drawing/2014/main" id="{C9379FDD-49E9-4F41-8145-4EBD4BB4B465}"/>
                </a:ext>
              </a:extLst>
            </p:cNvPr>
            <p:cNvSpPr>
              <a:spLocks/>
            </p:cNvSpPr>
            <p:nvPr/>
          </p:nvSpPr>
          <p:spPr bwMode="auto">
            <a:xfrm>
              <a:off x="5811838" y="4551363"/>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93" name="Freeform 92">
            <a:extLst>
              <a:ext uri="{FF2B5EF4-FFF2-40B4-BE49-F238E27FC236}">
                <a16:creationId xmlns:a16="http://schemas.microsoft.com/office/drawing/2014/main" id="{9F686B8B-67AA-9247-82D7-4EF3F28B1AB0}"/>
              </a:ext>
            </a:extLst>
          </p:cNvPr>
          <p:cNvSpPr>
            <a:spLocks/>
          </p:cNvSpPr>
          <p:nvPr userDrawn="1"/>
        </p:nvSpPr>
        <p:spPr bwMode="auto">
          <a:xfrm>
            <a:off x="6075795" y="1222663"/>
            <a:ext cx="1227138" cy="1185863"/>
          </a:xfrm>
          <a:custGeom>
            <a:avLst/>
            <a:gdLst>
              <a:gd name="T0" fmla="*/ 322 w 322"/>
              <a:gd name="T1" fmla="*/ 308 h 311"/>
              <a:gd name="T2" fmla="*/ 35 w 322"/>
              <a:gd name="T3" fmla="*/ 3 h 311"/>
              <a:gd name="T4" fmla="*/ 3 w 322"/>
              <a:gd name="T5" fmla="*/ 0 h 311"/>
              <a:gd name="T6" fmla="*/ 0 w 322"/>
              <a:gd name="T7" fmla="*/ 311 h 311"/>
              <a:gd name="T8" fmla="*/ 322 w 322"/>
              <a:gd name="T9" fmla="*/ 308 h 311"/>
            </a:gdLst>
            <a:ahLst/>
            <a:cxnLst>
              <a:cxn ang="0">
                <a:pos x="T0" y="T1"/>
              </a:cxn>
              <a:cxn ang="0">
                <a:pos x="T2" y="T3"/>
              </a:cxn>
              <a:cxn ang="0">
                <a:pos x="T4" y="T5"/>
              </a:cxn>
              <a:cxn ang="0">
                <a:pos x="T6" y="T7"/>
              </a:cxn>
              <a:cxn ang="0">
                <a:pos x="T8" y="T9"/>
              </a:cxn>
            </a:cxnLst>
            <a:rect l="0" t="0" r="r" b="b"/>
            <a:pathLst>
              <a:path w="322" h="311">
                <a:moveTo>
                  <a:pt x="322" y="308"/>
                </a:moveTo>
                <a:cubicBezTo>
                  <a:pt x="313" y="150"/>
                  <a:pt x="196" y="27"/>
                  <a:pt x="35" y="3"/>
                </a:cubicBezTo>
                <a:cubicBezTo>
                  <a:pt x="25" y="1"/>
                  <a:pt x="14" y="0"/>
                  <a:pt x="3" y="0"/>
                </a:cubicBezTo>
                <a:cubicBezTo>
                  <a:pt x="1" y="104"/>
                  <a:pt x="0" y="208"/>
                  <a:pt x="0" y="311"/>
                </a:cubicBezTo>
                <a:cubicBezTo>
                  <a:pt x="107" y="311"/>
                  <a:pt x="215" y="309"/>
                  <a:pt x="322" y="30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4" name="Freeform 93">
            <a:extLst>
              <a:ext uri="{FF2B5EF4-FFF2-40B4-BE49-F238E27FC236}">
                <a16:creationId xmlns:a16="http://schemas.microsoft.com/office/drawing/2014/main" id="{C1FB70D7-E28C-6942-BF1E-2893AEE6ED17}"/>
              </a:ext>
            </a:extLst>
          </p:cNvPr>
          <p:cNvSpPr>
            <a:spLocks/>
          </p:cNvSpPr>
          <p:nvPr userDrawn="1"/>
        </p:nvSpPr>
        <p:spPr bwMode="auto">
          <a:xfrm>
            <a:off x="4853420" y="1200438"/>
            <a:ext cx="1235075" cy="1216025"/>
          </a:xfrm>
          <a:custGeom>
            <a:avLst/>
            <a:gdLst>
              <a:gd name="T0" fmla="*/ 324 w 324"/>
              <a:gd name="T1" fmla="*/ 6 h 319"/>
              <a:gd name="T2" fmla="*/ 1 w 324"/>
              <a:gd name="T3" fmla="*/ 313 h 319"/>
              <a:gd name="T4" fmla="*/ 0 w 324"/>
              <a:gd name="T5" fmla="*/ 319 h 319"/>
              <a:gd name="T6" fmla="*/ 321 w 324"/>
              <a:gd name="T7" fmla="*/ 317 h 319"/>
              <a:gd name="T8" fmla="*/ 324 w 324"/>
              <a:gd name="T9" fmla="*/ 6 h 319"/>
            </a:gdLst>
            <a:ahLst/>
            <a:cxnLst>
              <a:cxn ang="0">
                <a:pos x="T0" y="T1"/>
              </a:cxn>
              <a:cxn ang="0">
                <a:pos x="T2" y="T3"/>
              </a:cxn>
              <a:cxn ang="0">
                <a:pos x="T4" y="T5"/>
              </a:cxn>
              <a:cxn ang="0">
                <a:pos x="T6" y="T7"/>
              </a:cxn>
              <a:cxn ang="0">
                <a:pos x="T8" y="T9"/>
              </a:cxn>
            </a:cxnLst>
            <a:rect l="0" t="0" r="r" b="b"/>
            <a:pathLst>
              <a:path w="324" h="319">
                <a:moveTo>
                  <a:pt x="324" y="6"/>
                </a:moveTo>
                <a:cubicBezTo>
                  <a:pt x="153" y="0"/>
                  <a:pt x="8" y="146"/>
                  <a:pt x="1" y="313"/>
                </a:cubicBezTo>
                <a:cubicBezTo>
                  <a:pt x="0" y="315"/>
                  <a:pt x="1" y="317"/>
                  <a:pt x="0" y="319"/>
                </a:cubicBezTo>
                <a:cubicBezTo>
                  <a:pt x="107" y="319"/>
                  <a:pt x="214" y="318"/>
                  <a:pt x="321" y="317"/>
                </a:cubicBezTo>
                <a:cubicBezTo>
                  <a:pt x="321" y="214"/>
                  <a:pt x="322" y="110"/>
                  <a:pt x="324"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94">
            <a:extLst>
              <a:ext uri="{FF2B5EF4-FFF2-40B4-BE49-F238E27FC236}">
                <a16:creationId xmlns:a16="http://schemas.microsoft.com/office/drawing/2014/main" id="{076008E4-1B5F-2048-A843-4CCC434A75B7}"/>
              </a:ext>
            </a:extLst>
          </p:cNvPr>
          <p:cNvSpPr>
            <a:spLocks/>
          </p:cNvSpPr>
          <p:nvPr userDrawn="1"/>
        </p:nvSpPr>
        <p:spPr bwMode="auto">
          <a:xfrm>
            <a:off x="6075795" y="2397413"/>
            <a:ext cx="1230313" cy="1235075"/>
          </a:xfrm>
          <a:custGeom>
            <a:avLst/>
            <a:gdLst>
              <a:gd name="T0" fmla="*/ 0 w 323"/>
              <a:gd name="T1" fmla="*/ 3 h 324"/>
              <a:gd name="T2" fmla="*/ 5 w 323"/>
              <a:gd name="T3" fmla="*/ 324 h 324"/>
              <a:gd name="T4" fmla="*/ 322 w 323"/>
              <a:gd name="T5" fmla="*/ 45 h 324"/>
              <a:gd name="T6" fmla="*/ 322 w 323"/>
              <a:gd name="T7" fmla="*/ 0 h 324"/>
              <a:gd name="T8" fmla="*/ 0 w 323"/>
              <a:gd name="T9" fmla="*/ 3 h 324"/>
            </a:gdLst>
            <a:ahLst/>
            <a:cxnLst>
              <a:cxn ang="0">
                <a:pos x="T0" y="T1"/>
              </a:cxn>
              <a:cxn ang="0">
                <a:pos x="T2" y="T3"/>
              </a:cxn>
              <a:cxn ang="0">
                <a:pos x="T4" y="T5"/>
              </a:cxn>
              <a:cxn ang="0">
                <a:pos x="T6" y="T7"/>
              </a:cxn>
              <a:cxn ang="0">
                <a:pos x="T8" y="T9"/>
              </a:cxn>
            </a:cxnLst>
            <a:rect l="0" t="0" r="r" b="b"/>
            <a:pathLst>
              <a:path w="323" h="324">
                <a:moveTo>
                  <a:pt x="0" y="3"/>
                </a:moveTo>
                <a:cubicBezTo>
                  <a:pt x="0" y="110"/>
                  <a:pt x="2" y="217"/>
                  <a:pt x="5" y="324"/>
                </a:cubicBezTo>
                <a:cubicBezTo>
                  <a:pt x="166" y="322"/>
                  <a:pt x="310" y="214"/>
                  <a:pt x="322" y="45"/>
                </a:cubicBezTo>
                <a:cubicBezTo>
                  <a:pt x="323" y="29"/>
                  <a:pt x="323" y="14"/>
                  <a:pt x="322" y="0"/>
                </a:cubicBezTo>
                <a:cubicBezTo>
                  <a:pt x="215" y="1"/>
                  <a:pt x="107" y="3"/>
                  <a:pt x="0" y="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6" name="Freeform 95">
            <a:extLst>
              <a:ext uri="{FF2B5EF4-FFF2-40B4-BE49-F238E27FC236}">
                <a16:creationId xmlns:a16="http://schemas.microsoft.com/office/drawing/2014/main" id="{E97B2C57-9594-B143-8CDC-5C01388F1114}"/>
              </a:ext>
            </a:extLst>
          </p:cNvPr>
          <p:cNvSpPr>
            <a:spLocks/>
          </p:cNvSpPr>
          <p:nvPr userDrawn="1"/>
        </p:nvSpPr>
        <p:spPr bwMode="auto">
          <a:xfrm>
            <a:off x="4839133" y="2408526"/>
            <a:ext cx="1255713" cy="1223963"/>
          </a:xfrm>
          <a:custGeom>
            <a:avLst/>
            <a:gdLst>
              <a:gd name="T0" fmla="*/ 325 w 330"/>
              <a:gd name="T1" fmla="*/ 0 h 321"/>
              <a:gd name="T2" fmla="*/ 4 w 330"/>
              <a:gd name="T3" fmla="*/ 2 h 321"/>
              <a:gd name="T4" fmla="*/ 299 w 330"/>
              <a:gd name="T5" fmla="*/ 320 h 321"/>
              <a:gd name="T6" fmla="*/ 330 w 330"/>
              <a:gd name="T7" fmla="*/ 321 h 321"/>
              <a:gd name="T8" fmla="*/ 325 w 330"/>
              <a:gd name="T9" fmla="*/ 0 h 321"/>
            </a:gdLst>
            <a:ahLst/>
            <a:cxnLst>
              <a:cxn ang="0">
                <a:pos x="T0" y="T1"/>
              </a:cxn>
              <a:cxn ang="0">
                <a:pos x="T2" y="T3"/>
              </a:cxn>
              <a:cxn ang="0">
                <a:pos x="T4" y="T5"/>
              </a:cxn>
              <a:cxn ang="0">
                <a:pos x="T6" y="T7"/>
              </a:cxn>
              <a:cxn ang="0">
                <a:pos x="T8" y="T9"/>
              </a:cxn>
            </a:cxnLst>
            <a:rect l="0" t="0" r="r" b="b"/>
            <a:pathLst>
              <a:path w="330" h="321">
                <a:moveTo>
                  <a:pt x="325" y="0"/>
                </a:moveTo>
                <a:cubicBezTo>
                  <a:pt x="218" y="1"/>
                  <a:pt x="111" y="2"/>
                  <a:pt x="4" y="2"/>
                </a:cubicBezTo>
                <a:cubicBezTo>
                  <a:pt x="0" y="179"/>
                  <a:pt x="124" y="307"/>
                  <a:pt x="299" y="320"/>
                </a:cubicBezTo>
                <a:cubicBezTo>
                  <a:pt x="309" y="321"/>
                  <a:pt x="320" y="321"/>
                  <a:pt x="330" y="321"/>
                </a:cubicBezTo>
                <a:cubicBezTo>
                  <a:pt x="327" y="214"/>
                  <a:pt x="325" y="107"/>
                  <a:pt x="325"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97" name="Group 96">
            <a:extLst>
              <a:ext uri="{FF2B5EF4-FFF2-40B4-BE49-F238E27FC236}">
                <a16:creationId xmlns:a16="http://schemas.microsoft.com/office/drawing/2014/main" id="{7011023E-7D2D-DD4F-B2B2-7DB531949C10}"/>
              </a:ext>
            </a:extLst>
          </p:cNvPr>
          <p:cNvGrpSpPr/>
          <p:nvPr userDrawn="1"/>
        </p:nvGrpSpPr>
        <p:grpSpPr>
          <a:xfrm>
            <a:off x="7166408" y="3515013"/>
            <a:ext cx="1149350" cy="414338"/>
            <a:chOff x="7180263" y="3930650"/>
            <a:chExt cx="1149350" cy="414338"/>
          </a:xfrm>
        </p:grpSpPr>
        <p:sp>
          <p:nvSpPr>
            <p:cNvPr id="98" name="Freeform 97">
              <a:extLst>
                <a:ext uri="{FF2B5EF4-FFF2-40B4-BE49-F238E27FC236}">
                  <a16:creationId xmlns:a16="http://schemas.microsoft.com/office/drawing/2014/main" id="{5CEBF1EE-E41B-954D-A45D-DC0DC7CD79EB}"/>
                </a:ext>
              </a:extLst>
            </p:cNvPr>
            <p:cNvSpPr>
              <a:spLocks/>
            </p:cNvSpPr>
            <p:nvPr/>
          </p:nvSpPr>
          <p:spPr bwMode="auto">
            <a:xfrm>
              <a:off x="7180263" y="3930650"/>
              <a:ext cx="1138238" cy="354013"/>
            </a:xfrm>
            <a:custGeom>
              <a:avLst/>
              <a:gdLst>
                <a:gd name="T0" fmla="*/ 0 w 299"/>
                <a:gd name="T1" fmla="*/ 0 h 93"/>
                <a:gd name="T2" fmla="*/ 68 w 299"/>
                <a:gd name="T3" fmla="*/ 65 h 93"/>
                <a:gd name="T4" fmla="*/ 91 w 299"/>
                <a:gd name="T5" fmla="*/ 83 h 93"/>
                <a:gd name="T6" fmla="*/ 142 w 299"/>
                <a:gd name="T7" fmla="*/ 92 h 93"/>
                <a:gd name="T8" fmla="*/ 299 w 299"/>
                <a:gd name="T9" fmla="*/ 93 h 93"/>
              </a:gdLst>
              <a:ahLst/>
              <a:cxnLst>
                <a:cxn ang="0">
                  <a:pos x="T0" y="T1"/>
                </a:cxn>
                <a:cxn ang="0">
                  <a:pos x="T2" y="T3"/>
                </a:cxn>
                <a:cxn ang="0">
                  <a:pos x="T4" y="T5"/>
                </a:cxn>
                <a:cxn ang="0">
                  <a:pos x="T6" y="T7"/>
                </a:cxn>
                <a:cxn ang="0">
                  <a:pos x="T8" y="T9"/>
                </a:cxn>
              </a:cxnLst>
              <a:rect l="0" t="0" r="r" b="b"/>
              <a:pathLst>
                <a:path w="299" h="93">
                  <a:moveTo>
                    <a:pt x="0" y="0"/>
                  </a:moveTo>
                  <a:cubicBezTo>
                    <a:pt x="23" y="22"/>
                    <a:pt x="46" y="43"/>
                    <a:pt x="68" y="65"/>
                  </a:cubicBezTo>
                  <a:cubicBezTo>
                    <a:pt x="75" y="72"/>
                    <a:pt x="82" y="79"/>
                    <a:pt x="91" y="83"/>
                  </a:cubicBezTo>
                  <a:cubicBezTo>
                    <a:pt x="106" y="91"/>
                    <a:pt x="125" y="92"/>
                    <a:pt x="142" y="92"/>
                  </a:cubicBezTo>
                  <a:cubicBezTo>
                    <a:pt x="194" y="92"/>
                    <a:pt x="246" y="92"/>
                    <a:pt x="299" y="93"/>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9" name="Freeform 98">
              <a:extLst>
                <a:ext uri="{FF2B5EF4-FFF2-40B4-BE49-F238E27FC236}">
                  <a16:creationId xmlns:a16="http://schemas.microsoft.com/office/drawing/2014/main" id="{1FE34C05-A05F-6347-A6CA-38964466FB72}"/>
                </a:ext>
              </a:extLst>
            </p:cNvPr>
            <p:cNvSpPr>
              <a:spLocks/>
            </p:cNvSpPr>
            <p:nvPr/>
          </p:nvSpPr>
          <p:spPr bwMode="auto">
            <a:xfrm>
              <a:off x="8162925" y="4208463"/>
              <a:ext cx="166688" cy="136525"/>
            </a:xfrm>
            <a:custGeom>
              <a:avLst/>
              <a:gdLst>
                <a:gd name="T0" fmla="*/ 0 w 44"/>
                <a:gd name="T1" fmla="*/ 0 h 36"/>
                <a:gd name="T2" fmla="*/ 10 w 44"/>
                <a:gd name="T3" fmla="*/ 5 h 36"/>
                <a:gd name="T4" fmla="*/ 44 w 44"/>
                <a:gd name="T5" fmla="*/ 19 h 36"/>
                <a:gd name="T6" fmla="*/ 1 w 44"/>
                <a:gd name="T7" fmla="*/ 36 h 36"/>
              </a:gdLst>
              <a:ahLst/>
              <a:cxnLst>
                <a:cxn ang="0">
                  <a:pos x="T0" y="T1"/>
                </a:cxn>
                <a:cxn ang="0">
                  <a:pos x="T2" y="T3"/>
                </a:cxn>
                <a:cxn ang="0">
                  <a:pos x="T4" y="T5"/>
                </a:cxn>
                <a:cxn ang="0">
                  <a:pos x="T6" y="T7"/>
                </a:cxn>
              </a:cxnLst>
              <a:rect l="0" t="0" r="r" b="b"/>
              <a:pathLst>
                <a:path w="44" h="36">
                  <a:moveTo>
                    <a:pt x="0" y="0"/>
                  </a:moveTo>
                  <a:cubicBezTo>
                    <a:pt x="3" y="2"/>
                    <a:pt x="6" y="4"/>
                    <a:pt x="10" y="5"/>
                  </a:cubicBezTo>
                  <a:cubicBezTo>
                    <a:pt x="21" y="10"/>
                    <a:pt x="32" y="14"/>
                    <a:pt x="44" y="19"/>
                  </a:cubicBezTo>
                  <a:cubicBezTo>
                    <a:pt x="29" y="22"/>
                    <a:pt x="14" y="28"/>
                    <a:pt x="1" y="36"/>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0" name="Group 99">
            <a:extLst>
              <a:ext uri="{FF2B5EF4-FFF2-40B4-BE49-F238E27FC236}">
                <a16:creationId xmlns:a16="http://schemas.microsoft.com/office/drawing/2014/main" id="{9113E851-84B5-6049-AF9B-9ECDF31649C1}"/>
              </a:ext>
            </a:extLst>
          </p:cNvPr>
          <p:cNvGrpSpPr/>
          <p:nvPr userDrawn="1"/>
        </p:nvGrpSpPr>
        <p:grpSpPr>
          <a:xfrm>
            <a:off x="7161645" y="933738"/>
            <a:ext cx="1123950" cy="396876"/>
            <a:chOff x="7175500" y="1349375"/>
            <a:chExt cx="1123950" cy="396876"/>
          </a:xfrm>
        </p:grpSpPr>
        <p:sp>
          <p:nvSpPr>
            <p:cNvPr id="101" name="Freeform 100">
              <a:extLst>
                <a:ext uri="{FF2B5EF4-FFF2-40B4-BE49-F238E27FC236}">
                  <a16:creationId xmlns:a16="http://schemas.microsoft.com/office/drawing/2014/main" id="{A5B54763-1C0D-614B-950C-1DAA2B4540F2}"/>
                </a:ext>
              </a:extLst>
            </p:cNvPr>
            <p:cNvSpPr>
              <a:spLocks/>
            </p:cNvSpPr>
            <p:nvPr/>
          </p:nvSpPr>
          <p:spPr bwMode="auto">
            <a:xfrm>
              <a:off x="7175500" y="1417638"/>
              <a:ext cx="1123950" cy="328613"/>
            </a:xfrm>
            <a:custGeom>
              <a:avLst/>
              <a:gdLst>
                <a:gd name="T0" fmla="*/ 0 w 295"/>
                <a:gd name="T1" fmla="*/ 86 h 86"/>
                <a:gd name="T2" fmla="*/ 75 w 295"/>
                <a:gd name="T3" fmla="*/ 14 h 86"/>
                <a:gd name="T4" fmla="*/ 101 w 295"/>
                <a:gd name="T5" fmla="*/ 2 h 86"/>
                <a:gd name="T6" fmla="*/ 123 w 295"/>
                <a:gd name="T7" fmla="*/ 0 h 86"/>
                <a:gd name="T8" fmla="*/ 295 w 295"/>
                <a:gd name="T9" fmla="*/ 4 h 86"/>
              </a:gdLst>
              <a:ahLst/>
              <a:cxnLst>
                <a:cxn ang="0">
                  <a:pos x="T0" y="T1"/>
                </a:cxn>
                <a:cxn ang="0">
                  <a:pos x="T2" y="T3"/>
                </a:cxn>
                <a:cxn ang="0">
                  <a:pos x="T4" y="T5"/>
                </a:cxn>
                <a:cxn ang="0">
                  <a:pos x="T6" y="T7"/>
                </a:cxn>
                <a:cxn ang="0">
                  <a:pos x="T8" y="T9"/>
                </a:cxn>
              </a:cxnLst>
              <a:rect l="0" t="0" r="r" b="b"/>
              <a:pathLst>
                <a:path w="295" h="86">
                  <a:moveTo>
                    <a:pt x="0" y="86"/>
                  </a:moveTo>
                  <a:cubicBezTo>
                    <a:pt x="20" y="58"/>
                    <a:pt x="45" y="33"/>
                    <a:pt x="75" y="14"/>
                  </a:cubicBezTo>
                  <a:cubicBezTo>
                    <a:pt x="83" y="9"/>
                    <a:pt x="91" y="4"/>
                    <a:pt x="101" y="2"/>
                  </a:cubicBezTo>
                  <a:cubicBezTo>
                    <a:pt x="108" y="0"/>
                    <a:pt x="115" y="0"/>
                    <a:pt x="123" y="0"/>
                  </a:cubicBezTo>
                  <a:cubicBezTo>
                    <a:pt x="180" y="0"/>
                    <a:pt x="238" y="1"/>
                    <a:pt x="295" y="4"/>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2" name="Freeform 101">
              <a:extLst>
                <a:ext uri="{FF2B5EF4-FFF2-40B4-BE49-F238E27FC236}">
                  <a16:creationId xmlns:a16="http://schemas.microsoft.com/office/drawing/2014/main" id="{FAB0D4CA-1359-3C44-B610-A0A4FB8CC793}"/>
                </a:ext>
              </a:extLst>
            </p:cNvPr>
            <p:cNvSpPr>
              <a:spLocks/>
            </p:cNvSpPr>
            <p:nvPr/>
          </p:nvSpPr>
          <p:spPr bwMode="auto">
            <a:xfrm>
              <a:off x="8078788" y="1349375"/>
              <a:ext cx="217488" cy="160338"/>
            </a:xfrm>
            <a:custGeom>
              <a:avLst/>
              <a:gdLst>
                <a:gd name="T0" fmla="*/ 1 w 57"/>
                <a:gd name="T1" fmla="*/ 0 h 42"/>
                <a:gd name="T2" fmla="*/ 57 w 57"/>
                <a:gd name="T3" fmla="*/ 21 h 42"/>
                <a:gd name="T4" fmla="*/ 45 w 57"/>
                <a:gd name="T5" fmla="*/ 26 h 42"/>
                <a:gd name="T6" fmla="*/ 0 w 57"/>
                <a:gd name="T7" fmla="*/ 42 h 42"/>
              </a:gdLst>
              <a:ahLst/>
              <a:cxnLst>
                <a:cxn ang="0">
                  <a:pos x="T0" y="T1"/>
                </a:cxn>
                <a:cxn ang="0">
                  <a:pos x="T2" y="T3"/>
                </a:cxn>
                <a:cxn ang="0">
                  <a:pos x="T4" y="T5"/>
                </a:cxn>
                <a:cxn ang="0">
                  <a:pos x="T6" y="T7"/>
                </a:cxn>
              </a:cxnLst>
              <a:rect l="0" t="0" r="r" b="b"/>
              <a:pathLst>
                <a:path w="57" h="42">
                  <a:moveTo>
                    <a:pt x="1" y="0"/>
                  </a:moveTo>
                  <a:cubicBezTo>
                    <a:pt x="20" y="7"/>
                    <a:pt x="38" y="15"/>
                    <a:pt x="57" y="21"/>
                  </a:cubicBezTo>
                  <a:cubicBezTo>
                    <a:pt x="53" y="22"/>
                    <a:pt x="49" y="24"/>
                    <a:pt x="45" y="26"/>
                  </a:cubicBezTo>
                  <a:cubicBezTo>
                    <a:pt x="30" y="31"/>
                    <a:pt x="15" y="36"/>
                    <a:pt x="0" y="4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3" name="Group 102">
            <a:extLst>
              <a:ext uri="{FF2B5EF4-FFF2-40B4-BE49-F238E27FC236}">
                <a16:creationId xmlns:a16="http://schemas.microsoft.com/office/drawing/2014/main" id="{BA3974B4-763B-A54B-9F5C-8FE9534E29F7}"/>
              </a:ext>
            </a:extLst>
          </p:cNvPr>
          <p:cNvGrpSpPr/>
          <p:nvPr userDrawn="1"/>
        </p:nvGrpSpPr>
        <p:grpSpPr>
          <a:xfrm>
            <a:off x="3862820" y="930563"/>
            <a:ext cx="1120776" cy="400050"/>
            <a:chOff x="3876675" y="1346200"/>
            <a:chExt cx="1120776" cy="400050"/>
          </a:xfrm>
        </p:grpSpPr>
        <p:sp>
          <p:nvSpPr>
            <p:cNvPr id="104" name="Freeform 103">
              <a:extLst>
                <a:ext uri="{FF2B5EF4-FFF2-40B4-BE49-F238E27FC236}">
                  <a16:creationId xmlns:a16="http://schemas.microsoft.com/office/drawing/2014/main" id="{FCF62E16-7776-674A-A820-9C7F47D4C8BA}"/>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5" name="Freeform 104">
              <a:extLst>
                <a:ext uri="{FF2B5EF4-FFF2-40B4-BE49-F238E27FC236}">
                  <a16:creationId xmlns:a16="http://schemas.microsoft.com/office/drawing/2014/main" id="{C25FE9A0-659A-A541-9709-1D05D58DB5BE}"/>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6" name="Group 105">
            <a:extLst>
              <a:ext uri="{FF2B5EF4-FFF2-40B4-BE49-F238E27FC236}">
                <a16:creationId xmlns:a16="http://schemas.microsoft.com/office/drawing/2014/main" id="{1D2646C4-F7E0-434E-9529-9BC3D41EF9A0}"/>
              </a:ext>
            </a:extLst>
          </p:cNvPr>
          <p:cNvGrpSpPr/>
          <p:nvPr userDrawn="1"/>
        </p:nvGrpSpPr>
        <p:grpSpPr>
          <a:xfrm>
            <a:off x="3862820" y="3529301"/>
            <a:ext cx="1116013" cy="396875"/>
            <a:chOff x="3876675" y="3944938"/>
            <a:chExt cx="1116013" cy="396875"/>
          </a:xfrm>
        </p:grpSpPr>
        <p:sp>
          <p:nvSpPr>
            <p:cNvPr id="107" name="Freeform 106">
              <a:extLst>
                <a:ext uri="{FF2B5EF4-FFF2-40B4-BE49-F238E27FC236}">
                  <a16:creationId xmlns:a16="http://schemas.microsoft.com/office/drawing/2014/main" id="{8EFF4A19-E5AC-F341-A9B1-5C8DDD43E197}"/>
                </a:ext>
              </a:extLst>
            </p:cNvPr>
            <p:cNvSpPr>
              <a:spLocks/>
            </p:cNvSpPr>
            <p:nvPr/>
          </p:nvSpPr>
          <p:spPr bwMode="auto">
            <a:xfrm>
              <a:off x="3884613" y="3944938"/>
              <a:ext cx="1108075" cy="339725"/>
            </a:xfrm>
            <a:custGeom>
              <a:avLst/>
              <a:gdLst>
                <a:gd name="T0" fmla="*/ 291 w 291"/>
                <a:gd name="T1" fmla="*/ 0 h 89"/>
                <a:gd name="T2" fmla="*/ 223 w 291"/>
                <a:gd name="T3" fmla="*/ 65 h 89"/>
                <a:gd name="T4" fmla="*/ 200 w 291"/>
                <a:gd name="T5" fmla="*/ 79 h 89"/>
                <a:gd name="T6" fmla="*/ 162 w 291"/>
                <a:gd name="T7" fmla="*/ 85 h 89"/>
                <a:gd name="T8" fmla="*/ 0 w 291"/>
                <a:gd name="T9" fmla="*/ 89 h 89"/>
              </a:gdLst>
              <a:ahLst/>
              <a:cxnLst>
                <a:cxn ang="0">
                  <a:pos x="T0" y="T1"/>
                </a:cxn>
                <a:cxn ang="0">
                  <a:pos x="T2" y="T3"/>
                </a:cxn>
                <a:cxn ang="0">
                  <a:pos x="T4" y="T5"/>
                </a:cxn>
                <a:cxn ang="0">
                  <a:pos x="T6" y="T7"/>
                </a:cxn>
                <a:cxn ang="0">
                  <a:pos x="T8" y="T9"/>
                </a:cxn>
              </a:cxnLst>
              <a:rect l="0" t="0" r="r" b="b"/>
              <a:pathLst>
                <a:path w="291" h="89">
                  <a:moveTo>
                    <a:pt x="291" y="0"/>
                  </a:moveTo>
                  <a:cubicBezTo>
                    <a:pt x="272" y="25"/>
                    <a:pt x="249" y="47"/>
                    <a:pt x="223" y="65"/>
                  </a:cubicBezTo>
                  <a:cubicBezTo>
                    <a:pt x="216" y="71"/>
                    <a:pt x="208" y="76"/>
                    <a:pt x="200" y="79"/>
                  </a:cubicBezTo>
                  <a:cubicBezTo>
                    <a:pt x="188" y="84"/>
                    <a:pt x="175" y="84"/>
                    <a:pt x="162" y="85"/>
                  </a:cubicBezTo>
                  <a:cubicBezTo>
                    <a:pt x="108" y="87"/>
                    <a:pt x="54" y="88"/>
                    <a:pt x="0" y="89"/>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8" name="Freeform 107">
              <a:extLst>
                <a:ext uri="{FF2B5EF4-FFF2-40B4-BE49-F238E27FC236}">
                  <a16:creationId xmlns:a16="http://schemas.microsoft.com/office/drawing/2014/main" id="{B4F67A3E-1016-A84B-B485-E071F27CFCAF}"/>
                </a:ext>
              </a:extLst>
            </p:cNvPr>
            <p:cNvSpPr>
              <a:spLocks/>
            </p:cNvSpPr>
            <p:nvPr/>
          </p:nvSpPr>
          <p:spPr bwMode="auto">
            <a:xfrm>
              <a:off x="3876675" y="4197350"/>
              <a:ext cx="157163" cy="144463"/>
            </a:xfrm>
            <a:custGeom>
              <a:avLst/>
              <a:gdLst>
                <a:gd name="T0" fmla="*/ 33 w 41"/>
                <a:gd name="T1" fmla="*/ 0 h 38"/>
                <a:gd name="T2" fmla="*/ 0 w 41"/>
                <a:gd name="T3" fmla="*/ 24 h 38"/>
                <a:gd name="T4" fmla="*/ 41 w 41"/>
                <a:gd name="T5" fmla="*/ 38 h 38"/>
              </a:gdLst>
              <a:ahLst/>
              <a:cxnLst>
                <a:cxn ang="0">
                  <a:pos x="T0" y="T1"/>
                </a:cxn>
                <a:cxn ang="0">
                  <a:pos x="T2" y="T3"/>
                </a:cxn>
                <a:cxn ang="0">
                  <a:pos x="T4" y="T5"/>
                </a:cxn>
              </a:cxnLst>
              <a:rect l="0" t="0" r="r" b="b"/>
              <a:pathLst>
                <a:path w="41" h="38">
                  <a:moveTo>
                    <a:pt x="33" y="0"/>
                  </a:moveTo>
                  <a:cubicBezTo>
                    <a:pt x="21" y="7"/>
                    <a:pt x="10" y="15"/>
                    <a:pt x="0" y="24"/>
                  </a:cubicBezTo>
                  <a:cubicBezTo>
                    <a:pt x="13" y="29"/>
                    <a:pt x="27" y="34"/>
                    <a:pt x="41"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121" name="Text Placeholder 23">
            <a:extLst>
              <a:ext uri="{FF2B5EF4-FFF2-40B4-BE49-F238E27FC236}">
                <a16:creationId xmlns:a16="http://schemas.microsoft.com/office/drawing/2014/main" id="{3EE5F16B-E8F7-A64C-89F4-CEC64BD11EF1}"/>
              </a:ext>
            </a:extLst>
          </p:cNvPr>
          <p:cNvSpPr>
            <a:spLocks noGrp="1"/>
          </p:cNvSpPr>
          <p:nvPr>
            <p:ph type="body" sz="quarter" idx="22" hasCustomPrompt="1"/>
          </p:nvPr>
        </p:nvSpPr>
        <p:spPr>
          <a:xfrm>
            <a:off x="1063894" y="66000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02</a:t>
            </a:r>
          </a:p>
        </p:txBody>
      </p:sp>
      <p:sp>
        <p:nvSpPr>
          <p:cNvPr id="122" name="Text Placeholder 23">
            <a:extLst>
              <a:ext uri="{FF2B5EF4-FFF2-40B4-BE49-F238E27FC236}">
                <a16:creationId xmlns:a16="http://schemas.microsoft.com/office/drawing/2014/main" id="{CDA714D9-D3B0-B84F-BE11-678AB091F08D}"/>
              </a:ext>
            </a:extLst>
          </p:cNvPr>
          <p:cNvSpPr>
            <a:spLocks noGrp="1"/>
          </p:cNvSpPr>
          <p:nvPr>
            <p:ph type="body" sz="quarter" idx="28" hasCustomPrompt="1"/>
          </p:nvPr>
        </p:nvSpPr>
        <p:spPr>
          <a:xfrm>
            <a:off x="1063894" y="1260839"/>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25" name="Text Placeholder 23">
            <a:extLst>
              <a:ext uri="{FF2B5EF4-FFF2-40B4-BE49-F238E27FC236}">
                <a16:creationId xmlns:a16="http://schemas.microsoft.com/office/drawing/2014/main" id="{4602E3B4-FF5E-8843-AB05-B7249D884CF5}"/>
              </a:ext>
            </a:extLst>
          </p:cNvPr>
          <p:cNvSpPr>
            <a:spLocks noGrp="1"/>
          </p:cNvSpPr>
          <p:nvPr>
            <p:ph type="body" sz="quarter" idx="37" hasCustomPrompt="1"/>
          </p:nvPr>
        </p:nvSpPr>
        <p:spPr>
          <a:xfrm>
            <a:off x="5203531" y="1708353"/>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26" name="Text Placeholder 23">
            <a:extLst>
              <a:ext uri="{FF2B5EF4-FFF2-40B4-BE49-F238E27FC236}">
                <a16:creationId xmlns:a16="http://schemas.microsoft.com/office/drawing/2014/main" id="{DC8E88EC-FDA8-B444-81E5-35FCD8F1DC46}"/>
              </a:ext>
            </a:extLst>
          </p:cNvPr>
          <p:cNvSpPr>
            <a:spLocks noGrp="1"/>
          </p:cNvSpPr>
          <p:nvPr>
            <p:ph type="body" sz="quarter" idx="38" hasCustomPrompt="1"/>
          </p:nvPr>
        </p:nvSpPr>
        <p:spPr>
          <a:xfrm>
            <a:off x="6172561" y="1691549"/>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AD2E06D1-7BDC-AF44-92FE-00AACE18BF8B}"/>
              </a:ext>
            </a:extLst>
          </p:cNvPr>
          <p:cNvSpPr>
            <a:spLocks noGrp="1"/>
          </p:cNvSpPr>
          <p:nvPr>
            <p:ph type="body" sz="quarter" idx="39" hasCustomPrompt="1"/>
          </p:nvPr>
        </p:nvSpPr>
        <p:spPr>
          <a:xfrm>
            <a:off x="5203531" y="2552216"/>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28" name="Text Placeholder 23">
            <a:extLst>
              <a:ext uri="{FF2B5EF4-FFF2-40B4-BE49-F238E27FC236}">
                <a16:creationId xmlns:a16="http://schemas.microsoft.com/office/drawing/2014/main" id="{D495FE93-BAD6-2949-8D0F-580296BBEF77}"/>
              </a:ext>
            </a:extLst>
          </p:cNvPr>
          <p:cNvSpPr>
            <a:spLocks noGrp="1"/>
          </p:cNvSpPr>
          <p:nvPr>
            <p:ph type="body" sz="quarter" idx="40" hasCustomPrompt="1"/>
          </p:nvPr>
        </p:nvSpPr>
        <p:spPr>
          <a:xfrm>
            <a:off x="6172561" y="253541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29" name="Text Placeholder 23">
            <a:extLst>
              <a:ext uri="{FF2B5EF4-FFF2-40B4-BE49-F238E27FC236}">
                <a16:creationId xmlns:a16="http://schemas.microsoft.com/office/drawing/2014/main" id="{83C750BC-F280-CC4A-B0C7-4F63486CC466}"/>
              </a:ext>
            </a:extLst>
          </p:cNvPr>
          <p:cNvSpPr>
            <a:spLocks noGrp="1"/>
          </p:cNvSpPr>
          <p:nvPr>
            <p:ph type="body" sz="quarter" idx="41" hasCustomPrompt="1"/>
          </p:nvPr>
        </p:nvSpPr>
        <p:spPr>
          <a:xfrm>
            <a:off x="1063894" y="3632488"/>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30" name="Text Placeholder 23">
            <a:extLst>
              <a:ext uri="{FF2B5EF4-FFF2-40B4-BE49-F238E27FC236}">
                <a16:creationId xmlns:a16="http://schemas.microsoft.com/office/drawing/2014/main" id="{AECFAAF2-694A-4F41-80C9-C4BC6D9FB7CC}"/>
              </a:ext>
            </a:extLst>
          </p:cNvPr>
          <p:cNvSpPr>
            <a:spLocks noGrp="1"/>
          </p:cNvSpPr>
          <p:nvPr>
            <p:ph type="body" sz="quarter" idx="42" hasCustomPrompt="1"/>
          </p:nvPr>
        </p:nvSpPr>
        <p:spPr>
          <a:xfrm>
            <a:off x="1063894" y="4233326"/>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31" name="Text Placeholder 23">
            <a:extLst>
              <a:ext uri="{FF2B5EF4-FFF2-40B4-BE49-F238E27FC236}">
                <a16:creationId xmlns:a16="http://schemas.microsoft.com/office/drawing/2014/main" id="{87546460-7385-C244-994A-7B85F5DC7DF8}"/>
              </a:ext>
            </a:extLst>
          </p:cNvPr>
          <p:cNvSpPr>
            <a:spLocks noGrp="1"/>
          </p:cNvSpPr>
          <p:nvPr>
            <p:ph type="body" sz="quarter" idx="43" hasCustomPrompt="1"/>
          </p:nvPr>
        </p:nvSpPr>
        <p:spPr>
          <a:xfrm>
            <a:off x="8644371" y="66000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32" name="Text Placeholder 23">
            <a:extLst>
              <a:ext uri="{FF2B5EF4-FFF2-40B4-BE49-F238E27FC236}">
                <a16:creationId xmlns:a16="http://schemas.microsoft.com/office/drawing/2014/main" id="{C1E7167F-A51F-F742-A0E5-B09FE86926C4}"/>
              </a:ext>
            </a:extLst>
          </p:cNvPr>
          <p:cNvSpPr>
            <a:spLocks noGrp="1"/>
          </p:cNvSpPr>
          <p:nvPr>
            <p:ph type="body" sz="quarter" idx="44" hasCustomPrompt="1"/>
          </p:nvPr>
        </p:nvSpPr>
        <p:spPr>
          <a:xfrm>
            <a:off x="8644371" y="1260839"/>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33" name="Text Placeholder 23">
            <a:extLst>
              <a:ext uri="{FF2B5EF4-FFF2-40B4-BE49-F238E27FC236}">
                <a16:creationId xmlns:a16="http://schemas.microsoft.com/office/drawing/2014/main" id="{6B081B3C-68F1-A546-A138-A7E4FE42FFF0}"/>
              </a:ext>
            </a:extLst>
          </p:cNvPr>
          <p:cNvSpPr>
            <a:spLocks noGrp="1"/>
          </p:cNvSpPr>
          <p:nvPr>
            <p:ph type="body" sz="quarter" idx="45" hasCustomPrompt="1"/>
          </p:nvPr>
        </p:nvSpPr>
        <p:spPr>
          <a:xfrm>
            <a:off x="8644371" y="36324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4" name="Text Placeholder 23">
            <a:extLst>
              <a:ext uri="{FF2B5EF4-FFF2-40B4-BE49-F238E27FC236}">
                <a16:creationId xmlns:a16="http://schemas.microsoft.com/office/drawing/2014/main" id="{37342B35-8043-7048-829D-64F43DD9967A}"/>
              </a:ext>
            </a:extLst>
          </p:cNvPr>
          <p:cNvSpPr>
            <a:spLocks noGrp="1"/>
          </p:cNvSpPr>
          <p:nvPr>
            <p:ph type="body" sz="quarter" idx="46" hasCustomPrompt="1"/>
          </p:nvPr>
        </p:nvSpPr>
        <p:spPr>
          <a:xfrm>
            <a:off x="8644371" y="423332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grpSp>
        <p:nvGrpSpPr>
          <p:cNvPr id="135" name="Group 134">
            <a:extLst>
              <a:ext uri="{FF2B5EF4-FFF2-40B4-BE49-F238E27FC236}">
                <a16:creationId xmlns:a16="http://schemas.microsoft.com/office/drawing/2014/main" id="{3EAF6BD5-620C-DC44-BED2-0024F010A060}"/>
              </a:ext>
            </a:extLst>
          </p:cNvPr>
          <p:cNvGrpSpPr/>
          <p:nvPr userDrawn="1"/>
        </p:nvGrpSpPr>
        <p:grpSpPr>
          <a:xfrm>
            <a:off x="4699458" y="6462955"/>
            <a:ext cx="2530305" cy="138107"/>
            <a:chOff x="2502568" y="6027821"/>
            <a:chExt cx="6689559" cy="365125"/>
          </a:xfrm>
        </p:grpSpPr>
        <p:pic>
          <p:nvPicPr>
            <p:cNvPr id="136" name="Picture 135" descr="Text, logo&#10;&#10;Description automatically generated">
              <a:extLst>
                <a:ext uri="{FF2B5EF4-FFF2-40B4-BE49-F238E27FC236}">
                  <a16:creationId xmlns:a16="http://schemas.microsoft.com/office/drawing/2014/main" id="{2172C8D1-3377-904F-B6C2-56AC92064F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37" name="Picture 136" descr="Text, logo&#10;&#10;Description automatically generated">
              <a:extLst>
                <a:ext uri="{FF2B5EF4-FFF2-40B4-BE49-F238E27FC236}">
                  <a16:creationId xmlns:a16="http://schemas.microsoft.com/office/drawing/2014/main" id="{1F7A2F8E-D164-784E-B1D4-A7E7DBB62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42148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50"/>
                                        <p:tgtEl>
                                          <p:spTgt spid="9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75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750"/>
                                        <p:tgtEl>
                                          <p:spTgt spid="9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750"/>
                                        <p:tgtEl>
                                          <p:spTgt spid="95"/>
                                        </p:tgtEl>
                                      </p:cBhvr>
                                    </p:animEffect>
                                  </p:childTnLst>
                                </p:cTn>
                              </p:par>
                              <p:par>
                                <p:cTn id="17" presetID="22" presetClass="entr" presetSubtype="2" fill="hold" nodeType="withEffect">
                                  <p:stCondLst>
                                    <p:cond delay="250"/>
                                  </p:stCondLst>
                                  <p:childTnLst>
                                    <p:set>
                                      <p:cBhvr>
                                        <p:cTn id="18" dur="1" fill="hold">
                                          <p:stCondLst>
                                            <p:cond delay="0"/>
                                          </p:stCondLst>
                                        </p:cTn>
                                        <p:tgtEl>
                                          <p:spTgt spid="106"/>
                                        </p:tgtEl>
                                        <p:attrNameLst>
                                          <p:attrName>style.visibility</p:attrName>
                                        </p:attrNameLst>
                                      </p:cBhvr>
                                      <p:to>
                                        <p:strVal val="visible"/>
                                      </p:to>
                                    </p:set>
                                    <p:animEffect transition="in" filter="wipe(right)">
                                      <p:cBhvr>
                                        <p:cTn id="19" dur="750"/>
                                        <p:tgtEl>
                                          <p:spTgt spid="106"/>
                                        </p:tgtEl>
                                      </p:cBhvr>
                                    </p:animEffect>
                                  </p:childTnLst>
                                </p:cTn>
                              </p:par>
                              <p:par>
                                <p:cTn id="20" presetID="22" presetClass="entr" presetSubtype="2" fill="hold" nodeType="withEffect">
                                  <p:stCondLst>
                                    <p:cond delay="750"/>
                                  </p:stCondLst>
                                  <p:childTnLst>
                                    <p:set>
                                      <p:cBhvr>
                                        <p:cTn id="21" dur="1" fill="hold">
                                          <p:stCondLst>
                                            <p:cond delay="0"/>
                                          </p:stCondLst>
                                        </p:cTn>
                                        <p:tgtEl>
                                          <p:spTgt spid="103"/>
                                        </p:tgtEl>
                                        <p:attrNameLst>
                                          <p:attrName>style.visibility</p:attrName>
                                        </p:attrNameLst>
                                      </p:cBhvr>
                                      <p:to>
                                        <p:strVal val="visible"/>
                                      </p:to>
                                    </p:set>
                                    <p:animEffect transition="in" filter="wipe(right)">
                                      <p:cBhvr>
                                        <p:cTn id="22" dur="750"/>
                                        <p:tgtEl>
                                          <p:spTgt spid="103"/>
                                        </p:tgtEl>
                                      </p:cBhvr>
                                    </p:animEffect>
                                  </p:childTnLst>
                                </p:cTn>
                              </p:par>
                              <p:par>
                                <p:cTn id="23" presetID="22" presetClass="entr" presetSubtype="8" fill="hold" nodeType="withEffect">
                                  <p:stCondLst>
                                    <p:cond delay="125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750"/>
                                        <p:tgtEl>
                                          <p:spTgt spid="100"/>
                                        </p:tgtEl>
                                      </p:cBhvr>
                                    </p:animEffect>
                                  </p:childTnLst>
                                </p:cTn>
                              </p:par>
                              <p:par>
                                <p:cTn id="26" presetID="22" presetClass="entr" presetSubtype="8" fill="hold" nodeType="withEffect">
                                  <p:stCondLst>
                                    <p:cond delay="175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oint head infographic">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A2072B83-3E97-F244-A8B6-0A3C19940A1D}"/>
              </a:ext>
            </a:extLst>
          </p:cNvPr>
          <p:cNvSpPr>
            <a:spLocks/>
          </p:cNvSpPr>
          <p:nvPr userDrawn="1"/>
        </p:nvSpPr>
        <p:spPr bwMode="auto">
          <a:xfrm>
            <a:off x="4761863" y="2831712"/>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1" name="Freeform 80">
            <a:extLst>
              <a:ext uri="{FF2B5EF4-FFF2-40B4-BE49-F238E27FC236}">
                <a16:creationId xmlns:a16="http://schemas.microsoft.com/office/drawing/2014/main" id="{A94F7391-D089-584F-A7BD-D934B5F83816}"/>
              </a:ext>
            </a:extLst>
          </p:cNvPr>
          <p:cNvSpPr>
            <a:spLocks/>
          </p:cNvSpPr>
          <p:nvPr userDrawn="1"/>
        </p:nvSpPr>
        <p:spPr bwMode="auto">
          <a:xfrm>
            <a:off x="5169850" y="2260212"/>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2" name="Freeform 81">
            <a:extLst>
              <a:ext uri="{FF2B5EF4-FFF2-40B4-BE49-F238E27FC236}">
                <a16:creationId xmlns:a16="http://schemas.microsoft.com/office/drawing/2014/main" id="{5AB09E45-2388-8F4A-96AB-8C125B4988A5}"/>
              </a:ext>
            </a:extLst>
          </p:cNvPr>
          <p:cNvSpPr>
            <a:spLocks/>
          </p:cNvSpPr>
          <p:nvPr userDrawn="1"/>
        </p:nvSpPr>
        <p:spPr bwMode="auto">
          <a:xfrm>
            <a:off x="5844538" y="3274624"/>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3" name="Freeform 82">
            <a:extLst>
              <a:ext uri="{FF2B5EF4-FFF2-40B4-BE49-F238E27FC236}">
                <a16:creationId xmlns:a16="http://schemas.microsoft.com/office/drawing/2014/main" id="{33E4E425-23D3-3648-B289-153BA420EB87}"/>
              </a:ext>
            </a:extLst>
          </p:cNvPr>
          <p:cNvSpPr>
            <a:spLocks/>
          </p:cNvSpPr>
          <p:nvPr userDrawn="1"/>
        </p:nvSpPr>
        <p:spPr bwMode="auto">
          <a:xfrm>
            <a:off x="6454138" y="2423724"/>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7" name="Freeform 46">
            <a:extLst>
              <a:ext uri="{FF2B5EF4-FFF2-40B4-BE49-F238E27FC236}">
                <a16:creationId xmlns:a16="http://schemas.microsoft.com/office/drawing/2014/main" id="{A16BC3B0-980C-504A-A7AC-D14640BB54A5}"/>
              </a:ext>
            </a:extLst>
          </p:cNvPr>
          <p:cNvSpPr>
            <a:spLocks/>
          </p:cNvSpPr>
          <p:nvPr userDrawn="1"/>
        </p:nvSpPr>
        <p:spPr bwMode="auto">
          <a:xfrm>
            <a:off x="4086225" y="2038350"/>
            <a:ext cx="4014788" cy="4826000"/>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8" name="Freeform 47">
            <a:extLst>
              <a:ext uri="{FF2B5EF4-FFF2-40B4-BE49-F238E27FC236}">
                <a16:creationId xmlns:a16="http://schemas.microsoft.com/office/drawing/2014/main" id="{090857A7-80C1-9242-A481-F74DA82D96A3}"/>
              </a:ext>
            </a:extLst>
          </p:cNvPr>
          <p:cNvSpPr>
            <a:spLocks/>
          </p:cNvSpPr>
          <p:nvPr userDrawn="1"/>
        </p:nvSpPr>
        <p:spPr bwMode="auto">
          <a:xfrm>
            <a:off x="4706938" y="2713038"/>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9" name="Freeform 48">
            <a:extLst>
              <a:ext uri="{FF2B5EF4-FFF2-40B4-BE49-F238E27FC236}">
                <a16:creationId xmlns:a16="http://schemas.microsoft.com/office/drawing/2014/main" id="{D9D14F5B-93BB-8449-B1A2-64B8FF41A11F}"/>
              </a:ext>
            </a:extLst>
          </p:cNvPr>
          <p:cNvSpPr>
            <a:spLocks/>
          </p:cNvSpPr>
          <p:nvPr userDrawn="1"/>
        </p:nvSpPr>
        <p:spPr bwMode="auto">
          <a:xfrm>
            <a:off x="5114925" y="2141538"/>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0" name="Freeform 49">
            <a:extLst>
              <a:ext uri="{FF2B5EF4-FFF2-40B4-BE49-F238E27FC236}">
                <a16:creationId xmlns:a16="http://schemas.microsoft.com/office/drawing/2014/main" id="{A80F8D0A-1626-4A4B-8032-6598D650AB6A}"/>
              </a:ext>
            </a:extLst>
          </p:cNvPr>
          <p:cNvSpPr>
            <a:spLocks/>
          </p:cNvSpPr>
          <p:nvPr userDrawn="1"/>
        </p:nvSpPr>
        <p:spPr bwMode="auto">
          <a:xfrm>
            <a:off x="5789613" y="3155950"/>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1" name="Freeform 50">
            <a:extLst>
              <a:ext uri="{FF2B5EF4-FFF2-40B4-BE49-F238E27FC236}">
                <a16:creationId xmlns:a16="http://schemas.microsoft.com/office/drawing/2014/main" id="{0144FE42-ACB5-5F45-832C-07EC5E4FB635}"/>
              </a:ext>
            </a:extLst>
          </p:cNvPr>
          <p:cNvSpPr>
            <a:spLocks/>
          </p:cNvSpPr>
          <p:nvPr userDrawn="1"/>
        </p:nvSpPr>
        <p:spPr bwMode="auto">
          <a:xfrm>
            <a:off x="7099300" y="4410075"/>
            <a:ext cx="293688" cy="361950"/>
          </a:xfrm>
          <a:custGeom>
            <a:avLst/>
            <a:gdLst>
              <a:gd name="T0" fmla="*/ 44 w 77"/>
              <a:gd name="T1" fmla="*/ 0 h 95"/>
              <a:gd name="T2" fmla="*/ 0 w 77"/>
              <a:gd name="T3" fmla="*/ 19 h 95"/>
              <a:gd name="T4" fmla="*/ 66 w 77"/>
              <a:gd name="T5" fmla="*/ 92 h 95"/>
              <a:gd name="T6" fmla="*/ 75 w 77"/>
              <a:gd name="T7" fmla="*/ 84 h 95"/>
              <a:gd name="T8" fmla="*/ 44 w 77"/>
              <a:gd name="T9" fmla="*/ 0 h 95"/>
            </a:gdLst>
            <a:ahLst/>
            <a:cxnLst>
              <a:cxn ang="0">
                <a:pos x="T0" y="T1"/>
              </a:cxn>
              <a:cxn ang="0">
                <a:pos x="T2" y="T3"/>
              </a:cxn>
              <a:cxn ang="0">
                <a:pos x="T4" y="T5"/>
              </a:cxn>
              <a:cxn ang="0">
                <a:pos x="T6" y="T7"/>
              </a:cxn>
              <a:cxn ang="0">
                <a:pos x="T8" y="T9"/>
              </a:cxn>
            </a:cxnLst>
            <a:rect l="0" t="0" r="r" b="b"/>
            <a:pathLst>
              <a:path w="77" h="95">
                <a:moveTo>
                  <a:pt x="44" y="0"/>
                </a:moveTo>
                <a:cubicBezTo>
                  <a:pt x="30" y="9"/>
                  <a:pt x="16" y="16"/>
                  <a:pt x="0" y="19"/>
                </a:cubicBezTo>
                <a:cubicBezTo>
                  <a:pt x="14" y="41"/>
                  <a:pt x="40" y="74"/>
                  <a:pt x="66" y="92"/>
                </a:cubicBezTo>
                <a:cubicBezTo>
                  <a:pt x="71" y="95"/>
                  <a:pt x="77" y="90"/>
                  <a:pt x="75" y="84"/>
                </a:cubicBezTo>
                <a:cubicBezTo>
                  <a:pt x="59" y="53"/>
                  <a:pt x="47" y="21"/>
                  <a:pt x="44"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2" name="Freeform 51">
            <a:extLst>
              <a:ext uri="{FF2B5EF4-FFF2-40B4-BE49-F238E27FC236}">
                <a16:creationId xmlns:a16="http://schemas.microsoft.com/office/drawing/2014/main" id="{CE68927F-B6F5-AC4A-92E7-02D5C8AF7CF6}"/>
              </a:ext>
            </a:extLst>
          </p:cNvPr>
          <p:cNvSpPr>
            <a:spLocks/>
          </p:cNvSpPr>
          <p:nvPr userDrawn="1"/>
        </p:nvSpPr>
        <p:spPr bwMode="auto">
          <a:xfrm>
            <a:off x="6399213" y="2305050"/>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65" name="Group 64">
            <a:extLst>
              <a:ext uri="{FF2B5EF4-FFF2-40B4-BE49-F238E27FC236}">
                <a16:creationId xmlns:a16="http://schemas.microsoft.com/office/drawing/2014/main" id="{ACECC8B8-B96F-914D-A8EA-474D5239449A}"/>
              </a:ext>
            </a:extLst>
          </p:cNvPr>
          <p:cNvGrpSpPr/>
          <p:nvPr userDrawn="1"/>
        </p:nvGrpSpPr>
        <p:grpSpPr>
          <a:xfrm rot="16200000">
            <a:off x="10500457" y="1527024"/>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802C2648-3917-3B46-BFA1-83FD7F73B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5E1E1867-5774-6C4A-9B00-F691FE560E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68" name="Text Placeholder 23">
            <a:extLst>
              <a:ext uri="{FF2B5EF4-FFF2-40B4-BE49-F238E27FC236}">
                <a16:creationId xmlns:a16="http://schemas.microsoft.com/office/drawing/2014/main" id="{E3E1A3FC-E91A-E745-8138-E171F1C2E700}"/>
              </a:ext>
            </a:extLst>
          </p:cNvPr>
          <p:cNvSpPr>
            <a:spLocks noGrp="1"/>
          </p:cNvSpPr>
          <p:nvPr>
            <p:ph type="body" sz="quarter" idx="22" hasCustomPrompt="1"/>
          </p:nvPr>
        </p:nvSpPr>
        <p:spPr>
          <a:xfrm>
            <a:off x="2218231" y="873723"/>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69" name="Text Placeholder 23">
            <a:extLst>
              <a:ext uri="{FF2B5EF4-FFF2-40B4-BE49-F238E27FC236}">
                <a16:creationId xmlns:a16="http://schemas.microsoft.com/office/drawing/2014/main" id="{4D60CF12-E24B-304A-BBF5-E249EC36329E}"/>
              </a:ext>
            </a:extLst>
          </p:cNvPr>
          <p:cNvSpPr>
            <a:spLocks noGrp="1"/>
          </p:cNvSpPr>
          <p:nvPr>
            <p:ph type="body" sz="quarter" idx="28" hasCustomPrompt="1"/>
          </p:nvPr>
        </p:nvSpPr>
        <p:spPr>
          <a:xfrm>
            <a:off x="2218231" y="1474561"/>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70" name="Text Placeholder 23">
            <a:extLst>
              <a:ext uri="{FF2B5EF4-FFF2-40B4-BE49-F238E27FC236}">
                <a16:creationId xmlns:a16="http://schemas.microsoft.com/office/drawing/2014/main" id="{5FF78A61-2CF3-1047-A012-37BB2DB52255}"/>
              </a:ext>
            </a:extLst>
          </p:cNvPr>
          <p:cNvSpPr>
            <a:spLocks noGrp="1"/>
          </p:cNvSpPr>
          <p:nvPr>
            <p:ph type="body" sz="quarter" idx="37" hasCustomPrompt="1"/>
          </p:nvPr>
        </p:nvSpPr>
        <p:spPr>
          <a:xfrm>
            <a:off x="5499235" y="2391414"/>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71" name="Text Placeholder 23">
            <a:extLst>
              <a:ext uri="{FF2B5EF4-FFF2-40B4-BE49-F238E27FC236}">
                <a16:creationId xmlns:a16="http://schemas.microsoft.com/office/drawing/2014/main" id="{E3C30D0C-E9AA-8C4A-BE5E-FD358CB1C9B0}"/>
              </a:ext>
            </a:extLst>
          </p:cNvPr>
          <p:cNvSpPr>
            <a:spLocks noGrp="1"/>
          </p:cNvSpPr>
          <p:nvPr>
            <p:ph type="body" sz="quarter" idx="38" hasCustomPrompt="1"/>
          </p:nvPr>
        </p:nvSpPr>
        <p:spPr>
          <a:xfrm>
            <a:off x="4884630" y="324199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72" name="Text Placeholder 23">
            <a:extLst>
              <a:ext uri="{FF2B5EF4-FFF2-40B4-BE49-F238E27FC236}">
                <a16:creationId xmlns:a16="http://schemas.microsoft.com/office/drawing/2014/main" id="{9D08BCB3-64BC-4249-9967-2AD5521E83D5}"/>
              </a:ext>
            </a:extLst>
          </p:cNvPr>
          <p:cNvSpPr>
            <a:spLocks noGrp="1"/>
          </p:cNvSpPr>
          <p:nvPr>
            <p:ph type="body" sz="quarter" idx="39" hasCustomPrompt="1"/>
          </p:nvPr>
        </p:nvSpPr>
        <p:spPr>
          <a:xfrm>
            <a:off x="6728365" y="254686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73" name="Text Placeholder 23">
            <a:extLst>
              <a:ext uri="{FF2B5EF4-FFF2-40B4-BE49-F238E27FC236}">
                <a16:creationId xmlns:a16="http://schemas.microsoft.com/office/drawing/2014/main" id="{C22B0420-5A21-9E4D-82B9-4AECD8E619A8}"/>
              </a:ext>
            </a:extLst>
          </p:cNvPr>
          <p:cNvSpPr>
            <a:spLocks noGrp="1"/>
          </p:cNvSpPr>
          <p:nvPr>
            <p:ph type="body" sz="quarter" idx="40" hasCustomPrompt="1"/>
          </p:nvPr>
        </p:nvSpPr>
        <p:spPr>
          <a:xfrm>
            <a:off x="6387633" y="347117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74" name="Text Placeholder 23">
            <a:extLst>
              <a:ext uri="{FF2B5EF4-FFF2-40B4-BE49-F238E27FC236}">
                <a16:creationId xmlns:a16="http://schemas.microsoft.com/office/drawing/2014/main" id="{80CEE585-4AC1-2D48-9FC8-52CBAAF75AFA}"/>
              </a:ext>
            </a:extLst>
          </p:cNvPr>
          <p:cNvSpPr>
            <a:spLocks noGrp="1"/>
          </p:cNvSpPr>
          <p:nvPr>
            <p:ph type="body" sz="quarter" idx="41" hasCustomPrompt="1"/>
          </p:nvPr>
        </p:nvSpPr>
        <p:spPr>
          <a:xfrm>
            <a:off x="922936" y="285627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75" name="Text Placeholder 23">
            <a:extLst>
              <a:ext uri="{FF2B5EF4-FFF2-40B4-BE49-F238E27FC236}">
                <a16:creationId xmlns:a16="http://schemas.microsoft.com/office/drawing/2014/main" id="{8F79D5BE-911F-3E40-A354-9BDDDD9CDF9D}"/>
              </a:ext>
            </a:extLst>
          </p:cNvPr>
          <p:cNvSpPr>
            <a:spLocks noGrp="1"/>
          </p:cNvSpPr>
          <p:nvPr>
            <p:ph type="body" sz="quarter" idx="42" hasCustomPrompt="1"/>
          </p:nvPr>
        </p:nvSpPr>
        <p:spPr>
          <a:xfrm>
            <a:off x="922936" y="3457109"/>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76" name="Text Placeholder 23">
            <a:extLst>
              <a:ext uri="{FF2B5EF4-FFF2-40B4-BE49-F238E27FC236}">
                <a16:creationId xmlns:a16="http://schemas.microsoft.com/office/drawing/2014/main" id="{FC8D4400-C5AE-DD4C-A3FC-AA40BFBA8543}"/>
              </a:ext>
            </a:extLst>
          </p:cNvPr>
          <p:cNvSpPr>
            <a:spLocks noGrp="1"/>
          </p:cNvSpPr>
          <p:nvPr>
            <p:ph type="body" sz="quarter" idx="43" hasCustomPrompt="1"/>
          </p:nvPr>
        </p:nvSpPr>
        <p:spPr>
          <a:xfrm>
            <a:off x="8550532" y="285627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04</a:t>
            </a:r>
          </a:p>
        </p:txBody>
      </p:sp>
      <p:sp>
        <p:nvSpPr>
          <p:cNvPr id="77" name="Text Placeholder 23">
            <a:extLst>
              <a:ext uri="{FF2B5EF4-FFF2-40B4-BE49-F238E27FC236}">
                <a16:creationId xmlns:a16="http://schemas.microsoft.com/office/drawing/2014/main" id="{C4969EC4-F202-814B-B6A7-FE233167EA5E}"/>
              </a:ext>
            </a:extLst>
          </p:cNvPr>
          <p:cNvSpPr>
            <a:spLocks noGrp="1"/>
          </p:cNvSpPr>
          <p:nvPr>
            <p:ph type="body" sz="quarter" idx="44" hasCustomPrompt="1"/>
          </p:nvPr>
        </p:nvSpPr>
        <p:spPr>
          <a:xfrm>
            <a:off x="8550532" y="3457109"/>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78" name="Text Placeholder 23">
            <a:extLst>
              <a:ext uri="{FF2B5EF4-FFF2-40B4-BE49-F238E27FC236}">
                <a16:creationId xmlns:a16="http://schemas.microsoft.com/office/drawing/2014/main" id="{6D570640-8535-7443-B5CA-9CBF5B0B7947}"/>
              </a:ext>
            </a:extLst>
          </p:cNvPr>
          <p:cNvSpPr>
            <a:spLocks noGrp="1"/>
          </p:cNvSpPr>
          <p:nvPr>
            <p:ph type="body" sz="quarter" idx="45" hasCustomPrompt="1"/>
          </p:nvPr>
        </p:nvSpPr>
        <p:spPr>
          <a:xfrm>
            <a:off x="7768122" y="873723"/>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03</a:t>
            </a:r>
          </a:p>
        </p:txBody>
      </p:sp>
      <p:sp>
        <p:nvSpPr>
          <p:cNvPr id="79" name="Text Placeholder 23">
            <a:extLst>
              <a:ext uri="{FF2B5EF4-FFF2-40B4-BE49-F238E27FC236}">
                <a16:creationId xmlns:a16="http://schemas.microsoft.com/office/drawing/2014/main" id="{7E5E35C6-8F3A-4345-B047-6D851B480470}"/>
              </a:ext>
            </a:extLst>
          </p:cNvPr>
          <p:cNvSpPr>
            <a:spLocks noGrp="1"/>
          </p:cNvSpPr>
          <p:nvPr>
            <p:ph type="body" sz="quarter" idx="46" hasCustomPrompt="1"/>
          </p:nvPr>
        </p:nvSpPr>
        <p:spPr>
          <a:xfrm>
            <a:off x="7768122" y="1474561"/>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24560289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7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ad map infographic">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CB9F4D1-666C-B046-A5D3-7179B8C6F87B}"/>
              </a:ext>
            </a:extLst>
          </p:cNvPr>
          <p:cNvGrpSpPr/>
          <p:nvPr userDrawn="1"/>
        </p:nvGrpSpPr>
        <p:grpSpPr>
          <a:xfrm>
            <a:off x="23813" y="2527300"/>
            <a:ext cx="12152312" cy="4318001"/>
            <a:chOff x="23813" y="2527300"/>
            <a:chExt cx="12152312" cy="4318001"/>
          </a:xfrm>
        </p:grpSpPr>
        <p:sp>
          <p:nvSpPr>
            <p:cNvPr id="21" name="Freeform 6">
              <a:extLst>
                <a:ext uri="{FF2B5EF4-FFF2-40B4-BE49-F238E27FC236}">
                  <a16:creationId xmlns:a16="http://schemas.microsoft.com/office/drawing/2014/main" id="{6F0D1B58-3471-324D-8F79-9921CC86CE90}"/>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7">
              <a:extLst>
                <a:ext uri="{FF2B5EF4-FFF2-40B4-BE49-F238E27FC236}">
                  <a16:creationId xmlns:a16="http://schemas.microsoft.com/office/drawing/2014/main" id="{A942C048-86F5-4643-A9E0-8C0A30E75DA7}"/>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8">
              <a:extLst>
                <a:ext uri="{FF2B5EF4-FFF2-40B4-BE49-F238E27FC236}">
                  <a16:creationId xmlns:a16="http://schemas.microsoft.com/office/drawing/2014/main" id="{7CA6385C-DD42-2F42-B4B8-128906C76370}"/>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4" name="Freeform 9">
              <a:extLst>
                <a:ext uri="{FF2B5EF4-FFF2-40B4-BE49-F238E27FC236}">
                  <a16:creationId xmlns:a16="http://schemas.microsoft.com/office/drawing/2014/main" id="{F1128C37-0C82-A146-8D74-3160F018E941}"/>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10">
              <a:extLst>
                <a:ext uri="{FF2B5EF4-FFF2-40B4-BE49-F238E27FC236}">
                  <a16:creationId xmlns:a16="http://schemas.microsoft.com/office/drawing/2014/main" id="{322F953D-4BF5-724E-8D08-90BD4196745E}"/>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11">
              <a:extLst>
                <a:ext uri="{FF2B5EF4-FFF2-40B4-BE49-F238E27FC236}">
                  <a16:creationId xmlns:a16="http://schemas.microsoft.com/office/drawing/2014/main" id="{ED6D9D50-7BE1-8C4F-AD64-87E8930DF37E}"/>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12">
              <a:extLst>
                <a:ext uri="{FF2B5EF4-FFF2-40B4-BE49-F238E27FC236}">
                  <a16:creationId xmlns:a16="http://schemas.microsoft.com/office/drawing/2014/main" id="{CB372ABC-3E42-0A4C-9D0F-3CE7E477CDEA}"/>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13">
              <a:extLst>
                <a:ext uri="{FF2B5EF4-FFF2-40B4-BE49-F238E27FC236}">
                  <a16:creationId xmlns:a16="http://schemas.microsoft.com/office/drawing/2014/main" id="{C493BD20-A813-E641-BFBD-DAAE8D537EB3}"/>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14">
              <a:extLst>
                <a:ext uri="{FF2B5EF4-FFF2-40B4-BE49-F238E27FC236}">
                  <a16:creationId xmlns:a16="http://schemas.microsoft.com/office/drawing/2014/main" id="{E9B2D630-AA91-8741-A713-9C11530302E8}"/>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15">
              <a:extLst>
                <a:ext uri="{FF2B5EF4-FFF2-40B4-BE49-F238E27FC236}">
                  <a16:creationId xmlns:a16="http://schemas.microsoft.com/office/drawing/2014/main" id="{F6EDD9F4-7E83-0346-9CD0-7E410EAF065D}"/>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16">
              <a:extLst>
                <a:ext uri="{FF2B5EF4-FFF2-40B4-BE49-F238E27FC236}">
                  <a16:creationId xmlns:a16="http://schemas.microsoft.com/office/drawing/2014/main" id="{B9D41365-CA85-6644-8146-45B9D1E6BE05}"/>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17">
              <a:extLst>
                <a:ext uri="{FF2B5EF4-FFF2-40B4-BE49-F238E27FC236}">
                  <a16:creationId xmlns:a16="http://schemas.microsoft.com/office/drawing/2014/main" id="{474889AB-CBB3-5341-A88B-78DFF0956765}"/>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3" name="Freeform 18">
              <a:extLst>
                <a:ext uri="{FF2B5EF4-FFF2-40B4-BE49-F238E27FC236}">
                  <a16:creationId xmlns:a16="http://schemas.microsoft.com/office/drawing/2014/main" id="{1DDB244A-FF7D-274F-9A7A-47C7A4D3E0C4}"/>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4" name="Freeform 19">
              <a:extLst>
                <a:ext uri="{FF2B5EF4-FFF2-40B4-BE49-F238E27FC236}">
                  <a16:creationId xmlns:a16="http://schemas.microsoft.com/office/drawing/2014/main" id="{32FBE354-6AD8-B247-85E9-E9B531F5C82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20">
              <a:extLst>
                <a:ext uri="{FF2B5EF4-FFF2-40B4-BE49-F238E27FC236}">
                  <a16:creationId xmlns:a16="http://schemas.microsoft.com/office/drawing/2014/main" id="{9BBA005C-8D88-B04D-BA4B-A44B94911BE8}"/>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6" name="Freeform 21">
              <a:extLst>
                <a:ext uri="{FF2B5EF4-FFF2-40B4-BE49-F238E27FC236}">
                  <a16:creationId xmlns:a16="http://schemas.microsoft.com/office/drawing/2014/main" id="{B6DCEFE0-6AB2-2049-8FC3-32A0F6BFE699}"/>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7" name="Freeform 22">
              <a:extLst>
                <a:ext uri="{FF2B5EF4-FFF2-40B4-BE49-F238E27FC236}">
                  <a16:creationId xmlns:a16="http://schemas.microsoft.com/office/drawing/2014/main" id="{D5F7C58C-A5CB-FD47-BB4E-B98C9718B8B9}"/>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23">
              <a:extLst>
                <a:ext uri="{FF2B5EF4-FFF2-40B4-BE49-F238E27FC236}">
                  <a16:creationId xmlns:a16="http://schemas.microsoft.com/office/drawing/2014/main" id="{E75C9BBE-AAD4-8547-97FE-8B3139004A4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9" name="Freeform 24">
              <a:extLst>
                <a:ext uri="{FF2B5EF4-FFF2-40B4-BE49-F238E27FC236}">
                  <a16:creationId xmlns:a16="http://schemas.microsoft.com/office/drawing/2014/main" id="{58419422-6904-4741-A9BF-B4832CBE49CA}"/>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Freeform 25">
              <a:extLst>
                <a:ext uri="{FF2B5EF4-FFF2-40B4-BE49-F238E27FC236}">
                  <a16:creationId xmlns:a16="http://schemas.microsoft.com/office/drawing/2014/main" id="{ABEAAEAD-720B-8E4F-8784-B18D3D746A91}"/>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26">
              <a:extLst>
                <a:ext uri="{FF2B5EF4-FFF2-40B4-BE49-F238E27FC236}">
                  <a16:creationId xmlns:a16="http://schemas.microsoft.com/office/drawing/2014/main" id="{A6892A3B-BE09-7945-AE20-4DF87E11445C}"/>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2" name="Freeform 27">
              <a:extLst>
                <a:ext uri="{FF2B5EF4-FFF2-40B4-BE49-F238E27FC236}">
                  <a16:creationId xmlns:a16="http://schemas.microsoft.com/office/drawing/2014/main" id="{AC680E14-80E3-EA4F-B22D-D93DFE3090C8}"/>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3" name="Freeform 28">
              <a:extLst>
                <a:ext uri="{FF2B5EF4-FFF2-40B4-BE49-F238E27FC236}">
                  <a16:creationId xmlns:a16="http://schemas.microsoft.com/office/drawing/2014/main" id="{D6C2F2FB-A524-BB48-8A24-CBEBD5EE4927}"/>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29">
              <a:extLst>
                <a:ext uri="{FF2B5EF4-FFF2-40B4-BE49-F238E27FC236}">
                  <a16:creationId xmlns:a16="http://schemas.microsoft.com/office/drawing/2014/main" id="{6EE67A65-65D8-2942-BF04-7CB43050C025}"/>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46" name="Freeform 30">
            <a:extLst>
              <a:ext uri="{FF2B5EF4-FFF2-40B4-BE49-F238E27FC236}">
                <a16:creationId xmlns:a16="http://schemas.microsoft.com/office/drawing/2014/main" id="{165A169D-417E-7B4E-B7E6-5AF5ADC2977D}"/>
              </a:ext>
            </a:extLst>
          </p:cNvPr>
          <p:cNvSpPr>
            <a:spLocks/>
          </p:cNvSpPr>
          <p:nvPr/>
        </p:nvSpPr>
        <p:spPr bwMode="auto">
          <a:xfrm>
            <a:off x="6153150" y="4344988"/>
            <a:ext cx="1622425" cy="2279650"/>
          </a:xfrm>
          <a:custGeom>
            <a:avLst/>
            <a:gdLst>
              <a:gd name="T0" fmla="*/ 49 w 427"/>
              <a:gd name="T1" fmla="*/ 379 h 600"/>
              <a:gd name="T2" fmla="*/ 0 w 427"/>
              <a:gd name="T3" fmla="*/ 218 h 600"/>
              <a:gd name="T4" fmla="*/ 93 w 427"/>
              <a:gd name="T5" fmla="*/ 45 h 600"/>
              <a:gd name="T6" fmla="*/ 289 w 427"/>
              <a:gd name="T7" fmla="*/ 27 h 600"/>
              <a:gd name="T8" fmla="*/ 412 w 427"/>
              <a:gd name="T9" fmla="*/ 180 h 600"/>
              <a:gd name="T10" fmla="*/ 353 w 427"/>
              <a:gd name="T11" fmla="*/ 404 h 600"/>
              <a:gd name="T12" fmla="*/ 294 w 427"/>
              <a:gd name="T13" fmla="*/ 488 h 600"/>
              <a:gd name="T14" fmla="*/ 234 w 427"/>
              <a:gd name="T15" fmla="*/ 572 h 600"/>
              <a:gd name="T16" fmla="*/ 170 w 427"/>
              <a:gd name="T17" fmla="*/ 558 h 600"/>
              <a:gd name="T18" fmla="*/ 108 w 427"/>
              <a:gd name="T19" fmla="*/ 477 h 600"/>
              <a:gd name="T20" fmla="*/ 49 w 427"/>
              <a:gd name="T21" fmla="*/ 37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00">
                <a:moveTo>
                  <a:pt x="49" y="379"/>
                </a:moveTo>
                <a:cubicBezTo>
                  <a:pt x="23" y="329"/>
                  <a:pt x="0" y="275"/>
                  <a:pt x="0" y="218"/>
                </a:cubicBezTo>
                <a:cubicBezTo>
                  <a:pt x="0" y="150"/>
                  <a:pt x="36" y="82"/>
                  <a:pt x="93" y="45"/>
                </a:cubicBezTo>
                <a:cubicBezTo>
                  <a:pt x="150" y="7"/>
                  <a:pt x="226" y="0"/>
                  <a:pt x="289" y="27"/>
                </a:cubicBezTo>
                <a:cubicBezTo>
                  <a:pt x="352" y="53"/>
                  <a:pt x="400" y="113"/>
                  <a:pt x="412" y="180"/>
                </a:cubicBezTo>
                <a:cubicBezTo>
                  <a:pt x="427" y="258"/>
                  <a:pt x="396" y="338"/>
                  <a:pt x="353" y="404"/>
                </a:cubicBezTo>
                <a:cubicBezTo>
                  <a:pt x="335" y="433"/>
                  <a:pt x="315" y="461"/>
                  <a:pt x="294" y="488"/>
                </a:cubicBezTo>
                <a:cubicBezTo>
                  <a:pt x="274" y="515"/>
                  <a:pt x="256" y="546"/>
                  <a:pt x="234" y="572"/>
                </a:cubicBezTo>
                <a:cubicBezTo>
                  <a:pt x="210" y="600"/>
                  <a:pt x="188" y="580"/>
                  <a:pt x="170" y="558"/>
                </a:cubicBezTo>
                <a:cubicBezTo>
                  <a:pt x="148" y="532"/>
                  <a:pt x="128" y="505"/>
                  <a:pt x="108" y="477"/>
                </a:cubicBezTo>
                <a:cubicBezTo>
                  <a:pt x="87" y="445"/>
                  <a:pt x="67" y="413"/>
                  <a:pt x="49" y="379"/>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7" name="Freeform 32">
            <a:extLst>
              <a:ext uri="{FF2B5EF4-FFF2-40B4-BE49-F238E27FC236}">
                <a16:creationId xmlns:a16="http://schemas.microsoft.com/office/drawing/2014/main" id="{41D23F37-38D0-E643-B151-7D15379D56D3}"/>
              </a:ext>
            </a:extLst>
          </p:cNvPr>
          <p:cNvSpPr>
            <a:spLocks/>
          </p:cNvSpPr>
          <p:nvPr/>
        </p:nvSpPr>
        <p:spPr bwMode="auto">
          <a:xfrm>
            <a:off x="8462963" y="2876550"/>
            <a:ext cx="1241425" cy="1752600"/>
          </a:xfrm>
          <a:custGeom>
            <a:avLst/>
            <a:gdLst>
              <a:gd name="T0" fmla="*/ 38 w 327"/>
              <a:gd name="T1" fmla="*/ 291 h 461"/>
              <a:gd name="T2" fmla="*/ 0 w 327"/>
              <a:gd name="T3" fmla="*/ 168 h 461"/>
              <a:gd name="T4" fmla="*/ 71 w 327"/>
              <a:gd name="T5" fmla="*/ 35 h 461"/>
              <a:gd name="T6" fmla="*/ 221 w 327"/>
              <a:gd name="T7" fmla="*/ 21 h 461"/>
              <a:gd name="T8" fmla="*/ 316 w 327"/>
              <a:gd name="T9" fmla="*/ 139 h 461"/>
              <a:gd name="T10" fmla="*/ 271 w 327"/>
              <a:gd name="T11" fmla="*/ 311 h 461"/>
              <a:gd name="T12" fmla="*/ 226 w 327"/>
              <a:gd name="T13" fmla="*/ 375 h 461"/>
              <a:gd name="T14" fmla="*/ 179 w 327"/>
              <a:gd name="T15" fmla="*/ 439 h 461"/>
              <a:gd name="T16" fmla="*/ 130 w 327"/>
              <a:gd name="T17" fmla="*/ 429 h 461"/>
              <a:gd name="T18" fmla="*/ 83 w 327"/>
              <a:gd name="T19" fmla="*/ 366 h 461"/>
              <a:gd name="T20" fmla="*/ 38 w 327"/>
              <a:gd name="T21" fmla="*/ 29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461">
                <a:moveTo>
                  <a:pt x="38" y="291"/>
                </a:moveTo>
                <a:cubicBezTo>
                  <a:pt x="17" y="253"/>
                  <a:pt x="0" y="211"/>
                  <a:pt x="0" y="168"/>
                </a:cubicBezTo>
                <a:cubicBezTo>
                  <a:pt x="0" y="115"/>
                  <a:pt x="27" y="64"/>
                  <a:pt x="71" y="35"/>
                </a:cubicBezTo>
                <a:cubicBezTo>
                  <a:pt x="115" y="6"/>
                  <a:pt x="173" y="0"/>
                  <a:pt x="221" y="21"/>
                </a:cubicBezTo>
                <a:cubicBezTo>
                  <a:pt x="270" y="41"/>
                  <a:pt x="306" y="87"/>
                  <a:pt x="316" y="139"/>
                </a:cubicBezTo>
                <a:cubicBezTo>
                  <a:pt x="327" y="198"/>
                  <a:pt x="304" y="259"/>
                  <a:pt x="271" y="311"/>
                </a:cubicBezTo>
                <a:cubicBezTo>
                  <a:pt x="257" y="333"/>
                  <a:pt x="241" y="354"/>
                  <a:pt x="226" y="375"/>
                </a:cubicBezTo>
                <a:cubicBezTo>
                  <a:pt x="210" y="396"/>
                  <a:pt x="196" y="419"/>
                  <a:pt x="179" y="439"/>
                </a:cubicBezTo>
                <a:cubicBezTo>
                  <a:pt x="161" y="461"/>
                  <a:pt x="144" y="445"/>
                  <a:pt x="130" y="429"/>
                </a:cubicBezTo>
                <a:cubicBezTo>
                  <a:pt x="113" y="409"/>
                  <a:pt x="98" y="388"/>
                  <a:pt x="83" y="366"/>
                </a:cubicBezTo>
                <a:cubicBezTo>
                  <a:pt x="67" y="342"/>
                  <a:pt x="51" y="317"/>
                  <a:pt x="38" y="291"/>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0" name="Freeform 34">
            <a:extLst>
              <a:ext uri="{FF2B5EF4-FFF2-40B4-BE49-F238E27FC236}">
                <a16:creationId xmlns:a16="http://schemas.microsoft.com/office/drawing/2014/main" id="{C25984CA-DAD4-5B49-B7A8-B9D77C750167}"/>
              </a:ext>
            </a:extLst>
          </p:cNvPr>
          <p:cNvSpPr>
            <a:spLocks/>
          </p:cNvSpPr>
          <p:nvPr/>
        </p:nvSpPr>
        <p:spPr bwMode="auto">
          <a:xfrm>
            <a:off x="5962650" y="1927225"/>
            <a:ext cx="1025525" cy="1439863"/>
          </a:xfrm>
          <a:custGeom>
            <a:avLst/>
            <a:gdLst>
              <a:gd name="T0" fmla="*/ 32 w 270"/>
              <a:gd name="T1" fmla="*/ 239 h 379"/>
              <a:gd name="T2" fmla="*/ 0 w 270"/>
              <a:gd name="T3" fmla="*/ 138 h 379"/>
              <a:gd name="T4" fmla="*/ 59 w 270"/>
              <a:gd name="T5" fmla="*/ 28 h 379"/>
              <a:gd name="T6" fmla="*/ 183 w 270"/>
              <a:gd name="T7" fmla="*/ 16 h 379"/>
              <a:gd name="T8" fmla="*/ 261 w 270"/>
              <a:gd name="T9" fmla="*/ 113 h 379"/>
              <a:gd name="T10" fmla="*/ 224 w 270"/>
              <a:gd name="T11" fmla="*/ 255 h 379"/>
              <a:gd name="T12" fmla="*/ 187 w 270"/>
              <a:gd name="T13" fmla="*/ 308 h 379"/>
              <a:gd name="T14" fmla="*/ 148 w 270"/>
              <a:gd name="T15" fmla="*/ 361 h 379"/>
              <a:gd name="T16" fmla="*/ 108 w 270"/>
              <a:gd name="T17" fmla="*/ 353 h 379"/>
              <a:gd name="T18" fmla="*/ 69 w 270"/>
              <a:gd name="T19" fmla="*/ 301 h 379"/>
              <a:gd name="T20" fmla="*/ 32 w 270"/>
              <a:gd name="T21" fmla="*/ 2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379">
                <a:moveTo>
                  <a:pt x="32" y="239"/>
                </a:moveTo>
                <a:cubicBezTo>
                  <a:pt x="15" y="208"/>
                  <a:pt x="0" y="173"/>
                  <a:pt x="0" y="138"/>
                </a:cubicBezTo>
                <a:cubicBezTo>
                  <a:pt x="0" y="94"/>
                  <a:pt x="23" y="52"/>
                  <a:pt x="59" y="28"/>
                </a:cubicBezTo>
                <a:cubicBezTo>
                  <a:pt x="95" y="4"/>
                  <a:pt x="143" y="0"/>
                  <a:pt x="183" y="16"/>
                </a:cubicBezTo>
                <a:cubicBezTo>
                  <a:pt x="223" y="33"/>
                  <a:pt x="253" y="71"/>
                  <a:pt x="261" y="113"/>
                </a:cubicBezTo>
                <a:cubicBezTo>
                  <a:pt x="270" y="163"/>
                  <a:pt x="251" y="213"/>
                  <a:pt x="224" y="255"/>
                </a:cubicBezTo>
                <a:cubicBezTo>
                  <a:pt x="213" y="274"/>
                  <a:pt x="200" y="291"/>
                  <a:pt x="187" y="308"/>
                </a:cubicBezTo>
                <a:cubicBezTo>
                  <a:pt x="174" y="326"/>
                  <a:pt x="162" y="345"/>
                  <a:pt x="148" y="361"/>
                </a:cubicBezTo>
                <a:cubicBezTo>
                  <a:pt x="134" y="379"/>
                  <a:pt x="119" y="366"/>
                  <a:pt x="108" y="353"/>
                </a:cubicBezTo>
                <a:cubicBezTo>
                  <a:pt x="94" y="336"/>
                  <a:pt x="81" y="319"/>
                  <a:pt x="69" y="301"/>
                </a:cubicBezTo>
                <a:cubicBezTo>
                  <a:pt x="56" y="281"/>
                  <a:pt x="43" y="261"/>
                  <a:pt x="32" y="239"/>
                </a:cubicBezTo>
                <a:close/>
              </a:path>
            </a:pathLst>
          </a:custGeom>
          <a:solidFill>
            <a:schemeClr val="bg2"/>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3" name="Freeform 36">
            <a:extLst>
              <a:ext uri="{FF2B5EF4-FFF2-40B4-BE49-F238E27FC236}">
                <a16:creationId xmlns:a16="http://schemas.microsoft.com/office/drawing/2014/main" id="{9846172E-C52D-DC43-B6A3-B75AB8FC36E5}"/>
              </a:ext>
            </a:extLst>
          </p:cNvPr>
          <p:cNvSpPr>
            <a:spLocks/>
          </p:cNvSpPr>
          <p:nvPr/>
        </p:nvSpPr>
        <p:spPr bwMode="auto">
          <a:xfrm>
            <a:off x="9925050" y="1755775"/>
            <a:ext cx="695325" cy="976313"/>
          </a:xfrm>
          <a:custGeom>
            <a:avLst/>
            <a:gdLst>
              <a:gd name="T0" fmla="*/ 22 w 183"/>
              <a:gd name="T1" fmla="*/ 162 h 257"/>
              <a:gd name="T2" fmla="*/ 0 w 183"/>
              <a:gd name="T3" fmla="*/ 94 h 257"/>
              <a:gd name="T4" fmla="*/ 40 w 183"/>
              <a:gd name="T5" fmla="*/ 19 h 257"/>
              <a:gd name="T6" fmla="*/ 124 w 183"/>
              <a:gd name="T7" fmla="*/ 12 h 257"/>
              <a:gd name="T8" fmla="*/ 177 w 183"/>
              <a:gd name="T9" fmla="*/ 77 h 257"/>
              <a:gd name="T10" fmla="*/ 152 w 183"/>
              <a:gd name="T11" fmla="*/ 173 h 257"/>
              <a:gd name="T12" fmla="*/ 126 w 183"/>
              <a:gd name="T13" fmla="*/ 209 h 257"/>
              <a:gd name="T14" fmla="*/ 101 w 183"/>
              <a:gd name="T15" fmla="*/ 245 h 257"/>
              <a:gd name="T16" fmla="*/ 73 w 183"/>
              <a:gd name="T17" fmla="*/ 239 h 257"/>
              <a:gd name="T18" fmla="*/ 47 w 183"/>
              <a:gd name="T19" fmla="*/ 204 h 257"/>
              <a:gd name="T20" fmla="*/ 22 w 183"/>
              <a:gd name="T21" fmla="*/ 1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7">
                <a:moveTo>
                  <a:pt x="22" y="162"/>
                </a:moveTo>
                <a:cubicBezTo>
                  <a:pt x="10" y="141"/>
                  <a:pt x="0" y="118"/>
                  <a:pt x="0" y="94"/>
                </a:cubicBezTo>
                <a:cubicBezTo>
                  <a:pt x="0" y="64"/>
                  <a:pt x="16" y="35"/>
                  <a:pt x="40" y="19"/>
                </a:cubicBezTo>
                <a:cubicBezTo>
                  <a:pt x="65" y="3"/>
                  <a:pt x="97" y="0"/>
                  <a:pt x="124" y="12"/>
                </a:cubicBezTo>
                <a:cubicBezTo>
                  <a:pt x="151" y="23"/>
                  <a:pt x="171" y="48"/>
                  <a:pt x="177" y="77"/>
                </a:cubicBezTo>
                <a:cubicBezTo>
                  <a:pt x="183" y="111"/>
                  <a:pt x="170" y="145"/>
                  <a:pt x="152" y="173"/>
                </a:cubicBezTo>
                <a:cubicBezTo>
                  <a:pt x="144" y="186"/>
                  <a:pt x="135" y="197"/>
                  <a:pt x="126" y="209"/>
                </a:cubicBezTo>
                <a:cubicBezTo>
                  <a:pt x="118" y="221"/>
                  <a:pt x="110" y="234"/>
                  <a:pt x="101" y="245"/>
                </a:cubicBezTo>
                <a:cubicBezTo>
                  <a:pt x="91" y="257"/>
                  <a:pt x="81" y="248"/>
                  <a:pt x="73" y="239"/>
                </a:cubicBezTo>
                <a:cubicBezTo>
                  <a:pt x="64" y="228"/>
                  <a:pt x="55" y="216"/>
                  <a:pt x="47" y="204"/>
                </a:cubicBezTo>
                <a:cubicBezTo>
                  <a:pt x="38" y="191"/>
                  <a:pt x="29" y="177"/>
                  <a:pt x="22" y="162"/>
                </a:cubicBezTo>
                <a:close/>
              </a:path>
            </a:pathLst>
          </a:custGeom>
          <a:solidFill>
            <a:schemeClr val="bg2"/>
          </a:solid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1" name="Text Placeholder 23">
            <a:extLst>
              <a:ext uri="{FF2B5EF4-FFF2-40B4-BE49-F238E27FC236}">
                <a16:creationId xmlns:a16="http://schemas.microsoft.com/office/drawing/2014/main" id="{CF86596E-FAB3-9F41-94C4-08A1EBA470E0}"/>
              </a:ext>
            </a:extLst>
          </p:cNvPr>
          <p:cNvSpPr>
            <a:spLocks noGrp="1"/>
          </p:cNvSpPr>
          <p:nvPr>
            <p:ph type="body" sz="quarter" idx="41" hasCustomPrompt="1"/>
          </p:nvPr>
        </p:nvSpPr>
        <p:spPr>
          <a:xfrm>
            <a:off x="371860" y="1791405"/>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1984</a:t>
            </a:r>
          </a:p>
        </p:txBody>
      </p:sp>
      <p:sp>
        <p:nvSpPr>
          <p:cNvPr id="92" name="Text Placeholder 23">
            <a:extLst>
              <a:ext uri="{FF2B5EF4-FFF2-40B4-BE49-F238E27FC236}">
                <a16:creationId xmlns:a16="http://schemas.microsoft.com/office/drawing/2014/main" id="{26820660-D56E-D643-99D1-7A4D0C3E853F}"/>
              </a:ext>
            </a:extLst>
          </p:cNvPr>
          <p:cNvSpPr>
            <a:spLocks noGrp="1"/>
          </p:cNvSpPr>
          <p:nvPr>
            <p:ph type="body" sz="quarter" idx="42" hasCustomPrompt="1"/>
          </p:nvPr>
        </p:nvSpPr>
        <p:spPr>
          <a:xfrm>
            <a:off x="371860" y="2392243"/>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3" name="Text Placeholder 23">
            <a:extLst>
              <a:ext uri="{FF2B5EF4-FFF2-40B4-BE49-F238E27FC236}">
                <a16:creationId xmlns:a16="http://schemas.microsoft.com/office/drawing/2014/main" id="{6FD3E98C-2FFD-2349-93BC-E346A3A34499}"/>
              </a:ext>
            </a:extLst>
          </p:cNvPr>
          <p:cNvSpPr>
            <a:spLocks noGrp="1"/>
          </p:cNvSpPr>
          <p:nvPr>
            <p:ph type="body" sz="quarter" idx="43" hasCustomPrompt="1"/>
          </p:nvPr>
        </p:nvSpPr>
        <p:spPr>
          <a:xfrm>
            <a:off x="2781267" y="1789324"/>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1992</a:t>
            </a:r>
          </a:p>
        </p:txBody>
      </p:sp>
      <p:sp>
        <p:nvSpPr>
          <p:cNvPr id="94" name="Text Placeholder 23">
            <a:extLst>
              <a:ext uri="{FF2B5EF4-FFF2-40B4-BE49-F238E27FC236}">
                <a16:creationId xmlns:a16="http://schemas.microsoft.com/office/drawing/2014/main" id="{5EBFE906-620E-694B-8533-27DC85FBA19E}"/>
              </a:ext>
            </a:extLst>
          </p:cNvPr>
          <p:cNvSpPr>
            <a:spLocks noGrp="1"/>
          </p:cNvSpPr>
          <p:nvPr>
            <p:ph type="body" sz="quarter" idx="44" hasCustomPrompt="1"/>
          </p:nvPr>
        </p:nvSpPr>
        <p:spPr>
          <a:xfrm>
            <a:off x="2781267" y="2390162"/>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5" name="Text Placeholder 23">
            <a:extLst>
              <a:ext uri="{FF2B5EF4-FFF2-40B4-BE49-F238E27FC236}">
                <a16:creationId xmlns:a16="http://schemas.microsoft.com/office/drawing/2014/main" id="{E92968DB-1FE2-8747-9672-66D4688F9EF5}"/>
              </a:ext>
            </a:extLst>
          </p:cNvPr>
          <p:cNvSpPr>
            <a:spLocks noGrp="1"/>
          </p:cNvSpPr>
          <p:nvPr>
            <p:ph type="body" sz="quarter" idx="45" hasCustomPrompt="1"/>
          </p:nvPr>
        </p:nvSpPr>
        <p:spPr>
          <a:xfrm>
            <a:off x="382606" y="3671772"/>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2009</a:t>
            </a:r>
          </a:p>
        </p:txBody>
      </p:sp>
      <p:sp>
        <p:nvSpPr>
          <p:cNvPr id="96" name="Text Placeholder 23">
            <a:extLst>
              <a:ext uri="{FF2B5EF4-FFF2-40B4-BE49-F238E27FC236}">
                <a16:creationId xmlns:a16="http://schemas.microsoft.com/office/drawing/2014/main" id="{828FDFDE-9EC8-5144-9722-41C65AAC8FE2}"/>
              </a:ext>
            </a:extLst>
          </p:cNvPr>
          <p:cNvSpPr>
            <a:spLocks noGrp="1"/>
          </p:cNvSpPr>
          <p:nvPr>
            <p:ph type="body" sz="quarter" idx="46" hasCustomPrompt="1"/>
          </p:nvPr>
        </p:nvSpPr>
        <p:spPr>
          <a:xfrm>
            <a:off x="382606" y="4272610"/>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7" name="Text Placeholder 23">
            <a:extLst>
              <a:ext uri="{FF2B5EF4-FFF2-40B4-BE49-F238E27FC236}">
                <a16:creationId xmlns:a16="http://schemas.microsoft.com/office/drawing/2014/main" id="{7F1DE50C-65FD-584B-8513-3E497E58C46C}"/>
              </a:ext>
            </a:extLst>
          </p:cNvPr>
          <p:cNvSpPr>
            <a:spLocks noGrp="1"/>
          </p:cNvSpPr>
          <p:nvPr>
            <p:ph type="body" sz="quarter" idx="47" hasCustomPrompt="1"/>
          </p:nvPr>
        </p:nvSpPr>
        <p:spPr>
          <a:xfrm>
            <a:off x="2792013" y="3669691"/>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2019</a:t>
            </a:r>
          </a:p>
        </p:txBody>
      </p:sp>
      <p:sp>
        <p:nvSpPr>
          <p:cNvPr id="98" name="Text Placeholder 23">
            <a:extLst>
              <a:ext uri="{FF2B5EF4-FFF2-40B4-BE49-F238E27FC236}">
                <a16:creationId xmlns:a16="http://schemas.microsoft.com/office/drawing/2014/main" id="{0B5F8E1F-A8C4-354A-A774-2CA9763B4BD0}"/>
              </a:ext>
            </a:extLst>
          </p:cNvPr>
          <p:cNvSpPr>
            <a:spLocks noGrp="1"/>
          </p:cNvSpPr>
          <p:nvPr>
            <p:ph type="body" sz="quarter" idx="48" hasCustomPrompt="1"/>
          </p:nvPr>
        </p:nvSpPr>
        <p:spPr>
          <a:xfrm>
            <a:off x="2792013" y="4270529"/>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grpSp>
        <p:nvGrpSpPr>
          <p:cNvPr id="104" name="Group 103">
            <a:extLst>
              <a:ext uri="{FF2B5EF4-FFF2-40B4-BE49-F238E27FC236}">
                <a16:creationId xmlns:a16="http://schemas.microsoft.com/office/drawing/2014/main" id="{B78AD2BD-CB00-2344-8A02-5DEBA4C7DE72}"/>
              </a:ext>
            </a:extLst>
          </p:cNvPr>
          <p:cNvGrpSpPr/>
          <p:nvPr userDrawn="1"/>
        </p:nvGrpSpPr>
        <p:grpSpPr>
          <a:xfrm rot="16200000">
            <a:off x="10544241" y="5273593"/>
            <a:ext cx="2530305" cy="138107"/>
            <a:chOff x="2502568" y="6027821"/>
            <a:chExt cx="6689559" cy="365125"/>
          </a:xfrm>
        </p:grpSpPr>
        <p:pic>
          <p:nvPicPr>
            <p:cNvPr id="105" name="Picture 104" descr="Text, logo&#10;&#10;Description automatically generated">
              <a:extLst>
                <a:ext uri="{FF2B5EF4-FFF2-40B4-BE49-F238E27FC236}">
                  <a16:creationId xmlns:a16="http://schemas.microsoft.com/office/drawing/2014/main" id="{4BD06B09-BFFE-F14D-A979-A007A14886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6" name="Picture 105" descr="Text, logo&#10;&#10;Description automatically generated">
              <a:extLst>
                <a:ext uri="{FF2B5EF4-FFF2-40B4-BE49-F238E27FC236}">
                  <a16:creationId xmlns:a16="http://schemas.microsoft.com/office/drawing/2014/main" id="{FD731BE5-5367-3446-9FD7-F9005A182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07" name="Text Placeholder 23">
            <a:extLst>
              <a:ext uri="{FF2B5EF4-FFF2-40B4-BE49-F238E27FC236}">
                <a16:creationId xmlns:a16="http://schemas.microsoft.com/office/drawing/2014/main" id="{B51496B9-4E8A-214F-95AF-696A11793FAC}"/>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ROADMAP INFOGRAPHIC</a:t>
            </a:r>
          </a:p>
        </p:txBody>
      </p:sp>
      <p:sp>
        <p:nvSpPr>
          <p:cNvPr id="108" name="Freeform 31">
            <a:extLst>
              <a:ext uri="{FF2B5EF4-FFF2-40B4-BE49-F238E27FC236}">
                <a16:creationId xmlns:a16="http://schemas.microsoft.com/office/drawing/2014/main" id="{D71842C2-825E-C148-8A53-11E832343FD3}"/>
              </a:ext>
            </a:extLst>
          </p:cNvPr>
          <p:cNvSpPr>
            <a:spLocks/>
          </p:cNvSpPr>
          <p:nvPr userDrawn="1"/>
        </p:nvSpPr>
        <p:spPr bwMode="auto">
          <a:xfrm>
            <a:off x="6271733" y="4670426"/>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solidFill>
            <a:srgbClr val="FFC652"/>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9" name="Freeform 33">
            <a:extLst>
              <a:ext uri="{FF2B5EF4-FFF2-40B4-BE49-F238E27FC236}">
                <a16:creationId xmlns:a16="http://schemas.microsoft.com/office/drawing/2014/main" id="{DDB570EF-8B49-8045-B654-C0421FAF0686}"/>
              </a:ext>
            </a:extLst>
          </p:cNvPr>
          <p:cNvSpPr>
            <a:spLocks/>
          </p:cNvSpPr>
          <p:nvPr userDrawn="1"/>
        </p:nvSpPr>
        <p:spPr bwMode="auto">
          <a:xfrm>
            <a:off x="8609712" y="3048000"/>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solidFill>
            <a:srgbClr val="F3BDB7"/>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0" name="Freeform 35">
            <a:extLst>
              <a:ext uri="{FF2B5EF4-FFF2-40B4-BE49-F238E27FC236}">
                <a16:creationId xmlns:a16="http://schemas.microsoft.com/office/drawing/2014/main" id="{2A8E5615-29FC-834B-8A85-84997E915C84}"/>
              </a:ext>
            </a:extLst>
          </p:cNvPr>
          <p:cNvSpPr>
            <a:spLocks/>
          </p:cNvSpPr>
          <p:nvPr userDrawn="1"/>
        </p:nvSpPr>
        <p:spPr bwMode="auto">
          <a:xfrm>
            <a:off x="6046787" y="208183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1" name="Freeform 37">
            <a:extLst>
              <a:ext uri="{FF2B5EF4-FFF2-40B4-BE49-F238E27FC236}">
                <a16:creationId xmlns:a16="http://schemas.microsoft.com/office/drawing/2014/main" id="{DD5F6DBD-F5B3-8A41-94B2-E04CBB9B9E2B}"/>
              </a:ext>
            </a:extLst>
          </p:cNvPr>
          <p:cNvSpPr>
            <a:spLocks/>
          </p:cNvSpPr>
          <p:nvPr userDrawn="1"/>
        </p:nvSpPr>
        <p:spPr bwMode="auto">
          <a:xfrm>
            <a:off x="9996043" y="1876425"/>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solidFill>
            <a:srgbClr val="FFC652"/>
          </a:solidFill>
          <a:ln w="22225"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2" name="Text Placeholder 23">
            <a:extLst>
              <a:ext uri="{FF2B5EF4-FFF2-40B4-BE49-F238E27FC236}">
                <a16:creationId xmlns:a16="http://schemas.microsoft.com/office/drawing/2014/main" id="{F1327C85-FA76-5C48-9617-C33AF52BF48F}"/>
              </a:ext>
            </a:extLst>
          </p:cNvPr>
          <p:cNvSpPr>
            <a:spLocks noGrp="1"/>
          </p:cNvSpPr>
          <p:nvPr>
            <p:ph type="body" sz="quarter" idx="49" hasCustomPrompt="1"/>
          </p:nvPr>
        </p:nvSpPr>
        <p:spPr>
          <a:xfrm>
            <a:off x="6346635" y="4850767"/>
            <a:ext cx="1208278" cy="721909"/>
          </a:xfrm>
        </p:spPr>
        <p:txBody>
          <a:bodyPr anchor="ctr">
            <a:noAutofit/>
          </a:bodyPr>
          <a:lstStyle>
            <a:lvl1pPr marL="0" indent="0" algn="ctr">
              <a:buNone/>
              <a:defRPr sz="4400" b="1" i="0">
                <a:solidFill>
                  <a:srgbClr val="231F20"/>
                </a:solidFill>
                <a:latin typeface="Amatic SC" pitchFamily="2" charset="0"/>
              </a:defRPr>
            </a:lvl1pPr>
          </a:lstStyle>
          <a:p>
            <a:pPr lvl="0"/>
            <a:r>
              <a:rPr lang="en-US" dirty="0"/>
              <a:t>1984</a:t>
            </a:r>
          </a:p>
        </p:txBody>
      </p:sp>
      <p:sp>
        <p:nvSpPr>
          <p:cNvPr id="113" name="Text Placeholder 23">
            <a:extLst>
              <a:ext uri="{FF2B5EF4-FFF2-40B4-BE49-F238E27FC236}">
                <a16:creationId xmlns:a16="http://schemas.microsoft.com/office/drawing/2014/main" id="{34B3C151-73AB-F842-A735-5521F4A88DD3}"/>
              </a:ext>
            </a:extLst>
          </p:cNvPr>
          <p:cNvSpPr>
            <a:spLocks noGrp="1"/>
          </p:cNvSpPr>
          <p:nvPr>
            <p:ph type="body" sz="quarter" idx="50" hasCustomPrompt="1"/>
          </p:nvPr>
        </p:nvSpPr>
        <p:spPr>
          <a:xfrm>
            <a:off x="8609712" y="3173614"/>
            <a:ext cx="961326" cy="721909"/>
          </a:xfrm>
        </p:spPr>
        <p:txBody>
          <a:bodyPr anchor="ctr">
            <a:noAutofit/>
          </a:bodyPr>
          <a:lstStyle>
            <a:lvl1pPr marL="0" indent="0" algn="ctr">
              <a:buNone/>
              <a:defRPr sz="4000" b="1" i="0">
                <a:solidFill>
                  <a:srgbClr val="231F20"/>
                </a:solidFill>
                <a:latin typeface="Amatic SC" pitchFamily="2" charset="0"/>
              </a:defRPr>
            </a:lvl1pPr>
          </a:lstStyle>
          <a:p>
            <a:pPr lvl="0"/>
            <a:r>
              <a:rPr lang="en-US" dirty="0"/>
              <a:t>1992</a:t>
            </a:r>
          </a:p>
        </p:txBody>
      </p:sp>
      <p:sp>
        <p:nvSpPr>
          <p:cNvPr id="114" name="Text Placeholder 23">
            <a:extLst>
              <a:ext uri="{FF2B5EF4-FFF2-40B4-BE49-F238E27FC236}">
                <a16:creationId xmlns:a16="http://schemas.microsoft.com/office/drawing/2014/main" id="{8B40C4D2-4CA5-5146-9775-4417387C3258}"/>
              </a:ext>
            </a:extLst>
          </p:cNvPr>
          <p:cNvSpPr>
            <a:spLocks noGrp="1"/>
          </p:cNvSpPr>
          <p:nvPr>
            <p:ph type="body" sz="quarter" idx="51" hasCustomPrompt="1"/>
          </p:nvPr>
        </p:nvSpPr>
        <p:spPr>
          <a:xfrm>
            <a:off x="6046788" y="2144818"/>
            <a:ext cx="779653" cy="721909"/>
          </a:xfrm>
        </p:spPr>
        <p:txBody>
          <a:bodyPr anchor="ctr">
            <a:noAutofit/>
          </a:bodyPr>
          <a:lstStyle>
            <a:lvl1pPr marL="0" indent="0" algn="ctr">
              <a:buNone/>
              <a:defRPr sz="3600" b="1" i="0">
                <a:solidFill>
                  <a:srgbClr val="231F20"/>
                </a:solidFill>
                <a:latin typeface="Amatic SC" pitchFamily="2" charset="0"/>
              </a:defRPr>
            </a:lvl1pPr>
          </a:lstStyle>
          <a:p>
            <a:pPr lvl="0"/>
            <a:r>
              <a:rPr lang="en-US" dirty="0"/>
              <a:t>2009</a:t>
            </a:r>
          </a:p>
        </p:txBody>
      </p:sp>
      <p:sp>
        <p:nvSpPr>
          <p:cNvPr id="115" name="Text Placeholder 23">
            <a:extLst>
              <a:ext uri="{FF2B5EF4-FFF2-40B4-BE49-F238E27FC236}">
                <a16:creationId xmlns:a16="http://schemas.microsoft.com/office/drawing/2014/main" id="{CE5D70D3-15E8-FD4C-A7B1-1156467A2BB6}"/>
              </a:ext>
            </a:extLst>
          </p:cNvPr>
          <p:cNvSpPr>
            <a:spLocks noGrp="1"/>
          </p:cNvSpPr>
          <p:nvPr>
            <p:ph type="body" sz="quarter" idx="52" hasCustomPrompt="1"/>
          </p:nvPr>
        </p:nvSpPr>
        <p:spPr>
          <a:xfrm>
            <a:off x="9952735" y="1973263"/>
            <a:ext cx="639953" cy="334962"/>
          </a:xfrm>
        </p:spPr>
        <p:txBody>
          <a:bodyPr anchor="ctr">
            <a:noAutofit/>
          </a:bodyPr>
          <a:lstStyle>
            <a:lvl1pPr marL="0" indent="0" algn="ctr">
              <a:buNone/>
              <a:defRPr sz="2600" b="1" i="0">
                <a:solidFill>
                  <a:srgbClr val="231F20"/>
                </a:solidFill>
                <a:latin typeface="Amatic SC" pitchFamily="2" charset="0"/>
              </a:defRPr>
            </a:lvl1pPr>
          </a:lstStyle>
          <a:p>
            <a:pPr lvl="0"/>
            <a:r>
              <a:rPr lang="en-US" dirty="0"/>
              <a:t>2019</a:t>
            </a:r>
          </a:p>
        </p:txBody>
      </p:sp>
      <p:sp>
        <p:nvSpPr>
          <p:cNvPr id="116" name="Freeform 31">
            <a:extLst>
              <a:ext uri="{FF2B5EF4-FFF2-40B4-BE49-F238E27FC236}">
                <a16:creationId xmlns:a16="http://schemas.microsoft.com/office/drawing/2014/main" id="{61C46C5C-9F37-8B49-AEC5-FA1397044D59}"/>
              </a:ext>
            </a:extLst>
          </p:cNvPr>
          <p:cNvSpPr>
            <a:spLocks/>
          </p:cNvSpPr>
          <p:nvPr userDrawn="1"/>
        </p:nvSpPr>
        <p:spPr bwMode="auto">
          <a:xfrm>
            <a:off x="6281738" y="4503738"/>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7" name="Freeform 33">
            <a:extLst>
              <a:ext uri="{FF2B5EF4-FFF2-40B4-BE49-F238E27FC236}">
                <a16:creationId xmlns:a16="http://schemas.microsoft.com/office/drawing/2014/main" id="{FBA50FD2-1D56-F646-BA3B-ED27E16F74C4}"/>
              </a:ext>
            </a:extLst>
          </p:cNvPr>
          <p:cNvSpPr>
            <a:spLocks/>
          </p:cNvSpPr>
          <p:nvPr userDrawn="1"/>
        </p:nvSpPr>
        <p:spPr bwMode="auto">
          <a:xfrm>
            <a:off x="8561388" y="3001963"/>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8" name="Freeform 35">
            <a:extLst>
              <a:ext uri="{FF2B5EF4-FFF2-40B4-BE49-F238E27FC236}">
                <a16:creationId xmlns:a16="http://schemas.microsoft.com/office/drawing/2014/main" id="{7D3EEBF7-63D8-AE43-ABEC-4CF76063CAE0}"/>
              </a:ext>
            </a:extLst>
          </p:cNvPr>
          <p:cNvSpPr>
            <a:spLocks/>
          </p:cNvSpPr>
          <p:nvPr userDrawn="1"/>
        </p:nvSpPr>
        <p:spPr bwMode="auto">
          <a:xfrm>
            <a:off x="6046788" y="202565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no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9" name="Freeform 37">
            <a:extLst>
              <a:ext uri="{FF2B5EF4-FFF2-40B4-BE49-F238E27FC236}">
                <a16:creationId xmlns:a16="http://schemas.microsoft.com/office/drawing/2014/main" id="{2611B2C1-A7F6-844A-83C4-1992E7BE4B25}"/>
              </a:ext>
            </a:extLst>
          </p:cNvPr>
          <p:cNvSpPr>
            <a:spLocks/>
          </p:cNvSpPr>
          <p:nvPr userDrawn="1"/>
        </p:nvSpPr>
        <p:spPr bwMode="auto">
          <a:xfrm>
            <a:off x="9982200" y="1824038"/>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no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Tree>
    <p:extLst>
      <p:ext uri="{BB962C8B-B14F-4D97-AF65-F5344CB8AC3E}">
        <p14:creationId xmlns:p14="http://schemas.microsoft.com/office/powerpoint/2010/main" val="1096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ne infographic">
    <p:spTree>
      <p:nvGrpSpPr>
        <p:cNvPr id="1" name=""/>
        <p:cNvGrpSpPr/>
        <p:nvPr/>
      </p:nvGrpSpPr>
      <p:grpSpPr>
        <a:xfrm>
          <a:off x="0" y="0"/>
          <a:ext cx="0" cy="0"/>
          <a:chOff x="0" y="0"/>
          <a:chExt cx="0" cy="0"/>
        </a:xfrm>
      </p:grpSpPr>
      <p:sp>
        <p:nvSpPr>
          <p:cNvPr id="118" name="Freeform 30">
            <a:extLst>
              <a:ext uri="{FF2B5EF4-FFF2-40B4-BE49-F238E27FC236}">
                <a16:creationId xmlns:a16="http://schemas.microsoft.com/office/drawing/2014/main" id="{AE1252B5-ECEC-6048-A9A1-70D04D5452F7}"/>
              </a:ext>
            </a:extLst>
          </p:cNvPr>
          <p:cNvSpPr>
            <a:spLocks/>
          </p:cNvSpPr>
          <p:nvPr userDrawn="1"/>
        </p:nvSpPr>
        <p:spPr bwMode="auto">
          <a:xfrm>
            <a:off x="4875045" y="6156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56" name="Group 55">
            <a:extLst>
              <a:ext uri="{FF2B5EF4-FFF2-40B4-BE49-F238E27FC236}">
                <a16:creationId xmlns:a16="http://schemas.microsoft.com/office/drawing/2014/main" id="{2A81B2DB-8D23-9841-BC29-A24C025F1AAD}"/>
              </a:ext>
            </a:extLst>
          </p:cNvPr>
          <p:cNvGrpSpPr/>
          <p:nvPr userDrawn="1"/>
        </p:nvGrpSpPr>
        <p:grpSpPr>
          <a:xfrm>
            <a:off x="1970164" y="2035175"/>
            <a:ext cx="1720850" cy="3398838"/>
            <a:chOff x="2840038" y="1722438"/>
            <a:chExt cx="1720850" cy="3398838"/>
          </a:xfrm>
        </p:grpSpPr>
        <p:sp>
          <p:nvSpPr>
            <p:cNvPr id="57" name="Freeform 10">
              <a:extLst>
                <a:ext uri="{FF2B5EF4-FFF2-40B4-BE49-F238E27FC236}">
                  <a16:creationId xmlns:a16="http://schemas.microsoft.com/office/drawing/2014/main" id="{07EFE8EC-2FFE-5944-98E0-972BF5687D36}"/>
                </a:ext>
              </a:extLst>
            </p:cNvPr>
            <p:cNvSpPr>
              <a:spLocks/>
            </p:cNvSpPr>
            <p:nvPr/>
          </p:nvSpPr>
          <p:spPr bwMode="auto">
            <a:xfrm>
              <a:off x="2840038" y="1722438"/>
              <a:ext cx="1720850" cy="3398838"/>
            </a:xfrm>
            <a:custGeom>
              <a:avLst/>
              <a:gdLst>
                <a:gd name="T0" fmla="*/ 438 w 452"/>
                <a:gd name="T1" fmla="*/ 610 h 892"/>
                <a:gd name="T2" fmla="*/ 441 w 452"/>
                <a:gd name="T3" fmla="*/ 761 h 892"/>
                <a:gd name="T4" fmla="*/ 415 w 452"/>
                <a:gd name="T5" fmla="*/ 876 h 892"/>
                <a:gd name="T6" fmla="*/ 338 w 452"/>
                <a:gd name="T7" fmla="*/ 892 h 892"/>
                <a:gd name="T8" fmla="*/ 105 w 452"/>
                <a:gd name="T9" fmla="*/ 892 h 892"/>
                <a:gd name="T10" fmla="*/ 55 w 452"/>
                <a:gd name="T11" fmla="*/ 888 h 892"/>
                <a:gd name="T12" fmla="*/ 17 w 452"/>
                <a:gd name="T13" fmla="*/ 859 h 892"/>
                <a:gd name="T14" fmla="*/ 9 w 452"/>
                <a:gd name="T15" fmla="*/ 825 h 892"/>
                <a:gd name="T16" fmla="*/ 5 w 452"/>
                <a:gd name="T17" fmla="*/ 740 h 892"/>
                <a:gd name="T18" fmla="*/ 9 w 452"/>
                <a:gd name="T19" fmla="*/ 581 h 892"/>
                <a:gd name="T20" fmla="*/ 9 w 452"/>
                <a:gd name="T21" fmla="*/ 499 h 892"/>
                <a:gd name="T22" fmla="*/ 10 w 452"/>
                <a:gd name="T23" fmla="*/ 416 h 892"/>
                <a:gd name="T24" fmla="*/ 11 w 452"/>
                <a:gd name="T25" fmla="*/ 85 h 892"/>
                <a:gd name="T26" fmla="*/ 24 w 452"/>
                <a:gd name="T27" fmla="*/ 27 h 892"/>
                <a:gd name="T28" fmla="*/ 110 w 452"/>
                <a:gd name="T29" fmla="*/ 1 h 892"/>
                <a:gd name="T30" fmla="*/ 254 w 452"/>
                <a:gd name="T31" fmla="*/ 4 h 892"/>
                <a:gd name="T32" fmla="*/ 326 w 452"/>
                <a:gd name="T33" fmla="*/ 6 h 892"/>
                <a:gd name="T34" fmla="*/ 392 w 452"/>
                <a:gd name="T35" fmla="*/ 7 h 892"/>
                <a:gd name="T36" fmla="*/ 432 w 452"/>
                <a:gd name="T37" fmla="*/ 30 h 892"/>
                <a:gd name="T38" fmla="*/ 443 w 452"/>
                <a:gd name="T39" fmla="*/ 94 h 892"/>
                <a:gd name="T40" fmla="*/ 443 w 452"/>
                <a:gd name="T41" fmla="*/ 176 h 892"/>
                <a:gd name="T42" fmla="*/ 438 w 452"/>
                <a:gd name="T43" fmla="*/ 61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892">
                  <a:moveTo>
                    <a:pt x="438" y="610"/>
                  </a:moveTo>
                  <a:cubicBezTo>
                    <a:pt x="438" y="660"/>
                    <a:pt x="440" y="711"/>
                    <a:pt x="441" y="761"/>
                  </a:cubicBezTo>
                  <a:cubicBezTo>
                    <a:pt x="443" y="800"/>
                    <a:pt x="452" y="850"/>
                    <a:pt x="415" y="876"/>
                  </a:cubicBezTo>
                  <a:cubicBezTo>
                    <a:pt x="393" y="892"/>
                    <a:pt x="364" y="892"/>
                    <a:pt x="338" y="892"/>
                  </a:cubicBezTo>
                  <a:cubicBezTo>
                    <a:pt x="260" y="892"/>
                    <a:pt x="182" y="892"/>
                    <a:pt x="105" y="892"/>
                  </a:cubicBezTo>
                  <a:cubicBezTo>
                    <a:pt x="88" y="892"/>
                    <a:pt x="71" y="892"/>
                    <a:pt x="55" y="888"/>
                  </a:cubicBezTo>
                  <a:cubicBezTo>
                    <a:pt x="40" y="883"/>
                    <a:pt x="24" y="874"/>
                    <a:pt x="17" y="859"/>
                  </a:cubicBezTo>
                  <a:cubicBezTo>
                    <a:pt x="11" y="849"/>
                    <a:pt x="10" y="836"/>
                    <a:pt x="9" y="825"/>
                  </a:cubicBezTo>
                  <a:cubicBezTo>
                    <a:pt x="7" y="797"/>
                    <a:pt x="6" y="769"/>
                    <a:pt x="5" y="740"/>
                  </a:cubicBezTo>
                  <a:cubicBezTo>
                    <a:pt x="4" y="688"/>
                    <a:pt x="0" y="633"/>
                    <a:pt x="9" y="581"/>
                  </a:cubicBezTo>
                  <a:cubicBezTo>
                    <a:pt x="13" y="555"/>
                    <a:pt x="9" y="526"/>
                    <a:pt x="9" y="499"/>
                  </a:cubicBezTo>
                  <a:cubicBezTo>
                    <a:pt x="9" y="472"/>
                    <a:pt x="9" y="444"/>
                    <a:pt x="10" y="416"/>
                  </a:cubicBezTo>
                  <a:cubicBezTo>
                    <a:pt x="10" y="306"/>
                    <a:pt x="11" y="195"/>
                    <a:pt x="11" y="85"/>
                  </a:cubicBezTo>
                  <a:cubicBezTo>
                    <a:pt x="11" y="65"/>
                    <a:pt x="12" y="43"/>
                    <a:pt x="24" y="27"/>
                  </a:cubicBezTo>
                  <a:cubicBezTo>
                    <a:pt x="42" y="2"/>
                    <a:pt x="78" y="0"/>
                    <a:pt x="110" y="1"/>
                  </a:cubicBezTo>
                  <a:cubicBezTo>
                    <a:pt x="158" y="2"/>
                    <a:pt x="206" y="3"/>
                    <a:pt x="254" y="4"/>
                  </a:cubicBezTo>
                  <a:cubicBezTo>
                    <a:pt x="278" y="4"/>
                    <a:pt x="302" y="5"/>
                    <a:pt x="326" y="6"/>
                  </a:cubicBezTo>
                  <a:cubicBezTo>
                    <a:pt x="348" y="6"/>
                    <a:pt x="370" y="2"/>
                    <a:pt x="392" y="7"/>
                  </a:cubicBezTo>
                  <a:cubicBezTo>
                    <a:pt x="407" y="10"/>
                    <a:pt x="422" y="18"/>
                    <a:pt x="432" y="30"/>
                  </a:cubicBezTo>
                  <a:cubicBezTo>
                    <a:pt x="445" y="49"/>
                    <a:pt x="445" y="72"/>
                    <a:pt x="443" y="94"/>
                  </a:cubicBezTo>
                  <a:cubicBezTo>
                    <a:pt x="442" y="121"/>
                    <a:pt x="443" y="149"/>
                    <a:pt x="443" y="176"/>
                  </a:cubicBezTo>
                  <a:cubicBezTo>
                    <a:pt x="443" y="321"/>
                    <a:pt x="436" y="465"/>
                    <a:pt x="438" y="61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8" name="Freeform 11">
              <a:extLst>
                <a:ext uri="{FF2B5EF4-FFF2-40B4-BE49-F238E27FC236}">
                  <a16:creationId xmlns:a16="http://schemas.microsoft.com/office/drawing/2014/main" id="{E7D85D73-EF65-E64A-9378-219E7D885A95}"/>
                </a:ext>
              </a:extLst>
            </p:cNvPr>
            <p:cNvSpPr>
              <a:spLocks/>
            </p:cNvSpPr>
            <p:nvPr/>
          </p:nvSpPr>
          <p:spPr bwMode="auto">
            <a:xfrm>
              <a:off x="3236913" y="1725613"/>
              <a:ext cx="912813" cy="201613"/>
            </a:xfrm>
            <a:custGeom>
              <a:avLst/>
              <a:gdLst>
                <a:gd name="T0" fmla="*/ 0 w 240"/>
                <a:gd name="T1" fmla="*/ 0 h 53"/>
                <a:gd name="T2" fmla="*/ 5 w 240"/>
                <a:gd name="T3" fmla="*/ 22 h 53"/>
                <a:gd name="T4" fmla="*/ 16 w 240"/>
                <a:gd name="T5" fmla="*/ 42 h 53"/>
                <a:gd name="T6" fmla="*/ 40 w 240"/>
                <a:gd name="T7" fmla="*/ 48 h 53"/>
                <a:gd name="T8" fmla="*/ 197 w 240"/>
                <a:gd name="T9" fmla="*/ 50 h 53"/>
                <a:gd name="T10" fmla="*/ 223 w 240"/>
                <a:gd name="T11" fmla="*/ 43 h 53"/>
                <a:gd name="T12" fmla="*/ 240 w 240"/>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240" h="53">
                  <a:moveTo>
                    <a:pt x="0" y="0"/>
                  </a:moveTo>
                  <a:cubicBezTo>
                    <a:pt x="3" y="7"/>
                    <a:pt x="4" y="15"/>
                    <a:pt x="5" y="22"/>
                  </a:cubicBezTo>
                  <a:cubicBezTo>
                    <a:pt x="7" y="30"/>
                    <a:pt x="10" y="37"/>
                    <a:pt x="16" y="42"/>
                  </a:cubicBezTo>
                  <a:cubicBezTo>
                    <a:pt x="23" y="47"/>
                    <a:pt x="32" y="47"/>
                    <a:pt x="40" y="48"/>
                  </a:cubicBezTo>
                  <a:cubicBezTo>
                    <a:pt x="92" y="50"/>
                    <a:pt x="145" y="53"/>
                    <a:pt x="197" y="50"/>
                  </a:cubicBezTo>
                  <a:cubicBezTo>
                    <a:pt x="206" y="49"/>
                    <a:pt x="215" y="48"/>
                    <a:pt x="223" y="43"/>
                  </a:cubicBezTo>
                  <a:cubicBezTo>
                    <a:pt x="234" y="35"/>
                    <a:pt x="238" y="20"/>
                    <a:pt x="240" y="7"/>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53" name="Freeform 6">
            <a:extLst>
              <a:ext uri="{FF2B5EF4-FFF2-40B4-BE49-F238E27FC236}">
                <a16:creationId xmlns:a16="http://schemas.microsoft.com/office/drawing/2014/main" id="{9233132E-6691-9746-9AB6-8709AB59D77C}"/>
              </a:ext>
            </a:extLst>
          </p:cNvPr>
          <p:cNvSpPr>
            <a:spLocks/>
          </p:cNvSpPr>
          <p:nvPr userDrawn="1"/>
        </p:nvSpPr>
        <p:spPr bwMode="auto">
          <a:xfrm>
            <a:off x="2351164" y="5162550"/>
            <a:ext cx="1016000" cy="976313"/>
          </a:xfrm>
          <a:custGeom>
            <a:avLst/>
            <a:gdLst>
              <a:gd name="T0" fmla="*/ 0 w 267"/>
              <a:gd name="T1" fmla="*/ 256 h 256"/>
              <a:gd name="T2" fmla="*/ 65 w 267"/>
              <a:gd name="T3" fmla="*/ 212 h 256"/>
              <a:gd name="T4" fmla="*/ 167 w 267"/>
              <a:gd name="T5" fmla="*/ 159 h 256"/>
              <a:gd name="T6" fmla="*/ 235 w 267"/>
              <a:gd name="T7" fmla="*/ 99 h 256"/>
              <a:gd name="T8" fmla="*/ 265 w 267"/>
              <a:gd name="T9" fmla="*/ 0 h 256"/>
            </a:gdLst>
            <a:ahLst/>
            <a:cxnLst>
              <a:cxn ang="0">
                <a:pos x="T0" y="T1"/>
              </a:cxn>
              <a:cxn ang="0">
                <a:pos x="T2" y="T3"/>
              </a:cxn>
              <a:cxn ang="0">
                <a:pos x="T4" y="T5"/>
              </a:cxn>
              <a:cxn ang="0">
                <a:pos x="T6" y="T7"/>
              </a:cxn>
              <a:cxn ang="0">
                <a:pos x="T8" y="T9"/>
              </a:cxn>
            </a:cxnLst>
            <a:rect l="0" t="0" r="r" b="b"/>
            <a:pathLst>
              <a:path w="267" h="256">
                <a:moveTo>
                  <a:pt x="0" y="256"/>
                </a:moveTo>
                <a:cubicBezTo>
                  <a:pt x="12" y="233"/>
                  <a:pt x="40" y="222"/>
                  <a:pt x="65" y="212"/>
                </a:cubicBezTo>
                <a:cubicBezTo>
                  <a:pt x="101" y="198"/>
                  <a:pt x="135" y="180"/>
                  <a:pt x="167" y="159"/>
                </a:cubicBezTo>
                <a:cubicBezTo>
                  <a:pt x="193" y="143"/>
                  <a:pt x="218" y="124"/>
                  <a:pt x="235" y="99"/>
                </a:cubicBezTo>
                <a:cubicBezTo>
                  <a:pt x="256" y="70"/>
                  <a:pt x="267" y="35"/>
                  <a:pt x="265" y="0"/>
                </a:cubicBezTo>
              </a:path>
            </a:pathLst>
          </a:custGeom>
          <a:no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4" name="Freeform 8">
            <a:extLst>
              <a:ext uri="{FF2B5EF4-FFF2-40B4-BE49-F238E27FC236}">
                <a16:creationId xmlns:a16="http://schemas.microsoft.com/office/drawing/2014/main" id="{0BEDE2A9-E216-5541-BEA9-AE45B8E380E1}"/>
              </a:ext>
            </a:extLst>
          </p:cNvPr>
          <p:cNvSpPr>
            <a:spLocks/>
          </p:cNvSpPr>
          <p:nvPr userDrawn="1"/>
        </p:nvSpPr>
        <p:spPr bwMode="auto">
          <a:xfrm>
            <a:off x="295351" y="5707062"/>
            <a:ext cx="2116138" cy="1150938"/>
          </a:xfrm>
          <a:custGeom>
            <a:avLst/>
            <a:gdLst>
              <a:gd name="T0" fmla="*/ 0 w 556"/>
              <a:gd name="T1" fmla="*/ 289 h 302"/>
              <a:gd name="T2" fmla="*/ 184 w 556"/>
              <a:gd name="T3" fmla="*/ 0 h 302"/>
              <a:gd name="T4" fmla="*/ 556 w 556"/>
              <a:gd name="T5" fmla="*/ 233 h 302"/>
              <a:gd name="T6" fmla="*/ 521 w 556"/>
              <a:gd name="T7" fmla="*/ 292 h 302"/>
              <a:gd name="T8" fmla="*/ 0 w 556"/>
              <a:gd name="T9" fmla="*/ 289 h 302"/>
            </a:gdLst>
            <a:ahLst/>
            <a:cxnLst>
              <a:cxn ang="0">
                <a:pos x="T0" y="T1"/>
              </a:cxn>
              <a:cxn ang="0">
                <a:pos x="T2" y="T3"/>
              </a:cxn>
              <a:cxn ang="0">
                <a:pos x="T4" y="T5"/>
              </a:cxn>
              <a:cxn ang="0">
                <a:pos x="T6" y="T7"/>
              </a:cxn>
              <a:cxn ang="0">
                <a:pos x="T8" y="T9"/>
              </a:cxn>
            </a:cxnLst>
            <a:rect l="0" t="0" r="r" b="b"/>
            <a:pathLst>
              <a:path w="556" h="302">
                <a:moveTo>
                  <a:pt x="0" y="289"/>
                </a:moveTo>
                <a:cubicBezTo>
                  <a:pt x="63" y="194"/>
                  <a:pt x="124" y="97"/>
                  <a:pt x="184" y="0"/>
                </a:cubicBezTo>
                <a:cubicBezTo>
                  <a:pt x="308" y="78"/>
                  <a:pt x="432" y="155"/>
                  <a:pt x="556" y="233"/>
                </a:cubicBezTo>
                <a:cubicBezTo>
                  <a:pt x="540" y="251"/>
                  <a:pt x="530" y="270"/>
                  <a:pt x="521" y="292"/>
                </a:cubicBezTo>
                <a:cubicBezTo>
                  <a:pt x="344" y="300"/>
                  <a:pt x="176" y="302"/>
                  <a:pt x="0" y="289"/>
                </a:cubicBez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5" name="Freeform 9">
            <a:extLst>
              <a:ext uri="{FF2B5EF4-FFF2-40B4-BE49-F238E27FC236}">
                <a16:creationId xmlns:a16="http://schemas.microsoft.com/office/drawing/2014/main" id="{3F97B2C9-6B72-EF42-8F74-EC7B25FAC286}"/>
              </a:ext>
            </a:extLst>
          </p:cNvPr>
          <p:cNvSpPr>
            <a:spLocks/>
          </p:cNvSpPr>
          <p:nvPr userDrawn="1"/>
        </p:nvSpPr>
        <p:spPr bwMode="auto">
          <a:xfrm>
            <a:off x="1095451" y="5486400"/>
            <a:ext cx="1476375" cy="1085850"/>
          </a:xfrm>
          <a:custGeom>
            <a:avLst/>
            <a:gdLst>
              <a:gd name="T0" fmla="*/ 337 w 388"/>
              <a:gd name="T1" fmla="*/ 285 h 285"/>
              <a:gd name="T2" fmla="*/ 388 w 388"/>
              <a:gd name="T3" fmla="*/ 212 h 285"/>
              <a:gd name="T4" fmla="*/ 46 w 388"/>
              <a:gd name="T5" fmla="*/ 0 h 285"/>
              <a:gd name="T6" fmla="*/ 0 w 388"/>
              <a:gd name="T7" fmla="*/ 70 h 285"/>
            </a:gdLst>
            <a:ahLst/>
            <a:cxnLst>
              <a:cxn ang="0">
                <a:pos x="T0" y="T1"/>
              </a:cxn>
              <a:cxn ang="0">
                <a:pos x="T2" y="T3"/>
              </a:cxn>
              <a:cxn ang="0">
                <a:pos x="T4" y="T5"/>
              </a:cxn>
              <a:cxn ang="0">
                <a:pos x="T6" y="T7"/>
              </a:cxn>
            </a:cxnLst>
            <a:rect l="0" t="0" r="r" b="b"/>
            <a:pathLst>
              <a:path w="388" h="285">
                <a:moveTo>
                  <a:pt x="337" y="285"/>
                </a:moveTo>
                <a:cubicBezTo>
                  <a:pt x="354" y="261"/>
                  <a:pt x="371" y="236"/>
                  <a:pt x="388" y="212"/>
                </a:cubicBezTo>
                <a:cubicBezTo>
                  <a:pt x="274" y="141"/>
                  <a:pt x="161" y="70"/>
                  <a:pt x="46" y="0"/>
                </a:cubicBezTo>
                <a:cubicBezTo>
                  <a:pt x="33" y="25"/>
                  <a:pt x="17" y="48"/>
                  <a:pt x="0" y="7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12">
            <a:extLst>
              <a:ext uri="{FF2B5EF4-FFF2-40B4-BE49-F238E27FC236}">
                <a16:creationId xmlns:a16="http://schemas.microsoft.com/office/drawing/2014/main" id="{F88323D0-1B1E-1D44-BAF7-EAD275CAD7B1}"/>
              </a:ext>
            </a:extLst>
          </p:cNvPr>
          <p:cNvSpPr>
            <a:spLocks/>
          </p:cNvSpPr>
          <p:nvPr userDrawn="1"/>
        </p:nvSpPr>
        <p:spPr bwMode="auto">
          <a:xfrm>
            <a:off x="2127326" y="2457450"/>
            <a:ext cx="1416050" cy="519113"/>
          </a:xfrm>
          <a:custGeom>
            <a:avLst/>
            <a:gdLst>
              <a:gd name="T0" fmla="*/ 1 w 372"/>
              <a:gd name="T1" fmla="*/ 105 h 136"/>
              <a:gd name="T2" fmla="*/ 7 w 372"/>
              <a:gd name="T3" fmla="*/ 129 h 136"/>
              <a:gd name="T4" fmla="*/ 35 w 372"/>
              <a:gd name="T5" fmla="*/ 136 h 136"/>
              <a:gd name="T6" fmla="*/ 346 w 372"/>
              <a:gd name="T7" fmla="*/ 136 h 136"/>
              <a:gd name="T8" fmla="*/ 363 w 372"/>
              <a:gd name="T9" fmla="*/ 132 h 136"/>
              <a:gd name="T10" fmla="*/ 368 w 372"/>
              <a:gd name="T11" fmla="*/ 117 h 136"/>
              <a:gd name="T12" fmla="*/ 371 w 372"/>
              <a:gd name="T13" fmla="*/ 39 h 136"/>
              <a:gd name="T14" fmla="*/ 363 w 372"/>
              <a:gd name="T15" fmla="*/ 8 h 136"/>
              <a:gd name="T16" fmla="*/ 334 w 372"/>
              <a:gd name="T17" fmla="*/ 1 h 136"/>
              <a:gd name="T18" fmla="*/ 24 w 372"/>
              <a:gd name="T19" fmla="*/ 4 h 136"/>
              <a:gd name="T20" fmla="*/ 2 w 372"/>
              <a:gd name="T21" fmla="*/ 11 h 136"/>
              <a:gd name="T22" fmla="*/ 2 w 372"/>
              <a:gd name="T23" fmla="*/ 39 h 136"/>
              <a:gd name="T24" fmla="*/ 1 w 372"/>
              <a:gd name="T25"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136">
                <a:moveTo>
                  <a:pt x="1" y="105"/>
                </a:moveTo>
                <a:cubicBezTo>
                  <a:pt x="1" y="113"/>
                  <a:pt x="1" y="123"/>
                  <a:pt x="7" y="129"/>
                </a:cubicBezTo>
                <a:cubicBezTo>
                  <a:pt x="14" y="136"/>
                  <a:pt x="25" y="136"/>
                  <a:pt x="35" y="136"/>
                </a:cubicBezTo>
                <a:cubicBezTo>
                  <a:pt x="139" y="136"/>
                  <a:pt x="242" y="136"/>
                  <a:pt x="346" y="136"/>
                </a:cubicBezTo>
                <a:cubicBezTo>
                  <a:pt x="352" y="136"/>
                  <a:pt x="359" y="136"/>
                  <a:pt x="363" y="132"/>
                </a:cubicBezTo>
                <a:cubicBezTo>
                  <a:pt x="367" y="128"/>
                  <a:pt x="368" y="122"/>
                  <a:pt x="368" y="117"/>
                </a:cubicBezTo>
                <a:cubicBezTo>
                  <a:pt x="369" y="91"/>
                  <a:pt x="370" y="65"/>
                  <a:pt x="371" y="39"/>
                </a:cubicBezTo>
                <a:cubicBezTo>
                  <a:pt x="372" y="28"/>
                  <a:pt x="372" y="15"/>
                  <a:pt x="363" y="8"/>
                </a:cubicBezTo>
                <a:cubicBezTo>
                  <a:pt x="355" y="1"/>
                  <a:pt x="344" y="1"/>
                  <a:pt x="334" y="1"/>
                </a:cubicBezTo>
                <a:cubicBezTo>
                  <a:pt x="231" y="0"/>
                  <a:pt x="127" y="1"/>
                  <a:pt x="24" y="4"/>
                </a:cubicBezTo>
                <a:cubicBezTo>
                  <a:pt x="16" y="4"/>
                  <a:pt x="5" y="3"/>
                  <a:pt x="2" y="11"/>
                </a:cubicBezTo>
                <a:cubicBezTo>
                  <a:pt x="0" y="19"/>
                  <a:pt x="2" y="31"/>
                  <a:pt x="2" y="39"/>
                </a:cubicBezTo>
                <a:cubicBezTo>
                  <a:pt x="2" y="61"/>
                  <a:pt x="1" y="83"/>
                  <a:pt x="1" y="10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13">
            <a:extLst>
              <a:ext uri="{FF2B5EF4-FFF2-40B4-BE49-F238E27FC236}">
                <a16:creationId xmlns:a16="http://schemas.microsoft.com/office/drawing/2014/main" id="{81002C75-7F6D-9649-8CA1-EC9D3E3D01D8}"/>
              </a:ext>
            </a:extLst>
          </p:cNvPr>
          <p:cNvSpPr>
            <a:spLocks/>
          </p:cNvSpPr>
          <p:nvPr userDrawn="1"/>
        </p:nvSpPr>
        <p:spPr bwMode="auto">
          <a:xfrm>
            <a:off x="2084464" y="3143250"/>
            <a:ext cx="1447800" cy="506413"/>
          </a:xfrm>
          <a:custGeom>
            <a:avLst/>
            <a:gdLst>
              <a:gd name="T0" fmla="*/ 9 w 380"/>
              <a:gd name="T1" fmla="*/ 103 h 133"/>
              <a:gd name="T2" fmla="*/ 15 w 380"/>
              <a:gd name="T3" fmla="*/ 123 h 133"/>
              <a:gd name="T4" fmla="*/ 41 w 380"/>
              <a:gd name="T5" fmla="*/ 130 h 133"/>
              <a:gd name="T6" fmla="*/ 269 w 380"/>
              <a:gd name="T7" fmla="*/ 132 h 133"/>
              <a:gd name="T8" fmla="*/ 341 w 380"/>
              <a:gd name="T9" fmla="*/ 131 h 133"/>
              <a:gd name="T10" fmla="*/ 369 w 380"/>
              <a:gd name="T11" fmla="*/ 122 h 133"/>
              <a:gd name="T12" fmla="*/ 377 w 380"/>
              <a:gd name="T13" fmla="*/ 101 h 133"/>
              <a:gd name="T14" fmla="*/ 379 w 380"/>
              <a:gd name="T15" fmla="*/ 29 h 133"/>
              <a:gd name="T16" fmla="*/ 376 w 380"/>
              <a:gd name="T17" fmla="*/ 13 h 133"/>
              <a:gd name="T18" fmla="*/ 345 w 380"/>
              <a:gd name="T19" fmla="*/ 4 h 133"/>
              <a:gd name="T20" fmla="*/ 115 w 380"/>
              <a:gd name="T21" fmla="*/ 3 h 133"/>
              <a:gd name="T22" fmla="*/ 65 w 380"/>
              <a:gd name="T23" fmla="*/ 3 h 133"/>
              <a:gd name="T24" fmla="*/ 20 w 380"/>
              <a:gd name="T25" fmla="*/ 6 h 133"/>
              <a:gd name="T26" fmla="*/ 9 w 380"/>
              <a:gd name="T27" fmla="*/ 10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33">
                <a:moveTo>
                  <a:pt x="9" y="103"/>
                </a:moveTo>
                <a:cubicBezTo>
                  <a:pt x="9" y="110"/>
                  <a:pt x="10" y="118"/>
                  <a:pt x="15" y="123"/>
                </a:cubicBezTo>
                <a:cubicBezTo>
                  <a:pt x="21" y="129"/>
                  <a:pt x="31" y="130"/>
                  <a:pt x="41" y="130"/>
                </a:cubicBezTo>
                <a:cubicBezTo>
                  <a:pt x="117" y="131"/>
                  <a:pt x="193" y="131"/>
                  <a:pt x="269" y="132"/>
                </a:cubicBezTo>
                <a:cubicBezTo>
                  <a:pt x="293" y="132"/>
                  <a:pt x="317" y="133"/>
                  <a:pt x="341" y="131"/>
                </a:cubicBezTo>
                <a:cubicBezTo>
                  <a:pt x="351" y="130"/>
                  <a:pt x="363" y="129"/>
                  <a:pt x="369" y="122"/>
                </a:cubicBezTo>
                <a:cubicBezTo>
                  <a:pt x="375" y="116"/>
                  <a:pt x="376" y="108"/>
                  <a:pt x="377" y="101"/>
                </a:cubicBezTo>
                <a:cubicBezTo>
                  <a:pt x="379" y="77"/>
                  <a:pt x="380" y="53"/>
                  <a:pt x="379" y="29"/>
                </a:cubicBezTo>
                <a:cubicBezTo>
                  <a:pt x="379" y="24"/>
                  <a:pt x="379" y="18"/>
                  <a:pt x="376" y="13"/>
                </a:cubicBezTo>
                <a:cubicBezTo>
                  <a:pt x="369" y="5"/>
                  <a:pt x="356" y="4"/>
                  <a:pt x="345" y="4"/>
                </a:cubicBezTo>
                <a:cubicBezTo>
                  <a:pt x="269" y="4"/>
                  <a:pt x="192" y="3"/>
                  <a:pt x="115" y="3"/>
                </a:cubicBezTo>
                <a:cubicBezTo>
                  <a:pt x="99" y="3"/>
                  <a:pt x="82" y="3"/>
                  <a:pt x="65" y="3"/>
                </a:cubicBezTo>
                <a:cubicBezTo>
                  <a:pt x="51" y="3"/>
                  <a:pt x="33" y="0"/>
                  <a:pt x="20" y="6"/>
                </a:cubicBezTo>
                <a:cubicBezTo>
                  <a:pt x="0" y="14"/>
                  <a:pt x="9" y="86"/>
                  <a:pt x="9" y="103"/>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1" name="Freeform 14">
            <a:extLst>
              <a:ext uri="{FF2B5EF4-FFF2-40B4-BE49-F238E27FC236}">
                <a16:creationId xmlns:a16="http://schemas.microsoft.com/office/drawing/2014/main" id="{029537CA-86F8-1943-954E-7AD129643915}"/>
              </a:ext>
            </a:extLst>
          </p:cNvPr>
          <p:cNvSpPr>
            <a:spLocks/>
          </p:cNvSpPr>
          <p:nvPr userDrawn="1"/>
        </p:nvSpPr>
        <p:spPr bwMode="auto">
          <a:xfrm>
            <a:off x="2084464" y="4492625"/>
            <a:ext cx="1447800" cy="533400"/>
          </a:xfrm>
          <a:custGeom>
            <a:avLst/>
            <a:gdLst>
              <a:gd name="T0" fmla="*/ 9 w 380"/>
              <a:gd name="T1" fmla="*/ 109 h 140"/>
              <a:gd name="T2" fmla="*/ 15 w 380"/>
              <a:gd name="T3" fmla="*/ 130 h 140"/>
              <a:gd name="T4" fmla="*/ 41 w 380"/>
              <a:gd name="T5" fmla="*/ 137 h 140"/>
              <a:gd name="T6" fmla="*/ 269 w 380"/>
              <a:gd name="T7" fmla="*/ 139 h 140"/>
              <a:gd name="T8" fmla="*/ 341 w 380"/>
              <a:gd name="T9" fmla="*/ 138 h 140"/>
              <a:gd name="T10" fmla="*/ 369 w 380"/>
              <a:gd name="T11" fmla="*/ 129 h 140"/>
              <a:gd name="T12" fmla="*/ 377 w 380"/>
              <a:gd name="T13" fmla="*/ 106 h 140"/>
              <a:gd name="T14" fmla="*/ 379 w 380"/>
              <a:gd name="T15" fmla="*/ 31 h 140"/>
              <a:gd name="T16" fmla="*/ 376 w 380"/>
              <a:gd name="T17" fmla="*/ 14 h 140"/>
              <a:gd name="T18" fmla="*/ 345 w 380"/>
              <a:gd name="T19" fmla="*/ 4 h 140"/>
              <a:gd name="T20" fmla="*/ 115 w 380"/>
              <a:gd name="T21" fmla="*/ 3 h 140"/>
              <a:gd name="T22" fmla="*/ 65 w 380"/>
              <a:gd name="T23" fmla="*/ 3 h 140"/>
              <a:gd name="T24" fmla="*/ 20 w 380"/>
              <a:gd name="T25" fmla="*/ 6 h 140"/>
              <a:gd name="T26" fmla="*/ 10 w 380"/>
              <a:gd name="T27" fmla="*/ 55 h 140"/>
              <a:gd name="T28" fmla="*/ 9 w 380"/>
              <a:gd name="T29"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140">
                <a:moveTo>
                  <a:pt x="9" y="109"/>
                </a:moveTo>
                <a:cubicBezTo>
                  <a:pt x="9" y="116"/>
                  <a:pt x="10" y="124"/>
                  <a:pt x="15" y="130"/>
                </a:cubicBezTo>
                <a:cubicBezTo>
                  <a:pt x="21" y="136"/>
                  <a:pt x="31" y="137"/>
                  <a:pt x="41" y="137"/>
                </a:cubicBezTo>
                <a:cubicBezTo>
                  <a:pt x="117" y="138"/>
                  <a:pt x="193" y="139"/>
                  <a:pt x="269" y="139"/>
                </a:cubicBezTo>
                <a:cubicBezTo>
                  <a:pt x="293" y="140"/>
                  <a:pt x="317" y="140"/>
                  <a:pt x="341" y="138"/>
                </a:cubicBezTo>
                <a:cubicBezTo>
                  <a:pt x="351" y="137"/>
                  <a:pt x="363" y="136"/>
                  <a:pt x="369" y="129"/>
                </a:cubicBezTo>
                <a:cubicBezTo>
                  <a:pt x="375" y="123"/>
                  <a:pt x="376" y="114"/>
                  <a:pt x="377" y="106"/>
                </a:cubicBezTo>
                <a:cubicBezTo>
                  <a:pt x="379" y="81"/>
                  <a:pt x="380" y="56"/>
                  <a:pt x="379" y="31"/>
                </a:cubicBezTo>
                <a:cubicBezTo>
                  <a:pt x="379" y="25"/>
                  <a:pt x="379" y="19"/>
                  <a:pt x="376" y="14"/>
                </a:cubicBezTo>
                <a:cubicBezTo>
                  <a:pt x="369" y="5"/>
                  <a:pt x="356" y="4"/>
                  <a:pt x="345" y="4"/>
                </a:cubicBezTo>
                <a:cubicBezTo>
                  <a:pt x="269" y="4"/>
                  <a:pt x="192" y="4"/>
                  <a:pt x="115" y="3"/>
                </a:cubicBezTo>
                <a:cubicBezTo>
                  <a:pt x="99" y="3"/>
                  <a:pt x="82" y="3"/>
                  <a:pt x="65" y="3"/>
                </a:cubicBezTo>
                <a:cubicBezTo>
                  <a:pt x="51" y="3"/>
                  <a:pt x="33" y="0"/>
                  <a:pt x="20" y="6"/>
                </a:cubicBezTo>
                <a:cubicBezTo>
                  <a:pt x="0" y="15"/>
                  <a:pt x="11" y="39"/>
                  <a:pt x="10" y="55"/>
                </a:cubicBezTo>
                <a:cubicBezTo>
                  <a:pt x="10" y="73"/>
                  <a:pt x="9" y="91"/>
                  <a:pt x="9" y="109"/>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Freeform 15">
            <a:extLst>
              <a:ext uri="{FF2B5EF4-FFF2-40B4-BE49-F238E27FC236}">
                <a16:creationId xmlns:a16="http://schemas.microsoft.com/office/drawing/2014/main" id="{948BA34A-67B9-A64A-84B4-0DAC2ACDE041}"/>
              </a:ext>
            </a:extLst>
          </p:cNvPr>
          <p:cNvSpPr>
            <a:spLocks/>
          </p:cNvSpPr>
          <p:nvPr userDrawn="1"/>
        </p:nvSpPr>
        <p:spPr bwMode="auto">
          <a:xfrm>
            <a:off x="2100339" y="3810000"/>
            <a:ext cx="1404938" cy="544513"/>
          </a:xfrm>
          <a:custGeom>
            <a:avLst/>
            <a:gdLst>
              <a:gd name="T0" fmla="*/ 6 w 369"/>
              <a:gd name="T1" fmla="*/ 115 h 143"/>
              <a:gd name="T2" fmla="*/ 12 w 369"/>
              <a:gd name="T3" fmla="*/ 134 h 143"/>
              <a:gd name="T4" fmla="*/ 30 w 369"/>
              <a:gd name="T5" fmla="*/ 139 h 143"/>
              <a:gd name="T6" fmla="*/ 341 w 369"/>
              <a:gd name="T7" fmla="*/ 139 h 143"/>
              <a:gd name="T8" fmla="*/ 364 w 369"/>
              <a:gd name="T9" fmla="*/ 132 h 143"/>
              <a:gd name="T10" fmla="*/ 369 w 369"/>
              <a:gd name="T11" fmla="*/ 111 h 143"/>
              <a:gd name="T12" fmla="*/ 369 w 369"/>
              <a:gd name="T13" fmla="*/ 31 h 143"/>
              <a:gd name="T14" fmla="*/ 362 w 369"/>
              <a:gd name="T15" fmla="*/ 8 h 143"/>
              <a:gd name="T16" fmla="*/ 334 w 369"/>
              <a:gd name="T17" fmla="*/ 0 h 143"/>
              <a:gd name="T18" fmla="*/ 49 w 369"/>
              <a:gd name="T19" fmla="*/ 0 h 143"/>
              <a:gd name="T20" fmla="*/ 17 w 369"/>
              <a:gd name="T21" fmla="*/ 6 h 143"/>
              <a:gd name="T22" fmla="*/ 7 w 369"/>
              <a:gd name="T23" fmla="*/ 49 h 143"/>
              <a:gd name="T24" fmla="*/ 6 w 369"/>
              <a:gd name="T25"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143">
                <a:moveTo>
                  <a:pt x="6" y="115"/>
                </a:moveTo>
                <a:cubicBezTo>
                  <a:pt x="6" y="122"/>
                  <a:pt x="7" y="130"/>
                  <a:pt x="12" y="134"/>
                </a:cubicBezTo>
                <a:cubicBezTo>
                  <a:pt x="17" y="138"/>
                  <a:pt x="23" y="139"/>
                  <a:pt x="30" y="139"/>
                </a:cubicBezTo>
                <a:cubicBezTo>
                  <a:pt x="133" y="143"/>
                  <a:pt x="237" y="143"/>
                  <a:pt x="341" y="139"/>
                </a:cubicBezTo>
                <a:cubicBezTo>
                  <a:pt x="349" y="138"/>
                  <a:pt x="358" y="138"/>
                  <a:pt x="364" y="132"/>
                </a:cubicBezTo>
                <a:cubicBezTo>
                  <a:pt x="369" y="127"/>
                  <a:pt x="369" y="118"/>
                  <a:pt x="369" y="111"/>
                </a:cubicBezTo>
                <a:cubicBezTo>
                  <a:pt x="369" y="84"/>
                  <a:pt x="369" y="58"/>
                  <a:pt x="369" y="31"/>
                </a:cubicBezTo>
                <a:cubicBezTo>
                  <a:pt x="369" y="23"/>
                  <a:pt x="368" y="14"/>
                  <a:pt x="362" y="8"/>
                </a:cubicBezTo>
                <a:cubicBezTo>
                  <a:pt x="356" y="1"/>
                  <a:pt x="344" y="0"/>
                  <a:pt x="334" y="0"/>
                </a:cubicBezTo>
                <a:cubicBezTo>
                  <a:pt x="239" y="0"/>
                  <a:pt x="144" y="0"/>
                  <a:pt x="49" y="0"/>
                </a:cubicBezTo>
                <a:cubicBezTo>
                  <a:pt x="38" y="0"/>
                  <a:pt x="27" y="1"/>
                  <a:pt x="17" y="6"/>
                </a:cubicBezTo>
                <a:cubicBezTo>
                  <a:pt x="0" y="15"/>
                  <a:pt x="7" y="34"/>
                  <a:pt x="7" y="49"/>
                </a:cubicBezTo>
                <a:cubicBezTo>
                  <a:pt x="7" y="71"/>
                  <a:pt x="7" y="93"/>
                  <a:pt x="6" y="11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63" name="Group 62">
            <a:extLst>
              <a:ext uri="{FF2B5EF4-FFF2-40B4-BE49-F238E27FC236}">
                <a16:creationId xmlns:a16="http://schemas.microsoft.com/office/drawing/2014/main" id="{19618838-979A-B140-B1F3-304B1D7B7989}"/>
              </a:ext>
            </a:extLst>
          </p:cNvPr>
          <p:cNvGrpSpPr/>
          <p:nvPr userDrawn="1"/>
        </p:nvGrpSpPr>
        <p:grpSpPr>
          <a:xfrm>
            <a:off x="3127451" y="3452812"/>
            <a:ext cx="777876" cy="1557338"/>
            <a:chOff x="3997325" y="3140075"/>
            <a:chExt cx="777876" cy="1557338"/>
          </a:xfrm>
        </p:grpSpPr>
        <p:sp>
          <p:nvSpPr>
            <p:cNvPr id="64" name="Freeform 16">
              <a:extLst>
                <a:ext uri="{FF2B5EF4-FFF2-40B4-BE49-F238E27FC236}">
                  <a16:creationId xmlns:a16="http://schemas.microsoft.com/office/drawing/2014/main" id="{98F9A9C8-EA0D-7E4F-AF87-CDFA709666C4}"/>
                </a:ext>
              </a:extLst>
            </p:cNvPr>
            <p:cNvSpPr>
              <a:spLocks/>
            </p:cNvSpPr>
            <p:nvPr/>
          </p:nvSpPr>
          <p:spPr bwMode="auto">
            <a:xfrm>
              <a:off x="4237038" y="3140075"/>
              <a:ext cx="484188" cy="433388"/>
            </a:xfrm>
            <a:custGeom>
              <a:avLst/>
              <a:gdLst>
                <a:gd name="T0" fmla="*/ 58 w 127"/>
                <a:gd name="T1" fmla="*/ 0 h 114"/>
                <a:gd name="T2" fmla="*/ 30 w 127"/>
                <a:gd name="T3" fmla="*/ 8 h 114"/>
                <a:gd name="T4" fmla="*/ 8 w 127"/>
                <a:gd name="T5" fmla="*/ 35 h 114"/>
                <a:gd name="T6" fmla="*/ 2 w 127"/>
                <a:gd name="T7" fmla="*/ 67 h 114"/>
                <a:gd name="T8" fmla="*/ 13 w 127"/>
                <a:gd name="T9" fmla="*/ 91 h 114"/>
                <a:gd name="T10" fmla="*/ 36 w 127"/>
                <a:gd name="T11" fmla="*/ 110 h 114"/>
                <a:gd name="T12" fmla="*/ 65 w 127"/>
                <a:gd name="T13" fmla="*/ 112 h 114"/>
                <a:gd name="T14" fmla="*/ 94 w 127"/>
                <a:gd name="T15" fmla="*/ 105 h 114"/>
                <a:gd name="T16" fmla="*/ 123 w 127"/>
                <a:gd name="T17" fmla="*/ 90 h 114"/>
                <a:gd name="T18" fmla="*/ 126 w 127"/>
                <a:gd name="T19" fmla="*/ 72 h 114"/>
                <a:gd name="T20" fmla="*/ 107 w 127"/>
                <a:gd name="T21" fmla="*/ 21 h 114"/>
                <a:gd name="T22" fmla="*/ 89 w 127"/>
                <a:gd name="T23" fmla="*/ 3 h 114"/>
                <a:gd name="T24" fmla="*/ 58 w 127"/>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4">
                  <a:moveTo>
                    <a:pt x="58" y="0"/>
                  </a:moveTo>
                  <a:cubicBezTo>
                    <a:pt x="48" y="1"/>
                    <a:pt x="38" y="3"/>
                    <a:pt x="30" y="8"/>
                  </a:cubicBezTo>
                  <a:cubicBezTo>
                    <a:pt x="20" y="15"/>
                    <a:pt x="13" y="25"/>
                    <a:pt x="8" y="35"/>
                  </a:cubicBezTo>
                  <a:cubicBezTo>
                    <a:pt x="3" y="45"/>
                    <a:pt x="0" y="56"/>
                    <a:pt x="2" y="67"/>
                  </a:cubicBezTo>
                  <a:cubicBezTo>
                    <a:pt x="3" y="76"/>
                    <a:pt x="8" y="84"/>
                    <a:pt x="13" y="91"/>
                  </a:cubicBezTo>
                  <a:cubicBezTo>
                    <a:pt x="19" y="100"/>
                    <a:pt x="27" y="107"/>
                    <a:pt x="36" y="110"/>
                  </a:cubicBezTo>
                  <a:cubicBezTo>
                    <a:pt x="45" y="114"/>
                    <a:pt x="56" y="113"/>
                    <a:pt x="65" y="112"/>
                  </a:cubicBezTo>
                  <a:cubicBezTo>
                    <a:pt x="75" y="110"/>
                    <a:pt x="84" y="107"/>
                    <a:pt x="94" y="105"/>
                  </a:cubicBezTo>
                  <a:cubicBezTo>
                    <a:pt x="105" y="102"/>
                    <a:pt x="117" y="100"/>
                    <a:pt x="123" y="90"/>
                  </a:cubicBezTo>
                  <a:cubicBezTo>
                    <a:pt x="127" y="85"/>
                    <a:pt x="127" y="78"/>
                    <a:pt x="126" y="72"/>
                  </a:cubicBezTo>
                  <a:cubicBezTo>
                    <a:pt x="125" y="53"/>
                    <a:pt x="118" y="35"/>
                    <a:pt x="107" y="21"/>
                  </a:cubicBezTo>
                  <a:cubicBezTo>
                    <a:pt x="102" y="15"/>
                    <a:pt x="96" y="6"/>
                    <a:pt x="89" y="3"/>
                  </a:cubicBezTo>
                  <a:cubicBezTo>
                    <a:pt x="80" y="0"/>
                    <a:pt x="67" y="0"/>
                    <a:pt x="58" y="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9" name="Freeform 17">
              <a:extLst>
                <a:ext uri="{FF2B5EF4-FFF2-40B4-BE49-F238E27FC236}">
                  <a16:creationId xmlns:a16="http://schemas.microsoft.com/office/drawing/2014/main" id="{AC2C4515-56BF-D44A-9455-92B9E00A0CD9}"/>
                </a:ext>
              </a:extLst>
            </p:cNvPr>
            <p:cNvSpPr>
              <a:spLocks/>
            </p:cNvSpPr>
            <p:nvPr/>
          </p:nvSpPr>
          <p:spPr bwMode="auto">
            <a:xfrm>
              <a:off x="3997325" y="3565525"/>
              <a:ext cx="754063" cy="457200"/>
            </a:xfrm>
            <a:custGeom>
              <a:avLst/>
              <a:gdLst>
                <a:gd name="T0" fmla="*/ 41 w 198"/>
                <a:gd name="T1" fmla="*/ 18 h 120"/>
                <a:gd name="T2" fmla="*/ 7 w 198"/>
                <a:gd name="T3" fmla="*/ 49 h 120"/>
                <a:gd name="T4" fmla="*/ 8 w 198"/>
                <a:gd name="T5" fmla="*/ 94 h 120"/>
                <a:gd name="T6" fmla="*/ 49 w 198"/>
                <a:gd name="T7" fmla="*/ 118 h 120"/>
                <a:gd name="T8" fmla="*/ 99 w 198"/>
                <a:gd name="T9" fmla="*/ 113 h 120"/>
                <a:gd name="T10" fmla="*/ 154 w 198"/>
                <a:gd name="T11" fmla="*/ 102 h 120"/>
                <a:gd name="T12" fmla="*/ 177 w 198"/>
                <a:gd name="T13" fmla="*/ 96 h 120"/>
                <a:gd name="T14" fmla="*/ 194 w 198"/>
                <a:gd name="T15" fmla="*/ 81 h 120"/>
                <a:gd name="T16" fmla="*/ 196 w 198"/>
                <a:gd name="T17" fmla="*/ 59 h 120"/>
                <a:gd name="T18" fmla="*/ 188 w 198"/>
                <a:gd name="T19" fmla="*/ 38 h 120"/>
                <a:gd name="T20" fmla="*/ 167 w 198"/>
                <a:gd name="T21" fmla="*/ 11 h 120"/>
                <a:gd name="T22" fmla="*/ 128 w 198"/>
                <a:gd name="T23" fmla="*/ 0 h 120"/>
                <a:gd name="T24" fmla="*/ 84 w 198"/>
                <a:gd name="T25" fmla="*/ 10 h 120"/>
                <a:gd name="T26" fmla="*/ 41 w 198"/>
                <a:gd name="T27"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20">
                  <a:moveTo>
                    <a:pt x="41" y="18"/>
                  </a:moveTo>
                  <a:cubicBezTo>
                    <a:pt x="27" y="24"/>
                    <a:pt x="14" y="35"/>
                    <a:pt x="7" y="49"/>
                  </a:cubicBezTo>
                  <a:cubicBezTo>
                    <a:pt x="0" y="63"/>
                    <a:pt x="0" y="81"/>
                    <a:pt x="8" y="94"/>
                  </a:cubicBezTo>
                  <a:cubicBezTo>
                    <a:pt x="16" y="109"/>
                    <a:pt x="33" y="116"/>
                    <a:pt x="49" y="118"/>
                  </a:cubicBezTo>
                  <a:cubicBezTo>
                    <a:pt x="66" y="120"/>
                    <a:pt x="82" y="117"/>
                    <a:pt x="99" y="113"/>
                  </a:cubicBezTo>
                  <a:cubicBezTo>
                    <a:pt x="117" y="110"/>
                    <a:pt x="136" y="106"/>
                    <a:pt x="154" y="102"/>
                  </a:cubicBezTo>
                  <a:cubicBezTo>
                    <a:pt x="162" y="101"/>
                    <a:pt x="170" y="99"/>
                    <a:pt x="177" y="96"/>
                  </a:cubicBezTo>
                  <a:cubicBezTo>
                    <a:pt x="184" y="93"/>
                    <a:pt x="191" y="88"/>
                    <a:pt x="194" y="81"/>
                  </a:cubicBezTo>
                  <a:cubicBezTo>
                    <a:pt x="198" y="74"/>
                    <a:pt x="198" y="66"/>
                    <a:pt x="196" y="59"/>
                  </a:cubicBezTo>
                  <a:cubicBezTo>
                    <a:pt x="195" y="51"/>
                    <a:pt x="192" y="44"/>
                    <a:pt x="188" y="38"/>
                  </a:cubicBezTo>
                  <a:cubicBezTo>
                    <a:pt x="183" y="27"/>
                    <a:pt x="176" y="17"/>
                    <a:pt x="167" y="11"/>
                  </a:cubicBezTo>
                  <a:cubicBezTo>
                    <a:pt x="156" y="2"/>
                    <a:pt x="141" y="0"/>
                    <a:pt x="128" y="0"/>
                  </a:cubicBezTo>
                  <a:cubicBezTo>
                    <a:pt x="113" y="1"/>
                    <a:pt x="99" y="7"/>
                    <a:pt x="84" y="10"/>
                  </a:cubicBezTo>
                  <a:cubicBezTo>
                    <a:pt x="70" y="12"/>
                    <a:pt x="56" y="12"/>
                    <a:pt x="41" y="18"/>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0" name="Freeform 18">
              <a:extLst>
                <a:ext uri="{FF2B5EF4-FFF2-40B4-BE49-F238E27FC236}">
                  <a16:creationId xmlns:a16="http://schemas.microsoft.com/office/drawing/2014/main" id="{E9987A4A-B761-DE4F-AF7F-6C6D2AD67C3C}"/>
                </a:ext>
              </a:extLst>
            </p:cNvPr>
            <p:cNvSpPr>
              <a:spLocks/>
            </p:cNvSpPr>
            <p:nvPr/>
          </p:nvSpPr>
          <p:spPr bwMode="auto">
            <a:xfrm>
              <a:off x="4024313" y="3965575"/>
              <a:ext cx="750888" cy="442913"/>
            </a:xfrm>
            <a:custGeom>
              <a:avLst/>
              <a:gdLst>
                <a:gd name="T0" fmla="*/ 1 w 197"/>
                <a:gd name="T1" fmla="*/ 61 h 116"/>
                <a:gd name="T2" fmla="*/ 24 w 197"/>
                <a:gd name="T3" fmla="*/ 107 h 116"/>
                <a:gd name="T4" fmla="*/ 58 w 197"/>
                <a:gd name="T5" fmla="*/ 115 h 116"/>
                <a:gd name="T6" fmla="*/ 92 w 197"/>
                <a:gd name="T7" fmla="*/ 112 h 116"/>
                <a:gd name="T8" fmla="*/ 149 w 197"/>
                <a:gd name="T9" fmla="*/ 103 h 116"/>
                <a:gd name="T10" fmla="*/ 174 w 197"/>
                <a:gd name="T11" fmla="*/ 97 h 116"/>
                <a:gd name="T12" fmla="*/ 193 w 197"/>
                <a:gd name="T13" fmla="*/ 81 h 116"/>
                <a:gd name="T14" fmla="*/ 195 w 197"/>
                <a:gd name="T15" fmla="*/ 54 h 116"/>
                <a:gd name="T16" fmla="*/ 182 w 197"/>
                <a:gd name="T17" fmla="*/ 29 h 116"/>
                <a:gd name="T18" fmla="*/ 158 w 197"/>
                <a:gd name="T19" fmla="*/ 6 h 116"/>
                <a:gd name="T20" fmla="*/ 119 w 197"/>
                <a:gd name="T21" fmla="*/ 2 h 116"/>
                <a:gd name="T22" fmla="*/ 54 w 197"/>
                <a:gd name="T23" fmla="*/ 13 h 116"/>
                <a:gd name="T24" fmla="*/ 11 w 197"/>
                <a:gd name="T25" fmla="*/ 35 h 116"/>
                <a:gd name="T26" fmla="*/ 1 w 197"/>
                <a:gd name="T2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16">
                  <a:moveTo>
                    <a:pt x="1" y="61"/>
                  </a:moveTo>
                  <a:cubicBezTo>
                    <a:pt x="0" y="79"/>
                    <a:pt x="9" y="97"/>
                    <a:pt x="24" y="107"/>
                  </a:cubicBezTo>
                  <a:cubicBezTo>
                    <a:pt x="34" y="113"/>
                    <a:pt x="46" y="115"/>
                    <a:pt x="58" y="115"/>
                  </a:cubicBezTo>
                  <a:cubicBezTo>
                    <a:pt x="69" y="116"/>
                    <a:pt x="81" y="114"/>
                    <a:pt x="92" y="112"/>
                  </a:cubicBezTo>
                  <a:cubicBezTo>
                    <a:pt x="111" y="109"/>
                    <a:pt x="130" y="106"/>
                    <a:pt x="149" y="103"/>
                  </a:cubicBezTo>
                  <a:cubicBezTo>
                    <a:pt x="158" y="101"/>
                    <a:pt x="166" y="100"/>
                    <a:pt x="174" y="97"/>
                  </a:cubicBezTo>
                  <a:cubicBezTo>
                    <a:pt x="181" y="94"/>
                    <a:pt x="189" y="89"/>
                    <a:pt x="193" y="81"/>
                  </a:cubicBezTo>
                  <a:cubicBezTo>
                    <a:pt x="197" y="73"/>
                    <a:pt x="197" y="63"/>
                    <a:pt x="195" y="54"/>
                  </a:cubicBezTo>
                  <a:cubicBezTo>
                    <a:pt x="193" y="45"/>
                    <a:pt x="188" y="37"/>
                    <a:pt x="182" y="29"/>
                  </a:cubicBezTo>
                  <a:cubicBezTo>
                    <a:pt x="176" y="20"/>
                    <a:pt x="168" y="11"/>
                    <a:pt x="158" y="6"/>
                  </a:cubicBezTo>
                  <a:cubicBezTo>
                    <a:pt x="146" y="0"/>
                    <a:pt x="132" y="1"/>
                    <a:pt x="119" y="2"/>
                  </a:cubicBezTo>
                  <a:cubicBezTo>
                    <a:pt x="97" y="5"/>
                    <a:pt x="76" y="8"/>
                    <a:pt x="54" y="13"/>
                  </a:cubicBezTo>
                  <a:cubicBezTo>
                    <a:pt x="38" y="17"/>
                    <a:pt x="22" y="21"/>
                    <a:pt x="11" y="35"/>
                  </a:cubicBezTo>
                  <a:cubicBezTo>
                    <a:pt x="6" y="43"/>
                    <a:pt x="2" y="52"/>
                    <a:pt x="1" y="61"/>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1" name="Freeform 19">
              <a:extLst>
                <a:ext uri="{FF2B5EF4-FFF2-40B4-BE49-F238E27FC236}">
                  <a16:creationId xmlns:a16="http://schemas.microsoft.com/office/drawing/2014/main" id="{DC88F499-A9B1-B84A-B4CC-E6B4E81A5E16}"/>
                </a:ext>
              </a:extLst>
            </p:cNvPr>
            <p:cNvSpPr>
              <a:spLocks/>
            </p:cNvSpPr>
            <p:nvPr/>
          </p:nvSpPr>
          <p:spPr bwMode="auto">
            <a:xfrm>
              <a:off x="4160838" y="4351338"/>
              <a:ext cx="595313" cy="346075"/>
            </a:xfrm>
            <a:custGeom>
              <a:avLst/>
              <a:gdLst>
                <a:gd name="T0" fmla="*/ 4 w 156"/>
                <a:gd name="T1" fmla="*/ 62 h 91"/>
                <a:gd name="T2" fmla="*/ 38 w 156"/>
                <a:gd name="T3" fmla="*/ 88 h 91"/>
                <a:gd name="T4" fmla="*/ 82 w 156"/>
                <a:gd name="T5" fmla="*/ 88 h 91"/>
                <a:gd name="T6" fmla="*/ 127 w 156"/>
                <a:gd name="T7" fmla="*/ 76 h 91"/>
                <a:gd name="T8" fmla="*/ 149 w 156"/>
                <a:gd name="T9" fmla="*/ 62 h 91"/>
                <a:gd name="T10" fmla="*/ 149 w 156"/>
                <a:gd name="T11" fmla="*/ 26 h 91"/>
                <a:gd name="T12" fmla="*/ 132 w 156"/>
                <a:gd name="T13" fmla="*/ 4 h 91"/>
                <a:gd name="T14" fmla="*/ 105 w 156"/>
                <a:gd name="T15" fmla="*/ 2 h 91"/>
                <a:gd name="T16" fmla="*/ 41 w 156"/>
                <a:gd name="T17" fmla="*/ 12 h 91"/>
                <a:gd name="T18" fmla="*/ 14 w 156"/>
                <a:gd name="T19" fmla="*/ 16 h 91"/>
                <a:gd name="T20" fmla="*/ 2 w 156"/>
                <a:gd name="T21" fmla="*/ 35 h 91"/>
                <a:gd name="T22" fmla="*/ 4 w 156"/>
                <a:gd name="T23"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91">
                  <a:moveTo>
                    <a:pt x="4" y="62"/>
                  </a:moveTo>
                  <a:cubicBezTo>
                    <a:pt x="11" y="75"/>
                    <a:pt x="24" y="84"/>
                    <a:pt x="38" y="88"/>
                  </a:cubicBezTo>
                  <a:cubicBezTo>
                    <a:pt x="53" y="91"/>
                    <a:pt x="68" y="90"/>
                    <a:pt x="82" y="88"/>
                  </a:cubicBezTo>
                  <a:cubicBezTo>
                    <a:pt x="98" y="85"/>
                    <a:pt x="113" y="81"/>
                    <a:pt x="127" y="76"/>
                  </a:cubicBezTo>
                  <a:cubicBezTo>
                    <a:pt x="136" y="73"/>
                    <a:pt x="144" y="70"/>
                    <a:pt x="149" y="62"/>
                  </a:cubicBezTo>
                  <a:cubicBezTo>
                    <a:pt x="156" y="52"/>
                    <a:pt x="154" y="37"/>
                    <a:pt x="149" y="26"/>
                  </a:cubicBezTo>
                  <a:cubicBezTo>
                    <a:pt x="146" y="17"/>
                    <a:pt x="141" y="8"/>
                    <a:pt x="132" y="4"/>
                  </a:cubicBezTo>
                  <a:cubicBezTo>
                    <a:pt x="124" y="0"/>
                    <a:pt x="114" y="1"/>
                    <a:pt x="105" y="2"/>
                  </a:cubicBezTo>
                  <a:cubicBezTo>
                    <a:pt x="83" y="6"/>
                    <a:pt x="62" y="9"/>
                    <a:pt x="41" y="12"/>
                  </a:cubicBezTo>
                  <a:cubicBezTo>
                    <a:pt x="33" y="13"/>
                    <a:pt x="21" y="13"/>
                    <a:pt x="14" y="16"/>
                  </a:cubicBezTo>
                  <a:cubicBezTo>
                    <a:pt x="8" y="19"/>
                    <a:pt x="4" y="29"/>
                    <a:pt x="2" y="35"/>
                  </a:cubicBezTo>
                  <a:cubicBezTo>
                    <a:pt x="0" y="44"/>
                    <a:pt x="0" y="53"/>
                    <a:pt x="4" y="62"/>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sp>
        <p:nvSpPr>
          <p:cNvPr id="92" name="Freeform 20">
            <a:extLst>
              <a:ext uri="{FF2B5EF4-FFF2-40B4-BE49-F238E27FC236}">
                <a16:creationId xmlns:a16="http://schemas.microsoft.com/office/drawing/2014/main" id="{873B84C6-DAFD-3543-A803-459982834BF5}"/>
              </a:ext>
            </a:extLst>
          </p:cNvPr>
          <p:cNvSpPr>
            <a:spLocks/>
          </p:cNvSpPr>
          <p:nvPr userDrawn="1"/>
        </p:nvSpPr>
        <p:spPr bwMode="auto">
          <a:xfrm>
            <a:off x="1270076" y="2998787"/>
            <a:ext cx="1008063" cy="2598738"/>
          </a:xfrm>
          <a:custGeom>
            <a:avLst/>
            <a:gdLst>
              <a:gd name="T0" fmla="*/ 27 w 265"/>
              <a:gd name="T1" fmla="*/ 663 h 682"/>
              <a:gd name="T2" fmla="*/ 10 w 265"/>
              <a:gd name="T3" fmla="*/ 378 h 682"/>
              <a:gd name="T4" fmla="*/ 80 w 265"/>
              <a:gd name="T5" fmla="*/ 97 h 682"/>
              <a:gd name="T6" fmla="*/ 81 w 265"/>
              <a:gd name="T7" fmla="*/ 41 h 682"/>
              <a:gd name="T8" fmla="*/ 117 w 265"/>
              <a:gd name="T9" fmla="*/ 2 h 682"/>
              <a:gd name="T10" fmla="*/ 169 w 265"/>
              <a:gd name="T11" fmla="*/ 44 h 682"/>
              <a:gd name="T12" fmla="*/ 175 w 265"/>
              <a:gd name="T13" fmla="*/ 186 h 682"/>
              <a:gd name="T14" fmla="*/ 155 w 265"/>
              <a:gd name="T15" fmla="*/ 263 h 682"/>
              <a:gd name="T16" fmla="*/ 217 w 265"/>
              <a:gd name="T17" fmla="*/ 368 h 682"/>
              <a:gd name="T18" fmla="*/ 262 w 265"/>
              <a:gd name="T19" fmla="*/ 525 h 682"/>
              <a:gd name="T20" fmla="*/ 212 w 265"/>
              <a:gd name="T21"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682">
                <a:moveTo>
                  <a:pt x="27" y="663"/>
                </a:moveTo>
                <a:cubicBezTo>
                  <a:pt x="42" y="569"/>
                  <a:pt x="0" y="473"/>
                  <a:pt x="10" y="378"/>
                </a:cubicBezTo>
                <a:cubicBezTo>
                  <a:pt x="20" y="282"/>
                  <a:pt x="82" y="194"/>
                  <a:pt x="80" y="97"/>
                </a:cubicBezTo>
                <a:cubicBezTo>
                  <a:pt x="79" y="78"/>
                  <a:pt x="77" y="59"/>
                  <a:pt x="81" y="41"/>
                </a:cubicBezTo>
                <a:cubicBezTo>
                  <a:pt x="85" y="23"/>
                  <a:pt x="98" y="4"/>
                  <a:pt x="117" y="2"/>
                </a:cubicBezTo>
                <a:cubicBezTo>
                  <a:pt x="141" y="0"/>
                  <a:pt x="159" y="22"/>
                  <a:pt x="169" y="44"/>
                </a:cubicBezTo>
                <a:cubicBezTo>
                  <a:pt x="188" y="89"/>
                  <a:pt x="190" y="140"/>
                  <a:pt x="175" y="186"/>
                </a:cubicBezTo>
                <a:cubicBezTo>
                  <a:pt x="167" y="211"/>
                  <a:pt x="154" y="237"/>
                  <a:pt x="155" y="263"/>
                </a:cubicBezTo>
                <a:cubicBezTo>
                  <a:pt x="157" y="305"/>
                  <a:pt x="193" y="335"/>
                  <a:pt x="217" y="368"/>
                </a:cubicBezTo>
                <a:cubicBezTo>
                  <a:pt x="250" y="413"/>
                  <a:pt x="265" y="470"/>
                  <a:pt x="262" y="525"/>
                </a:cubicBezTo>
                <a:cubicBezTo>
                  <a:pt x="260" y="580"/>
                  <a:pt x="241" y="634"/>
                  <a:pt x="212" y="682"/>
                </a:cubicBezTo>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0" name="Freeform 31">
            <a:extLst>
              <a:ext uri="{FF2B5EF4-FFF2-40B4-BE49-F238E27FC236}">
                <a16:creationId xmlns:a16="http://schemas.microsoft.com/office/drawing/2014/main" id="{31EE530A-3BD0-4A42-8CCD-735F18C24371}"/>
              </a:ext>
            </a:extLst>
          </p:cNvPr>
          <p:cNvSpPr>
            <a:spLocks/>
          </p:cNvSpPr>
          <p:nvPr userDrawn="1"/>
        </p:nvSpPr>
        <p:spPr bwMode="auto">
          <a:xfrm>
            <a:off x="4857163" y="5328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111" name="Group 110">
            <a:extLst>
              <a:ext uri="{FF2B5EF4-FFF2-40B4-BE49-F238E27FC236}">
                <a16:creationId xmlns:a16="http://schemas.microsoft.com/office/drawing/2014/main" id="{BE8D07DF-5677-0D4F-827D-E991F51E77B2}"/>
              </a:ext>
            </a:extLst>
          </p:cNvPr>
          <p:cNvGrpSpPr/>
          <p:nvPr userDrawn="1"/>
        </p:nvGrpSpPr>
        <p:grpSpPr>
          <a:xfrm rot="16200000">
            <a:off x="-847812" y="1575746"/>
            <a:ext cx="2530305" cy="138107"/>
            <a:chOff x="2502568" y="6027821"/>
            <a:chExt cx="6689559" cy="365125"/>
          </a:xfrm>
        </p:grpSpPr>
        <p:pic>
          <p:nvPicPr>
            <p:cNvPr id="112" name="Picture 111" descr="Text, logo&#10;&#10;Description automatically generated">
              <a:extLst>
                <a:ext uri="{FF2B5EF4-FFF2-40B4-BE49-F238E27FC236}">
                  <a16:creationId xmlns:a16="http://schemas.microsoft.com/office/drawing/2014/main" id="{8C93EA78-7E5B-D442-A4F9-252824AB74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3" name="Picture 112" descr="Text, logo&#10;&#10;Description automatically generated">
              <a:extLst>
                <a:ext uri="{FF2B5EF4-FFF2-40B4-BE49-F238E27FC236}">
                  <a16:creationId xmlns:a16="http://schemas.microsoft.com/office/drawing/2014/main" id="{7F1C0CDE-EC6C-B44C-A025-C000A935DB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15" name="Text Placeholder 23">
            <a:extLst>
              <a:ext uri="{FF2B5EF4-FFF2-40B4-BE49-F238E27FC236}">
                <a16:creationId xmlns:a16="http://schemas.microsoft.com/office/drawing/2014/main" id="{F92B0A3F-EE1F-C046-AC7F-56F6721092DE}"/>
              </a:ext>
            </a:extLst>
          </p:cNvPr>
          <p:cNvSpPr>
            <a:spLocks noGrp="1"/>
          </p:cNvSpPr>
          <p:nvPr>
            <p:ph type="body" sz="quarter" idx="38" hasCustomPrompt="1"/>
          </p:nvPr>
        </p:nvSpPr>
        <p:spPr>
          <a:xfrm>
            <a:off x="4868416" y="7403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01</a:t>
            </a:r>
          </a:p>
        </p:txBody>
      </p:sp>
      <p:sp>
        <p:nvSpPr>
          <p:cNvPr id="116" name="Text Placeholder 23">
            <a:extLst>
              <a:ext uri="{FF2B5EF4-FFF2-40B4-BE49-F238E27FC236}">
                <a16:creationId xmlns:a16="http://schemas.microsoft.com/office/drawing/2014/main" id="{FC7C6AD9-DFCD-3444-A5B7-98088FA48903}"/>
              </a:ext>
            </a:extLst>
          </p:cNvPr>
          <p:cNvSpPr>
            <a:spLocks noGrp="1"/>
          </p:cNvSpPr>
          <p:nvPr>
            <p:ph type="body" sz="quarter" idx="41" hasCustomPrompt="1"/>
          </p:nvPr>
        </p:nvSpPr>
        <p:spPr>
          <a:xfrm>
            <a:off x="6078117" y="7667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117" name="Text Placeholder 23">
            <a:extLst>
              <a:ext uri="{FF2B5EF4-FFF2-40B4-BE49-F238E27FC236}">
                <a16:creationId xmlns:a16="http://schemas.microsoft.com/office/drawing/2014/main" id="{6EB9A5FD-D13E-764B-9DFB-06F737253C34}"/>
              </a:ext>
            </a:extLst>
          </p:cNvPr>
          <p:cNvSpPr>
            <a:spLocks noGrp="1"/>
          </p:cNvSpPr>
          <p:nvPr>
            <p:ph type="body" sz="quarter" idx="42" hasCustomPrompt="1"/>
          </p:nvPr>
        </p:nvSpPr>
        <p:spPr>
          <a:xfrm>
            <a:off x="6078117" y="127030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19" name="Freeform 30">
            <a:extLst>
              <a:ext uri="{FF2B5EF4-FFF2-40B4-BE49-F238E27FC236}">
                <a16:creationId xmlns:a16="http://schemas.microsoft.com/office/drawing/2014/main" id="{1A17A542-D44D-744D-ABF0-096292921B2F}"/>
              </a:ext>
            </a:extLst>
          </p:cNvPr>
          <p:cNvSpPr>
            <a:spLocks/>
          </p:cNvSpPr>
          <p:nvPr userDrawn="1"/>
        </p:nvSpPr>
        <p:spPr bwMode="auto">
          <a:xfrm>
            <a:off x="4875045" y="20888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3BDB7"/>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0" name="Freeform 31">
            <a:extLst>
              <a:ext uri="{FF2B5EF4-FFF2-40B4-BE49-F238E27FC236}">
                <a16:creationId xmlns:a16="http://schemas.microsoft.com/office/drawing/2014/main" id="{8FAB8B35-9DAF-4C45-9546-6EAD3EB3056A}"/>
              </a:ext>
            </a:extLst>
          </p:cNvPr>
          <p:cNvSpPr>
            <a:spLocks/>
          </p:cNvSpPr>
          <p:nvPr userDrawn="1"/>
        </p:nvSpPr>
        <p:spPr bwMode="auto">
          <a:xfrm>
            <a:off x="4857163" y="20060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1" name="Text Placeholder 23">
            <a:extLst>
              <a:ext uri="{FF2B5EF4-FFF2-40B4-BE49-F238E27FC236}">
                <a16:creationId xmlns:a16="http://schemas.microsoft.com/office/drawing/2014/main" id="{C206B386-04F3-A647-AB7D-7FC07E6D9770}"/>
              </a:ext>
            </a:extLst>
          </p:cNvPr>
          <p:cNvSpPr>
            <a:spLocks noGrp="1"/>
          </p:cNvSpPr>
          <p:nvPr>
            <p:ph type="body" sz="quarter" idx="43" hasCustomPrompt="1"/>
          </p:nvPr>
        </p:nvSpPr>
        <p:spPr>
          <a:xfrm>
            <a:off x="4868416" y="22135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02</a:t>
            </a:r>
          </a:p>
        </p:txBody>
      </p:sp>
      <p:sp>
        <p:nvSpPr>
          <p:cNvPr id="122" name="Text Placeholder 23">
            <a:extLst>
              <a:ext uri="{FF2B5EF4-FFF2-40B4-BE49-F238E27FC236}">
                <a16:creationId xmlns:a16="http://schemas.microsoft.com/office/drawing/2014/main" id="{865FFA95-CD00-194D-ABF4-C489E74FF045}"/>
              </a:ext>
            </a:extLst>
          </p:cNvPr>
          <p:cNvSpPr>
            <a:spLocks noGrp="1"/>
          </p:cNvSpPr>
          <p:nvPr>
            <p:ph type="body" sz="quarter" idx="44" hasCustomPrompt="1"/>
          </p:nvPr>
        </p:nvSpPr>
        <p:spPr>
          <a:xfrm>
            <a:off x="6078117" y="22399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123" name="Text Placeholder 23">
            <a:extLst>
              <a:ext uri="{FF2B5EF4-FFF2-40B4-BE49-F238E27FC236}">
                <a16:creationId xmlns:a16="http://schemas.microsoft.com/office/drawing/2014/main" id="{B1BBAF29-EB7E-2D40-A94A-8DCD761F8E5D}"/>
              </a:ext>
            </a:extLst>
          </p:cNvPr>
          <p:cNvSpPr>
            <a:spLocks noGrp="1"/>
          </p:cNvSpPr>
          <p:nvPr>
            <p:ph type="body" sz="quarter" idx="45" hasCustomPrompt="1"/>
          </p:nvPr>
        </p:nvSpPr>
        <p:spPr>
          <a:xfrm>
            <a:off x="6078117" y="274350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24" name="Freeform 30">
            <a:extLst>
              <a:ext uri="{FF2B5EF4-FFF2-40B4-BE49-F238E27FC236}">
                <a16:creationId xmlns:a16="http://schemas.microsoft.com/office/drawing/2014/main" id="{1CD6D1C8-C153-EA4A-B5AE-936291EF222A}"/>
              </a:ext>
            </a:extLst>
          </p:cNvPr>
          <p:cNvSpPr>
            <a:spLocks/>
          </p:cNvSpPr>
          <p:nvPr userDrawn="1"/>
        </p:nvSpPr>
        <p:spPr bwMode="auto">
          <a:xfrm>
            <a:off x="4892927" y="3538999"/>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5" name="Freeform 31">
            <a:extLst>
              <a:ext uri="{FF2B5EF4-FFF2-40B4-BE49-F238E27FC236}">
                <a16:creationId xmlns:a16="http://schemas.microsoft.com/office/drawing/2014/main" id="{A18C0A9C-DD12-224B-AFA6-5A865F98D9FF}"/>
              </a:ext>
            </a:extLst>
          </p:cNvPr>
          <p:cNvSpPr>
            <a:spLocks/>
          </p:cNvSpPr>
          <p:nvPr userDrawn="1"/>
        </p:nvSpPr>
        <p:spPr bwMode="auto">
          <a:xfrm>
            <a:off x="4875045" y="3456221"/>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6" name="Text Placeholder 23">
            <a:extLst>
              <a:ext uri="{FF2B5EF4-FFF2-40B4-BE49-F238E27FC236}">
                <a16:creationId xmlns:a16="http://schemas.microsoft.com/office/drawing/2014/main" id="{3CB50751-8AF7-4341-90F4-F99452984F58}"/>
              </a:ext>
            </a:extLst>
          </p:cNvPr>
          <p:cNvSpPr>
            <a:spLocks noGrp="1"/>
          </p:cNvSpPr>
          <p:nvPr>
            <p:ph type="body" sz="quarter" idx="46" hasCustomPrompt="1"/>
          </p:nvPr>
        </p:nvSpPr>
        <p:spPr>
          <a:xfrm>
            <a:off x="4886298" y="3663750"/>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85E84302-98AA-A846-BEDF-8B7A4601C8DB}"/>
              </a:ext>
            </a:extLst>
          </p:cNvPr>
          <p:cNvSpPr>
            <a:spLocks noGrp="1"/>
          </p:cNvSpPr>
          <p:nvPr>
            <p:ph type="body" sz="quarter" idx="47" hasCustomPrompt="1"/>
          </p:nvPr>
        </p:nvSpPr>
        <p:spPr>
          <a:xfrm>
            <a:off x="6095999" y="3690149"/>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28" name="Text Placeholder 23">
            <a:extLst>
              <a:ext uri="{FF2B5EF4-FFF2-40B4-BE49-F238E27FC236}">
                <a16:creationId xmlns:a16="http://schemas.microsoft.com/office/drawing/2014/main" id="{CC70B14B-7A1F-1C41-8DE5-B3679D34D622}"/>
              </a:ext>
            </a:extLst>
          </p:cNvPr>
          <p:cNvSpPr>
            <a:spLocks noGrp="1"/>
          </p:cNvSpPr>
          <p:nvPr>
            <p:ph type="body" sz="quarter" idx="48" hasCustomPrompt="1"/>
          </p:nvPr>
        </p:nvSpPr>
        <p:spPr>
          <a:xfrm>
            <a:off x="6095999" y="4193686"/>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29" name="Freeform 30">
            <a:extLst>
              <a:ext uri="{FF2B5EF4-FFF2-40B4-BE49-F238E27FC236}">
                <a16:creationId xmlns:a16="http://schemas.microsoft.com/office/drawing/2014/main" id="{4D09F2FF-228C-5C48-9ECD-E95D779C0240}"/>
              </a:ext>
            </a:extLst>
          </p:cNvPr>
          <p:cNvSpPr>
            <a:spLocks/>
          </p:cNvSpPr>
          <p:nvPr userDrawn="1"/>
        </p:nvSpPr>
        <p:spPr bwMode="auto">
          <a:xfrm>
            <a:off x="4892927" y="501344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30" name="Freeform 31">
            <a:extLst>
              <a:ext uri="{FF2B5EF4-FFF2-40B4-BE49-F238E27FC236}">
                <a16:creationId xmlns:a16="http://schemas.microsoft.com/office/drawing/2014/main" id="{3BFEB37F-22CC-E141-8F99-623CD30DA884}"/>
              </a:ext>
            </a:extLst>
          </p:cNvPr>
          <p:cNvSpPr>
            <a:spLocks/>
          </p:cNvSpPr>
          <p:nvPr userDrawn="1"/>
        </p:nvSpPr>
        <p:spPr bwMode="auto">
          <a:xfrm>
            <a:off x="4875045" y="493066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1" name="Text Placeholder 23">
            <a:extLst>
              <a:ext uri="{FF2B5EF4-FFF2-40B4-BE49-F238E27FC236}">
                <a16:creationId xmlns:a16="http://schemas.microsoft.com/office/drawing/2014/main" id="{E0180AFE-E2B4-5B4F-93BC-A8FB290747D4}"/>
              </a:ext>
            </a:extLst>
          </p:cNvPr>
          <p:cNvSpPr>
            <a:spLocks noGrp="1"/>
          </p:cNvSpPr>
          <p:nvPr>
            <p:ph type="body" sz="quarter" idx="49" hasCustomPrompt="1"/>
          </p:nvPr>
        </p:nvSpPr>
        <p:spPr>
          <a:xfrm>
            <a:off x="4886298" y="513819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04</a:t>
            </a:r>
          </a:p>
        </p:txBody>
      </p:sp>
      <p:sp>
        <p:nvSpPr>
          <p:cNvPr id="132" name="Text Placeholder 23">
            <a:extLst>
              <a:ext uri="{FF2B5EF4-FFF2-40B4-BE49-F238E27FC236}">
                <a16:creationId xmlns:a16="http://schemas.microsoft.com/office/drawing/2014/main" id="{61A6343A-31D2-0649-9576-36553BD4C817}"/>
              </a:ext>
            </a:extLst>
          </p:cNvPr>
          <p:cNvSpPr>
            <a:spLocks noGrp="1"/>
          </p:cNvSpPr>
          <p:nvPr>
            <p:ph type="body" sz="quarter" idx="50" hasCustomPrompt="1"/>
          </p:nvPr>
        </p:nvSpPr>
        <p:spPr>
          <a:xfrm>
            <a:off x="6095999" y="516459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3" name="Text Placeholder 23">
            <a:extLst>
              <a:ext uri="{FF2B5EF4-FFF2-40B4-BE49-F238E27FC236}">
                <a16:creationId xmlns:a16="http://schemas.microsoft.com/office/drawing/2014/main" id="{4EC59C9B-06DA-3443-9C3B-DB7F0DE22AFE}"/>
              </a:ext>
            </a:extLst>
          </p:cNvPr>
          <p:cNvSpPr>
            <a:spLocks noGrp="1"/>
          </p:cNvSpPr>
          <p:nvPr>
            <p:ph type="body" sz="quarter" idx="51" hasCustomPrompt="1"/>
          </p:nvPr>
        </p:nvSpPr>
        <p:spPr>
          <a:xfrm>
            <a:off x="6095999" y="566813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28471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750"/>
                                        <p:tgtEl>
                                          <p:spTgt spid="6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750"/>
                                        <p:tgtEl>
                                          <p:spTgt spid="61"/>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750" fill="hold"/>
                                        <p:tgtEl>
                                          <p:spTgt spid="100"/>
                                        </p:tgtEl>
                                        <p:attrNameLst>
                                          <p:attrName>ppt_w</p:attrName>
                                        </p:attrNameLst>
                                      </p:cBhvr>
                                      <p:tavLst>
                                        <p:tav tm="0">
                                          <p:val>
                                            <p:fltVal val="0"/>
                                          </p:val>
                                        </p:tav>
                                        <p:tav tm="100000">
                                          <p:val>
                                            <p:strVal val="#ppt_w"/>
                                          </p:val>
                                        </p:tav>
                                      </p:tavLst>
                                    </p:anim>
                                    <p:anim calcmode="lin" valueType="num">
                                      <p:cBhvr>
                                        <p:cTn id="20" dur="750" fill="hold"/>
                                        <p:tgtEl>
                                          <p:spTgt spid="100"/>
                                        </p:tgtEl>
                                        <p:attrNameLst>
                                          <p:attrName>ppt_h</p:attrName>
                                        </p:attrNameLst>
                                      </p:cBhvr>
                                      <p:tavLst>
                                        <p:tav tm="0">
                                          <p:val>
                                            <p:fltVal val="0"/>
                                          </p:val>
                                        </p:tav>
                                        <p:tav tm="100000">
                                          <p:val>
                                            <p:strVal val="#ppt_h"/>
                                          </p:val>
                                        </p:tav>
                                      </p:tavLst>
                                    </p:anim>
                                    <p:animEffect transition="in" filter="fade">
                                      <p:cBhvr>
                                        <p:cTn id="21" dur="750"/>
                                        <p:tgtEl>
                                          <p:spTgt spid="100"/>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18"/>
                                        </p:tgtEl>
                                        <p:attrNameLst>
                                          <p:attrName>style.visibility</p:attrName>
                                        </p:attrNameLst>
                                      </p:cBhvr>
                                      <p:to>
                                        <p:strVal val="visible"/>
                                      </p:to>
                                    </p:set>
                                    <p:anim calcmode="lin" valueType="num">
                                      <p:cBhvr>
                                        <p:cTn id="24" dur="750" fill="hold"/>
                                        <p:tgtEl>
                                          <p:spTgt spid="118"/>
                                        </p:tgtEl>
                                        <p:attrNameLst>
                                          <p:attrName>ppt_w</p:attrName>
                                        </p:attrNameLst>
                                      </p:cBhvr>
                                      <p:tavLst>
                                        <p:tav tm="0">
                                          <p:val>
                                            <p:fltVal val="0"/>
                                          </p:val>
                                        </p:tav>
                                        <p:tav tm="100000">
                                          <p:val>
                                            <p:strVal val="#ppt_w"/>
                                          </p:val>
                                        </p:tav>
                                      </p:tavLst>
                                    </p:anim>
                                    <p:anim calcmode="lin" valueType="num">
                                      <p:cBhvr>
                                        <p:cTn id="25" dur="750" fill="hold"/>
                                        <p:tgtEl>
                                          <p:spTgt spid="118"/>
                                        </p:tgtEl>
                                        <p:attrNameLst>
                                          <p:attrName>ppt_h</p:attrName>
                                        </p:attrNameLst>
                                      </p:cBhvr>
                                      <p:tavLst>
                                        <p:tav tm="0">
                                          <p:val>
                                            <p:fltVal val="0"/>
                                          </p:val>
                                        </p:tav>
                                        <p:tav tm="100000">
                                          <p:val>
                                            <p:strVal val="#ppt_h"/>
                                          </p:val>
                                        </p:tav>
                                      </p:tavLst>
                                    </p:anim>
                                    <p:animEffect transition="in" filter="fade">
                                      <p:cBhvr>
                                        <p:cTn id="26" dur="750"/>
                                        <p:tgtEl>
                                          <p:spTgt spid="118"/>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750" fill="hold"/>
                                        <p:tgtEl>
                                          <p:spTgt spid="120"/>
                                        </p:tgtEl>
                                        <p:attrNameLst>
                                          <p:attrName>ppt_w</p:attrName>
                                        </p:attrNameLst>
                                      </p:cBhvr>
                                      <p:tavLst>
                                        <p:tav tm="0">
                                          <p:val>
                                            <p:fltVal val="0"/>
                                          </p:val>
                                        </p:tav>
                                        <p:tav tm="100000">
                                          <p:val>
                                            <p:strVal val="#ppt_w"/>
                                          </p:val>
                                        </p:tav>
                                      </p:tavLst>
                                    </p:anim>
                                    <p:anim calcmode="lin" valueType="num">
                                      <p:cBhvr>
                                        <p:cTn id="30" dur="750" fill="hold"/>
                                        <p:tgtEl>
                                          <p:spTgt spid="120"/>
                                        </p:tgtEl>
                                        <p:attrNameLst>
                                          <p:attrName>ppt_h</p:attrName>
                                        </p:attrNameLst>
                                      </p:cBhvr>
                                      <p:tavLst>
                                        <p:tav tm="0">
                                          <p:val>
                                            <p:fltVal val="0"/>
                                          </p:val>
                                        </p:tav>
                                        <p:tav tm="100000">
                                          <p:val>
                                            <p:strVal val="#ppt_h"/>
                                          </p:val>
                                        </p:tav>
                                      </p:tavLst>
                                    </p:anim>
                                    <p:animEffect transition="in" filter="fade">
                                      <p:cBhvr>
                                        <p:cTn id="31" dur="750"/>
                                        <p:tgtEl>
                                          <p:spTgt spid="120"/>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19"/>
                                        </p:tgtEl>
                                        <p:attrNameLst>
                                          <p:attrName>style.visibility</p:attrName>
                                        </p:attrNameLst>
                                      </p:cBhvr>
                                      <p:to>
                                        <p:strVal val="visible"/>
                                      </p:to>
                                    </p:set>
                                    <p:anim calcmode="lin" valueType="num">
                                      <p:cBhvr>
                                        <p:cTn id="34" dur="750" fill="hold"/>
                                        <p:tgtEl>
                                          <p:spTgt spid="119"/>
                                        </p:tgtEl>
                                        <p:attrNameLst>
                                          <p:attrName>ppt_w</p:attrName>
                                        </p:attrNameLst>
                                      </p:cBhvr>
                                      <p:tavLst>
                                        <p:tav tm="0">
                                          <p:val>
                                            <p:fltVal val="0"/>
                                          </p:val>
                                        </p:tav>
                                        <p:tav tm="100000">
                                          <p:val>
                                            <p:strVal val="#ppt_w"/>
                                          </p:val>
                                        </p:tav>
                                      </p:tavLst>
                                    </p:anim>
                                    <p:anim calcmode="lin" valueType="num">
                                      <p:cBhvr>
                                        <p:cTn id="35" dur="750" fill="hold"/>
                                        <p:tgtEl>
                                          <p:spTgt spid="119"/>
                                        </p:tgtEl>
                                        <p:attrNameLst>
                                          <p:attrName>ppt_h</p:attrName>
                                        </p:attrNameLst>
                                      </p:cBhvr>
                                      <p:tavLst>
                                        <p:tav tm="0">
                                          <p:val>
                                            <p:fltVal val="0"/>
                                          </p:val>
                                        </p:tav>
                                        <p:tav tm="100000">
                                          <p:val>
                                            <p:strVal val="#ppt_h"/>
                                          </p:val>
                                        </p:tav>
                                      </p:tavLst>
                                    </p:anim>
                                    <p:animEffect transition="in" filter="fade">
                                      <p:cBhvr>
                                        <p:cTn id="36" dur="750"/>
                                        <p:tgtEl>
                                          <p:spTgt spid="11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25"/>
                                        </p:tgtEl>
                                        <p:attrNameLst>
                                          <p:attrName>style.visibility</p:attrName>
                                        </p:attrNameLst>
                                      </p:cBhvr>
                                      <p:to>
                                        <p:strVal val="visible"/>
                                      </p:to>
                                    </p:set>
                                    <p:anim calcmode="lin" valueType="num">
                                      <p:cBhvr>
                                        <p:cTn id="39" dur="750" fill="hold"/>
                                        <p:tgtEl>
                                          <p:spTgt spid="125"/>
                                        </p:tgtEl>
                                        <p:attrNameLst>
                                          <p:attrName>ppt_w</p:attrName>
                                        </p:attrNameLst>
                                      </p:cBhvr>
                                      <p:tavLst>
                                        <p:tav tm="0">
                                          <p:val>
                                            <p:fltVal val="0"/>
                                          </p:val>
                                        </p:tav>
                                        <p:tav tm="100000">
                                          <p:val>
                                            <p:strVal val="#ppt_w"/>
                                          </p:val>
                                        </p:tav>
                                      </p:tavLst>
                                    </p:anim>
                                    <p:anim calcmode="lin" valueType="num">
                                      <p:cBhvr>
                                        <p:cTn id="40" dur="750" fill="hold"/>
                                        <p:tgtEl>
                                          <p:spTgt spid="125"/>
                                        </p:tgtEl>
                                        <p:attrNameLst>
                                          <p:attrName>ppt_h</p:attrName>
                                        </p:attrNameLst>
                                      </p:cBhvr>
                                      <p:tavLst>
                                        <p:tav tm="0">
                                          <p:val>
                                            <p:fltVal val="0"/>
                                          </p:val>
                                        </p:tav>
                                        <p:tav tm="100000">
                                          <p:val>
                                            <p:strVal val="#ppt_h"/>
                                          </p:val>
                                        </p:tav>
                                      </p:tavLst>
                                    </p:anim>
                                    <p:animEffect transition="in" filter="fade">
                                      <p:cBhvr>
                                        <p:cTn id="41" dur="750"/>
                                        <p:tgtEl>
                                          <p:spTgt spid="125"/>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124"/>
                                        </p:tgtEl>
                                        <p:attrNameLst>
                                          <p:attrName>style.visibility</p:attrName>
                                        </p:attrNameLst>
                                      </p:cBhvr>
                                      <p:to>
                                        <p:strVal val="visible"/>
                                      </p:to>
                                    </p:set>
                                    <p:anim calcmode="lin" valueType="num">
                                      <p:cBhvr>
                                        <p:cTn id="44" dur="750" fill="hold"/>
                                        <p:tgtEl>
                                          <p:spTgt spid="124"/>
                                        </p:tgtEl>
                                        <p:attrNameLst>
                                          <p:attrName>ppt_w</p:attrName>
                                        </p:attrNameLst>
                                      </p:cBhvr>
                                      <p:tavLst>
                                        <p:tav tm="0">
                                          <p:val>
                                            <p:fltVal val="0"/>
                                          </p:val>
                                        </p:tav>
                                        <p:tav tm="100000">
                                          <p:val>
                                            <p:strVal val="#ppt_w"/>
                                          </p:val>
                                        </p:tav>
                                      </p:tavLst>
                                    </p:anim>
                                    <p:anim calcmode="lin" valueType="num">
                                      <p:cBhvr>
                                        <p:cTn id="45" dur="750" fill="hold"/>
                                        <p:tgtEl>
                                          <p:spTgt spid="124"/>
                                        </p:tgtEl>
                                        <p:attrNameLst>
                                          <p:attrName>ppt_h</p:attrName>
                                        </p:attrNameLst>
                                      </p:cBhvr>
                                      <p:tavLst>
                                        <p:tav tm="0">
                                          <p:val>
                                            <p:fltVal val="0"/>
                                          </p:val>
                                        </p:tav>
                                        <p:tav tm="100000">
                                          <p:val>
                                            <p:strVal val="#ppt_h"/>
                                          </p:val>
                                        </p:tav>
                                      </p:tavLst>
                                    </p:anim>
                                    <p:animEffect transition="in" filter="fade">
                                      <p:cBhvr>
                                        <p:cTn id="46" dur="750"/>
                                        <p:tgtEl>
                                          <p:spTgt spid="124"/>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30"/>
                                        </p:tgtEl>
                                        <p:attrNameLst>
                                          <p:attrName>style.visibility</p:attrName>
                                        </p:attrNameLst>
                                      </p:cBhvr>
                                      <p:to>
                                        <p:strVal val="visible"/>
                                      </p:to>
                                    </p:set>
                                    <p:anim calcmode="lin" valueType="num">
                                      <p:cBhvr>
                                        <p:cTn id="49" dur="750" fill="hold"/>
                                        <p:tgtEl>
                                          <p:spTgt spid="130"/>
                                        </p:tgtEl>
                                        <p:attrNameLst>
                                          <p:attrName>ppt_w</p:attrName>
                                        </p:attrNameLst>
                                      </p:cBhvr>
                                      <p:tavLst>
                                        <p:tav tm="0">
                                          <p:val>
                                            <p:fltVal val="0"/>
                                          </p:val>
                                        </p:tav>
                                        <p:tav tm="100000">
                                          <p:val>
                                            <p:strVal val="#ppt_w"/>
                                          </p:val>
                                        </p:tav>
                                      </p:tavLst>
                                    </p:anim>
                                    <p:anim calcmode="lin" valueType="num">
                                      <p:cBhvr>
                                        <p:cTn id="50" dur="750" fill="hold"/>
                                        <p:tgtEl>
                                          <p:spTgt spid="130"/>
                                        </p:tgtEl>
                                        <p:attrNameLst>
                                          <p:attrName>ppt_h</p:attrName>
                                        </p:attrNameLst>
                                      </p:cBhvr>
                                      <p:tavLst>
                                        <p:tav tm="0">
                                          <p:val>
                                            <p:fltVal val="0"/>
                                          </p:val>
                                        </p:tav>
                                        <p:tav tm="100000">
                                          <p:val>
                                            <p:strVal val="#ppt_h"/>
                                          </p:val>
                                        </p:tav>
                                      </p:tavLst>
                                    </p:anim>
                                    <p:animEffect transition="in" filter="fade">
                                      <p:cBhvr>
                                        <p:cTn id="51" dur="750"/>
                                        <p:tgtEl>
                                          <p:spTgt spid="130"/>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129"/>
                                        </p:tgtEl>
                                        <p:attrNameLst>
                                          <p:attrName>style.visibility</p:attrName>
                                        </p:attrNameLst>
                                      </p:cBhvr>
                                      <p:to>
                                        <p:strVal val="visible"/>
                                      </p:to>
                                    </p:set>
                                    <p:anim calcmode="lin" valueType="num">
                                      <p:cBhvr>
                                        <p:cTn id="54" dur="750" fill="hold"/>
                                        <p:tgtEl>
                                          <p:spTgt spid="129"/>
                                        </p:tgtEl>
                                        <p:attrNameLst>
                                          <p:attrName>ppt_w</p:attrName>
                                        </p:attrNameLst>
                                      </p:cBhvr>
                                      <p:tavLst>
                                        <p:tav tm="0">
                                          <p:val>
                                            <p:fltVal val="0"/>
                                          </p:val>
                                        </p:tav>
                                        <p:tav tm="100000">
                                          <p:val>
                                            <p:strVal val="#ppt_w"/>
                                          </p:val>
                                        </p:tav>
                                      </p:tavLst>
                                    </p:anim>
                                    <p:anim calcmode="lin" valueType="num">
                                      <p:cBhvr>
                                        <p:cTn id="55" dur="750" fill="hold"/>
                                        <p:tgtEl>
                                          <p:spTgt spid="129"/>
                                        </p:tgtEl>
                                        <p:attrNameLst>
                                          <p:attrName>ppt_h</p:attrName>
                                        </p:attrNameLst>
                                      </p:cBhvr>
                                      <p:tavLst>
                                        <p:tav tm="0">
                                          <p:val>
                                            <p:fltVal val="0"/>
                                          </p:val>
                                        </p:tav>
                                        <p:tav tm="100000">
                                          <p:val>
                                            <p:strVal val="#ppt_h"/>
                                          </p:val>
                                        </p:tav>
                                      </p:tavLst>
                                    </p:anim>
                                    <p:animEffect transition="in" filter="fade">
                                      <p:cBhvr>
                                        <p:cTn id="56"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9" grpId="0" animBg="1"/>
      <p:bldP spid="60" grpId="0" animBg="1"/>
      <p:bldP spid="61" grpId="0" animBg="1"/>
      <p:bldP spid="62" grpId="0" animBg="1"/>
      <p:bldP spid="100" grpId="0" animBg="1"/>
      <p:bldP spid="119" grpId="0" animBg="1"/>
      <p:bldP spid="120" grpId="0" animBg="1"/>
      <p:bldP spid="124" grpId="0" animBg="1"/>
      <p:bldP spid="125" grpId="0" animBg="1"/>
      <p:bldP spid="129" grpId="0" animBg="1"/>
      <p:bldP spid="130"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6" name="Freeform 161">
            <a:extLst>
              <a:ext uri="{FF2B5EF4-FFF2-40B4-BE49-F238E27FC236}">
                <a16:creationId xmlns:a16="http://schemas.microsoft.com/office/drawing/2014/main" id="{B2B81924-F7F7-F74A-823D-22780C8A6C1A}"/>
              </a:ext>
            </a:extLst>
          </p:cNvPr>
          <p:cNvSpPr>
            <a:spLocks/>
          </p:cNvSpPr>
          <p:nvPr userDrawn="1"/>
        </p:nvSpPr>
        <p:spPr bwMode="auto">
          <a:xfrm>
            <a:off x="9359602" y="2388080"/>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6" name="Freeform 150">
            <a:extLst>
              <a:ext uri="{FF2B5EF4-FFF2-40B4-BE49-F238E27FC236}">
                <a16:creationId xmlns:a16="http://schemas.microsoft.com/office/drawing/2014/main" id="{7915BD32-254E-D640-80C7-B02402D4C8E0}"/>
              </a:ext>
            </a:extLst>
          </p:cNvPr>
          <p:cNvSpPr>
            <a:spLocks/>
          </p:cNvSpPr>
          <p:nvPr userDrawn="1"/>
        </p:nvSpPr>
        <p:spPr bwMode="auto">
          <a:xfrm>
            <a:off x="4267668" y="2934156"/>
            <a:ext cx="6499736"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6" name="Group 5">
            <a:extLst>
              <a:ext uri="{FF2B5EF4-FFF2-40B4-BE49-F238E27FC236}">
                <a16:creationId xmlns:a16="http://schemas.microsoft.com/office/drawing/2014/main" id="{A6BA3977-2E6C-434F-9582-A280D24661D1}"/>
              </a:ext>
            </a:extLst>
          </p:cNvPr>
          <p:cNvGrpSpPr/>
          <p:nvPr userDrawn="1"/>
        </p:nvGrpSpPr>
        <p:grpSpPr>
          <a:xfrm>
            <a:off x="8096179" y="208500"/>
            <a:ext cx="2025224" cy="5026847"/>
            <a:chOff x="7777290" y="127287"/>
            <a:chExt cx="2397125" cy="5949950"/>
          </a:xfrm>
        </p:grpSpPr>
        <p:grpSp>
          <p:nvGrpSpPr>
            <p:cNvPr id="83" name="Group 82">
              <a:extLst>
                <a:ext uri="{FF2B5EF4-FFF2-40B4-BE49-F238E27FC236}">
                  <a16:creationId xmlns:a16="http://schemas.microsoft.com/office/drawing/2014/main" id="{733B2E84-0437-2A43-9759-671072F96A09}"/>
                </a:ext>
              </a:extLst>
            </p:cNvPr>
            <p:cNvGrpSpPr>
              <a:grpSpLocks/>
            </p:cNvGrpSpPr>
            <p:nvPr userDrawn="1"/>
          </p:nvGrpSpPr>
          <p:grpSpPr bwMode="auto">
            <a:xfrm>
              <a:off x="8589895" y="3386424"/>
              <a:ext cx="946150" cy="2690813"/>
              <a:chOff x="7907338" y="4159250"/>
              <a:chExt cx="946150" cy="2690813"/>
            </a:xfrm>
            <a:solidFill>
              <a:srgbClr val="FFC652"/>
            </a:solidFill>
          </p:grpSpPr>
          <p:sp>
            <p:nvSpPr>
              <p:cNvPr id="84" name="Freeform 151">
                <a:extLst>
                  <a:ext uri="{FF2B5EF4-FFF2-40B4-BE49-F238E27FC236}">
                    <a16:creationId xmlns:a16="http://schemas.microsoft.com/office/drawing/2014/main" id="{8EA26355-08D0-7949-B24D-DFE730F655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noFill/>
                <a:round/>
                <a:headEnd/>
                <a:tailEnd/>
              </a:ln>
            </p:spPr>
            <p:txBody>
              <a:bodyPr/>
              <a:lstStyle/>
              <a:p>
                <a:endParaRPr lang="en-US" dirty="0">
                  <a:latin typeface="Josefin Sans" pitchFamily="2" charset="0"/>
                </a:endParaRPr>
              </a:p>
            </p:txBody>
          </p:sp>
          <p:sp>
            <p:nvSpPr>
              <p:cNvPr id="85" name="Freeform 152">
                <a:extLst>
                  <a:ext uri="{FF2B5EF4-FFF2-40B4-BE49-F238E27FC236}">
                    <a16:creationId xmlns:a16="http://schemas.microsoft.com/office/drawing/2014/main" id="{7265D8F5-AB1D-904B-8031-F879B037F319}"/>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6" name="Freeform 153">
                <a:extLst>
                  <a:ext uri="{FF2B5EF4-FFF2-40B4-BE49-F238E27FC236}">
                    <a16:creationId xmlns:a16="http://schemas.microsoft.com/office/drawing/2014/main" id="{A0FF174C-9B6D-554A-9B03-45BB39ECD2E6}"/>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7" name="Freeform 154">
                <a:extLst>
                  <a:ext uri="{FF2B5EF4-FFF2-40B4-BE49-F238E27FC236}">
                    <a16:creationId xmlns:a16="http://schemas.microsoft.com/office/drawing/2014/main" id="{8AD8AD51-A94C-9C44-A008-6AB1BBD7BFAF}"/>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8" name="Freeform 155">
                <a:extLst>
                  <a:ext uri="{FF2B5EF4-FFF2-40B4-BE49-F238E27FC236}">
                    <a16:creationId xmlns:a16="http://schemas.microsoft.com/office/drawing/2014/main" id="{9707B96C-E8E7-544C-9C55-2CC43F17FEC7}"/>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1" name="Freeform 156">
                <a:extLst>
                  <a:ext uri="{FF2B5EF4-FFF2-40B4-BE49-F238E27FC236}">
                    <a16:creationId xmlns:a16="http://schemas.microsoft.com/office/drawing/2014/main" id="{97161348-0713-5642-A614-4C92E130BF81}"/>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2" name="Freeform 157">
                <a:extLst>
                  <a:ext uri="{FF2B5EF4-FFF2-40B4-BE49-F238E27FC236}">
                    <a16:creationId xmlns:a16="http://schemas.microsoft.com/office/drawing/2014/main" id="{32F3032B-0A5F-3544-9444-070B45BBCB6B}"/>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3" name="Freeform 158">
                <a:extLst>
                  <a:ext uri="{FF2B5EF4-FFF2-40B4-BE49-F238E27FC236}">
                    <a16:creationId xmlns:a16="http://schemas.microsoft.com/office/drawing/2014/main" id="{59334654-948B-434F-AB50-39B5AD39ACF9}"/>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grpSp>
          <p:nvGrpSpPr>
            <p:cNvPr id="37" name="Group 36">
              <a:extLst>
                <a:ext uri="{FF2B5EF4-FFF2-40B4-BE49-F238E27FC236}">
                  <a16:creationId xmlns:a16="http://schemas.microsoft.com/office/drawing/2014/main" id="{0FF5CCFA-9953-1B47-AB48-A0822AED9B3A}"/>
                </a:ext>
              </a:extLst>
            </p:cNvPr>
            <p:cNvGrpSpPr>
              <a:grpSpLocks/>
            </p:cNvGrpSpPr>
            <p:nvPr userDrawn="1"/>
          </p:nvGrpSpPr>
          <p:grpSpPr bwMode="auto">
            <a:xfrm>
              <a:off x="8521827" y="3340387"/>
              <a:ext cx="946150" cy="2690813"/>
              <a:chOff x="7907338" y="4159250"/>
              <a:chExt cx="946150" cy="2690813"/>
            </a:xfrm>
            <a:noFill/>
          </p:grpSpPr>
          <p:sp>
            <p:nvSpPr>
              <p:cNvPr id="38" name="Freeform 151">
                <a:extLst>
                  <a:ext uri="{FF2B5EF4-FFF2-40B4-BE49-F238E27FC236}">
                    <a16:creationId xmlns:a16="http://schemas.microsoft.com/office/drawing/2014/main" id="{CFA409F4-1BCD-D24A-B527-B5A24C333F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solidFill>
                  <a:srgbClr val="000000"/>
                </a:solidFill>
                <a:round/>
                <a:headEnd/>
                <a:tailEnd/>
              </a:ln>
            </p:spPr>
            <p:txBody>
              <a:bodyPr/>
              <a:lstStyle/>
              <a:p>
                <a:endParaRPr lang="en-US" dirty="0">
                  <a:latin typeface="Josefin Sans" pitchFamily="2" charset="0"/>
                </a:endParaRPr>
              </a:p>
            </p:txBody>
          </p:sp>
          <p:sp>
            <p:nvSpPr>
              <p:cNvPr id="39" name="Freeform 152">
                <a:extLst>
                  <a:ext uri="{FF2B5EF4-FFF2-40B4-BE49-F238E27FC236}">
                    <a16:creationId xmlns:a16="http://schemas.microsoft.com/office/drawing/2014/main" id="{6F9A23E2-AB2F-3D46-AC95-D452A6467732}"/>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0" name="Freeform 153">
                <a:extLst>
                  <a:ext uri="{FF2B5EF4-FFF2-40B4-BE49-F238E27FC236}">
                    <a16:creationId xmlns:a16="http://schemas.microsoft.com/office/drawing/2014/main" id="{EEBC4AF0-B21D-9D43-8639-034DF491B0E9}"/>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1" name="Freeform 154">
                <a:extLst>
                  <a:ext uri="{FF2B5EF4-FFF2-40B4-BE49-F238E27FC236}">
                    <a16:creationId xmlns:a16="http://schemas.microsoft.com/office/drawing/2014/main" id="{10200F9E-5631-2346-88BA-ABC22F1239B5}"/>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2" name="Freeform 155">
                <a:extLst>
                  <a:ext uri="{FF2B5EF4-FFF2-40B4-BE49-F238E27FC236}">
                    <a16:creationId xmlns:a16="http://schemas.microsoft.com/office/drawing/2014/main" id="{5CFCAD76-9EDD-B342-B475-E6F1FF61D506}"/>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3" name="Freeform 156">
                <a:extLst>
                  <a:ext uri="{FF2B5EF4-FFF2-40B4-BE49-F238E27FC236}">
                    <a16:creationId xmlns:a16="http://schemas.microsoft.com/office/drawing/2014/main" id="{CE39678E-DD76-3E46-AB7B-ACED9F238AE4}"/>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4" name="Freeform 157">
                <a:extLst>
                  <a:ext uri="{FF2B5EF4-FFF2-40B4-BE49-F238E27FC236}">
                    <a16:creationId xmlns:a16="http://schemas.microsoft.com/office/drawing/2014/main" id="{25137495-4B80-5D42-AC0C-78663E574CE4}"/>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158">
                <a:extLst>
                  <a:ext uri="{FF2B5EF4-FFF2-40B4-BE49-F238E27FC236}">
                    <a16:creationId xmlns:a16="http://schemas.microsoft.com/office/drawing/2014/main" id="{E5C3FB24-FC05-C64D-A7AF-1975ECD2F31B}"/>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grpSp>
          <p:nvGrpSpPr>
            <p:cNvPr id="47" name="Group 46">
              <a:extLst>
                <a:ext uri="{FF2B5EF4-FFF2-40B4-BE49-F238E27FC236}">
                  <a16:creationId xmlns:a16="http://schemas.microsoft.com/office/drawing/2014/main" id="{2E0F37FE-B0D9-C445-BF14-7A8AD6E9E9C9}"/>
                </a:ext>
              </a:extLst>
            </p:cNvPr>
            <p:cNvGrpSpPr/>
            <p:nvPr userDrawn="1"/>
          </p:nvGrpSpPr>
          <p:grpSpPr>
            <a:xfrm>
              <a:off x="7777290" y="127287"/>
              <a:ext cx="2397125" cy="3489325"/>
              <a:chOff x="7162801" y="946150"/>
              <a:chExt cx="2397125" cy="3489325"/>
            </a:xfrm>
            <a:solidFill>
              <a:schemeClr val="bg2"/>
            </a:solidFill>
          </p:grpSpPr>
          <p:sp>
            <p:nvSpPr>
              <p:cNvPr id="48" name="Freeform 162">
                <a:extLst>
                  <a:ext uri="{FF2B5EF4-FFF2-40B4-BE49-F238E27FC236}">
                    <a16:creationId xmlns:a16="http://schemas.microsoft.com/office/drawing/2014/main" id="{3ECC81D8-4BEE-474B-883D-37BBD8C3E8FF}"/>
                  </a:ext>
                </a:extLst>
              </p:cNvPr>
              <p:cNvSpPr>
                <a:spLocks/>
              </p:cNvSpPr>
              <p:nvPr/>
            </p:nvSpPr>
            <p:spPr bwMode="auto">
              <a:xfrm>
                <a:off x="7820026" y="94615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163">
                <a:extLst>
                  <a:ext uri="{FF2B5EF4-FFF2-40B4-BE49-F238E27FC236}">
                    <a16:creationId xmlns:a16="http://schemas.microsoft.com/office/drawing/2014/main" id="{921284F5-73CD-0848-80BB-113E156749F4}"/>
                  </a:ext>
                </a:extLst>
              </p:cNvPr>
              <p:cNvSpPr>
                <a:spLocks/>
              </p:cNvSpPr>
              <p:nvPr/>
            </p:nvSpPr>
            <p:spPr bwMode="auto">
              <a:xfrm>
                <a:off x="7634288" y="180498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0" name="Freeform 164">
                <a:extLst>
                  <a:ext uri="{FF2B5EF4-FFF2-40B4-BE49-F238E27FC236}">
                    <a16:creationId xmlns:a16="http://schemas.microsoft.com/office/drawing/2014/main" id="{D834DD37-5AFC-8941-85AF-612856876924}"/>
                  </a:ext>
                </a:extLst>
              </p:cNvPr>
              <p:cNvSpPr>
                <a:spLocks/>
              </p:cNvSpPr>
              <p:nvPr/>
            </p:nvSpPr>
            <p:spPr bwMode="auto">
              <a:xfrm>
                <a:off x="7288213" y="302260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1" name="Freeform 165">
                <a:extLst>
                  <a:ext uri="{FF2B5EF4-FFF2-40B4-BE49-F238E27FC236}">
                    <a16:creationId xmlns:a16="http://schemas.microsoft.com/office/drawing/2014/main" id="{1AFD891E-E912-574F-996F-32309C2B480D}"/>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ru-RU" dirty="0">
                  <a:latin typeface="+mn-lt"/>
                </a:endParaRPr>
              </a:p>
            </p:txBody>
          </p:sp>
          <p:sp>
            <p:nvSpPr>
              <p:cNvPr id="52" name="Freeform 166">
                <a:extLst>
                  <a:ext uri="{FF2B5EF4-FFF2-40B4-BE49-F238E27FC236}">
                    <a16:creationId xmlns:a16="http://schemas.microsoft.com/office/drawing/2014/main" id="{F32626B3-CF76-3F48-BE76-18E46AEEF1F9}"/>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5" name="Freeform 167">
                <a:extLst>
                  <a:ext uri="{FF2B5EF4-FFF2-40B4-BE49-F238E27FC236}">
                    <a16:creationId xmlns:a16="http://schemas.microsoft.com/office/drawing/2014/main" id="{20E4E8DF-C4F1-924D-A87C-ED99C56BAD85}"/>
                  </a:ext>
                </a:extLst>
              </p:cNvPr>
              <p:cNvSpPr>
                <a:spLocks noEditPoints="1"/>
              </p:cNvSpPr>
              <p:nvPr/>
            </p:nvSpPr>
            <p:spPr bwMode="auto">
              <a:xfrm>
                <a:off x="8283576" y="297656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9525">
                <a:solidFill>
                  <a:schemeClr val="tx1">
                    <a:lumMod val="75000"/>
                  </a:schemeClr>
                </a:solidFill>
                <a:round/>
                <a:headEnd/>
                <a:tailEnd/>
              </a:ln>
            </p:spPr>
            <p:txBody>
              <a:bodyPr/>
              <a:lstStyle/>
              <a:p>
                <a:pPr eaLnBrk="1" fontAlgn="auto" hangingPunct="1">
                  <a:spcBef>
                    <a:spcPts val="0"/>
                  </a:spcBef>
                  <a:spcAft>
                    <a:spcPts val="0"/>
                  </a:spcAft>
                  <a:defRPr/>
                </a:pPr>
                <a:endParaRPr lang="ru-RU" dirty="0">
                  <a:latin typeface="+mn-lt"/>
                </a:endParaRPr>
              </a:p>
            </p:txBody>
          </p:sp>
          <p:sp>
            <p:nvSpPr>
              <p:cNvPr id="66" name="Freeform 169">
                <a:extLst>
                  <a:ext uri="{FF2B5EF4-FFF2-40B4-BE49-F238E27FC236}">
                    <a16:creationId xmlns:a16="http://schemas.microsoft.com/office/drawing/2014/main" id="{2C6C3195-D8B6-9649-8FB2-55477BD44C72}"/>
                  </a:ext>
                </a:extLst>
              </p:cNvPr>
              <p:cNvSpPr>
                <a:spLocks noEditPoints="1"/>
              </p:cNvSpPr>
              <p:nvPr/>
            </p:nvSpPr>
            <p:spPr bwMode="auto">
              <a:xfrm>
                <a:off x="9066213" y="296545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7" name="Freeform 170">
                <a:extLst>
                  <a:ext uri="{FF2B5EF4-FFF2-40B4-BE49-F238E27FC236}">
                    <a16:creationId xmlns:a16="http://schemas.microsoft.com/office/drawing/2014/main" id="{D4E95B5A-8E4C-CA4A-A2A4-3F82AAC7361E}"/>
                  </a:ext>
                </a:extLst>
              </p:cNvPr>
              <p:cNvSpPr>
                <a:spLocks noEditPoints="1"/>
              </p:cNvSpPr>
              <p:nvPr/>
            </p:nvSpPr>
            <p:spPr bwMode="auto">
              <a:xfrm>
                <a:off x="7189788" y="298450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8" name="Freeform 171">
                <a:extLst>
                  <a:ext uri="{FF2B5EF4-FFF2-40B4-BE49-F238E27FC236}">
                    <a16:creationId xmlns:a16="http://schemas.microsoft.com/office/drawing/2014/main" id="{59B8C21C-B5CE-044E-9DEB-B67FB573C957}"/>
                  </a:ext>
                </a:extLst>
              </p:cNvPr>
              <p:cNvSpPr>
                <a:spLocks/>
              </p:cNvSpPr>
              <p:nvPr/>
            </p:nvSpPr>
            <p:spPr bwMode="auto">
              <a:xfrm>
                <a:off x="7162801" y="298450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9" name="Freeform 172">
                <a:extLst>
                  <a:ext uri="{FF2B5EF4-FFF2-40B4-BE49-F238E27FC236}">
                    <a16:creationId xmlns:a16="http://schemas.microsoft.com/office/drawing/2014/main" id="{7A6CDCE2-F939-E842-9063-26C05C4A9B56}"/>
                  </a:ext>
                </a:extLst>
              </p:cNvPr>
              <p:cNvSpPr>
                <a:spLocks/>
              </p:cNvSpPr>
              <p:nvPr/>
            </p:nvSpPr>
            <p:spPr bwMode="auto">
              <a:xfrm>
                <a:off x="8831263" y="301783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0" name="Freeform 173">
                <a:extLst>
                  <a:ext uri="{FF2B5EF4-FFF2-40B4-BE49-F238E27FC236}">
                    <a16:creationId xmlns:a16="http://schemas.microsoft.com/office/drawing/2014/main" id="{A395ECB0-E900-6F4F-B9EC-E8586B3DB314}"/>
                  </a:ext>
                </a:extLst>
              </p:cNvPr>
              <p:cNvSpPr>
                <a:spLocks/>
              </p:cNvSpPr>
              <p:nvPr/>
            </p:nvSpPr>
            <p:spPr bwMode="auto">
              <a:xfrm>
                <a:off x="9066213" y="296545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1" name="Freeform 174">
                <a:extLst>
                  <a:ext uri="{FF2B5EF4-FFF2-40B4-BE49-F238E27FC236}">
                    <a16:creationId xmlns:a16="http://schemas.microsoft.com/office/drawing/2014/main" id="{AB6B2B9D-CEF9-034D-A04F-0D2195D07133}"/>
                  </a:ext>
                </a:extLst>
              </p:cNvPr>
              <p:cNvSpPr>
                <a:spLocks/>
              </p:cNvSpPr>
              <p:nvPr/>
            </p:nvSpPr>
            <p:spPr bwMode="auto">
              <a:xfrm>
                <a:off x="7948613" y="205581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2" name="Line 175">
                <a:extLst>
                  <a:ext uri="{FF2B5EF4-FFF2-40B4-BE49-F238E27FC236}">
                    <a16:creationId xmlns:a16="http://schemas.microsoft.com/office/drawing/2014/main" id="{A3320217-50AB-0F48-84F1-112281BB448F}"/>
                  </a:ext>
                </a:extLst>
              </p:cNvPr>
              <p:cNvSpPr>
                <a:spLocks noChangeShapeType="1"/>
              </p:cNvSpPr>
              <p:nvPr/>
            </p:nvSpPr>
            <p:spPr bwMode="auto">
              <a:xfrm flipH="1">
                <a:off x="7847013" y="1755775"/>
                <a:ext cx="6350"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3" name="Line 176">
                <a:extLst>
                  <a:ext uri="{FF2B5EF4-FFF2-40B4-BE49-F238E27FC236}">
                    <a16:creationId xmlns:a16="http://schemas.microsoft.com/office/drawing/2014/main" id="{8B72630E-819C-CB4C-852E-32C8306A72D2}"/>
                  </a:ext>
                </a:extLst>
              </p:cNvPr>
              <p:cNvSpPr>
                <a:spLocks noChangeShapeType="1"/>
              </p:cNvSpPr>
              <p:nvPr/>
            </p:nvSpPr>
            <p:spPr bwMode="auto">
              <a:xfrm>
                <a:off x="8872538" y="1744663"/>
                <a:ext cx="11113"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4" name="Freeform 177">
                <a:extLst>
                  <a:ext uri="{FF2B5EF4-FFF2-40B4-BE49-F238E27FC236}">
                    <a16:creationId xmlns:a16="http://schemas.microsoft.com/office/drawing/2014/main" id="{6C3FE13C-C03E-8842-95AC-2F755D52FD5B}"/>
                  </a:ext>
                </a:extLst>
              </p:cNvPr>
              <p:cNvSpPr>
                <a:spLocks/>
              </p:cNvSpPr>
              <p:nvPr/>
            </p:nvSpPr>
            <p:spPr bwMode="auto">
              <a:xfrm>
                <a:off x="8283576" y="297656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5" name="Freeform 178">
                <a:extLst>
                  <a:ext uri="{FF2B5EF4-FFF2-40B4-BE49-F238E27FC236}">
                    <a16:creationId xmlns:a16="http://schemas.microsoft.com/office/drawing/2014/main" id="{D9F2A6F8-6977-B546-9552-3B71AF3722F1}"/>
                  </a:ext>
                </a:extLst>
              </p:cNvPr>
              <p:cNvSpPr>
                <a:spLocks/>
              </p:cNvSpPr>
              <p:nvPr/>
            </p:nvSpPr>
            <p:spPr bwMode="auto">
              <a:xfrm>
                <a:off x="8005763" y="210978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grp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grpSp>
        <p:nvGrpSpPr>
          <p:cNvPr id="79" name="Group 78">
            <a:extLst>
              <a:ext uri="{FF2B5EF4-FFF2-40B4-BE49-F238E27FC236}">
                <a16:creationId xmlns:a16="http://schemas.microsoft.com/office/drawing/2014/main" id="{99018D4B-A6C5-6E4D-BB9A-AC3D7DC138E0}"/>
              </a:ext>
            </a:extLst>
          </p:cNvPr>
          <p:cNvGrpSpPr>
            <a:grpSpLocks noChangeAspect="1"/>
          </p:cNvGrpSpPr>
          <p:nvPr userDrawn="1"/>
        </p:nvGrpSpPr>
        <p:grpSpPr bwMode="auto">
          <a:xfrm>
            <a:off x="4374872" y="3099483"/>
            <a:ext cx="7847205" cy="2209756"/>
            <a:chOff x="2776" y="3217"/>
            <a:chExt cx="4897" cy="1089"/>
          </a:xfrm>
        </p:grpSpPr>
        <p:sp>
          <p:nvSpPr>
            <p:cNvPr id="80" name="Freeform 184">
              <a:extLst>
                <a:ext uri="{FF2B5EF4-FFF2-40B4-BE49-F238E27FC236}">
                  <a16:creationId xmlns:a16="http://schemas.microsoft.com/office/drawing/2014/main" id="{E3D7B67B-E464-5F48-BF47-A25355ECBD9E}"/>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Josefin Sans" pitchFamily="2" charset="0"/>
              </a:endParaRPr>
            </a:p>
          </p:txBody>
        </p:sp>
        <p:sp>
          <p:nvSpPr>
            <p:cNvPr id="81" name="Freeform 185">
              <a:extLst>
                <a:ext uri="{FF2B5EF4-FFF2-40B4-BE49-F238E27FC236}">
                  <a16:creationId xmlns:a16="http://schemas.microsoft.com/office/drawing/2014/main" id="{C408D174-0B24-1046-9D91-59BBE1EF7AD1}"/>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Josefin Sans" pitchFamily="2" charset="0"/>
              </a:endParaRPr>
            </a:p>
          </p:txBody>
        </p:sp>
      </p:grpSp>
      <p:pic>
        <p:nvPicPr>
          <p:cNvPr id="117" name="Picture 116" descr="Text, logo&#10;&#10;Description automatically generated">
            <a:extLst>
              <a:ext uri="{FF2B5EF4-FFF2-40B4-BE49-F238E27FC236}">
                <a16:creationId xmlns:a16="http://schemas.microsoft.com/office/drawing/2014/main" id="{721E6FDB-38BE-D042-A788-04D03D3E9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570" y="293089"/>
            <a:ext cx="5620783" cy="3454586"/>
          </a:xfrm>
          <a:prstGeom prst="rect">
            <a:avLst/>
          </a:prstGeom>
        </p:spPr>
      </p:pic>
      <p:sp>
        <p:nvSpPr>
          <p:cNvPr id="122" name="Rectangle 121">
            <a:extLst>
              <a:ext uri="{FF2B5EF4-FFF2-40B4-BE49-F238E27FC236}">
                <a16:creationId xmlns:a16="http://schemas.microsoft.com/office/drawing/2014/main" id="{803D6369-90A2-6643-BA40-DEE2082BD170}"/>
              </a:ext>
            </a:extLst>
          </p:cNvPr>
          <p:cNvSpPr/>
          <p:nvPr userDrawn="1"/>
        </p:nvSpPr>
        <p:spPr>
          <a:xfrm>
            <a:off x="-14286" y="4514449"/>
            <a:ext cx="12294342"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23" name="Text Placeholder 23">
            <a:extLst>
              <a:ext uri="{FF2B5EF4-FFF2-40B4-BE49-F238E27FC236}">
                <a16:creationId xmlns:a16="http://schemas.microsoft.com/office/drawing/2014/main" id="{ACAA3E0B-841E-3242-94B3-218032741C0F}"/>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Any Questions?</a:t>
            </a:r>
          </a:p>
        </p:txBody>
      </p:sp>
      <p:sp>
        <p:nvSpPr>
          <p:cNvPr id="124" name="Text Placeholder 23">
            <a:extLst>
              <a:ext uri="{FF2B5EF4-FFF2-40B4-BE49-F238E27FC236}">
                <a16:creationId xmlns:a16="http://schemas.microsoft.com/office/drawing/2014/main" id="{8399408A-B8BB-FF47-AF21-A52E01045A69}"/>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THANK YOU</a:t>
            </a:r>
          </a:p>
        </p:txBody>
      </p:sp>
      <p:pic>
        <p:nvPicPr>
          <p:cNvPr id="126" name="Picture 125">
            <a:extLst>
              <a:ext uri="{FF2B5EF4-FFF2-40B4-BE49-F238E27FC236}">
                <a16:creationId xmlns:a16="http://schemas.microsoft.com/office/drawing/2014/main" id="{60907C63-E45F-4F42-98D2-567CFAD7F9C6}"/>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200204" y="336585"/>
            <a:ext cx="1892377" cy="434551"/>
          </a:xfrm>
          <a:prstGeom prst="rect">
            <a:avLst/>
          </a:prstGeom>
          <a:ln>
            <a:noFill/>
          </a:ln>
          <a:extLst>
            <a:ext uri="{53640926-AAD7-44D8-BBD7-CCE9431645EC}">
              <a14:shadowObscured xmlns:a14="http://schemas.microsoft.com/office/drawing/2010/main"/>
            </a:ext>
          </a:extLst>
        </p:spPr>
      </p:pic>
      <p:pic>
        <p:nvPicPr>
          <p:cNvPr id="127" name="Picture 126" descr="Shape&#10;&#10;Description automatically generated with low confidence">
            <a:extLst>
              <a:ext uri="{FF2B5EF4-FFF2-40B4-BE49-F238E27FC236}">
                <a16:creationId xmlns:a16="http://schemas.microsoft.com/office/drawing/2014/main" id="{7ED96011-930E-8F4E-A826-66BE8D8FCE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82896" y="1019148"/>
            <a:ext cx="706889" cy="631254"/>
          </a:xfrm>
          <a:prstGeom prst="rect">
            <a:avLst/>
          </a:prstGeom>
        </p:spPr>
      </p:pic>
      <p:pic>
        <p:nvPicPr>
          <p:cNvPr id="128" name="Picture 127" descr="Shape&#10;&#10;Description automatically generated with low confidence">
            <a:extLst>
              <a:ext uri="{FF2B5EF4-FFF2-40B4-BE49-F238E27FC236}">
                <a16:creationId xmlns:a16="http://schemas.microsoft.com/office/drawing/2014/main" id="{71428D79-00EC-124C-A6F5-50B4111211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85411" y="282743"/>
            <a:ext cx="706889" cy="631254"/>
          </a:xfrm>
          <a:prstGeom prst="rect">
            <a:avLst/>
          </a:prstGeom>
        </p:spPr>
      </p:pic>
    </p:spTree>
    <p:extLst>
      <p:ext uri="{BB962C8B-B14F-4D97-AF65-F5344CB8AC3E}">
        <p14:creationId xmlns:p14="http://schemas.microsoft.com/office/powerpoint/2010/main" val="17739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Josefin Sans" pitchFamily="2" charset="0"/>
              </a:defRPr>
            </a:lvl1pPr>
          </a:lstStyle>
          <a:p>
            <a:fld id="{C764DE79-268F-4C1A-8933-263129D2AF90}" type="datetimeFigureOut">
              <a:rPr lang="en-US" smtClean="0"/>
              <a:pPr/>
              <a:t>12/15/2022</a:t>
            </a:fld>
            <a:endParaRPr lang="en-US" dirty="0"/>
          </a:p>
        </p:txBody>
      </p:sp>
      <p:sp>
        <p:nvSpPr>
          <p:cNvPr id="3" name="Footer Placeholder 2"/>
          <p:cNvSpPr>
            <a:spLocks noGrp="1"/>
          </p:cNvSpPr>
          <p:nvPr>
            <p:ph type="ftr" sz="quarter" idx="11"/>
          </p:nvPr>
        </p:nvSpPr>
        <p:spPr/>
        <p:txBody>
          <a:bodyPr/>
          <a:lstStyle>
            <a:lvl1pPr>
              <a:defRPr>
                <a:latin typeface="Josefin Sans" pitchFamily="2"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Josefin Sans"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3241284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6" y="-173848"/>
            <a:ext cx="4557131" cy="7227791"/>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669696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962046" y="-173421"/>
            <a:ext cx="10401339" cy="7267904"/>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384369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7" y="-141191"/>
            <a:ext cx="12576276" cy="5752283"/>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779568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7286618" y="-149774"/>
            <a:ext cx="5077331" cy="7187388"/>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205935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8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1288003" y="3053184"/>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3735928" y="3045247"/>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6329903" y="3053184"/>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B0571C84-644F-A24B-9A23-6F7FD1BCE70B}"/>
              </a:ext>
            </a:extLst>
          </p:cNvPr>
          <p:cNvSpPr>
            <a:spLocks/>
          </p:cNvSpPr>
          <p:nvPr userDrawn="1"/>
        </p:nvSpPr>
        <p:spPr bwMode="auto">
          <a:xfrm>
            <a:off x="8920703" y="3056359"/>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1737264"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4299472"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6771965"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3" name="Text Placeholder 23">
            <a:extLst>
              <a:ext uri="{FF2B5EF4-FFF2-40B4-BE49-F238E27FC236}">
                <a16:creationId xmlns:a16="http://schemas.microsoft.com/office/drawing/2014/main" id="{2D07BCC4-9716-3A4A-901D-CBCEFD61A557}"/>
              </a:ext>
            </a:extLst>
          </p:cNvPr>
          <p:cNvSpPr>
            <a:spLocks noGrp="1"/>
          </p:cNvSpPr>
          <p:nvPr>
            <p:ph type="body" sz="quarter" idx="25" hasCustomPrompt="1"/>
          </p:nvPr>
        </p:nvSpPr>
        <p:spPr>
          <a:xfrm>
            <a:off x="9393013"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104838"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3667046"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6139539"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7" name="Text Placeholder 23">
            <a:extLst>
              <a:ext uri="{FF2B5EF4-FFF2-40B4-BE49-F238E27FC236}">
                <a16:creationId xmlns:a16="http://schemas.microsoft.com/office/drawing/2014/main" id="{5B2F9016-4F90-E641-A3BB-54632F1959E3}"/>
              </a:ext>
            </a:extLst>
          </p:cNvPr>
          <p:cNvSpPr>
            <a:spLocks noGrp="1"/>
          </p:cNvSpPr>
          <p:nvPr>
            <p:ph type="body" sz="quarter" idx="24" hasCustomPrompt="1"/>
          </p:nvPr>
        </p:nvSpPr>
        <p:spPr>
          <a:xfrm>
            <a:off x="8760587"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1288003" y="524742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3735928" y="523948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6329903" y="524742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1" name="Freeform 60">
            <a:extLst>
              <a:ext uri="{FF2B5EF4-FFF2-40B4-BE49-F238E27FC236}">
                <a16:creationId xmlns:a16="http://schemas.microsoft.com/office/drawing/2014/main" id="{321E3B41-3418-264D-AA8E-95318BCC991E}"/>
              </a:ext>
            </a:extLst>
          </p:cNvPr>
          <p:cNvSpPr>
            <a:spLocks/>
          </p:cNvSpPr>
          <p:nvPr userDrawn="1"/>
        </p:nvSpPr>
        <p:spPr bwMode="auto">
          <a:xfrm>
            <a:off x="8920703" y="5250595"/>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1737264"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4299472"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6771965" y="4179457"/>
            <a:ext cx="18015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5" name="Text Placeholder 23">
            <a:extLst>
              <a:ext uri="{FF2B5EF4-FFF2-40B4-BE49-F238E27FC236}">
                <a16:creationId xmlns:a16="http://schemas.microsoft.com/office/drawing/2014/main" id="{B6B5C9D9-F67A-2545-9466-14B26F5B9BC5}"/>
              </a:ext>
            </a:extLst>
          </p:cNvPr>
          <p:cNvSpPr>
            <a:spLocks noGrp="1"/>
          </p:cNvSpPr>
          <p:nvPr>
            <p:ph type="body" sz="quarter" idx="29" hasCustomPrompt="1"/>
          </p:nvPr>
        </p:nvSpPr>
        <p:spPr>
          <a:xfrm>
            <a:off x="9393013"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104838"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3667046"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6139539"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7</a:t>
            </a:r>
          </a:p>
        </p:txBody>
      </p:sp>
      <p:sp>
        <p:nvSpPr>
          <p:cNvPr id="69" name="Text Placeholder 23">
            <a:extLst>
              <a:ext uri="{FF2B5EF4-FFF2-40B4-BE49-F238E27FC236}">
                <a16:creationId xmlns:a16="http://schemas.microsoft.com/office/drawing/2014/main" id="{CF8AAFE4-848F-8C4E-97C4-D2399474632E}"/>
              </a:ext>
            </a:extLst>
          </p:cNvPr>
          <p:cNvSpPr>
            <a:spLocks noGrp="1"/>
          </p:cNvSpPr>
          <p:nvPr>
            <p:ph type="body" sz="quarter" idx="33" hasCustomPrompt="1"/>
          </p:nvPr>
        </p:nvSpPr>
        <p:spPr>
          <a:xfrm>
            <a:off x="8760587"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8</a:t>
            </a:r>
          </a:p>
        </p:txBody>
      </p:sp>
    </p:spTree>
    <p:extLst>
      <p:ext uri="{BB962C8B-B14F-4D97-AF65-F5344CB8AC3E}">
        <p14:creationId xmlns:p14="http://schemas.microsoft.com/office/powerpoint/2010/main" val="3425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58" grpId="0" animBg="1"/>
      <p:bldP spid="59" grpId="0" animBg="1"/>
      <p:bldP spid="60" grpId="0" animBg="1"/>
      <p:bldP spid="61"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06195814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37452986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250399400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69313322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66153663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410687008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2343480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400774474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249301927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31136804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F9F559-5750-AC42-AA49-1F69D4C07C60}"/>
              </a:ext>
            </a:extLst>
          </p:cNvPr>
          <p:cNvGrpSpPr/>
          <p:nvPr userDrawn="1"/>
        </p:nvGrpSpPr>
        <p:grpSpPr>
          <a:xfrm rot="16200000">
            <a:off x="10524973" y="1712590"/>
            <a:ext cx="2530305" cy="138107"/>
            <a:chOff x="2502568" y="6027821"/>
            <a:chExt cx="6689559" cy="365125"/>
          </a:xfrm>
        </p:grpSpPr>
        <p:pic>
          <p:nvPicPr>
            <p:cNvPr id="16" name="Picture 15" descr="Text, logo&#10;&#10;Description automatically generated">
              <a:extLst>
                <a:ext uri="{FF2B5EF4-FFF2-40B4-BE49-F238E27FC236}">
                  <a16:creationId xmlns:a16="http://schemas.microsoft.com/office/drawing/2014/main" id="{8DB653D2-2917-D34F-BFE4-3BDB1378A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7" name="Picture 16" descr="Text, logo&#10;&#10;Description automatically generated">
              <a:extLst>
                <a:ext uri="{FF2B5EF4-FFF2-40B4-BE49-F238E27FC236}">
                  <a16:creationId xmlns:a16="http://schemas.microsoft.com/office/drawing/2014/main" id="{BFE2C51B-3F21-7D49-B7EB-480CCE8C18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Text Placeholder 23">
            <a:extLst>
              <a:ext uri="{FF2B5EF4-FFF2-40B4-BE49-F238E27FC236}">
                <a16:creationId xmlns:a16="http://schemas.microsoft.com/office/drawing/2014/main" id="{6725652B-72ED-7748-A70D-69CCA8F45562}"/>
              </a:ext>
            </a:extLst>
          </p:cNvPr>
          <p:cNvSpPr>
            <a:spLocks noGrp="1"/>
          </p:cNvSpPr>
          <p:nvPr>
            <p:ph type="body" sz="quarter" idx="16" hasCustomPrompt="1"/>
          </p:nvPr>
        </p:nvSpPr>
        <p:spPr>
          <a:xfrm>
            <a:off x="618461" y="1508065"/>
            <a:ext cx="6575715" cy="4771789"/>
          </a:xfrm>
        </p:spPr>
        <p:txBody>
          <a:bodyPr>
            <a:normAutofit/>
          </a:bodyPr>
          <a:lstStyle>
            <a:lvl1pPr marL="0" indent="0" algn="l">
              <a:buNone/>
              <a:defRPr sz="2200" b="0" i="0">
                <a:solidFill>
                  <a:srgbClr val="231F20"/>
                </a:solidFill>
                <a:latin typeface="Josefin Sans" pitchFamily="2" charset="0"/>
              </a:defRPr>
            </a:lvl1pPr>
          </a:lstStyle>
          <a:p>
            <a:pPr lvl="0"/>
            <a:r>
              <a:rPr lang="en-US" dirty="0"/>
              <a:t>Click here to type</a:t>
            </a:r>
          </a:p>
        </p:txBody>
      </p:sp>
      <p:sp>
        <p:nvSpPr>
          <p:cNvPr id="21" name="Text Placeholder 23">
            <a:extLst>
              <a:ext uri="{FF2B5EF4-FFF2-40B4-BE49-F238E27FC236}">
                <a16:creationId xmlns:a16="http://schemas.microsoft.com/office/drawing/2014/main" id="{3BCE6373-1C76-D74F-A262-3C3EC834994A}"/>
              </a:ext>
            </a:extLst>
          </p:cNvPr>
          <p:cNvSpPr>
            <a:spLocks noGrp="1"/>
          </p:cNvSpPr>
          <p:nvPr>
            <p:ph type="body" sz="quarter" idx="17" hasCustomPrompt="1"/>
          </p:nvPr>
        </p:nvSpPr>
        <p:spPr>
          <a:xfrm>
            <a:off x="618461" y="681519"/>
            <a:ext cx="6575715"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3162827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208983086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962046" y="-173421"/>
            <a:ext cx="10401339" cy="726790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07755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7" y="-141191"/>
            <a:ext cx="12576276" cy="575228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497187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6" y="-173848"/>
            <a:ext cx="4557131" cy="722779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168924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7286618" y="-149774"/>
            <a:ext cx="5077331" cy="718738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871038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44992" y="-261258"/>
            <a:ext cx="10820181" cy="483325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946193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799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05004" y="-189187"/>
            <a:ext cx="12584159" cy="722060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203033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028938" y="969697"/>
            <a:ext cx="4279786" cy="476471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343080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5879816" y="3429000"/>
            <a:ext cx="5477212" cy="2434990"/>
          </a:xfrm>
          <a:prstGeom prst="rect">
            <a:avLst/>
          </a:prstGeom>
          <a:solidFill>
            <a:schemeClr val="bg1">
              <a:lumMod val="95000"/>
            </a:schemeClr>
          </a:solidFill>
        </p:spPr>
        <p:txBody>
          <a:bodyPr>
            <a:normAutofit/>
          </a:bodyPr>
          <a:lstStyle>
            <a:lvl1pPr>
              <a:defRPr sz="1051"/>
            </a:lvl1pPr>
          </a:lstStyle>
          <a:p>
            <a:endParaRPr lang="en-US"/>
          </a:p>
        </p:txBody>
      </p:sp>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5879816" y="781740"/>
            <a:ext cx="5477212" cy="243499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64956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1D401-882B-D04C-81BB-A5E2222A4561}"/>
              </a:ext>
            </a:extLst>
          </p:cNvPr>
          <p:cNvSpPr>
            <a:spLocks/>
          </p:cNvSpPr>
          <p:nvPr userDrawn="1"/>
        </p:nvSpPr>
        <p:spPr>
          <a:xfrm>
            <a:off x="0" y="-16371"/>
            <a:ext cx="12192000" cy="687437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1" name="Rectangle 10">
            <a:extLst>
              <a:ext uri="{FF2B5EF4-FFF2-40B4-BE49-F238E27FC236}">
                <a16:creationId xmlns:a16="http://schemas.microsoft.com/office/drawing/2014/main" id="{A5AB1B57-0F79-764B-9449-FFE0BB39299E}"/>
              </a:ext>
            </a:extLst>
          </p:cNvPr>
          <p:cNvSpPr>
            <a:spLocks/>
          </p:cNvSpPr>
          <p:nvPr userDrawn="1"/>
        </p:nvSpPr>
        <p:spPr>
          <a:xfrm>
            <a:off x="375040" y="339137"/>
            <a:ext cx="11441921" cy="6179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8" name="Group 7">
            <a:extLst>
              <a:ext uri="{FF2B5EF4-FFF2-40B4-BE49-F238E27FC236}">
                <a16:creationId xmlns:a16="http://schemas.microsoft.com/office/drawing/2014/main" id="{FE59AF00-C153-BF4F-89DE-127B0CDDBA3C}"/>
              </a:ext>
            </a:extLst>
          </p:cNvPr>
          <p:cNvGrpSpPr/>
          <p:nvPr userDrawn="1"/>
        </p:nvGrpSpPr>
        <p:grpSpPr>
          <a:xfrm rot="16200000">
            <a:off x="10309821" y="1712590"/>
            <a:ext cx="2530305" cy="138107"/>
            <a:chOff x="2502568" y="6027821"/>
            <a:chExt cx="6689559" cy="365125"/>
          </a:xfrm>
        </p:grpSpPr>
        <p:pic>
          <p:nvPicPr>
            <p:cNvPr id="9" name="Picture 8" descr="Text, logo&#10;&#10;Description automatically generated">
              <a:extLst>
                <a:ext uri="{FF2B5EF4-FFF2-40B4-BE49-F238E27FC236}">
                  <a16:creationId xmlns:a16="http://schemas.microsoft.com/office/drawing/2014/main" id="{27CBE7DF-4B87-4441-99D6-E68CF8AFAC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 name="Picture 9" descr="Text, logo&#10;&#10;Description automatically generated">
              <a:extLst>
                <a:ext uri="{FF2B5EF4-FFF2-40B4-BE49-F238E27FC236}">
                  <a16:creationId xmlns:a16="http://schemas.microsoft.com/office/drawing/2014/main" id="{D6018499-3837-E042-8962-32EAE94A8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3" name="Text Placeholder 23">
            <a:extLst>
              <a:ext uri="{FF2B5EF4-FFF2-40B4-BE49-F238E27FC236}">
                <a16:creationId xmlns:a16="http://schemas.microsoft.com/office/drawing/2014/main" id="{E7D3EC55-A895-104D-97B0-F691A3BDC344}"/>
              </a:ext>
            </a:extLst>
          </p:cNvPr>
          <p:cNvSpPr>
            <a:spLocks noGrp="1"/>
          </p:cNvSpPr>
          <p:nvPr>
            <p:ph type="body" sz="quarter" idx="16" hasCustomPrompt="1"/>
          </p:nvPr>
        </p:nvSpPr>
        <p:spPr>
          <a:xfrm>
            <a:off x="618461" y="1508065"/>
            <a:ext cx="10512420" cy="4771789"/>
          </a:xfrm>
        </p:spPr>
        <p:txBody>
          <a:bodyPr>
            <a:normAutofit/>
          </a:bodyPr>
          <a:lstStyle>
            <a:lvl1pPr marL="0" indent="0" algn="l">
              <a:buNone/>
              <a:defRPr sz="2200" b="0" i="0">
                <a:solidFill>
                  <a:srgbClr val="231F20"/>
                </a:solidFill>
                <a:latin typeface="Josefin Sans" pitchFamily="2" charset="0"/>
              </a:defRPr>
            </a:lvl1pPr>
          </a:lstStyle>
          <a:p>
            <a:pPr lvl="0"/>
            <a:r>
              <a:rPr lang="en-US" dirty="0"/>
              <a:t>Click here to type</a:t>
            </a:r>
          </a:p>
        </p:txBody>
      </p:sp>
      <p:sp>
        <p:nvSpPr>
          <p:cNvPr id="14" name="Text Placeholder 23">
            <a:extLst>
              <a:ext uri="{FF2B5EF4-FFF2-40B4-BE49-F238E27FC236}">
                <a16:creationId xmlns:a16="http://schemas.microsoft.com/office/drawing/2014/main" id="{50D38BBE-1AFC-D641-A458-D6A375A784D3}"/>
              </a:ext>
            </a:extLst>
          </p:cNvPr>
          <p:cNvSpPr>
            <a:spLocks noGrp="1"/>
          </p:cNvSpPr>
          <p:nvPr>
            <p:ph type="body" sz="quarter" idx="17" hasCustomPrompt="1"/>
          </p:nvPr>
        </p:nvSpPr>
        <p:spPr>
          <a:xfrm>
            <a:off x="618461" y="681519"/>
            <a:ext cx="10512420"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2825273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195994" y="2357080"/>
            <a:ext cx="6035032" cy="334628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169874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2538090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5" name="Text Placeholder 23">
            <a:extLst>
              <a:ext uri="{FF2B5EF4-FFF2-40B4-BE49-F238E27FC236}">
                <a16:creationId xmlns:a16="http://schemas.microsoft.com/office/drawing/2014/main" id="{E9859F64-FFBE-FF4D-A0FF-B220A3DD1C07}"/>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16" name="Text Placeholder 23">
            <a:extLst>
              <a:ext uri="{FF2B5EF4-FFF2-40B4-BE49-F238E27FC236}">
                <a16:creationId xmlns:a16="http://schemas.microsoft.com/office/drawing/2014/main" id="{65E0CBF2-2650-8F4D-9A18-41AFEB8316B0}"/>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1</a:t>
            </a: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69594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 name="Text Placeholder 23">
            <a:extLst>
              <a:ext uri="{FF2B5EF4-FFF2-40B4-BE49-F238E27FC236}">
                <a16:creationId xmlns:a16="http://schemas.microsoft.com/office/drawing/2014/main" id="{12458E8D-4626-2C4B-B4B6-42D7FA14B9C8}"/>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10" name="Text Placeholder 23">
            <a:extLst>
              <a:ext uri="{FF2B5EF4-FFF2-40B4-BE49-F238E27FC236}">
                <a16:creationId xmlns:a16="http://schemas.microsoft.com/office/drawing/2014/main" id="{8D1598BF-B496-974D-BD54-0E7F5368CF57}"/>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2</a:t>
            </a:r>
          </a:p>
        </p:txBody>
      </p:sp>
    </p:spTree>
    <p:extLst>
      <p:ext uri="{BB962C8B-B14F-4D97-AF65-F5344CB8AC3E}">
        <p14:creationId xmlns:p14="http://schemas.microsoft.com/office/powerpoint/2010/main" val="293759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1" y="3862137"/>
            <a:ext cx="12192000" cy="2995864"/>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2" name="Text Placeholder 23">
            <a:extLst>
              <a:ext uri="{FF2B5EF4-FFF2-40B4-BE49-F238E27FC236}">
                <a16:creationId xmlns:a16="http://schemas.microsoft.com/office/drawing/2014/main" id="{D8DCB463-9221-6140-BA40-258BEB7007B3}"/>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23" name="Text Placeholder 23">
            <a:extLst>
              <a:ext uri="{FF2B5EF4-FFF2-40B4-BE49-F238E27FC236}">
                <a16:creationId xmlns:a16="http://schemas.microsoft.com/office/drawing/2014/main" id="{980D56FC-3EA0-8244-BB8E-E7D643941AF1}"/>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3</a:t>
            </a:r>
          </a:p>
        </p:txBody>
      </p:sp>
    </p:spTree>
    <p:extLst>
      <p:ext uri="{BB962C8B-B14F-4D97-AF65-F5344CB8AC3E}">
        <p14:creationId xmlns:p14="http://schemas.microsoft.com/office/powerpoint/2010/main" val="39277901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2B7C4E-2B02-DC46-8EDA-7F34F03228F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IE" dirty="0"/>
              <a:t>Click to edit Master title style</a:t>
            </a:r>
            <a:endParaRPr lang="ru-RU" altLang="en-IE" dirty="0"/>
          </a:p>
        </p:txBody>
      </p:sp>
      <p:sp>
        <p:nvSpPr>
          <p:cNvPr id="1027" name="Text Placeholder 2">
            <a:extLst>
              <a:ext uri="{FF2B5EF4-FFF2-40B4-BE49-F238E27FC236}">
                <a16:creationId xmlns:a16="http://schemas.microsoft.com/office/drawing/2014/main" id="{784E3A6D-9ADB-CD41-AA0A-3ABEE014AF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IE" dirty="0"/>
              <a:t>Edit Master text styles</a:t>
            </a:r>
          </a:p>
          <a:p>
            <a:pPr lvl="1"/>
            <a:r>
              <a:rPr lang="en-US" altLang="en-IE" dirty="0"/>
              <a:t>Second level</a:t>
            </a:r>
          </a:p>
          <a:p>
            <a:pPr lvl="2"/>
            <a:r>
              <a:rPr lang="en-US" altLang="en-IE" dirty="0"/>
              <a:t>Third level</a:t>
            </a:r>
          </a:p>
          <a:p>
            <a:pPr lvl="3"/>
            <a:r>
              <a:rPr lang="en-US" altLang="en-IE" dirty="0"/>
              <a:t>Fourth level</a:t>
            </a:r>
          </a:p>
          <a:p>
            <a:pPr lvl="4"/>
            <a:r>
              <a:rPr lang="en-US" altLang="en-IE" dirty="0"/>
              <a:t>Fifth level</a:t>
            </a:r>
            <a:endParaRPr lang="ru-RU" altLang="en-IE" dirty="0"/>
          </a:p>
        </p:txBody>
      </p:sp>
      <p:sp>
        <p:nvSpPr>
          <p:cNvPr id="4" name="Date Placeholder 3">
            <a:extLst>
              <a:ext uri="{FF2B5EF4-FFF2-40B4-BE49-F238E27FC236}">
                <a16:creationId xmlns:a16="http://schemas.microsoft.com/office/drawing/2014/main" id="{D8F28635-78F4-7044-BFA3-C1DAB234D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Josefin Sans" pitchFamily="2" charset="0"/>
              </a:defRPr>
            </a:lvl1pPr>
          </a:lstStyle>
          <a:p>
            <a:pPr>
              <a:defRPr/>
            </a:pPr>
            <a:fld id="{2096F27E-122C-DA48-A6DF-3512B02B1180}" type="datetime1">
              <a:rPr lang="en-IE" smtClean="0"/>
              <a:pPr>
                <a:defRPr/>
              </a:pPr>
              <a:t>15/12/2022</a:t>
            </a:fld>
            <a:endParaRPr lang="ru-RU" dirty="0"/>
          </a:p>
        </p:txBody>
      </p:sp>
      <p:sp>
        <p:nvSpPr>
          <p:cNvPr id="5" name="Footer Placeholder 4">
            <a:extLst>
              <a:ext uri="{FF2B5EF4-FFF2-40B4-BE49-F238E27FC236}">
                <a16:creationId xmlns:a16="http://schemas.microsoft.com/office/drawing/2014/main" id="{E2E62127-D9CE-B14F-9AEB-DECC21B55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Josefin Sans" pitchFamily="2" charset="0"/>
              </a:defRPr>
            </a:lvl1pPr>
          </a:lstStyle>
          <a:p>
            <a:pPr>
              <a:defRPr/>
            </a:pPr>
            <a:endParaRPr lang="ru-RU" dirty="0"/>
          </a:p>
        </p:txBody>
      </p:sp>
      <p:sp>
        <p:nvSpPr>
          <p:cNvPr id="6" name="Slide Number Placeholder 5">
            <a:extLst>
              <a:ext uri="{FF2B5EF4-FFF2-40B4-BE49-F238E27FC236}">
                <a16:creationId xmlns:a16="http://schemas.microsoft.com/office/drawing/2014/main" id="{2B4BBFE0-AE6D-BD4D-A471-14A09B9C16F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39293"/>
                </a:solidFill>
                <a:latin typeface="Josefin Sans" pitchFamily="2" charset="0"/>
              </a:defRPr>
            </a:lvl1pPr>
          </a:lstStyle>
          <a:p>
            <a:pPr>
              <a:defRPr/>
            </a:pPr>
            <a:fld id="{E9902012-F364-C64D-A3B8-56BEDC76006E}" type="slidenum">
              <a:rPr lang="ru-RU" altLang="ru-UA" smtClean="0"/>
              <a:pPr>
                <a:defRPr/>
              </a:pPr>
              <a:t>‹Nº›</a:t>
            </a:fld>
            <a:endParaRPr lang="ru-RU" altLang="ru-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61" r:id="rId6"/>
    <p:sldLayoutId id="2147483662" r:id="rId7"/>
    <p:sldLayoutId id="2147483663" r:id="rId8"/>
    <p:sldLayoutId id="2147483653" r:id="rId9"/>
    <p:sldLayoutId id="2147483654" r:id="rId10"/>
    <p:sldLayoutId id="2147483690" r:id="rId11"/>
    <p:sldLayoutId id="2147483655" r:id="rId12"/>
    <p:sldLayoutId id="2147483657" r:id="rId13"/>
    <p:sldLayoutId id="2147483658" r:id="rId14"/>
    <p:sldLayoutId id="2147483659" r:id="rId15"/>
    <p:sldLayoutId id="2147483664" r:id="rId16"/>
    <p:sldLayoutId id="2147483665" r:id="rId17"/>
    <p:sldLayoutId id="2147483666" r:id="rId18"/>
    <p:sldLayoutId id="2147483667" r:id="rId19"/>
    <p:sldLayoutId id="2147483668" r:id="rId20"/>
    <p:sldLayoutId id="2147483669" r:id="rId21"/>
    <p:sldLayoutId id="2147483715" r:id="rId22"/>
    <p:sldLayoutId id="2147483716" r:id="rId23"/>
    <p:sldLayoutId id="2147483670" r:id="rId24"/>
    <p:sldLayoutId id="2147483671" r:id="rId25"/>
    <p:sldLayoutId id="2147483672" r:id="rId26"/>
    <p:sldLayoutId id="2147483673" r:id="rId27"/>
    <p:sldLayoutId id="2147483656" r:id="rId28"/>
    <p:sldLayoutId id="2147483680" r:id="rId29"/>
    <p:sldLayoutId id="2147483674" r:id="rId30"/>
    <p:sldLayoutId id="2147483676" r:id="rId31"/>
    <p:sldLayoutId id="2147483677" r:id="rId32"/>
    <p:sldLayoutId id="2147483678" r:id="rId33"/>
    <p:sldLayoutId id="2147483679" r:id="rId34"/>
    <p:sldLayoutId id="2147483682" r:id="rId35"/>
    <p:sldLayoutId id="2147483683" r:id="rId36"/>
    <p:sldLayoutId id="2147483684" r:id="rId37"/>
    <p:sldLayoutId id="2147483686" r:id="rId38"/>
    <p:sldLayoutId id="2147483691" r:id="rId39"/>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Josefin Sans"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Architects Daughter" pitchFamily="2" charset="0"/>
        </a:defRPr>
      </a:lvl2pPr>
      <a:lvl3pPr algn="l" rtl="0" eaLnBrk="0" fontAlgn="base" hangingPunct="0">
        <a:lnSpc>
          <a:spcPct val="90000"/>
        </a:lnSpc>
        <a:spcBef>
          <a:spcPct val="0"/>
        </a:spcBef>
        <a:spcAft>
          <a:spcPct val="0"/>
        </a:spcAft>
        <a:defRPr sz="4400">
          <a:solidFill>
            <a:schemeClr val="tx1"/>
          </a:solidFill>
          <a:latin typeface="Architects Daughter" pitchFamily="2" charset="0"/>
        </a:defRPr>
      </a:lvl3pPr>
      <a:lvl4pPr algn="l" rtl="0" eaLnBrk="0" fontAlgn="base" hangingPunct="0">
        <a:lnSpc>
          <a:spcPct val="90000"/>
        </a:lnSpc>
        <a:spcBef>
          <a:spcPct val="0"/>
        </a:spcBef>
        <a:spcAft>
          <a:spcPct val="0"/>
        </a:spcAft>
        <a:defRPr sz="4400">
          <a:solidFill>
            <a:schemeClr val="tx1"/>
          </a:solidFill>
          <a:latin typeface="Architects Daughter" pitchFamily="2" charset="0"/>
        </a:defRPr>
      </a:lvl4pPr>
      <a:lvl5pPr algn="l" rtl="0" eaLnBrk="0" fontAlgn="base" hangingPunct="0">
        <a:lnSpc>
          <a:spcPct val="90000"/>
        </a:lnSpc>
        <a:spcBef>
          <a:spcPct val="0"/>
        </a:spcBef>
        <a:spcAft>
          <a:spcPct val="0"/>
        </a:spcAft>
        <a:defRPr sz="4400">
          <a:solidFill>
            <a:schemeClr val="tx1"/>
          </a:solidFill>
          <a:latin typeface="Architects Daughter" pitchFamily="2" charset="0"/>
        </a:defRPr>
      </a:lvl5pPr>
      <a:lvl6pPr marL="457200" algn="l" rtl="0" fontAlgn="base">
        <a:lnSpc>
          <a:spcPct val="90000"/>
        </a:lnSpc>
        <a:spcBef>
          <a:spcPct val="0"/>
        </a:spcBef>
        <a:spcAft>
          <a:spcPct val="0"/>
        </a:spcAft>
        <a:defRPr sz="4400">
          <a:solidFill>
            <a:schemeClr val="tx1"/>
          </a:solidFill>
          <a:latin typeface="Architects Daughter" pitchFamily="2" charset="0"/>
        </a:defRPr>
      </a:lvl6pPr>
      <a:lvl7pPr marL="914400" algn="l" rtl="0" fontAlgn="base">
        <a:lnSpc>
          <a:spcPct val="90000"/>
        </a:lnSpc>
        <a:spcBef>
          <a:spcPct val="0"/>
        </a:spcBef>
        <a:spcAft>
          <a:spcPct val="0"/>
        </a:spcAft>
        <a:defRPr sz="4400">
          <a:solidFill>
            <a:schemeClr val="tx1"/>
          </a:solidFill>
          <a:latin typeface="Architects Daughter" pitchFamily="2" charset="0"/>
        </a:defRPr>
      </a:lvl7pPr>
      <a:lvl8pPr marL="1371600" algn="l" rtl="0" fontAlgn="base">
        <a:lnSpc>
          <a:spcPct val="90000"/>
        </a:lnSpc>
        <a:spcBef>
          <a:spcPct val="0"/>
        </a:spcBef>
        <a:spcAft>
          <a:spcPct val="0"/>
        </a:spcAft>
        <a:defRPr sz="4400">
          <a:solidFill>
            <a:schemeClr val="tx1"/>
          </a:solidFill>
          <a:latin typeface="Architects Daughter" pitchFamily="2" charset="0"/>
        </a:defRPr>
      </a:lvl8pPr>
      <a:lvl9pPr marL="1828800" algn="l" rtl="0" fontAlgn="base">
        <a:lnSpc>
          <a:spcPct val="90000"/>
        </a:lnSpc>
        <a:spcBef>
          <a:spcPct val="0"/>
        </a:spcBef>
        <a:spcAft>
          <a:spcPct val="0"/>
        </a:spcAft>
        <a:defRPr sz="4400">
          <a:solidFill>
            <a:schemeClr val="tx1"/>
          </a:solidFill>
          <a:latin typeface="Architects Daughter"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Josefin Sans"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Josefin Sans"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Josefin Sans"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Josefin Sans"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Josefin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12/15/2022</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‹Nº›</a:t>
            </a:fld>
            <a:endParaRPr lang="en-US"/>
          </a:p>
        </p:txBody>
      </p:sp>
    </p:spTree>
    <p:extLst>
      <p:ext uri="{BB962C8B-B14F-4D97-AF65-F5344CB8AC3E}">
        <p14:creationId xmlns:p14="http://schemas.microsoft.com/office/powerpoint/2010/main" val="337233419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5.xml"/><Relationship Id="rId1" Type="http://schemas.openxmlformats.org/officeDocument/2006/relationships/video" Target="https://player.vimeo.com/video/548654740?h=e98b92252c&amp;app_id=122963" TargetMode="External"/><Relationship Id="rId4" Type="http://schemas.openxmlformats.org/officeDocument/2006/relationships/hyperlink" Target="https://www.creativescotland.com/explore/read/stories/features/2021/arts-culture-health-and-wellbeing-scotlan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journals.sagepub.com/doi/10.1177/1757913920911961" TargetMode="External"/><Relationship Id="rId1" Type="http://schemas.openxmlformats.org/officeDocument/2006/relationships/slideLayout" Target="../slideLayouts/slideLayout35.xml"/><Relationship Id="rId4" Type="http://schemas.openxmlformats.org/officeDocument/2006/relationships/hyperlink" Target="https://www.theguardian.com/lifeandstyle/2021/jul/02/happy-hookers-how-prescribing-creativity-might-help-wellbe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titchlinks.com/" TargetMode="Externa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hyperlink" Target="https://taikusydan.turkuamk.fi/en/frontpage/arts-for-well-being/" TargetMode="External"/><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www.artscouncil.org.uk/blog/what-can-culture-do-healthcare-0" TargetMode="External"/><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h.ie/articles/why-is-creativity-important-and-what-does-it-contribute/" TargetMode="External"/><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9.xml"/><Relationship Id="rId1" Type="http://schemas.openxmlformats.org/officeDocument/2006/relationships/video" Target="https://www.youtube.com/embed/SDo_UiyKyEY?feature=oembed" TargetMode="External"/><Relationship Id="rId4" Type="http://schemas.openxmlformats.org/officeDocument/2006/relationships/hyperlink" Target="https://youtu.be/SDo_UiyKyE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atic1.1.sqspcdn.com/static/f/1482593/19171593/1341830741930/Simon_Opher_cost_benefit_report" TargetMode="External"/><Relationship Id="rId1" Type="http://schemas.openxmlformats.org/officeDocument/2006/relationships/slideLayout" Target="../slideLayouts/slideLayout35.xml"/><Relationship Id="rId4" Type="http://schemas.openxmlformats.org/officeDocument/2006/relationships/hyperlink" Target="https://www.artscouncil.org.uk/blog/what-can-culture-do-healthcare-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5.xml"/><Relationship Id="rId1" Type="http://schemas.openxmlformats.org/officeDocument/2006/relationships/video" Target="https://www.youtube.com/embed/mdphDY2-zKc?list=PLlhFrXqK7Tn4Dsfau2sXqP2FJltmxFP_F" TargetMode="External"/><Relationship Id="rId5" Type="http://schemas.openxmlformats.org/officeDocument/2006/relationships/hyperlink" Target="https://esmeefairbairn.org.uk/latest-news/b-arts-using-art-and-creativity-transform-community-stoke/"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libraryheather.com/2018/10/20/in-which-i-discover-libraries-supporting-health-and-wellness-part-1/" TargetMode="External"/><Relationship Id="rId7" Type="http://schemas.openxmlformats.org/officeDocument/2006/relationships/hyperlink" Target="http://ifpnews.com/news/society/healthcare/music-therapy-for-the-disabled-for-the-first-time-in-iran/" TargetMode="External"/><Relationship Id="rId2" Type="http://schemas.openxmlformats.org/officeDocument/2006/relationships/image" Target="../media/image22.jpeg"/><Relationship Id="rId1" Type="http://schemas.openxmlformats.org/officeDocument/2006/relationships/slideLayout" Target="../slideLayouts/slideLayout53.xml"/><Relationship Id="rId6" Type="http://schemas.openxmlformats.org/officeDocument/2006/relationships/image" Target="../media/image24.jpeg"/><Relationship Id="rId5" Type="http://schemas.openxmlformats.org/officeDocument/2006/relationships/hyperlink" Target="https://macm.org/en/catactivite/creative-moment/" TargetMode="Externa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TFCCastlebar/" TargetMode="External"/><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hyperlink" Target="https://culture-sante-aquitaine.com/" TargetMode="Externa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hyperlink" Target="https://wellcome.org/news/lets-talk-about-lived-experiences-mental-health-challenges" TargetMode="External"/><Relationship Id="rId2" Type="http://schemas.openxmlformats.org/officeDocument/2006/relationships/hyperlink" Target="https://onlinelibrary.wiley.com/doi/abs/10.1111/cfs.12683" TargetMode="External"/><Relationship Id="rId1" Type="http://schemas.openxmlformats.org/officeDocument/2006/relationships/slideLayout" Target="../slideLayouts/slideLayout6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6.xml"/><Relationship Id="rId1" Type="http://schemas.openxmlformats.org/officeDocument/2006/relationships/video" Target="https://www.youtube.com/embed/THpk6Efff-g?feature=oembed" TargetMode="External"/><Relationship Id="rId4" Type="http://schemas.openxmlformats.org/officeDocument/2006/relationships/hyperlink" Target="https://www.gponline.com/social-prescribing-patients-curate-art-exhibition-leading-cornish-gallery/article/1738119"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socialprescribers.eu/"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natureisbestflorist.blogspot.ie" TargetMode="External"/><Relationship Id="rId2" Type="http://schemas.openxmlformats.org/officeDocument/2006/relationships/image" Target="../media/image29.jp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hyperlink" Target="https://www.hse.ie/eng/services/list/4/mental-health-services/nosp/research/reports/donegal-social-prescribing-evaluation.pdf" TargetMode="Externa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6.xml"/><Relationship Id="rId1" Type="http://schemas.openxmlformats.org/officeDocument/2006/relationships/video" Target="https://www.youtube.com/embed/_iBaF7y9msQ?feature=oembed" TargetMode="External"/><Relationship Id="rId4" Type="http://schemas.openxmlformats.org/officeDocument/2006/relationships/hyperlink" Target="https://youtu.be/_iBaF7y9msQ"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hammond.com.au/arts-on-prescription-sector-guide/file" TargetMode="External"/><Relationship Id="rId2" Type="http://schemas.openxmlformats.org/officeDocument/2006/relationships/image" Target="../media/image31.jpeg"/><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www.nhs.uk/conditions/stress-anxiety-depression/mindfulness/" TargetMode="External"/><Relationship Id="rId2" Type="http://schemas.openxmlformats.org/officeDocument/2006/relationships/hyperlink" Target="https://www.nhs.uk/conditions/stress-anxiety-depression/improve-mental-wellbeing/" TargetMode="External"/><Relationship Id="rId1" Type="http://schemas.openxmlformats.org/officeDocument/2006/relationships/slideLayout" Target="../slideLayouts/slideLayout46.xml"/><Relationship Id="rId5" Type="http://schemas.openxmlformats.org/officeDocument/2006/relationships/hyperlink" Target="https://www.letscraftni.com/womens-organisations.html" TargetMode="Externa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hyperlink" Target="https://www.tandfonline.com/doi/full/10.1080/17533015.2018.1490786" TargetMode="External"/><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canartsaveus.podbean.com/" TargetMode="Externa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5.xml"/><Relationship Id="rId4" Type="http://schemas.openxmlformats.org/officeDocument/2006/relationships/hyperlink" Target="https://www.hawkswell.com/projects/cultural-companion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ocialprescribingacademy.org.uk/the-power-of-the-arts-and-social-activities-to-improve-the-nations-health/" TargetMode="External"/><Relationship Id="rId2" Type="http://schemas.openxmlformats.org/officeDocument/2006/relationships/image" Target="../media/image39.jpeg"/><Relationship Id="rId1" Type="http://schemas.openxmlformats.org/officeDocument/2006/relationships/slideLayout" Target="../slideLayouts/slideLayout35.xml"/><Relationship Id="rId4" Type="http://schemas.openxmlformats.org/officeDocument/2006/relationships/hyperlink" Target="https://www.england.nhs.uk/blog/social-prescribing-at-the-librar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ocialprescribingacademy.org.uk/the-power-of-the-arts-and-social-activities-to-improve-the-nations-health/" TargetMode="External"/><Relationship Id="rId2" Type="http://schemas.openxmlformats.org/officeDocument/2006/relationships/image" Target="../media/image39.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creativecommunityforpeaceblog.com/3-ways-music-brings-people-together/" TargetMode="External"/><Relationship Id="rId2" Type="http://schemas.openxmlformats.org/officeDocument/2006/relationships/image" Target="../media/image40.jpe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hyperlink" Target="https://culture-sante-aquitaine.com/vos-projets/le-grand-tour-de-valse-cie-alea-citta-association-voix-danses-212/" TargetMode="External"/><Relationship Id="rId2" Type="http://schemas.openxmlformats.org/officeDocument/2006/relationships/image" Target="../media/image41.jpe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35.xml"/><Relationship Id="rId1" Type="http://schemas.openxmlformats.org/officeDocument/2006/relationships/video" Target="https://www.youtube.com/embed/T_7xngo20zU?feature=oembed" TargetMode="External"/><Relationship Id="rId4" Type="http://schemas.openxmlformats.org/officeDocument/2006/relationships/hyperlink" Target="https://www.earthsong.i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ulture-sante-aquitaine.com/vos-projets/la-pause-musicale-183/" TargetMode="External"/><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hyperlink" Target="https://www.art-is-fun.com/"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hyperlink" Target="https://es.euronews.com/2019/11/11/las-autoridades-sanitarias-advierten-que-el-arte-beneficia-seriamente-su-salud" TargetMode="External"/><Relationship Id="rId1" Type="http://schemas.openxmlformats.org/officeDocument/2006/relationships/slideLayout" Target="../slideLayouts/slideLayout14.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5.xml"/><Relationship Id="rId1" Type="http://schemas.openxmlformats.org/officeDocument/2006/relationships/video" Target="https://www.youtube.com/embed/-K20oSnHgYE?feature=oembed" TargetMode="External"/><Relationship Id="rId4" Type="http://schemas.openxmlformats.org/officeDocument/2006/relationships/hyperlink" Target="https://www.abc.net.au/everyday/space-22-improving-mental-health-through-creative-arts/101052564"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hyperlink" Target="https://www.abc.net.au/everyday/space-22-improving-mental-health-through-creative-arts/101052564" TargetMode="External"/><Relationship Id="rId2" Type="http://schemas.openxmlformats.org/officeDocument/2006/relationships/slideLayout" Target="../slideLayouts/slideLayout22.xml"/><Relationship Id="rId1" Type="http://schemas.openxmlformats.org/officeDocument/2006/relationships/video" Target="https://www.youtube.com/embed/Is5ixUo2zFE?feature=oembed" TargetMode="External"/><Relationship Id="rId4" Type="http://schemas.openxmlformats.org/officeDocument/2006/relationships/image" Target="../media/image57.jpeg"/></Relationships>
</file>

<file path=ppt/slides/_rels/slide55.xml.rels><?xml version="1.0" encoding="UTF-8" standalone="yes"?>
<Relationships xmlns="http://schemas.openxmlformats.org/package/2006/relationships"><Relationship Id="rId3" Type="http://schemas.openxmlformats.org/officeDocument/2006/relationships/hyperlink" Target="https://www.penguinrandomhouse.com/book-clubs/getting-started/" TargetMode="External"/><Relationship Id="rId2" Type="http://schemas.openxmlformats.org/officeDocument/2006/relationships/image" Target="../media/image58.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www.penguinrandomhouse.com/book-clubs/getting-started/" TargetMode="External"/><Relationship Id="rId1" Type="http://schemas.openxmlformats.org/officeDocument/2006/relationships/slideLayout" Target="../slideLayouts/slideLayout22.xml"/><Relationship Id="rId4" Type="http://schemas.openxmlformats.org/officeDocument/2006/relationships/hyperlink" Target="https://www.artclubbers.com/blog/2020/6/3/start-a-creative-collectiv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8" Type="http://schemas.openxmlformats.org/officeDocument/2006/relationships/hyperlink" Target="https://buenaspracticasconsaludmental.org/espacio-yanana-arte-cultura-y-salud-mental/" TargetMode="External"/><Relationship Id="rId3" Type="http://schemas.openxmlformats.org/officeDocument/2006/relationships/hyperlink" Target="https://happiful.com/the-world-health-organisation-who-emphasises-link-between-the-arts-and-mental-health/" TargetMode="External"/><Relationship Id="rId7" Type="http://schemas.openxmlformats.org/officeDocument/2006/relationships/hyperlink" Target="file:///C:\Users\JoseMiguelGimenez\Downloads\Dialnet-ArteTerapiaGrupalInfantojuvenilEnCentroComunitario-7426868.pdf" TargetMode="External"/><Relationship Id="rId2" Type="http://schemas.openxmlformats.org/officeDocument/2006/relationships/hyperlink" Target="http://iccliverpool.ac.uk/?research=the-art-of-social-prescribing-informing-policy-on-creative-interventions-in-mental-health-care" TargetMode="External"/><Relationship Id="rId1" Type="http://schemas.openxmlformats.org/officeDocument/2006/relationships/slideLayout" Target="../slideLayouts/slideLayout6.xml"/><Relationship Id="rId6" Type="http://schemas.openxmlformats.org/officeDocument/2006/relationships/hyperlink" Target="https://www.sspa.juntadeandalucia.es/servicioandaluzdesalud/el-sas/servicios-y-centros/salud-mental/salud-mental-derechos-y-recuperacion/arte-y-salud-mental" TargetMode="External"/><Relationship Id="rId5" Type="http://schemas.openxmlformats.org/officeDocument/2006/relationships/hyperlink" Target="https://ethic.es/2021/12/el-papel-y-la-responsabilidad-del-arte-en-la-salud/" TargetMode="External"/><Relationship Id="rId4" Type="http://schemas.openxmlformats.org/officeDocument/2006/relationships/hyperlink" Target="https://g.co/artshealth?fbclid=IwAR0Yhjtv8lykchdRK_oMLODpptUM5TSZ63olBQtpjWYtU2hItKlaU62OaO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hyperlink" Target="http://www.socialprescribers.eu/"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7F5FCF-E2BD-F645-B1D7-839F2D34B128}"/>
              </a:ext>
            </a:extLst>
          </p:cNvPr>
          <p:cNvSpPr>
            <a:spLocks noGrp="1"/>
          </p:cNvSpPr>
          <p:nvPr>
            <p:ph type="body" sz="quarter" idx="16"/>
          </p:nvPr>
        </p:nvSpPr>
        <p:spPr>
          <a:xfrm>
            <a:off x="575098" y="5466080"/>
            <a:ext cx="9330902" cy="914400"/>
          </a:xfrm>
          <a:noFill/>
        </p:spPr>
        <p:txBody>
          <a:bodyPr>
            <a:normAutofit fontScale="85000" lnSpcReduction="20000"/>
          </a:bodyPr>
          <a:lstStyle/>
          <a:p>
            <a:pPr>
              <a:lnSpc>
                <a:spcPct val="120000"/>
              </a:lnSpc>
            </a:pPr>
            <a:r>
              <a:rPr lang="en-US" dirty="0">
                <a:solidFill>
                  <a:schemeClr val="bg1"/>
                </a:solidFill>
              </a:rPr>
              <a:t>Un </a:t>
            </a:r>
            <a:r>
              <a:rPr lang="en-US" dirty="0" err="1">
                <a:solidFill>
                  <a:schemeClr val="bg1"/>
                </a:solidFill>
              </a:rPr>
              <a:t>curso</a:t>
            </a:r>
            <a:r>
              <a:rPr lang="en-US" dirty="0">
                <a:solidFill>
                  <a:schemeClr val="bg1"/>
                </a:solidFill>
              </a:rPr>
              <a:t> </a:t>
            </a:r>
            <a:r>
              <a:rPr lang="en-US" dirty="0" err="1">
                <a:solidFill>
                  <a:schemeClr val="bg1"/>
                </a:solidFill>
              </a:rPr>
              <a:t>introductorio</a:t>
            </a:r>
            <a:r>
              <a:rPr lang="en-US" dirty="0">
                <a:solidFill>
                  <a:schemeClr val="bg1"/>
                </a:solidFill>
              </a:rPr>
              <a:t> e </a:t>
            </a:r>
            <a:r>
              <a:rPr lang="en-US" dirty="0" err="1">
                <a:solidFill>
                  <a:schemeClr val="bg1"/>
                </a:solidFill>
              </a:rPr>
              <a:t>inspirador</a:t>
            </a:r>
            <a:r>
              <a:rPr lang="en-US" dirty="0">
                <a:solidFill>
                  <a:schemeClr val="bg1"/>
                </a:solidFill>
              </a:rPr>
              <a:t> para </a:t>
            </a:r>
            <a:r>
              <a:rPr lang="en-US" dirty="0" err="1">
                <a:solidFill>
                  <a:schemeClr val="bg1"/>
                </a:solidFill>
              </a:rPr>
              <a:t>educadores</a:t>
            </a:r>
            <a:r>
              <a:rPr lang="en-US" dirty="0">
                <a:solidFill>
                  <a:schemeClr val="bg1"/>
                </a:solidFill>
              </a:rPr>
              <a:t> de </a:t>
            </a:r>
            <a:r>
              <a:rPr lang="en-US" dirty="0" err="1">
                <a:solidFill>
                  <a:schemeClr val="bg1"/>
                </a:solidFill>
              </a:rPr>
              <a:t>servicios</a:t>
            </a:r>
            <a:r>
              <a:rPr lang="en-US" dirty="0">
                <a:solidFill>
                  <a:schemeClr val="bg1"/>
                </a:solidFill>
              </a:rPr>
              <a:t> </a:t>
            </a:r>
            <a:r>
              <a:rPr lang="en-US" dirty="0" err="1">
                <a:solidFill>
                  <a:schemeClr val="bg1"/>
                </a:solidFill>
              </a:rPr>
              <a:t>sociales</a:t>
            </a:r>
            <a:r>
              <a:rPr lang="en-US" dirty="0">
                <a:solidFill>
                  <a:schemeClr val="bg1"/>
                </a:solidFill>
              </a:rPr>
              <a:t>/</a:t>
            </a:r>
            <a:r>
              <a:rPr lang="en-US" dirty="0" err="1">
                <a:solidFill>
                  <a:schemeClr val="bg1"/>
                </a:solidFill>
              </a:rPr>
              <a:t>culturales</a:t>
            </a:r>
            <a:endParaRPr lang="en-US" dirty="0">
              <a:solidFill>
                <a:schemeClr val="bg1"/>
              </a:solidFill>
            </a:endParaRPr>
          </a:p>
        </p:txBody>
      </p:sp>
      <p:sp>
        <p:nvSpPr>
          <p:cNvPr id="5" name="Text Placeholder 4">
            <a:extLst>
              <a:ext uri="{FF2B5EF4-FFF2-40B4-BE49-F238E27FC236}">
                <a16:creationId xmlns:a16="http://schemas.microsoft.com/office/drawing/2014/main" id="{B9045EE2-1F02-9F43-995C-8D4B8EC31DBE}"/>
              </a:ext>
            </a:extLst>
          </p:cNvPr>
          <p:cNvSpPr>
            <a:spLocks noGrp="1"/>
          </p:cNvSpPr>
          <p:nvPr>
            <p:ph type="body" sz="quarter" idx="17"/>
          </p:nvPr>
        </p:nvSpPr>
        <p:spPr>
          <a:xfrm>
            <a:off x="503978" y="4321224"/>
            <a:ext cx="11688022" cy="992499"/>
          </a:xfrm>
        </p:spPr>
        <p:txBody>
          <a:bodyPr/>
          <a:lstStyle/>
          <a:p>
            <a:r>
              <a:rPr lang="es-ES" sz="8000" dirty="0">
                <a:solidFill>
                  <a:schemeClr val="bg1"/>
                </a:solidFill>
              </a:rPr>
              <a:t>INTRODUCCIÓN A LA PRESCRIPCIÓN SOCIAL</a:t>
            </a:r>
            <a:endParaRPr lang="en-US" sz="8000" dirty="0">
              <a:solidFill>
                <a:schemeClr val="bg1"/>
              </a:solidFill>
            </a:endParaRPr>
          </a:p>
        </p:txBody>
      </p:sp>
    </p:spTree>
    <p:extLst>
      <p:ext uri="{BB962C8B-B14F-4D97-AF65-F5344CB8AC3E}">
        <p14:creationId xmlns:p14="http://schemas.microsoft.com/office/powerpoint/2010/main" val="3039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AF9D1C-141B-C740-BEF5-A28F41DA7F4C}"/>
              </a:ext>
            </a:extLst>
          </p:cNvPr>
          <p:cNvSpPr/>
          <p:nvPr/>
        </p:nvSpPr>
        <p:spPr>
          <a:xfrm rot="10800000" flipV="1">
            <a:off x="1585" y="5591216"/>
            <a:ext cx="12188825" cy="12469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Josefin Sans" pitchFamily="2" charset="0"/>
              </a:rPr>
              <a:t>Según el Consejo de las Artes del Reino Unido, las personas que asisten a un lugar o evento cultural tienen casi un 60% más de probabilidades de expresar su buen estado de salud en comparación con las que no lo hacen.</a:t>
            </a:r>
            <a:endParaRPr lang="en-IE" sz="2400" dirty="0">
              <a:solidFill>
                <a:schemeClr val="bg1"/>
              </a:solidFill>
              <a:latin typeface="Josefin Sans" pitchFamily="2" charset="0"/>
            </a:endParaRPr>
          </a:p>
        </p:txBody>
      </p:sp>
      <p:pic>
        <p:nvPicPr>
          <p:cNvPr id="6" name="Picture Placeholder 5">
            <a:extLst>
              <a:ext uri="{FF2B5EF4-FFF2-40B4-BE49-F238E27FC236}">
                <a16:creationId xmlns:a16="http://schemas.microsoft.com/office/drawing/2014/main" id="{CF2A6966-B39E-45D3-849F-772961D54C41}"/>
              </a:ext>
            </a:extLst>
          </p:cNvPr>
          <p:cNvPicPr>
            <a:picLocks noGrp="1" noChangeAspect="1"/>
          </p:cNvPicPr>
          <p:nvPr>
            <p:ph type="pic" sz="quarter" idx="15"/>
          </p:nvPr>
        </p:nvPicPr>
        <p:blipFill>
          <a:blip r:embed="rId2"/>
          <a:srcRect t="15606" b="15606"/>
          <a:stretch>
            <a:fillRect/>
          </a:stretch>
        </p:blipFill>
        <p:spPr>
          <a:xfrm>
            <a:off x="-1425" y="19878"/>
            <a:ext cx="12191835" cy="5577896"/>
          </a:xfrm>
        </p:spPr>
      </p:pic>
      <p:sp>
        <p:nvSpPr>
          <p:cNvPr id="8" name="TextBox 7">
            <a:extLst>
              <a:ext uri="{FF2B5EF4-FFF2-40B4-BE49-F238E27FC236}">
                <a16:creationId xmlns:a16="http://schemas.microsoft.com/office/drawing/2014/main" id="{62CB083F-87A6-4290-AE9B-E55ED57368B3}"/>
              </a:ext>
            </a:extLst>
          </p:cNvPr>
          <p:cNvSpPr txBox="1"/>
          <p:nvPr/>
        </p:nvSpPr>
        <p:spPr>
          <a:xfrm>
            <a:off x="7350711" y="236376"/>
            <a:ext cx="4841290" cy="1384995"/>
          </a:xfrm>
          <a:prstGeom prst="rect">
            <a:avLst/>
          </a:prstGeom>
          <a:solidFill>
            <a:srgbClr val="FEC752"/>
          </a:solidFill>
        </p:spPr>
        <p:txBody>
          <a:bodyPr wrap="square" rtlCol="0">
            <a:spAutoFit/>
          </a:bodyPr>
          <a:lstStyle/>
          <a:p>
            <a:pPr algn="ctr"/>
            <a:r>
              <a:rPr lang="es-ES" sz="2800" dirty="0">
                <a:solidFill>
                  <a:schemeClr val="bg1"/>
                </a:solidFill>
                <a:latin typeface="Josefin Sans" pitchFamily="2" charset="0"/>
              </a:rPr>
              <a:t>El Poder/Potencial de la prescripción social creativa y cultural</a:t>
            </a:r>
            <a:r>
              <a:rPr lang="en-IE" sz="2800" dirty="0">
                <a:solidFill>
                  <a:schemeClr val="bg1"/>
                </a:solidFill>
                <a:latin typeface="Josefin Sans" pitchFamily="2" charset="0"/>
              </a:rPr>
              <a:t>..</a:t>
            </a:r>
          </a:p>
        </p:txBody>
      </p:sp>
    </p:spTree>
    <p:extLst>
      <p:ext uri="{BB962C8B-B14F-4D97-AF65-F5344CB8AC3E}">
        <p14:creationId xmlns:p14="http://schemas.microsoft.com/office/powerpoint/2010/main" val="273917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writing implement, stationary, crayon, pencil&#10;&#10;Description automatically generated">
            <a:extLst>
              <a:ext uri="{FF2B5EF4-FFF2-40B4-BE49-F238E27FC236}">
                <a16:creationId xmlns:a16="http://schemas.microsoft.com/office/drawing/2014/main" id="{2C45AA90-B967-7D87-CCAD-E77329871008}"/>
              </a:ext>
            </a:extLst>
          </p:cNvPr>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2305" r="2305"/>
          <a:stretch>
            <a:fillRect/>
          </a:stretch>
        </p:blipFill>
        <p:spPr>
          <a:xfrm>
            <a:off x="174582" y="779517"/>
            <a:ext cx="7401698" cy="5932948"/>
          </a:xfrm>
        </p:spPr>
      </p:pic>
      <p:sp>
        <p:nvSpPr>
          <p:cNvPr id="5" name="TextBox 4">
            <a:extLst>
              <a:ext uri="{FF2B5EF4-FFF2-40B4-BE49-F238E27FC236}">
                <a16:creationId xmlns:a16="http://schemas.microsoft.com/office/drawing/2014/main" id="{9997EA67-CCA0-5366-2B1A-C23ADC12C1F5}"/>
              </a:ext>
            </a:extLst>
          </p:cNvPr>
          <p:cNvSpPr txBox="1"/>
          <p:nvPr/>
        </p:nvSpPr>
        <p:spPr>
          <a:xfrm>
            <a:off x="7786344" y="1524000"/>
            <a:ext cx="4231074" cy="4524315"/>
          </a:xfrm>
          <a:prstGeom prst="rect">
            <a:avLst/>
          </a:prstGeom>
          <a:noFill/>
        </p:spPr>
        <p:txBody>
          <a:bodyPr wrap="square" rtlCol="0">
            <a:spAutoFit/>
          </a:bodyPr>
          <a:lstStyle/>
          <a:p>
            <a:pPr algn="ctr"/>
            <a:r>
              <a:rPr lang="en-US" sz="2700" b="1" dirty="0">
                <a:solidFill>
                  <a:srgbClr val="202124"/>
                </a:solidFill>
                <a:latin typeface="Josefin Sans" pitchFamily="2" charset="0"/>
              </a:rPr>
              <a:t>“</a:t>
            </a:r>
            <a:r>
              <a:rPr lang="es-ES" sz="2700" b="1" dirty="0">
                <a:solidFill>
                  <a:srgbClr val="202124"/>
                </a:solidFill>
                <a:latin typeface="Josefin Sans" pitchFamily="2" charset="0"/>
              </a:rPr>
              <a:t>Toda persona tiene derecho a participar libremente en la vida cultural de su comunidad, a disfrutar de las artes y a participar en el progreso científico y sus beneficios”</a:t>
            </a:r>
            <a:endParaRPr lang="en-US" dirty="0">
              <a:solidFill>
                <a:srgbClr val="202124"/>
              </a:solidFill>
              <a:latin typeface="Josefin Sans" pitchFamily="2" charset="0"/>
            </a:endParaRPr>
          </a:p>
          <a:p>
            <a:endParaRPr lang="en-US" b="0" i="0" dirty="0">
              <a:solidFill>
                <a:srgbClr val="202124"/>
              </a:solidFill>
              <a:effectLst/>
              <a:latin typeface="Josefin Sans" pitchFamily="2" charset="0"/>
            </a:endParaRPr>
          </a:p>
          <a:p>
            <a:endParaRPr lang="en-US" dirty="0">
              <a:solidFill>
                <a:srgbClr val="202124"/>
              </a:solidFill>
              <a:latin typeface="Josefin Sans" pitchFamily="2" charset="0"/>
            </a:endParaRPr>
          </a:p>
          <a:p>
            <a:pPr algn="ctr"/>
            <a:r>
              <a:rPr lang="en-US" b="1" dirty="0" err="1">
                <a:solidFill>
                  <a:srgbClr val="FFC652"/>
                </a:solidFill>
                <a:latin typeface="Josefin Sans" pitchFamily="2" charset="0"/>
              </a:rPr>
              <a:t>Declaración</a:t>
            </a:r>
            <a:r>
              <a:rPr lang="en-US" b="1" dirty="0">
                <a:solidFill>
                  <a:srgbClr val="FFC652"/>
                </a:solidFill>
                <a:latin typeface="Josefin Sans" pitchFamily="2" charset="0"/>
              </a:rPr>
              <a:t> Universal de </a:t>
            </a:r>
            <a:r>
              <a:rPr lang="en-US" b="1" dirty="0" err="1">
                <a:solidFill>
                  <a:srgbClr val="FFC652"/>
                </a:solidFill>
                <a:latin typeface="Josefin Sans" pitchFamily="2" charset="0"/>
              </a:rPr>
              <a:t>los</a:t>
            </a:r>
            <a:r>
              <a:rPr lang="en-US" b="1" dirty="0">
                <a:solidFill>
                  <a:srgbClr val="FFC652"/>
                </a:solidFill>
                <a:latin typeface="Josefin Sans" pitchFamily="2" charset="0"/>
              </a:rPr>
              <a:t> Derechos Humanos - </a:t>
            </a:r>
            <a:r>
              <a:rPr lang="en-US" b="1" dirty="0" err="1">
                <a:solidFill>
                  <a:srgbClr val="FFC652"/>
                </a:solidFill>
                <a:latin typeface="Josefin Sans" pitchFamily="2" charset="0"/>
              </a:rPr>
              <a:t>Articulo</a:t>
            </a:r>
            <a:r>
              <a:rPr lang="en-US" b="1" dirty="0">
                <a:solidFill>
                  <a:srgbClr val="FFC652"/>
                </a:solidFill>
                <a:latin typeface="Josefin Sans" pitchFamily="2" charset="0"/>
              </a:rPr>
              <a:t> 27</a:t>
            </a:r>
            <a:endParaRPr lang="en-IE" b="1" dirty="0">
              <a:solidFill>
                <a:srgbClr val="FFC652"/>
              </a:solidFill>
              <a:latin typeface="Josefin Sans" pitchFamily="2" charset="0"/>
            </a:endParaRPr>
          </a:p>
        </p:txBody>
      </p:sp>
      <p:sp>
        <p:nvSpPr>
          <p:cNvPr id="6" name="TextBox 5">
            <a:extLst>
              <a:ext uri="{FF2B5EF4-FFF2-40B4-BE49-F238E27FC236}">
                <a16:creationId xmlns:a16="http://schemas.microsoft.com/office/drawing/2014/main" id="{326CCF1B-294D-B868-CA65-7C7746D6928E}"/>
              </a:ext>
            </a:extLst>
          </p:cNvPr>
          <p:cNvSpPr txBox="1"/>
          <p:nvPr/>
        </p:nvSpPr>
        <p:spPr>
          <a:xfrm>
            <a:off x="-2060618" y="6324873"/>
            <a:ext cx="7401698" cy="261610"/>
          </a:xfrm>
          <a:prstGeom prst="rect">
            <a:avLst/>
          </a:prstGeom>
          <a:noFill/>
        </p:spPr>
        <p:txBody>
          <a:bodyPr wrap="square" rtlCol="0">
            <a:spAutoFit/>
          </a:bodyPr>
          <a:lstStyle/>
          <a:p>
            <a:pPr algn="ctr"/>
            <a:r>
              <a:rPr lang="en-US" sz="1100" dirty="0">
                <a:solidFill>
                  <a:schemeClr val="bg1"/>
                </a:solidFill>
                <a:latin typeface="Josefin Sans" pitchFamily="2" charset="0"/>
              </a:rPr>
              <a:t>Photo Credit – </a:t>
            </a:r>
            <a:r>
              <a:rPr lang="en-US" sz="1100" dirty="0" err="1">
                <a:solidFill>
                  <a:schemeClr val="bg1"/>
                </a:solidFill>
                <a:latin typeface="Josefin Sans" pitchFamily="2" charset="0"/>
              </a:rPr>
              <a:t>Myriams</a:t>
            </a:r>
            <a:r>
              <a:rPr lang="en-US" sz="1100" dirty="0">
                <a:solidFill>
                  <a:schemeClr val="bg1"/>
                </a:solidFill>
                <a:latin typeface="Josefin Sans" pitchFamily="2" charset="0"/>
              </a:rPr>
              <a:t> </a:t>
            </a:r>
            <a:r>
              <a:rPr lang="en-US" sz="1100" dirty="0" err="1">
                <a:solidFill>
                  <a:schemeClr val="bg1"/>
                </a:solidFill>
                <a:latin typeface="Josefin Sans" pitchFamily="2" charset="0"/>
              </a:rPr>
              <a:t>Fotos</a:t>
            </a:r>
            <a:r>
              <a:rPr lang="en-US" sz="1100" dirty="0">
                <a:solidFill>
                  <a:schemeClr val="bg1"/>
                </a:solidFill>
                <a:latin typeface="Josefin Sans" pitchFamily="2" charset="0"/>
              </a:rPr>
              <a:t> – </a:t>
            </a:r>
            <a:r>
              <a:rPr lang="en-US" sz="1100" dirty="0" err="1">
                <a:solidFill>
                  <a:schemeClr val="bg1"/>
                </a:solidFill>
                <a:latin typeface="Josefin Sans" pitchFamily="2" charset="0"/>
              </a:rPr>
              <a:t>Pixabay</a:t>
            </a:r>
            <a:r>
              <a:rPr lang="en-US" sz="1100" dirty="0">
                <a:solidFill>
                  <a:schemeClr val="bg1"/>
                </a:solidFill>
                <a:latin typeface="Josefin Sans" pitchFamily="2" charset="0"/>
              </a:rPr>
              <a:t> </a:t>
            </a:r>
            <a:endParaRPr lang="en-IE" sz="1100" dirty="0">
              <a:solidFill>
                <a:schemeClr val="bg1"/>
              </a:solidFill>
              <a:latin typeface="Josefin Sans" pitchFamily="2" charset="0"/>
            </a:endParaRPr>
          </a:p>
        </p:txBody>
      </p:sp>
      <p:sp>
        <p:nvSpPr>
          <p:cNvPr id="7" name="Text Placeholder 52">
            <a:extLst>
              <a:ext uri="{FF2B5EF4-FFF2-40B4-BE49-F238E27FC236}">
                <a16:creationId xmlns:a16="http://schemas.microsoft.com/office/drawing/2014/main" id="{0E43CC05-A8B3-74B1-1D0C-215983B31E1C}"/>
              </a:ext>
            </a:extLst>
          </p:cNvPr>
          <p:cNvSpPr txBox="1">
            <a:spLocks/>
          </p:cNvSpPr>
          <p:nvPr/>
        </p:nvSpPr>
        <p:spPr>
          <a:xfrm>
            <a:off x="0" y="271517"/>
            <a:ext cx="9316720" cy="1223045"/>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s-ES" sz="3600" b="1" dirty="0">
                <a:latin typeface="Amatic SC" panose="00000500000000000000" pitchFamily="2" charset="-79"/>
                <a:cs typeface="Amatic SC" panose="00000500000000000000" pitchFamily="2" charset="-79"/>
              </a:rPr>
              <a:t>¿Sabía que el derecho a participar y beneficiarse de la vida cultural es un derecho humano?</a:t>
            </a:r>
            <a:endParaRPr lang="en-US" sz="3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51490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4EC38-8E38-91A3-E119-C5171EFD2C97}"/>
              </a:ext>
            </a:extLst>
          </p:cNvPr>
          <p:cNvSpPr>
            <a:spLocks noGrp="1"/>
          </p:cNvSpPr>
          <p:nvPr>
            <p:ph type="body" sz="quarter" idx="18"/>
          </p:nvPr>
        </p:nvSpPr>
        <p:spPr>
          <a:xfrm>
            <a:off x="8679380" y="3144130"/>
            <a:ext cx="3192291" cy="684000"/>
          </a:xfrm>
        </p:spPr>
        <p:txBody>
          <a:bodyPr/>
          <a:lstStyle/>
          <a:p>
            <a:pPr algn="ctr"/>
            <a:r>
              <a:rPr lang="en-IE" dirty="0"/>
              <a:t>INCLÚYEME!</a:t>
            </a:r>
          </a:p>
        </p:txBody>
      </p:sp>
      <p:sp>
        <p:nvSpPr>
          <p:cNvPr id="3" name="Text Placeholder 2">
            <a:extLst>
              <a:ext uri="{FF2B5EF4-FFF2-40B4-BE49-F238E27FC236}">
                <a16:creationId xmlns:a16="http://schemas.microsoft.com/office/drawing/2014/main" id="{294B96BC-57FD-5C31-D295-F3FEF8E76712}"/>
              </a:ext>
            </a:extLst>
          </p:cNvPr>
          <p:cNvSpPr>
            <a:spLocks noGrp="1"/>
          </p:cNvSpPr>
          <p:nvPr>
            <p:ph type="body" sz="quarter" idx="16"/>
          </p:nvPr>
        </p:nvSpPr>
        <p:spPr>
          <a:xfrm>
            <a:off x="894080" y="2268479"/>
            <a:ext cx="6218947" cy="2699761"/>
          </a:xfrm>
        </p:spPr>
        <p:txBody>
          <a:bodyPr/>
          <a:lstStyle/>
          <a:p>
            <a:pPr algn="ctr"/>
            <a:r>
              <a:rPr lang="es-ES" dirty="0"/>
              <a:t>Por lo tanto, las organizaciones sociales y culturales tienen el deber de incluir y prestar servicios a todos, incluidos los que sufren de mala salud mental y otros que puedan tener barreras o temores que afecten a su participación.</a:t>
            </a:r>
            <a:endParaRPr lang="en-IE" dirty="0"/>
          </a:p>
        </p:txBody>
      </p:sp>
    </p:spTree>
    <p:extLst>
      <p:ext uri="{BB962C8B-B14F-4D97-AF65-F5344CB8AC3E}">
        <p14:creationId xmlns:p14="http://schemas.microsoft.com/office/powerpoint/2010/main" val="305501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1D163D-6F0B-86F8-4BA1-73E84201B529}"/>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3" name="Online Media 2" title="Arts Culture Health and Wellbeing Scotland">
            <a:hlinkClick r:id="" action="ppaction://media"/>
            <a:extLst>
              <a:ext uri="{FF2B5EF4-FFF2-40B4-BE49-F238E27FC236}">
                <a16:creationId xmlns:a16="http://schemas.microsoft.com/office/drawing/2014/main" id="{AFE11B67-99EC-8725-6BF4-DF34BF8A9B59}"/>
              </a:ext>
            </a:extLst>
          </p:cNvPr>
          <p:cNvPicPr>
            <a:picLocks noRot="1" noChangeAspect="1"/>
          </p:cNvPicPr>
          <p:nvPr>
            <a:videoFile r:link="rId1"/>
          </p:nvPr>
        </p:nvPicPr>
        <p:blipFill>
          <a:blip r:embed="rId3"/>
          <a:stretch>
            <a:fillRect/>
          </a:stretch>
        </p:blipFill>
        <p:spPr>
          <a:xfrm>
            <a:off x="5934772" y="1051426"/>
            <a:ext cx="5399903" cy="4732638"/>
          </a:xfrm>
          <a:prstGeom prst="rect">
            <a:avLst/>
          </a:prstGeom>
        </p:spPr>
      </p:pic>
      <p:sp>
        <p:nvSpPr>
          <p:cNvPr id="4" name="TextBox 3">
            <a:extLst>
              <a:ext uri="{FF2B5EF4-FFF2-40B4-BE49-F238E27FC236}">
                <a16:creationId xmlns:a16="http://schemas.microsoft.com/office/drawing/2014/main" id="{96B02C5B-55D2-69DF-7F33-44D4E9EF4669}"/>
              </a:ext>
            </a:extLst>
          </p:cNvPr>
          <p:cNvSpPr txBox="1"/>
          <p:nvPr/>
        </p:nvSpPr>
        <p:spPr>
          <a:xfrm>
            <a:off x="382702" y="1115354"/>
            <a:ext cx="5399902" cy="5170646"/>
          </a:xfrm>
          <a:prstGeom prst="rect">
            <a:avLst/>
          </a:prstGeom>
          <a:noFill/>
        </p:spPr>
        <p:txBody>
          <a:bodyPr wrap="square" rtlCol="0">
            <a:spAutoFit/>
          </a:bodyPr>
          <a:lstStyle/>
          <a:p>
            <a:pPr algn="l"/>
            <a:r>
              <a:rPr lang="es-ES" sz="2200" b="1" dirty="0">
                <a:solidFill>
                  <a:srgbClr val="FFC652"/>
                </a:solidFill>
                <a:latin typeface="Josefin Sans" pitchFamily="2" charset="0"/>
              </a:rPr>
              <a:t>Arte Cultura Salud y Bienestar Escocia</a:t>
            </a:r>
          </a:p>
          <a:p>
            <a:pPr algn="just"/>
            <a:endParaRPr lang="en-US" sz="2200" dirty="0">
              <a:solidFill>
                <a:srgbClr val="393939"/>
              </a:solidFill>
              <a:latin typeface="Josefin Sans" pitchFamily="2" charset="0"/>
            </a:endParaRPr>
          </a:p>
          <a:p>
            <a:pPr algn="just"/>
            <a:r>
              <a:rPr lang="en-US" sz="2200" dirty="0">
                <a:solidFill>
                  <a:srgbClr val="393939"/>
                </a:solidFill>
                <a:latin typeface="Josefin Sans" pitchFamily="2" charset="0"/>
              </a:rPr>
              <a:t>El </a:t>
            </a:r>
            <a:r>
              <a:rPr lang="es-ES" sz="2200" dirty="0">
                <a:solidFill>
                  <a:srgbClr val="393939"/>
                </a:solidFill>
                <a:latin typeface="Josefin Sans" pitchFamily="2" charset="0"/>
              </a:rPr>
              <a:t>arte y la creatividad pueden tener un impacto increíblemente positivo en la salud física y mental. </a:t>
            </a:r>
          </a:p>
          <a:p>
            <a:pPr algn="just"/>
            <a:endParaRPr lang="en-US" sz="2200" dirty="0">
              <a:solidFill>
                <a:srgbClr val="393939"/>
              </a:solidFill>
              <a:latin typeface="Josefin Sans" pitchFamily="2" charset="0"/>
            </a:endParaRPr>
          </a:p>
          <a:p>
            <a:pPr algn="just"/>
            <a:r>
              <a:rPr lang="es-ES" sz="2200" dirty="0">
                <a:solidFill>
                  <a:srgbClr val="393939"/>
                </a:solidFill>
                <a:latin typeface="Josefin Sans" pitchFamily="2" charset="0"/>
              </a:rPr>
              <a:t>ACHWS es una red que ofrece información y apoyo a todos los que trabajan en el ámbito de las artes y la cultura, la salud y el bienestar en Escocia. </a:t>
            </a:r>
          </a:p>
          <a:p>
            <a:pPr algn="just"/>
            <a:endParaRPr lang="en-US" sz="2200" dirty="0">
              <a:solidFill>
                <a:srgbClr val="393939"/>
              </a:solidFill>
              <a:latin typeface="Josefin Sans" pitchFamily="2" charset="0"/>
            </a:endParaRPr>
          </a:p>
          <a:p>
            <a:pPr algn="just"/>
            <a:r>
              <a:rPr lang="en-US" sz="2200" dirty="0">
                <a:solidFill>
                  <a:srgbClr val="393939"/>
                </a:solidFill>
                <a:latin typeface="Josefin Sans" pitchFamily="2" charset="0"/>
              </a:rPr>
              <a:t>Este video </a:t>
            </a:r>
            <a:r>
              <a:rPr lang="en-US" sz="2200" dirty="0" err="1">
                <a:solidFill>
                  <a:srgbClr val="393939"/>
                </a:solidFill>
                <a:latin typeface="Josefin Sans" pitchFamily="2" charset="0"/>
              </a:rPr>
              <a:t>servirá</a:t>
            </a:r>
            <a:r>
              <a:rPr lang="en-US" sz="2200" dirty="0">
                <a:solidFill>
                  <a:srgbClr val="393939"/>
                </a:solidFill>
                <a:latin typeface="Josefin Sans" pitchFamily="2" charset="0"/>
              </a:rPr>
              <a:t> de </a:t>
            </a:r>
            <a:r>
              <a:rPr lang="en-US" sz="2200" dirty="0" err="1">
                <a:solidFill>
                  <a:srgbClr val="393939"/>
                </a:solidFill>
                <a:latin typeface="Josefin Sans" pitchFamily="2" charset="0"/>
              </a:rPr>
              <a:t>ejemplo</a:t>
            </a:r>
            <a:r>
              <a:rPr lang="en-US" sz="2200" dirty="0">
                <a:solidFill>
                  <a:srgbClr val="393939"/>
                </a:solidFill>
                <a:latin typeface="Josefin Sans" pitchFamily="2" charset="0"/>
              </a:rPr>
              <a:t> para </a:t>
            </a:r>
            <a:r>
              <a:rPr lang="en-US" sz="2200" dirty="0" err="1">
                <a:solidFill>
                  <a:srgbClr val="393939"/>
                </a:solidFill>
                <a:latin typeface="Josefin Sans" pitchFamily="2" charset="0"/>
              </a:rPr>
              <a:t>organizaciones</a:t>
            </a:r>
            <a:r>
              <a:rPr lang="en-US" sz="2200" dirty="0">
                <a:solidFill>
                  <a:srgbClr val="393939"/>
                </a:solidFill>
                <a:latin typeface="Josefin Sans" pitchFamily="2" charset="0"/>
              </a:rPr>
              <a:t> de </a:t>
            </a:r>
            <a:r>
              <a:rPr lang="en-US" sz="2200" dirty="0" err="1">
                <a:solidFill>
                  <a:srgbClr val="393939"/>
                </a:solidFill>
                <a:latin typeface="Josefin Sans" pitchFamily="2" charset="0"/>
              </a:rPr>
              <a:t>otros</a:t>
            </a:r>
            <a:r>
              <a:rPr lang="en-US" sz="2200" dirty="0">
                <a:solidFill>
                  <a:srgbClr val="393939"/>
                </a:solidFill>
                <a:latin typeface="Josefin Sans" pitchFamily="2" charset="0"/>
              </a:rPr>
              <a:t> </a:t>
            </a:r>
            <a:r>
              <a:rPr lang="en-US" sz="2200" dirty="0" err="1">
                <a:solidFill>
                  <a:srgbClr val="393939"/>
                </a:solidFill>
                <a:latin typeface="Josefin Sans" pitchFamily="2" charset="0"/>
              </a:rPr>
              <a:t>paises</a:t>
            </a:r>
            <a:r>
              <a:rPr lang="en-US" sz="2200" dirty="0">
                <a:solidFill>
                  <a:srgbClr val="393939"/>
                </a:solidFill>
                <a:latin typeface="Josefin Sans" pitchFamily="2" charset="0"/>
              </a:rPr>
              <a:t> </a:t>
            </a:r>
            <a:r>
              <a:rPr lang="en-US" sz="2200" dirty="0" err="1">
                <a:solidFill>
                  <a:srgbClr val="393939"/>
                </a:solidFill>
                <a:latin typeface="Josefin Sans" pitchFamily="2" charset="0"/>
              </a:rPr>
              <a:t>como</a:t>
            </a:r>
            <a:r>
              <a:rPr lang="en-US" sz="2200" dirty="0">
                <a:solidFill>
                  <a:srgbClr val="393939"/>
                </a:solidFill>
                <a:latin typeface="Josefin Sans" pitchFamily="2" charset="0"/>
              </a:rPr>
              <a:t> </a:t>
            </a:r>
            <a:r>
              <a:rPr lang="en-US" sz="2200" dirty="0" err="1">
                <a:solidFill>
                  <a:srgbClr val="393939"/>
                </a:solidFill>
                <a:latin typeface="Josefin Sans" pitchFamily="2" charset="0"/>
              </a:rPr>
              <a:t>guía</a:t>
            </a:r>
            <a:r>
              <a:rPr lang="en-US" sz="2200" dirty="0">
                <a:solidFill>
                  <a:srgbClr val="393939"/>
                </a:solidFill>
                <a:latin typeface="Josefin Sans" pitchFamily="2" charset="0"/>
              </a:rPr>
              <a:t> para </a:t>
            </a:r>
            <a:r>
              <a:rPr lang="en-US" sz="2200" dirty="0" err="1">
                <a:solidFill>
                  <a:srgbClr val="393939"/>
                </a:solidFill>
                <a:latin typeface="Josefin Sans" pitchFamily="2" charset="0"/>
              </a:rPr>
              <a:t>replicar</a:t>
            </a:r>
            <a:r>
              <a:rPr lang="en-US" sz="2200" dirty="0">
                <a:solidFill>
                  <a:srgbClr val="393939"/>
                </a:solidFill>
                <a:latin typeface="Josefin Sans" pitchFamily="2" charset="0"/>
              </a:rPr>
              <a:t> </a:t>
            </a:r>
            <a:r>
              <a:rPr lang="en-US" sz="2200" dirty="0" err="1">
                <a:solidFill>
                  <a:srgbClr val="393939"/>
                </a:solidFill>
                <a:latin typeface="Josefin Sans" pitchFamily="2" charset="0"/>
              </a:rPr>
              <a:t>proyectos</a:t>
            </a:r>
            <a:r>
              <a:rPr lang="en-US" sz="2200" dirty="0">
                <a:solidFill>
                  <a:srgbClr val="393939"/>
                </a:solidFill>
                <a:latin typeface="Josefin Sans" pitchFamily="2" charset="0"/>
              </a:rPr>
              <a:t> </a:t>
            </a:r>
            <a:r>
              <a:rPr lang="en-US" sz="2200" dirty="0" err="1">
                <a:solidFill>
                  <a:srgbClr val="393939"/>
                </a:solidFill>
                <a:latin typeface="Josefin Sans" pitchFamily="2" charset="0"/>
              </a:rPr>
              <a:t>similares</a:t>
            </a:r>
            <a:r>
              <a:rPr lang="en-US" sz="2200" dirty="0">
                <a:solidFill>
                  <a:srgbClr val="393939"/>
                </a:solidFill>
                <a:latin typeface="Josefin Sans" pitchFamily="2" charset="0"/>
              </a:rPr>
              <a:t>.</a:t>
            </a:r>
          </a:p>
        </p:txBody>
      </p:sp>
      <p:sp>
        <p:nvSpPr>
          <p:cNvPr id="5" name="TextBox 4">
            <a:extLst>
              <a:ext uri="{FF2B5EF4-FFF2-40B4-BE49-F238E27FC236}">
                <a16:creationId xmlns:a16="http://schemas.microsoft.com/office/drawing/2014/main" id="{FEFA1253-BA0F-7A89-667A-C07E4C4115F1}"/>
              </a:ext>
            </a:extLst>
          </p:cNvPr>
          <p:cNvSpPr txBox="1"/>
          <p:nvPr/>
        </p:nvSpPr>
        <p:spPr>
          <a:xfrm>
            <a:off x="0" y="264223"/>
            <a:ext cx="9970338"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Vídeo</a:t>
            </a:r>
            <a:r>
              <a:rPr lang="en-US" sz="3600" b="1" dirty="0">
                <a:latin typeface="Amatic SC" panose="00000500000000000000" pitchFamily="2" charset="-79"/>
                <a:cs typeface="Amatic SC" panose="00000500000000000000" pitchFamily="2" charset="-79"/>
              </a:rPr>
              <a:t> – </a:t>
            </a:r>
            <a:r>
              <a:rPr lang="es-ES" sz="3600" b="1" dirty="0">
                <a:latin typeface="Amatic SC" panose="00000500000000000000" pitchFamily="2" charset="-79"/>
                <a:cs typeface="Amatic SC" panose="00000500000000000000" pitchFamily="2" charset="-79"/>
              </a:rPr>
              <a:t>El impacto positivo del arte y la creatividad en la salud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60CB1B07-784A-0C15-4379-E5DC17A27145}"/>
              </a:ext>
            </a:extLst>
          </p:cNvPr>
          <p:cNvSpPr txBox="1"/>
          <p:nvPr/>
        </p:nvSpPr>
        <p:spPr>
          <a:xfrm>
            <a:off x="424180" y="6400412"/>
            <a:ext cx="11343640" cy="276999"/>
          </a:xfrm>
          <a:prstGeom prst="rect">
            <a:avLst/>
          </a:prstGeom>
          <a:noFill/>
        </p:spPr>
        <p:txBody>
          <a:bodyPr wrap="square">
            <a:spAutoFit/>
          </a:bodyPr>
          <a:lstStyle/>
          <a:p>
            <a:pPr algn="l"/>
            <a:r>
              <a:rPr lang="en-US"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https://www.creativescotland.com/explore/read/stories/features/2021/arts-culture-health-and-wellbeing-scotland</a:t>
            </a:r>
            <a:endParaRPr lang="en-US" sz="1200" dirty="0">
              <a:solidFill>
                <a:srgbClr val="FFC652"/>
              </a:solidFill>
              <a:latin typeface="Josefin Sans" pitchFamily="2" charset="0"/>
            </a:endParaRPr>
          </a:p>
        </p:txBody>
      </p:sp>
    </p:spTree>
    <p:extLst>
      <p:ext uri="{BB962C8B-B14F-4D97-AF65-F5344CB8AC3E}">
        <p14:creationId xmlns:p14="http://schemas.microsoft.com/office/powerpoint/2010/main" val="22843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B09AC-4515-C0D1-87D0-E88E56124500}"/>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3" name="TextBox 2">
            <a:extLst>
              <a:ext uri="{FF2B5EF4-FFF2-40B4-BE49-F238E27FC236}">
                <a16:creationId xmlns:a16="http://schemas.microsoft.com/office/drawing/2014/main" id="{86D10195-0281-6102-F3CA-5AA550D2222C}"/>
              </a:ext>
            </a:extLst>
          </p:cNvPr>
          <p:cNvSpPr txBox="1"/>
          <p:nvPr/>
        </p:nvSpPr>
        <p:spPr>
          <a:xfrm>
            <a:off x="6614159" y="1181497"/>
            <a:ext cx="5459471" cy="5262979"/>
          </a:xfrm>
          <a:prstGeom prst="rect">
            <a:avLst/>
          </a:prstGeom>
          <a:noFill/>
        </p:spPr>
        <p:txBody>
          <a:bodyPr wrap="square" rtlCol="0">
            <a:spAutoFit/>
          </a:bodyPr>
          <a:lstStyle/>
          <a:p>
            <a:pPr algn="just"/>
            <a:r>
              <a:rPr lang="en-US" sz="2400" dirty="0">
                <a:solidFill>
                  <a:srgbClr val="121212"/>
                </a:solidFill>
                <a:latin typeface="Josefin Sans" pitchFamily="2" charset="0"/>
              </a:rPr>
              <a:t>Dr. Pippa Burns es </a:t>
            </a:r>
            <a:r>
              <a:rPr lang="en-US" sz="2400" dirty="0" err="1">
                <a:solidFill>
                  <a:srgbClr val="121212"/>
                </a:solidFill>
                <a:latin typeface="Josefin Sans" pitchFamily="2" charset="0"/>
              </a:rPr>
              <a:t>una</a:t>
            </a:r>
            <a:r>
              <a:rPr lang="en-US" sz="2400" dirty="0">
                <a:solidFill>
                  <a:srgbClr val="121212"/>
                </a:solidFill>
                <a:latin typeface="Josefin Sans" pitchFamily="2" charset="0"/>
              </a:rPr>
              <a:t> </a:t>
            </a:r>
            <a:r>
              <a:rPr lang="en-US" sz="2400" dirty="0" err="1">
                <a:solidFill>
                  <a:srgbClr val="121212"/>
                </a:solidFill>
                <a:latin typeface="Josefin Sans" pitchFamily="2" charset="0"/>
              </a:rPr>
              <a:t>investigadora</a:t>
            </a:r>
            <a:r>
              <a:rPr lang="en-US" sz="2400" dirty="0">
                <a:solidFill>
                  <a:srgbClr val="121212"/>
                </a:solidFill>
                <a:latin typeface="Josefin Sans" pitchFamily="2" charset="0"/>
              </a:rPr>
              <a:t> medica de la Universidad de Wollongong y </a:t>
            </a:r>
            <a:r>
              <a:rPr lang="en-US" sz="2400" dirty="0" err="1">
                <a:solidFill>
                  <a:srgbClr val="121212"/>
                </a:solidFill>
                <a:latin typeface="Josefin Sans" pitchFamily="2" charset="0"/>
              </a:rPr>
              <a:t>en</a:t>
            </a:r>
            <a:r>
              <a:rPr lang="en-US" sz="2400" dirty="0">
                <a:solidFill>
                  <a:srgbClr val="121212"/>
                </a:solidFill>
                <a:latin typeface="Josefin Sans" pitchFamily="2" charset="0"/>
              </a:rPr>
              <a:t> </a:t>
            </a:r>
            <a:r>
              <a:rPr lang="en-US" sz="2400" dirty="0" err="1">
                <a:solidFill>
                  <a:srgbClr val="121212"/>
                </a:solidFill>
                <a:latin typeface="Josefin Sans" pitchFamily="2" charset="0"/>
              </a:rPr>
              <a:t>su</a:t>
            </a:r>
            <a:r>
              <a:rPr lang="en-US" sz="2400" dirty="0">
                <a:solidFill>
                  <a:srgbClr val="121212"/>
                </a:solidFill>
                <a:latin typeface="Josefin Sans" pitchFamily="2" charset="0"/>
              </a:rPr>
              <a:t> Proyecto </a:t>
            </a:r>
            <a:r>
              <a:rPr lang="en-US" sz="2400" dirty="0">
                <a:solidFill>
                  <a:srgbClr val="BB3B80"/>
                </a:solidFill>
                <a:latin typeface="Josefin Sans" pitchFamily="2" charset="0"/>
                <a:hlinkClick r:id="rId2"/>
              </a:rPr>
              <a:t>Happy Hookers</a:t>
            </a:r>
            <a:r>
              <a:rPr lang="en-US" sz="2400" dirty="0">
                <a:solidFill>
                  <a:srgbClr val="121212"/>
                </a:solidFill>
                <a:latin typeface="Josefin Sans" pitchFamily="2" charset="0"/>
              </a:rPr>
              <a:t> </a:t>
            </a:r>
            <a:r>
              <a:rPr lang="en-US" sz="2400" dirty="0" err="1">
                <a:solidFill>
                  <a:srgbClr val="121212"/>
                </a:solidFill>
                <a:latin typeface="Josefin Sans" pitchFamily="2" charset="0"/>
              </a:rPr>
              <a:t>examina</a:t>
            </a:r>
            <a:r>
              <a:rPr lang="en-US" sz="2400" dirty="0">
                <a:solidFill>
                  <a:srgbClr val="121212"/>
                </a:solidFill>
                <a:latin typeface="Josefin Sans" pitchFamily="2" charset="0"/>
              </a:rPr>
              <a:t> </a:t>
            </a:r>
            <a:r>
              <a:rPr lang="en-US" sz="2400" dirty="0" err="1">
                <a:solidFill>
                  <a:srgbClr val="121212"/>
                </a:solidFill>
                <a:latin typeface="Josefin Sans" pitchFamily="2" charset="0"/>
              </a:rPr>
              <a:t>los</a:t>
            </a:r>
            <a:r>
              <a:rPr lang="en-US" sz="2400" dirty="0">
                <a:solidFill>
                  <a:srgbClr val="121212"/>
                </a:solidFill>
                <a:latin typeface="Josefin Sans" pitchFamily="2" charset="0"/>
              </a:rPr>
              <a:t> </a:t>
            </a:r>
            <a:r>
              <a:rPr lang="en-US" sz="2400" dirty="0" err="1">
                <a:solidFill>
                  <a:srgbClr val="121212"/>
                </a:solidFill>
                <a:latin typeface="Josefin Sans" pitchFamily="2" charset="0"/>
              </a:rPr>
              <a:t>efectos</a:t>
            </a:r>
            <a:r>
              <a:rPr lang="en-US" sz="2400" dirty="0">
                <a:solidFill>
                  <a:srgbClr val="121212"/>
                </a:solidFill>
                <a:latin typeface="Josefin Sans" pitchFamily="2" charset="0"/>
              </a:rPr>
              <a:t> </a:t>
            </a:r>
            <a:r>
              <a:rPr lang="en-US" sz="2400" dirty="0" err="1">
                <a:solidFill>
                  <a:srgbClr val="121212"/>
                </a:solidFill>
                <a:latin typeface="Josefin Sans" pitchFamily="2" charset="0"/>
              </a:rPr>
              <a:t>en</a:t>
            </a:r>
            <a:r>
              <a:rPr lang="en-US" sz="2400" dirty="0">
                <a:solidFill>
                  <a:srgbClr val="121212"/>
                </a:solidFill>
                <a:latin typeface="Josefin Sans" pitchFamily="2" charset="0"/>
              </a:rPr>
              <a:t> </a:t>
            </a:r>
            <a:r>
              <a:rPr lang="en-US" sz="2400" dirty="0" err="1">
                <a:solidFill>
                  <a:srgbClr val="121212"/>
                </a:solidFill>
                <a:latin typeface="Josefin Sans" pitchFamily="2" charset="0"/>
              </a:rPr>
              <a:t>el</a:t>
            </a:r>
            <a:r>
              <a:rPr lang="en-US" sz="2400" dirty="0">
                <a:solidFill>
                  <a:srgbClr val="121212"/>
                </a:solidFill>
                <a:latin typeface="Josefin Sans" pitchFamily="2" charset="0"/>
              </a:rPr>
              <a:t> </a:t>
            </a:r>
            <a:r>
              <a:rPr lang="en-US" sz="2400" dirty="0" err="1">
                <a:solidFill>
                  <a:srgbClr val="121212"/>
                </a:solidFill>
                <a:latin typeface="Josefin Sans" pitchFamily="2" charset="0"/>
              </a:rPr>
              <a:t>bienestar</a:t>
            </a:r>
            <a:r>
              <a:rPr lang="en-US" sz="2400" dirty="0">
                <a:solidFill>
                  <a:srgbClr val="121212"/>
                </a:solidFill>
                <a:latin typeface="Josefin Sans" pitchFamily="2" charset="0"/>
              </a:rPr>
              <a:t> del </a:t>
            </a:r>
            <a:r>
              <a:rPr lang="en-US" sz="2400" dirty="0" err="1">
                <a:solidFill>
                  <a:srgbClr val="121212"/>
                </a:solidFill>
                <a:latin typeface="Josefin Sans" pitchFamily="2" charset="0"/>
              </a:rPr>
              <a:t>croché</a:t>
            </a:r>
            <a:r>
              <a:rPr lang="en-US" sz="2400" dirty="0">
                <a:solidFill>
                  <a:srgbClr val="121212"/>
                </a:solidFill>
                <a:latin typeface="Josefin Sans" pitchFamily="2" charset="0"/>
              </a:rPr>
              <a:t>.</a:t>
            </a:r>
          </a:p>
          <a:p>
            <a:pPr algn="just"/>
            <a:endParaRPr lang="en-US" sz="2400" dirty="0">
              <a:solidFill>
                <a:srgbClr val="121212"/>
              </a:solidFill>
              <a:latin typeface="Josefin Sans" pitchFamily="2" charset="0"/>
            </a:endParaRPr>
          </a:p>
          <a:p>
            <a:pPr algn="just"/>
            <a:r>
              <a:rPr lang="es-ES" sz="2400" dirty="0">
                <a:solidFill>
                  <a:srgbClr val="121212"/>
                </a:solidFill>
                <a:latin typeface="Josefin Sans" pitchFamily="2" charset="0"/>
              </a:rPr>
              <a:t>Tras encuestar a más de 8.000 personas que hacen ganchillo, Burns descubrió que el 89,5% de las encuestadas afirmaron que esta práctica les hacía sentir más tranquilas, mientras que el 82% se sentía más feliz</a:t>
            </a:r>
            <a:r>
              <a:rPr lang="en-US" sz="2400" dirty="0">
                <a:solidFill>
                  <a:srgbClr val="121212"/>
                </a:solidFill>
                <a:latin typeface="Josefin Sans" pitchFamily="2" charset="0"/>
              </a:rPr>
              <a:t>.</a:t>
            </a:r>
          </a:p>
          <a:p>
            <a:endParaRPr lang="en-IE" sz="2400" dirty="0">
              <a:latin typeface="Josefin Sans" pitchFamily="2" charset="0"/>
            </a:endParaRPr>
          </a:p>
        </p:txBody>
      </p:sp>
      <p:pic>
        <p:nvPicPr>
          <p:cNvPr id="5" name="Picture 4" descr="A picture containing person, indoor, hand&#10;&#10;Description automatically generated">
            <a:extLst>
              <a:ext uri="{FF2B5EF4-FFF2-40B4-BE49-F238E27FC236}">
                <a16:creationId xmlns:a16="http://schemas.microsoft.com/office/drawing/2014/main" id="{957D2716-27B6-39E7-1E98-E9A0E0D32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98" y="617838"/>
            <a:ext cx="6179262" cy="5268385"/>
          </a:xfrm>
          <a:prstGeom prst="rect">
            <a:avLst/>
          </a:prstGeom>
        </p:spPr>
      </p:pic>
      <p:sp>
        <p:nvSpPr>
          <p:cNvPr id="6" name="TextBox 5">
            <a:extLst>
              <a:ext uri="{FF2B5EF4-FFF2-40B4-BE49-F238E27FC236}">
                <a16:creationId xmlns:a16="http://schemas.microsoft.com/office/drawing/2014/main" id="{C825EBCB-607D-BCDB-6B18-08E16AD8F51F}"/>
              </a:ext>
            </a:extLst>
          </p:cNvPr>
          <p:cNvSpPr txBox="1"/>
          <p:nvPr/>
        </p:nvSpPr>
        <p:spPr>
          <a:xfrm>
            <a:off x="231698" y="5565185"/>
            <a:ext cx="5130585" cy="276999"/>
          </a:xfrm>
          <a:prstGeom prst="rect">
            <a:avLst/>
          </a:prstGeom>
          <a:noFill/>
        </p:spPr>
        <p:txBody>
          <a:bodyPr wrap="square" rtlCol="0">
            <a:spAutoFit/>
          </a:bodyPr>
          <a:lstStyle/>
          <a:p>
            <a:r>
              <a:rPr lang="en-IE" sz="1200" dirty="0">
                <a:solidFill>
                  <a:schemeClr val="bg1"/>
                </a:solidFill>
                <a:latin typeface="Josefin Sans" pitchFamily="2" charset="0"/>
              </a:rPr>
              <a:t>Photo credit  </a:t>
            </a:r>
            <a:r>
              <a:rPr lang="en-IE" sz="1200" dirty="0" err="1">
                <a:solidFill>
                  <a:schemeClr val="bg1"/>
                </a:solidFill>
                <a:latin typeface="Josefin Sans" pitchFamily="2" charset="0"/>
              </a:rPr>
              <a:t>Pixabay</a:t>
            </a:r>
            <a:r>
              <a:rPr lang="en-IE" sz="1200" dirty="0">
                <a:solidFill>
                  <a:schemeClr val="bg1"/>
                </a:solidFill>
                <a:latin typeface="Josefin Sans" pitchFamily="2" charset="0"/>
              </a:rPr>
              <a:t> </a:t>
            </a:r>
          </a:p>
        </p:txBody>
      </p:sp>
      <p:sp>
        <p:nvSpPr>
          <p:cNvPr id="7" name="TextBox 6">
            <a:extLst>
              <a:ext uri="{FF2B5EF4-FFF2-40B4-BE49-F238E27FC236}">
                <a16:creationId xmlns:a16="http://schemas.microsoft.com/office/drawing/2014/main" id="{E8260FE9-1FF1-AA1E-6245-85A4B52C0082}"/>
              </a:ext>
            </a:extLst>
          </p:cNvPr>
          <p:cNvSpPr txBox="1"/>
          <p:nvPr/>
        </p:nvSpPr>
        <p:spPr>
          <a:xfrm>
            <a:off x="579120" y="6075144"/>
            <a:ext cx="11409680" cy="646331"/>
          </a:xfrm>
          <a:prstGeom prst="rect">
            <a:avLst/>
          </a:prstGeom>
          <a:noFill/>
        </p:spPr>
        <p:txBody>
          <a:bodyPr wrap="square">
            <a:spAutoFit/>
          </a:bodyPr>
          <a:lstStyle/>
          <a:p>
            <a:r>
              <a:rPr lang="en-US"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Fuente</a:t>
            </a:r>
            <a:r>
              <a:rPr lang="en-US"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 https://www.theguardian.com/lifeandstyle/2021/jul/02/happy-hookers-how-prescribing-creativity-might-help-wellbeing</a:t>
            </a:r>
            <a:endParaRPr lang="en-US" sz="1800" dirty="0">
              <a:solidFill>
                <a:srgbClr val="FFC652"/>
              </a:solidFill>
              <a:latin typeface="Josefin Sans" pitchFamily="2" charset="0"/>
            </a:endParaRPr>
          </a:p>
        </p:txBody>
      </p:sp>
      <p:sp>
        <p:nvSpPr>
          <p:cNvPr id="8" name="TextBox 7">
            <a:extLst>
              <a:ext uri="{FF2B5EF4-FFF2-40B4-BE49-F238E27FC236}">
                <a16:creationId xmlns:a16="http://schemas.microsoft.com/office/drawing/2014/main" id="{5B8C8C69-441F-7EF2-6C7A-314FD2449711}"/>
              </a:ext>
            </a:extLst>
          </p:cNvPr>
          <p:cNvSpPr txBox="1"/>
          <p:nvPr/>
        </p:nvSpPr>
        <p:spPr>
          <a:xfrm>
            <a:off x="0" y="264223"/>
            <a:ext cx="12192000"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Conocimientos</a:t>
            </a:r>
            <a:r>
              <a:rPr lang="en-US" sz="3600" b="1" dirty="0">
                <a:latin typeface="Amatic SC" panose="00000500000000000000" pitchFamily="2" charset="-79"/>
                <a:cs typeface="Amatic SC" panose="00000500000000000000" pitchFamily="2" charset="-79"/>
              </a:rPr>
              <a:t> de </a:t>
            </a:r>
            <a:r>
              <a:rPr lang="en-US" sz="3600" b="1" dirty="0" err="1">
                <a:latin typeface="Amatic SC" panose="00000500000000000000" pitchFamily="2" charset="-79"/>
                <a:cs typeface="Amatic SC" panose="00000500000000000000" pitchFamily="2" charset="-79"/>
              </a:rPr>
              <a:t>investigación</a:t>
            </a:r>
            <a:r>
              <a:rPr lang="en-US" sz="3600" b="1" dirty="0">
                <a:latin typeface="Amatic SC" panose="00000500000000000000" pitchFamily="2" charset="-79"/>
                <a:cs typeface="Amatic SC" panose="00000500000000000000" pitchFamily="2" charset="-79"/>
              </a:rPr>
              <a:t>– </a:t>
            </a:r>
            <a:r>
              <a:rPr lang="es-ES" sz="3600" b="1" dirty="0">
                <a:latin typeface="Amatic SC" panose="00000500000000000000" pitchFamily="2" charset="-79"/>
                <a:cs typeface="Amatic SC" panose="00000500000000000000" pitchFamily="2" charset="-79"/>
              </a:rPr>
              <a:t>El impacto positivo del arte y la creatividad en la salud </a:t>
            </a:r>
            <a:endParaRPr lang="en-IE" sz="3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14906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B0040-BF5C-305E-D968-25514B8CA64A}"/>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3" name="TextBox 2">
            <a:extLst>
              <a:ext uri="{FF2B5EF4-FFF2-40B4-BE49-F238E27FC236}">
                <a16:creationId xmlns:a16="http://schemas.microsoft.com/office/drawing/2014/main" id="{62B9F139-E70C-4A58-419A-CF57793A6CDF}"/>
              </a:ext>
            </a:extLst>
          </p:cNvPr>
          <p:cNvSpPr txBox="1"/>
          <p:nvPr/>
        </p:nvSpPr>
        <p:spPr>
          <a:xfrm>
            <a:off x="226685" y="1183057"/>
            <a:ext cx="6161391" cy="5401479"/>
          </a:xfrm>
          <a:prstGeom prst="rect">
            <a:avLst/>
          </a:prstGeom>
          <a:noFill/>
        </p:spPr>
        <p:txBody>
          <a:bodyPr wrap="square" rtlCol="0">
            <a:spAutoFit/>
          </a:bodyPr>
          <a:lstStyle/>
          <a:p>
            <a:pPr algn="just" fontAlgn="base"/>
            <a:r>
              <a:rPr lang="en-US" sz="2300" dirty="0" err="1">
                <a:solidFill>
                  <a:srgbClr val="2E4346"/>
                </a:solidFill>
                <a:latin typeface="Josefin Sans" pitchFamily="2" charset="0"/>
              </a:rPr>
              <a:t>En</a:t>
            </a:r>
            <a:r>
              <a:rPr lang="en-US" sz="2300" dirty="0">
                <a:solidFill>
                  <a:srgbClr val="2E4346"/>
                </a:solidFill>
                <a:latin typeface="Josefin Sans" pitchFamily="2" charset="0"/>
              </a:rPr>
              <a:t> </a:t>
            </a:r>
            <a:r>
              <a:rPr lang="en-US" sz="2300" dirty="0" err="1">
                <a:solidFill>
                  <a:srgbClr val="2E4346"/>
                </a:solidFill>
                <a:latin typeface="Josefin Sans" pitchFamily="2" charset="0"/>
              </a:rPr>
              <a:t>una</a:t>
            </a:r>
            <a:r>
              <a:rPr lang="en-US" sz="2300" dirty="0">
                <a:solidFill>
                  <a:srgbClr val="2E4346"/>
                </a:solidFill>
                <a:latin typeface="Josefin Sans" pitchFamily="2" charset="0"/>
              </a:rPr>
              <a:t> </a:t>
            </a:r>
            <a:r>
              <a:rPr lang="en-US" sz="2300" dirty="0" err="1">
                <a:solidFill>
                  <a:srgbClr val="2E4346"/>
                </a:solidFill>
                <a:latin typeface="Josefin Sans" pitchFamily="2" charset="0"/>
              </a:rPr>
              <a:t>investigación</a:t>
            </a:r>
            <a:r>
              <a:rPr lang="en-US" sz="2300" dirty="0">
                <a:solidFill>
                  <a:srgbClr val="2E4346"/>
                </a:solidFill>
                <a:latin typeface="Josefin Sans" pitchFamily="2" charset="0"/>
              </a:rPr>
              <a:t> </a:t>
            </a:r>
            <a:r>
              <a:rPr lang="en-US" sz="2300" dirty="0" err="1">
                <a:solidFill>
                  <a:srgbClr val="2E4346"/>
                </a:solidFill>
                <a:latin typeface="Josefin Sans" pitchFamily="2" charset="0"/>
              </a:rPr>
              <a:t>llevada</a:t>
            </a:r>
            <a:r>
              <a:rPr lang="en-US" sz="2300" dirty="0">
                <a:solidFill>
                  <a:srgbClr val="2E4346"/>
                </a:solidFill>
                <a:latin typeface="Josefin Sans" pitchFamily="2" charset="0"/>
              </a:rPr>
              <a:t> a </a:t>
            </a:r>
            <a:r>
              <a:rPr lang="en-US" sz="2300" dirty="0" err="1">
                <a:solidFill>
                  <a:srgbClr val="2E4346"/>
                </a:solidFill>
                <a:latin typeface="Josefin Sans" pitchFamily="2" charset="0"/>
              </a:rPr>
              <a:t>cabo</a:t>
            </a:r>
            <a:r>
              <a:rPr lang="en-US" sz="2300" dirty="0">
                <a:solidFill>
                  <a:srgbClr val="2E4346"/>
                </a:solidFill>
                <a:latin typeface="Josefin Sans" pitchFamily="2" charset="0"/>
              </a:rPr>
              <a:t> </a:t>
            </a:r>
            <a:r>
              <a:rPr lang="en-US" sz="2300" dirty="0" err="1">
                <a:solidFill>
                  <a:srgbClr val="2E4346"/>
                </a:solidFill>
                <a:latin typeface="Josefin Sans" pitchFamily="2" charset="0"/>
              </a:rPr>
              <a:t>por</a:t>
            </a:r>
            <a:r>
              <a:rPr lang="en-US" sz="2300" dirty="0">
                <a:solidFill>
                  <a:srgbClr val="2E4346"/>
                </a:solidFill>
                <a:latin typeface="Josefin Sans" pitchFamily="2" charset="0"/>
              </a:rPr>
              <a:t> </a:t>
            </a:r>
            <a:r>
              <a:rPr lang="en-US" sz="2300" dirty="0" err="1">
                <a:solidFill>
                  <a:srgbClr val="FF8000"/>
                </a:solidFill>
                <a:latin typeface="Josefin Sans" pitchFamily="2" charset="0"/>
                <a:hlinkClick r:id="rId2"/>
              </a:rPr>
              <a:t>Stitchlinks</a:t>
            </a:r>
            <a:r>
              <a:rPr lang="en-US" sz="2300" dirty="0">
                <a:solidFill>
                  <a:srgbClr val="FF8000"/>
                </a:solidFill>
                <a:latin typeface="Josefin Sans" pitchFamily="2" charset="0"/>
              </a:rPr>
              <a:t> </a:t>
            </a:r>
            <a:r>
              <a:rPr lang="en-US" sz="2300" dirty="0">
                <a:latin typeface="Josefin Sans" pitchFamily="2" charset="0"/>
              </a:rPr>
              <a:t>y la Universidad de Cardiff a </a:t>
            </a:r>
            <a:r>
              <a:rPr lang="en-US" sz="2300" dirty="0" err="1">
                <a:latin typeface="Josefin Sans" pitchFamily="2" charset="0"/>
              </a:rPr>
              <a:t>más</a:t>
            </a:r>
            <a:r>
              <a:rPr lang="en-US" sz="2300" dirty="0">
                <a:latin typeface="Josefin Sans" pitchFamily="2" charset="0"/>
              </a:rPr>
              <a:t> de </a:t>
            </a:r>
            <a:r>
              <a:rPr lang="en-US" sz="2300" dirty="0">
                <a:solidFill>
                  <a:srgbClr val="2E4346"/>
                </a:solidFill>
                <a:latin typeface="Josefin Sans" pitchFamily="2" charset="0"/>
              </a:rPr>
              <a:t> 3.500 </a:t>
            </a:r>
            <a:r>
              <a:rPr lang="en-US" sz="2300" dirty="0" err="1">
                <a:solidFill>
                  <a:srgbClr val="2E4346"/>
                </a:solidFill>
                <a:latin typeface="Josefin Sans" pitchFamily="2" charset="0"/>
              </a:rPr>
              <a:t>tejedores</a:t>
            </a:r>
            <a:r>
              <a:rPr lang="en-US" sz="2300" dirty="0">
                <a:solidFill>
                  <a:srgbClr val="2E4346"/>
                </a:solidFill>
                <a:latin typeface="Josefin Sans" pitchFamily="2" charset="0"/>
              </a:rPr>
              <a:t> de 31 </a:t>
            </a:r>
            <a:r>
              <a:rPr lang="en-US" sz="2300" dirty="0" err="1">
                <a:solidFill>
                  <a:srgbClr val="2E4346"/>
                </a:solidFill>
                <a:latin typeface="Josefin Sans" pitchFamily="2" charset="0"/>
              </a:rPr>
              <a:t>países</a:t>
            </a:r>
            <a:r>
              <a:rPr lang="en-US" sz="2300" dirty="0">
                <a:solidFill>
                  <a:srgbClr val="2E4346"/>
                </a:solidFill>
                <a:latin typeface="Josefin Sans" pitchFamily="2" charset="0"/>
              </a:rPr>
              <a:t>, </a:t>
            </a:r>
            <a:r>
              <a:rPr lang="en-US" sz="2300" dirty="0" err="1">
                <a:solidFill>
                  <a:srgbClr val="2E4346"/>
                </a:solidFill>
                <a:latin typeface="Josefin Sans" pitchFamily="2" charset="0"/>
              </a:rPr>
              <a:t>observaron</a:t>
            </a:r>
            <a:r>
              <a:rPr lang="en-US" sz="2300" dirty="0">
                <a:solidFill>
                  <a:srgbClr val="2E4346"/>
                </a:solidFill>
                <a:latin typeface="Josefin Sans" pitchFamily="2" charset="0"/>
              </a:rPr>
              <a:t> que:</a:t>
            </a:r>
          </a:p>
          <a:p>
            <a:pPr marL="342900" indent="-342900" algn="just" fontAlgn="base">
              <a:buFont typeface="Arial" panose="020B0604020202020204" pitchFamily="34" charset="0"/>
              <a:buChar char="•"/>
            </a:pPr>
            <a:r>
              <a:rPr lang="en-US" sz="2300" b="1" dirty="0">
                <a:solidFill>
                  <a:srgbClr val="2E4346"/>
                </a:solidFill>
                <a:latin typeface="Josefin Sans" pitchFamily="2" charset="0"/>
              </a:rPr>
              <a:t>El 81% se </a:t>
            </a:r>
            <a:r>
              <a:rPr lang="en-US" sz="2300" b="1" dirty="0" err="1">
                <a:solidFill>
                  <a:srgbClr val="2E4346"/>
                </a:solidFill>
                <a:latin typeface="Josefin Sans" pitchFamily="2" charset="0"/>
              </a:rPr>
              <a:t>sintió</a:t>
            </a:r>
            <a:r>
              <a:rPr lang="en-US" sz="2300" b="1" dirty="0">
                <a:solidFill>
                  <a:srgbClr val="2E4346"/>
                </a:solidFill>
                <a:latin typeface="Josefin Sans" pitchFamily="2" charset="0"/>
              </a:rPr>
              <a:t> </a:t>
            </a:r>
            <a:r>
              <a:rPr lang="en-US" sz="2300" b="1" dirty="0" err="1">
                <a:solidFill>
                  <a:srgbClr val="2E4346"/>
                </a:solidFill>
                <a:latin typeface="Josefin Sans" pitchFamily="2" charset="0"/>
              </a:rPr>
              <a:t>más</a:t>
            </a:r>
            <a:r>
              <a:rPr lang="en-US" sz="2300" b="1" dirty="0">
                <a:solidFill>
                  <a:srgbClr val="2E4346"/>
                </a:solidFill>
                <a:latin typeface="Josefin Sans" pitchFamily="2" charset="0"/>
              </a:rPr>
              <a:t> </a:t>
            </a:r>
            <a:r>
              <a:rPr lang="en-US" sz="2300" b="1" dirty="0" err="1">
                <a:solidFill>
                  <a:srgbClr val="2E4346"/>
                </a:solidFill>
                <a:latin typeface="Josefin Sans" pitchFamily="2" charset="0"/>
              </a:rPr>
              <a:t>feliz</a:t>
            </a:r>
            <a:r>
              <a:rPr lang="en-US" sz="2300" b="1" dirty="0">
                <a:solidFill>
                  <a:srgbClr val="2E4346"/>
                </a:solidFill>
                <a:latin typeface="Josefin Sans" pitchFamily="2" charset="0"/>
              </a:rPr>
              <a:t> </a:t>
            </a:r>
            <a:r>
              <a:rPr lang="en-US" sz="2300" b="1" dirty="0" err="1">
                <a:solidFill>
                  <a:srgbClr val="2E4346"/>
                </a:solidFill>
                <a:latin typeface="Josefin Sans" pitchFamily="2" charset="0"/>
              </a:rPr>
              <a:t>después</a:t>
            </a:r>
            <a:r>
              <a:rPr lang="en-US" sz="2300" b="1" dirty="0">
                <a:solidFill>
                  <a:srgbClr val="2E4346"/>
                </a:solidFill>
                <a:latin typeface="Josefin Sans" pitchFamily="2" charset="0"/>
              </a:rPr>
              <a:t> de </a:t>
            </a:r>
            <a:r>
              <a:rPr lang="en-US" sz="2300" b="1" dirty="0" err="1">
                <a:solidFill>
                  <a:srgbClr val="2E4346"/>
                </a:solidFill>
                <a:latin typeface="Josefin Sans" pitchFamily="2" charset="0"/>
              </a:rPr>
              <a:t>tejer</a:t>
            </a:r>
            <a:r>
              <a:rPr lang="en-US" sz="2300" b="1" dirty="0">
                <a:solidFill>
                  <a:srgbClr val="2E4346"/>
                </a:solidFill>
                <a:latin typeface="Josefin Sans" pitchFamily="2" charset="0"/>
              </a:rPr>
              <a:t>, </a:t>
            </a:r>
            <a:r>
              <a:rPr lang="en-US" sz="2300" b="1" dirty="0" err="1">
                <a:solidFill>
                  <a:srgbClr val="2E4346"/>
                </a:solidFill>
                <a:latin typeface="Josefin Sans" pitchFamily="2" charset="0"/>
              </a:rPr>
              <a:t>el</a:t>
            </a:r>
            <a:r>
              <a:rPr lang="en-US" sz="2300" b="1" dirty="0">
                <a:solidFill>
                  <a:srgbClr val="2E4346"/>
                </a:solidFill>
                <a:latin typeface="Josefin Sans" pitchFamily="2" charset="0"/>
              </a:rPr>
              <a:t> 54% se </a:t>
            </a:r>
            <a:r>
              <a:rPr lang="en-US" sz="2300" b="1" dirty="0" err="1">
                <a:solidFill>
                  <a:srgbClr val="2E4346"/>
                </a:solidFill>
                <a:latin typeface="Josefin Sans" pitchFamily="2" charset="0"/>
              </a:rPr>
              <a:t>sintió</a:t>
            </a:r>
            <a:r>
              <a:rPr lang="en-US" sz="2300" b="1" dirty="0">
                <a:solidFill>
                  <a:srgbClr val="2E4346"/>
                </a:solidFill>
                <a:latin typeface="Josefin Sans" pitchFamily="2" charset="0"/>
              </a:rPr>
              <a:t> </a:t>
            </a:r>
            <a:r>
              <a:rPr lang="en-US" sz="2300" b="1" dirty="0" err="1">
                <a:solidFill>
                  <a:srgbClr val="2E4346"/>
                </a:solidFill>
                <a:latin typeface="Josefin Sans" pitchFamily="2" charset="0"/>
              </a:rPr>
              <a:t>feliz</a:t>
            </a:r>
            <a:r>
              <a:rPr lang="en-US" sz="2300" b="1" dirty="0">
                <a:solidFill>
                  <a:srgbClr val="2E4346"/>
                </a:solidFill>
                <a:latin typeface="Josefin Sans" pitchFamily="2" charset="0"/>
              </a:rPr>
              <a:t> o </a:t>
            </a:r>
            <a:r>
              <a:rPr lang="en-US" sz="2300" b="1" dirty="0" err="1">
                <a:solidFill>
                  <a:srgbClr val="2E4346"/>
                </a:solidFill>
                <a:latin typeface="Josefin Sans" pitchFamily="2" charset="0"/>
              </a:rPr>
              <a:t>muy</a:t>
            </a:r>
            <a:r>
              <a:rPr lang="en-US" sz="2300" b="1" dirty="0">
                <a:solidFill>
                  <a:srgbClr val="2E4346"/>
                </a:solidFill>
                <a:latin typeface="Josefin Sans" pitchFamily="2" charset="0"/>
              </a:rPr>
              <a:t> </a:t>
            </a:r>
            <a:r>
              <a:rPr lang="en-US" sz="2300" b="1" dirty="0" err="1">
                <a:solidFill>
                  <a:srgbClr val="2E4346"/>
                </a:solidFill>
                <a:latin typeface="Josefin Sans" pitchFamily="2" charset="0"/>
              </a:rPr>
              <a:t>feliz</a:t>
            </a:r>
            <a:r>
              <a:rPr lang="en-US" sz="2300" b="1" dirty="0">
                <a:solidFill>
                  <a:srgbClr val="2E4346"/>
                </a:solidFill>
                <a:latin typeface="Josefin Sans" pitchFamily="2" charset="0"/>
              </a:rPr>
              <a:t>, solo un 1% se </a:t>
            </a:r>
            <a:r>
              <a:rPr lang="en-US" sz="2300" b="1" dirty="0" err="1">
                <a:solidFill>
                  <a:srgbClr val="2E4346"/>
                </a:solidFill>
                <a:latin typeface="Josefin Sans" pitchFamily="2" charset="0"/>
              </a:rPr>
              <a:t>sintio</a:t>
            </a:r>
            <a:r>
              <a:rPr lang="en-US" sz="2300" b="1" dirty="0">
                <a:solidFill>
                  <a:srgbClr val="2E4346"/>
                </a:solidFill>
                <a:latin typeface="Josefin Sans" pitchFamily="2" charset="0"/>
              </a:rPr>
              <a:t> triste. </a:t>
            </a:r>
          </a:p>
          <a:p>
            <a:pPr marL="342900" indent="-342900" algn="just" fontAlgn="base">
              <a:buFont typeface="Arial" panose="020B0604020202020204" pitchFamily="34" charset="0"/>
              <a:buChar char="•"/>
            </a:pPr>
            <a:r>
              <a:rPr lang="en-US" sz="2300" b="1" dirty="0" err="1">
                <a:solidFill>
                  <a:srgbClr val="FFC652"/>
                </a:solidFill>
                <a:latin typeface="Josefin Sans" pitchFamily="2" charset="0"/>
              </a:rPr>
              <a:t>Aquellas</a:t>
            </a:r>
            <a:r>
              <a:rPr lang="en-US" sz="2300" b="1" dirty="0">
                <a:solidFill>
                  <a:srgbClr val="FFC652"/>
                </a:solidFill>
                <a:latin typeface="Josefin Sans" pitchFamily="2" charset="0"/>
              </a:rPr>
              <a:t> personas que </a:t>
            </a:r>
            <a:r>
              <a:rPr lang="en-US" sz="2300" b="1" dirty="0" err="1">
                <a:solidFill>
                  <a:srgbClr val="FFC652"/>
                </a:solidFill>
                <a:latin typeface="Josefin Sans" pitchFamily="2" charset="0"/>
              </a:rPr>
              <a:t>demostrarón</a:t>
            </a:r>
            <a:r>
              <a:rPr lang="en-US" sz="2300" b="1" dirty="0">
                <a:solidFill>
                  <a:srgbClr val="FFC652"/>
                </a:solidFill>
                <a:latin typeface="Josefin Sans" pitchFamily="2" charset="0"/>
              </a:rPr>
              <a:t> </a:t>
            </a:r>
            <a:r>
              <a:rPr lang="en-US" sz="2300" b="1" dirty="0" err="1">
                <a:solidFill>
                  <a:srgbClr val="FFC652"/>
                </a:solidFill>
                <a:latin typeface="Josefin Sans" pitchFamily="2" charset="0"/>
              </a:rPr>
              <a:t>tener</a:t>
            </a:r>
            <a:r>
              <a:rPr lang="en-US" sz="2300" b="1" dirty="0">
                <a:solidFill>
                  <a:srgbClr val="FFC652"/>
                </a:solidFill>
                <a:latin typeface="Josefin Sans" pitchFamily="2" charset="0"/>
              </a:rPr>
              <a:t> depression </a:t>
            </a:r>
            <a:r>
              <a:rPr lang="en-US" sz="2300" b="1" dirty="0" err="1">
                <a:solidFill>
                  <a:srgbClr val="FFC652"/>
                </a:solidFill>
                <a:latin typeface="Josefin Sans" pitchFamily="2" charset="0"/>
              </a:rPr>
              <a:t>clínica</a:t>
            </a:r>
            <a:r>
              <a:rPr lang="en-US" sz="2300" b="1" dirty="0">
                <a:solidFill>
                  <a:srgbClr val="FFC652"/>
                </a:solidFill>
                <a:latin typeface="Josefin Sans" pitchFamily="2" charset="0"/>
              </a:rPr>
              <a:t> </a:t>
            </a:r>
            <a:r>
              <a:rPr lang="en-US" sz="2300" b="1" dirty="0" err="1">
                <a:solidFill>
                  <a:srgbClr val="FFC652"/>
                </a:solidFill>
                <a:latin typeface="Josefin Sans" pitchFamily="2" charset="0"/>
              </a:rPr>
              <a:t>mejorarón</a:t>
            </a:r>
            <a:r>
              <a:rPr lang="en-US" sz="2300" b="1" dirty="0">
                <a:solidFill>
                  <a:srgbClr val="FFC652"/>
                </a:solidFill>
                <a:latin typeface="Josefin Sans" pitchFamily="2" charset="0"/>
              </a:rPr>
              <a:t> </a:t>
            </a:r>
            <a:r>
              <a:rPr lang="en-US" sz="2300" b="1" dirty="0" err="1">
                <a:solidFill>
                  <a:srgbClr val="FFC652"/>
                </a:solidFill>
                <a:latin typeface="Josefin Sans" pitchFamily="2" charset="0"/>
              </a:rPr>
              <a:t>significativamente</a:t>
            </a:r>
            <a:r>
              <a:rPr lang="en-US" sz="2300" b="1" dirty="0">
                <a:solidFill>
                  <a:srgbClr val="FFC652"/>
                </a:solidFill>
                <a:latin typeface="Josefin Sans" pitchFamily="2" charset="0"/>
              </a:rPr>
              <a:t> </a:t>
            </a:r>
            <a:r>
              <a:rPr lang="en-US" sz="2300" b="1" dirty="0" err="1">
                <a:solidFill>
                  <a:srgbClr val="FFC652"/>
                </a:solidFill>
                <a:latin typeface="Josefin Sans" pitchFamily="2" charset="0"/>
              </a:rPr>
              <a:t>su</a:t>
            </a:r>
            <a:r>
              <a:rPr lang="en-US" sz="2300" b="1" dirty="0">
                <a:solidFill>
                  <a:srgbClr val="FFC652"/>
                </a:solidFill>
                <a:latin typeface="Josefin Sans" pitchFamily="2" charset="0"/>
              </a:rPr>
              <a:t> </a:t>
            </a:r>
            <a:r>
              <a:rPr lang="en-US" sz="2300" b="1" dirty="0" err="1">
                <a:solidFill>
                  <a:srgbClr val="FFC652"/>
                </a:solidFill>
                <a:latin typeface="Josefin Sans" pitchFamily="2" charset="0"/>
              </a:rPr>
              <a:t>estado</a:t>
            </a:r>
            <a:r>
              <a:rPr lang="en-US" sz="2300" b="1" i="1" dirty="0">
                <a:solidFill>
                  <a:srgbClr val="FFC652"/>
                </a:solidFill>
                <a:latin typeface="Josefin Sans" pitchFamily="2" charset="0"/>
              </a:rPr>
              <a:t>.</a:t>
            </a:r>
          </a:p>
          <a:p>
            <a:pPr marL="342900" indent="-342900" algn="just" fontAlgn="base">
              <a:buFont typeface="Arial" panose="020B0604020202020204" pitchFamily="34" charset="0"/>
              <a:buChar char="•"/>
            </a:pPr>
            <a:endParaRPr lang="en-US" sz="2300" b="1" i="1" dirty="0">
              <a:solidFill>
                <a:srgbClr val="FFC652"/>
              </a:solidFill>
              <a:latin typeface="Josefin Sans" pitchFamily="2" charset="0"/>
            </a:endParaRPr>
          </a:p>
          <a:p>
            <a:pPr marL="342900" indent="-342900" algn="just" fontAlgn="base">
              <a:buFont typeface="Arial" panose="020B0604020202020204" pitchFamily="34" charset="0"/>
              <a:buChar char="•"/>
            </a:pPr>
            <a:r>
              <a:rPr lang="es-ES" sz="2300" dirty="0">
                <a:solidFill>
                  <a:srgbClr val="2E4346"/>
                </a:solidFill>
                <a:latin typeface="Josefin Sans" pitchFamily="2" charset="0"/>
              </a:rPr>
              <a:t>El hallazgo más significativo fue que cuanto más frecuentemente tejen las personas (</a:t>
            </a:r>
            <a:r>
              <a:rPr lang="es-ES" sz="2300" b="1" dirty="0">
                <a:solidFill>
                  <a:srgbClr val="2E4346"/>
                </a:solidFill>
                <a:latin typeface="Josefin Sans" pitchFamily="2" charset="0"/>
              </a:rPr>
              <a:t>&gt;3 veces por semana</a:t>
            </a:r>
            <a:r>
              <a:rPr lang="es-ES" sz="2300" dirty="0">
                <a:solidFill>
                  <a:srgbClr val="2E4346"/>
                </a:solidFill>
                <a:latin typeface="Josefin Sans" pitchFamily="2" charset="0"/>
              </a:rPr>
              <a:t>) más felices y tranquilas se sienten.</a:t>
            </a:r>
          </a:p>
        </p:txBody>
      </p:sp>
      <p:pic>
        <p:nvPicPr>
          <p:cNvPr id="5" name="Picture 4" descr="A picture containing thread&#10;&#10;Description automatically generated">
            <a:extLst>
              <a:ext uri="{FF2B5EF4-FFF2-40B4-BE49-F238E27FC236}">
                <a16:creationId xmlns:a16="http://schemas.microsoft.com/office/drawing/2014/main" id="{362E59EE-4AF7-92F8-E29C-5E5C52A3C9D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4409"/>
          <a:stretch/>
        </p:blipFill>
        <p:spPr>
          <a:xfrm>
            <a:off x="6583680" y="1044558"/>
            <a:ext cx="5507759" cy="5040458"/>
          </a:xfrm>
          <a:prstGeom prst="rect">
            <a:avLst/>
          </a:prstGeom>
        </p:spPr>
      </p:pic>
      <p:sp>
        <p:nvSpPr>
          <p:cNvPr id="6" name="TextBox 5">
            <a:extLst>
              <a:ext uri="{FF2B5EF4-FFF2-40B4-BE49-F238E27FC236}">
                <a16:creationId xmlns:a16="http://schemas.microsoft.com/office/drawing/2014/main" id="{AD7CD394-1412-D8F0-C64B-BDE21CA2AEF6}"/>
              </a:ext>
            </a:extLst>
          </p:cNvPr>
          <p:cNvSpPr txBox="1"/>
          <p:nvPr/>
        </p:nvSpPr>
        <p:spPr>
          <a:xfrm>
            <a:off x="8610600" y="1044558"/>
            <a:ext cx="4436076" cy="276999"/>
          </a:xfrm>
          <a:prstGeom prst="rect">
            <a:avLst/>
          </a:prstGeom>
          <a:noFill/>
        </p:spPr>
        <p:txBody>
          <a:bodyPr wrap="square" rtlCol="0">
            <a:spAutoFit/>
          </a:bodyPr>
          <a:lstStyle/>
          <a:p>
            <a:pPr algn="ctr"/>
            <a:r>
              <a:rPr lang="en-IE" sz="1200" dirty="0">
                <a:solidFill>
                  <a:schemeClr val="bg1"/>
                </a:solidFill>
                <a:latin typeface="Josefin Sans" pitchFamily="2" charset="0"/>
              </a:rPr>
              <a:t>Image credit </a:t>
            </a:r>
            <a:r>
              <a:rPr lang="en-IE" sz="1200" dirty="0" err="1">
                <a:solidFill>
                  <a:schemeClr val="bg1"/>
                </a:solidFill>
                <a:latin typeface="Josefin Sans" pitchFamily="2" charset="0"/>
              </a:rPr>
              <a:t>Semevent</a:t>
            </a:r>
            <a:r>
              <a:rPr lang="en-IE" sz="1200" dirty="0">
                <a:solidFill>
                  <a:schemeClr val="bg1"/>
                </a:solidFill>
                <a:latin typeface="Josefin Sans" pitchFamily="2" charset="0"/>
              </a:rPr>
              <a:t> – </a:t>
            </a:r>
            <a:r>
              <a:rPr lang="en-IE" sz="1200" dirty="0" err="1">
                <a:solidFill>
                  <a:schemeClr val="bg1"/>
                </a:solidFill>
                <a:latin typeface="Josefin Sans" pitchFamily="2" charset="0"/>
              </a:rPr>
              <a:t>Pixabay</a:t>
            </a:r>
            <a:r>
              <a:rPr lang="en-IE" sz="1200" dirty="0">
                <a:solidFill>
                  <a:schemeClr val="bg1"/>
                </a:solidFill>
                <a:latin typeface="Josefin Sans" pitchFamily="2" charset="0"/>
              </a:rPr>
              <a:t> </a:t>
            </a:r>
          </a:p>
        </p:txBody>
      </p:sp>
      <p:sp>
        <p:nvSpPr>
          <p:cNvPr id="8" name="TextBox 7">
            <a:extLst>
              <a:ext uri="{FF2B5EF4-FFF2-40B4-BE49-F238E27FC236}">
                <a16:creationId xmlns:a16="http://schemas.microsoft.com/office/drawing/2014/main" id="{C30224B6-1B52-7BBA-B6E8-4A7C68DA9F7F}"/>
              </a:ext>
            </a:extLst>
          </p:cNvPr>
          <p:cNvSpPr txBox="1"/>
          <p:nvPr/>
        </p:nvSpPr>
        <p:spPr>
          <a:xfrm>
            <a:off x="0" y="264223"/>
            <a:ext cx="12192000"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Conocimientos</a:t>
            </a:r>
            <a:r>
              <a:rPr lang="en-US" sz="3600" b="1" dirty="0">
                <a:latin typeface="Amatic SC" panose="00000500000000000000" pitchFamily="2" charset="-79"/>
                <a:cs typeface="Amatic SC" panose="00000500000000000000" pitchFamily="2" charset="-79"/>
              </a:rPr>
              <a:t> de </a:t>
            </a:r>
            <a:r>
              <a:rPr lang="en-US" sz="3600" b="1" dirty="0" err="1">
                <a:latin typeface="Amatic SC" panose="00000500000000000000" pitchFamily="2" charset="-79"/>
                <a:cs typeface="Amatic SC" panose="00000500000000000000" pitchFamily="2" charset="-79"/>
              </a:rPr>
              <a:t>investigación</a:t>
            </a:r>
            <a:r>
              <a:rPr lang="en-US" sz="3600" b="1" dirty="0">
                <a:latin typeface="Amatic SC" panose="00000500000000000000" pitchFamily="2" charset="-79"/>
                <a:cs typeface="Amatic SC" panose="00000500000000000000" pitchFamily="2" charset="-79"/>
              </a:rPr>
              <a:t>– </a:t>
            </a:r>
            <a:r>
              <a:rPr lang="es-ES" sz="3600" b="1" dirty="0">
                <a:latin typeface="Amatic SC" panose="00000500000000000000" pitchFamily="2" charset="-79"/>
                <a:cs typeface="Amatic SC" panose="00000500000000000000" pitchFamily="2" charset="-79"/>
              </a:rPr>
              <a:t>El impacto positivo del arte y la creatividad en la salud </a:t>
            </a:r>
            <a:endParaRPr lang="en-IE" sz="3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92741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21A788-E941-EFC6-DA10-EAE22FF481FB}"/>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4" name="Picture 3" descr="A group of people in a room&#10;&#10;Description automatically generated with medium confidence">
            <a:extLst>
              <a:ext uri="{FF2B5EF4-FFF2-40B4-BE49-F238E27FC236}">
                <a16:creationId xmlns:a16="http://schemas.microsoft.com/office/drawing/2014/main" id="{B3063874-D1D2-0D4B-3F21-AB07B3F9B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858" y="648128"/>
            <a:ext cx="6067168" cy="5170645"/>
          </a:xfrm>
          <a:prstGeom prst="rect">
            <a:avLst/>
          </a:prstGeom>
        </p:spPr>
      </p:pic>
      <p:sp>
        <p:nvSpPr>
          <p:cNvPr id="5" name="TextBox 4">
            <a:extLst>
              <a:ext uri="{FF2B5EF4-FFF2-40B4-BE49-F238E27FC236}">
                <a16:creationId xmlns:a16="http://schemas.microsoft.com/office/drawing/2014/main" id="{66A99E98-B0A6-F1B6-8102-1EAE21AC985C}"/>
              </a:ext>
            </a:extLst>
          </p:cNvPr>
          <p:cNvSpPr txBox="1"/>
          <p:nvPr/>
        </p:nvSpPr>
        <p:spPr>
          <a:xfrm>
            <a:off x="5067858" y="5835451"/>
            <a:ext cx="6067168" cy="276999"/>
          </a:xfrm>
          <a:prstGeom prst="rect">
            <a:avLst/>
          </a:prstGeom>
          <a:noFill/>
        </p:spPr>
        <p:txBody>
          <a:bodyPr wrap="square" rtlCol="0">
            <a:spAutoFit/>
          </a:bodyPr>
          <a:lstStyle/>
          <a:p>
            <a:pPr algn="r"/>
            <a:r>
              <a:rPr lang="en-US" sz="1200" b="0" i="0" dirty="0">
                <a:effectLst/>
                <a:latin typeface="Calibri" panose="020F0502020204030204" pitchFamily="34" charset="0"/>
                <a:cs typeface="Calibri" panose="020F0502020204030204" pitchFamily="34" charset="0"/>
              </a:rPr>
              <a:t>Photo: </a:t>
            </a:r>
            <a:r>
              <a:rPr lang="en-US" sz="1200" b="0" i="0" dirty="0" err="1">
                <a:effectLst/>
                <a:latin typeface="Calibri" panose="020F0502020204030204" pitchFamily="34" charset="0"/>
                <a:cs typeface="Calibri" panose="020F0502020204030204" pitchFamily="34" charset="0"/>
              </a:rPr>
              <a:t>Teijo</a:t>
            </a:r>
            <a:r>
              <a:rPr lang="en-US" sz="1200" b="0" i="0" dirty="0">
                <a:effectLst/>
                <a:latin typeface="Calibri" panose="020F0502020204030204" pitchFamily="34" charset="0"/>
                <a:cs typeface="Calibri" panose="020F0502020204030204" pitchFamily="34" charset="0"/>
              </a:rPr>
              <a:t> / </a:t>
            </a:r>
            <a:r>
              <a:rPr lang="en-US" sz="1200" b="0" i="0" dirty="0" err="1">
                <a:effectLst/>
                <a:latin typeface="Calibri" panose="020F0502020204030204" pitchFamily="34" charset="0"/>
                <a:cs typeface="Calibri" panose="020F0502020204030204" pitchFamily="34" charset="0"/>
              </a:rPr>
              <a:t>Pirkanmaa</a:t>
            </a:r>
            <a:r>
              <a:rPr lang="en-US" sz="1200" b="0" i="0" dirty="0">
                <a:effectLst/>
                <a:latin typeface="Calibri" panose="020F0502020204030204" pitchFamily="34" charset="0"/>
                <a:cs typeface="Calibri" panose="020F0502020204030204" pitchFamily="34" charset="0"/>
              </a:rPr>
              <a:t> 2016. </a:t>
            </a:r>
            <a:r>
              <a:rPr lang="en-US" sz="1200" b="0" i="0" dirty="0" err="1">
                <a:effectLst/>
                <a:latin typeface="Calibri" panose="020F0502020204030204" pitchFamily="34" charset="0"/>
                <a:cs typeface="Calibri" panose="020F0502020204030204" pitchFamily="34" charset="0"/>
              </a:rPr>
              <a:t>PiiPoo</a:t>
            </a:r>
            <a:r>
              <a:rPr lang="en-US" sz="1200" b="0" i="0" dirty="0">
                <a:effectLst/>
                <a:latin typeface="Calibri" panose="020F0502020204030204" pitchFamily="34" charset="0"/>
                <a:cs typeface="Calibri" panose="020F0502020204030204" pitchFamily="34" charset="0"/>
              </a:rPr>
              <a:t> – accessible </a:t>
            </a:r>
            <a:r>
              <a:rPr lang="en-US" sz="1200" b="0" i="0" dirty="0" err="1">
                <a:effectLst/>
                <a:latin typeface="Calibri" panose="020F0502020204030204" pitchFamily="34" charset="0"/>
                <a:cs typeface="Calibri" panose="020F0502020204030204" pitchFamily="34" charset="0"/>
              </a:rPr>
              <a:t>centre</a:t>
            </a:r>
            <a:r>
              <a:rPr lang="en-US" sz="1200" b="0" i="0" dirty="0">
                <a:effectLst/>
                <a:latin typeface="Calibri" panose="020F0502020204030204" pitchFamily="34" charset="0"/>
                <a:cs typeface="Calibri" panose="020F0502020204030204" pitchFamily="34" charset="0"/>
              </a:rPr>
              <a:t> for art and culture.</a:t>
            </a:r>
            <a:endParaRPr lang="en-IE" sz="1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38B498C-3413-7CA3-4315-C2B20CBE527A}"/>
              </a:ext>
            </a:extLst>
          </p:cNvPr>
          <p:cNvSpPr txBox="1"/>
          <p:nvPr/>
        </p:nvSpPr>
        <p:spPr>
          <a:xfrm>
            <a:off x="210859" y="985649"/>
            <a:ext cx="4856999" cy="5509200"/>
          </a:xfrm>
          <a:prstGeom prst="rect">
            <a:avLst/>
          </a:prstGeom>
          <a:noFill/>
        </p:spPr>
        <p:txBody>
          <a:bodyPr wrap="square" rtlCol="0">
            <a:spAutoFit/>
          </a:bodyPr>
          <a:lstStyle/>
          <a:p>
            <a:pPr algn="just"/>
            <a:r>
              <a:rPr lang="es-ES" sz="2200" b="1" dirty="0">
                <a:solidFill>
                  <a:srgbClr val="0A0A0A"/>
                </a:solidFill>
                <a:latin typeface="Josefin Sans" pitchFamily="2" charset="0"/>
                <a:cs typeface="Calibri" panose="020F0502020204030204" pitchFamily="34" charset="0"/>
              </a:rPr>
              <a:t>La investigación ha demostrado que las artes y las actividades artísticas pueden</a:t>
            </a:r>
            <a:r>
              <a:rPr lang="en-US" sz="2200" b="1" dirty="0">
                <a:solidFill>
                  <a:srgbClr val="0A0A0A"/>
                </a:solidFill>
                <a:latin typeface="Josefin Sans" pitchFamily="2" charset="0"/>
                <a:cs typeface="Calibri" panose="020F0502020204030204" pitchFamily="34" charset="0"/>
              </a:rPr>
              <a:t>:</a:t>
            </a:r>
            <a:endParaRPr lang="en-US" sz="2200" dirty="0">
              <a:solidFill>
                <a:srgbClr val="0A0A0A"/>
              </a:solidFill>
              <a:latin typeface="Josefin Sans" pitchFamily="2" charset="0"/>
              <a:cs typeface="Calibri" panose="020F0502020204030204" pitchFamily="34" charset="0"/>
            </a:endParaRPr>
          </a:p>
          <a:p>
            <a:pPr algn="just">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a:t>
            </a:r>
            <a:r>
              <a:rPr lang="es-ES" sz="2200" dirty="0">
                <a:solidFill>
                  <a:srgbClr val="0A0A0A"/>
                </a:solidFill>
                <a:latin typeface="Josefin Sans" pitchFamily="2" charset="0"/>
                <a:cs typeface="Calibri" panose="020F0502020204030204" pitchFamily="34" charset="0"/>
              </a:rPr>
              <a:t>Mejorar los resultados del tratamiento médico y aliviar los síntomas físicos y psicológicos.</a:t>
            </a:r>
            <a:endParaRPr lang="en-US" sz="2200" dirty="0">
              <a:solidFill>
                <a:srgbClr val="0A0A0A"/>
              </a:solidFill>
              <a:latin typeface="Josefin Sans" pitchFamily="2" charset="0"/>
              <a:cs typeface="Calibri" panose="020F0502020204030204" pitchFamily="34" charset="0"/>
            </a:endParaRPr>
          </a:p>
          <a:p>
            <a:pPr algn="just">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a:t>
            </a:r>
            <a:r>
              <a:rPr lang="en-US" sz="2200" dirty="0" err="1">
                <a:solidFill>
                  <a:srgbClr val="0A0A0A"/>
                </a:solidFill>
                <a:latin typeface="Josefin Sans" pitchFamily="2" charset="0"/>
                <a:cs typeface="Calibri" panose="020F0502020204030204" pitchFamily="34" charset="0"/>
              </a:rPr>
              <a:t>Reducir</a:t>
            </a:r>
            <a:r>
              <a:rPr lang="en-US" sz="2200" dirty="0">
                <a:solidFill>
                  <a:srgbClr val="0A0A0A"/>
                </a:solidFill>
                <a:latin typeface="Josefin Sans" pitchFamily="2" charset="0"/>
                <a:cs typeface="Calibri" panose="020F0502020204030204" pitchFamily="34" charset="0"/>
              </a:rPr>
              <a:t> </a:t>
            </a:r>
            <a:r>
              <a:rPr lang="en-US" sz="2200" dirty="0" err="1">
                <a:solidFill>
                  <a:srgbClr val="0A0A0A"/>
                </a:solidFill>
                <a:latin typeface="Josefin Sans" pitchFamily="2" charset="0"/>
                <a:cs typeface="Calibri" panose="020F0502020204030204" pitchFamily="34" charset="0"/>
              </a:rPr>
              <a:t>el</a:t>
            </a:r>
            <a:r>
              <a:rPr lang="en-US" sz="2200" dirty="0">
                <a:solidFill>
                  <a:srgbClr val="0A0A0A"/>
                </a:solidFill>
                <a:latin typeface="Josefin Sans" pitchFamily="2" charset="0"/>
                <a:cs typeface="Calibri" panose="020F0502020204030204" pitchFamily="34" charset="0"/>
              </a:rPr>
              <a:t> </a:t>
            </a:r>
            <a:r>
              <a:rPr lang="en-US" sz="2200" dirty="0" err="1">
                <a:solidFill>
                  <a:srgbClr val="0A0A0A"/>
                </a:solidFill>
                <a:latin typeface="Josefin Sans" pitchFamily="2" charset="0"/>
                <a:cs typeface="Calibri" panose="020F0502020204030204" pitchFamily="34" charset="0"/>
              </a:rPr>
              <a:t>uso</a:t>
            </a:r>
            <a:r>
              <a:rPr lang="en-US" sz="2200" dirty="0">
                <a:solidFill>
                  <a:srgbClr val="0A0A0A"/>
                </a:solidFill>
                <a:latin typeface="Josefin Sans" pitchFamily="2" charset="0"/>
                <a:cs typeface="Calibri" panose="020F0502020204030204" pitchFamily="34" charset="0"/>
              </a:rPr>
              <a:t> de </a:t>
            </a:r>
            <a:r>
              <a:rPr lang="en-US" sz="2200" dirty="0" err="1">
                <a:solidFill>
                  <a:srgbClr val="0A0A0A"/>
                </a:solidFill>
                <a:latin typeface="Josefin Sans" pitchFamily="2" charset="0"/>
                <a:cs typeface="Calibri" panose="020F0502020204030204" pitchFamily="34" charset="0"/>
              </a:rPr>
              <a:t>ansiolíticos</a:t>
            </a:r>
            <a:r>
              <a:rPr lang="en-US" sz="2200" dirty="0">
                <a:solidFill>
                  <a:srgbClr val="0A0A0A"/>
                </a:solidFill>
                <a:latin typeface="Josefin Sans" pitchFamily="2" charset="0"/>
                <a:cs typeface="Calibri" panose="020F0502020204030204" pitchFamily="34" charset="0"/>
              </a:rPr>
              <a:t>, </a:t>
            </a:r>
            <a:r>
              <a:rPr lang="en-US" sz="2200" dirty="0" err="1">
                <a:solidFill>
                  <a:srgbClr val="0A0A0A"/>
                </a:solidFill>
                <a:latin typeface="Josefin Sans" pitchFamily="2" charset="0"/>
                <a:cs typeface="Calibri" panose="020F0502020204030204" pitchFamily="34" charset="0"/>
              </a:rPr>
              <a:t>analgésicos</a:t>
            </a:r>
            <a:r>
              <a:rPr lang="en-US" sz="2200" dirty="0">
                <a:solidFill>
                  <a:srgbClr val="0A0A0A"/>
                </a:solidFill>
                <a:latin typeface="Josefin Sans" pitchFamily="2" charset="0"/>
                <a:cs typeface="Calibri" panose="020F0502020204030204" pitchFamily="34" charset="0"/>
              </a:rPr>
              <a:t> y pastillas para </a:t>
            </a:r>
            <a:r>
              <a:rPr lang="en-US" sz="2200" dirty="0" err="1">
                <a:solidFill>
                  <a:srgbClr val="0A0A0A"/>
                </a:solidFill>
                <a:latin typeface="Josefin Sans" pitchFamily="2" charset="0"/>
                <a:cs typeface="Calibri" panose="020F0502020204030204" pitchFamily="34" charset="0"/>
              </a:rPr>
              <a:t>dormir</a:t>
            </a:r>
            <a:r>
              <a:rPr lang="en-US" sz="2200" dirty="0">
                <a:solidFill>
                  <a:srgbClr val="0A0A0A"/>
                </a:solidFill>
                <a:latin typeface="Josefin Sans" pitchFamily="2" charset="0"/>
                <a:cs typeface="Calibri" panose="020F0502020204030204" pitchFamily="34" charset="0"/>
              </a:rPr>
              <a:t>.</a:t>
            </a:r>
          </a:p>
          <a:p>
            <a:pPr algn="just">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a:t>
            </a:r>
            <a:r>
              <a:rPr lang="es-ES" sz="2200" dirty="0">
                <a:solidFill>
                  <a:srgbClr val="0A0A0A"/>
                </a:solidFill>
                <a:latin typeface="Josefin Sans" pitchFamily="2" charset="0"/>
                <a:cs typeface="Calibri" panose="020F0502020204030204" pitchFamily="34" charset="0"/>
              </a:rPr>
              <a:t>Ayudar a aliviar la soledad y el aislamiento social</a:t>
            </a:r>
          </a:p>
          <a:p>
            <a:pPr algn="just">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a:t>
            </a:r>
            <a:r>
              <a:rPr lang="es-ES" sz="2200" dirty="0">
                <a:solidFill>
                  <a:srgbClr val="0A0A0A"/>
                </a:solidFill>
                <a:latin typeface="Josefin Sans" pitchFamily="2" charset="0"/>
                <a:cs typeface="Calibri" panose="020F0502020204030204" pitchFamily="34" charset="0"/>
              </a:rPr>
              <a:t>Prevenir y reducir las emociones negativas, como la ansiedad, la depresión y la tristeza</a:t>
            </a:r>
            <a:r>
              <a:rPr lang="en-US" sz="2200" dirty="0">
                <a:solidFill>
                  <a:srgbClr val="0A0A0A"/>
                </a:solidFill>
                <a:latin typeface="Josefin Sans" pitchFamily="2" charset="0"/>
                <a:cs typeface="Calibri" panose="020F0502020204030204" pitchFamily="34" charset="0"/>
              </a:rPr>
              <a:t>; and</a:t>
            </a:r>
          </a:p>
          <a:p>
            <a:pPr algn="just">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a:t>
            </a:r>
            <a:r>
              <a:rPr lang="es-ES" sz="2200" dirty="0">
                <a:solidFill>
                  <a:srgbClr val="0A0A0A"/>
                </a:solidFill>
                <a:latin typeface="Josefin Sans" pitchFamily="2" charset="0"/>
                <a:cs typeface="Calibri" panose="020F0502020204030204" pitchFamily="34" charset="0"/>
              </a:rPr>
              <a:t>ayudar a las personas a hacer frente a los problemas de salud mental</a:t>
            </a:r>
            <a:r>
              <a:rPr lang="en-US" sz="2200" dirty="0">
                <a:solidFill>
                  <a:srgbClr val="0A0A0A"/>
                </a:solidFill>
                <a:latin typeface="Josefin Sans" pitchFamily="2" charset="0"/>
                <a:cs typeface="Calibri" panose="020F0502020204030204" pitchFamily="34" charset="0"/>
              </a:rPr>
              <a:t>.</a:t>
            </a:r>
          </a:p>
        </p:txBody>
      </p:sp>
      <p:sp>
        <p:nvSpPr>
          <p:cNvPr id="7" name="TextBox 6">
            <a:extLst>
              <a:ext uri="{FF2B5EF4-FFF2-40B4-BE49-F238E27FC236}">
                <a16:creationId xmlns:a16="http://schemas.microsoft.com/office/drawing/2014/main" id="{3692835F-446B-7627-FA0D-A86450E46A69}"/>
              </a:ext>
            </a:extLst>
          </p:cNvPr>
          <p:cNvSpPr txBox="1"/>
          <p:nvPr/>
        </p:nvSpPr>
        <p:spPr>
          <a:xfrm>
            <a:off x="0" y="264223"/>
            <a:ext cx="12192000"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Conocimientos</a:t>
            </a:r>
            <a:r>
              <a:rPr lang="en-US" sz="3600" b="1" dirty="0">
                <a:latin typeface="Amatic SC" panose="00000500000000000000" pitchFamily="2" charset="-79"/>
                <a:cs typeface="Amatic SC" panose="00000500000000000000" pitchFamily="2" charset="-79"/>
              </a:rPr>
              <a:t> de </a:t>
            </a:r>
            <a:r>
              <a:rPr lang="en-US" sz="3600" b="1" dirty="0" err="1">
                <a:latin typeface="Amatic SC" panose="00000500000000000000" pitchFamily="2" charset="-79"/>
                <a:cs typeface="Amatic SC" panose="00000500000000000000" pitchFamily="2" charset="-79"/>
              </a:rPr>
              <a:t>investigación</a:t>
            </a:r>
            <a:r>
              <a:rPr lang="en-US" sz="3600" b="1" dirty="0">
                <a:latin typeface="Amatic SC" panose="00000500000000000000" pitchFamily="2" charset="-79"/>
                <a:cs typeface="Amatic SC" panose="00000500000000000000" pitchFamily="2" charset="-79"/>
              </a:rPr>
              <a:t>– </a:t>
            </a:r>
            <a:r>
              <a:rPr lang="es-ES" sz="3600" b="1" dirty="0">
                <a:latin typeface="Amatic SC" panose="00000500000000000000" pitchFamily="2" charset="-79"/>
                <a:cs typeface="Amatic SC" panose="00000500000000000000" pitchFamily="2" charset="-79"/>
              </a:rPr>
              <a:t>El impacto positivo del arte y la creatividad en la salud </a:t>
            </a:r>
            <a:endParaRPr lang="en-IE" sz="36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8C51AD1C-C7DD-761C-588E-32298923C9B9}"/>
              </a:ext>
            </a:extLst>
          </p:cNvPr>
          <p:cNvSpPr txBox="1"/>
          <p:nvPr/>
        </p:nvSpPr>
        <p:spPr>
          <a:xfrm>
            <a:off x="320040" y="6356350"/>
            <a:ext cx="11033760" cy="276999"/>
          </a:xfrm>
          <a:prstGeom prst="rect">
            <a:avLst/>
          </a:prstGeom>
          <a:noFill/>
        </p:spPr>
        <p:txBody>
          <a:bodyPr wrap="square">
            <a:spAutoFit/>
          </a:bodyPr>
          <a:lstStyle/>
          <a:p>
            <a:pPr algn="l"/>
            <a:r>
              <a:rPr lang="en-US" sz="1200" dirty="0">
                <a:solidFill>
                  <a:srgbClr val="0A0A0A"/>
                </a:solidFill>
                <a:latin typeface="Josefin Sans" pitchFamily="2" charset="0"/>
                <a:cs typeface="Calibri" panose="020F0502020204030204" pitchFamily="34" charset="0"/>
              </a:rPr>
              <a:t>Find out more here: </a:t>
            </a:r>
            <a:r>
              <a:rPr lang="en-US" sz="1200" dirty="0">
                <a:solidFill>
                  <a:srgbClr val="FFC652"/>
                </a:solidFill>
                <a:latin typeface="Josefin Sans" pitchFamily="2" charset="0"/>
                <a:cs typeface="Calibri" panose="020F0502020204030204" pitchFamily="34" charset="0"/>
                <a:hlinkClick r:id="rId3">
                  <a:extLst>
                    <a:ext uri="{A12FA001-AC4F-418D-AE19-62706E023703}">
                      <ahyp:hlinkClr xmlns:ahyp="http://schemas.microsoft.com/office/drawing/2018/hyperlinkcolor" val="tx"/>
                    </a:ext>
                  </a:extLst>
                </a:hlinkClick>
              </a:rPr>
              <a:t>https://taikusydan.turkuamk.fi/en/frontpage/arts-for-well-being/</a:t>
            </a:r>
            <a:endParaRPr lang="en-US" sz="1200" dirty="0">
              <a:solidFill>
                <a:srgbClr val="FFC652"/>
              </a:solidFill>
              <a:latin typeface="Josefin Sans" pitchFamily="2" charset="0"/>
              <a:cs typeface="Calibri" panose="020F0502020204030204" pitchFamily="34" charset="0"/>
            </a:endParaRPr>
          </a:p>
        </p:txBody>
      </p:sp>
    </p:spTree>
    <p:extLst>
      <p:ext uri="{BB962C8B-B14F-4D97-AF65-F5344CB8AC3E}">
        <p14:creationId xmlns:p14="http://schemas.microsoft.com/office/powerpoint/2010/main" val="41401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5E55DF-F64E-3EFE-76EB-6D3CFADA51E3}"/>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4" name="Picture 3" descr="A group of people sitting in chairs&#10;&#10;Description automatically generated with low confidence">
            <a:extLst>
              <a:ext uri="{FF2B5EF4-FFF2-40B4-BE49-F238E27FC236}">
                <a16:creationId xmlns:a16="http://schemas.microsoft.com/office/drawing/2014/main" id="{A7EF9AEC-A610-5343-8C7D-5FC11D5B70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44510" y="827902"/>
            <a:ext cx="5997201" cy="4370427"/>
          </a:xfrm>
          <a:prstGeom prst="rect">
            <a:avLst/>
          </a:prstGeom>
        </p:spPr>
      </p:pic>
      <p:sp>
        <p:nvSpPr>
          <p:cNvPr id="5" name="TextBox 4">
            <a:extLst>
              <a:ext uri="{FF2B5EF4-FFF2-40B4-BE49-F238E27FC236}">
                <a16:creationId xmlns:a16="http://schemas.microsoft.com/office/drawing/2014/main" id="{6D61ABEF-05F3-3CB1-24B2-3806DE562905}"/>
              </a:ext>
            </a:extLst>
          </p:cNvPr>
          <p:cNvSpPr txBox="1"/>
          <p:nvPr/>
        </p:nvSpPr>
        <p:spPr>
          <a:xfrm>
            <a:off x="250289" y="827902"/>
            <a:ext cx="5572898" cy="6032421"/>
          </a:xfrm>
          <a:prstGeom prst="rect">
            <a:avLst/>
          </a:prstGeom>
          <a:noFill/>
        </p:spPr>
        <p:txBody>
          <a:bodyPr wrap="square" rtlCol="0">
            <a:spAutoFit/>
          </a:bodyPr>
          <a:lstStyle/>
          <a:p>
            <a:pPr algn="just"/>
            <a:endParaRPr lang="en-IE" dirty="0">
              <a:latin typeface="Josefin Sans" pitchFamily="2" charset="0"/>
            </a:endParaRPr>
          </a:p>
          <a:p>
            <a:pPr algn="just"/>
            <a:r>
              <a:rPr lang="es-ES" sz="2000" dirty="0">
                <a:solidFill>
                  <a:srgbClr val="000000"/>
                </a:solidFill>
                <a:latin typeface="Josefin Sans" pitchFamily="2" charset="0"/>
              </a:rPr>
              <a:t>La prescripción social tiene claramente un papel que desempeñar en el alivio de una serie de condiciones de bienestar y puede ayudar a que la vida sea más satisfactoria y agradable</a:t>
            </a:r>
            <a:r>
              <a:rPr lang="en-US" sz="2000" dirty="0">
                <a:solidFill>
                  <a:srgbClr val="000000"/>
                </a:solidFill>
                <a:latin typeface="Josefin Sans" pitchFamily="2" charset="0"/>
              </a:rPr>
              <a:t>.  </a:t>
            </a:r>
            <a:r>
              <a:rPr lang="es-ES" sz="2000" dirty="0">
                <a:solidFill>
                  <a:srgbClr val="000000"/>
                </a:solidFill>
                <a:latin typeface="Josefin Sans" pitchFamily="2" charset="0"/>
              </a:rPr>
              <a:t>Ampliar el acceso a las artes debería ser una parte fundamental de esto: es bueno para los pacientes, para el personal y para el sistema sanitario.  </a:t>
            </a:r>
          </a:p>
          <a:p>
            <a:pPr algn="just"/>
            <a:endParaRPr lang="en-US" sz="2000" dirty="0">
              <a:solidFill>
                <a:srgbClr val="000000"/>
              </a:solidFill>
              <a:latin typeface="Josefin Sans" pitchFamily="2" charset="0"/>
            </a:endParaRPr>
          </a:p>
          <a:p>
            <a:pPr algn="just"/>
            <a:r>
              <a:rPr lang="en-US" sz="2000" dirty="0">
                <a:solidFill>
                  <a:srgbClr val="000000"/>
                </a:solidFill>
                <a:latin typeface="Josefin Sans" pitchFamily="2" charset="0"/>
              </a:rPr>
              <a:t>“</a:t>
            </a:r>
            <a:r>
              <a:rPr lang="es-ES" sz="2400" dirty="0">
                <a:solidFill>
                  <a:srgbClr val="000000"/>
                </a:solidFill>
                <a:latin typeface="Josefin Sans" pitchFamily="2" charset="0"/>
              </a:rPr>
              <a:t>Para crear una vida sana, feliz y con sentido para todos, tenemos que reconocer el poder de los artistas, las organizaciones artísticas, los museos y las bibliotecas en la asistencia sanitaria y en otros ámbitos</a:t>
            </a:r>
            <a:r>
              <a:rPr lang="en-US" sz="2400" dirty="0">
                <a:solidFill>
                  <a:srgbClr val="000000"/>
                </a:solidFill>
                <a:latin typeface="Josefin Sans" pitchFamily="2" charset="0"/>
              </a:rPr>
              <a:t>.” – Art Council UK</a:t>
            </a:r>
            <a:endParaRPr lang="en-IE" sz="2400" dirty="0">
              <a:latin typeface="Josefin Sans" pitchFamily="2" charset="0"/>
            </a:endParaRPr>
          </a:p>
          <a:p>
            <a:endParaRPr lang="en-IE" sz="2000" dirty="0">
              <a:latin typeface="Josefin Sans" pitchFamily="2" charset="0"/>
            </a:endParaRPr>
          </a:p>
        </p:txBody>
      </p:sp>
      <p:sp>
        <p:nvSpPr>
          <p:cNvPr id="6" name="TextBox 5">
            <a:extLst>
              <a:ext uri="{FF2B5EF4-FFF2-40B4-BE49-F238E27FC236}">
                <a16:creationId xmlns:a16="http://schemas.microsoft.com/office/drawing/2014/main" id="{383DC9DD-6038-6753-2E15-DAA473C92923}"/>
              </a:ext>
            </a:extLst>
          </p:cNvPr>
          <p:cNvSpPr txBox="1"/>
          <p:nvPr/>
        </p:nvSpPr>
        <p:spPr>
          <a:xfrm>
            <a:off x="6368815" y="5606156"/>
            <a:ext cx="5256431" cy="523220"/>
          </a:xfrm>
          <a:prstGeom prst="rect">
            <a:avLst/>
          </a:prstGeom>
          <a:noFill/>
        </p:spPr>
        <p:txBody>
          <a:bodyPr wrap="square" rtlCol="0">
            <a:spAutoFit/>
          </a:bodyPr>
          <a:lstStyle/>
          <a:p>
            <a:pPr algn="r"/>
            <a:r>
              <a:rPr lang="es-ES" sz="1400" b="0" i="0" dirty="0">
                <a:solidFill>
                  <a:srgbClr val="6D6E71"/>
                </a:solidFill>
                <a:effectLst/>
                <a:latin typeface="Calibri" panose="020F0502020204030204" pitchFamily="34" charset="0"/>
                <a:cs typeface="Calibri" panose="020F0502020204030204" pitchFamily="34" charset="0"/>
              </a:rPr>
              <a:t>Sesión de canto para personas con demencia</a:t>
            </a:r>
            <a:r>
              <a:rPr lang="en-US" sz="1400" b="0" i="0" dirty="0">
                <a:solidFill>
                  <a:srgbClr val="6D6E71"/>
                </a:solidFill>
                <a:effectLst/>
                <a:latin typeface="Calibri" panose="020F0502020204030204" pitchFamily="34" charset="0"/>
                <a:cs typeface="Calibri" panose="020F0502020204030204" pitchFamily="34" charset="0"/>
              </a:rPr>
              <a:t>. </a:t>
            </a:r>
          </a:p>
          <a:p>
            <a:pPr algn="r"/>
            <a:r>
              <a:rPr lang="en-US" sz="1400" b="0" i="0" dirty="0">
                <a:solidFill>
                  <a:srgbClr val="6D6E71"/>
                </a:solidFill>
                <a:effectLst/>
                <a:latin typeface="Calibri" panose="020F0502020204030204" pitchFamily="34" charset="0"/>
                <a:cs typeface="Calibri" panose="020F0502020204030204" pitchFamily="34" charset="0"/>
              </a:rPr>
              <a:t>Photo © Anthony </a:t>
            </a:r>
            <a:r>
              <a:rPr lang="en-US" sz="1400" b="0" i="0" dirty="0" err="1">
                <a:solidFill>
                  <a:srgbClr val="6D6E71"/>
                </a:solidFill>
                <a:effectLst/>
                <a:latin typeface="Calibri" panose="020F0502020204030204" pitchFamily="34" charset="0"/>
                <a:cs typeface="Calibri" panose="020F0502020204030204" pitchFamily="34" charset="0"/>
              </a:rPr>
              <a:t>Robling</a:t>
            </a:r>
            <a:endParaRPr lang="en-IE" sz="1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8B9D58A-2F7A-6195-0403-36D245A02E8E}"/>
              </a:ext>
            </a:extLst>
          </p:cNvPr>
          <p:cNvSpPr txBox="1"/>
          <p:nvPr/>
        </p:nvSpPr>
        <p:spPr>
          <a:xfrm>
            <a:off x="418697" y="6356350"/>
            <a:ext cx="7879080" cy="276999"/>
          </a:xfrm>
          <a:prstGeom prst="rect">
            <a:avLst/>
          </a:prstGeom>
          <a:noFill/>
        </p:spPr>
        <p:txBody>
          <a:bodyPr wrap="square">
            <a:spAutoFit/>
          </a:bodyPr>
          <a:lstStyle/>
          <a:p>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https://www.artscouncil.org.uk/blog/what-can-culture-do-healthcare-0</a:t>
            </a:r>
            <a:endParaRPr lang="en-IE" sz="1200" dirty="0">
              <a:solidFill>
                <a:srgbClr val="FFC652"/>
              </a:solidFill>
              <a:latin typeface="Josefin Sans" pitchFamily="2" charset="0"/>
            </a:endParaRPr>
          </a:p>
        </p:txBody>
      </p:sp>
      <p:sp>
        <p:nvSpPr>
          <p:cNvPr id="9" name="TextBox 8">
            <a:extLst>
              <a:ext uri="{FF2B5EF4-FFF2-40B4-BE49-F238E27FC236}">
                <a16:creationId xmlns:a16="http://schemas.microsoft.com/office/drawing/2014/main" id="{62CE960B-8C9E-7A0D-672A-8D381133BCD3}"/>
              </a:ext>
            </a:extLst>
          </p:cNvPr>
          <p:cNvSpPr txBox="1"/>
          <p:nvPr/>
        </p:nvSpPr>
        <p:spPr>
          <a:xfrm>
            <a:off x="0" y="264223"/>
            <a:ext cx="9970338" cy="646331"/>
          </a:xfrm>
          <a:prstGeom prst="rect">
            <a:avLst/>
          </a:prstGeom>
          <a:solidFill>
            <a:srgbClr val="FFC652"/>
          </a:solidFill>
        </p:spPr>
        <p:txBody>
          <a:bodyPr wrap="square" rtlCol="0">
            <a:spAutoFit/>
          </a:bodyPr>
          <a:lstStyle/>
          <a:p>
            <a:r>
              <a:rPr lang="es-ES" sz="3600" b="1" dirty="0">
                <a:latin typeface="Amatic SC" panose="00000500000000000000" pitchFamily="2" charset="-79"/>
                <a:cs typeface="Amatic SC" panose="00000500000000000000" pitchFamily="2" charset="-79"/>
              </a:rPr>
              <a:t>El impacto positivo del arte y la creatividad en la salud </a:t>
            </a:r>
          </a:p>
        </p:txBody>
      </p:sp>
    </p:spTree>
    <p:extLst>
      <p:ext uri="{BB962C8B-B14F-4D97-AF65-F5344CB8AC3E}">
        <p14:creationId xmlns:p14="http://schemas.microsoft.com/office/powerpoint/2010/main" val="344748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777274" y="739825"/>
            <a:ext cx="9545285" cy="866585"/>
          </a:xfrm>
        </p:spPr>
        <p:txBody>
          <a:bodyPr/>
          <a:lstStyle/>
          <a:p>
            <a:r>
              <a:rPr lang="en-US" sz="8800" dirty="0" err="1"/>
              <a:t>Utilizar</a:t>
            </a:r>
            <a:r>
              <a:rPr lang="en-US" sz="8800" dirty="0"/>
              <a:t> la </a:t>
            </a:r>
            <a:r>
              <a:rPr lang="en-US" sz="8800" dirty="0" err="1"/>
              <a:t>creativida</a:t>
            </a:r>
            <a:r>
              <a:rPr lang="en-US" sz="8800" dirty="0"/>
              <a:t> </a:t>
            </a:r>
            <a:r>
              <a:rPr lang="en-US" sz="8800" dirty="0" err="1"/>
              <a:t>puede</a:t>
            </a:r>
            <a:r>
              <a:rPr lang="en-US" sz="8800" dirty="0"/>
              <a:t> </a:t>
            </a:r>
            <a:r>
              <a:rPr lang="en-US" sz="8800" dirty="0" err="1"/>
              <a:t>unir</a:t>
            </a:r>
            <a:r>
              <a:rPr lang="en-US" sz="8800" dirty="0"/>
              <a:t> a las personas</a:t>
            </a:r>
            <a:endParaRPr lang="en-IE" sz="8800" dirty="0"/>
          </a:p>
        </p:txBody>
      </p:sp>
      <p:pic>
        <p:nvPicPr>
          <p:cNvPr id="5" name="Picture 4" descr="Icon&#10;&#10;Description automatically generated with low confidence">
            <a:extLst>
              <a:ext uri="{FF2B5EF4-FFF2-40B4-BE49-F238E27FC236}">
                <a16:creationId xmlns:a16="http://schemas.microsoft.com/office/drawing/2014/main" id="{5A49E8B5-B4EB-1669-8829-1E57A66AD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374" y="1606410"/>
            <a:ext cx="5391626" cy="4814744"/>
          </a:xfrm>
          <a:prstGeom prst="rect">
            <a:avLst/>
          </a:prstGeom>
        </p:spPr>
      </p:pic>
    </p:spTree>
    <p:extLst>
      <p:ext uri="{BB962C8B-B14F-4D97-AF65-F5344CB8AC3E}">
        <p14:creationId xmlns:p14="http://schemas.microsoft.com/office/powerpoint/2010/main" val="211865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C75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DE557-33CE-100E-157D-5B996388F741}"/>
              </a:ext>
            </a:extLst>
          </p:cNvPr>
          <p:cNvSpPr>
            <a:spLocks noGrp="1"/>
          </p:cNvSpPr>
          <p:nvPr>
            <p:ph type="sldNum" sz="quarter" idx="12"/>
          </p:nvPr>
        </p:nvSpPr>
        <p:spPr/>
        <p:txBody>
          <a:bodyPr/>
          <a:lstStyle/>
          <a:p>
            <a:pPr defTabSz="228600" eaLnBrk="1" fontAlgn="auto" hangingPunct="1">
              <a:spcBef>
                <a:spcPts val="0"/>
              </a:spcBef>
              <a:spcAft>
                <a:spcPts val="0"/>
              </a:spcAft>
            </a:pPr>
            <a:fld id="{48F63A3B-78C7-47BE-AE5E-E10140E04643}" type="slidenum">
              <a:rPr lang="en-US">
                <a:solidFill>
                  <a:prstClr val="black">
                    <a:tint val="75000"/>
                  </a:prstClr>
                </a:solidFill>
                <a:latin typeface="Calibri" panose="020F0502020204030204"/>
              </a:rPr>
              <a:pPr defTabSz="228600" eaLnBrk="1" fontAlgn="auto" hangingPunct="1">
                <a:spcBef>
                  <a:spcPts val="0"/>
                </a:spcBef>
                <a:spcAft>
                  <a:spcPts val="0"/>
                </a:spcAft>
              </a:pPr>
              <a:t>19</a:t>
            </a:fld>
            <a:endParaRPr lang="en-US">
              <a:solidFill>
                <a:prstClr val="black">
                  <a:tint val="75000"/>
                </a:prstClr>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2B23107E-55E1-8D49-B198-2B7EC42690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0719" y="3934612"/>
            <a:ext cx="2918701" cy="2606412"/>
          </a:xfrm>
          <a:prstGeom prst="rect">
            <a:avLst/>
          </a:prstGeom>
        </p:spPr>
      </p:pic>
      <p:sp>
        <p:nvSpPr>
          <p:cNvPr id="9" name="TextBox 8">
            <a:extLst>
              <a:ext uri="{FF2B5EF4-FFF2-40B4-BE49-F238E27FC236}">
                <a16:creationId xmlns:a16="http://schemas.microsoft.com/office/drawing/2014/main" id="{465A832F-409C-DDE8-40DD-8EC8660C7F45}"/>
              </a:ext>
            </a:extLst>
          </p:cNvPr>
          <p:cNvSpPr txBox="1"/>
          <p:nvPr/>
        </p:nvSpPr>
        <p:spPr>
          <a:xfrm>
            <a:off x="812620" y="780498"/>
            <a:ext cx="7797980" cy="4832092"/>
          </a:xfrm>
          <a:prstGeom prst="rect">
            <a:avLst/>
          </a:prstGeom>
          <a:noFill/>
        </p:spPr>
        <p:txBody>
          <a:bodyPr wrap="square">
            <a:spAutoFit/>
          </a:bodyPr>
          <a:lstStyle/>
          <a:p>
            <a:pPr algn="just" defTabSz="228600" eaLnBrk="1" fontAlgn="auto" hangingPunct="1">
              <a:spcBef>
                <a:spcPts val="0"/>
              </a:spcBef>
              <a:spcAft>
                <a:spcPts val="0"/>
              </a:spcAft>
            </a:pPr>
            <a:r>
              <a:rPr lang="es-ES" sz="2200" dirty="0">
                <a:solidFill>
                  <a:prstClr val="black"/>
                </a:solidFill>
                <a:latin typeface="Josefin Sans" pitchFamily="2" charset="0"/>
              </a:rPr>
              <a:t>La creatividad compromete y libera la mente, lo que permite compartir ideas, hacer amigos y cambiar la forma de pensar. Apreciar y comprometerse con diferentes culturas puede darnos una nueva perspectiva y crear conexiones interculturales.</a:t>
            </a:r>
            <a:endParaRPr lang="en-US" sz="2200" dirty="0">
              <a:solidFill>
                <a:prstClr val="black"/>
              </a:solidFill>
              <a:latin typeface="Josefin Sans" pitchFamily="2" charset="0"/>
            </a:endParaRPr>
          </a:p>
          <a:p>
            <a:pPr algn="just" defTabSz="228600" eaLnBrk="1" fontAlgn="auto" hangingPunct="1">
              <a:spcBef>
                <a:spcPts val="0"/>
              </a:spcBef>
              <a:spcAft>
                <a:spcPts val="0"/>
              </a:spcAft>
            </a:pPr>
            <a:endParaRPr lang="en-US" sz="2200" dirty="0">
              <a:solidFill>
                <a:prstClr val="black"/>
              </a:solidFill>
              <a:latin typeface="Josefin Sans" pitchFamily="2" charset="0"/>
            </a:endParaRPr>
          </a:p>
          <a:p>
            <a:pPr algn="just" defTabSz="228600" eaLnBrk="1" fontAlgn="auto" hangingPunct="1">
              <a:spcBef>
                <a:spcPts val="0"/>
              </a:spcBef>
              <a:spcAft>
                <a:spcPts val="0"/>
              </a:spcAft>
            </a:pPr>
            <a:r>
              <a:rPr lang="en-US" sz="2200" dirty="0" err="1">
                <a:solidFill>
                  <a:prstClr val="black"/>
                </a:solidFill>
                <a:latin typeface="Josefin Sans" pitchFamily="2" charset="0"/>
              </a:rPr>
              <a:t>Artículo</a:t>
            </a:r>
            <a:r>
              <a:rPr lang="en-US" sz="2200" dirty="0">
                <a:solidFill>
                  <a:prstClr val="black"/>
                </a:solidFill>
                <a:latin typeface="Josefin Sans" pitchFamily="2" charset="0"/>
              </a:rPr>
              <a:t>: </a:t>
            </a:r>
            <a:r>
              <a:rPr lang="en-US" sz="2200" dirty="0">
                <a:solidFill>
                  <a:prstClr val="black"/>
                </a:solidFill>
                <a:latin typeface="Josefin Sans" pitchFamily="2" charset="0"/>
                <a:hlinkClick r:id="rId3"/>
              </a:rPr>
              <a:t>https://www.youth.ie/articles/why-is-creativity-important-and-what-does-it-contribute/</a:t>
            </a:r>
            <a:endParaRPr lang="en-US" sz="2200" dirty="0">
              <a:solidFill>
                <a:prstClr val="black"/>
              </a:solidFill>
              <a:latin typeface="Josefin Sans" pitchFamily="2" charset="0"/>
            </a:endParaRPr>
          </a:p>
          <a:p>
            <a:pPr algn="just" defTabSz="228600" eaLnBrk="1" fontAlgn="auto" hangingPunct="1">
              <a:spcBef>
                <a:spcPts val="0"/>
              </a:spcBef>
              <a:spcAft>
                <a:spcPts val="0"/>
              </a:spcAft>
            </a:pPr>
            <a:endParaRPr lang="en-US" sz="2200" dirty="0">
              <a:solidFill>
                <a:prstClr val="black"/>
              </a:solidFill>
              <a:latin typeface="Josefin Sans" pitchFamily="2" charset="0"/>
            </a:endParaRPr>
          </a:p>
          <a:p>
            <a:pPr algn="just" defTabSz="228600" eaLnBrk="1" fontAlgn="auto" hangingPunct="1">
              <a:spcBef>
                <a:spcPts val="0"/>
              </a:spcBef>
              <a:spcAft>
                <a:spcPts val="0"/>
              </a:spcAft>
            </a:pPr>
            <a:r>
              <a:rPr lang="es-ES" sz="2200" dirty="0">
                <a:solidFill>
                  <a:prstClr val="black"/>
                </a:solidFill>
                <a:latin typeface="Josefin Sans" pitchFamily="2" charset="0"/>
              </a:rPr>
              <a:t>Escuchar un concierto o participar en un taller de arte puede ayudar a cambiar la forma de pensar.</a:t>
            </a:r>
          </a:p>
          <a:p>
            <a:pPr algn="just" defTabSz="228600" eaLnBrk="1" fontAlgn="auto" hangingPunct="1">
              <a:spcBef>
                <a:spcPts val="0"/>
              </a:spcBef>
              <a:spcAft>
                <a:spcPts val="0"/>
              </a:spcAft>
            </a:pPr>
            <a:endParaRPr lang="en-US" sz="2200" dirty="0">
              <a:solidFill>
                <a:prstClr val="black"/>
              </a:solidFill>
              <a:latin typeface="Josefin Sans" pitchFamily="2" charset="0"/>
            </a:endParaRPr>
          </a:p>
          <a:p>
            <a:pPr algn="just" defTabSz="228600" eaLnBrk="1" fontAlgn="auto" hangingPunct="1">
              <a:spcBef>
                <a:spcPts val="0"/>
              </a:spcBef>
              <a:spcAft>
                <a:spcPts val="0"/>
              </a:spcAft>
            </a:pPr>
            <a:endParaRPr lang="en-US" sz="2200" dirty="0">
              <a:solidFill>
                <a:prstClr val="black"/>
              </a:solidFill>
              <a:latin typeface="Josefin Sans" pitchFamily="2" charset="0"/>
            </a:endParaRPr>
          </a:p>
          <a:p>
            <a:pPr algn="just" defTabSz="228600" eaLnBrk="1" fontAlgn="auto" hangingPunct="1">
              <a:spcBef>
                <a:spcPts val="0"/>
              </a:spcBef>
              <a:spcAft>
                <a:spcPts val="0"/>
              </a:spcAft>
            </a:pPr>
            <a:r>
              <a:rPr lang="es-ES" sz="2200" dirty="0">
                <a:solidFill>
                  <a:prstClr val="black"/>
                </a:solidFill>
                <a:latin typeface="Josefin Sans" pitchFamily="2" charset="0"/>
              </a:rPr>
              <a:t>Puede ayudarte a relajarte y a conectar con otras personas. </a:t>
            </a:r>
          </a:p>
        </p:txBody>
      </p:sp>
    </p:spTree>
    <p:extLst>
      <p:ext uri="{BB962C8B-B14F-4D97-AF65-F5344CB8AC3E}">
        <p14:creationId xmlns:p14="http://schemas.microsoft.com/office/powerpoint/2010/main" val="290188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9996DC-AC48-7A46-91DD-D75681EE8ABE}"/>
              </a:ext>
            </a:extLst>
          </p:cNvPr>
          <p:cNvSpPr/>
          <p:nvPr/>
        </p:nvSpPr>
        <p:spPr>
          <a:xfrm rot="10800000" flipV="1">
            <a:off x="11440045" y="1"/>
            <a:ext cx="750368" cy="6857999"/>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63DAA2F-6AAA-7F40-A70B-EE4D51CC6786}"/>
              </a:ext>
            </a:extLst>
          </p:cNvPr>
          <p:cNvSpPr txBox="1"/>
          <p:nvPr/>
        </p:nvSpPr>
        <p:spPr>
          <a:xfrm>
            <a:off x="4626455" y="327634"/>
            <a:ext cx="6425755" cy="707886"/>
          </a:xfrm>
          <a:prstGeom prst="rect">
            <a:avLst/>
          </a:prstGeom>
          <a:noFill/>
          <a:ln>
            <a:noFill/>
          </a:ln>
        </p:spPr>
        <p:txBody>
          <a:bodyPr wrap="square" rtlCol="0">
            <a:spAutoFit/>
          </a:bodyPr>
          <a:lstStyle/>
          <a:p>
            <a:r>
              <a:rPr lang="en-US" sz="4000" dirty="0" err="1">
                <a:latin typeface="Josefin Sans" pitchFamily="2" charset="0"/>
                <a:ea typeface="Roboto Medium" panose="02000000000000000000" pitchFamily="2" charset="0"/>
                <a:cs typeface="Poppins Medium" pitchFamily="2" charset="77"/>
              </a:rPr>
              <a:t>Objetivos</a:t>
            </a:r>
            <a:r>
              <a:rPr lang="en-US" sz="4000" dirty="0">
                <a:latin typeface="Josefin Sans" pitchFamily="2" charset="0"/>
                <a:ea typeface="Roboto Medium" panose="02000000000000000000" pitchFamily="2" charset="0"/>
                <a:cs typeface="Poppins Medium" pitchFamily="2" charset="77"/>
              </a:rPr>
              <a:t> del </a:t>
            </a:r>
            <a:r>
              <a:rPr lang="en-US" sz="4000" dirty="0" err="1">
                <a:latin typeface="Josefin Sans" pitchFamily="2" charset="0"/>
                <a:ea typeface="Roboto Medium" panose="02000000000000000000" pitchFamily="2" charset="0"/>
                <a:cs typeface="Poppins Medium" pitchFamily="2" charset="77"/>
              </a:rPr>
              <a:t>Curso</a:t>
            </a:r>
            <a:endParaRPr lang="en-US" sz="4000" dirty="0">
              <a:latin typeface="Josefin Sans" pitchFamily="2" charset="0"/>
              <a:ea typeface="Roboto Medium" panose="02000000000000000000" pitchFamily="2" charset="0"/>
              <a:cs typeface="Poppins Medium" pitchFamily="2" charset="77"/>
            </a:endParaRPr>
          </a:p>
        </p:txBody>
      </p:sp>
      <p:sp>
        <p:nvSpPr>
          <p:cNvPr id="8" name="Rectangle 7">
            <a:extLst>
              <a:ext uri="{FF2B5EF4-FFF2-40B4-BE49-F238E27FC236}">
                <a16:creationId xmlns:a16="http://schemas.microsoft.com/office/drawing/2014/main" id="{AAC216DF-3FE9-3C4D-8D65-21F1304C9DCC}"/>
              </a:ext>
            </a:extLst>
          </p:cNvPr>
          <p:cNvSpPr/>
          <p:nvPr/>
        </p:nvSpPr>
        <p:spPr>
          <a:xfrm>
            <a:off x="3443028" y="1085539"/>
            <a:ext cx="7629031" cy="5170646"/>
          </a:xfrm>
          <a:prstGeom prst="rect">
            <a:avLst/>
          </a:prstGeom>
          <a:noFill/>
        </p:spPr>
        <p:txBody>
          <a:bodyPr wrap="square">
            <a:spAutoFit/>
          </a:bodyPr>
          <a:lstStyle/>
          <a:p>
            <a:pPr algn="ctr"/>
            <a:r>
              <a:rPr lang="es-ES" sz="2200" dirty="0">
                <a:latin typeface="Josefin Sans" pitchFamily="2" charset="0"/>
              </a:rPr>
              <a:t>Se trata de un curso de tamaño reducido para ayudar a los educadores de servicios sociales, culturales y comunitarios a aprender sobre la prescripción social y cómo pueden crear ofertas culturales o creativas nuevas o adaptadas que proporcionen beneficios de salud y bienestar socialmente prescritos</a:t>
            </a:r>
            <a:r>
              <a:rPr lang="en-US" sz="2200" dirty="0">
                <a:latin typeface="Josefin Sans" pitchFamily="2" charset="0"/>
              </a:rPr>
              <a:t>. </a:t>
            </a:r>
          </a:p>
          <a:p>
            <a:pPr algn="ctr"/>
            <a:endParaRPr lang="en-US" sz="2200" dirty="0">
              <a:latin typeface="Josefin Sans" pitchFamily="2" charset="0"/>
            </a:endParaRPr>
          </a:p>
          <a:p>
            <a:pPr algn="ctr"/>
            <a:r>
              <a:rPr lang="es-ES" sz="2200" b="1" dirty="0">
                <a:latin typeface="Josefin Sans" pitchFamily="2" charset="0"/>
              </a:rPr>
              <a:t>En este curso tocamos temas relacionados con el arte/el bienestar creativo y cosas como la drama-terapia, que utiliza la narración, la actuación y la improvisación para fomentar el autodescubrimiento y la expresión. También exploramos la musicoterapia, que proporciona beneficios de salud y bienestar socialmente prescritos.</a:t>
            </a:r>
          </a:p>
          <a:p>
            <a:endParaRPr lang="en-US" sz="2200" dirty="0">
              <a:latin typeface="Josefin Sans" pitchFamily="2" charset="0"/>
            </a:endParaRPr>
          </a:p>
        </p:txBody>
      </p:sp>
      <p:grpSp>
        <p:nvGrpSpPr>
          <p:cNvPr id="7" name="Group 6">
            <a:extLst>
              <a:ext uri="{FF2B5EF4-FFF2-40B4-BE49-F238E27FC236}">
                <a16:creationId xmlns:a16="http://schemas.microsoft.com/office/drawing/2014/main" id="{20789493-8A68-FCAB-DD64-3898B228EABF}"/>
              </a:ext>
            </a:extLst>
          </p:cNvPr>
          <p:cNvGrpSpPr/>
          <p:nvPr/>
        </p:nvGrpSpPr>
        <p:grpSpPr>
          <a:xfrm>
            <a:off x="495008" y="6405767"/>
            <a:ext cx="2530305" cy="138107"/>
            <a:chOff x="2502568" y="6027821"/>
            <a:chExt cx="6689559" cy="365125"/>
          </a:xfrm>
        </p:grpSpPr>
        <p:pic>
          <p:nvPicPr>
            <p:cNvPr id="10" name="Picture 9" descr="Text, logo&#10;&#10;Description automatically generated">
              <a:extLst>
                <a:ext uri="{FF2B5EF4-FFF2-40B4-BE49-F238E27FC236}">
                  <a16:creationId xmlns:a16="http://schemas.microsoft.com/office/drawing/2014/main" id="{03C5BFDA-A21C-AF7F-EAA0-E19862E754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 name="Picture 10" descr="Text, logo&#10;&#10;Description automatically generated">
              <a:extLst>
                <a:ext uri="{FF2B5EF4-FFF2-40B4-BE49-F238E27FC236}">
                  <a16:creationId xmlns:a16="http://schemas.microsoft.com/office/drawing/2014/main" id="{228237BE-F081-8050-C83E-CE52DF451D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9" name="Graphic 4">
            <a:extLst>
              <a:ext uri="{FF2B5EF4-FFF2-40B4-BE49-F238E27FC236}">
                <a16:creationId xmlns:a16="http://schemas.microsoft.com/office/drawing/2014/main" id="{585E8A7C-307B-E16F-EF51-A898F6AFD4C2}"/>
              </a:ext>
            </a:extLst>
          </p:cNvPr>
          <p:cNvGrpSpPr/>
          <p:nvPr/>
        </p:nvGrpSpPr>
        <p:grpSpPr>
          <a:xfrm>
            <a:off x="1163032" y="3429870"/>
            <a:ext cx="1627078" cy="2459048"/>
            <a:chOff x="8370738" y="2267338"/>
            <a:chExt cx="802510" cy="1209126"/>
          </a:xfrm>
        </p:grpSpPr>
        <p:sp>
          <p:nvSpPr>
            <p:cNvPr id="12" name="Freeform 7">
              <a:extLst>
                <a:ext uri="{FF2B5EF4-FFF2-40B4-BE49-F238E27FC236}">
                  <a16:creationId xmlns:a16="http://schemas.microsoft.com/office/drawing/2014/main" id="{0F66D8A6-4DCB-908F-D997-9301853A6D18}"/>
                </a:ext>
              </a:extLst>
            </p:cNvPr>
            <p:cNvSpPr/>
            <p:nvPr/>
          </p:nvSpPr>
          <p:spPr>
            <a:xfrm>
              <a:off x="8647736" y="2362179"/>
              <a:ext cx="254328" cy="242957"/>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13" name="Freeform 8">
              <a:extLst>
                <a:ext uri="{FF2B5EF4-FFF2-40B4-BE49-F238E27FC236}">
                  <a16:creationId xmlns:a16="http://schemas.microsoft.com/office/drawing/2014/main" id="{CCA251C2-466A-A03B-BAA2-D4DAC632DE0F}"/>
                </a:ext>
              </a:extLst>
            </p:cNvPr>
            <p:cNvSpPr/>
            <p:nvPr/>
          </p:nvSpPr>
          <p:spPr>
            <a:xfrm>
              <a:off x="8428459" y="2283690"/>
              <a:ext cx="654380" cy="1173691"/>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AC489DB4-1788-E5A2-5909-3D67D728389B}"/>
                </a:ext>
              </a:extLst>
            </p:cNvPr>
            <p:cNvSpPr/>
            <p:nvPr/>
          </p:nvSpPr>
          <p:spPr>
            <a:xfrm>
              <a:off x="8412483" y="2267338"/>
              <a:ext cx="695920" cy="1209126"/>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8BC0D58B-564E-659B-5B93-21ED8519EBEE}"/>
                </a:ext>
              </a:extLst>
            </p:cNvPr>
            <p:cNvSpPr/>
            <p:nvPr/>
          </p:nvSpPr>
          <p:spPr>
            <a:xfrm>
              <a:off x="9088755" y="2951797"/>
              <a:ext cx="84493" cy="115252"/>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AF92835B-E627-AF73-1FC5-1E73ECCE04E1}"/>
                </a:ext>
              </a:extLst>
            </p:cNvPr>
            <p:cNvSpPr/>
            <p:nvPr/>
          </p:nvSpPr>
          <p:spPr>
            <a:xfrm>
              <a:off x="8370738" y="2481262"/>
              <a:ext cx="48409" cy="112395"/>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7" name="Freeform 12">
              <a:extLst>
                <a:ext uri="{FF2B5EF4-FFF2-40B4-BE49-F238E27FC236}">
                  <a16:creationId xmlns:a16="http://schemas.microsoft.com/office/drawing/2014/main" id="{30FEEF15-EF8F-B3E7-9BA3-49C2947F1BC5}"/>
                </a:ext>
              </a:extLst>
            </p:cNvPr>
            <p:cNvSpPr/>
            <p:nvPr/>
          </p:nvSpPr>
          <p:spPr>
            <a:xfrm>
              <a:off x="8468677" y="3452812"/>
              <a:ext cx="86677" cy="17966"/>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18" name="Graphic 4">
            <a:extLst>
              <a:ext uri="{FF2B5EF4-FFF2-40B4-BE49-F238E27FC236}">
                <a16:creationId xmlns:a16="http://schemas.microsoft.com/office/drawing/2014/main" id="{557390E9-F36B-3764-0CCF-29300F51A9C1}"/>
              </a:ext>
            </a:extLst>
          </p:cNvPr>
          <p:cNvGrpSpPr/>
          <p:nvPr/>
        </p:nvGrpSpPr>
        <p:grpSpPr>
          <a:xfrm>
            <a:off x="513265" y="424903"/>
            <a:ext cx="2235863" cy="4724979"/>
            <a:chOff x="8124259" y="1236345"/>
            <a:chExt cx="860672" cy="1861250"/>
          </a:xfrm>
        </p:grpSpPr>
        <p:sp>
          <p:nvSpPr>
            <p:cNvPr id="19" name="Freeform 14">
              <a:extLst>
                <a:ext uri="{FF2B5EF4-FFF2-40B4-BE49-F238E27FC236}">
                  <a16:creationId xmlns:a16="http://schemas.microsoft.com/office/drawing/2014/main" id="{836C97D5-3024-A965-B850-0279BB28723B}"/>
                </a:ext>
              </a:extLst>
            </p:cNvPr>
            <p:cNvSpPr/>
            <p:nvPr/>
          </p:nvSpPr>
          <p:spPr>
            <a:xfrm>
              <a:off x="8402002" y="1842134"/>
              <a:ext cx="8572" cy="7620"/>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21" name="Freeform 15">
              <a:extLst>
                <a:ext uri="{FF2B5EF4-FFF2-40B4-BE49-F238E27FC236}">
                  <a16:creationId xmlns:a16="http://schemas.microsoft.com/office/drawing/2014/main" id="{4698F70C-9F94-E268-C22F-0CBB7A0A7F82}"/>
                </a:ext>
              </a:extLst>
            </p:cNvPr>
            <p:cNvSpPr/>
            <p:nvPr/>
          </p:nvSpPr>
          <p:spPr>
            <a:xfrm>
              <a:off x="8411527" y="1849754"/>
              <a:ext cx="30480" cy="2095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22" name="Freeform 16">
              <a:extLst>
                <a:ext uri="{FF2B5EF4-FFF2-40B4-BE49-F238E27FC236}">
                  <a16:creationId xmlns:a16="http://schemas.microsoft.com/office/drawing/2014/main" id="{AABC4398-4566-BB75-14E1-5483289A88D0}"/>
                </a:ext>
              </a:extLst>
            </p:cNvPr>
            <p:cNvSpPr/>
            <p:nvPr/>
          </p:nvSpPr>
          <p:spPr>
            <a:xfrm>
              <a:off x="8443912" y="1871662"/>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23" name="Freeform 17">
              <a:extLst>
                <a:ext uri="{FF2B5EF4-FFF2-40B4-BE49-F238E27FC236}">
                  <a16:creationId xmlns:a16="http://schemas.microsoft.com/office/drawing/2014/main" id="{DA4738B2-28F4-C09A-84CB-03D10C1EEBB8}"/>
                </a:ext>
              </a:extLst>
            </p:cNvPr>
            <p:cNvSpPr/>
            <p:nvPr/>
          </p:nvSpPr>
          <p:spPr>
            <a:xfrm>
              <a:off x="8761094" y="1662112"/>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25" name="Freeform 18">
              <a:extLst>
                <a:ext uri="{FF2B5EF4-FFF2-40B4-BE49-F238E27FC236}">
                  <a16:creationId xmlns:a16="http://schemas.microsoft.com/office/drawing/2014/main" id="{A16645A9-427D-9698-873B-988A8A5D9C35}"/>
                </a:ext>
              </a:extLst>
            </p:cNvPr>
            <p:cNvSpPr/>
            <p:nvPr/>
          </p:nvSpPr>
          <p:spPr>
            <a:xfrm>
              <a:off x="8490585" y="1892617"/>
              <a:ext cx="8572" cy="2857"/>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26" name="Freeform 19">
              <a:extLst>
                <a:ext uri="{FF2B5EF4-FFF2-40B4-BE49-F238E27FC236}">
                  <a16:creationId xmlns:a16="http://schemas.microsoft.com/office/drawing/2014/main" id="{3E44BFD8-622D-A2BD-0B22-266771D36221}"/>
                </a:ext>
              </a:extLst>
            </p:cNvPr>
            <p:cNvSpPr/>
            <p:nvPr/>
          </p:nvSpPr>
          <p:spPr>
            <a:xfrm>
              <a:off x="8454389" y="1878329"/>
              <a:ext cx="8572" cy="3810"/>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27" name="Freeform 20">
              <a:extLst>
                <a:ext uri="{FF2B5EF4-FFF2-40B4-BE49-F238E27FC236}">
                  <a16:creationId xmlns:a16="http://schemas.microsoft.com/office/drawing/2014/main" id="{E3303FD1-BA9F-D408-7E3D-B6F12643AC01}"/>
                </a:ext>
              </a:extLst>
            </p:cNvPr>
            <p:cNvSpPr/>
            <p:nvPr/>
          </p:nvSpPr>
          <p:spPr>
            <a:xfrm>
              <a:off x="8502967" y="1896427"/>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8" name="Freeform 21">
              <a:extLst>
                <a:ext uri="{FF2B5EF4-FFF2-40B4-BE49-F238E27FC236}">
                  <a16:creationId xmlns:a16="http://schemas.microsoft.com/office/drawing/2014/main" id="{B954E5B5-DFDD-7FBC-298E-380E623BE946}"/>
                </a:ext>
              </a:extLst>
            </p:cNvPr>
            <p:cNvSpPr/>
            <p:nvPr/>
          </p:nvSpPr>
          <p:spPr>
            <a:xfrm>
              <a:off x="8514397" y="1899284"/>
              <a:ext cx="7619" cy="1905"/>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9" name="Freeform 22">
              <a:extLst>
                <a:ext uri="{FF2B5EF4-FFF2-40B4-BE49-F238E27FC236}">
                  <a16:creationId xmlns:a16="http://schemas.microsoft.com/office/drawing/2014/main" id="{71BCB832-6592-E8EC-9211-8E4660C24A31}"/>
                </a:ext>
              </a:extLst>
            </p:cNvPr>
            <p:cNvSpPr/>
            <p:nvPr/>
          </p:nvSpPr>
          <p:spPr>
            <a:xfrm>
              <a:off x="8760142" y="1685925"/>
              <a:ext cx="952" cy="10477"/>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30" name="Freeform 23">
              <a:extLst>
                <a:ext uri="{FF2B5EF4-FFF2-40B4-BE49-F238E27FC236}">
                  <a16:creationId xmlns:a16="http://schemas.microsoft.com/office/drawing/2014/main" id="{E07EAD31-FC2D-C8CB-E84A-5178B1ADD107}"/>
                </a:ext>
              </a:extLst>
            </p:cNvPr>
            <p:cNvSpPr/>
            <p:nvPr/>
          </p:nvSpPr>
          <p:spPr>
            <a:xfrm>
              <a:off x="8465819" y="1883092"/>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31" name="Freeform 24">
              <a:extLst>
                <a:ext uri="{FF2B5EF4-FFF2-40B4-BE49-F238E27FC236}">
                  <a16:creationId xmlns:a16="http://schemas.microsoft.com/office/drawing/2014/main" id="{081FD20A-0072-9D34-789F-4A3238280647}"/>
                </a:ext>
              </a:extLst>
            </p:cNvPr>
            <p:cNvSpPr/>
            <p:nvPr/>
          </p:nvSpPr>
          <p:spPr>
            <a:xfrm>
              <a:off x="8619172" y="1888807"/>
              <a:ext cx="18097" cy="6667"/>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32" name="Freeform 25">
              <a:extLst>
                <a:ext uri="{FF2B5EF4-FFF2-40B4-BE49-F238E27FC236}">
                  <a16:creationId xmlns:a16="http://schemas.microsoft.com/office/drawing/2014/main" id="{B3963DEB-1ACA-F1F3-42B4-193322581CD7}"/>
                </a:ext>
              </a:extLst>
            </p:cNvPr>
            <p:cNvSpPr/>
            <p:nvPr/>
          </p:nvSpPr>
          <p:spPr>
            <a:xfrm>
              <a:off x="8337371" y="1479771"/>
              <a:ext cx="422770" cy="354486"/>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33" name="Freeform 26">
              <a:extLst>
                <a:ext uri="{FF2B5EF4-FFF2-40B4-BE49-F238E27FC236}">
                  <a16:creationId xmlns:a16="http://schemas.microsoft.com/office/drawing/2014/main" id="{7A0A5EC6-3AA8-9893-9F57-D56AB34DEC22}"/>
                </a:ext>
              </a:extLst>
            </p:cNvPr>
            <p:cNvSpPr/>
            <p:nvPr/>
          </p:nvSpPr>
          <p:spPr>
            <a:xfrm>
              <a:off x="8368664" y="1804987"/>
              <a:ext cx="32385" cy="36195"/>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4" name="Freeform 27">
              <a:extLst>
                <a:ext uri="{FF2B5EF4-FFF2-40B4-BE49-F238E27FC236}">
                  <a16:creationId xmlns:a16="http://schemas.microsoft.com/office/drawing/2014/main" id="{0FF1FF7A-DEE3-B298-237F-8AE1A5CD7D22}"/>
                </a:ext>
              </a:extLst>
            </p:cNvPr>
            <p:cNvSpPr/>
            <p:nvPr/>
          </p:nvSpPr>
          <p:spPr>
            <a:xfrm>
              <a:off x="8525827" y="1901190"/>
              <a:ext cx="11430" cy="1904"/>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35" name="Freeform 28">
              <a:extLst>
                <a:ext uri="{FF2B5EF4-FFF2-40B4-BE49-F238E27FC236}">
                  <a16:creationId xmlns:a16="http://schemas.microsoft.com/office/drawing/2014/main" id="{2FE1DB19-20C8-74A2-2F6E-958EC22FC4C0}"/>
                </a:ext>
              </a:extLst>
            </p:cNvPr>
            <p:cNvSpPr/>
            <p:nvPr/>
          </p:nvSpPr>
          <p:spPr>
            <a:xfrm>
              <a:off x="8670607" y="1857375"/>
              <a:ext cx="15240" cy="12382"/>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36" name="Freeform 29">
              <a:extLst>
                <a:ext uri="{FF2B5EF4-FFF2-40B4-BE49-F238E27FC236}">
                  <a16:creationId xmlns:a16="http://schemas.microsoft.com/office/drawing/2014/main" id="{DF41F37A-0FBA-F956-7A99-0135B4F7AB65}"/>
                </a:ext>
              </a:extLst>
            </p:cNvPr>
            <p:cNvSpPr/>
            <p:nvPr/>
          </p:nvSpPr>
          <p:spPr>
            <a:xfrm>
              <a:off x="8637269" y="1874520"/>
              <a:ext cx="25717" cy="13334"/>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37" name="Freeform 30">
              <a:extLst>
                <a:ext uri="{FF2B5EF4-FFF2-40B4-BE49-F238E27FC236}">
                  <a16:creationId xmlns:a16="http://schemas.microsoft.com/office/drawing/2014/main" id="{AFDA4B07-1E1C-B682-A650-0082172CE3F5}"/>
                </a:ext>
              </a:extLst>
            </p:cNvPr>
            <p:cNvSpPr/>
            <p:nvPr/>
          </p:nvSpPr>
          <p:spPr>
            <a:xfrm>
              <a:off x="8760142" y="1698307"/>
              <a:ext cx="952" cy="12382"/>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8" name="Freeform 31">
              <a:extLst>
                <a:ext uri="{FF2B5EF4-FFF2-40B4-BE49-F238E27FC236}">
                  <a16:creationId xmlns:a16="http://schemas.microsoft.com/office/drawing/2014/main" id="{B3B50DCF-B17F-2A1E-5934-71DEF3E4E383}"/>
                </a:ext>
              </a:extLst>
            </p:cNvPr>
            <p:cNvSpPr/>
            <p:nvPr/>
          </p:nvSpPr>
          <p:spPr>
            <a:xfrm>
              <a:off x="8368664" y="1662112"/>
              <a:ext cx="392430" cy="242329"/>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9" name="Freeform 32">
              <a:extLst>
                <a:ext uri="{FF2B5EF4-FFF2-40B4-BE49-F238E27FC236}">
                  <a16:creationId xmlns:a16="http://schemas.microsoft.com/office/drawing/2014/main" id="{787B3D60-D3B0-179F-00E1-681B86EC4ACE}"/>
                </a:ext>
              </a:extLst>
            </p:cNvPr>
            <p:cNvSpPr/>
            <p:nvPr/>
          </p:nvSpPr>
          <p:spPr>
            <a:xfrm>
              <a:off x="8368186" y="1499211"/>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40" name="Freeform 33">
              <a:extLst>
                <a:ext uri="{FF2B5EF4-FFF2-40B4-BE49-F238E27FC236}">
                  <a16:creationId xmlns:a16="http://schemas.microsoft.com/office/drawing/2014/main" id="{AC654F6D-ADF3-1B6A-7A6F-9BA9A3E0526C}"/>
                </a:ext>
              </a:extLst>
            </p:cNvPr>
            <p:cNvSpPr/>
            <p:nvPr/>
          </p:nvSpPr>
          <p:spPr>
            <a:xfrm>
              <a:off x="8318146" y="1462480"/>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41" name="Freeform 34">
              <a:extLst>
                <a:ext uri="{FF2B5EF4-FFF2-40B4-BE49-F238E27FC236}">
                  <a16:creationId xmlns:a16="http://schemas.microsoft.com/office/drawing/2014/main" id="{46A79461-F2FD-65CE-8D2B-7A2BAAEB7A13}"/>
                </a:ext>
              </a:extLst>
            </p:cNvPr>
            <p:cNvSpPr/>
            <p:nvPr/>
          </p:nvSpPr>
          <p:spPr>
            <a:xfrm>
              <a:off x="8714459" y="1942779"/>
              <a:ext cx="151904" cy="149897"/>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42" name="Freeform 35">
              <a:extLst>
                <a:ext uri="{FF2B5EF4-FFF2-40B4-BE49-F238E27FC236}">
                  <a16:creationId xmlns:a16="http://schemas.microsoft.com/office/drawing/2014/main" id="{8E25B84B-DE97-0542-EB80-346BFE693A81}"/>
                </a:ext>
              </a:extLst>
            </p:cNvPr>
            <p:cNvSpPr/>
            <p:nvPr/>
          </p:nvSpPr>
          <p:spPr>
            <a:xfrm>
              <a:off x="8124259" y="1445155"/>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43" name="Freeform 36">
              <a:extLst>
                <a:ext uri="{FF2B5EF4-FFF2-40B4-BE49-F238E27FC236}">
                  <a16:creationId xmlns:a16="http://schemas.microsoft.com/office/drawing/2014/main" id="{EFAFE0E2-CC20-4ADF-10C4-870468974C45}"/>
                </a:ext>
              </a:extLst>
            </p:cNvPr>
            <p:cNvSpPr/>
            <p:nvPr/>
          </p:nvSpPr>
          <p:spPr>
            <a:xfrm>
              <a:off x="8374380" y="1323975"/>
              <a:ext cx="52995" cy="99508"/>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44" name="Freeform 37">
              <a:extLst>
                <a:ext uri="{FF2B5EF4-FFF2-40B4-BE49-F238E27FC236}">
                  <a16:creationId xmlns:a16="http://schemas.microsoft.com/office/drawing/2014/main" id="{2F1F463A-BCC0-6039-8E8F-6993F34C60A4}"/>
                </a:ext>
              </a:extLst>
            </p:cNvPr>
            <p:cNvSpPr/>
            <p:nvPr/>
          </p:nvSpPr>
          <p:spPr>
            <a:xfrm>
              <a:off x="8712386" y="1383982"/>
              <a:ext cx="64901" cy="91946"/>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45" name="Freeform 38">
              <a:extLst>
                <a:ext uri="{FF2B5EF4-FFF2-40B4-BE49-F238E27FC236}">
                  <a16:creationId xmlns:a16="http://schemas.microsoft.com/office/drawing/2014/main" id="{47FF3B25-0B5B-0890-D193-E3E2D810AF0A}"/>
                </a:ext>
              </a:extLst>
            </p:cNvPr>
            <p:cNvSpPr/>
            <p:nvPr/>
          </p:nvSpPr>
          <p:spPr>
            <a:xfrm>
              <a:off x="8206501" y="1902036"/>
              <a:ext cx="150970" cy="166793"/>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46" name="Freeform 39">
              <a:extLst>
                <a:ext uri="{FF2B5EF4-FFF2-40B4-BE49-F238E27FC236}">
                  <a16:creationId xmlns:a16="http://schemas.microsoft.com/office/drawing/2014/main" id="{6F497657-9E5E-1BCD-A299-797EE9441F8C}"/>
                </a:ext>
              </a:extLst>
            </p:cNvPr>
            <p:cNvSpPr/>
            <p:nvPr/>
          </p:nvSpPr>
          <p:spPr>
            <a:xfrm>
              <a:off x="8591619" y="1236345"/>
              <a:ext cx="25587" cy="151509"/>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47" name="Freeform 40">
              <a:extLst>
                <a:ext uri="{FF2B5EF4-FFF2-40B4-BE49-F238E27FC236}">
                  <a16:creationId xmlns:a16="http://schemas.microsoft.com/office/drawing/2014/main" id="{8C1155B6-E72B-9AD1-EB60-8B1A0FE9C97B}"/>
                </a:ext>
              </a:extLst>
            </p:cNvPr>
            <p:cNvSpPr/>
            <p:nvPr/>
          </p:nvSpPr>
          <p:spPr>
            <a:xfrm>
              <a:off x="8807308" y="1532572"/>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8" name="Freeform 41">
              <a:extLst>
                <a:ext uri="{FF2B5EF4-FFF2-40B4-BE49-F238E27FC236}">
                  <a16:creationId xmlns:a16="http://schemas.microsoft.com/office/drawing/2014/main" id="{9EE2861B-25FC-36F0-2820-F4ED65B78B01}"/>
                </a:ext>
              </a:extLst>
            </p:cNvPr>
            <p:cNvSpPr/>
            <p:nvPr/>
          </p:nvSpPr>
          <p:spPr>
            <a:xfrm>
              <a:off x="8813539" y="1763296"/>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9" name="Freeform 42">
              <a:extLst>
                <a:ext uri="{FF2B5EF4-FFF2-40B4-BE49-F238E27FC236}">
                  <a16:creationId xmlns:a16="http://schemas.microsoft.com/office/drawing/2014/main" id="{8071F899-673B-AC46-1816-4CE83370D63A}"/>
                </a:ext>
              </a:extLst>
            </p:cNvPr>
            <p:cNvSpPr/>
            <p:nvPr/>
          </p:nvSpPr>
          <p:spPr>
            <a:xfrm>
              <a:off x="8170544" y="1707203"/>
              <a:ext cx="89906" cy="36245"/>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
        <p:nvSpPr>
          <p:cNvPr id="50" name="TextBox 49">
            <a:extLst>
              <a:ext uri="{FF2B5EF4-FFF2-40B4-BE49-F238E27FC236}">
                <a16:creationId xmlns:a16="http://schemas.microsoft.com/office/drawing/2014/main" id="{DC51B5CF-854B-8BE5-9737-F9E585D40EDC}"/>
              </a:ext>
            </a:extLst>
          </p:cNvPr>
          <p:cNvSpPr txBox="1"/>
          <p:nvPr/>
        </p:nvSpPr>
        <p:spPr>
          <a:xfrm>
            <a:off x="4626455" y="6082601"/>
            <a:ext cx="6661305" cy="646331"/>
          </a:xfrm>
          <a:prstGeom prst="rect">
            <a:avLst/>
          </a:prstGeom>
          <a:noFill/>
        </p:spPr>
        <p:txBody>
          <a:bodyPr wrap="square" rtlCol="0">
            <a:spAutoFit/>
          </a:bodyPr>
          <a:lstStyle/>
          <a:p>
            <a:r>
              <a:rPr lang="es-ES" sz="1200" b="0" i="0" dirty="0">
                <a:solidFill>
                  <a:srgbClr val="323338"/>
                </a:solidFill>
                <a:effectLst/>
                <a:latin typeface="Calibri" panose="020F0502020204030204" pitchFamily="34" charset="0"/>
                <a:cs typeface="Calibri" panose="020F0502020204030204" pitchFamily="34" charset="0"/>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p>
        </p:txBody>
      </p:sp>
    </p:spTree>
    <p:extLst>
      <p:ext uri="{BB962C8B-B14F-4D97-AF65-F5344CB8AC3E}">
        <p14:creationId xmlns:p14="http://schemas.microsoft.com/office/powerpoint/2010/main" val="357983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B91BD40-B860-4F76-BAE9-9469F7961ED7}"/>
              </a:ext>
            </a:extLst>
          </p:cNvPr>
          <p:cNvSpPr txBox="1"/>
          <p:nvPr/>
        </p:nvSpPr>
        <p:spPr>
          <a:xfrm>
            <a:off x="364949" y="1871640"/>
            <a:ext cx="4890632" cy="4154984"/>
          </a:xfrm>
          <a:prstGeom prst="rect">
            <a:avLst/>
          </a:prstGeom>
          <a:solidFill>
            <a:schemeClr val="tx1"/>
          </a:solidFill>
        </p:spPr>
        <p:txBody>
          <a:bodyPr wrap="square">
            <a:spAutoFit/>
          </a:bodyPr>
          <a:lstStyle/>
          <a:p>
            <a:pPr algn="ctr"/>
            <a:r>
              <a:rPr lang="en-US" sz="2400" dirty="0">
                <a:solidFill>
                  <a:schemeClr val="bg1"/>
                </a:solidFill>
                <a:latin typeface="Josefin Sans" pitchFamily="2" charset="0"/>
              </a:rPr>
              <a:t> </a:t>
            </a:r>
          </a:p>
          <a:p>
            <a:pPr algn="ctr"/>
            <a:r>
              <a:rPr lang="es-ES" sz="2400" dirty="0">
                <a:solidFill>
                  <a:schemeClr val="bg1"/>
                </a:solidFill>
                <a:latin typeface="Josefin Sans" pitchFamily="2" charset="0"/>
                <a:ea typeface="Calibri" panose="020F0502020204030204" pitchFamily="34" charset="0"/>
                <a:cs typeface="Times New Roman" panose="02020603050405020304" pitchFamily="18" charset="0"/>
              </a:rPr>
              <a:t>John </a:t>
            </a:r>
            <a:r>
              <a:rPr lang="es-ES" sz="2400" dirty="0" err="1">
                <a:solidFill>
                  <a:schemeClr val="bg1"/>
                </a:solidFill>
                <a:latin typeface="Josefin Sans" pitchFamily="2" charset="0"/>
                <a:ea typeface="Calibri" panose="020F0502020204030204" pitchFamily="34" charset="0"/>
                <a:cs typeface="Times New Roman" panose="02020603050405020304" pitchFamily="18" charset="0"/>
              </a:rPr>
              <a:t>McMahon</a:t>
            </a:r>
            <a:r>
              <a:rPr lang="es-ES" sz="2400" dirty="0">
                <a:solidFill>
                  <a:schemeClr val="bg1"/>
                </a:solidFill>
                <a:latin typeface="Josefin Sans" pitchFamily="2" charset="0"/>
                <a:ea typeface="Calibri" panose="020F0502020204030204" pitchFamily="34" charset="0"/>
                <a:cs typeface="Times New Roman" panose="02020603050405020304" pitchFamily="18" charset="0"/>
              </a:rPr>
              <a:t>, Director de Educación de la Royal </a:t>
            </a:r>
            <a:r>
              <a:rPr lang="es-ES" sz="2400" dirty="0" err="1">
                <a:solidFill>
                  <a:schemeClr val="bg1"/>
                </a:solidFill>
                <a:latin typeface="Josefin Sans" pitchFamily="2" charset="0"/>
                <a:ea typeface="Calibri" panose="020F0502020204030204" pitchFamily="34" charset="0"/>
                <a:cs typeface="Times New Roman" panose="02020603050405020304" pitchFamily="18" charset="0"/>
              </a:rPr>
              <a:t>Society</a:t>
            </a:r>
            <a:r>
              <a:rPr lang="es-ES" sz="2400" dirty="0">
                <a:solidFill>
                  <a:schemeClr val="bg1"/>
                </a:solidFill>
                <a:latin typeface="Josefin Sans" pitchFamily="2" charset="0"/>
                <a:ea typeface="Calibri" panose="020F0502020204030204" pitchFamily="34" charset="0"/>
                <a:cs typeface="Times New Roman" panose="02020603050405020304" pitchFamily="18" charset="0"/>
              </a:rPr>
              <a:t> </a:t>
            </a:r>
            <a:r>
              <a:rPr lang="es-ES" sz="2400" dirty="0" err="1">
                <a:solidFill>
                  <a:schemeClr val="bg1"/>
                </a:solidFill>
                <a:latin typeface="Josefin Sans" pitchFamily="2" charset="0"/>
                <a:ea typeface="Calibri" panose="020F0502020204030204" pitchFamily="34" charset="0"/>
                <a:cs typeface="Times New Roman" panose="02020603050405020304" pitchFamily="18" charset="0"/>
              </a:rPr>
              <a:t>of</a:t>
            </a:r>
            <a:r>
              <a:rPr lang="es-ES" sz="2400" dirty="0">
                <a:solidFill>
                  <a:schemeClr val="bg1"/>
                </a:solidFill>
                <a:latin typeface="Josefin Sans" pitchFamily="2" charset="0"/>
                <a:ea typeface="Calibri" panose="020F0502020204030204" pitchFamily="34" charset="0"/>
                <a:cs typeface="Times New Roman" panose="02020603050405020304" pitchFamily="18" charset="0"/>
              </a:rPr>
              <a:t> </a:t>
            </a:r>
            <a:r>
              <a:rPr lang="es-ES" sz="2400" dirty="0" err="1">
                <a:solidFill>
                  <a:schemeClr val="bg1"/>
                </a:solidFill>
                <a:latin typeface="Josefin Sans" pitchFamily="2" charset="0"/>
                <a:ea typeface="Calibri" panose="020F0502020204030204" pitchFamily="34" charset="0"/>
                <a:cs typeface="Times New Roman" panose="02020603050405020304" pitchFamily="18" charset="0"/>
              </a:rPr>
              <a:t>the</a:t>
            </a:r>
            <a:r>
              <a:rPr lang="es-ES" sz="2400" dirty="0">
                <a:solidFill>
                  <a:schemeClr val="bg1"/>
                </a:solidFill>
                <a:latin typeface="Josefin Sans" pitchFamily="2" charset="0"/>
                <a:ea typeface="Calibri" panose="020F0502020204030204" pitchFamily="34" charset="0"/>
                <a:cs typeface="Times New Roman" panose="02020603050405020304" pitchFamily="18" charset="0"/>
              </a:rPr>
              <a:t> </a:t>
            </a:r>
            <a:r>
              <a:rPr lang="es-ES" sz="2400" dirty="0" err="1">
                <a:solidFill>
                  <a:schemeClr val="bg1"/>
                </a:solidFill>
                <a:latin typeface="Josefin Sans" pitchFamily="2" charset="0"/>
                <a:ea typeface="Calibri" panose="020F0502020204030204" pitchFamily="34" charset="0"/>
                <a:cs typeface="Times New Roman" panose="02020603050405020304" pitchFamily="18" charset="0"/>
              </a:rPr>
              <a:t>Arts</a:t>
            </a:r>
            <a:r>
              <a:rPr lang="es-ES" sz="2400" dirty="0">
                <a:solidFill>
                  <a:schemeClr val="bg1"/>
                </a:solidFill>
                <a:latin typeface="Josefin Sans" pitchFamily="2" charset="0"/>
                <a:ea typeface="Calibri" panose="020F0502020204030204" pitchFamily="34" charset="0"/>
                <a:cs typeface="Times New Roman" panose="02020603050405020304" pitchFamily="18" charset="0"/>
              </a:rPr>
              <a:t> (Reino Unido), explica cómo la prescripción social puede garantizar que un mayor número de personas se beneficie de las actividades de las bibliotecas, los museos, los teatros y otros espacios artísticos.</a:t>
            </a:r>
            <a:endParaRPr lang="en-IE" sz="2400" dirty="0">
              <a:solidFill>
                <a:schemeClr val="bg1"/>
              </a:solidFill>
              <a:latin typeface="Josefin Sans" pitchFamily="2" charset="0"/>
              <a:ea typeface="Calibri" panose="020F0502020204030204" pitchFamily="34" charset="0"/>
              <a:cs typeface="Times New Roman" panose="02020603050405020304" pitchFamily="18" charset="0"/>
            </a:endParaRPr>
          </a:p>
          <a:p>
            <a:endParaRPr lang="en-US" sz="2400" dirty="0">
              <a:solidFill>
                <a:schemeClr val="bg1"/>
              </a:solidFill>
              <a:latin typeface="Josefin Sans" pitchFamily="2" charset="0"/>
            </a:endParaRPr>
          </a:p>
        </p:txBody>
      </p:sp>
      <p:pic>
        <p:nvPicPr>
          <p:cNvPr id="4" name="Online Media 3" title="Social prescribing and the arts sector – John McMahon">
            <a:hlinkClick r:id="" action="ppaction://media"/>
            <a:extLst>
              <a:ext uri="{FF2B5EF4-FFF2-40B4-BE49-F238E27FC236}">
                <a16:creationId xmlns:a16="http://schemas.microsoft.com/office/drawing/2014/main" id="{76FC21F1-04BE-02F0-A945-E20BB04AB8C5}"/>
              </a:ext>
            </a:extLst>
          </p:cNvPr>
          <p:cNvPicPr>
            <a:picLocks noRot="1" noChangeAspect="1"/>
          </p:cNvPicPr>
          <p:nvPr>
            <a:videoFile r:link="rId1"/>
          </p:nvPr>
        </p:nvPicPr>
        <p:blipFill>
          <a:blip r:embed="rId3"/>
          <a:stretch>
            <a:fillRect/>
          </a:stretch>
        </p:blipFill>
        <p:spPr>
          <a:xfrm>
            <a:off x="5709920" y="550642"/>
            <a:ext cx="5963920" cy="5518450"/>
          </a:xfrm>
          <a:prstGeom prst="rect">
            <a:avLst/>
          </a:prstGeom>
        </p:spPr>
      </p:pic>
      <p:sp>
        <p:nvSpPr>
          <p:cNvPr id="5" name="Text Placeholder 52">
            <a:extLst>
              <a:ext uri="{FF2B5EF4-FFF2-40B4-BE49-F238E27FC236}">
                <a16:creationId xmlns:a16="http://schemas.microsoft.com/office/drawing/2014/main" id="{ED4B9EFE-9A07-712F-FE80-ED1943292BBC}"/>
              </a:ext>
            </a:extLst>
          </p:cNvPr>
          <p:cNvSpPr txBox="1">
            <a:spLocks/>
          </p:cNvSpPr>
          <p:nvPr/>
        </p:nvSpPr>
        <p:spPr>
          <a:xfrm>
            <a:off x="0" y="349287"/>
            <a:ext cx="5592931" cy="111055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 </a:t>
            </a:r>
            <a:r>
              <a:rPr lang="es-ES" sz="3600" b="1" dirty="0">
                <a:latin typeface="Amatic SC" panose="00000500000000000000" pitchFamily="2" charset="-79"/>
                <a:cs typeface="Amatic SC" panose="00000500000000000000" pitchFamily="2" charset="-79"/>
              </a:rPr>
              <a:t>Vídeo: prescripción social y actividades artísticas</a:t>
            </a:r>
          </a:p>
          <a:p>
            <a:pPr indent="0">
              <a:buNone/>
            </a:pPr>
            <a:endParaRPr lang="en-US" sz="3600" b="1" dirty="0">
              <a:latin typeface="Amatic SC" panose="00000500000000000000" pitchFamily="2" charset="-79"/>
              <a:cs typeface="Amatic SC" panose="00000500000000000000" pitchFamily="2" charset="-79"/>
            </a:endParaRPr>
          </a:p>
        </p:txBody>
      </p:sp>
      <p:sp>
        <p:nvSpPr>
          <p:cNvPr id="2" name="TextBox 1">
            <a:extLst>
              <a:ext uri="{FF2B5EF4-FFF2-40B4-BE49-F238E27FC236}">
                <a16:creationId xmlns:a16="http://schemas.microsoft.com/office/drawing/2014/main" id="{FD1BE37E-8126-E92A-6705-D5A60510243D}"/>
              </a:ext>
            </a:extLst>
          </p:cNvPr>
          <p:cNvSpPr txBox="1"/>
          <p:nvPr/>
        </p:nvSpPr>
        <p:spPr>
          <a:xfrm>
            <a:off x="518160" y="5699760"/>
            <a:ext cx="4267200" cy="369332"/>
          </a:xfrm>
          <a:prstGeom prst="rect">
            <a:avLst/>
          </a:prstGeom>
          <a:noFill/>
        </p:spPr>
        <p:txBody>
          <a:bodyPr wrap="square" rtlCol="0">
            <a:spAutoFit/>
          </a:bodyPr>
          <a:lstStyle/>
          <a:p>
            <a:r>
              <a:rPr lang="en-IE" dirty="0">
                <a:solidFill>
                  <a:srgbClr val="FFC652"/>
                </a:solidFill>
                <a:latin typeface="Calibri" panose="020F0502020204030204" pitchFamily="34" charset="0"/>
                <a:cs typeface="Calibri" panose="020F0502020204030204" pitchFamily="34" charset="0"/>
              </a:rPr>
              <a:t>Fuente: </a:t>
            </a:r>
            <a:r>
              <a:rPr lang="en-IE" dirty="0">
                <a:solidFill>
                  <a:srgbClr val="FFC65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https://youtu.be/SDo_UiyKyEY</a:t>
            </a:r>
            <a:r>
              <a:rPr lang="en-IE" dirty="0">
                <a:solidFill>
                  <a:srgbClr val="FFC652"/>
                </a:solidFill>
                <a:latin typeface="Calibri" panose="020F0502020204030204" pitchFamily="34" charset="0"/>
                <a:cs typeface="Calibri" panose="020F0502020204030204" pitchFamily="34" charset="0"/>
              </a:rPr>
              <a:t> </a:t>
            </a:r>
          </a:p>
        </p:txBody>
      </p:sp>
      <p:grpSp>
        <p:nvGrpSpPr>
          <p:cNvPr id="6" name="Group 5">
            <a:extLst>
              <a:ext uri="{FF2B5EF4-FFF2-40B4-BE49-F238E27FC236}">
                <a16:creationId xmlns:a16="http://schemas.microsoft.com/office/drawing/2014/main" id="{0C3716CF-3137-9C19-CA72-A950EC742A6B}"/>
              </a:ext>
            </a:extLst>
          </p:cNvPr>
          <p:cNvGrpSpPr/>
          <p:nvPr/>
        </p:nvGrpSpPr>
        <p:grpSpPr>
          <a:xfrm>
            <a:off x="8221590" y="2893500"/>
            <a:ext cx="940579" cy="832733"/>
            <a:chOff x="3932429" y="3269513"/>
            <a:chExt cx="940579" cy="832733"/>
          </a:xfrm>
        </p:grpSpPr>
        <p:sp>
          <p:nvSpPr>
            <p:cNvPr id="7" name="Freeform 84">
              <a:extLst>
                <a:ext uri="{FF2B5EF4-FFF2-40B4-BE49-F238E27FC236}">
                  <a16:creationId xmlns:a16="http://schemas.microsoft.com/office/drawing/2014/main" id="{6F965923-BE86-1981-C60C-58BAB50911C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78284B6E-627D-C605-3C96-88D64A0519DB}"/>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spTree>
    <p:extLst>
      <p:ext uri="{BB962C8B-B14F-4D97-AF65-F5344CB8AC3E}">
        <p14:creationId xmlns:p14="http://schemas.microsoft.com/office/powerpoint/2010/main" val="14362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lstStyle/>
          <a:p>
            <a:r>
              <a:rPr lang="es-ES" dirty="0"/>
              <a:t>En esta sección, profundizamos un poco más en cómo el arte y la salud pueden ir, y van, de la mano. </a:t>
            </a:r>
            <a:endParaRPr lang="en-IE" dirty="0"/>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133676"/>
            <a:ext cx="7718578" cy="697326"/>
          </a:xfrm>
        </p:spPr>
        <p:txBody>
          <a:bodyPr/>
          <a:lstStyle/>
          <a:p>
            <a:r>
              <a:rPr lang="es-ES" dirty="0"/>
              <a:t>Una receta de creatividad y arte</a:t>
            </a:r>
            <a:endParaRPr lang="en-IE" dirty="0"/>
          </a:p>
        </p:txBody>
      </p:sp>
    </p:spTree>
    <p:extLst>
      <p:ext uri="{BB962C8B-B14F-4D97-AF65-F5344CB8AC3E}">
        <p14:creationId xmlns:p14="http://schemas.microsoft.com/office/powerpoint/2010/main" val="82784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5571D-43A5-7DBB-93C2-460369325911}"/>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3" name="TextBox 2">
            <a:extLst>
              <a:ext uri="{FF2B5EF4-FFF2-40B4-BE49-F238E27FC236}">
                <a16:creationId xmlns:a16="http://schemas.microsoft.com/office/drawing/2014/main" id="{287DE5FC-FE2D-4F6D-5E2A-5EE531D115B2}"/>
              </a:ext>
            </a:extLst>
          </p:cNvPr>
          <p:cNvSpPr txBox="1"/>
          <p:nvPr/>
        </p:nvSpPr>
        <p:spPr>
          <a:xfrm>
            <a:off x="271734" y="1106891"/>
            <a:ext cx="6366535" cy="5047536"/>
          </a:xfrm>
          <a:prstGeom prst="rect">
            <a:avLst/>
          </a:prstGeom>
          <a:noFill/>
        </p:spPr>
        <p:txBody>
          <a:bodyPr wrap="square" rtlCol="0">
            <a:spAutoFit/>
          </a:bodyPr>
          <a:lstStyle/>
          <a:p>
            <a:pPr algn="ctr"/>
            <a:r>
              <a:rPr lang="es-ES" sz="2000" dirty="0">
                <a:solidFill>
                  <a:srgbClr val="000000"/>
                </a:solidFill>
                <a:latin typeface="Josefin Sans" pitchFamily="2" charset="0"/>
              </a:rPr>
              <a:t>La creatividad en todas sus formas es una parte esencial del ser humano y vital para el bienestar.  Se necesita más investigación, pero están apareciendo una serie de estudios de alta calidad que demuestran los beneficios para la salud de las actividades culturales, ya sea coger un libro, visitar un museo o unirse a un coro.  </a:t>
            </a:r>
          </a:p>
          <a:p>
            <a:pPr algn="ctr"/>
            <a:endParaRPr lang="en-US" sz="2000" dirty="0">
              <a:solidFill>
                <a:srgbClr val="000000"/>
              </a:solidFill>
              <a:latin typeface="Josefin Sans" pitchFamily="2" charset="0"/>
            </a:endParaRPr>
          </a:p>
          <a:p>
            <a:pPr algn="ctr"/>
            <a:r>
              <a:rPr lang="es-ES" sz="2000" dirty="0">
                <a:solidFill>
                  <a:srgbClr val="000000"/>
                </a:solidFill>
                <a:latin typeface="Josefin Sans" pitchFamily="2" charset="0"/>
              </a:rPr>
              <a:t>Un influyente informe parlamentario reciente, titulado Creative </a:t>
            </a:r>
            <a:r>
              <a:rPr lang="es-ES" sz="2000" dirty="0" err="1">
                <a:solidFill>
                  <a:srgbClr val="000000"/>
                </a:solidFill>
                <a:latin typeface="Josefin Sans" pitchFamily="2" charset="0"/>
              </a:rPr>
              <a:t>Health</a:t>
            </a:r>
            <a:r>
              <a:rPr lang="es-ES" sz="2000" dirty="0">
                <a:solidFill>
                  <a:srgbClr val="000000"/>
                </a:solidFill>
                <a:latin typeface="Josefin Sans" pitchFamily="2" charset="0"/>
              </a:rPr>
              <a:t>, descubrió que un </a:t>
            </a:r>
            <a:r>
              <a:rPr lang="es-ES" sz="2000" dirty="0">
                <a:solidFill>
                  <a:srgbClr val="000000"/>
                </a:solidFill>
                <a:latin typeface="Josefin Sans" pitchFamily="2" charset="0"/>
                <a:hlinkClick r:id="rId2"/>
              </a:rPr>
              <a:t>proyecto de arte por prescripción </a:t>
            </a:r>
            <a:r>
              <a:rPr lang="es-ES" sz="2000" dirty="0">
                <a:solidFill>
                  <a:srgbClr val="000000"/>
                </a:solidFill>
                <a:latin typeface="Josefin Sans" pitchFamily="2" charset="0"/>
              </a:rPr>
              <a:t>gestionado por la organización benéfica </a:t>
            </a:r>
            <a:r>
              <a:rPr lang="es-ES" sz="2000" dirty="0" err="1">
                <a:solidFill>
                  <a:srgbClr val="000000"/>
                </a:solidFill>
                <a:latin typeface="Josefin Sans" pitchFamily="2" charset="0"/>
              </a:rPr>
              <a:t>Artlift</a:t>
            </a:r>
            <a:r>
              <a:rPr lang="es-ES" sz="2000" dirty="0">
                <a:solidFill>
                  <a:srgbClr val="000000"/>
                </a:solidFill>
                <a:latin typeface="Josefin Sans" pitchFamily="2" charset="0"/>
              </a:rPr>
              <a:t> provocó un descenso del 37% en las visitas al médico de cabecera y una reducción del 39% en los ingresos hospitalarios.  Esto supuso un ahorro neto de 216 libras por paciente. </a:t>
            </a:r>
          </a:p>
          <a:p>
            <a:endParaRPr lang="en-US" sz="2200" dirty="0">
              <a:solidFill>
                <a:srgbClr val="000000"/>
              </a:solidFill>
              <a:latin typeface="Josefin Sans" pitchFamily="2" charset="0"/>
            </a:endParaRPr>
          </a:p>
        </p:txBody>
      </p:sp>
      <p:pic>
        <p:nvPicPr>
          <p:cNvPr id="5" name="Picture 4" descr="A picture containing diagram&#10;&#10;Description automatically generated">
            <a:extLst>
              <a:ext uri="{FF2B5EF4-FFF2-40B4-BE49-F238E27FC236}">
                <a16:creationId xmlns:a16="http://schemas.microsoft.com/office/drawing/2014/main" id="{2666176F-6429-7DA4-AB9D-6F363BE92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002" y="741406"/>
            <a:ext cx="5143500" cy="5143500"/>
          </a:xfrm>
          <a:prstGeom prst="rect">
            <a:avLst/>
          </a:prstGeom>
        </p:spPr>
      </p:pic>
      <p:sp>
        <p:nvSpPr>
          <p:cNvPr id="6" name="Text Placeholder 52">
            <a:extLst>
              <a:ext uri="{FF2B5EF4-FFF2-40B4-BE49-F238E27FC236}">
                <a16:creationId xmlns:a16="http://schemas.microsoft.com/office/drawing/2014/main" id="{A0E67870-BDE2-869A-710F-0B53DA1D6346}"/>
              </a:ext>
            </a:extLst>
          </p:cNvPr>
          <p:cNvSpPr txBox="1">
            <a:spLocks/>
          </p:cNvSpPr>
          <p:nvPr/>
        </p:nvSpPr>
        <p:spPr>
          <a:xfrm>
            <a:off x="0" y="269075"/>
            <a:ext cx="6366536"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s-ES" sz="3600" b="1" dirty="0">
                <a:latin typeface="Amatic SC" panose="00000500000000000000" pitchFamily="2" charset="-79"/>
                <a:cs typeface="Amatic SC" panose="00000500000000000000" pitchFamily="2" charset="-79"/>
              </a:rPr>
              <a:t>Los beneficios de la creatividad</a:t>
            </a:r>
            <a:endParaRPr lang="en-US"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06542F64-B4D6-B5FF-D005-E0EA06187358}"/>
              </a:ext>
            </a:extLst>
          </p:cNvPr>
          <p:cNvSpPr txBox="1"/>
          <p:nvPr/>
        </p:nvSpPr>
        <p:spPr>
          <a:xfrm>
            <a:off x="271734" y="6108481"/>
            <a:ext cx="6187440" cy="276999"/>
          </a:xfrm>
          <a:prstGeom prst="rect">
            <a:avLst/>
          </a:prstGeom>
          <a:noFill/>
        </p:spPr>
        <p:txBody>
          <a:bodyPr wrap="square">
            <a:spAutoFit/>
          </a:bodyPr>
          <a:lstStyle/>
          <a:p>
            <a:r>
              <a:rPr lang="en-IE"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Fuente: https://www.artscouncil.org.uk/blog/what-can-culture-do-healthcare-0</a:t>
            </a:r>
            <a:r>
              <a:rPr lang="en-IE" sz="1200" dirty="0">
                <a:solidFill>
                  <a:srgbClr val="FFC652"/>
                </a:solidFill>
                <a:latin typeface="Josefin Sans" pitchFamily="2" charset="0"/>
              </a:rPr>
              <a:t> </a:t>
            </a:r>
          </a:p>
        </p:txBody>
      </p:sp>
    </p:spTree>
    <p:extLst>
      <p:ext uri="{BB962C8B-B14F-4D97-AF65-F5344CB8AC3E}">
        <p14:creationId xmlns:p14="http://schemas.microsoft.com/office/powerpoint/2010/main" val="151421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0A9333-FF63-0F48-BF11-583834FA2391}"/>
              </a:ext>
            </a:extLst>
          </p:cNvPr>
          <p:cNvSpPr>
            <a:spLocks noGrp="1"/>
          </p:cNvSpPr>
          <p:nvPr>
            <p:ph type="sldNum" sz="quarter" idx="12"/>
          </p:nvPr>
        </p:nvSpPr>
        <p:spPr/>
        <p:txBody>
          <a:bodyPr/>
          <a:lstStyle/>
          <a:p>
            <a:fld id="{48F63A3B-78C7-47BE-AE5E-E10140E04643}" type="slidenum">
              <a:rPr lang="en-US" smtClean="0"/>
              <a:t>23</a:t>
            </a:fld>
            <a:endParaRPr lang="en-US" dirty="0"/>
          </a:p>
        </p:txBody>
      </p:sp>
      <p:pic>
        <p:nvPicPr>
          <p:cNvPr id="3" name="Online Media 2" title="B arts x Esmee Fairbairn">
            <a:hlinkClick r:id="" action="ppaction://media"/>
            <a:extLst>
              <a:ext uri="{FF2B5EF4-FFF2-40B4-BE49-F238E27FC236}">
                <a16:creationId xmlns:a16="http://schemas.microsoft.com/office/drawing/2014/main" id="{B8348134-23E6-9C6F-2764-187C81F03A8F}"/>
              </a:ext>
            </a:extLst>
          </p:cNvPr>
          <p:cNvPicPr>
            <a:picLocks noRot="1" noChangeAspect="1"/>
          </p:cNvPicPr>
          <p:nvPr>
            <a:videoFile r:link="rId1"/>
          </p:nvPr>
        </p:nvPicPr>
        <p:blipFill>
          <a:blip r:embed="rId3"/>
          <a:stretch>
            <a:fillRect/>
          </a:stretch>
        </p:blipFill>
        <p:spPr>
          <a:xfrm>
            <a:off x="5008880" y="1240778"/>
            <a:ext cx="6699770" cy="4613053"/>
          </a:xfrm>
          <a:prstGeom prst="rect">
            <a:avLst/>
          </a:prstGeom>
        </p:spPr>
      </p:pic>
      <p:sp>
        <p:nvSpPr>
          <p:cNvPr id="4" name="TextBox 3">
            <a:extLst>
              <a:ext uri="{FF2B5EF4-FFF2-40B4-BE49-F238E27FC236}">
                <a16:creationId xmlns:a16="http://schemas.microsoft.com/office/drawing/2014/main" id="{5B574687-FF55-8A48-5DDE-8FE3BC3D7B21}"/>
              </a:ext>
            </a:extLst>
          </p:cNvPr>
          <p:cNvSpPr txBox="1"/>
          <p:nvPr/>
        </p:nvSpPr>
        <p:spPr>
          <a:xfrm>
            <a:off x="140988" y="833244"/>
            <a:ext cx="4490720" cy="3416320"/>
          </a:xfrm>
          <a:prstGeom prst="rect">
            <a:avLst/>
          </a:prstGeom>
          <a:noFill/>
        </p:spPr>
        <p:txBody>
          <a:bodyPr wrap="square" rtlCol="0">
            <a:spAutoFit/>
          </a:bodyPr>
          <a:lstStyle/>
          <a:p>
            <a:pPr algn="just"/>
            <a:endParaRPr lang="en-US" sz="2400" dirty="0">
              <a:latin typeface="Josefin Sans" pitchFamily="2" charset="0"/>
            </a:endParaRPr>
          </a:p>
          <a:p>
            <a:pPr algn="just"/>
            <a:r>
              <a:rPr lang="es-ES" sz="2400" dirty="0">
                <a:latin typeface="Josefin Sans" pitchFamily="2" charset="0"/>
              </a:rPr>
              <a:t>B-</a:t>
            </a:r>
            <a:r>
              <a:rPr lang="es-ES" sz="2400" dirty="0" err="1">
                <a:latin typeface="Josefin Sans" pitchFamily="2" charset="0"/>
              </a:rPr>
              <a:t>Arts</a:t>
            </a:r>
            <a:r>
              <a:rPr lang="es-ES" sz="2400" dirty="0">
                <a:latin typeface="Josefin Sans" pitchFamily="2" charset="0"/>
              </a:rPr>
              <a:t> es una compañía de arte y teatro participativo con sede en el Reino Unido. Utilizan las artes y la creatividad para transformar la vida de las personas, los lugares en los que viven y su comunidad.</a:t>
            </a:r>
            <a:endParaRPr lang="en-US" sz="2400"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F4FBB539-999F-87C5-6520-B4B2D8A00C9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73229" y="3429000"/>
            <a:ext cx="3321889" cy="2407372"/>
          </a:xfrm>
          <a:prstGeom prst="rect">
            <a:avLst/>
          </a:prstGeom>
        </p:spPr>
      </p:pic>
      <p:sp>
        <p:nvSpPr>
          <p:cNvPr id="6" name="TextBox 5">
            <a:extLst>
              <a:ext uri="{FF2B5EF4-FFF2-40B4-BE49-F238E27FC236}">
                <a16:creationId xmlns:a16="http://schemas.microsoft.com/office/drawing/2014/main" id="{BD0E4408-11DD-4430-62FF-6D9CE5B5839B}"/>
              </a:ext>
            </a:extLst>
          </p:cNvPr>
          <p:cNvSpPr txBox="1"/>
          <p:nvPr/>
        </p:nvSpPr>
        <p:spPr>
          <a:xfrm>
            <a:off x="-16153" y="230400"/>
            <a:ext cx="10118942"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Vídeo</a:t>
            </a:r>
            <a:r>
              <a:rPr lang="en-US" sz="3600" b="1" dirty="0">
                <a:latin typeface="Amatic SC" panose="00000500000000000000" pitchFamily="2" charset="-79"/>
                <a:cs typeface="Amatic SC" panose="00000500000000000000" pitchFamily="2" charset="-79"/>
              </a:rPr>
              <a:t> –</a:t>
            </a:r>
            <a:r>
              <a:rPr lang="en-US" sz="3600" b="1" dirty="0" err="1">
                <a:latin typeface="Amatic SC" panose="00000500000000000000" pitchFamily="2" charset="-79"/>
                <a:cs typeface="Amatic SC" panose="00000500000000000000" pitchFamily="2" charset="-79"/>
              </a:rPr>
              <a:t>Utilizando</a:t>
            </a:r>
            <a:r>
              <a:rPr lang="en-US" sz="3600" b="1" dirty="0">
                <a:latin typeface="Amatic SC" panose="00000500000000000000" pitchFamily="2" charset="-79"/>
                <a:cs typeface="Amatic SC" panose="00000500000000000000" pitchFamily="2" charset="-79"/>
              </a:rPr>
              <a:t> </a:t>
            </a:r>
            <a:r>
              <a:rPr lang="en-US" sz="3600" b="1" dirty="0" err="1">
                <a:latin typeface="Amatic SC" panose="00000500000000000000" pitchFamily="2" charset="-79"/>
                <a:cs typeface="Amatic SC" panose="00000500000000000000" pitchFamily="2" charset="-79"/>
              </a:rPr>
              <a:t>el</a:t>
            </a:r>
            <a:r>
              <a:rPr lang="en-US" sz="3600" b="1" dirty="0">
                <a:latin typeface="Amatic SC" panose="00000500000000000000" pitchFamily="2" charset="-79"/>
                <a:cs typeface="Amatic SC" panose="00000500000000000000" pitchFamily="2" charset="-79"/>
              </a:rPr>
              <a:t> </a:t>
            </a:r>
            <a:r>
              <a:rPr lang="en-US" sz="3600" b="1" dirty="0" err="1">
                <a:latin typeface="Amatic SC" panose="00000500000000000000" pitchFamily="2" charset="-79"/>
                <a:cs typeface="Amatic SC" panose="00000500000000000000" pitchFamily="2" charset="-79"/>
              </a:rPr>
              <a:t>arte</a:t>
            </a:r>
            <a:r>
              <a:rPr lang="en-US" sz="3600" b="1" dirty="0">
                <a:latin typeface="Amatic SC" panose="00000500000000000000" pitchFamily="2" charset="-79"/>
                <a:cs typeface="Amatic SC" panose="00000500000000000000" pitchFamily="2" charset="-79"/>
              </a:rPr>
              <a:t> y la </a:t>
            </a:r>
            <a:r>
              <a:rPr lang="en-US" sz="3600" b="1" dirty="0" err="1">
                <a:latin typeface="Amatic SC" panose="00000500000000000000" pitchFamily="2" charset="-79"/>
                <a:cs typeface="Amatic SC" panose="00000500000000000000" pitchFamily="2" charset="-79"/>
              </a:rPr>
              <a:t>creatividad</a:t>
            </a:r>
            <a:r>
              <a:rPr lang="en-US" sz="3600" b="1" dirty="0">
                <a:latin typeface="Amatic SC" panose="00000500000000000000" pitchFamily="2" charset="-79"/>
                <a:cs typeface="Amatic SC" panose="00000500000000000000" pitchFamily="2" charset="-79"/>
              </a:rPr>
              <a:t> para transformer la </a:t>
            </a:r>
            <a:r>
              <a:rPr lang="en-US" sz="3600" b="1" dirty="0" err="1">
                <a:latin typeface="Amatic SC" panose="00000500000000000000" pitchFamily="2" charset="-79"/>
                <a:cs typeface="Amatic SC" panose="00000500000000000000" pitchFamily="2" charset="-79"/>
              </a:rPr>
              <a:t>comunidad</a:t>
            </a:r>
            <a:r>
              <a:rPr lang="en-US" sz="3600" b="1" dirty="0">
                <a:latin typeface="Amatic SC" panose="00000500000000000000" pitchFamily="2" charset="-79"/>
                <a:cs typeface="Amatic SC" panose="00000500000000000000" pitchFamily="2" charset="-79"/>
              </a:rPr>
              <a:t> </a:t>
            </a:r>
            <a:endParaRPr lang="en-IE" sz="36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7B1F3128-661F-617D-E73D-1557C82891FE}"/>
              </a:ext>
            </a:extLst>
          </p:cNvPr>
          <p:cNvSpPr txBox="1"/>
          <p:nvPr/>
        </p:nvSpPr>
        <p:spPr>
          <a:xfrm>
            <a:off x="264160" y="6079076"/>
            <a:ext cx="6197600" cy="461665"/>
          </a:xfrm>
          <a:prstGeom prst="rect">
            <a:avLst/>
          </a:prstGeom>
          <a:noFill/>
        </p:spPr>
        <p:txBody>
          <a:bodyPr wrap="square">
            <a:spAutoFit/>
          </a:bodyPr>
          <a:lstStyle/>
          <a:p>
            <a:r>
              <a:rPr lang="en-IE" sz="1200" dirty="0">
                <a:solidFill>
                  <a:srgbClr val="FFC652"/>
                </a:solidFill>
                <a:latin typeface="Josefin Sans" pitchFamily="2" charset="0"/>
                <a:hlinkClick r:id="rId5">
                  <a:extLst>
                    <a:ext uri="{A12FA001-AC4F-418D-AE19-62706E023703}">
                      <ahyp:hlinkClr xmlns:ahyp="http://schemas.microsoft.com/office/drawing/2018/hyperlinkcolor" val="tx"/>
                    </a:ext>
                  </a:extLst>
                </a:hlinkClick>
              </a:rPr>
              <a:t>Source: https://esmeefairbairn.org.uk/latest-news/b-arts-using-art-and-creativity-transform-community-stoke/</a:t>
            </a:r>
            <a:endParaRPr lang="en-IE" sz="1200" dirty="0">
              <a:solidFill>
                <a:srgbClr val="FFC652"/>
              </a:solidFill>
              <a:latin typeface="Josefin Sans" pitchFamily="2" charset="0"/>
            </a:endParaRPr>
          </a:p>
        </p:txBody>
      </p:sp>
      <p:grpSp>
        <p:nvGrpSpPr>
          <p:cNvPr id="9" name="Group 8">
            <a:extLst>
              <a:ext uri="{FF2B5EF4-FFF2-40B4-BE49-F238E27FC236}">
                <a16:creationId xmlns:a16="http://schemas.microsoft.com/office/drawing/2014/main" id="{2DD99BCD-4C14-297E-FF8A-95600FF57476}"/>
              </a:ext>
            </a:extLst>
          </p:cNvPr>
          <p:cNvGrpSpPr/>
          <p:nvPr/>
        </p:nvGrpSpPr>
        <p:grpSpPr>
          <a:xfrm>
            <a:off x="7808444" y="3094549"/>
            <a:ext cx="1100641" cy="905510"/>
            <a:chOff x="3932429" y="3269513"/>
            <a:chExt cx="940579" cy="832733"/>
          </a:xfrm>
        </p:grpSpPr>
        <p:sp>
          <p:nvSpPr>
            <p:cNvPr id="10" name="Freeform 84">
              <a:extLst>
                <a:ext uri="{FF2B5EF4-FFF2-40B4-BE49-F238E27FC236}">
                  <a16:creationId xmlns:a16="http://schemas.microsoft.com/office/drawing/2014/main" id="{5CAED522-C748-9267-F839-940F8334CF8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94760C21-117F-EEDD-4BEF-54FF2AB2EA6B}"/>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spTree>
    <p:extLst>
      <p:ext uri="{BB962C8B-B14F-4D97-AF65-F5344CB8AC3E}">
        <p14:creationId xmlns:p14="http://schemas.microsoft.com/office/powerpoint/2010/main" val="65329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C75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DE557-33CE-100E-157D-5B996388F741}"/>
              </a:ext>
            </a:extLst>
          </p:cNvPr>
          <p:cNvSpPr>
            <a:spLocks noGrp="1"/>
          </p:cNvSpPr>
          <p:nvPr>
            <p:ph type="sldNum" sz="quarter" idx="12"/>
          </p:nvPr>
        </p:nvSpPr>
        <p:spPr/>
        <p:txBody>
          <a:bodyPr/>
          <a:lstStyle/>
          <a:p>
            <a:pPr defTabSz="228600" eaLnBrk="1" fontAlgn="auto" hangingPunct="1">
              <a:spcBef>
                <a:spcPts val="0"/>
              </a:spcBef>
              <a:spcAft>
                <a:spcPts val="0"/>
              </a:spcAft>
            </a:pPr>
            <a:fld id="{48F63A3B-78C7-47BE-AE5E-E10140E04643}" type="slidenum">
              <a:rPr lang="en-US">
                <a:solidFill>
                  <a:prstClr val="black">
                    <a:tint val="75000"/>
                  </a:prstClr>
                </a:solidFill>
                <a:latin typeface="Calibri" panose="020F0502020204030204"/>
              </a:rPr>
              <a:pPr defTabSz="228600" eaLnBrk="1" fontAlgn="auto" hangingPunct="1">
                <a:spcBef>
                  <a:spcPts val="0"/>
                </a:spcBef>
                <a:spcAft>
                  <a:spcPts val="0"/>
                </a:spcAft>
              </a:pPr>
              <a:t>24</a:t>
            </a:fld>
            <a:endParaRPr lang="en-US">
              <a:solidFill>
                <a:prstClr val="black">
                  <a:tint val="75000"/>
                </a:prstClr>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2B23107E-55E1-8D49-B198-2B7EC42690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0719" y="3934612"/>
            <a:ext cx="2918701" cy="2606412"/>
          </a:xfrm>
          <a:prstGeom prst="rect">
            <a:avLst/>
          </a:prstGeom>
        </p:spPr>
      </p:pic>
      <p:sp>
        <p:nvSpPr>
          <p:cNvPr id="5" name="TextBox 4">
            <a:extLst>
              <a:ext uri="{FF2B5EF4-FFF2-40B4-BE49-F238E27FC236}">
                <a16:creationId xmlns:a16="http://schemas.microsoft.com/office/drawing/2014/main" id="{D2F17E21-0BE1-1FA6-02EB-F8823D492788}"/>
              </a:ext>
            </a:extLst>
          </p:cNvPr>
          <p:cNvSpPr txBox="1"/>
          <p:nvPr/>
        </p:nvSpPr>
        <p:spPr>
          <a:xfrm>
            <a:off x="688779" y="899811"/>
            <a:ext cx="9655414" cy="4832092"/>
          </a:xfrm>
          <a:prstGeom prst="rect">
            <a:avLst/>
          </a:prstGeom>
          <a:noFill/>
        </p:spPr>
        <p:txBody>
          <a:bodyPr wrap="square">
            <a:spAutoFit/>
          </a:bodyPr>
          <a:lstStyle/>
          <a:p>
            <a:pPr algn="ctr" defTabSz="228600" eaLnBrk="1" hangingPunct="1">
              <a:spcBef>
                <a:spcPts val="0"/>
              </a:spcBef>
              <a:spcAft>
                <a:spcPts val="0"/>
              </a:spcAft>
            </a:pPr>
            <a:r>
              <a:rPr lang="en-US" sz="3600" b="1" dirty="0">
                <a:solidFill>
                  <a:prstClr val="black"/>
                </a:solidFill>
                <a:latin typeface="Josefin Sans" pitchFamily="2" charset="0"/>
              </a:rPr>
              <a:t>“La </a:t>
            </a:r>
            <a:r>
              <a:rPr lang="en-US" sz="3600" b="1" dirty="0" err="1">
                <a:solidFill>
                  <a:prstClr val="black"/>
                </a:solidFill>
                <a:latin typeface="Josefin Sans" pitchFamily="2" charset="0"/>
              </a:rPr>
              <a:t>creatividad</a:t>
            </a:r>
            <a:r>
              <a:rPr lang="en-US" sz="3600" b="1" dirty="0">
                <a:solidFill>
                  <a:prstClr val="black"/>
                </a:solidFill>
                <a:latin typeface="Josefin Sans" pitchFamily="2" charset="0"/>
              </a:rPr>
              <a:t> </a:t>
            </a:r>
            <a:r>
              <a:rPr lang="en-US" sz="3600" b="1" dirty="0" err="1">
                <a:solidFill>
                  <a:prstClr val="black"/>
                </a:solidFill>
                <a:latin typeface="Josefin Sans" pitchFamily="2" charset="0"/>
              </a:rPr>
              <a:t>abre</a:t>
            </a:r>
            <a:r>
              <a:rPr lang="en-US" sz="3600" b="1" dirty="0">
                <a:solidFill>
                  <a:prstClr val="black"/>
                </a:solidFill>
                <a:latin typeface="Josefin Sans" pitchFamily="2" charset="0"/>
              </a:rPr>
              <a:t> la </a:t>
            </a:r>
            <a:r>
              <a:rPr lang="en-US" sz="3600" b="1" dirty="0" err="1">
                <a:solidFill>
                  <a:prstClr val="black"/>
                </a:solidFill>
                <a:latin typeface="Josefin Sans" pitchFamily="2" charset="0"/>
              </a:rPr>
              <a:t>mente</a:t>
            </a:r>
            <a:r>
              <a:rPr lang="en-US" sz="3600" b="1" dirty="0">
                <a:solidFill>
                  <a:prstClr val="black"/>
                </a:solidFill>
                <a:latin typeface="Josefin Sans" pitchFamily="2" charset="0"/>
              </a:rPr>
              <a:t>.</a:t>
            </a:r>
          </a:p>
          <a:p>
            <a:pPr algn="ctr" defTabSz="228600" eaLnBrk="1" hangingPunct="1">
              <a:spcBef>
                <a:spcPts val="0"/>
              </a:spcBef>
              <a:spcAft>
                <a:spcPts val="0"/>
              </a:spcAft>
            </a:pPr>
            <a:r>
              <a:rPr lang="en-US" sz="3600" b="1" dirty="0">
                <a:solidFill>
                  <a:prstClr val="black"/>
                </a:solidFill>
                <a:latin typeface="Josefin Sans" pitchFamily="2" charset="0"/>
              </a:rPr>
              <a:t>Una Sociedad que ha </a:t>
            </a:r>
            <a:r>
              <a:rPr lang="en-US" sz="3600" b="1" dirty="0" err="1">
                <a:solidFill>
                  <a:prstClr val="black"/>
                </a:solidFill>
                <a:latin typeface="Josefin Sans" pitchFamily="2" charset="0"/>
              </a:rPr>
              <a:t>perdido</a:t>
            </a:r>
            <a:r>
              <a:rPr lang="en-US" sz="3600" b="1" dirty="0">
                <a:solidFill>
                  <a:prstClr val="black"/>
                </a:solidFill>
                <a:latin typeface="Josefin Sans" pitchFamily="2" charset="0"/>
              </a:rPr>
              <a:t> </a:t>
            </a:r>
            <a:r>
              <a:rPr lang="en-US" sz="3600" b="1" dirty="0" err="1">
                <a:solidFill>
                  <a:prstClr val="black"/>
                </a:solidFill>
                <a:latin typeface="Josefin Sans" pitchFamily="2" charset="0"/>
              </a:rPr>
              <a:t>el</a:t>
            </a:r>
            <a:r>
              <a:rPr lang="en-US" sz="3600" b="1" dirty="0">
                <a:solidFill>
                  <a:prstClr val="black"/>
                </a:solidFill>
                <a:latin typeface="Josefin Sans" pitchFamily="2" charset="0"/>
              </a:rPr>
              <a:t> </a:t>
            </a:r>
            <a:r>
              <a:rPr lang="en-US" sz="3600" b="1" dirty="0" err="1">
                <a:solidFill>
                  <a:prstClr val="black"/>
                </a:solidFill>
                <a:latin typeface="Josefin Sans" pitchFamily="2" charset="0"/>
              </a:rPr>
              <a:t>contacto</a:t>
            </a:r>
            <a:r>
              <a:rPr lang="en-US" sz="3600" b="1" dirty="0">
                <a:solidFill>
                  <a:prstClr val="black"/>
                </a:solidFill>
                <a:latin typeface="Josefin Sans" pitchFamily="2" charset="0"/>
              </a:rPr>
              <a:t> con </a:t>
            </a:r>
            <a:r>
              <a:rPr lang="en-US" sz="3600" b="1" dirty="0" err="1">
                <a:solidFill>
                  <a:prstClr val="black"/>
                </a:solidFill>
                <a:latin typeface="Josefin Sans" pitchFamily="2" charset="0"/>
              </a:rPr>
              <a:t>su</a:t>
            </a:r>
            <a:r>
              <a:rPr lang="en-US" sz="3600" b="1" dirty="0">
                <a:solidFill>
                  <a:prstClr val="black"/>
                </a:solidFill>
                <a:latin typeface="Josefin Sans" pitchFamily="2" charset="0"/>
              </a:rPr>
              <a:t> </a:t>
            </a:r>
            <a:r>
              <a:rPr lang="en-US" sz="3600" b="1" dirty="0" err="1">
                <a:solidFill>
                  <a:prstClr val="black"/>
                </a:solidFill>
                <a:latin typeface="Josefin Sans" pitchFamily="2" charset="0"/>
              </a:rPr>
              <a:t>creatividad</a:t>
            </a:r>
            <a:r>
              <a:rPr lang="en-US" sz="3600" b="1" dirty="0">
                <a:solidFill>
                  <a:prstClr val="black"/>
                </a:solidFill>
                <a:latin typeface="Josefin Sans" pitchFamily="2" charset="0"/>
              </a:rPr>
              <a:t> es </a:t>
            </a:r>
            <a:r>
              <a:rPr lang="en-US" sz="3600" b="1" dirty="0" err="1">
                <a:solidFill>
                  <a:prstClr val="black"/>
                </a:solidFill>
                <a:latin typeface="Josefin Sans" pitchFamily="2" charset="0"/>
              </a:rPr>
              <a:t>una</a:t>
            </a:r>
            <a:r>
              <a:rPr lang="en-US" sz="3600" b="1" dirty="0">
                <a:solidFill>
                  <a:prstClr val="black"/>
                </a:solidFill>
                <a:latin typeface="Josefin Sans" pitchFamily="2" charset="0"/>
              </a:rPr>
              <a:t> </a:t>
            </a:r>
            <a:r>
              <a:rPr lang="en-US" sz="3600" b="1" dirty="0" err="1">
                <a:solidFill>
                  <a:prstClr val="black"/>
                </a:solidFill>
                <a:latin typeface="Josefin Sans" pitchFamily="2" charset="0"/>
              </a:rPr>
              <a:t>sociedad</a:t>
            </a:r>
            <a:r>
              <a:rPr lang="en-US" sz="3600" b="1" dirty="0">
                <a:solidFill>
                  <a:prstClr val="black"/>
                </a:solidFill>
                <a:latin typeface="Josefin Sans" pitchFamily="2" charset="0"/>
              </a:rPr>
              <a:t> </a:t>
            </a:r>
            <a:r>
              <a:rPr lang="en-US" sz="3600" b="1" dirty="0" err="1">
                <a:solidFill>
                  <a:prstClr val="black"/>
                </a:solidFill>
                <a:latin typeface="Josefin Sans" pitchFamily="2" charset="0"/>
              </a:rPr>
              <a:t>aprisionada</a:t>
            </a:r>
            <a:r>
              <a:rPr lang="en-US" sz="3600" b="1" dirty="0">
                <a:solidFill>
                  <a:prstClr val="black"/>
                </a:solidFill>
                <a:latin typeface="Josefin Sans" pitchFamily="2" charset="0"/>
              </a:rPr>
              <a:t>, </a:t>
            </a:r>
            <a:r>
              <a:rPr lang="en-US" sz="3600" b="1" dirty="0" err="1">
                <a:solidFill>
                  <a:prstClr val="black"/>
                </a:solidFill>
                <a:latin typeface="Josefin Sans" pitchFamily="2" charset="0"/>
              </a:rPr>
              <a:t>creando</a:t>
            </a:r>
            <a:r>
              <a:rPr lang="en-US" sz="3600" b="1" dirty="0">
                <a:solidFill>
                  <a:prstClr val="black"/>
                </a:solidFill>
                <a:latin typeface="Josefin Sans" pitchFamily="2" charset="0"/>
              </a:rPr>
              <a:t> </a:t>
            </a:r>
            <a:r>
              <a:rPr lang="en-US" sz="3600" b="1" dirty="0" err="1">
                <a:solidFill>
                  <a:prstClr val="black"/>
                </a:solidFill>
                <a:latin typeface="Josefin Sans" pitchFamily="2" charset="0"/>
              </a:rPr>
              <a:t>generaciones</a:t>
            </a:r>
            <a:r>
              <a:rPr lang="en-US" sz="3600" b="1" dirty="0">
                <a:solidFill>
                  <a:prstClr val="black"/>
                </a:solidFill>
                <a:latin typeface="Josefin Sans" pitchFamily="2" charset="0"/>
              </a:rPr>
              <a:t> con la </a:t>
            </a:r>
            <a:r>
              <a:rPr lang="en-US" sz="3600" b="1" dirty="0" err="1">
                <a:solidFill>
                  <a:prstClr val="black"/>
                </a:solidFill>
                <a:latin typeface="Josefin Sans" pitchFamily="2" charset="0"/>
              </a:rPr>
              <a:t>mente</a:t>
            </a:r>
            <a:r>
              <a:rPr lang="en-US" sz="3600" b="1" dirty="0">
                <a:solidFill>
                  <a:prstClr val="black"/>
                </a:solidFill>
                <a:latin typeface="Josefin Sans" pitchFamily="2" charset="0"/>
              </a:rPr>
              <a:t> </a:t>
            </a:r>
            <a:r>
              <a:rPr lang="en-US" sz="3600" b="1" dirty="0" err="1">
                <a:solidFill>
                  <a:prstClr val="black"/>
                </a:solidFill>
                <a:latin typeface="Josefin Sans" pitchFamily="2" charset="0"/>
              </a:rPr>
              <a:t>totalmente</a:t>
            </a:r>
            <a:r>
              <a:rPr lang="en-US" sz="3600" b="1" dirty="0">
                <a:solidFill>
                  <a:prstClr val="black"/>
                </a:solidFill>
                <a:latin typeface="Josefin Sans" pitchFamily="2" charset="0"/>
              </a:rPr>
              <a:t> </a:t>
            </a:r>
            <a:r>
              <a:rPr lang="en-US" sz="3600" b="1" dirty="0" err="1">
                <a:solidFill>
                  <a:prstClr val="black"/>
                </a:solidFill>
                <a:latin typeface="Josefin Sans" pitchFamily="2" charset="0"/>
              </a:rPr>
              <a:t>cerrada</a:t>
            </a:r>
            <a:r>
              <a:rPr lang="en-US" sz="3600" b="1" dirty="0">
                <a:solidFill>
                  <a:prstClr val="black"/>
                </a:solidFill>
                <a:latin typeface="Josefin Sans" pitchFamily="2" charset="0"/>
              </a:rPr>
              <a:t>. La </a:t>
            </a:r>
            <a:r>
              <a:rPr lang="en-US" sz="3600" b="1" dirty="0" err="1">
                <a:solidFill>
                  <a:prstClr val="black"/>
                </a:solidFill>
                <a:latin typeface="Josefin Sans" pitchFamily="2" charset="0"/>
              </a:rPr>
              <a:t>creatividad</a:t>
            </a:r>
            <a:r>
              <a:rPr lang="en-US" sz="3600" b="1" dirty="0">
                <a:solidFill>
                  <a:prstClr val="black"/>
                </a:solidFill>
                <a:latin typeface="Josefin Sans" pitchFamily="2" charset="0"/>
              </a:rPr>
              <a:t> a</a:t>
            </a:r>
            <a:r>
              <a:rPr lang="es-ES" sz="3600" b="1" dirty="0" err="1">
                <a:solidFill>
                  <a:prstClr val="black"/>
                </a:solidFill>
                <a:latin typeface="Josefin Sans" pitchFamily="2" charset="0"/>
              </a:rPr>
              <a:t>mplía</a:t>
            </a:r>
            <a:r>
              <a:rPr lang="es-ES" sz="3600" b="1" dirty="0">
                <a:solidFill>
                  <a:prstClr val="black"/>
                </a:solidFill>
                <a:latin typeface="Josefin Sans" pitchFamily="2" charset="0"/>
              </a:rPr>
              <a:t> nuestras perspectivas y puede ayudarnos a superar los prejuicios</a:t>
            </a:r>
            <a:r>
              <a:rPr lang="en-US" sz="3600" b="1" dirty="0">
                <a:solidFill>
                  <a:prstClr val="black"/>
                </a:solidFill>
                <a:latin typeface="Josefin Sans" pitchFamily="2" charset="0"/>
              </a:rPr>
              <a:t>.”</a:t>
            </a:r>
          </a:p>
          <a:p>
            <a:pPr defTabSz="228600" eaLnBrk="1" hangingPunct="1">
              <a:spcBef>
                <a:spcPts val="0"/>
              </a:spcBef>
              <a:spcAft>
                <a:spcPts val="0"/>
              </a:spcAft>
            </a:pPr>
            <a:endParaRPr lang="en-US" sz="3600" b="1" dirty="0">
              <a:solidFill>
                <a:prstClr val="black"/>
              </a:solidFill>
              <a:latin typeface="Josefin Sans" pitchFamily="2" charset="0"/>
            </a:endParaRPr>
          </a:p>
          <a:p>
            <a:pPr defTabSz="228600" eaLnBrk="1" hangingPunct="1">
              <a:spcBef>
                <a:spcPts val="0"/>
              </a:spcBef>
              <a:spcAft>
                <a:spcPts val="0"/>
              </a:spcAft>
            </a:pPr>
            <a:r>
              <a:rPr lang="en-US" sz="2000" dirty="0">
                <a:solidFill>
                  <a:prstClr val="black"/>
                </a:solidFill>
                <a:latin typeface="Josefin Sans" pitchFamily="2" charset="0"/>
              </a:rPr>
              <a:t>- </a:t>
            </a:r>
            <a:r>
              <a:rPr lang="es-ES" sz="2000" dirty="0">
                <a:solidFill>
                  <a:prstClr val="black"/>
                </a:solidFill>
                <a:latin typeface="Josefin Sans" pitchFamily="2" charset="0"/>
              </a:rPr>
              <a:t>El Consejo Nacional de la Juventud de Irlanda</a:t>
            </a:r>
            <a:endParaRPr lang="en-US" sz="2000" dirty="0">
              <a:solidFill>
                <a:prstClr val="black"/>
              </a:solidFill>
              <a:latin typeface="Josefin Sans" pitchFamily="2" charset="0"/>
            </a:endParaRPr>
          </a:p>
        </p:txBody>
      </p:sp>
    </p:spTree>
    <p:extLst>
      <p:ext uri="{BB962C8B-B14F-4D97-AF65-F5344CB8AC3E}">
        <p14:creationId xmlns:p14="http://schemas.microsoft.com/office/powerpoint/2010/main" val="3836489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9996DC-AC48-7A46-91DD-D75681EE8ABE}"/>
              </a:ext>
            </a:extLst>
          </p:cNvPr>
          <p:cNvSpPr/>
          <p:nvPr/>
        </p:nvSpPr>
        <p:spPr>
          <a:xfrm rot="10800000" flipV="1">
            <a:off x="11440045" y="1"/>
            <a:ext cx="750368" cy="6857999"/>
          </a:xfrm>
          <a:prstGeom prst="rect">
            <a:avLst/>
          </a:prstGeom>
          <a:solidFill>
            <a:srgbClr val="FEC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8" name="Rectangle 7">
            <a:extLst>
              <a:ext uri="{FF2B5EF4-FFF2-40B4-BE49-F238E27FC236}">
                <a16:creationId xmlns:a16="http://schemas.microsoft.com/office/drawing/2014/main" id="{AAC216DF-3FE9-3C4D-8D65-21F1304C9DCC}"/>
              </a:ext>
            </a:extLst>
          </p:cNvPr>
          <p:cNvSpPr/>
          <p:nvPr/>
        </p:nvSpPr>
        <p:spPr>
          <a:xfrm>
            <a:off x="4392837" y="443567"/>
            <a:ext cx="6853290" cy="5970865"/>
          </a:xfrm>
          <a:prstGeom prst="rect">
            <a:avLst/>
          </a:prstGeom>
          <a:solidFill>
            <a:schemeClr val="bg1"/>
          </a:solidFill>
        </p:spPr>
        <p:txBody>
          <a:bodyPr wrap="square">
            <a:spAutoFit/>
          </a:bodyPr>
          <a:lstStyle/>
          <a:p>
            <a:pPr algn="ctr"/>
            <a:r>
              <a:rPr lang="es-ES" sz="3600" b="1" dirty="0">
                <a:latin typeface="Josefin Sans" pitchFamily="2" charset="0"/>
              </a:rPr>
              <a:t>Conectando los sectores Arte, Cultura y Salud.</a:t>
            </a:r>
          </a:p>
          <a:p>
            <a:pPr algn="ctr"/>
            <a:endParaRPr lang="en-US" sz="2200" b="1" dirty="0">
              <a:latin typeface="Josefin Sans" pitchFamily="2" charset="0"/>
            </a:endParaRPr>
          </a:p>
          <a:p>
            <a:pPr algn="ctr"/>
            <a:r>
              <a:rPr lang="en-US" b="1" dirty="0" err="1">
                <a:latin typeface="Josefin Sans" pitchFamily="2" charset="0"/>
              </a:rPr>
              <a:t>Arte</a:t>
            </a:r>
            <a:r>
              <a:rPr lang="en-US" b="1" dirty="0">
                <a:latin typeface="Josefin Sans" pitchFamily="2" charset="0"/>
              </a:rPr>
              <a:t> y </a:t>
            </a:r>
            <a:r>
              <a:rPr lang="en-US" b="1" dirty="0" err="1">
                <a:latin typeface="Josefin Sans" pitchFamily="2" charset="0"/>
              </a:rPr>
              <a:t>cultura</a:t>
            </a:r>
            <a:r>
              <a:rPr lang="en-US" b="1" dirty="0">
                <a:latin typeface="Josefin Sans" pitchFamily="2" charset="0"/>
              </a:rPr>
              <a:t> </a:t>
            </a:r>
            <a:r>
              <a:rPr lang="en-US" b="1" dirty="0" err="1">
                <a:latin typeface="Josefin Sans" pitchFamily="2" charset="0"/>
              </a:rPr>
              <a:t>pueden</a:t>
            </a:r>
            <a:r>
              <a:rPr lang="en-US" b="1" dirty="0">
                <a:latin typeface="Josefin Sans" pitchFamily="2" charset="0"/>
              </a:rPr>
              <a:t>, y </a:t>
            </a:r>
            <a:r>
              <a:rPr lang="en-US" b="1" dirty="0" err="1">
                <a:latin typeface="Josefin Sans" pitchFamily="2" charset="0"/>
              </a:rPr>
              <a:t>deben</a:t>
            </a:r>
            <a:r>
              <a:rPr lang="en-US" b="1" dirty="0">
                <a:latin typeface="Josefin Sans" pitchFamily="2" charset="0"/>
              </a:rPr>
              <a:t>, </a:t>
            </a:r>
            <a:r>
              <a:rPr lang="en-US" b="1" dirty="0" err="1">
                <a:latin typeface="Josefin Sans" pitchFamily="2" charset="0"/>
              </a:rPr>
              <a:t>ir</a:t>
            </a:r>
            <a:r>
              <a:rPr lang="en-US" b="1" dirty="0">
                <a:latin typeface="Josefin Sans" pitchFamily="2" charset="0"/>
              </a:rPr>
              <a:t> de la mano.  La </a:t>
            </a:r>
            <a:r>
              <a:rPr lang="en-US" b="1" dirty="0" err="1">
                <a:latin typeface="Josefin Sans" pitchFamily="2" charset="0"/>
              </a:rPr>
              <a:t>arte-terapia</a:t>
            </a:r>
            <a:r>
              <a:rPr lang="en-US" b="1" dirty="0">
                <a:latin typeface="Josefin Sans" pitchFamily="2" charset="0"/>
              </a:rPr>
              <a:t> </a:t>
            </a:r>
            <a:r>
              <a:rPr lang="en-US" b="1" dirty="0" err="1">
                <a:latin typeface="Josefin Sans" pitchFamily="2" charset="0"/>
              </a:rPr>
              <a:t>puede</a:t>
            </a:r>
            <a:r>
              <a:rPr lang="en-US" b="1" dirty="0">
                <a:latin typeface="Josefin Sans" pitchFamily="2" charset="0"/>
              </a:rPr>
              <a:t> </a:t>
            </a:r>
            <a:r>
              <a:rPr lang="en-US" b="1" dirty="0" err="1">
                <a:latin typeface="Josefin Sans" pitchFamily="2" charset="0"/>
              </a:rPr>
              <a:t>permitir</a:t>
            </a:r>
            <a:r>
              <a:rPr lang="en-US" b="1" dirty="0">
                <a:latin typeface="Josefin Sans" pitchFamily="2" charset="0"/>
              </a:rPr>
              <a:t> a las personas </a:t>
            </a:r>
            <a:r>
              <a:rPr lang="en-US" b="1" dirty="0" err="1">
                <a:latin typeface="Josefin Sans" pitchFamily="2" charset="0"/>
              </a:rPr>
              <a:t>expresar</a:t>
            </a:r>
            <a:r>
              <a:rPr lang="en-US" b="1" dirty="0">
                <a:latin typeface="Josefin Sans" pitchFamily="2" charset="0"/>
              </a:rPr>
              <a:t> sus </a:t>
            </a:r>
            <a:r>
              <a:rPr lang="en-US" b="1" dirty="0" err="1">
                <a:latin typeface="Josefin Sans" pitchFamily="2" charset="0"/>
              </a:rPr>
              <a:t>emociones</a:t>
            </a:r>
            <a:r>
              <a:rPr lang="en-US" b="1" dirty="0">
                <a:latin typeface="Josefin Sans" pitchFamily="2" charset="0"/>
              </a:rPr>
              <a:t> </a:t>
            </a:r>
            <a:r>
              <a:rPr lang="en-US" b="1" dirty="0" err="1">
                <a:latin typeface="Josefin Sans" pitchFamily="2" charset="0"/>
              </a:rPr>
              <a:t>libremente</a:t>
            </a:r>
            <a:r>
              <a:rPr lang="en-US" b="1" dirty="0">
                <a:latin typeface="Josefin Sans" pitchFamily="2" charset="0"/>
              </a:rPr>
              <a:t> sin </a:t>
            </a:r>
            <a:r>
              <a:rPr lang="en-US" b="1" dirty="0" err="1">
                <a:latin typeface="Josefin Sans" pitchFamily="2" charset="0"/>
              </a:rPr>
              <a:t>necesidad</a:t>
            </a:r>
            <a:r>
              <a:rPr lang="en-US" b="1" dirty="0">
                <a:latin typeface="Josefin Sans" pitchFamily="2" charset="0"/>
              </a:rPr>
              <a:t> de palabras. </a:t>
            </a:r>
          </a:p>
          <a:p>
            <a:pPr algn="ctr"/>
            <a:endParaRPr lang="en-US" b="1" dirty="0">
              <a:latin typeface="Josefin Sans" pitchFamily="2" charset="0"/>
            </a:endParaRPr>
          </a:p>
          <a:p>
            <a:pPr algn="ctr"/>
            <a:r>
              <a:rPr lang="en-US" b="1" dirty="0">
                <a:latin typeface="Josefin Sans" pitchFamily="2" charset="0"/>
              </a:rPr>
              <a:t>Los </a:t>
            </a:r>
            <a:r>
              <a:rPr lang="en-US" b="1" dirty="0" err="1">
                <a:latin typeface="Josefin Sans" pitchFamily="2" charset="0"/>
              </a:rPr>
              <a:t>mismo</a:t>
            </a:r>
            <a:r>
              <a:rPr lang="en-US" b="1" dirty="0">
                <a:latin typeface="Josefin Sans" pitchFamily="2" charset="0"/>
              </a:rPr>
              <a:t> para la </a:t>
            </a:r>
            <a:r>
              <a:rPr lang="en-US" b="1" dirty="0" err="1">
                <a:latin typeface="Josefin Sans" pitchFamily="2" charset="0"/>
              </a:rPr>
              <a:t>músico-terapia</a:t>
            </a:r>
            <a:r>
              <a:rPr lang="en-US" b="1" dirty="0">
                <a:latin typeface="Josefin Sans" pitchFamily="2" charset="0"/>
              </a:rPr>
              <a:t>..</a:t>
            </a:r>
          </a:p>
          <a:p>
            <a:pPr algn="ctr"/>
            <a:endParaRPr lang="en-US" b="1" dirty="0">
              <a:latin typeface="Josefin Sans" pitchFamily="2" charset="0"/>
            </a:endParaRPr>
          </a:p>
          <a:p>
            <a:pPr algn="ctr"/>
            <a:r>
              <a:rPr lang="es-ES" b="1" dirty="0">
                <a:latin typeface="Josefin Sans" pitchFamily="2" charset="0"/>
              </a:rPr>
              <a:t>Incluso si la persona sólo está observando una obra de teatro, un concierto o viendo una obra de arte, puede darle un espacio para alejarse de los problemas que puede estar tratando en la vida cotidiana. </a:t>
            </a:r>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dirty="0">
              <a:latin typeface="Josefin Sans" pitchFamily="2" charset="0"/>
            </a:endParaRPr>
          </a:p>
        </p:txBody>
      </p:sp>
      <p:pic>
        <p:nvPicPr>
          <p:cNvPr id="28" name="Picture 27" descr="A picture containing text, handwear&#10;&#10;Description automatically generated">
            <a:extLst>
              <a:ext uri="{FF2B5EF4-FFF2-40B4-BE49-F238E27FC236}">
                <a16:creationId xmlns:a16="http://schemas.microsoft.com/office/drawing/2014/main" id="{2A861300-589C-4504-B683-D8432F537FA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174" b="4423"/>
          <a:stretch/>
        </p:blipFill>
        <p:spPr>
          <a:xfrm>
            <a:off x="160320" y="0"/>
            <a:ext cx="4038600" cy="2530836"/>
          </a:xfrm>
          <a:prstGeom prst="rect">
            <a:avLst/>
          </a:prstGeom>
        </p:spPr>
      </p:pic>
      <p:pic>
        <p:nvPicPr>
          <p:cNvPr id="31" name="Picture 30" descr="A picture containing text, table, person, dining table&#10;&#10;Description automatically generated">
            <a:extLst>
              <a:ext uri="{FF2B5EF4-FFF2-40B4-BE49-F238E27FC236}">
                <a16:creationId xmlns:a16="http://schemas.microsoft.com/office/drawing/2014/main" id="{59CCC9FE-B533-44B1-81A0-406C0591E45E}"/>
              </a:ext>
            </a:extLst>
          </p:cNvPr>
          <p:cNvPicPr>
            <a:picLocks noChangeAspect="1"/>
          </p:cNvPicPr>
          <p:nvPr/>
        </p:nvPicPr>
        <p:blipFill rotWithShape="1">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150" b="11980"/>
          <a:stretch/>
        </p:blipFill>
        <p:spPr>
          <a:xfrm>
            <a:off x="160320" y="2645926"/>
            <a:ext cx="4038600" cy="2071991"/>
          </a:xfrm>
          <a:prstGeom prst="rect">
            <a:avLst/>
          </a:prstGeom>
        </p:spPr>
      </p:pic>
      <p:pic>
        <p:nvPicPr>
          <p:cNvPr id="33" name="Picture 32" descr="A picture containing text, piano, indoor, black&#10;&#10;Description automatically generated">
            <a:extLst>
              <a:ext uri="{FF2B5EF4-FFF2-40B4-BE49-F238E27FC236}">
                <a16:creationId xmlns:a16="http://schemas.microsoft.com/office/drawing/2014/main" id="{B16A0FB9-92F6-45D5-BE86-1A0207E6EBC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22103"/>
          <a:stretch/>
        </p:blipFill>
        <p:spPr>
          <a:xfrm>
            <a:off x="169912" y="4844375"/>
            <a:ext cx="4029008" cy="1906622"/>
          </a:xfrm>
          <a:prstGeom prst="rect">
            <a:avLst/>
          </a:prstGeom>
        </p:spPr>
      </p:pic>
      <p:pic>
        <p:nvPicPr>
          <p:cNvPr id="4" name="Picture 3" descr="Icon&#10;&#10;Description automatically generated">
            <a:extLst>
              <a:ext uri="{FF2B5EF4-FFF2-40B4-BE49-F238E27FC236}">
                <a16:creationId xmlns:a16="http://schemas.microsoft.com/office/drawing/2014/main" id="{95D52A2D-3901-E72A-AD6D-E220DBDF1B2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94615" y="4844375"/>
            <a:ext cx="2990336" cy="1664392"/>
          </a:xfrm>
          <a:prstGeom prst="rect">
            <a:avLst/>
          </a:prstGeom>
        </p:spPr>
      </p:pic>
    </p:spTree>
    <p:extLst>
      <p:ext uri="{BB962C8B-B14F-4D97-AF65-F5344CB8AC3E}">
        <p14:creationId xmlns:p14="http://schemas.microsoft.com/office/powerpoint/2010/main" val="404621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099621-C705-856E-F3E1-2958769C8CFC}"/>
              </a:ext>
            </a:extLst>
          </p:cNvPr>
          <p:cNvSpPr>
            <a:spLocks noGrp="1"/>
          </p:cNvSpPr>
          <p:nvPr>
            <p:ph type="sldNum" sz="quarter" idx="12"/>
          </p:nvPr>
        </p:nvSpPr>
        <p:spPr/>
        <p:txBody>
          <a:bodyPr/>
          <a:lstStyle/>
          <a:p>
            <a:fld id="{48F63A3B-78C7-47BE-AE5E-E10140E04643}" type="slidenum">
              <a:rPr lang="en-US" smtClean="0"/>
              <a:t>26</a:t>
            </a:fld>
            <a:endParaRPr lang="en-US"/>
          </a:p>
        </p:txBody>
      </p:sp>
      <p:sp>
        <p:nvSpPr>
          <p:cNvPr id="5" name="TextBox 4">
            <a:extLst>
              <a:ext uri="{FF2B5EF4-FFF2-40B4-BE49-F238E27FC236}">
                <a16:creationId xmlns:a16="http://schemas.microsoft.com/office/drawing/2014/main" id="{FC2B8DDC-8761-8A5F-1027-1E422B02BCDB}"/>
              </a:ext>
            </a:extLst>
          </p:cNvPr>
          <p:cNvSpPr txBox="1"/>
          <p:nvPr/>
        </p:nvSpPr>
        <p:spPr>
          <a:xfrm>
            <a:off x="80053" y="797317"/>
            <a:ext cx="6826207" cy="5646418"/>
          </a:xfrm>
          <a:prstGeom prst="rect">
            <a:avLst/>
          </a:prstGeom>
          <a:noFill/>
        </p:spPr>
        <p:txBody>
          <a:bodyPr wrap="square" rtlCol="0">
            <a:spAutoFit/>
          </a:bodyPr>
          <a:lstStyle/>
          <a:p>
            <a:pPr>
              <a:lnSpc>
                <a:spcPct val="115000"/>
              </a:lnSpc>
              <a:spcAft>
                <a:spcPts val="500"/>
              </a:spcAft>
            </a:pPr>
            <a:r>
              <a:rPr lang="es-ES" sz="2000" dirty="0">
                <a:latin typeface="Josefin Sans" pitchFamily="2" charset="0"/>
                <a:ea typeface="Calibri" panose="020F0502020204030204" pitchFamily="34" charset="0"/>
                <a:cs typeface="Times New Roman" panose="02020603050405020304" pitchFamily="18" charset="0"/>
              </a:rPr>
              <a:t>El servicio de prescripción social </a:t>
            </a:r>
            <a:r>
              <a:rPr lang="es-ES" sz="2000" dirty="0" err="1">
                <a:latin typeface="Josefin Sans" pitchFamily="2" charset="0"/>
                <a:ea typeface="Calibri" panose="020F0502020204030204" pitchFamily="34" charset="0"/>
                <a:cs typeface="Times New Roman" panose="02020603050405020304" pitchFamily="18" charset="0"/>
              </a:rPr>
              <a:t>Flourish</a:t>
            </a:r>
            <a:r>
              <a:rPr lang="es-ES" sz="2000" dirty="0">
                <a:latin typeface="Josefin Sans" pitchFamily="2" charset="0"/>
                <a:ea typeface="Calibri" panose="020F0502020204030204" pitchFamily="34" charset="0"/>
                <a:cs typeface="Times New Roman" panose="02020603050405020304" pitchFamily="18" charset="0"/>
              </a:rPr>
              <a:t> en Mayo, Irlanda, organiza una serie de talleres de arte y bienestar. Mediante el desarrollo del amor por la música, la escritura, la poesía, la artesanía, el arte del movimiento, etc. </a:t>
            </a:r>
            <a:r>
              <a:rPr lang="es-ES" sz="2000" dirty="0" err="1">
                <a:latin typeface="Josefin Sans" pitchFamily="2" charset="0"/>
                <a:ea typeface="Calibri" panose="020F0502020204030204" pitchFamily="34" charset="0"/>
                <a:cs typeface="Times New Roman" panose="02020603050405020304" pitchFamily="18" charset="0"/>
              </a:rPr>
              <a:t>Flourish</a:t>
            </a:r>
            <a:r>
              <a:rPr lang="es-ES" sz="2000" dirty="0">
                <a:latin typeface="Josefin Sans" pitchFamily="2" charset="0"/>
                <a:ea typeface="Calibri" panose="020F0502020204030204" pitchFamily="34" charset="0"/>
                <a:cs typeface="Times New Roman" panose="02020603050405020304" pitchFamily="18" charset="0"/>
              </a:rPr>
              <a:t> ayuda a las personas a aumentar su sensación de alegría y a mejorar su salud. </a:t>
            </a:r>
          </a:p>
          <a:p>
            <a:pPr>
              <a:lnSpc>
                <a:spcPct val="115000"/>
              </a:lnSpc>
              <a:spcAft>
                <a:spcPts val="500"/>
              </a:spcAft>
            </a:pPr>
            <a:endParaRPr lang="en-GB" sz="2000" dirty="0">
              <a:latin typeface="Josefin Sans" pitchFamily="2" charset="0"/>
              <a:ea typeface="Calibri" panose="020F0502020204030204" pitchFamily="34" charset="0"/>
              <a:cs typeface="Times New Roman" panose="02020603050405020304" pitchFamily="18" charset="0"/>
            </a:endParaRPr>
          </a:p>
          <a:p>
            <a:pPr>
              <a:lnSpc>
                <a:spcPct val="115000"/>
              </a:lnSpc>
              <a:spcAft>
                <a:spcPts val="500"/>
              </a:spcAft>
            </a:pPr>
            <a:r>
              <a:rPr lang="en-US" sz="2000" dirty="0">
                <a:latin typeface="Josefin Sans" pitchFamily="2" charset="0"/>
                <a:ea typeface="Calibri" panose="020F0502020204030204" pitchFamily="34" charset="0"/>
                <a:cs typeface="Times New Roman" panose="02020603050405020304" pitchFamily="18" charset="0"/>
              </a:rPr>
              <a:t>The Flourish Social Prescribing service in Mayo, Ireland run an Arts and Wellbeing workshop series. Through developing a love of music, writing, poetry, craft making, movement art etc. Flourish helps people to enhance their sense of joy and improve their health. </a:t>
            </a:r>
            <a:endParaRPr lang="en-GB" sz="2000" dirty="0">
              <a:latin typeface="Josefin Sans" pitchFamily="2" charset="0"/>
              <a:ea typeface="Calibri" panose="020F0502020204030204" pitchFamily="34" charset="0"/>
              <a:cs typeface="Times New Roman" panose="02020603050405020304" pitchFamily="18" charset="0"/>
            </a:endParaRPr>
          </a:p>
          <a:p>
            <a:pPr>
              <a:lnSpc>
                <a:spcPct val="115000"/>
              </a:lnSpc>
              <a:spcAft>
                <a:spcPts val="500"/>
              </a:spcAft>
            </a:pPr>
            <a:r>
              <a:rPr lang="es-ES" sz="2000" dirty="0">
                <a:latin typeface="Josefin Sans" pitchFamily="2" charset="0"/>
                <a:ea typeface="Calibri" panose="020F0502020204030204" pitchFamily="34" charset="0"/>
                <a:cs typeface="Times New Roman" panose="02020603050405020304" pitchFamily="18" charset="0"/>
              </a:rPr>
              <a:t>Las clases incluyen poesía, arte, percusión, movimiento, fundición con agujas y mucho más.</a:t>
            </a:r>
          </a:p>
          <a:p>
            <a:pPr>
              <a:lnSpc>
                <a:spcPct val="115000"/>
              </a:lnSpc>
              <a:spcAft>
                <a:spcPts val="500"/>
              </a:spcAft>
            </a:pPr>
            <a:endParaRPr lang="es-ES" sz="2000" dirty="0">
              <a:latin typeface="Josefin Sans" pitchFamily="2" charset="0"/>
              <a:ea typeface="Calibri" panose="020F0502020204030204" pitchFamily="34" charset="0"/>
              <a:cs typeface="Times New Roman" panose="02020603050405020304" pitchFamily="18" charset="0"/>
            </a:endParaRPr>
          </a:p>
        </p:txBody>
      </p:sp>
      <p:pic>
        <p:nvPicPr>
          <p:cNvPr id="7" name="Picture 6" descr="Graphical user interface, website&#10;&#10;Description automatically generated">
            <a:extLst>
              <a:ext uri="{FF2B5EF4-FFF2-40B4-BE49-F238E27FC236}">
                <a16:creationId xmlns:a16="http://schemas.microsoft.com/office/drawing/2014/main" id="{2E273971-9C31-140F-7328-A92BDE8FE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758" y="726989"/>
            <a:ext cx="4682181" cy="5404023"/>
          </a:xfrm>
          <a:prstGeom prst="rect">
            <a:avLst/>
          </a:prstGeom>
        </p:spPr>
      </p:pic>
      <p:sp>
        <p:nvSpPr>
          <p:cNvPr id="3" name="TextBox 2">
            <a:extLst>
              <a:ext uri="{FF2B5EF4-FFF2-40B4-BE49-F238E27FC236}">
                <a16:creationId xmlns:a16="http://schemas.microsoft.com/office/drawing/2014/main" id="{EB5260F9-B10E-51B0-8E3A-EC994B4F1B7F}"/>
              </a:ext>
            </a:extLst>
          </p:cNvPr>
          <p:cNvSpPr txBox="1"/>
          <p:nvPr/>
        </p:nvSpPr>
        <p:spPr>
          <a:xfrm>
            <a:off x="0" y="60322"/>
            <a:ext cx="10164932"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Estudio</a:t>
            </a:r>
            <a:r>
              <a:rPr lang="en-US" sz="3600" b="1" dirty="0">
                <a:latin typeface="Amatic SC" panose="00000500000000000000" pitchFamily="2" charset="-79"/>
                <a:cs typeface="Amatic SC" panose="00000500000000000000" pitchFamily="2" charset="-79"/>
              </a:rPr>
              <a:t> de </a:t>
            </a:r>
            <a:r>
              <a:rPr lang="en-US" sz="3600" b="1" dirty="0" err="1">
                <a:latin typeface="Amatic SC" panose="00000500000000000000" pitchFamily="2" charset="-79"/>
                <a:cs typeface="Amatic SC" panose="00000500000000000000" pitchFamily="2" charset="-79"/>
              </a:rPr>
              <a:t>casos</a:t>
            </a:r>
            <a:r>
              <a:rPr lang="en-US" sz="3600" b="1" dirty="0">
                <a:latin typeface="Amatic SC" panose="00000500000000000000" pitchFamily="2" charset="-79"/>
                <a:cs typeface="Amatic SC" panose="00000500000000000000" pitchFamily="2" charset="-79"/>
              </a:rPr>
              <a:t> – Flourish Social Prescribing. Mayo, </a:t>
            </a:r>
            <a:r>
              <a:rPr lang="en-US" sz="3600" b="1" dirty="0" err="1">
                <a:latin typeface="Amatic SC" panose="00000500000000000000" pitchFamily="2" charset="-79"/>
                <a:cs typeface="Amatic SC" panose="00000500000000000000" pitchFamily="2" charset="-79"/>
              </a:rPr>
              <a:t>Irlanda</a:t>
            </a:r>
            <a:r>
              <a:rPr lang="en-US" sz="3600" b="1" dirty="0">
                <a:latin typeface="Amatic SC" panose="00000500000000000000" pitchFamily="2" charset="-79"/>
                <a:cs typeface="Amatic SC" panose="00000500000000000000" pitchFamily="2" charset="-79"/>
              </a:rPr>
              <a:t> </a:t>
            </a:r>
            <a:endParaRPr lang="en-IE" sz="3600" b="1" dirty="0">
              <a:latin typeface="Amatic SC" panose="00000500000000000000" pitchFamily="2" charset="-79"/>
              <a:cs typeface="Amatic SC" panose="00000500000000000000" pitchFamily="2" charset="-79"/>
            </a:endParaRPr>
          </a:p>
        </p:txBody>
      </p:sp>
      <p:sp>
        <p:nvSpPr>
          <p:cNvPr id="10" name="TextBox 9">
            <a:extLst>
              <a:ext uri="{FF2B5EF4-FFF2-40B4-BE49-F238E27FC236}">
                <a16:creationId xmlns:a16="http://schemas.microsoft.com/office/drawing/2014/main" id="{AC229AD5-1073-6DCC-F4EF-A417FBB3C4BB}"/>
              </a:ext>
            </a:extLst>
          </p:cNvPr>
          <p:cNvSpPr txBox="1"/>
          <p:nvPr/>
        </p:nvSpPr>
        <p:spPr>
          <a:xfrm>
            <a:off x="6906260" y="6255521"/>
            <a:ext cx="6151880" cy="292259"/>
          </a:xfrm>
          <a:prstGeom prst="rect">
            <a:avLst/>
          </a:prstGeom>
          <a:noFill/>
        </p:spPr>
        <p:txBody>
          <a:bodyPr wrap="square">
            <a:spAutoFit/>
          </a:bodyPr>
          <a:lstStyle/>
          <a:p>
            <a:pPr>
              <a:lnSpc>
                <a:spcPct val="115000"/>
              </a:lnSpc>
              <a:spcAft>
                <a:spcPts val="500"/>
              </a:spcAft>
            </a:pPr>
            <a:r>
              <a:rPr lang="en-IE" sz="1200" dirty="0">
                <a:solidFill>
                  <a:srgbClr val="FFC652"/>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Fuente: https://www.facebook.com/TFCCastlebar/</a:t>
            </a:r>
            <a:endParaRPr lang="en-IE" sz="1200" dirty="0">
              <a:solidFill>
                <a:srgbClr val="FFC65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54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4868-C795-CF89-D1BB-05FADAF3D32A}"/>
              </a:ext>
            </a:extLst>
          </p:cNvPr>
          <p:cNvSpPr>
            <a:spLocks noGrp="1"/>
          </p:cNvSpPr>
          <p:nvPr>
            <p:ph type="sldNum" sz="quarter" idx="12"/>
          </p:nvPr>
        </p:nvSpPr>
        <p:spPr/>
        <p:txBody>
          <a:bodyPr/>
          <a:lstStyle/>
          <a:p>
            <a:fld id="{48F63A3B-78C7-47BE-AE5E-E10140E04643}" type="slidenum">
              <a:rPr lang="en-US" smtClean="0"/>
              <a:t>27</a:t>
            </a:fld>
            <a:endParaRPr lang="en-US"/>
          </a:p>
        </p:txBody>
      </p:sp>
      <p:sp>
        <p:nvSpPr>
          <p:cNvPr id="5" name="TextBox 4">
            <a:extLst>
              <a:ext uri="{FF2B5EF4-FFF2-40B4-BE49-F238E27FC236}">
                <a16:creationId xmlns:a16="http://schemas.microsoft.com/office/drawing/2014/main" id="{50A099E1-43F1-ED0C-EECE-C4B52CB76D10}"/>
              </a:ext>
            </a:extLst>
          </p:cNvPr>
          <p:cNvSpPr txBox="1"/>
          <p:nvPr/>
        </p:nvSpPr>
        <p:spPr>
          <a:xfrm>
            <a:off x="0" y="60322"/>
            <a:ext cx="7590747" cy="646331"/>
          </a:xfrm>
          <a:prstGeom prst="rect">
            <a:avLst/>
          </a:prstGeom>
          <a:solidFill>
            <a:srgbClr val="FFC652"/>
          </a:solidFill>
        </p:spPr>
        <p:txBody>
          <a:bodyPr wrap="square" rtlCol="0">
            <a:spAutoFit/>
          </a:bodyPr>
          <a:lstStyle/>
          <a:p>
            <a:r>
              <a:rPr lang="fr-FR" sz="3600" b="1" dirty="0" err="1">
                <a:latin typeface="Amatic SC" panose="00000500000000000000" pitchFamily="2" charset="-79"/>
                <a:cs typeface="Amatic SC" panose="00000500000000000000" pitchFamily="2" charset="-79"/>
              </a:rPr>
              <a:t>Visión</a:t>
            </a:r>
            <a:r>
              <a:rPr lang="fr-FR" sz="3600" b="1" dirty="0">
                <a:latin typeface="Amatic SC" panose="00000500000000000000" pitchFamily="2" charset="-79"/>
                <a:cs typeface="Amatic SC" panose="00000500000000000000" pitchFamily="2" charset="-79"/>
              </a:rPr>
              <a:t> y </a:t>
            </a:r>
            <a:r>
              <a:rPr lang="fr-FR" sz="3600" b="1" dirty="0" err="1">
                <a:latin typeface="Amatic SC" panose="00000500000000000000" pitchFamily="2" charset="-79"/>
                <a:cs typeface="Amatic SC" panose="00000500000000000000" pitchFamily="2" charset="-79"/>
              </a:rPr>
              <a:t>valores</a:t>
            </a:r>
            <a:r>
              <a:rPr lang="fr-FR" sz="3600" b="1" dirty="0">
                <a:latin typeface="Amatic SC" panose="00000500000000000000" pitchFamily="2" charset="-79"/>
                <a:cs typeface="Amatic SC" panose="00000500000000000000" pitchFamily="2" charset="-79"/>
              </a:rPr>
              <a:t> de POLE Culture &amp; Santé, Francia</a:t>
            </a:r>
            <a:endParaRPr lang="en-IE" sz="3600" b="1" dirty="0">
              <a:latin typeface="Amatic SC" panose="00000500000000000000" pitchFamily="2" charset="-79"/>
              <a:cs typeface="Amatic SC" panose="00000500000000000000" pitchFamily="2" charset="-79"/>
            </a:endParaRPr>
          </a:p>
        </p:txBody>
      </p:sp>
      <p:sp>
        <p:nvSpPr>
          <p:cNvPr id="6" name="TextBox 5">
            <a:extLst>
              <a:ext uri="{FF2B5EF4-FFF2-40B4-BE49-F238E27FC236}">
                <a16:creationId xmlns:a16="http://schemas.microsoft.com/office/drawing/2014/main" id="{42E5DB77-2045-21D5-4176-38548EC4BF29}"/>
              </a:ext>
            </a:extLst>
          </p:cNvPr>
          <p:cNvSpPr txBox="1"/>
          <p:nvPr/>
        </p:nvSpPr>
        <p:spPr>
          <a:xfrm>
            <a:off x="203042" y="1305341"/>
            <a:ext cx="3356904" cy="4524315"/>
          </a:xfrm>
          <a:prstGeom prst="rect">
            <a:avLst/>
          </a:prstGeom>
          <a:noFill/>
        </p:spPr>
        <p:txBody>
          <a:bodyPr wrap="square">
            <a:spAutoFit/>
          </a:bodyPr>
          <a:lstStyle/>
          <a:p>
            <a:pPr algn="ctr"/>
            <a:r>
              <a:rPr lang="es-ES" b="0" i="0" dirty="0" err="1">
                <a:effectLst/>
                <a:latin typeface="Josefin Sans" pitchFamily="2" charset="0"/>
              </a:rPr>
              <a:t>The</a:t>
            </a:r>
            <a:r>
              <a:rPr lang="es-ES" b="0" i="0" dirty="0">
                <a:effectLst/>
                <a:latin typeface="Josefin Sans" pitchFamily="2" charset="0"/>
              </a:rPr>
              <a:t> Culture &amp; </a:t>
            </a:r>
            <a:r>
              <a:rPr lang="es-ES" b="0" i="0" dirty="0" err="1">
                <a:effectLst/>
                <a:latin typeface="Josefin Sans" pitchFamily="2" charset="0"/>
              </a:rPr>
              <a:t>Health</a:t>
            </a:r>
            <a:r>
              <a:rPr lang="es-ES" b="0" i="0" dirty="0">
                <a:effectLst/>
                <a:latin typeface="Josefin Sans" pitchFamily="2" charset="0"/>
              </a:rPr>
              <a:t> </a:t>
            </a:r>
            <a:r>
              <a:rPr lang="es-ES" b="0" i="0" dirty="0" err="1">
                <a:effectLst/>
                <a:latin typeface="Josefin Sans" pitchFamily="2" charset="0"/>
              </a:rPr>
              <a:t>Polees</a:t>
            </a:r>
            <a:r>
              <a:rPr lang="es-ES" b="0" i="0" dirty="0">
                <a:effectLst/>
                <a:latin typeface="Josefin Sans" pitchFamily="2" charset="0"/>
              </a:rPr>
              <a:t> una cooperativa independiente que sirve de enlace entre los profesionales de la cultura y los de la salud para promover la creación de proyectos de cooperación en la región de </a:t>
            </a:r>
            <a:r>
              <a:rPr lang="es-ES" b="0" i="0" dirty="0" err="1">
                <a:effectLst/>
                <a:latin typeface="Josefin Sans" pitchFamily="2" charset="0"/>
              </a:rPr>
              <a:t>Nouvelle-Aquitaine</a:t>
            </a:r>
            <a:r>
              <a:rPr lang="es-ES" b="0" i="0" dirty="0">
                <a:effectLst/>
                <a:latin typeface="Josefin Sans" pitchFamily="2" charset="0"/>
              </a:rPr>
              <a:t> (Francia). </a:t>
            </a:r>
          </a:p>
          <a:p>
            <a:pPr algn="ctr"/>
            <a:endParaRPr lang="es-ES" b="0" i="0" dirty="0">
              <a:effectLst/>
              <a:latin typeface="Josefin Sans" pitchFamily="2" charset="0"/>
            </a:endParaRPr>
          </a:p>
          <a:p>
            <a:pPr algn="ctr"/>
            <a:r>
              <a:rPr lang="es-ES" b="0" i="0" dirty="0">
                <a:effectLst/>
                <a:latin typeface="Josefin Sans" pitchFamily="2" charset="0"/>
              </a:rPr>
              <a:t>Han elaborado un mapa del proceso de diseño de proyectos de cooperación artística y cultural que puede resultar interesante.</a:t>
            </a:r>
          </a:p>
          <a:p>
            <a:endParaRPr lang="es-ES" b="0" i="0" dirty="0">
              <a:effectLst/>
              <a:latin typeface="Josefin Sans" pitchFamily="2" charset="0"/>
            </a:endParaRPr>
          </a:p>
        </p:txBody>
      </p:sp>
      <p:sp>
        <p:nvSpPr>
          <p:cNvPr id="8" name="TextBox 7">
            <a:extLst>
              <a:ext uri="{FF2B5EF4-FFF2-40B4-BE49-F238E27FC236}">
                <a16:creationId xmlns:a16="http://schemas.microsoft.com/office/drawing/2014/main" id="{F8E29742-91C0-3751-A70D-05B34805491C}"/>
              </a:ext>
            </a:extLst>
          </p:cNvPr>
          <p:cNvSpPr txBox="1"/>
          <p:nvPr/>
        </p:nvSpPr>
        <p:spPr>
          <a:xfrm>
            <a:off x="261217" y="5864635"/>
            <a:ext cx="6187440" cy="276999"/>
          </a:xfrm>
          <a:prstGeom prst="rect">
            <a:avLst/>
          </a:prstGeom>
          <a:noFill/>
        </p:spPr>
        <p:txBody>
          <a:bodyPr wrap="square">
            <a:spAutoFit/>
          </a:bodyPr>
          <a:lstStyle/>
          <a:p>
            <a:r>
              <a:rPr lang="en-IE" sz="1200" dirty="0">
                <a:solidFill>
                  <a:srgbClr val="FFC652"/>
                </a:solidFill>
                <a:latin typeface="+mn-lt"/>
              </a:rPr>
              <a:t> Fuente: </a:t>
            </a:r>
            <a:r>
              <a:rPr lang="en-IE" sz="1200" dirty="0">
                <a:solidFill>
                  <a:srgbClr val="FFC652"/>
                </a:solidFill>
                <a:latin typeface="+mn-lt"/>
                <a:hlinkClick r:id="rId2">
                  <a:extLst>
                    <a:ext uri="{A12FA001-AC4F-418D-AE19-62706E023703}">
                      <ahyp:hlinkClr xmlns:ahyp="http://schemas.microsoft.com/office/drawing/2018/hyperlinkcolor" val="tx"/>
                    </a:ext>
                  </a:extLst>
                </a:hlinkClick>
              </a:rPr>
              <a:t>https://culture-sante-aquitaine.com/</a:t>
            </a:r>
            <a:r>
              <a:rPr lang="en-IE" sz="1200" dirty="0">
                <a:solidFill>
                  <a:srgbClr val="FFC652"/>
                </a:solidFill>
                <a:latin typeface="+mn-lt"/>
              </a:rPr>
              <a:t> </a:t>
            </a:r>
          </a:p>
        </p:txBody>
      </p:sp>
      <p:sp>
        <p:nvSpPr>
          <p:cNvPr id="3" name="CuadroTexto 2">
            <a:extLst>
              <a:ext uri="{FF2B5EF4-FFF2-40B4-BE49-F238E27FC236}">
                <a16:creationId xmlns:a16="http://schemas.microsoft.com/office/drawing/2014/main" id="{0C08FE4E-01D5-C616-E687-AB5631416F1E}"/>
              </a:ext>
            </a:extLst>
          </p:cNvPr>
          <p:cNvSpPr txBox="1"/>
          <p:nvPr/>
        </p:nvSpPr>
        <p:spPr>
          <a:xfrm>
            <a:off x="5948039" y="975086"/>
            <a:ext cx="4545367" cy="369332"/>
          </a:xfrm>
          <a:prstGeom prst="rect">
            <a:avLst/>
          </a:prstGeom>
          <a:noFill/>
        </p:spPr>
        <p:txBody>
          <a:bodyPr wrap="square" rtlCol="0">
            <a:spAutoFit/>
          </a:bodyPr>
          <a:lstStyle/>
          <a:p>
            <a:pPr algn="ctr"/>
            <a:r>
              <a:rPr lang="es-ES" dirty="0"/>
              <a:t>Proyecto</a:t>
            </a:r>
            <a:r>
              <a:rPr lang="es-ES" dirty="0">
                <a:solidFill>
                  <a:srgbClr val="51A9BA"/>
                </a:solidFill>
              </a:rPr>
              <a:t> de cooperación artística y cultural</a:t>
            </a:r>
          </a:p>
        </p:txBody>
      </p:sp>
      <p:sp>
        <p:nvSpPr>
          <p:cNvPr id="7" name="Elipse 6">
            <a:extLst>
              <a:ext uri="{FF2B5EF4-FFF2-40B4-BE49-F238E27FC236}">
                <a16:creationId xmlns:a16="http://schemas.microsoft.com/office/drawing/2014/main" id="{23837349-F6ED-D6B7-7BB1-9FDCE627FB46}"/>
              </a:ext>
            </a:extLst>
          </p:cNvPr>
          <p:cNvSpPr/>
          <p:nvPr/>
        </p:nvSpPr>
        <p:spPr>
          <a:xfrm>
            <a:off x="5367865" y="1381179"/>
            <a:ext cx="5184559" cy="329385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C2DE17B-63AD-6FDD-C73A-A7DF6EF9E459}"/>
              </a:ext>
            </a:extLst>
          </p:cNvPr>
          <p:cNvSpPr txBox="1"/>
          <p:nvPr/>
        </p:nvSpPr>
        <p:spPr>
          <a:xfrm>
            <a:off x="6461838" y="1588016"/>
            <a:ext cx="3000652" cy="1785104"/>
          </a:xfrm>
          <a:prstGeom prst="rect">
            <a:avLst/>
          </a:prstGeom>
          <a:noFill/>
        </p:spPr>
        <p:txBody>
          <a:bodyPr wrap="square" rtlCol="0">
            <a:spAutoFit/>
          </a:bodyPr>
          <a:lstStyle/>
          <a:p>
            <a:pPr marL="171450" indent="-171450" algn="ctr">
              <a:buFontTx/>
              <a:buChar char="-"/>
            </a:pPr>
            <a:r>
              <a:rPr lang="es-ES" sz="1100" dirty="0"/>
              <a:t>Lógica de asociación y del modo del proyecto</a:t>
            </a:r>
          </a:p>
          <a:p>
            <a:pPr marL="171450" indent="-171450" algn="ctr">
              <a:buFontTx/>
              <a:buChar char="-"/>
            </a:pPr>
            <a:r>
              <a:rPr lang="es-ES" sz="1100" dirty="0" err="1"/>
              <a:t>Co-financiación</a:t>
            </a:r>
            <a:endParaRPr lang="es-ES" sz="1100" dirty="0"/>
          </a:p>
          <a:p>
            <a:pPr marL="171450" indent="-171450" algn="ctr">
              <a:buFontTx/>
              <a:buChar char="-"/>
            </a:pPr>
            <a:r>
              <a:rPr lang="es-ES" sz="1100" dirty="0"/>
              <a:t>Contar con una profesional del arte/cultura</a:t>
            </a:r>
          </a:p>
          <a:p>
            <a:pPr marL="171450" indent="-171450" algn="ctr">
              <a:buFontTx/>
              <a:buChar char="-"/>
            </a:pPr>
            <a:r>
              <a:rPr lang="es-ES" sz="1100" dirty="0"/>
              <a:t>Componentes culturales en proyectos escolares</a:t>
            </a:r>
          </a:p>
          <a:p>
            <a:pPr marL="171450" indent="-171450" algn="ctr">
              <a:buFontTx/>
              <a:buChar char="-"/>
            </a:pPr>
            <a:r>
              <a:rPr lang="es-ES" sz="1100" dirty="0"/>
              <a:t>Objetivos sociales y artísticos</a:t>
            </a:r>
          </a:p>
          <a:p>
            <a:pPr marL="171450" indent="-171450" algn="ctr">
              <a:buFontTx/>
              <a:buChar char="-"/>
            </a:pPr>
            <a:r>
              <a:rPr lang="es-ES" sz="1100" dirty="0"/>
              <a:t>Posible </a:t>
            </a:r>
            <a:r>
              <a:rPr lang="es-ES" sz="1100" dirty="0" err="1"/>
              <a:t>resdistribución</a:t>
            </a:r>
            <a:r>
              <a:rPr lang="es-ES" sz="1100" dirty="0"/>
              <a:t> o exhibición de los materiales creados. </a:t>
            </a:r>
          </a:p>
          <a:p>
            <a:pPr marL="171450" indent="-171450" algn="ctr">
              <a:buFontTx/>
              <a:buChar char="-"/>
            </a:pPr>
            <a:r>
              <a:rPr lang="es-ES" sz="1100" dirty="0"/>
              <a:t>Participantes mixtos</a:t>
            </a:r>
          </a:p>
          <a:p>
            <a:pPr marL="171450" indent="-171450" algn="ctr">
              <a:buFontTx/>
              <a:buChar char="-"/>
            </a:pPr>
            <a:r>
              <a:rPr lang="es-ES" sz="1100" dirty="0"/>
              <a:t>Coordinación mediante mediador formador</a:t>
            </a:r>
          </a:p>
        </p:txBody>
      </p:sp>
      <p:sp>
        <p:nvSpPr>
          <p:cNvPr id="10" name="Elipse 9">
            <a:extLst>
              <a:ext uri="{FF2B5EF4-FFF2-40B4-BE49-F238E27FC236}">
                <a16:creationId xmlns:a16="http://schemas.microsoft.com/office/drawing/2014/main" id="{E05F60CF-F25C-16B3-6F57-82798B61B2CF}"/>
              </a:ext>
            </a:extLst>
          </p:cNvPr>
          <p:cNvSpPr/>
          <p:nvPr/>
        </p:nvSpPr>
        <p:spPr>
          <a:xfrm>
            <a:off x="3522615" y="3286712"/>
            <a:ext cx="5184558" cy="343476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526C2791-1988-3094-FC14-DE7CC3DCD575}"/>
              </a:ext>
            </a:extLst>
          </p:cNvPr>
          <p:cNvSpPr txBox="1"/>
          <p:nvPr/>
        </p:nvSpPr>
        <p:spPr>
          <a:xfrm>
            <a:off x="4054809" y="4317095"/>
            <a:ext cx="2990487" cy="1615827"/>
          </a:xfrm>
          <a:prstGeom prst="rect">
            <a:avLst/>
          </a:prstGeom>
          <a:noFill/>
        </p:spPr>
        <p:txBody>
          <a:bodyPr wrap="square" rtlCol="0">
            <a:spAutoFit/>
          </a:bodyPr>
          <a:lstStyle/>
          <a:p>
            <a:pPr marL="171450" indent="-171450" algn="ctr">
              <a:buFontTx/>
              <a:buChar char="-"/>
            </a:pPr>
            <a:r>
              <a:rPr lang="es-ES" sz="1100" dirty="0"/>
              <a:t>Educación lógica y social.</a:t>
            </a:r>
          </a:p>
          <a:p>
            <a:pPr marL="171450" indent="-171450" algn="ctr">
              <a:buFontTx/>
              <a:buChar char="-"/>
            </a:pPr>
            <a:r>
              <a:rPr lang="es-ES" sz="1100" dirty="0"/>
              <a:t>Financiación propia</a:t>
            </a:r>
          </a:p>
          <a:p>
            <a:pPr marL="171450" indent="-171450" algn="ctr">
              <a:buFontTx/>
              <a:buChar char="-"/>
            </a:pPr>
            <a:r>
              <a:rPr lang="es-ES" sz="1100" dirty="0"/>
              <a:t>Actividades específicas de la fundación</a:t>
            </a:r>
          </a:p>
          <a:p>
            <a:pPr marL="171450" indent="-171450" algn="ctr">
              <a:buFontTx/>
              <a:buChar char="-"/>
            </a:pPr>
            <a:r>
              <a:rPr lang="es-ES" sz="1100" dirty="0"/>
              <a:t>Guía motivacional individual o grupal</a:t>
            </a:r>
          </a:p>
          <a:p>
            <a:pPr marL="171450" indent="-171450" algn="ctr">
              <a:buFontTx/>
              <a:buChar char="-"/>
            </a:pPr>
            <a:r>
              <a:rPr lang="es-ES" sz="1100" dirty="0"/>
              <a:t>Elementos de la vida diaria de los participantes</a:t>
            </a:r>
          </a:p>
          <a:p>
            <a:pPr marL="171450" indent="-171450" algn="ctr">
              <a:buFontTx/>
              <a:buChar char="-"/>
            </a:pPr>
            <a:r>
              <a:rPr lang="es-ES" sz="1100" dirty="0"/>
              <a:t>Soporte en la vida social de la institución</a:t>
            </a:r>
          </a:p>
          <a:p>
            <a:pPr marL="171450" indent="-171450" algn="ctr">
              <a:buFontTx/>
              <a:buChar char="-"/>
            </a:pPr>
            <a:r>
              <a:rPr lang="es-ES" sz="1100" dirty="0"/>
              <a:t>Actividades de tiempo libre.</a:t>
            </a:r>
          </a:p>
          <a:p>
            <a:pPr marL="171450" indent="-171450" algn="ctr">
              <a:buFontTx/>
              <a:buChar char="-"/>
            </a:pPr>
            <a:r>
              <a:rPr lang="es-ES" sz="1100" dirty="0"/>
              <a:t> Dirigidos por un animador profesional</a:t>
            </a:r>
          </a:p>
        </p:txBody>
      </p:sp>
      <p:sp>
        <p:nvSpPr>
          <p:cNvPr id="12" name="CuadroTexto 11">
            <a:extLst>
              <a:ext uri="{FF2B5EF4-FFF2-40B4-BE49-F238E27FC236}">
                <a16:creationId xmlns:a16="http://schemas.microsoft.com/office/drawing/2014/main" id="{396035C8-1C5C-380A-B3B3-11F239B0FA39}"/>
              </a:ext>
            </a:extLst>
          </p:cNvPr>
          <p:cNvSpPr txBox="1"/>
          <p:nvPr/>
        </p:nvSpPr>
        <p:spPr>
          <a:xfrm rot="1460543">
            <a:off x="5552191" y="3711770"/>
            <a:ext cx="2395407" cy="707886"/>
          </a:xfrm>
          <a:prstGeom prst="rect">
            <a:avLst/>
          </a:prstGeom>
          <a:noFill/>
        </p:spPr>
        <p:txBody>
          <a:bodyPr wrap="square" rtlCol="0">
            <a:spAutoFit/>
          </a:bodyPr>
          <a:lstStyle/>
          <a:p>
            <a:pPr marL="171450" indent="-171450">
              <a:buFontTx/>
              <a:buChar char="-"/>
            </a:pPr>
            <a:r>
              <a:rPr lang="es-ES" sz="1000" dirty="0"/>
              <a:t>Mediación</a:t>
            </a:r>
          </a:p>
          <a:p>
            <a:pPr marL="171450" indent="-171450">
              <a:buFontTx/>
              <a:buChar char="-"/>
            </a:pPr>
            <a:r>
              <a:rPr lang="es-ES" sz="1000" dirty="0"/>
              <a:t>Abierto al mundo exterior</a:t>
            </a:r>
          </a:p>
          <a:p>
            <a:pPr marL="171450" indent="-171450">
              <a:buFontTx/>
              <a:buChar char="-"/>
            </a:pPr>
            <a:r>
              <a:rPr lang="es-ES" sz="1000" dirty="0"/>
              <a:t>Participación libre</a:t>
            </a:r>
          </a:p>
          <a:p>
            <a:pPr marL="171450" indent="-171450">
              <a:buFontTx/>
              <a:buChar char="-"/>
            </a:pPr>
            <a:endParaRPr lang="es-ES" sz="1000" dirty="0"/>
          </a:p>
        </p:txBody>
      </p:sp>
      <p:sp>
        <p:nvSpPr>
          <p:cNvPr id="13" name="Elipse 12">
            <a:extLst>
              <a:ext uri="{FF2B5EF4-FFF2-40B4-BE49-F238E27FC236}">
                <a16:creationId xmlns:a16="http://schemas.microsoft.com/office/drawing/2014/main" id="{B7A20DEC-ABCB-D4D6-8DAF-536024421592}"/>
              </a:ext>
            </a:extLst>
          </p:cNvPr>
          <p:cNvSpPr/>
          <p:nvPr/>
        </p:nvSpPr>
        <p:spPr>
          <a:xfrm>
            <a:off x="6943520" y="3339864"/>
            <a:ext cx="5184558" cy="344751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EA636EBC-1994-8C06-5E4B-E817CE7B60B0}"/>
              </a:ext>
            </a:extLst>
          </p:cNvPr>
          <p:cNvSpPr txBox="1"/>
          <p:nvPr/>
        </p:nvSpPr>
        <p:spPr>
          <a:xfrm rot="19880254">
            <a:off x="8528401" y="3692313"/>
            <a:ext cx="1810351" cy="707886"/>
          </a:xfrm>
          <a:prstGeom prst="rect">
            <a:avLst/>
          </a:prstGeom>
          <a:noFill/>
        </p:spPr>
        <p:txBody>
          <a:bodyPr wrap="square" rtlCol="0">
            <a:spAutoFit/>
          </a:bodyPr>
          <a:lstStyle/>
          <a:p>
            <a:pPr marL="171450" indent="-171450">
              <a:buFontTx/>
              <a:buChar char="-"/>
            </a:pPr>
            <a:r>
              <a:rPr lang="es-ES" sz="1000" dirty="0"/>
              <a:t>Utilización de los diferente medios artísticos</a:t>
            </a:r>
          </a:p>
          <a:p>
            <a:pPr marL="171450" indent="-171450">
              <a:buFontTx/>
              <a:buChar char="-"/>
            </a:pPr>
            <a:r>
              <a:rPr lang="es-ES" sz="1000" dirty="0"/>
              <a:t>Producciones</a:t>
            </a:r>
          </a:p>
          <a:p>
            <a:pPr marL="171450" indent="-171450">
              <a:buFontTx/>
              <a:buChar char="-"/>
            </a:pPr>
            <a:endParaRPr lang="es-ES" sz="1000" dirty="0"/>
          </a:p>
        </p:txBody>
      </p:sp>
      <p:sp>
        <p:nvSpPr>
          <p:cNvPr id="17" name="CuadroTexto 16">
            <a:extLst>
              <a:ext uri="{FF2B5EF4-FFF2-40B4-BE49-F238E27FC236}">
                <a16:creationId xmlns:a16="http://schemas.microsoft.com/office/drawing/2014/main" id="{731C2892-1CF1-ADFB-9E7F-457B34D9E646}"/>
              </a:ext>
            </a:extLst>
          </p:cNvPr>
          <p:cNvSpPr txBox="1"/>
          <p:nvPr/>
        </p:nvSpPr>
        <p:spPr>
          <a:xfrm>
            <a:off x="8568818" y="4554231"/>
            <a:ext cx="2990487" cy="1615827"/>
          </a:xfrm>
          <a:prstGeom prst="rect">
            <a:avLst/>
          </a:prstGeom>
          <a:noFill/>
        </p:spPr>
        <p:txBody>
          <a:bodyPr wrap="square" rtlCol="0">
            <a:spAutoFit/>
          </a:bodyPr>
          <a:lstStyle/>
          <a:p>
            <a:pPr marL="171450" indent="-171450" algn="ctr">
              <a:buFontTx/>
              <a:buChar char="-"/>
            </a:pPr>
            <a:r>
              <a:rPr lang="es-ES" sz="1100" dirty="0"/>
              <a:t>Educación lógica y social.</a:t>
            </a:r>
          </a:p>
          <a:p>
            <a:pPr marL="171450" indent="-171450" algn="ctr">
              <a:buFontTx/>
              <a:buChar char="-"/>
            </a:pPr>
            <a:r>
              <a:rPr lang="es-ES" sz="1100" dirty="0"/>
              <a:t>Financiación propia</a:t>
            </a:r>
          </a:p>
          <a:p>
            <a:pPr marL="171450" indent="-171450" algn="ctr">
              <a:buFontTx/>
              <a:buChar char="-"/>
            </a:pPr>
            <a:r>
              <a:rPr lang="es-ES" sz="1100" dirty="0"/>
              <a:t>Actividades específicas de la fundación</a:t>
            </a:r>
          </a:p>
          <a:p>
            <a:pPr marL="171450" indent="-171450" algn="ctr">
              <a:buFontTx/>
              <a:buChar char="-"/>
            </a:pPr>
            <a:r>
              <a:rPr lang="es-ES" sz="1100" dirty="0"/>
              <a:t>Guía motivacional individual o grupal</a:t>
            </a:r>
          </a:p>
          <a:p>
            <a:pPr marL="171450" indent="-171450" algn="ctr">
              <a:buFontTx/>
              <a:buChar char="-"/>
            </a:pPr>
            <a:r>
              <a:rPr lang="es-ES" sz="1100" dirty="0"/>
              <a:t>Elementos de la vida diaria de los participantes</a:t>
            </a:r>
          </a:p>
          <a:p>
            <a:pPr marL="171450" indent="-171450" algn="ctr">
              <a:buFontTx/>
              <a:buChar char="-"/>
            </a:pPr>
            <a:r>
              <a:rPr lang="es-ES" sz="1100" dirty="0"/>
              <a:t>Soporte en la vida social de la institución</a:t>
            </a:r>
          </a:p>
          <a:p>
            <a:pPr marL="171450" indent="-171450" algn="ctr">
              <a:buFontTx/>
              <a:buChar char="-"/>
            </a:pPr>
            <a:r>
              <a:rPr lang="es-ES" sz="1100" dirty="0"/>
              <a:t>Actividades de tiempo libre.</a:t>
            </a:r>
          </a:p>
          <a:p>
            <a:pPr marL="171450" indent="-171450" algn="ctr">
              <a:buFontTx/>
              <a:buChar char="-"/>
            </a:pPr>
            <a:r>
              <a:rPr lang="es-ES" sz="1100" dirty="0"/>
              <a:t> Dirigidos por un animador profesional</a:t>
            </a:r>
          </a:p>
        </p:txBody>
      </p:sp>
      <p:sp>
        <p:nvSpPr>
          <p:cNvPr id="20" name="Rectangle 1">
            <a:extLst>
              <a:ext uri="{FF2B5EF4-FFF2-40B4-BE49-F238E27FC236}">
                <a16:creationId xmlns:a16="http://schemas.microsoft.com/office/drawing/2014/main" id="{DEF7FC8A-D604-6B94-7C90-11FD24EBDEB2}"/>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3" name="CuadroTexto 22">
            <a:extLst>
              <a:ext uri="{FF2B5EF4-FFF2-40B4-BE49-F238E27FC236}">
                <a16:creationId xmlns:a16="http://schemas.microsoft.com/office/drawing/2014/main" id="{911E9C39-3906-10C5-685B-4CA90CB63FF1}"/>
              </a:ext>
            </a:extLst>
          </p:cNvPr>
          <p:cNvSpPr txBox="1"/>
          <p:nvPr/>
        </p:nvSpPr>
        <p:spPr>
          <a:xfrm>
            <a:off x="4832761" y="4830920"/>
            <a:ext cx="6223246" cy="553998"/>
          </a:xfrm>
          <a:prstGeom prst="rect">
            <a:avLst/>
          </a:prstGeom>
          <a:noFill/>
        </p:spPr>
        <p:txBody>
          <a:bodyPr wrap="square">
            <a:spAutoFit/>
          </a:bodyPr>
          <a:lstStyle/>
          <a:p>
            <a:pPr algn="ctr"/>
            <a:r>
              <a:rPr lang="es-ES" sz="1000" dirty="0"/>
              <a:t>Actividades</a:t>
            </a:r>
          </a:p>
          <a:p>
            <a:pPr algn="ctr"/>
            <a:r>
              <a:rPr lang="es-ES" sz="1000" dirty="0"/>
              <a:t> endógenas </a:t>
            </a:r>
          </a:p>
          <a:p>
            <a:pPr algn="ctr"/>
            <a:r>
              <a:rPr lang="es-ES" sz="1000" dirty="0"/>
              <a:t>de la institución</a:t>
            </a:r>
          </a:p>
        </p:txBody>
      </p:sp>
      <p:sp>
        <p:nvSpPr>
          <p:cNvPr id="24" name="CuadroTexto 23">
            <a:extLst>
              <a:ext uri="{FF2B5EF4-FFF2-40B4-BE49-F238E27FC236}">
                <a16:creationId xmlns:a16="http://schemas.microsoft.com/office/drawing/2014/main" id="{8D15646B-09BE-29E5-1111-51476BB511F6}"/>
              </a:ext>
            </a:extLst>
          </p:cNvPr>
          <p:cNvSpPr txBox="1"/>
          <p:nvPr/>
        </p:nvSpPr>
        <p:spPr>
          <a:xfrm>
            <a:off x="4741824" y="4118037"/>
            <a:ext cx="6223246" cy="553998"/>
          </a:xfrm>
          <a:prstGeom prst="rect">
            <a:avLst/>
          </a:prstGeom>
          <a:noFill/>
        </p:spPr>
        <p:txBody>
          <a:bodyPr wrap="square">
            <a:spAutoFit/>
          </a:bodyPr>
          <a:lstStyle/>
          <a:p>
            <a:pPr algn="ctr"/>
            <a:r>
              <a:rPr lang="es-ES" sz="1000" dirty="0"/>
              <a:t>Efectos del cuidado</a:t>
            </a:r>
          </a:p>
          <a:p>
            <a:pPr algn="ctr"/>
            <a:r>
              <a:rPr lang="es-ES" sz="1000" dirty="0"/>
              <a:t>Mejora de la calidad </a:t>
            </a:r>
          </a:p>
          <a:p>
            <a:pPr algn="ctr"/>
            <a:r>
              <a:rPr lang="es-ES" sz="1000" dirty="0"/>
              <a:t>de vida</a:t>
            </a:r>
          </a:p>
        </p:txBody>
      </p:sp>
    </p:spTree>
    <p:extLst>
      <p:ext uri="{BB962C8B-B14F-4D97-AF65-F5344CB8AC3E}">
        <p14:creationId xmlns:p14="http://schemas.microsoft.com/office/powerpoint/2010/main" val="3832223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a:xfrm>
            <a:off x="0" y="162624"/>
            <a:ext cx="11954947" cy="951695"/>
          </a:xfrm>
          <a:solidFill>
            <a:srgbClr val="FFC652"/>
          </a:solidFill>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3600" dirty="0" err="1">
                <a:latin typeface="Amatic SC" panose="00000500000000000000" pitchFamily="2" charset="-79"/>
                <a:cs typeface="Amatic SC" panose="00000500000000000000" pitchFamily="2" charset="-79"/>
              </a:rPr>
              <a:t>Estuido</a:t>
            </a:r>
            <a:r>
              <a:rPr lang="en-US" sz="3600" dirty="0">
                <a:latin typeface="Amatic SC" panose="00000500000000000000" pitchFamily="2" charset="-79"/>
                <a:cs typeface="Amatic SC" panose="00000500000000000000" pitchFamily="2" charset="-79"/>
              </a:rPr>
              <a:t> de Casos: </a:t>
            </a:r>
            <a:r>
              <a:rPr lang="es-ES" sz="3600" dirty="0">
                <a:latin typeface="Amatic SC" panose="00000500000000000000" pitchFamily="2" charset="-79"/>
                <a:cs typeface="Amatic SC" panose="00000500000000000000" pitchFamily="2" charset="-79"/>
              </a:rPr>
              <a:t>Prescripción social del arte y la artesanía: una hoja de ruta en Irlanda del Norte</a:t>
            </a:r>
            <a:endParaRPr lang="en-US" sz="3600" dirty="0">
              <a:latin typeface="Amatic SC" panose="00000500000000000000" pitchFamily="2" charset="-79"/>
              <a:cs typeface="Amatic SC" panose="00000500000000000000" pitchFamily="2" charset="-79"/>
            </a:endParaRPr>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a:xfrm>
            <a:off x="208335" y="1344289"/>
            <a:ext cx="2087429" cy="1838714"/>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s-ES" sz="1400" dirty="0">
                <a:latin typeface="Josefin Sans" pitchFamily="2" charset="0"/>
                <a:ea typeface="Calibri" panose="020F0502020204030204" pitchFamily="34" charset="0"/>
                <a:cs typeface="Times New Roman" panose="02020603050405020304" pitchFamily="18" charset="0"/>
              </a:rPr>
              <a:t>El enfoque de la asociación del Centro de Vida Sana para el apoyo a las familias funciona como una vía de atención holística a través de 3 niveles de tipo </a:t>
            </a:r>
            <a:r>
              <a:rPr lang="es-ES" sz="1400" dirty="0" err="1">
                <a:latin typeface="Josefin Sans" pitchFamily="2" charset="0"/>
                <a:ea typeface="Calibri" panose="020F0502020204030204" pitchFamily="34" charset="0"/>
                <a:cs typeface="Times New Roman" panose="02020603050405020304" pitchFamily="18" charset="0"/>
              </a:rPr>
              <a:t>Hardiker</a:t>
            </a:r>
            <a:r>
              <a:rPr lang="es-ES" sz="1400" dirty="0">
                <a:latin typeface="Josefin Sans" pitchFamily="2" charset="0"/>
                <a:ea typeface="Calibri" panose="020F0502020204030204" pitchFamily="34" charset="0"/>
                <a:cs typeface="Times New Roman" panose="02020603050405020304" pitchFamily="18" charset="0"/>
              </a:rPr>
              <a:t> </a:t>
            </a:r>
            <a:r>
              <a:rPr lang="es-ES" sz="1400" dirty="0" err="1">
                <a:latin typeface="Josefin Sans" pitchFamily="2" charset="0"/>
                <a:ea typeface="Calibri" panose="020F0502020204030204" pitchFamily="34" charset="0"/>
                <a:cs typeface="Times New Roman" panose="02020603050405020304" pitchFamily="18" charset="0"/>
              </a:rPr>
              <a:t>Mode</a:t>
            </a:r>
            <a:endParaRPr lang="es-ES" sz="1400" dirty="0">
              <a:latin typeface="Josefin Sans" pitchFamily="2" charset="0"/>
              <a:ea typeface="Calibri" panose="020F0502020204030204" pitchFamily="34" charset="0"/>
              <a:cs typeface="Times New Roman" panose="02020603050405020304" pitchFamily="18" charset="0"/>
            </a:endParaRPr>
          </a:p>
          <a:p>
            <a:pPr algn="l"/>
            <a:r>
              <a:rPr lang="en-GB" sz="900" dirty="0">
                <a:latin typeface="Josefin Sans" pitchFamily="2" charset="0"/>
                <a:ea typeface="Calibri" panose="020F0502020204030204" pitchFamily="34" charset="0"/>
                <a:cs typeface="Times New Roman" panose="02020603050405020304" pitchFamily="18" charset="0"/>
              </a:rPr>
              <a:t>l</a:t>
            </a:r>
            <a:r>
              <a:rPr lang="en-GB" sz="900" u="sng" dirty="0">
                <a:solidFill>
                  <a:srgbClr val="0563C1"/>
                </a:solidFill>
                <a:latin typeface="Josefin Sans" pitchFamily="2" charset="0"/>
                <a:ea typeface="Calibri" panose="020F0502020204030204" pitchFamily="34" charset="0"/>
                <a:cs typeface="Times New Roman" panose="02020603050405020304" pitchFamily="18" charset="0"/>
                <a:hlinkClick r:id="rId2"/>
              </a:rPr>
              <a:t>https://onlinelibrary.wiley.com/doi/abs/10.1111/cfs.12683</a:t>
            </a:r>
            <a:r>
              <a:rPr lang="en-GB" sz="900" dirty="0">
                <a:latin typeface="Josefin Sans" pitchFamily="2" charset="0"/>
                <a:ea typeface="Calibri" panose="020F0502020204030204" pitchFamily="34" charset="0"/>
                <a:cs typeface="Times New Roman" panose="02020603050405020304" pitchFamily="18" charset="0"/>
              </a:rPr>
              <a:t> </a:t>
            </a:r>
          </a:p>
          <a:p>
            <a:pPr algn="l"/>
            <a:endParaRPr lang="en-US" sz="1400" dirty="0">
              <a:latin typeface="Josefin Sans" pitchFamily="2" charset="0"/>
            </a:endParaRPr>
          </a:p>
          <a:p>
            <a:endParaRPr lang="en-US" sz="1400" dirty="0">
              <a:latin typeface="Josefin Sans" pitchFamily="2" charset="0"/>
            </a:endParaRPr>
          </a:p>
          <a:p>
            <a:endParaRPr lang="en-US" sz="1400" dirty="0">
              <a:latin typeface="Josefin Sans" pitchFamily="2" charset="0"/>
            </a:endParaRP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a:xfrm>
            <a:off x="2309761" y="1900329"/>
            <a:ext cx="1274920" cy="756605"/>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s-ES" sz="1400" dirty="0">
                <a:latin typeface="Josefin Sans" pitchFamily="2" charset="0"/>
              </a:rPr>
              <a:t>Función clave Trabajador de apoyo a la familia</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a:xfrm>
            <a:off x="3783028" y="1898409"/>
            <a:ext cx="1523834" cy="1086195"/>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s-ES" sz="1400" dirty="0">
                <a:latin typeface="Josefin Sans" pitchFamily="2" charset="0"/>
              </a:rPr>
              <a:t>Factor clave "Experiencia vivida de mala salud mental"</a:t>
            </a:r>
          </a:p>
          <a:p>
            <a:r>
              <a:rPr lang="en-GB" sz="800" u="sng" spc="30" dirty="0">
                <a:solidFill>
                  <a:srgbClr val="000000"/>
                </a:solidFill>
                <a:latin typeface="Josefin Sans" pitchFamily="2" charset="0"/>
                <a:ea typeface="Calibri" panose="020F0502020204030204" pitchFamily="34" charset="0"/>
                <a:hlinkClick r:id="rId3"/>
              </a:rPr>
              <a:t>https://wellcome.org/news/lets-talk-about-lived-experiences-mental-health-challenges</a:t>
            </a:r>
            <a:endParaRPr lang="en-US" sz="800" dirty="0">
              <a:latin typeface="Josefin Sans" pitchFamily="2" charset="0"/>
            </a:endParaRP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a:xfrm>
            <a:off x="5388004" y="1838463"/>
            <a:ext cx="1415991" cy="774850"/>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s-ES" sz="1400" dirty="0">
                <a:latin typeface="Josefin Sans" pitchFamily="2" charset="0"/>
              </a:rPr>
              <a:t>Programa que permite la participación de "todas las capacidades".</a:t>
            </a:r>
            <a:endParaRPr lang="en-US" sz="1400" dirty="0">
              <a:latin typeface="Josefin Sans" pitchFamily="2" charset="0"/>
            </a:endParaRP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a:xfrm>
            <a:off x="6885137" y="2613313"/>
            <a:ext cx="1581091" cy="756605"/>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n-US" sz="1400" dirty="0" err="1">
                <a:latin typeface="Josefin Sans" pitchFamily="2" charset="0"/>
              </a:rPr>
              <a:t>Módulos</a:t>
            </a:r>
            <a:r>
              <a:rPr lang="en-US" sz="1400" dirty="0">
                <a:latin typeface="Josefin Sans" pitchFamily="2" charset="0"/>
              </a:rPr>
              <a:t> </a:t>
            </a:r>
          </a:p>
          <a:p>
            <a:pPr algn="ctr"/>
            <a:r>
              <a:rPr lang="en-US" sz="1400" dirty="0">
                <a:latin typeface="Josefin Sans" pitchFamily="2" charset="0"/>
              </a:rPr>
              <a:t>1 y 3</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n-US" sz="1400" dirty="0" err="1">
                <a:latin typeface="Josefin Sans" pitchFamily="2" charset="0"/>
              </a:rPr>
              <a:t>Módulos</a:t>
            </a:r>
            <a:r>
              <a:rPr lang="en-US" sz="1400" dirty="0">
                <a:latin typeface="Josefin Sans" pitchFamily="2" charset="0"/>
              </a:rPr>
              <a:t> 4-6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a:xfrm>
            <a:off x="9863456" y="1146902"/>
            <a:ext cx="2188738" cy="2157972"/>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s-ES" sz="1400" dirty="0">
                <a:latin typeface="Josefin Sans" pitchFamily="2" charset="0"/>
              </a:rPr>
              <a:t>Los resultados hablan por sí mismos:</a:t>
            </a:r>
          </a:p>
          <a:p>
            <a:pPr algn="ctr"/>
            <a:r>
              <a:rPr lang="es-ES" sz="1400" dirty="0">
                <a:latin typeface="Josefin Sans" pitchFamily="2" charset="0"/>
              </a:rPr>
              <a:t>"Ahora, cuando las cosas van mal, tengo todo un grupo de personas que me ayudan a ver que es normal, y que el mundo no está contra mí".</a:t>
            </a:r>
          </a:p>
          <a:p>
            <a:pPr algn="ctr"/>
            <a:r>
              <a:rPr lang="es-ES" sz="1400" dirty="0">
                <a:latin typeface="Josefin Sans" pitchFamily="2" charset="0"/>
              </a:rPr>
              <a:t>"He redescubierto mi yo"</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0" y="5431794"/>
            <a:ext cx="2028378" cy="143604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lnSpc>
                <a:spcPct val="100000"/>
              </a:lnSpc>
            </a:pPr>
            <a:r>
              <a:rPr lang="es-ES" sz="1100" dirty="0">
                <a:solidFill>
                  <a:srgbClr val="FFC000"/>
                </a:solidFill>
                <a:latin typeface="Josefin Sans" pitchFamily="2" charset="0"/>
                <a:ea typeface="Calibri" panose="020F0502020204030204" pitchFamily="34" charset="0"/>
                <a:cs typeface="Times New Roman" panose="02020603050405020304" pitchFamily="18" charset="0"/>
              </a:rPr>
              <a:t>El SFNB trata de establecer relaciones de confianza con las familias que a menudo se enfrentan a circunstancias adversas, poniéndolas en contacto con los servicios adecuados</a:t>
            </a:r>
            <a:endParaRPr lang="en-US" sz="1100" dirty="0">
              <a:solidFill>
                <a:srgbClr val="FFC000"/>
              </a:solidFill>
              <a:latin typeface="Josefin Sans" pitchFamily="2" charset="0"/>
            </a:endParaRP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1910825" y="5490573"/>
            <a:ext cx="1892666" cy="1200583"/>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s-ES" sz="1100" dirty="0">
                <a:solidFill>
                  <a:schemeClr val="accent5">
                    <a:lumMod val="75000"/>
                  </a:schemeClr>
                </a:solidFill>
                <a:latin typeface="Josefin Sans" pitchFamily="2" charset="0"/>
              </a:rPr>
              <a:t>Trabaja con las familias de forma individual para identificar y diseñar un plan de atención que satisfaga las necesidades específicas. El tema recurrente fue "no hay tiempo para ellos mismos"</a:t>
            </a:r>
            <a:endParaRPr lang="en-US" sz="1100" dirty="0">
              <a:solidFill>
                <a:schemeClr val="accent5">
                  <a:lumMod val="75000"/>
                </a:schemeClr>
              </a:solidFill>
              <a:latin typeface="Josefin Sans" pitchFamily="2" charset="0"/>
            </a:endParaRP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685937" y="5539484"/>
            <a:ext cx="2004732" cy="1317623"/>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s-ES" sz="1100" spc="30" dirty="0">
                <a:solidFill>
                  <a:srgbClr val="E9857B"/>
                </a:solidFill>
                <a:latin typeface="Josefin Sans" pitchFamily="2" charset="0"/>
                <a:ea typeface="Calibri" panose="020F0502020204030204" pitchFamily="34" charset="0"/>
              </a:rPr>
              <a:t> Una forma distintiva de conocimiento que se basa en la terminología existente y difiere sutilmente de ella, para atraer a un público más amplio y una mayor variedad de perspectivas. </a:t>
            </a:r>
            <a:endParaRPr lang="en-US" sz="800" dirty="0">
              <a:solidFill>
                <a:srgbClr val="E9857B"/>
              </a:solidFill>
              <a:latin typeface="Josefin Sans" pitchFamily="2" charset="0"/>
            </a:endParaRP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544251" y="5567045"/>
            <a:ext cx="1561091" cy="75640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s-ES" sz="1100" dirty="0">
                <a:solidFill>
                  <a:srgbClr val="FFC000"/>
                </a:solidFill>
                <a:latin typeface="Josefin Sans" pitchFamily="2" charset="0"/>
                <a:ea typeface="Calibri" panose="020F0502020204030204" pitchFamily="34" charset="0"/>
                <a:cs typeface="Times New Roman" panose="02020603050405020304" pitchFamily="18" charset="0"/>
              </a:rPr>
              <a:t>Permitir a los que tienen poca experiencia estar inmersos desde el principio y empezar a desarrollar la confianza</a:t>
            </a:r>
            <a:endParaRPr lang="en-US" sz="1100" dirty="0">
              <a:solidFill>
                <a:srgbClr val="FFC000"/>
              </a:solidFill>
              <a:latin typeface="Josefin Sans" pitchFamily="2" charset="0"/>
            </a:endParaRP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191215" y="5567044"/>
            <a:ext cx="1496658" cy="913704"/>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s-ES" sz="1200" dirty="0">
                <a:solidFill>
                  <a:srgbClr val="0070C0"/>
                </a:solidFill>
                <a:latin typeface="Josefin Sans" pitchFamily="2" charset="0"/>
              </a:rPr>
              <a:t>Mandela </a:t>
            </a:r>
            <a:r>
              <a:rPr lang="es-ES" sz="1200" dirty="0" err="1">
                <a:solidFill>
                  <a:srgbClr val="0070C0"/>
                </a:solidFill>
                <a:latin typeface="Josefin Sans" pitchFamily="2" charset="0"/>
              </a:rPr>
              <a:t>Printing</a:t>
            </a:r>
            <a:endParaRPr lang="es-ES" sz="1200" dirty="0">
              <a:solidFill>
                <a:srgbClr val="0070C0"/>
              </a:solidFill>
              <a:latin typeface="Josefin Sans" pitchFamily="2" charset="0"/>
            </a:endParaRPr>
          </a:p>
          <a:p>
            <a:pPr algn="l"/>
            <a:r>
              <a:rPr lang="es-ES" sz="1200" dirty="0" err="1">
                <a:solidFill>
                  <a:srgbClr val="0070C0"/>
                </a:solidFill>
                <a:latin typeface="Josefin Sans" pitchFamily="2" charset="0"/>
              </a:rPr>
              <a:t>Quilling</a:t>
            </a:r>
            <a:r>
              <a:rPr lang="es-ES" sz="1200" dirty="0">
                <a:solidFill>
                  <a:srgbClr val="0070C0"/>
                </a:solidFill>
                <a:latin typeface="Josefin Sans" pitchFamily="2" charset="0"/>
              </a:rPr>
              <a:t> de papel</a:t>
            </a:r>
          </a:p>
          <a:p>
            <a:pPr algn="l"/>
            <a:r>
              <a:rPr lang="es-ES" sz="1200" dirty="0">
                <a:solidFill>
                  <a:srgbClr val="0070C0"/>
                </a:solidFill>
                <a:latin typeface="Josefin Sans" pitchFamily="2" charset="0"/>
              </a:rPr>
              <a:t>Bombas de baño caseras</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87873" y="5599196"/>
            <a:ext cx="1175582" cy="75640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s-ES" sz="1200" dirty="0">
                <a:solidFill>
                  <a:srgbClr val="E9857B"/>
                </a:solidFill>
                <a:latin typeface="Josefin Sans" pitchFamily="2" charset="0"/>
              </a:rPr>
              <a:t>Jabón casero</a:t>
            </a:r>
          </a:p>
          <a:p>
            <a:pPr algn="ctr"/>
            <a:r>
              <a:rPr lang="es-ES" sz="1200" dirty="0">
                <a:solidFill>
                  <a:srgbClr val="E9857B"/>
                </a:solidFill>
                <a:latin typeface="Josefin Sans" pitchFamily="2" charset="0"/>
              </a:rPr>
              <a:t>Fabricación de fieltro</a:t>
            </a:r>
          </a:p>
          <a:p>
            <a:pPr algn="ctr"/>
            <a:r>
              <a:rPr lang="es-ES" sz="1200" dirty="0">
                <a:solidFill>
                  <a:srgbClr val="E9857B"/>
                </a:solidFill>
                <a:latin typeface="Josefin Sans" pitchFamily="2" charset="0"/>
              </a:rPr>
              <a:t>Fieltro de aguja</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9746460" y="5539485"/>
            <a:ext cx="2443953" cy="1220666"/>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ctr"/>
            <a:r>
              <a:rPr lang="es-ES" sz="1200" dirty="0">
                <a:solidFill>
                  <a:srgbClr val="FFC000"/>
                </a:solidFill>
                <a:latin typeface="Josefin Sans" pitchFamily="2" charset="0"/>
              </a:rPr>
              <a:t>La intervención comunitaria permitió una experiencia sensorial y creativa con el apoyo de sus compañeros.  Al abordar la autoestima y el valor propio, ha devuelto el poder al individuo.</a:t>
            </a:r>
            <a:endParaRPr lang="en-US" sz="1200" dirty="0">
              <a:solidFill>
                <a:srgbClr val="FFC000"/>
              </a:solidFill>
              <a:latin typeface="Josefin Sans" pitchFamily="2" charset="0"/>
            </a:endParaRP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8420" y="3887669"/>
            <a:ext cx="487236" cy="27139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2744" y="3183003"/>
            <a:ext cx="365030" cy="301547"/>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7876" y="3868624"/>
            <a:ext cx="380901" cy="312657"/>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202" y="3117932"/>
            <a:ext cx="377727" cy="42375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4166" y="3830534"/>
            <a:ext cx="242825" cy="418991"/>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8358" y="3224267"/>
            <a:ext cx="377727" cy="217432"/>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3481" y="3841643"/>
            <a:ext cx="349159" cy="350747"/>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pic>
        <p:nvPicPr>
          <p:cNvPr id="24" name="Picture 23" descr="Logo, company name&#10;&#10;Description automatically generated">
            <a:extLst>
              <a:ext uri="{FF2B5EF4-FFF2-40B4-BE49-F238E27FC236}">
                <a16:creationId xmlns:a16="http://schemas.microsoft.com/office/drawing/2014/main" id="{23654AAF-1D57-58CF-CF21-EA2908D84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48" y="4585960"/>
            <a:ext cx="1021234" cy="753827"/>
          </a:xfrm>
          <a:prstGeom prst="rect">
            <a:avLst/>
          </a:prstGeom>
        </p:spPr>
      </p:pic>
    </p:spTree>
    <p:extLst>
      <p:ext uri="{BB962C8B-B14F-4D97-AF65-F5344CB8AC3E}">
        <p14:creationId xmlns:p14="http://schemas.microsoft.com/office/powerpoint/2010/main" val="3415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4A65AE-E961-C1C2-8EE8-C807D7ED41D0}"/>
              </a:ext>
            </a:extLst>
          </p:cNvPr>
          <p:cNvSpPr>
            <a:spLocks noGrp="1"/>
          </p:cNvSpPr>
          <p:nvPr>
            <p:ph type="sldNum" sz="quarter" idx="12"/>
          </p:nvPr>
        </p:nvSpPr>
        <p:spPr/>
        <p:txBody>
          <a:bodyPr/>
          <a:lstStyle/>
          <a:p>
            <a:fld id="{48F63A3B-78C7-47BE-AE5E-E10140E04643}" type="slidenum">
              <a:rPr lang="en-US" smtClean="0"/>
              <a:t>29</a:t>
            </a:fld>
            <a:endParaRPr lang="en-US"/>
          </a:p>
        </p:txBody>
      </p:sp>
      <p:sp>
        <p:nvSpPr>
          <p:cNvPr id="3" name="TextBox 2">
            <a:extLst>
              <a:ext uri="{FF2B5EF4-FFF2-40B4-BE49-F238E27FC236}">
                <a16:creationId xmlns:a16="http://schemas.microsoft.com/office/drawing/2014/main" id="{A142D228-4755-E4B8-D2CD-008FE1C37F39}"/>
              </a:ext>
            </a:extLst>
          </p:cNvPr>
          <p:cNvSpPr txBox="1"/>
          <p:nvPr/>
        </p:nvSpPr>
        <p:spPr>
          <a:xfrm>
            <a:off x="122572" y="1116374"/>
            <a:ext cx="4986291" cy="4247317"/>
          </a:xfrm>
          <a:prstGeom prst="rect">
            <a:avLst/>
          </a:prstGeom>
          <a:noFill/>
        </p:spPr>
        <p:txBody>
          <a:bodyPr wrap="square" rtlCol="0">
            <a:spAutoFit/>
          </a:bodyPr>
          <a:lstStyle/>
          <a:p>
            <a:pPr algn="just"/>
            <a:r>
              <a:rPr lang="es-ES" sz="2400" dirty="0" err="1">
                <a:solidFill>
                  <a:srgbClr val="333333"/>
                </a:solidFill>
                <a:latin typeface="Josefin Sans" pitchFamily="2" charset="0"/>
                <a:cs typeface="Calibri" panose="020F0502020204030204" pitchFamily="34" charset="0"/>
              </a:rPr>
              <a:t>Ellie</a:t>
            </a:r>
            <a:r>
              <a:rPr lang="es-ES" sz="2400" dirty="0">
                <a:solidFill>
                  <a:srgbClr val="333333"/>
                </a:solidFill>
                <a:latin typeface="Josefin Sans" pitchFamily="2" charset="0"/>
                <a:cs typeface="Calibri" panose="020F0502020204030204" pitchFamily="34" charset="0"/>
              </a:rPr>
              <a:t> Moseley, trabajadora de enlace de prescripción social, descubrió que muchos de los usuarios del servicio estaban interesados en las artes.</a:t>
            </a:r>
            <a:r>
              <a:rPr lang="en-IE" sz="2400" dirty="0">
                <a:solidFill>
                  <a:srgbClr val="333333"/>
                </a:solidFill>
                <a:latin typeface="Josefin Sans" pitchFamily="2" charset="0"/>
                <a:cs typeface="Calibri" panose="020F0502020204030204" pitchFamily="34" charset="0"/>
              </a:rPr>
              <a:t> </a:t>
            </a:r>
          </a:p>
          <a:p>
            <a:pPr algn="just"/>
            <a:endParaRPr lang="en-IE" sz="2400" dirty="0">
              <a:solidFill>
                <a:srgbClr val="333333"/>
              </a:solidFill>
              <a:latin typeface="Josefin Sans" pitchFamily="2" charset="0"/>
              <a:cs typeface="Calibri" panose="020F0502020204030204" pitchFamily="34" charset="0"/>
            </a:endParaRPr>
          </a:p>
          <a:p>
            <a:pPr algn="just"/>
            <a:r>
              <a:rPr lang="es-ES" sz="2400" dirty="0">
                <a:solidFill>
                  <a:srgbClr val="333333"/>
                </a:solidFill>
                <a:latin typeface="Josefin Sans" pitchFamily="2" charset="0"/>
                <a:cs typeface="Calibri" panose="020F0502020204030204" pitchFamily="34" charset="0"/>
              </a:rPr>
              <a:t>Decidió conectar las galerías de arte la prescripción social, y así surgió la exposición de arte "</a:t>
            </a:r>
            <a:r>
              <a:rPr lang="es-ES" sz="2400" dirty="0" err="1">
                <a:solidFill>
                  <a:srgbClr val="333333"/>
                </a:solidFill>
                <a:latin typeface="Josefin Sans" pitchFamily="2" charset="0"/>
                <a:cs typeface="Calibri" panose="020F0502020204030204" pitchFamily="34" charset="0"/>
              </a:rPr>
              <a:t>What</a:t>
            </a:r>
            <a:r>
              <a:rPr lang="es-ES" sz="2400" dirty="0">
                <a:solidFill>
                  <a:srgbClr val="333333"/>
                </a:solidFill>
                <a:latin typeface="Josefin Sans" pitchFamily="2" charset="0"/>
                <a:cs typeface="Calibri" panose="020F0502020204030204" pitchFamily="34" charset="0"/>
              </a:rPr>
              <a:t> </a:t>
            </a:r>
            <a:r>
              <a:rPr lang="es-ES" sz="2400" dirty="0" err="1">
                <a:solidFill>
                  <a:srgbClr val="333333"/>
                </a:solidFill>
                <a:latin typeface="Josefin Sans" pitchFamily="2" charset="0"/>
                <a:cs typeface="Calibri" panose="020F0502020204030204" pitchFamily="34" charset="0"/>
              </a:rPr>
              <a:t>Lies</a:t>
            </a:r>
            <a:r>
              <a:rPr lang="es-ES" sz="2400" dirty="0">
                <a:solidFill>
                  <a:srgbClr val="333333"/>
                </a:solidFill>
                <a:latin typeface="Josefin Sans" pitchFamily="2" charset="0"/>
                <a:cs typeface="Calibri" panose="020F0502020204030204" pitchFamily="34" charset="0"/>
              </a:rPr>
              <a:t> </a:t>
            </a:r>
            <a:r>
              <a:rPr lang="es-ES" sz="2400" dirty="0" err="1">
                <a:solidFill>
                  <a:srgbClr val="333333"/>
                </a:solidFill>
                <a:latin typeface="Josefin Sans" pitchFamily="2" charset="0"/>
                <a:cs typeface="Calibri" panose="020F0502020204030204" pitchFamily="34" charset="0"/>
              </a:rPr>
              <a:t>Behind</a:t>
            </a:r>
            <a:r>
              <a:rPr lang="es-ES" sz="2400" dirty="0">
                <a:solidFill>
                  <a:srgbClr val="333333"/>
                </a:solidFill>
                <a:latin typeface="Josefin Sans" pitchFamily="2" charset="0"/>
                <a:cs typeface="Calibri" panose="020F0502020204030204" pitchFamily="34" charset="0"/>
              </a:rPr>
              <a:t>".</a:t>
            </a:r>
            <a:endParaRPr lang="en-IE" sz="3000" dirty="0">
              <a:solidFill>
                <a:srgbClr val="333333"/>
              </a:solidFill>
              <a:latin typeface="Josefin Sans" pitchFamily="2" charset="0"/>
              <a:cs typeface="Calibri" panose="020F0502020204030204" pitchFamily="34" charset="0"/>
            </a:endParaRPr>
          </a:p>
          <a:p>
            <a:endParaRPr lang="en-IE" sz="3000" dirty="0">
              <a:solidFill>
                <a:srgbClr val="333333"/>
              </a:solidFill>
              <a:latin typeface="Josefin Sans" pitchFamily="2" charset="0"/>
              <a:cs typeface="Calibri" panose="020F0502020204030204" pitchFamily="34" charset="0"/>
            </a:endParaRPr>
          </a:p>
        </p:txBody>
      </p:sp>
      <p:pic>
        <p:nvPicPr>
          <p:cNvPr id="4" name="Online Media 3" title="Meet The Curators - What Lies Behind">
            <a:hlinkClick r:id="" action="ppaction://media"/>
            <a:extLst>
              <a:ext uri="{FF2B5EF4-FFF2-40B4-BE49-F238E27FC236}">
                <a16:creationId xmlns:a16="http://schemas.microsoft.com/office/drawing/2014/main" id="{06C5D2F1-2089-CF81-92A5-6ADCD2D994CA}"/>
              </a:ext>
            </a:extLst>
          </p:cNvPr>
          <p:cNvPicPr>
            <a:picLocks noRot="1" noChangeAspect="1"/>
          </p:cNvPicPr>
          <p:nvPr>
            <a:videoFile r:link="rId1"/>
          </p:nvPr>
        </p:nvPicPr>
        <p:blipFill>
          <a:blip r:embed="rId3"/>
          <a:stretch>
            <a:fillRect/>
          </a:stretch>
        </p:blipFill>
        <p:spPr>
          <a:xfrm>
            <a:off x="5307463" y="1221813"/>
            <a:ext cx="6382411" cy="4142667"/>
          </a:xfrm>
          <a:prstGeom prst="rect">
            <a:avLst/>
          </a:prstGeom>
        </p:spPr>
      </p:pic>
      <p:grpSp>
        <p:nvGrpSpPr>
          <p:cNvPr id="5" name="Graphic 4">
            <a:extLst>
              <a:ext uri="{FF2B5EF4-FFF2-40B4-BE49-F238E27FC236}">
                <a16:creationId xmlns:a16="http://schemas.microsoft.com/office/drawing/2014/main" id="{65A2801E-B8C7-AA43-1DF7-CF2D95B0D477}"/>
              </a:ext>
            </a:extLst>
          </p:cNvPr>
          <p:cNvGrpSpPr/>
          <p:nvPr/>
        </p:nvGrpSpPr>
        <p:grpSpPr>
          <a:xfrm>
            <a:off x="3036251" y="4577068"/>
            <a:ext cx="1915298" cy="1164558"/>
            <a:chOff x="8321314" y="1790175"/>
            <a:chExt cx="1456348" cy="1130621"/>
          </a:xfrm>
        </p:grpSpPr>
        <p:sp>
          <p:nvSpPr>
            <p:cNvPr id="6" name="Freeform 7">
              <a:extLst>
                <a:ext uri="{FF2B5EF4-FFF2-40B4-BE49-F238E27FC236}">
                  <a16:creationId xmlns:a16="http://schemas.microsoft.com/office/drawing/2014/main" id="{D241D76E-FF43-3EC6-0D33-C2A72263ED91}"/>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7" name="Freeform 8">
              <a:extLst>
                <a:ext uri="{FF2B5EF4-FFF2-40B4-BE49-F238E27FC236}">
                  <a16:creationId xmlns:a16="http://schemas.microsoft.com/office/drawing/2014/main" id="{A69C6CCF-BD9F-CD21-A1A2-02A7727A840C}"/>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8" name="Freeform 9">
              <a:extLst>
                <a:ext uri="{FF2B5EF4-FFF2-40B4-BE49-F238E27FC236}">
                  <a16:creationId xmlns:a16="http://schemas.microsoft.com/office/drawing/2014/main" id="{84170277-DD33-E764-9ED5-5E2E545B9DF8}"/>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9" name="Freeform 12">
              <a:extLst>
                <a:ext uri="{FF2B5EF4-FFF2-40B4-BE49-F238E27FC236}">
                  <a16:creationId xmlns:a16="http://schemas.microsoft.com/office/drawing/2014/main" id="{12FF443E-BFDB-37D6-4386-0C9CF0EAB4AF}"/>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0" name="Freeform 13">
              <a:extLst>
                <a:ext uri="{FF2B5EF4-FFF2-40B4-BE49-F238E27FC236}">
                  <a16:creationId xmlns:a16="http://schemas.microsoft.com/office/drawing/2014/main" id="{1B767E0C-91C0-FDB8-1CD4-3726B2195E06}"/>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1" name="Freeform 14">
              <a:extLst>
                <a:ext uri="{FF2B5EF4-FFF2-40B4-BE49-F238E27FC236}">
                  <a16:creationId xmlns:a16="http://schemas.microsoft.com/office/drawing/2014/main" id="{FC10F70D-F3A4-CD29-C4FA-661EB2ED4411}"/>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2" name="Freeform 15">
              <a:extLst>
                <a:ext uri="{FF2B5EF4-FFF2-40B4-BE49-F238E27FC236}">
                  <a16:creationId xmlns:a16="http://schemas.microsoft.com/office/drawing/2014/main" id="{92F4CF29-43B3-CDB6-35E2-1E10C531D9AD}"/>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3" name="Freeform 16">
              <a:extLst>
                <a:ext uri="{FF2B5EF4-FFF2-40B4-BE49-F238E27FC236}">
                  <a16:creationId xmlns:a16="http://schemas.microsoft.com/office/drawing/2014/main" id="{7DF85CFE-70D0-FEDB-3235-351EB1EA00D9}"/>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4" name="Freeform 17">
              <a:extLst>
                <a:ext uri="{FF2B5EF4-FFF2-40B4-BE49-F238E27FC236}">
                  <a16:creationId xmlns:a16="http://schemas.microsoft.com/office/drawing/2014/main" id="{C2AB9216-6325-7140-00AD-91BB5ED5A2EB}"/>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5" name="Freeform 18">
              <a:extLst>
                <a:ext uri="{FF2B5EF4-FFF2-40B4-BE49-F238E27FC236}">
                  <a16:creationId xmlns:a16="http://schemas.microsoft.com/office/drawing/2014/main" id="{6ADFCD37-B1BD-6CA0-672D-51C391DE3618}"/>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6" name="Freeform 19">
              <a:extLst>
                <a:ext uri="{FF2B5EF4-FFF2-40B4-BE49-F238E27FC236}">
                  <a16:creationId xmlns:a16="http://schemas.microsoft.com/office/drawing/2014/main" id="{C63F4A24-825A-DC7B-8B44-BDCF976819FC}"/>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7" name="Freeform 20">
              <a:extLst>
                <a:ext uri="{FF2B5EF4-FFF2-40B4-BE49-F238E27FC236}">
                  <a16:creationId xmlns:a16="http://schemas.microsoft.com/office/drawing/2014/main" id="{B92D4863-FAB6-FAAC-1295-900A0D166033}"/>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8" name="Freeform 21">
              <a:extLst>
                <a:ext uri="{FF2B5EF4-FFF2-40B4-BE49-F238E27FC236}">
                  <a16:creationId xmlns:a16="http://schemas.microsoft.com/office/drawing/2014/main" id="{6D54B16A-4143-486F-64FE-372007240B09}"/>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9" name="Freeform 22">
              <a:extLst>
                <a:ext uri="{FF2B5EF4-FFF2-40B4-BE49-F238E27FC236}">
                  <a16:creationId xmlns:a16="http://schemas.microsoft.com/office/drawing/2014/main" id="{AE8227B3-E60A-42F9-0DE0-AC4AC9F319A3}"/>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0" name="Freeform 23">
              <a:extLst>
                <a:ext uri="{FF2B5EF4-FFF2-40B4-BE49-F238E27FC236}">
                  <a16:creationId xmlns:a16="http://schemas.microsoft.com/office/drawing/2014/main" id="{FC94AE9F-A5B6-1E56-B153-328DA9041568}"/>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1" name="Freeform 27">
              <a:extLst>
                <a:ext uri="{FF2B5EF4-FFF2-40B4-BE49-F238E27FC236}">
                  <a16:creationId xmlns:a16="http://schemas.microsoft.com/office/drawing/2014/main" id="{2DD1CA29-D491-23BE-129E-252BCF32C77D}"/>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2" name="Freeform 28">
              <a:extLst>
                <a:ext uri="{FF2B5EF4-FFF2-40B4-BE49-F238E27FC236}">
                  <a16:creationId xmlns:a16="http://schemas.microsoft.com/office/drawing/2014/main" id="{281F5CFE-A77B-0D78-3D32-334461BAEA81}"/>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3" name="Freeform 29">
              <a:extLst>
                <a:ext uri="{FF2B5EF4-FFF2-40B4-BE49-F238E27FC236}">
                  <a16:creationId xmlns:a16="http://schemas.microsoft.com/office/drawing/2014/main" id="{D737D699-AA30-610A-18BE-83D316EFEB30}"/>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4" name="Freeform 30">
              <a:extLst>
                <a:ext uri="{FF2B5EF4-FFF2-40B4-BE49-F238E27FC236}">
                  <a16:creationId xmlns:a16="http://schemas.microsoft.com/office/drawing/2014/main" id="{B913B2AE-8C33-08D3-FE63-8745FD9567B7}"/>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5" name="Freeform 31">
              <a:extLst>
                <a:ext uri="{FF2B5EF4-FFF2-40B4-BE49-F238E27FC236}">
                  <a16:creationId xmlns:a16="http://schemas.microsoft.com/office/drawing/2014/main" id="{330D4DC6-1469-6B73-EC87-0AB93A540604}"/>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6" name="Freeform 32">
              <a:extLst>
                <a:ext uri="{FF2B5EF4-FFF2-40B4-BE49-F238E27FC236}">
                  <a16:creationId xmlns:a16="http://schemas.microsoft.com/office/drawing/2014/main" id="{145BF4EC-BB1B-7E89-8E76-EC694942412F}"/>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7" name="Freeform 33">
              <a:extLst>
                <a:ext uri="{FF2B5EF4-FFF2-40B4-BE49-F238E27FC236}">
                  <a16:creationId xmlns:a16="http://schemas.microsoft.com/office/drawing/2014/main" id="{F28683BA-C89F-A244-C56D-A2DE1FBA9DEA}"/>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8" name="Freeform 34">
              <a:extLst>
                <a:ext uri="{FF2B5EF4-FFF2-40B4-BE49-F238E27FC236}">
                  <a16:creationId xmlns:a16="http://schemas.microsoft.com/office/drawing/2014/main" id="{0721CEF2-C3CA-3FDB-C81E-1CF88795BF5F}"/>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9" name="Freeform 35">
              <a:extLst>
                <a:ext uri="{FF2B5EF4-FFF2-40B4-BE49-F238E27FC236}">
                  <a16:creationId xmlns:a16="http://schemas.microsoft.com/office/drawing/2014/main" id="{62D9C9A5-884B-2A60-713A-1FD7F9EAA3DE}"/>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0" name="Freeform 36">
              <a:extLst>
                <a:ext uri="{FF2B5EF4-FFF2-40B4-BE49-F238E27FC236}">
                  <a16:creationId xmlns:a16="http://schemas.microsoft.com/office/drawing/2014/main" id="{2222DE09-749B-A587-E555-4799FE792A2B}"/>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1" name="Freeform 37">
              <a:extLst>
                <a:ext uri="{FF2B5EF4-FFF2-40B4-BE49-F238E27FC236}">
                  <a16:creationId xmlns:a16="http://schemas.microsoft.com/office/drawing/2014/main" id="{77111052-6C14-05C8-183B-CEAB8C2ECA68}"/>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2" name="Freeform 38">
              <a:extLst>
                <a:ext uri="{FF2B5EF4-FFF2-40B4-BE49-F238E27FC236}">
                  <a16:creationId xmlns:a16="http://schemas.microsoft.com/office/drawing/2014/main" id="{EFF15C4A-6311-9AD8-4C6E-3A9C1FE65A53}"/>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3" name="Freeform 39">
              <a:extLst>
                <a:ext uri="{FF2B5EF4-FFF2-40B4-BE49-F238E27FC236}">
                  <a16:creationId xmlns:a16="http://schemas.microsoft.com/office/drawing/2014/main" id="{16649185-AA83-9F4D-309D-A7AC8A0F5B62}"/>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4" name="Freeform 40">
              <a:extLst>
                <a:ext uri="{FF2B5EF4-FFF2-40B4-BE49-F238E27FC236}">
                  <a16:creationId xmlns:a16="http://schemas.microsoft.com/office/drawing/2014/main" id="{772909AD-BBA9-75E6-A590-B051C691D9A8}"/>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5" name="Freeform 41">
              <a:extLst>
                <a:ext uri="{FF2B5EF4-FFF2-40B4-BE49-F238E27FC236}">
                  <a16:creationId xmlns:a16="http://schemas.microsoft.com/office/drawing/2014/main" id="{6337BA14-3E8C-87C5-D40E-B4A1104BB39D}"/>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6" name="Freeform 42">
              <a:extLst>
                <a:ext uri="{FF2B5EF4-FFF2-40B4-BE49-F238E27FC236}">
                  <a16:creationId xmlns:a16="http://schemas.microsoft.com/office/drawing/2014/main" id="{D66A9629-779E-9389-A590-2C78DA544DE7}"/>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7" name="Freeform 43">
              <a:extLst>
                <a:ext uri="{FF2B5EF4-FFF2-40B4-BE49-F238E27FC236}">
                  <a16:creationId xmlns:a16="http://schemas.microsoft.com/office/drawing/2014/main" id="{9197829E-CA27-E752-8059-25EBB2710948}"/>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8" name="Freeform 44">
              <a:extLst>
                <a:ext uri="{FF2B5EF4-FFF2-40B4-BE49-F238E27FC236}">
                  <a16:creationId xmlns:a16="http://schemas.microsoft.com/office/drawing/2014/main" id="{BFD373DC-9803-5D0A-163E-965D385A6A4C}"/>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9" name="Freeform 45">
              <a:extLst>
                <a:ext uri="{FF2B5EF4-FFF2-40B4-BE49-F238E27FC236}">
                  <a16:creationId xmlns:a16="http://schemas.microsoft.com/office/drawing/2014/main" id="{DB31774A-9046-BF12-2D7D-48DE01BA9A27}"/>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0" name="Freeform 46">
              <a:extLst>
                <a:ext uri="{FF2B5EF4-FFF2-40B4-BE49-F238E27FC236}">
                  <a16:creationId xmlns:a16="http://schemas.microsoft.com/office/drawing/2014/main" id="{B4300CE2-20DB-0A05-82CA-4B1DD474074C}"/>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1" name="Freeform 47">
              <a:extLst>
                <a:ext uri="{FF2B5EF4-FFF2-40B4-BE49-F238E27FC236}">
                  <a16:creationId xmlns:a16="http://schemas.microsoft.com/office/drawing/2014/main" id="{BC062087-7F6F-CD28-8534-E6DC7C09A545}"/>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2" name="Freeform 48">
              <a:extLst>
                <a:ext uri="{FF2B5EF4-FFF2-40B4-BE49-F238E27FC236}">
                  <a16:creationId xmlns:a16="http://schemas.microsoft.com/office/drawing/2014/main" id="{E71959A0-529D-741A-18C5-1480DB2414F2}"/>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3" name="Freeform 49">
              <a:extLst>
                <a:ext uri="{FF2B5EF4-FFF2-40B4-BE49-F238E27FC236}">
                  <a16:creationId xmlns:a16="http://schemas.microsoft.com/office/drawing/2014/main" id="{0E3EC19A-047A-3C27-7467-F58AAFC27AAC}"/>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4" name="Freeform 50">
              <a:extLst>
                <a:ext uri="{FF2B5EF4-FFF2-40B4-BE49-F238E27FC236}">
                  <a16:creationId xmlns:a16="http://schemas.microsoft.com/office/drawing/2014/main" id="{A16AA48C-36A9-53AD-FE61-86352A6F80BC}"/>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5" name="Freeform 51">
              <a:extLst>
                <a:ext uri="{FF2B5EF4-FFF2-40B4-BE49-F238E27FC236}">
                  <a16:creationId xmlns:a16="http://schemas.microsoft.com/office/drawing/2014/main" id="{60F9BAB1-6196-6025-1872-74217CFE2E6D}"/>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6" name="Freeform 52">
              <a:extLst>
                <a:ext uri="{FF2B5EF4-FFF2-40B4-BE49-F238E27FC236}">
                  <a16:creationId xmlns:a16="http://schemas.microsoft.com/office/drawing/2014/main" id="{3454AF72-71A2-A63A-EF65-7C87C73FCDC6}"/>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7" name="Freeform 53">
              <a:extLst>
                <a:ext uri="{FF2B5EF4-FFF2-40B4-BE49-F238E27FC236}">
                  <a16:creationId xmlns:a16="http://schemas.microsoft.com/office/drawing/2014/main" id="{B76DFE10-656B-50BD-6E79-D6958AB054F9}"/>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8" name="Freeform 54">
              <a:extLst>
                <a:ext uri="{FF2B5EF4-FFF2-40B4-BE49-F238E27FC236}">
                  <a16:creationId xmlns:a16="http://schemas.microsoft.com/office/drawing/2014/main" id="{D9144E86-256E-73B8-6038-E94AE944BEA1}"/>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9" name="Freeform 55">
              <a:extLst>
                <a:ext uri="{FF2B5EF4-FFF2-40B4-BE49-F238E27FC236}">
                  <a16:creationId xmlns:a16="http://schemas.microsoft.com/office/drawing/2014/main" id="{77D362F5-A553-7B49-202F-0B84CF1BE16D}"/>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50" name="Freeform 56">
              <a:extLst>
                <a:ext uri="{FF2B5EF4-FFF2-40B4-BE49-F238E27FC236}">
                  <a16:creationId xmlns:a16="http://schemas.microsoft.com/office/drawing/2014/main" id="{78B270E6-657B-4DFA-0392-8321FB1987EB}"/>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51" name="Freeform 57">
              <a:extLst>
                <a:ext uri="{FF2B5EF4-FFF2-40B4-BE49-F238E27FC236}">
                  <a16:creationId xmlns:a16="http://schemas.microsoft.com/office/drawing/2014/main" id="{A00C0AC3-275C-961C-06B9-6DCA997A2508}"/>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C652"/>
            </a:solidFill>
            <a:ln w="1804" cap="flat">
              <a:noFill/>
              <a:prstDash val="solid"/>
              <a:miter/>
            </a:ln>
          </p:spPr>
          <p:txBody>
            <a:bodyPr rtlCol="0" anchor="ctr"/>
            <a:lstStyle/>
            <a:p>
              <a:endParaRPr lang="en-US" dirty="0">
                <a:latin typeface="Josefin Sans" pitchFamily="2" charset="0"/>
              </a:endParaRPr>
            </a:p>
          </p:txBody>
        </p:sp>
        <p:sp>
          <p:nvSpPr>
            <p:cNvPr id="52" name="Freeform 58">
              <a:extLst>
                <a:ext uri="{FF2B5EF4-FFF2-40B4-BE49-F238E27FC236}">
                  <a16:creationId xmlns:a16="http://schemas.microsoft.com/office/drawing/2014/main" id="{094F4E99-8EA4-A5AE-7CA3-FD01F450896E}"/>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C652"/>
            </a:solidFill>
            <a:ln w="1804" cap="flat">
              <a:noFill/>
              <a:prstDash val="solid"/>
              <a:miter/>
            </a:ln>
          </p:spPr>
          <p:txBody>
            <a:bodyPr rtlCol="0" anchor="ctr"/>
            <a:lstStyle/>
            <a:p>
              <a:endParaRPr lang="en-US" dirty="0">
                <a:latin typeface="Josefin Sans" pitchFamily="2" charset="0"/>
              </a:endParaRPr>
            </a:p>
          </p:txBody>
        </p:sp>
        <p:sp>
          <p:nvSpPr>
            <p:cNvPr id="53" name="Freeform 59">
              <a:extLst>
                <a:ext uri="{FF2B5EF4-FFF2-40B4-BE49-F238E27FC236}">
                  <a16:creationId xmlns:a16="http://schemas.microsoft.com/office/drawing/2014/main" id="{A1DDB67B-B1B1-B4E3-E2B2-69FD5CC3BD03}"/>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4" name="Freeform 60">
              <a:extLst>
                <a:ext uri="{FF2B5EF4-FFF2-40B4-BE49-F238E27FC236}">
                  <a16:creationId xmlns:a16="http://schemas.microsoft.com/office/drawing/2014/main" id="{756EBC0E-313D-6C61-6A75-2F8A0C5E554B}"/>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5" name="Freeform 61">
              <a:extLst>
                <a:ext uri="{FF2B5EF4-FFF2-40B4-BE49-F238E27FC236}">
                  <a16:creationId xmlns:a16="http://schemas.microsoft.com/office/drawing/2014/main" id="{660F08BE-2646-C4A3-67D3-2EA08A70CA57}"/>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6" name="Freeform 62">
              <a:extLst>
                <a:ext uri="{FF2B5EF4-FFF2-40B4-BE49-F238E27FC236}">
                  <a16:creationId xmlns:a16="http://schemas.microsoft.com/office/drawing/2014/main" id="{180509D2-67B8-B569-C097-3BFCD089B2E5}"/>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7" name="Freeform 63">
              <a:extLst>
                <a:ext uri="{FF2B5EF4-FFF2-40B4-BE49-F238E27FC236}">
                  <a16:creationId xmlns:a16="http://schemas.microsoft.com/office/drawing/2014/main" id="{002869B9-4B4C-2FA5-AE99-A08776AFE0DE}"/>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8" name="Freeform 64">
              <a:extLst>
                <a:ext uri="{FF2B5EF4-FFF2-40B4-BE49-F238E27FC236}">
                  <a16:creationId xmlns:a16="http://schemas.microsoft.com/office/drawing/2014/main" id="{584650AB-C4B0-D00F-E250-247E24EEB6D9}"/>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9" name="Freeform 65">
              <a:extLst>
                <a:ext uri="{FF2B5EF4-FFF2-40B4-BE49-F238E27FC236}">
                  <a16:creationId xmlns:a16="http://schemas.microsoft.com/office/drawing/2014/main" id="{03F115C5-430C-9028-B31E-01C41BFA76CF}"/>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0" name="Freeform 66">
              <a:extLst>
                <a:ext uri="{FF2B5EF4-FFF2-40B4-BE49-F238E27FC236}">
                  <a16:creationId xmlns:a16="http://schemas.microsoft.com/office/drawing/2014/main" id="{3FB0F5AD-6F67-6BF1-9E80-E83252F0346A}"/>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1" name="Freeform 67">
              <a:extLst>
                <a:ext uri="{FF2B5EF4-FFF2-40B4-BE49-F238E27FC236}">
                  <a16:creationId xmlns:a16="http://schemas.microsoft.com/office/drawing/2014/main" id="{19DA9713-9DBC-944C-F3F5-46F9A4FCBB81}"/>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2" name="Freeform 68">
              <a:extLst>
                <a:ext uri="{FF2B5EF4-FFF2-40B4-BE49-F238E27FC236}">
                  <a16:creationId xmlns:a16="http://schemas.microsoft.com/office/drawing/2014/main" id="{7AC770E6-5515-1B35-34B8-9DD7DEF626D6}"/>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grpSp>
      <p:sp>
        <p:nvSpPr>
          <p:cNvPr id="63" name="TextBox 62">
            <a:extLst>
              <a:ext uri="{FF2B5EF4-FFF2-40B4-BE49-F238E27FC236}">
                <a16:creationId xmlns:a16="http://schemas.microsoft.com/office/drawing/2014/main" id="{3EB68E4A-EA39-8540-FDAC-D40B7865F657}"/>
              </a:ext>
            </a:extLst>
          </p:cNvPr>
          <p:cNvSpPr txBox="1"/>
          <p:nvPr/>
        </p:nvSpPr>
        <p:spPr>
          <a:xfrm>
            <a:off x="-1" y="181428"/>
            <a:ext cx="9011127"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VÍDEO: </a:t>
            </a:r>
            <a:r>
              <a:rPr lang="es-ES" sz="3600" b="1" dirty="0">
                <a:latin typeface="Amatic SC" panose="00000500000000000000" pitchFamily="2" charset="-79"/>
                <a:cs typeface="Amatic SC" panose="00000500000000000000" pitchFamily="2" charset="-79"/>
              </a:rPr>
              <a:t>Prescriptores sociales comisariando una exposición de arte </a:t>
            </a:r>
            <a:endParaRPr lang="en-IE" sz="3600" b="1" dirty="0">
              <a:latin typeface="Amatic SC" panose="00000500000000000000" pitchFamily="2" charset="-79"/>
              <a:cs typeface="Amatic SC" panose="00000500000000000000" pitchFamily="2" charset="-79"/>
            </a:endParaRPr>
          </a:p>
        </p:txBody>
      </p:sp>
      <p:sp>
        <p:nvSpPr>
          <p:cNvPr id="65" name="TextBox 64">
            <a:extLst>
              <a:ext uri="{FF2B5EF4-FFF2-40B4-BE49-F238E27FC236}">
                <a16:creationId xmlns:a16="http://schemas.microsoft.com/office/drawing/2014/main" id="{DF97F99C-E9E5-A40F-12C2-EF922BD4D06C}"/>
              </a:ext>
            </a:extLst>
          </p:cNvPr>
          <p:cNvSpPr txBox="1"/>
          <p:nvPr/>
        </p:nvSpPr>
        <p:spPr>
          <a:xfrm>
            <a:off x="206008" y="6286230"/>
            <a:ext cx="10490200" cy="276999"/>
          </a:xfrm>
          <a:prstGeom prst="rect">
            <a:avLst/>
          </a:prstGeom>
          <a:noFill/>
        </p:spPr>
        <p:txBody>
          <a:bodyPr wrap="square">
            <a:spAutoFit/>
          </a:bodyPr>
          <a:lstStyle/>
          <a:p>
            <a:r>
              <a:rPr lang="en-IE" sz="1200" dirty="0">
                <a:solidFill>
                  <a:srgbClr val="FFC652"/>
                </a:solidFill>
                <a:latin typeface="Josefin Sans" pitchFamily="2" charset="0"/>
                <a:cs typeface="Calibri" panose="020F0502020204030204" pitchFamily="34" charset="0"/>
                <a:hlinkClick r:id="rId4">
                  <a:extLst>
                    <a:ext uri="{A12FA001-AC4F-418D-AE19-62706E023703}">
                      <ahyp:hlinkClr xmlns:ahyp="http://schemas.microsoft.com/office/drawing/2018/hyperlinkcolor" val="tx"/>
                    </a:ext>
                  </a:extLst>
                </a:hlinkClick>
              </a:rPr>
              <a:t>Fuente: https://www.gponline.com/social-prescribing-patients-curate-art-exhibition-leading-cornish-gallery/article/1738119</a:t>
            </a:r>
            <a:endParaRPr lang="en-IE" sz="1200" dirty="0">
              <a:solidFill>
                <a:srgbClr val="FFC652"/>
              </a:solidFill>
              <a:latin typeface="Josefin Sans" pitchFamily="2" charset="0"/>
              <a:cs typeface="Calibri" panose="020F0502020204030204" pitchFamily="34" charset="0"/>
            </a:endParaRPr>
          </a:p>
        </p:txBody>
      </p:sp>
      <p:grpSp>
        <p:nvGrpSpPr>
          <p:cNvPr id="66" name="Group 65">
            <a:extLst>
              <a:ext uri="{FF2B5EF4-FFF2-40B4-BE49-F238E27FC236}">
                <a16:creationId xmlns:a16="http://schemas.microsoft.com/office/drawing/2014/main" id="{7FD8876B-06FE-D1B6-FAFC-718FC45CBFE7}"/>
              </a:ext>
            </a:extLst>
          </p:cNvPr>
          <p:cNvGrpSpPr/>
          <p:nvPr/>
        </p:nvGrpSpPr>
        <p:grpSpPr>
          <a:xfrm>
            <a:off x="7946023" y="2786389"/>
            <a:ext cx="1105289" cy="1013513"/>
            <a:chOff x="3932429" y="3269513"/>
            <a:chExt cx="940579" cy="832733"/>
          </a:xfrm>
        </p:grpSpPr>
        <p:sp>
          <p:nvSpPr>
            <p:cNvPr id="67" name="Freeform 84">
              <a:extLst>
                <a:ext uri="{FF2B5EF4-FFF2-40B4-BE49-F238E27FC236}">
                  <a16:creationId xmlns:a16="http://schemas.microsoft.com/office/drawing/2014/main" id="{BC427897-7EC7-8BF2-1A77-676A224C8CA5}"/>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68" name="Rectangle 67">
              <a:extLst>
                <a:ext uri="{FF2B5EF4-FFF2-40B4-BE49-F238E27FC236}">
                  <a16:creationId xmlns:a16="http://schemas.microsoft.com/office/drawing/2014/main" id="{1A2A9396-FC51-20B4-0097-A82A3343F7D3}"/>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spTree>
    <p:extLst>
      <p:ext uri="{BB962C8B-B14F-4D97-AF65-F5344CB8AC3E}">
        <p14:creationId xmlns:p14="http://schemas.microsoft.com/office/powerpoint/2010/main" val="27530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975852-187D-4C48-E230-ADDA7E4A1DD5}"/>
              </a:ext>
            </a:extLst>
          </p:cNvPr>
          <p:cNvSpPr>
            <a:spLocks noGrp="1"/>
          </p:cNvSpPr>
          <p:nvPr>
            <p:ph type="body" sz="quarter" idx="16"/>
          </p:nvPr>
        </p:nvSpPr>
        <p:spPr>
          <a:xfrm>
            <a:off x="456737" y="1180954"/>
            <a:ext cx="7356303" cy="4496092"/>
          </a:xfrm>
        </p:spPr>
        <p:txBody>
          <a:bodyPr>
            <a:normAutofit/>
          </a:bodyPr>
          <a:lstStyle/>
          <a:p>
            <a:r>
              <a:rPr lang="en-US" sz="2800" dirty="0"/>
              <a:t>Este </a:t>
            </a:r>
            <a:r>
              <a:rPr lang="es-ES" sz="2800" dirty="0"/>
              <a:t>curso</a:t>
            </a:r>
            <a:r>
              <a:rPr lang="en-US" sz="2800" dirty="0"/>
              <a:t> se ha </a:t>
            </a:r>
            <a:r>
              <a:rPr lang="en-US" sz="2800" dirty="0" err="1"/>
              <a:t>creado</a:t>
            </a:r>
            <a:r>
              <a:rPr lang="en-US" sz="2800" dirty="0"/>
              <a:t> a </a:t>
            </a:r>
            <a:r>
              <a:rPr lang="en-US" sz="2800" dirty="0" err="1"/>
              <a:t>través</a:t>
            </a:r>
            <a:r>
              <a:rPr lang="en-US" sz="2800" dirty="0"/>
              <a:t> del Proyecto Erasmus+ </a:t>
            </a:r>
            <a:r>
              <a:rPr lang="en-US" sz="2800" dirty="0">
                <a:solidFill>
                  <a:srgbClr val="FFC652"/>
                </a:solidFill>
                <a:hlinkClick r:id="rId2">
                  <a:extLst>
                    <a:ext uri="{A12FA001-AC4F-418D-AE19-62706E023703}">
                      <ahyp:hlinkClr xmlns:ahyp="http://schemas.microsoft.com/office/drawing/2018/hyperlinkcolor" val="tx"/>
                    </a:ext>
                  </a:extLst>
                </a:hlinkClick>
              </a:rPr>
              <a:t>Activate Social Prescribing</a:t>
            </a:r>
            <a:r>
              <a:rPr lang="en-US" sz="2800" dirty="0"/>
              <a:t> </a:t>
            </a:r>
            <a:r>
              <a:rPr lang="en-US" sz="2800" dirty="0" err="1"/>
              <a:t>en</a:t>
            </a:r>
            <a:r>
              <a:rPr lang="en-US" sz="2800" dirty="0"/>
              <a:t> </a:t>
            </a:r>
            <a:r>
              <a:rPr lang="en-US" sz="2800" dirty="0" err="1"/>
              <a:t>el</a:t>
            </a:r>
            <a:r>
              <a:rPr lang="en-US" sz="2800" dirty="0"/>
              <a:t> </a:t>
            </a:r>
            <a:r>
              <a:rPr lang="en-US" sz="2800" dirty="0" err="1"/>
              <a:t>colaboran</a:t>
            </a:r>
            <a:r>
              <a:rPr lang="en-US" sz="2800" dirty="0"/>
              <a:t> </a:t>
            </a:r>
            <a:r>
              <a:rPr lang="en-US" sz="2800" dirty="0" err="1"/>
              <a:t>socios</a:t>
            </a:r>
            <a:r>
              <a:rPr lang="en-US" sz="2800" dirty="0"/>
              <a:t> </a:t>
            </a:r>
            <a:r>
              <a:rPr lang="en-US" sz="2800" dirty="0" err="1"/>
              <a:t>expertos</a:t>
            </a:r>
            <a:r>
              <a:rPr lang="en-US" sz="2800" dirty="0"/>
              <a:t> (y </a:t>
            </a:r>
            <a:r>
              <a:rPr lang="en-US" sz="2800" dirty="0" err="1"/>
              <a:t>defensores</a:t>
            </a:r>
            <a:r>
              <a:rPr lang="en-US" sz="2800" dirty="0"/>
              <a:t>) </a:t>
            </a:r>
            <a:r>
              <a:rPr lang="en-US" sz="2800" dirty="0" err="1"/>
              <a:t>en</a:t>
            </a:r>
            <a:r>
              <a:rPr lang="en-US" sz="2800" dirty="0"/>
              <a:t> la </a:t>
            </a:r>
            <a:r>
              <a:rPr lang="en-US" sz="2800" dirty="0" err="1"/>
              <a:t>prescripción</a:t>
            </a:r>
            <a:r>
              <a:rPr lang="en-US" sz="2800" dirty="0"/>
              <a:t> social y abogados</a:t>
            </a:r>
          </a:p>
          <a:p>
            <a:r>
              <a:rPr lang="en-US" sz="2800" dirty="0" err="1"/>
              <a:t>Esperamos</a:t>
            </a:r>
            <a:r>
              <a:rPr lang="en-US" sz="2800" dirty="0"/>
              <a:t> que </a:t>
            </a:r>
            <a:r>
              <a:rPr lang="en-US" sz="2800" dirty="0" err="1"/>
              <a:t>este</a:t>
            </a:r>
            <a:r>
              <a:rPr lang="en-US" sz="2800" dirty="0"/>
              <a:t> </a:t>
            </a:r>
            <a:r>
              <a:rPr lang="en-US" sz="2800" dirty="0" err="1"/>
              <a:t>curso</a:t>
            </a:r>
            <a:r>
              <a:rPr lang="en-US" sz="2800" dirty="0"/>
              <a:t> sea </a:t>
            </a:r>
            <a:r>
              <a:rPr lang="en-US" sz="2800" dirty="0" err="1"/>
              <a:t>capaz</a:t>
            </a:r>
            <a:r>
              <a:rPr lang="en-US" sz="2800" dirty="0"/>
              <a:t> de </a:t>
            </a:r>
            <a:r>
              <a:rPr lang="en-US" sz="2800" dirty="0" err="1"/>
              <a:t>inspirarte</a:t>
            </a:r>
            <a:r>
              <a:rPr lang="en-US" sz="2800" dirty="0"/>
              <a:t>, </a:t>
            </a:r>
            <a:r>
              <a:rPr lang="en-US" sz="2800" dirty="0" err="1"/>
              <a:t>así</a:t>
            </a:r>
            <a:r>
              <a:rPr lang="en-US" sz="2800" dirty="0"/>
              <a:t> </a:t>
            </a:r>
            <a:r>
              <a:rPr lang="en-US" sz="2800" dirty="0" err="1"/>
              <a:t>como</a:t>
            </a:r>
            <a:r>
              <a:rPr lang="en-US" sz="2800" dirty="0"/>
              <a:t> a </a:t>
            </a:r>
            <a:r>
              <a:rPr lang="es-ES" sz="2800" dirty="0"/>
              <a:t>facilitadores sociales y culturales a echar un vistazo a su trabajo y ver si pueden introducir un elemento de prescripción social en él.</a:t>
            </a:r>
            <a:endParaRPr lang="en-IE" sz="2800" dirty="0"/>
          </a:p>
        </p:txBody>
      </p:sp>
      <p:sp>
        <p:nvSpPr>
          <p:cNvPr id="3" name="Text Placeholder 2">
            <a:extLst>
              <a:ext uri="{FF2B5EF4-FFF2-40B4-BE49-F238E27FC236}">
                <a16:creationId xmlns:a16="http://schemas.microsoft.com/office/drawing/2014/main" id="{2A7D36C6-CF66-26F2-F873-DA063D750DDC}"/>
              </a:ext>
            </a:extLst>
          </p:cNvPr>
          <p:cNvSpPr>
            <a:spLocks noGrp="1"/>
          </p:cNvSpPr>
          <p:nvPr>
            <p:ph type="body" sz="quarter" idx="22"/>
          </p:nvPr>
        </p:nvSpPr>
        <p:spPr>
          <a:xfrm>
            <a:off x="8818195" y="1647330"/>
            <a:ext cx="2574325" cy="866961"/>
          </a:xfrm>
        </p:spPr>
        <p:txBody>
          <a:bodyPr/>
          <a:lstStyle/>
          <a:p>
            <a:r>
              <a:rPr lang="en-IE" sz="4800" dirty="0"/>
              <a:t>Ideas y </a:t>
            </a:r>
            <a:r>
              <a:rPr lang="en-IE" sz="4800" dirty="0" err="1"/>
              <a:t>esperanzas</a:t>
            </a:r>
            <a:endParaRPr lang="en-IE" sz="4800" dirty="0"/>
          </a:p>
        </p:txBody>
      </p:sp>
    </p:spTree>
    <p:extLst>
      <p:ext uri="{BB962C8B-B14F-4D97-AF65-F5344CB8AC3E}">
        <p14:creationId xmlns:p14="http://schemas.microsoft.com/office/powerpoint/2010/main" val="1935489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824CFA-92D1-0D4B-5385-ABCF1110A222}"/>
              </a:ext>
            </a:extLst>
          </p:cNvPr>
          <p:cNvSpPr>
            <a:spLocks noGrp="1"/>
          </p:cNvSpPr>
          <p:nvPr>
            <p:ph type="sldNum" sz="quarter" idx="12"/>
          </p:nvPr>
        </p:nvSpPr>
        <p:spPr/>
        <p:txBody>
          <a:bodyPr/>
          <a:lstStyle/>
          <a:p>
            <a:fld id="{48F63A3B-78C7-47BE-AE5E-E10140E04643}" type="slidenum">
              <a:rPr lang="en-US" smtClean="0"/>
              <a:t>30</a:t>
            </a:fld>
            <a:endParaRPr lang="en-US"/>
          </a:p>
        </p:txBody>
      </p:sp>
      <p:pic>
        <p:nvPicPr>
          <p:cNvPr id="4" name="Picture 3" descr="A group of people sitting around a table outside&#10;&#10;Description automatically generated with medium confidence">
            <a:extLst>
              <a:ext uri="{FF2B5EF4-FFF2-40B4-BE49-F238E27FC236}">
                <a16:creationId xmlns:a16="http://schemas.microsoft.com/office/drawing/2014/main" id="{47F80209-56F2-68F5-A2C6-C9CB36D47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51" y="1280160"/>
            <a:ext cx="5708469" cy="4970418"/>
          </a:xfrm>
          <a:prstGeom prst="rect">
            <a:avLst/>
          </a:prstGeom>
        </p:spPr>
      </p:pic>
      <p:sp>
        <p:nvSpPr>
          <p:cNvPr id="5" name="TextBox 4">
            <a:extLst>
              <a:ext uri="{FF2B5EF4-FFF2-40B4-BE49-F238E27FC236}">
                <a16:creationId xmlns:a16="http://schemas.microsoft.com/office/drawing/2014/main" id="{7A1A58D0-871F-CDEA-F084-1B281A8E2133}"/>
              </a:ext>
            </a:extLst>
          </p:cNvPr>
          <p:cNvSpPr txBox="1"/>
          <p:nvPr/>
        </p:nvSpPr>
        <p:spPr>
          <a:xfrm>
            <a:off x="-1" y="253305"/>
            <a:ext cx="9552374" cy="646331"/>
          </a:xfrm>
          <a:prstGeom prst="rect">
            <a:avLst/>
          </a:prstGeom>
          <a:solidFill>
            <a:srgbClr val="FFC652"/>
          </a:solidFill>
        </p:spPr>
        <p:txBody>
          <a:bodyPr wrap="square" rtlCol="0">
            <a:spAutoFit/>
          </a:bodyPr>
          <a:lstStyle/>
          <a:p>
            <a:r>
              <a:rPr lang="en-IE" sz="3600" b="1" dirty="0" err="1">
                <a:latin typeface="Amatic SC" panose="00000500000000000000" pitchFamily="2" charset="-79"/>
                <a:cs typeface="Amatic SC" panose="00000500000000000000" pitchFamily="2" charset="-79"/>
              </a:rPr>
              <a:t>Estodio</a:t>
            </a:r>
            <a:r>
              <a:rPr lang="en-IE" sz="3600" b="1" dirty="0">
                <a:latin typeface="Amatic SC" panose="00000500000000000000" pitchFamily="2" charset="-79"/>
                <a:cs typeface="Amatic SC" panose="00000500000000000000" pitchFamily="2" charset="-79"/>
              </a:rPr>
              <a:t> de Casos – Nature Inspires – </a:t>
            </a:r>
            <a:r>
              <a:rPr lang="en-IE" sz="3600" b="1" dirty="0" err="1">
                <a:latin typeface="Amatic SC" panose="00000500000000000000" pitchFamily="2" charset="-79"/>
                <a:cs typeface="Amatic SC" panose="00000500000000000000" pitchFamily="2" charset="-79"/>
              </a:rPr>
              <a:t>Creando</a:t>
            </a:r>
            <a:r>
              <a:rPr lang="en-IE" sz="3600" b="1" dirty="0">
                <a:latin typeface="Amatic SC" panose="00000500000000000000" pitchFamily="2" charset="-79"/>
                <a:cs typeface="Amatic SC" panose="00000500000000000000" pitchFamily="2" charset="-79"/>
              </a:rPr>
              <a:t> </a:t>
            </a:r>
            <a:r>
              <a:rPr lang="en-IE" sz="3600" b="1" dirty="0" err="1">
                <a:latin typeface="Amatic SC" panose="00000500000000000000" pitchFamily="2" charset="-79"/>
                <a:cs typeface="Amatic SC" panose="00000500000000000000" pitchFamily="2" charset="-79"/>
              </a:rPr>
              <a:t>arte</a:t>
            </a:r>
            <a:r>
              <a:rPr lang="en-IE" sz="3600" b="1" dirty="0">
                <a:latin typeface="Amatic SC" panose="00000500000000000000" pitchFamily="2" charset="-79"/>
                <a:cs typeface="Amatic SC" panose="00000500000000000000" pitchFamily="2" charset="-79"/>
              </a:rPr>
              <a:t> </a:t>
            </a:r>
            <a:r>
              <a:rPr lang="en-IE" sz="3600" b="1" dirty="0" err="1">
                <a:latin typeface="Amatic SC" panose="00000500000000000000" pitchFamily="2" charset="-79"/>
                <a:cs typeface="Amatic SC" panose="00000500000000000000" pitchFamily="2" charset="-79"/>
              </a:rPr>
              <a:t>desde</a:t>
            </a:r>
            <a:r>
              <a:rPr lang="en-IE" sz="3600" b="1" dirty="0">
                <a:latin typeface="Amatic SC" panose="00000500000000000000" pitchFamily="2" charset="-79"/>
                <a:cs typeface="Amatic SC" panose="00000500000000000000" pitchFamily="2" charset="-79"/>
              </a:rPr>
              <a:t> la </a:t>
            </a:r>
            <a:r>
              <a:rPr lang="en-IE" sz="3600" b="1" dirty="0" err="1">
                <a:latin typeface="Amatic SC" panose="00000500000000000000" pitchFamily="2" charset="-79"/>
                <a:cs typeface="Amatic SC" panose="00000500000000000000" pitchFamily="2" charset="-79"/>
              </a:rPr>
              <a:t>naturaleza</a:t>
            </a:r>
            <a:r>
              <a:rPr lang="en-IE" sz="3600" b="1" dirty="0">
                <a:latin typeface="Amatic SC" panose="00000500000000000000" pitchFamily="2" charset="-79"/>
                <a:cs typeface="Amatic SC" panose="00000500000000000000" pitchFamily="2" charset="-79"/>
              </a:rPr>
              <a:t> </a:t>
            </a:r>
          </a:p>
        </p:txBody>
      </p:sp>
      <p:sp>
        <p:nvSpPr>
          <p:cNvPr id="6" name="TextBox 5">
            <a:extLst>
              <a:ext uri="{FF2B5EF4-FFF2-40B4-BE49-F238E27FC236}">
                <a16:creationId xmlns:a16="http://schemas.microsoft.com/office/drawing/2014/main" id="{5F9216D5-6376-D89A-B4B9-027261F0820B}"/>
              </a:ext>
            </a:extLst>
          </p:cNvPr>
          <p:cNvSpPr txBox="1"/>
          <p:nvPr/>
        </p:nvSpPr>
        <p:spPr>
          <a:xfrm>
            <a:off x="6263641" y="1280160"/>
            <a:ext cx="5540830" cy="5016758"/>
          </a:xfrm>
          <a:prstGeom prst="rect">
            <a:avLst/>
          </a:prstGeom>
          <a:noFill/>
        </p:spPr>
        <p:txBody>
          <a:bodyPr wrap="square" rtlCol="0">
            <a:spAutoFit/>
          </a:bodyPr>
          <a:lstStyle/>
          <a:p>
            <a:pPr algn="just"/>
            <a:r>
              <a:rPr lang="es-ES" sz="2000" dirty="0" err="1">
                <a:latin typeface="Josefin Sans" pitchFamily="2" charset="0"/>
              </a:rPr>
              <a:t>Nature</a:t>
            </a:r>
            <a:r>
              <a:rPr lang="es-ES" sz="2000" dirty="0">
                <a:latin typeface="Josefin Sans" pitchFamily="2" charset="0"/>
              </a:rPr>
              <a:t> Inspires se encuentra en el noroeste de Irlanda y organiza talleres en torno a la naturaleza. </a:t>
            </a:r>
          </a:p>
          <a:p>
            <a:pPr algn="just"/>
            <a:endParaRPr lang="en-IE" sz="2000" dirty="0">
              <a:latin typeface="Josefin Sans" pitchFamily="2" charset="0"/>
            </a:endParaRPr>
          </a:p>
          <a:p>
            <a:pPr algn="just"/>
            <a:r>
              <a:rPr lang="es-ES" sz="2000" dirty="0">
                <a:latin typeface="Josefin Sans" pitchFamily="2" charset="0"/>
              </a:rPr>
              <a:t>Los talleres se adaptan a las necesidades del grupo, incluyendo</a:t>
            </a:r>
            <a:r>
              <a:rPr lang="en-IE" sz="2000" dirty="0">
                <a:latin typeface="Josefin Sans" pitchFamily="2" charset="0"/>
              </a:rPr>
              <a:t>:</a:t>
            </a:r>
          </a:p>
          <a:p>
            <a:pPr marL="285750" indent="-285750" algn="just">
              <a:buFont typeface="Arial" panose="020B0604020202020204" pitchFamily="34" charset="0"/>
              <a:buChar char="•"/>
            </a:pPr>
            <a:r>
              <a:rPr lang="es-ES" sz="2000" dirty="0">
                <a:latin typeface="Josefin Sans" pitchFamily="2" charset="0"/>
              </a:rPr>
              <a:t>Hacer coronas de flores con flores silvestres</a:t>
            </a:r>
          </a:p>
          <a:p>
            <a:pPr marL="285750" indent="-285750" algn="just">
              <a:buFont typeface="Arial" panose="020B0604020202020204" pitchFamily="34" charset="0"/>
              <a:buChar char="•"/>
            </a:pPr>
            <a:r>
              <a:rPr lang="es-ES" sz="2000" dirty="0">
                <a:latin typeface="Josefin Sans" pitchFamily="2" charset="0"/>
              </a:rPr>
              <a:t>Crear arte inspirado en la naturaleza</a:t>
            </a:r>
          </a:p>
          <a:p>
            <a:pPr marL="285750" indent="-285750" algn="just">
              <a:buFont typeface="Arial" panose="020B0604020202020204" pitchFamily="34" charset="0"/>
              <a:buChar char="•"/>
            </a:pPr>
            <a:r>
              <a:rPr lang="es-ES" sz="2000" dirty="0">
                <a:latin typeface="Josefin Sans" pitchFamily="2" charset="0"/>
              </a:rPr>
              <a:t>Contar historias en torno al patrimonio de la zona</a:t>
            </a:r>
          </a:p>
          <a:p>
            <a:pPr marL="285750" indent="-285750" algn="just">
              <a:buFont typeface="Arial" panose="020B0604020202020204" pitchFamily="34" charset="0"/>
              <a:buChar char="•"/>
            </a:pPr>
            <a:r>
              <a:rPr lang="es-ES" sz="2000" dirty="0">
                <a:latin typeface="Josefin Sans" pitchFamily="2" charset="0"/>
              </a:rPr>
              <a:t>Buscar comida y crear tés</a:t>
            </a:r>
          </a:p>
          <a:p>
            <a:pPr marL="285750" indent="-285750" algn="just">
              <a:buFont typeface="Arial" panose="020B0604020202020204" pitchFamily="34" charset="0"/>
              <a:buChar char="•"/>
            </a:pPr>
            <a:r>
              <a:rPr lang="en-IE" sz="2000" dirty="0" err="1">
                <a:latin typeface="Josefin Sans" pitchFamily="2" charset="0"/>
              </a:rPr>
              <a:t>Explorando</a:t>
            </a:r>
            <a:r>
              <a:rPr lang="en-IE" sz="2000" dirty="0">
                <a:latin typeface="Josefin Sans" pitchFamily="2" charset="0"/>
              </a:rPr>
              <a:t> </a:t>
            </a:r>
            <a:r>
              <a:rPr lang="en-IE" sz="2000" dirty="0" err="1">
                <a:latin typeface="Josefin Sans" pitchFamily="2" charset="0"/>
              </a:rPr>
              <a:t>el</a:t>
            </a:r>
            <a:r>
              <a:rPr lang="en-IE" sz="2000" dirty="0">
                <a:latin typeface="Josefin Sans" pitchFamily="2" charset="0"/>
              </a:rPr>
              <a:t> </a:t>
            </a:r>
            <a:r>
              <a:rPr lang="en-IE" sz="2000" dirty="0" err="1">
                <a:latin typeface="Josefin Sans" pitchFamily="2" charset="0"/>
              </a:rPr>
              <a:t>paisaje</a:t>
            </a:r>
            <a:r>
              <a:rPr lang="en-IE" sz="2000" dirty="0">
                <a:latin typeface="Josefin Sans" pitchFamily="2" charset="0"/>
              </a:rPr>
              <a:t> </a:t>
            </a:r>
          </a:p>
          <a:p>
            <a:pPr marL="285750" indent="-285750" algn="just">
              <a:buFont typeface="Arial" panose="020B0604020202020204" pitchFamily="34" charset="0"/>
              <a:buChar char="•"/>
            </a:pPr>
            <a:endParaRPr lang="en-IE" sz="2000" dirty="0">
              <a:latin typeface="Josefin Sans" pitchFamily="2" charset="0"/>
            </a:endParaRPr>
          </a:p>
          <a:p>
            <a:pPr algn="just"/>
            <a:r>
              <a:rPr lang="es-ES" sz="2000" dirty="0">
                <a:latin typeface="Josefin Sans" pitchFamily="2" charset="0"/>
              </a:rPr>
              <a:t>Los talleres creativos de este tipo son una forma estupenda de relajarse y conocer gente nueva. </a:t>
            </a:r>
            <a:endParaRPr lang="en-IE" sz="2000" dirty="0">
              <a:latin typeface="Josefin Sans" pitchFamily="2" charset="0"/>
            </a:endParaRPr>
          </a:p>
        </p:txBody>
      </p:sp>
      <p:sp>
        <p:nvSpPr>
          <p:cNvPr id="7" name="TextBox 6">
            <a:extLst>
              <a:ext uri="{FF2B5EF4-FFF2-40B4-BE49-F238E27FC236}">
                <a16:creationId xmlns:a16="http://schemas.microsoft.com/office/drawing/2014/main" id="{2B84B69E-92C2-75EB-18F9-8A3410370AF4}"/>
              </a:ext>
            </a:extLst>
          </p:cNvPr>
          <p:cNvSpPr txBox="1"/>
          <p:nvPr/>
        </p:nvSpPr>
        <p:spPr>
          <a:xfrm>
            <a:off x="665480" y="6369665"/>
            <a:ext cx="9118600" cy="276999"/>
          </a:xfrm>
          <a:prstGeom prst="rect">
            <a:avLst/>
          </a:prstGeom>
          <a:noFill/>
        </p:spPr>
        <p:txBody>
          <a:bodyPr wrap="square">
            <a:spAutoFit/>
          </a:bodyPr>
          <a:lstStyle/>
          <a:p>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https://www.facebook.com/natureisbestflorist.blogspot.ie</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273688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8C7B7-EBA4-4BE2-B101-4E2D748AD461}"/>
              </a:ext>
            </a:extLst>
          </p:cNvPr>
          <p:cNvSpPr>
            <a:spLocks noGrp="1"/>
          </p:cNvSpPr>
          <p:nvPr>
            <p:ph type="sldNum" sz="quarter" idx="12"/>
          </p:nvPr>
        </p:nvSpPr>
        <p:spPr/>
        <p:txBody>
          <a:bodyPr/>
          <a:lstStyle/>
          <a:p>
            <a:fld id="{48F63A3B-78C7-47BE-AE5E-E10140E04643}" type="slidenum">
              <a:rPr lang="en-US" smtClean="0"/>
              <a:t>31</a:t>
            </a:fld>
            <a:endParaRPr lang="en-US"/>
          </a:p>
        </p:txBody>
      </p:sp>
      <p:sp>
        <p:nvSpPr>
          <p:cNvPr id="5" name="TextBox 4">
            <a:extLst>
              <a:ext uri="{FF2B5EF4-FFF2-40B4-BE49-F238E27FC236}">
                <a16:creationId xmlns:a16="http://schemas.microsoft.com/office/drawing/2014/main" id="{F8977145-BDE4-EC72-CEAA-66BDAF77365B}"/>
              </a:ext>
            </a:extLst>
          </p:cNvPr>
          <p:cNvSpPr txBox="1"/>
          <p:nvPr/>
        </p:nvSpPr>
        <p:spPr>
          <a:xfrm>
            <a:off x="7458484" y="895586"/>
            <a:ext cx="4590231" cy="3816429"/>
          </a:xfrm>
          <a:prstGeom prst="rect">
            <a:avLst/>
          </a:prstGeom>
          <a:noFill/>
        </p:spPr>
        <p:txBody>
          <a:bodyPr wrap="square" rtlCol="0">
            <a:spAutoFit/>
          </a:bodyPr>
          <a:lstStyle/>
          <a:p>
            <a:pPr algn="ctr"/>
            <a:r>
              <a:rPr lang="es-ES" sz="2200" dirty="0">
                <a:latin typeface="Josefin Sans" pitchFamily="2" charset="0"/>
              </a:rPr>
              <a:t>Esta historia de un participante muestra el impacto que puede tener la prescripción social y los beneficios de amplio alcance que puede tener. </a:t>
            </a:r>
          </a:p>
          <a:p>
            <a:pPr algn="ctr"/>
            <a:endParaRPr lang="es-ES" sz="2200" dirty="0">
              <a:latin typeface="Josefin Sans" pitchFamily="2" charset="0"/>
            </a:endParaRPr>
          </a:p>
          <a:p>
            <a:pPr algn="ctr"/>
            <a:r>
              <a:rPr lang="es-ES" sz="2200" dirty="0">
                <a:latin typeface="Josefin Sans" pitchFamily="2" charset="0"/>
              </a:rPr>
              <a:t>Donegal Social </a:t>
            </a:r>
            <a:r>
              <a:rPr lang="es-ES" sz="2200" dirty="0" err="1">
                <a:latin typeface="Josefin Sans" pitchFamily="2" charset="0"/>
              </a:rPr>
              <a:t>Prescribing</a:t>
            </a:r>
            <a:r>
              <a:rPr lang="es-ES" sz="2200" dirty="0">
                <a:latin typeface="Josefin Sans" pitchFamily="2" charset="0"/>
              </a:rPr>
              <a:t> tiene una evaluación de su programa piloto que tuvo lugar en 2015. El testimonio es uno de los que aparecen en el documento. </a:t>
            </a:r>
            <a:endParaRPr lang="en-IE" sz="2200" dirty="0">
              <a:solidFill>
                <a:srgbClr val="FFC652"/>
              </a:solidFill>
              <a:latin typeface="Josefin Sans" pitchFamily="2" charset="0"/>
            </a:endParaRPr>
          </a:p>
        </p:txBody>
      </p:sp>
      <p:sp>
        <p:nvSpPr>
          <p:cNvPr id="3" name="TextBox 2">
            <a:extLst>
              <a:ext uri="{FF2B5EF4-FFF2-40B4-BE49-F238E27FC236}">
                <a16:creationId xmlns:a16="http://schemas.microsoft.com/office/drawing/2014/main" id="{5340DFB8-3F98-B8A8-78D7-1D8578FBD6EE}"/>
              </a:ext>
            </a:extLst>
          </p:cNvPr>
          <p:cNvSpPr txBox="1"/>
          <p:nvPr/>
        </p:nvSpPr>
        <p:spPr>
          <a:xfrm>
            <a:off x="-1" y="30892"/>
            <a:ext cx="11804876"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Prescripción</a:t>
            </a:r>
            <a:r>
              <a:rPr lang="en-US" sz="3600" b="1" dirty="0">
                <a:latin typeface="Amatic SC" panose="00000500000000000000" pitchFamily="2" charset="-79"/>
                <a:cs typeface="Amatic SC" panose="00000500000000000000" pitchFamily="2" charset="-79"/>
              </a:rPr>
              <a:t> Social– </a:t>
            </a:r>
            <a:r>
              <a:rPr lang="es-ES" sz="3600" b="1" dirty="0">
                <a:latin typeface="Amatic SC" panose="00000500000000000000" pitchFamily="2" charset="-79"/>
                <a:cs typeface="Amatic SC" panose="00000500000000000000" pitchFamily="2" charset="-79"/>
              </a:rPr>
              <a:t>CÓMO UN CLUB DE ARTE AYUDÓ A UNA SEÑORA A RECONSTRUIR SU CASA</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E9B9BCF6-B1DC-582D-97BE-EF699B01A21E}"/>
              </a:ext>
            </a:extLst>
          </p:cNvPr>
          <p:cNvSpPr txBox="1"/>
          <p:nvPr/>
        </p:nvSpPr>
        <p:spPr>
          <a:xfrm>
            <a:off x="7702324" y="5032912"/>
            <a:ext cx="4346391" cy="1323439"/>
          </a:xfrm>
          <a:prstGeom prst="rect">
            <a:avLst/>
          </a:prstGeom>
          <a:noFill/>
        </p:spPr>
        <p:txBody>
          <a:bodyPr wrap="square">
            <a:spAutoFit/>
          </a:bodyPr>
          <a:lstStyle/>
          <a:p>
            <a:r>
              <a:rPr lang="es-ES" sz="1600" dirty="0">
                <a:latin typeface="Josefin Sans" pitchFamily="2" charset="0"/>
              </a:rPr>
              <a:t>Puede leer el informe completo aquí</a:t>
            </a:r>
            <a:r>
              <a:rPr lang="en-IE" sz="1600" dirty="0">
                <a:latin typeface="Josefin Sans" pitchFamily="2" charset="0"/>
              </a:rPr>
              <a:t>:</a:t>
            </a:r>
            <a:br>
              <a:rPr lang="en-IE" sz="1600" dirty="0">
                <a:latin typeface="Josefin Sans" pitchFamily="2" charset="0"/>
              </a:rPr>
            </a:br>
            <a:r>
              <a:rPr lang="en-IE" sz="1600" dirty="0">
                <a:solidFill>
                  <a:srgbClr val="FFC652"/>
                </a:solidFill>
                <a:latin typeface="Josefin Sans" pitchFamily="2" charset="0"/>
                <a:hlinkClick r:id="rId2">
                  <a:extLst>
                    <a:ext uri="{A12FA001-AC4F-418D-AE19-62706E023703}">
                      <ahyp:hlinkClr xmlns:ahyp="http://schemas.microsoft.com/office/drawing/2018/hyperlinkcolor" val="tx"/>
                    </a:ext>
                  </a:extLst>
                </a:hlinkClick>
              </a:rPr>
              <a:t>https://www.hse.ie/eng/services/list/4/mental-health-services/nosp/research/reports/donegal-social-prescribing-evaluation.pdf</a:t>
            </a:r>
            <a:endParaRPr lang="en-IE" sz="1600" dirty="0"/>
          </a:p>
        </p:txBody>
      </p:sp>
      <p:sp>
        <p:nvSpPr>
          <p:cNvPr id="8" name="CuadroTexto 7">
            <a:extLst>
              <a:ext uri="{FF2B5EF4-FFF2-40B4-BE49-F238E27FC236}">
                <a16:creationId xmlns:a16="http://schemas.microsoft.com/office/drawing/2014/main" id="{EE1C1137-A152-7D35-79BB-8E95D4B82935}"/>
              </a:ext>
            </a:extLst>
          </p:cNvPr>
          <p:cNvSpPr txBox="1"/>
          <p:nvPr/>
        </p:nvSpPr>
        <p:spPr>
          <a:xfrm>
            <a:off x="204411" y="812166"/>
            <a:ext cx="7348914" cy="5909310"/>
          </a:xfrm>
          <a:prstGeom prst="rect">
            <a:avLst/>
          </a:prstGeom>
          <a:noFill/>
          <a:ln w="38100">
            <a:solidFill>
              <a:srgbClr val="0070C0"/>
            </a:solidFill>
          </a:ln>
        </p:spPr>
        <p:txBody>
          <a:bodyPr wrap="square" rtlCol="0">
            <a:spAutoFit/>
          </a:bodyPr>
          <a:lstStyle/>
          <a:p>
            <a:pPr algn="ctr"/>
            <a:r>
              <a:rPr lang="es-ES" dirty="0">
                <a:solidFill>
                  <a:srgbClr val="51A9BA"/>
                </a:solidFill>
              </a:rPr>
              <a:t>La historia de una participante</a:t>
            </a:r>
          </a:p>
          <a:p>
            <a:pPr algn="ctr"/>
            <a:endParaRPr lang="es-ES" dirty="0">
              <a:solidFill>
                <a:srgbClr val="51A9BA"/>
              </a:solidFill>
            </a:endParaRPr>
          </a:p>
          <a:p>
            <a:pPr algn="ctr"/>
            <a:r>
              <a:rPr lang="es-ES" dirty="0">
                <a:solidFill>
                  <a:srgbClr val="51A9BA"/>
                </a:solidFill>
              </a:rPr>
              <a:t>G. es una mujer soltera de 59 años con un largo historial de depresión y enfermedades crónicas. G. es una artista con talento, que dibuja y esculpe. G. fue remitida a Prescripción Social por su médico de cabecera, que estaba cada vez más preocupado por su aislamiento y sus circunstancias de vida. La casa de G. sufrió grandes daños tras un incendio y, por desgracia, no tenía seguro. Con el apoyo del Programa de Prescripción Social, pudo comprar papel y lápices de colores y ha participado en un nuevo club de arte los martes por la mañana. Se trata de una reunión informal de personas con ideas afines que se ayudan y animan mutuamente mientras toman un café. Este grupo está creciendo de forma muy rápida en el pueblo y muchos de las personas mayores de la comunidad asisten ahora sólo para sentarse y charlar y de paso actuar como modelos, por lo que beneficia a todos. G. se ha beneficiado enormemente de la prescripción social. Su salud ha mejorado notablemente, pero lo más importante es que dice que antes temía el invierno y que sólo salía de casa si era estrictamente necesario. Gracias a las nuevas amistades que ha hecho, se han hecho grandes reparaciones en su casa de forma gratuita. Ha podido salir de la caravana en la que vivía y volver a su casa, y espera que poco a poco se hagan más mejoras a medida que sus finanzas se lo permitan.</a:t>
            </a:r>
          </a:p>
        </p:txBody>
      </p:sp>
    </p:spTree>
    <p:extLst>
      <p:ext uri="{BB962C8B-B14F-4D97-AF65-F5344CB8AC3E}">
        <p14:creationId xmlns:p14="http://schemas.microsoft.com/office/powerpoint/2010/main" val="1972714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5D9782-BFF8-08FF-3666-00309381E07F}"/>
              </a:ext>
            </a:extLst>
          </p:cNvPr>
          <p:cNvSpPr>
            <a:spLocks noGrp="1"/>
          </p:cNvSpPr>
          <p:nvPr>
            <p:ph type="sldNum" sz="quarter" idx="12"/>
          </p:nvPr>
        </p:nvSpPr>
        <p:spPr/>
        <p:txBody>
          <a:bodyPr/>
          <a:lstStyle/>
          <a:p>
            <a:fld id="{48F63A3B-78C7-47BE-AE5E-E10140E04643}" type="slidenum">
              <a:rPr lang="en-US" smtClean="0"/>
              <a:t>32</a:t>
            </a:fld>
            <a:endParaRPr lang="en-US"/>
          </a:p>
        </p:txBody>
      </p:sp>
      <p:pic>
        <p:nvPicPr>
          <p:cNvPr id="3" name="Online Media 2" title="Arts and Public Health — Daisy Fancourt / Serious Science">
            <a:hlinkClick r:id="" action="ppaction://media"/>
            <a:extLst>
              <a:ext uri="{FF2B5EF4-FFF2-40B4-BE49-F238E27FC236}">
                <a16:creationId xmlns:a16="http://schemas.microsoft.com/office/drawing/2014/main" id="{06B1748A-016D-AF38-5B4C-4EF1E8BE1B44}"/>
              </a:ext>
            </a:extLst>
          </p:cNvPr>
          <p:cNvPicPr>
            <a:picLocks noRot="1" noChangeAspect="1"/>
          </p:cNvPicPr>
          <p:nvPr>
            <a:videoFile r:link="rId1"/>
          </p:nvPr>
        </p:nvPicPr>
        <p:blipFill>
          <a:blip r:embed="rId3"/>
          <a:stretch>
            <a:fillRect/>
          </a:stretch>
        </p:blipFill>
        <p:spPr>
          <a:xfrm>
            <a:off x="344449" y="1278623"/>
            <a:ext cx="6473902" cy="5260045"/>
          </a:xfrm>
          <a:prstGeom prst="rect">
            <a:avLst/>
          </a:prstGeom>
          <a:solidFill>
            <a:srgbClr val="FEC752"/>
          </a:solidFill>
        </p:spPr>
      </p:pic>
      <p:sp>
        <p:nvSpPr>
          <p:cNvPr id="4" name="TextBox 3">
            <a:extLst>
              <a:ext uri="{FF2B5EF4-FFF2-40B4-BE49-F238E27FC236}">
                <a16:creationId xmlns:a16="http://schemas.microsoft.com/office/drawing/2014/main" id="{6C23B031-077D-F9AE-ADA3-3CE6AB355ACF}"/>
              </a:ext>
            </a:extLst>
          </p:cNvPr>
          <p:cNvSpPr txBox="1"/>
          <p:nvPr/>
        </p:nvSpPr>
        <p:spPr>
          <a:xfrm>
            <a:off x="7081521" y="1423499"/>
            <a:ext cx="4596284" cy="4985980"/>
          </a:xfrm>
          <a:prstGeom prst="rect">
            <a:avLst/>
          </a:prstGeom>
          <a:noFill/>
        </p:spPr>
        <p:txBody>
          <a:bodyPr wrap="square" rtlCol="0">
            <a:spAutoFit/>
          </a:bodyPr>
          <a:lstStyle/>
          <a:p>
            <a:pPr algn="ctr"/>
            <a:r>
              <a:rPr lang="es-ES" sz="1600" b="1" i="0" dirty="0">
                <a:solidFill>
                  <a:srgbClr val="FFC652"/>
                </a:solidFill>
                <a:effectLst/>
                <a:latin typeface="Josefin Sans" pitchFamily="2" charset="0"/>
              </a:rPr>
              <a:t>"actividades como ir a museos, galerías, al teatro, a conciertos... También comprobamos que estas actividades se asocian a un menor riesgo de desarrollar demencia".</a:t>
            </a:r>
          </a:p>
          <a:p>
            <a:pPr algn="ctr"/>
            <a:endParaRPr lang="en-US" sz="1600" b="1" i="0" dirty="0">
              <a:solidFill>
                <a:srgbClr val="FFC652"/>
              </a:solidFill>
              <a:effectLst/>
              <a:latin typeface="Josefin Sans" pitchFamily="2" charset="0"/>
            </a:endParaRPr>
          </a:p>
          <a:p>
            <a:pPr algn="ctr"/>
            <a:r>
              <a:rPr lang="en-US" sz="2200" dirty="0" err="1">
                <a:solidFill>
                  <a:srgbClr val="030303"/>
                </a:solidFill>
                <a:latin typeface="Josefin Sans" pitchFamily="2" charset="0"/>
                <a:cs typeface="Calibri" panose="020F0502020204030204" pitchFamily="34" charset="0"/>
              </a:rPr>
              <a:t>En</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este</a:t>
            </a:r>
            <a:r>
              <a:rPr lang="en-US" sz="2200" dirty="0">
                <a:solidFill>
                  <a:srgbClr val="030303"/>
                </a:solidFill>
                <a:latin typeface="Josefin Sans" pitchFamily="2" charset="0"/>
                <a:cs typeface="Calibri" panose="020F0502020204030204" pitchFamily="34" charset="0"/>
              </a:rPr>
              <a:t> video, Daisy </a:t>
            </a:r>
            <a:r>
              <a:rPr lang="en-US" sz="2200" dirty="0" err="1">
                <a:solidFill>
                  <a:srgbClr val="030303"/>
                </a:solidFill>
                <a:latin typeface="Josefin Sans" pitchFamily="2" charset="0"/>
                <a:cs typeface="Calibri" panose="020F0502020204030204" pitchFamily="34" charset="0"/>
              </a:rPr>
              <a:t>Fancourt</a:t>
            </a:r>
            <a:r>
              <a:rPr lang="en-US" sz="2200" dirty="0">
                <a:solidFill>
                  <a:srgbClr val="030303"/>
                </a:solidFill>
                <a:latin typeface="Josefin Sans" pitchFamily="2" charset="0"/>
                <a:cs typeface="Calibri" panose="020F0502020204030204" pitchFamily="34" charset="0"/>
              </a:rPr>
              <a:t>, PhD </a:t>
            </a:r>
            <a:r>
              <a:rPr lang="en-US" sz="2200" dirty="0" err="1">
                <a:solidFill>
                  <a:srgbClr val="030303"/>
                </a:solidFill>
                <a:latin typeface="Josefin Sans" pitchFamily="2" charset="0"/>
                <a:cs typeface="Calibri" panose="020F0502020204030204" pitchFamily="34" charset="0"/>
              </a:rPr>
              <a:t>en</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Psiconeuroinmunología</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Investigadora</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Asociada</a:t>
            </a:r>
            <a:r>
              <a:rPr lang="en-US" sz="2200" dirty="0">
                <a:solidFill>
                  <a:srgbClr val="030303"/>
                </a:solidFill>
                <a:latin typeface="Josefin Sans" pitchFamily="2" charset="0"/>
                <a:cs typeface="Calibri" panose="020F0502020204030204" pitchFamily="34" charset="0"/>
              </a:rPr>
              <a:t> Senior de la Universidad de </a:t>
            </a:r>
            <a:r>
              <a:rPr lang="en-US" sz="2200" dirty="0" err="1">
                <a:solidFill>
                  <a:srgbClr val="030303"/>
                </a:solidFill>
                <a:latin typeface="Josefin Sans" pitchFamily="2" charset="0"/>
                <a:cs typeface="Calibri" panose="020F0502020204030204" pitchFamily="34" charset="0"/>
              </a:rPr>
              <a:t>Londres</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muestra</a:t>
            </a:r>
            <a:r>
              <a:rPr lang="en-US" sz="2200" dirty="0">
                <a:solidFill>
                  <a:srgbClr val="030303"/>
                </a:solidFill>
                <a:latin typeface="Josefin Sans" pitchFamily="2" charset="0"/>
                <a:cs typeface="Calibri" panose="020F0502020204030204" pitchFamily="34" charset="0"/>
              </a:rPr>
              <a:t> lo </a:t>
            </a:r>
            <a:r>
              <a:rPr lang="en-US" sz="2200" dirty="0" err="1">
                <a:solidFill>
                  <a:srgbClr val="030303"/>
                </a:solidFill>
                <a:latin typeface="Josefin Sans" pitchFamily="2" charset="0"/>
                <a:cs typeface="Calibri" panose="020F0502020204030204" pitchFamily="34" charset="0"/>
              </a:rPr>
              <a:t>efectos</a:t>
            </a:r>
            <a:r>
              <a:rPr lang="en-US" sz="2200" dirty="0">
                <a:solidFill>
                  <a:srgbClr val="030303"/>
                </a:solidFill>
                <a:latin typeface="Josefin Sans" pitchFamily="2" charset="0"/>
                <a:cs typeface="Calibri" panose="020F0502020204030204" pitchFamily="34" charset="0"/>
              </a:rPr>
              <a:t> del </a:t>
            </a:r>
            <a:r>
              <a:rPr lang="en-US" sz="2200" dirty="0" err="1">
                <a:solidFill>
                  <a:srgbClr val="030303"/>
                </a:solidFill>
                <a:latin typeface="Josefin Sans" pitchFamily="2" charset="0"/>
                <a:cs typeface="Calibri" panose="020F0502020204030204" pitchFamily="34" charset="0"/>
              </a:rPr>
              <a:t>arte</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en</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nuestro</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bienestar</a:t>
            </a:r>
            <a:r>
              <a:rPr lang="en-US" sz="2200" dirty="0">
                <a:solidFill>
                  <a:srgbClr val="030303"/>
                </a:solidFill>
                <a:latin typeface="Josefin Sans" pitchFamily="2" charset="0"/>
                <a:cs typeface="Calibri" panose="020F0502020204030204" pitchFamily="34" charset="0"/>
              </a:rPr>
              <a:t>, la </a:t>
            </a:r>
            <a:r>
              <a:rPr lang="en-US" sz="2200" dirty="0" err="1">
                <a:solidFill>
                  <a:srgbClr val="030303"/>
                </a:solidFill>
                <a:latin typeface="Josefin Sans" pitchFamily="2" charset="0"/>
                <a:cs typeface="Calibri" panose="020F0502020204030204" pitchFamily="34" charset="0"/>
              </a:rPr>
              <a:t>correlación</a:t>
            </a:r>
            <a:r>
              <a:rPr lang="en-US" sz="2200" dirty="0">
                <a:solidFill>
                  <a:srgbClr val="030303"/>
                </a:solidFill>
                <a:latin typeface="Josefin Sans" pitchFamily="2" charset="0"/>
                <a:cs typeface="Calibri" panose="020F0502020204030204" pitchFamily="34" charset="0"/>
              </a:rPr>
              <a:t> entre leer </a:t>
            </a:r>
            <a:r>
              <a:rPr lang="en-US" sz="2200" dirty="0" err="1">
                <a:solidFill>
                  <a:srgbClr val="030303"/>
                </a:solidFill>
                <a:latin typeface="Josefin Sans" pitchFamily="2" charset="0"/>
                <a:cs typeface="Calibri" panose="020F0502020204030204" pitchFamily="34" charset="0"/>
              </a:rPr>
              <a:t>ficción</a:t>
            </a:r>
            <a:r>
              <a:rPr lang="en-US" sz="2200" dirty="0">
                <a:solidFill>
                  <a:srgbClr val="030303"/>
                </a:solidFill>
                <a:latin typeface="Josefin Sans" pitchFamily="2" charset="0"/>
                <a:cs typeface="Calibri" panose="020F0502020204030204" pitchFamily="34" charset="0"/>
              </a:rPr>
              <a:t> y </a:t>
            </a:r>
            <a:r>
              <a:rPr lang="en-US" sz="2200" dirty="0" err="1">
                <a:solidFill>
                  <a:srgbClr val="030303"/>
                </a:solidFill>
                <a:latin typeface="Josefin Sans" pitchFamily="2" charset="0"/>
                <a:cs typeface="Calibri" panose="020F0502020204030204" pitchFamily="34" charset="0"/>
              </a:rPr>
              <a:t>una</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conducta</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saludable</a:t>
            </a:r>
            <a:r>
              <a:rPr lang="en-US" sz="2200" dirty="0">
                <a:solidFill>
                  <a:srgbClr val="030303"/>
                </a:solidFill>
                <a:latin typeface="Josefin Sans" pitchFamily="2" charset="0"/>
                <a:cs typeface="Calibri" panose="020F0502020204030204" pitchFamily="34" charset="0"/>
              </a:rPr>
              <a:t> y </a:t>
            </a:r>
            <a:r>
              <a:rPr lang="en-US" sz="2200" dirty="0" err="1">
                <a:solidFill>
                  <a:srgbClr val="030303"/>
                </a:solidFill>
                <a:latin typeface="Josefin Sans" pitchFamily="2" charset="0"/>
                <a:cs typeface="Calibri" panose="020F0502020204030204" pitchFamily="34" charset="0"/>
              </a:rPr>
              <a:t>como</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el</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arte</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puede</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lidiar</a:t>
            </a:r>
            <a:r>
              <a:rPr lang="en-US" sz="2200" dirty="0">
                <a:solidFill>
                  <a:srgbClr val="030303"/>
                </a:solidFill>
                <a:latin typeface="Josefin Sans" pitchFamily="2" charset="0"/>
                <a:cs typeface="Calibri" panose="020F0502020204030204" pitchFamily="34" charset="0"/>
              </a:rPr>
              <a:t> con </a:t>
            </a:r>
            <a:r>
              <a:rPr lang="en-US" sz="2200" dirty="0" err="1">
                <a:solidFill>
                  <a:srgbClr val="030303"/>
                </a:solidFill>
                <a:latin typeface="Josefin Sans" pitchFamily="2" charset="0"/>
                <a:cs typeface="Calibri" panose="020F0502020204030204" pitchFamily="34" charset="0"/>
              </a:rPr>
              <a:t>el</a:t>
            </a:r>
            <a:r>
              <a:rPr lang="en-US" sz="2200" dirty="0">
                <a:solidFill>
                  <a:srgbClr val="030303"/>
                </a:solidFill>
                <a:latin typeface="Josefin Sans" pitchFamily="2" charset="0"/>
                <a:cs typeface="Calibri" panose="020F0502020204030204" pitchFamily="34" charset="0"/>
              </a:rPr>
              <a:t> dolor </a:t>
            </a:r>
            <a:r>
              <a:rPr lang="en-US" sz="2200" dirty="0" err="1">
                <a:solidFill>
                  <a:srgbClr val="030303"/>
                </a:solidFill>
                <a:latin typeface="Josefin Sans" pitchFamily="2" charset="0"/>
                <a:cs typeface="Calibri" panose="020F0502020204030204" pitchFamily="34" charset="0"/>
              </a:rPr>
              <a:t>crónico</a:t>
            </a:r>
            <a:r>
              <a:rPr lang="en-US" sz="2200" dirty="0">
                <a:solidFill>
                  <a:srgbClr val="030303"/>
                </a:solidFill>
                <a:latin typeface="Josefin Sans" pitchFamily="2" charset="0"/>
                <a:cs typeface="Calibri" panose="020F0502020204030204" pitchFamily="34" charset="0"/>
              </a:rPr>
              <a:t> o </a:t>
            </a:r>
            <a:r>
              <a:rPr lang="en-US" sz="2200" dirty="0" err="1">
                <a:solidFill>
                  <a:srgbClr val="030303"/>
                </a:solidFill>
                <a:latin typeface="Josefin Sans" pitchFamily="2" charset="0"/>
                <a:cs typeface="Calibri" panose="020F0502020204030204" pitchFamily="34" charset="0"/>
              </a:rPr>
              <a:t>enfermedades</a:t>
            </a:r>
            <a:r>
              <a:rPr lang="en-US" sz="2200" dirty="0">
                <a:solidFill>
                  <a:srgbClr val="030303"/>
                </a:solidFill>
                <a:latin typeface="Josefin Sans" pitchFamily="2" charset="0"/>
                <a:cs typeface="Calibri" panose="020F0502020204030204" pitchFamily="34" charset="0"/>
              </a:rPr>
              <a:t> </a:t>
            </a:r>
            <a:r>
              <a:rPr lang="en-US" sz="2200" dirty="0" err="1">
                <a:solidFill>
                  <a:srgbClr val="030303"/>
                </a:solidFill>
                <a:latin typeface="Josefin Sans" pitchFamily="2" charset="0"/>
                <a:cs typeface="Calibri" panose="020F0502020204030204" pitchFamily="34" charset="0"/>
              </a:rPr>
              <a:t>cognitivas</a:t>
            </a:r>
            <a:r>
              <a:rPr lang="en-US" sz="2200" dirty="0">
                <a:solidFill>
                  <a:srgbClr val="030303"/>
                </a:solidFill>
                <a:latin typeface="Josefin Sans" pitchFamily="2" charset="0"/>
                <a:cs typeface="Calibri" panose="020F0502020204030204" pitchFamily="34" charset="0"/>
              </a:rPr>
              <a:t>. </a:t>
            </a:r>
          </a:p>
          <a:p>
            <a:endParaRPr lang="en-US" dirty="0">
              <a:solidFill>
                <a:srgbClr val="FFC652"/>
              </a:solidFill>
              <a:latin typeface="Josefin Sans" pitchFamily="2" charset="0"/>
              <a:cs typeface="Calibri" panose="020F0502020204030204" pitchFamily="34" charset="0"/>
            </a:endParaRPr>
          </a:p>
        </p:txBody>
      </p:sp>
      <p:sp>
        <p:nvSpPr>
          <p:cNvPr id="5" name="Text Placeholder 52">
            <a:extLst>
              <a:ext uri="{FF2B5EF4-FFF2-40B4-BE49-F238E27FC236}">
                <a16:creationId xmlns:a16="http://schemas.microsoft.com/office/drawing/2014/main" id="{B25A740A-EBB5-EE49-5F8A-243B238E870A}"/>
              </a:ext>
            </a:extLst>
          </p:cNvPr>
          <p:cNvSpPr txBox="1">
            <a:spLocks/>
          </p:cNvSpPr>
          <p:nvPr/>
        </p:nvSpPr>
        <p:spPr>
          <a:xfrm>
            <a:off x="15077" y="376458"/>
            <a:ext cx="11662727"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Video: </a:t>
            </a:r>
            <a:r>
              <a:rPr lang="es-ES" sz="3600" b="1" dirty="0">
                <a:latin typeface="Amatic SC" panose="00000500000000000000" pitchFamily="2" charset="-79"/>
                <a:cs typeface="Amatic SC" panose="00000500000000000000" pitchFamily="2" charset="-79"/>
              </a:rPr>
              <a:t>cómo las artes pueden ayudar a tratar el dolor crónico y el deterioro cognitivo</a:t>
            </a:r>
            <a:endParaRPr lang="en-US" sz="3600" b="1" dirty="0">
              <a:latin typeface="Amatic SC" panose="00000500000000000000" pitchFamily="2" charset="-79"/>
              <a:cs typeface="Amatic SC" panose="00000500000000000000" pitchFamily="2" charset="-79"/>
            </a:endParaRPr>
          </a:p>
        </p:txBody>
      </p:sp>
      <p:grpSp>
        <p:nvGrpSpPr>
          <p:cNvPr id="6" name="Group 5">
            <a:extLst>
              <a:ext uri="{FF2B5EF4-FFF2-40B4-BE49-F238E27FC236}">
                <a16:creationId xmlns:a16="http://schemas.microsoft.com/office/drawing/2014/main" id="{DB9E729C-CE6D-88C9-F5DB-EA987EAEF2F8}"/>
              </a:ext>
            </a:extLst>
          </p:cNvPr>
          <p:cNvGrpSpPr/>
          <p:nvPr/>
        </p:nvGrpSpPr>
        <p:grpSpPr>
          <a:xfrm>
            <a:off x="2902177" y="3429000"/>
            <a:ext cx="1358449" cy="1013513"/>
            <a:chOff x="3824713" y="3269513"/>
            <a:chExt cx="1156013" cy="832733"/>
          </a:xfrm>
        </p:grpSpPr>
        <p:sp>
          <p:nvSpPr>
            <p:cNvPr id="7" name="Freeform 84">
              <a:extLst>
                <a:ext uri="{FF2B5EF4-FFF2-40B4-BE49-F238E27FC236}">
                  <a16:creationId xmlns:a16="http://schemas.microsoft.com/office/drawing/2014/main" id="{9F246077-35C4-FF52-31BA-E44A9B8492DC}"/>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59C0C6F2-CC65-07C8-D981-3FE10EAB3BBE}"/>
                </a:ext>
              </a:extLst>
            </p:cNvPr>
            <p:cNvSpPr/>
            <p:nvPr/>
          </p:nvSpPr>
          <p:spPr>
            <a:xfrm rot="585404">
              <a:off x="3824713" y="3548123"/>
              <a:ext cx="1156013" cy="2309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PINCHA AQUÍ</a:t>
              </a:r>
            </a:p>
          </p:txBody>
        </p:sp>
      </p:grpSp>
      <p:sp>
        <p:nvSpPr>
          <p:cNvPr id="10" name="TextBox 9">
            <a:extLst>
              <a:ext uri="{FF2B5EF4-FFF2-40B4-BE49-F238E27FC236}">
                <a16:creationId xmlns:a16="http://schemas.microsoft.com/office/drawing/2014/main" id="{7DE6DF8A-651C-7C76-8772-D73C4AEF44CA}"/>
              </a:ext>
            </a:extLst>
          </p:cNvPr>
          <p:cNvSpPr txBox="1"/>
          <p:nvPr/>
        </p:nvSpPr>
        <p:spPr>
          <a:xfrm>
            <a:off x="7081521" y="6261669"/>
            <a:ext cx="6182360" cy="276999"/>
          </a:xfrm>
          <a:prstGeom prst="rect">
            <a:avLst/>
          </a:prstGeom>
          <a:noFill/>
        </p:spPr>
        <p:txBody>
          <a:bodyPr wrap="square">
            <a:spAutoFit/>
          </a:bodyPr>
          <a:lstStyle/>
          <a:p>
            <a:r>
              <a:rPr lang="en-IE" sz="1200" b="1" dirty="0">
                <a:solidFill>
                  <a:srgbClr val="FFC652"/>
                </a:solidFill>
              </a:rPr>
              <a:t>Fuente: </a:t>
            </a:r>
            <a:r>
              <a:rPr lang="en-IE" sz="1200" b="1" dirty="0">
                <a:solidFill>
                  <a:srgbClr val="FFC652"/>
                </a:solidFill>
                <a:hlinkClick r:id="rId4">
                  <a:extLst>
                    <a:ext uri="{A12FA001-AC4F-418D-AE19-62706E023703}">
                      <ahyp:hlinkClr xmlns:ahyp="http://schemas.microsoft.com/office/drawing/2018/hyperlinkcolor" val="tx"/>
                    </a:ext>
                  </a:extLst>
                </a:hlinkClick>
              </a:rPr>
              <a:t>https://youtu.be/_iBaF7y9msQ</a:t>
            </a:r>
            <a:r>
              <a:rPr lang="en-IE" sz="1200" b="1" dirty="0">
                <a:solidFill>
                  <a:srgbClr val="FFC652"/>
                </a:solidFill>
              </a:rPr>
              <a:t> </a:t>
            </a:r>
          </a:p>
        </p:txBody>
      </p:sp>
    </p:spTree>
    <p:extLst>
      <p:ext uri="{BB962C8B-B14F-4D97-AF65-F5344CB8AC3E}">
        <p14:creationId xmlns:p14="http://schemas.microsoft.com/office/powerpoint/2010/main" val="356134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0D87A-C703-8C1E-35B1-6669A242CC08}"/>
              </a:ext>
            </a:extLst>
          </p:cNvPr>
          <p:cNvSpPr>
            <a:spLocks noGrp="1"/>
          </p:cNvSpPr>
          <p:nvPr>
            <p:ph type="sldNum" sz="quarter" idx="12"/>
          </p:nvPr>
        </p:nvSpPr>
        <p:spPr/>
        <p:txBody>
          <a:bodyPr/>
          <a:lstStyle/>
          <a:p>
            <a:fld id="{48F63A3B-78C7-47BE-AE5E-E10140E04643}" type="slidenum">
              <a:rPr lang="en-US" smtClean="0"/>
              <a:t>33</a:t>
            </a:fld>
            <a:endParaRPr lang="en-US"/>
          </a:p>
        </p:txBody>
      </p:sp>
      <p:pic>
        <p:nvPicPr>
          <p:cNvPr id="4" name="Picture 3" descr="A picture containing wall, indoor&#10;&#10;Description automatically generated">
            <a:extLst>
              <a:ext uri="{FF2B5EF4-FFF2-40B4-BE49-F238E27FC236}">
                <a16:creationId xmlns:a16="http://schemas.microsoft.com/office/drawing/2014/main" id="{A030CF72-2215-C3BC-8505-43264A2CEF62}"/>
              </a:ext>
            </a:extLst>
          </p:cNvPr>
          <p:cNvPicPr>
            <a:picLocks noChangeAspect="1"/>
          </p:cNvPicPr>
          <p:nvPr/>
        </p:nvPicPr>
        <p:blipFill rotWithShape="1">
          <a:blip r:embed="rId2">
            <a:extLst>
              <a:ext uri="{28A0092B-C50C-407E-A947-70E740481C1C}">
                <a14:useLocalDpi xmlns:a14="http://schemas.microsoft.com/office/drawing/2010/main" val="0"/>
              </a:ext>
            </a:extLst>
          </a:blip>
          <a:srcRect b="27961"/>
          <a:stretch/>
        </p:blipFill>
        <p:spPr>
          <a:xfrm>
            <a:off x="715977" y="93132"/>
            <a:ext cx="10157538" cy="4724400"/>
          </a:xfrm>
          <a:prstGeom prst="rect">
            <a:avLst/>
          </a:prstGeom>
        </p:spPr>
      </p:pic>
      <p:sp>
        <p:nvSpPr>
          <p:cNvPr id="5" name="TextBox 4">
            <a:extLst>
              <a:ext uri="{FF2B5EF4-FFF2-40B4-BE49-F238E27FC236}">
                <a16:creationId xmlns:a16="http://schemas.microsoft.com/office/drawing/2014/main" id="{74207DD2-F8D8-A022-2379-8DCD79D2F5D4}"/>
              </a:ext>
            </a:extLst>
          </p:cNvPr>
          <p:cNvSpPr txBox="1"/>
          <p:nvPr/>
        </p:nvSpPr>
        <p:spPr>
          <a:xfrm>
            <a:off x="616956" y="4966707"/>
            <a:ext cx="11369040" cy="1631216"/>
          </a:xfrm>
          <a:prstGeom prst="rect">
            <a:avLst/>
          </a:prstGeom>
          <a:noFill/>
        </p:spPr>
        <p:txBody>
          <a:bodyPr wrap="square" rtlCol="0">
            <a:spAutoFit/>
          </a:bodyPr>
          <a:lstStyle/>
          <a:p>
            <a:pPr algn="ctr"/>
            <a:r>
              <a:rPr lang="en-US" sz="2000" dirty="0">
                <a:solidFill>
                  <a:srgbClr val="202124"/>
                </a:solidFill>
                <a:latin typeface="Josefin Sans" pitchFamily="2" charset="0"/>
              </a:rPr>
              <a:t>Arts on Prescription es un </a:t>
            </a:r>
            <a:r>
              <a:rPr lang="en-US" sz="2000" dirty="0" err="1">
                <a:solidFill>
                  <a:srgbClr val="202124"/>
                </a:solidFill>
                <a:latin typeface="Josefin Sans" pitchFamily="2" charset="0"/>
              </a:rPr>
              <a:t>programa</a:t>
            </a:r>
            <a:r>
              <a:rPr lang="en-US" sz="2000" dirty="0">
                <a:solidFill>
                  <a:srgbClr val="202124"/>
                </a:solidFill>
                <a:latin typeface="Josefin Sans" pitchFamily="2" charset="0"/>
              </a:rPr>
              <a:t> </a:t>
            </a:r>
            <a:r>
              <a:rPr lang="en-US" sz="2000" dirty="0" err="1">
                <a:solidFill>
                  <a:srgbClr val="202124"/>
                </a:solidFill>
                <a:latin typeface="Josefin Sans" pitchFamily="2" charset="0"/>
              </a:rPr>
              <a:t>divertido</a:t>
            </a:r>
            <a:r>
              <a:rPr lang="en-US" sz="2000" dirty="0">
                <a:solidFill>
                  <a:srgbClr val="202124"/>
                </a:solidFill>
                <a:latin typeface="Josefin Sans" pitchFamily="2" charset="0"/>
              </a:rPr>
              <a:t>, </a:t>
            </a:r>
            <a:r>
              <a:rPr lang="en-US" sz="2000" dirty="0" err="1">
                <a:solidFill>
                  <a:srgbClr val="202124"/>
                </a:solidFill>
                <a:latin typeface="Josefin Sans" pitchFamily="2" charset="0"/>
              </a:rPr>
              <a:t>práctico</a:t>
            </a:r>
            <a:r>
              <a:rPr lang="en-US" sz="2000" dirty="0">
                <a:solidFill>
                  <a:srgbClr val="202124"/>
                </a:solidFill>
                <a:latin typeface="Josefin Sans" pitchFamily="2" charset="0"/>
              </a:rPr>
              <a:t> y </a:t>
            </a:r>
            <a:r>
              <a:rPr lang="en-US" sz="2000" dirty="0" err="1">
                <a:solidFill>
                  <a:srgbClr val="202124"/>
                </a:solidFill>
                <a:latin typeface="Josefin Sans" pitchFamily="2" charset="0"/>
              </a:rPr>
              <a:t>motivacional</a:t>
            </a:r>
            <a:r>
              <a:rPr lang="en-US" sz="2000" dirty="0">
                <a:solidFill>
                  <a:srgbClr val="202124"/>
                </a:solidFill>
                <a:latin typeface="Josefin Sans" pitchFamily="2" charset="0"/>
              </a:rPr>
              <a:t> </a:t>
            </a:r>
            <a:r>
              <a:rPr lang="en-US" sz="2000" dirty="0" err="1">
                <a:solidFill>
                  <a:srgbClr val="202124"/>
                </a:solidFill>
                <a:latin typeface="Josefin Sans" pitchFamily="2" charset="0"/>
              </a:rPr>
              <a:t>donde</a:t>
            </a:r>
            <a:r>
              <a:rPr lang="en-US" sz="2000" dirty="0">
                <a:solidFill>
                  <a:srgbClr val="202124"/>
                </a:solidFill>
                <a:latin typeface="Josefin Sans" pitchFamily="2" charset="0"/>
              </a:rPr>
              <a:t> </a:t>
            </a:r>
            <a:r>
              <a:rPr lang="en-US" sz="2000" dirty="0" err="1">
                <a:solidFill>
                  <a:srgbClr val="202124"/>
                </a:solidFill>
                <a:latin typeface="Josefin Sans" pitchFamily="2" charset="0"/>
              </a:rPr>
              <a:t>experimentados</a:t>
            </a:r>
            <a:r>
              <a:rPr lang="en-US" sz="2000" dirty="0">
                <a:solidFill>
                  <a:srgbClr val="202124"/>
                </a:solidFill>
                <a:latin typeface="Josefin Sans" pitchFamily="2" charset="0"/>
              </a:rPr>
              <a:t> </a:t>
            </a:r>
            <a:r>
              <a:rPr lang="en-US" sz="2000" dirty="0" err="1">
                <a:solidFill>
                  <a:srgbClr val="202124"/>
                </a:solidFill>
                <a:latin typeface="Josefin Sans" pitchFamily="2" charset="0"/>
              </a:rPr>
              <a:t>artistas</a:t>
            </a:r>
            <a:r>
              <a:rPr lang="en-US" sz="2000" dirty="0">
                <a:solidFill>
                  <a:srgbClr val="202124"/>
                </a:solidFill>
                <a:latin typeface="Josefin Sans" pitchFamily="2" charset="0"/>
              </a:rPr>
              <a:t> </a:t>
            </a:r>
            <a:r>
              <a:rPr lang="en-US" sz="2000" dirty="0" err="1">
                <a:solidFill>
                  <a:srgbClr val="202124"/>
                </a:solidFill>
                <a:latin typeface="Josefin Sans" pitchFamily="2" charset="0"/>
              </a:rPr>
              <a:t>trabajan</a:t>
            </a:r>
            <a:r>
              <a:rPr lang="en-US" sz="2000" dirty="0">
                <a:solidFill>
                  <a:srgbClr val="202124"/>
                </a:solidFill>
                <a:latin typeface="Josefin Sans" pitchFamily="2" charset="0"/>
              </a:rPr>
              <a:t> </a:t>
            </a:r>
            <a:r>
              <a:rPr lang="en-US" sz="2000" dirty="0" err="1">
                <a:solidFill>
                  <a:srgbClr val="202124"/>
                </a:solidFill>
                <a:latin typeface="Josefin Sans" pitchFamily="2" charset="0"/>
              </a:rPr>
              <a:t>en</a:t>
            </a:r>
            <a:r>
              <a:rPr lang="en-US" sz="2000" dirty="0">
                <a:solidFill>
                  <a:srgbClr val="202124"/>
                </a:solidFill>
                <a:latin typeface="Josefin Sans" pitchFamily="2" charset="0"/>
              </a:rPr>
              <a:t> </a:t>
            </a:r>
            <a:r>
              <a:rPr lang="en-US" sz="2000" dirty="0" err="1">
                <a:solidFill>
                  <a:srgbClr val="202124"/>
                </a:solidFill>
                <a:latin typeface="Josefin Sans" pitchFamily="2" charset="0"/>
              </a:rPr>
              <a:t>pequeños</a:t>
            </a:r>
            <a:r>
              <a:rPr lang="en-US" sz="2000" dirty="0">
                <a:solidFill>
                  <a:srgbClr val="202124"/>
                </a:solidFill>
                <a:latin typeface="Josefin Sans" pitchFamily="2" charset="0"/>
              </a:rPr>
              <a:t> </a:t>
            </a:r>
            <a:r>
              <a:rPr lang="en-US" sz="2000" dirty="0" err="1">
                <a:solidFill>
                  <a:srgbClr val="202124"/>
                </a:solidFill>
                <a:latin typeface="Josefin Sans" pitchFamily="2" charset="0"/>
              </a:rPr>
              <a:t>grupos</a:t>
            </a:r>
            <a:r>
              <a:rPr lang="en-US" sz="2000" dirty="0">
                <a:solidFill>
                  <a:srgbClr val="202124"/>
                </a:solidFill>
                <a:latin typeface="Josefin Sans" pitchFamily="2" charset="0"/>
              </a:rPr>
              <a:t> para </a:t>
            </a:r>
            <a:r>
              <a:rPr lang="en-US" sz="2000" dirty="0" err="1">
                <a:solidFill>
                  <a:srgbClr val="202124"/>
                </a:solidFill>
                <a:latin typeface="Josefin Sans" pitchFamily="2" charset="0"/>
              </a:rPr>
              <a:t>ayudar</a:t>
            </a:r>
            <a:r>
              <a:rPr lang="en-US" sz="2000" dirty="0">
                <a:solidFill>
                  <a:srgbClr val="202124"/>
                </a:solidFill>
                <a:latin typeface="Josefin Sans" pitchFamily="2" charset="0"/>
              </a:rPr>
              <a:t> a </a:t>
            </a:r>
            <a:r>
              <a:rPr lang="en-US" sz="2000" dirty="0" err="1">
                <a:solidFill>
                  <a:srgbClr val="202124"/>
                </a:solidFill>
                <a:latin typeface="Josefin Sans" pitchFamily="2" charset="0"/>
              </a:rPr>
              <a:t>los</a:t>
            </a:r>
            <a:r>
              <a:rPr lang="en-US" sz="2000" dirty="0">
                <a:solidFill>
                  <a:srgbClr val="202124"/>
                </a:solidFill>
                <a:latin typeface="Josefin Sans" pitchFamily="2" charset="0"/>
              </a:rPr>
              <a:t> </a:t>
            </a:r>
            <a:r>
              <a:rPr lang="en-US" sz="2000" dirty="0" err="1">
                <a:solidFill>
                  <a:srgbClr val="202124"/>
                </a:solidFill>
                <a:latin typeface="Josefin Sans" pitchFamily="2" charset="0"/>
              </a:rPr>
              <a:t>participantes</a:t>
            </a:r>
            <a:r>
              <a:rPr lang="en-US" sz="2000" dirty="0">
                <a:solidFill>
                  <a:srgbClr val="202124"/>
                </a:solidFill>
                <a:latin typeface="Josefin Sans" pitchFamily="2" charset="0"/>
              </a:rPr>
              <a:t> a explorer </a:t>
            </a:r>
            <a:r>
              <a:rPr lang="en-US" sz="2000" dirty="0" err="1">
                <a:solidFill>
                  <a:srgbClr val="202124"/>
                </a:solidFill>
                <a:latin typeface="Josefin Sans" pitchFamily="2" charset="0"/>
              </a:rPr>
              <a:t>su</a:t>
            </a:r>
            <a:r>
              <a:rPr lang="en-US" sz="2000" dirty="0">
                <a:solidFill>
                  <a:srgbClr val="202124"/>
                </a:solidFill>
                <a:latin typeface="Josefin Sans" pitchFamily="2" charset="0"/>
              </a:rPr>
              <a:t> </a:t>
            </a:r>
            <a:r>
              <a:rPr lang="en-US" sz="2000" dirty="0" err="1">
                <a:solidFill>
                  <a:srgbClr val="202124"/>
                </a:solidFill>
                <a:latin typeface="Josefin Sans" pitchFamily="2" charset="0"/>
              </a:rPr>
              <a:t>yo</a:t>
            </a:r>
            <a:r>
              <a:rPr lang="en-US" sz="2000" dirty="0">
                <a:solidFill>
                  <a:srgbClr val="202124"/>
                </a:solidFill>
                <a:latin typeface="Josefin Sans" pitchFamily="2" charset="0"/>
              </a:rPr>
              <a:t> </a:t>
            </a:r>
            <a:r>
              <a:rPr lang="en-US" sz="2000" dirty="0" err="1">
                <a:solidFill>
                  <a:srgbClr val="202124"/>
                </a:solidFill>
                <a:latin typeface="Josefin Sans" pitchFamily="2" charset="0"/>
              </a:rPr>
              <a:t>más</a:t>
            </a:r>
            <a:r>
              <a:rPr lang="en-US" sz="2000" dirty="0">
                <a:solidFill>
                  <a:srgbClr val="202124"/>
                </a:solidFill>
                <a:latin typeface="Josefin Sans" pitchFamily="2" charset="0"/>
              </a:rPr>
              <a:t> </a:t>
            </a:r>
            <a:r>
              <a:rPr lang="en-US" sz="2000" dirty="0" err="1">
                <a:solidFill>
                  <a:srgbClr val="202124"/>
                </a:solidFill>
                <a:latin typeface="Josefin Sans" pitchFamily="2" charset="0"/>
              </a:rPr>
              <a:t>creativo</a:t>
            </a:r>
            <a:r>
              <a:rPr lang="en-US" sz="2000" dirty="0">
                <a:solidFill>
                  <a:srgbClr val="202124"/>
                </a:solidFill>
                <a:latin typeface="Josefin Sans" pitchFamily="2" charset="0"/>
              </a:rPr>
              <a:t> y </a:t>
            </a:r>
            <a:r>
              <a:rPr lang="en-US" sz="2000" dirty="0" err="1">
                <a:solidFill>
                  <a:srgbClr val="202124"/>
                </a:solidFill>
                <a:latin typeface="Josefin Sans" pitchFamily="2" charset="0"/>
              </a:rPr>
              <a:t>aprender</a:t>
            </a:r>
            <a:r>
              <a:rPr lang="en-US" sz="2000" dirty="0">
                <a:solidFill>
                  <a:srgbClr val="202124"/>
                </a:solidFill>
                <a:latin typeface="Josefin Sans" pitchFamily="2" charset="0"/>
              </a:rPr>
              <a:t> </a:t>
            </a:r>
            <a:r>
              <a:rPr lang="en-US" sz="2000" dirty="0" err="1">
                <a:solidFill>
                  <a:srgbClr val="202124"/>
                </a:solidFill>
                <a:latin typeface="Josefin Sans" pitchFamily="2" charset="0"/>
              </a:rPr>
              <a:t>nuevas</a:t>
            </a:r>
            <a:r>
              <a:rPr lang="en-US" sz="2000" dirty="0">
                <a:solidFill>
                  <a:srgbClr val="202124"/>
                </a:solidFill>
                <a:latin typeface="Josefin Sans" pitchFamily="2" charset="0"/>
              </a:rPr>
              <a:t> </a:t>
            </a:r>
            <a:r>
              <a:rPr lang="en-US" sz="2000" dirty="0" err="1">
                <a:solidFill>
                  <a:srgbClr val="202124"/>
                </a:solidFill>
                <a:latin typeface="Josefin Sans" pitchFamily="2" charset="0"/>
              </a:rPr>
              <a:t>habilidades</a:t>
            </a:r>
            <a:r>
              <a:rPr lang="en-US" sz="2000" dirty="0">
                <a:solidFill>
                  <a:srgbClr val="202124"/>
                </a:solidFill>
                <a:latin typeface="Josefin Sans" pitchFamily="2" charset="0"/>
              </a:rPr>
              <a:t>, </a:t>
            </a:r>
            <a:r>
              <a:rPr lang="en-US" sz="2000" dirty="0" err="1">
                <a:solidFill>
                  <a:srgbClr val="202124"/>
                </a:solidFill>
                <a:latin typeface="Josefin Sans" pitchFamily="2" charset="0"/>
              </a:rPr>
              <a:t>mientras</a:t>
            </a:r>
            <a:r>
              <a:rPr lang="en-US" sz="2000" dirty="0">
                <a:solidFill>
                  <a:srgbClr val="202124"/>
                </a:solidFill>
                <a:latin typeface="Josefin Sans" pitchFamily="2" charset="0"/>
              </a:rPr>
              <a:t> que al </a:t>
            </a:r>
            <a:r>
              <a:rPr lang="en-US" sz="2000" dirty="0" err="1">
                <a:solidFill>
                  <a:srgbClr val="202124"/>
                </a:solidFill>
                <a:latin typeface="Josefin Sans" pitchFamily="2" charset="0"/>
              </a:rPr>
              <a:t>mismo</a:t>
            </a:r>
            <a:r>
              <a:rPr lang="en-US" sz="2000" dirty="0">
                <a:solidFill>
                  <a:srgbClr val="202124"/>
                </a:solidFill>
                <a:latin typeface="Josefin Sans" pitchFamily="2" charset="0"/>
              </a:rPr>
              <a:t> </a:t>
            </a:r>
            <a:r>
              <a:rPr lang="en-US" sz="2000" dirty="0" err="1">
                <a:solidFill>
                  <a:srgbClr val="202124"/>
                </a:solidFill>
                <a:latin typeface="Josefin Sans" pitchFamily="2" charset="0"/>
              </a:rPr>
              <a:t>tiempo</a:t>
            </a:r>
            <a:r>
              <a:rPr lang="en-US" sz="2000" dirty="0">
                <a:solidFill>
                  <a:srgbClr val="202124"/>
                </a:solidFill>
                <a:latin typeface="Josefin Sans" pitchFamily="2" charset="0"/>
              </a:rPr>
              <a:t> se </a:t>
            </a:r>
            <a:r>
              <a:rPr lang="en-US" sz="2000" dirty="0" err="1">
                <a:solidFill>
                  <a:srgbClr val="202124"/>
                </a:solidFill>
                <a:latin typeface="Josefin Sans" pitchFamily="2" charset="0"/>
              </a:rPr>
              <a:t>centran</a:t>
            </a:r>
            <a:r>
              <a:rPr lang="en-US" sz="2000" dirty="0">
                <a:solidFill>
                  <a:srgbClr val="202124"/>
                </a:solidFill>
                <a:latin typeface="Josefin Sans" pitchFamily="2" charset="0"/>
              </a:rPr>
              <a:t> </a:t>
            </a:r>
            <a:r>
              <a:rPr lang="en-US" sz="2000" dirty="0" err="1">
                <a:solidFill>
                  <a:srgbClr val="202124"/>
                </a:solidFill>
                <a:latin typeface="Josefin Sans" pitchFamily="2" charset="0"/>
              </a:rPr>
              <a:t>en</a:t>
            </a:r>
            <a:r>
              <a:rPr lang="en-US" sz="2000" dirty="0">
                <a:solidFill>
                  <a:srgbClr val="202124"/>
                </a:solidFill>
                <a:latin typeface="Josefin Sans" pitchFamily="2" charset="0"/>
              </a:rPr>
              <a:t> la </a:t>
            </a:r>
            <a:r>
              <a:rPr lang="en-US" sz="2000" dirty="0" err="1">
                <a:solidFill>
                  <a:srgbClr val="202124"/>
                </a:solidFill>
                <a:latin typeface="Josefin Sans" pitchFamily="2" charset="0"/>
              </a:rPr>
              <a:t>salud</a:t>
            </a:r>
            <a:r>
              <a:rPr lang="en-US" sz="2000" dirty="0">
                <a:solidFill>
                  <a:srgbClr val="202124"/>
                </a:solidFill>
                <a:latin typeface="Josefin Sans" pitchFamily="2" charset="0"/>
              </a:rPr>
              <a:t> y las </a:t>
            </a:r>
            <a:r>
              <a:rPr lang="en-US" sz="2000" dirty="0" err="1">
                <a:solidFill>
                  <a:srgbClr val="202124"/>
                </a:solidFill>
                <a:latin typeface="Josefin Sans" pitchFamily="2" charset="0"/>
              </a:rPr>
              <a:t>necesidades</a:t>
            </a:r>
            <a:r>
              <a:rPr lang="en-US" sz="2000" dirty="0">
                <a:solidFill>
                  <a:srgbClr val="202124"/>
                </a:solidFill>
                <a:latin typeface="Josefin Sans" pitchFamily="2" charset="0"/>
              </a:rPr>
              <a:t> del </a:t>
            </a:r>
            <a:r>
              <a:rPr lang="en-US" sz="2000" dirty="0" err="1">
                <a:solidFill>
                  <a:srgbClr val="202124"/>
                </a:solidFill>
                <a:latin typeface="Josefin Sans" pitchFamily="2" charset="0"/>
              </a:rPr>
              <a:t>bienestar</a:t>
            </a:r>
            <a:r>
              <a:rPr lang="en-US" sz="2000" dirty="0">
                <a:solidFill>
                  <a:srgbClr val="202124"/>
                </a:solidFill>
                <a:latin typeface="Josefin Sans" pitchFamily="2" charset="0"/>
              </a:rPr>
              <a:t>. </a:t>
            </a:r>
            <a:r>
              <a:rPr lang="en-US" sz="2000" dirty="0" err="1">
                <a:solidFill>
                  <a:srgbClr val="202124"/>
                </a:solidFill>
                <a:latin typeface="Josefin Sans" pitchFamily="2" charset="0"/>
              </a:rPr>
              <a:t>Así</a:t>
            </a:r>
            <a:r>
              <a:rPr lang="en-US" sz="2000" dirty="0">
                <a:solidFill>
                  <a:srgbClr val="202124"/>
                </a:solidFill>
                <a:latin typeface="Josefin Sans" pitchFamily="2" charset="0"/>
              </a:rPr>
              <a:t> </a:t>
            </a:r>
            <a:r>
              <a:rPr lang="en-US" sz="2000" dirty="0" err="1">
                <a:solidFill>
                  <a:srgbClr val="202124"/>
                </a:solidFill>
                <a:latin typeface="Josefin Sans" pitchFamily="2" charset="0"/>
              </a:rPr>
              <a:t>mismo</a:t>
            </a:r>
            <a:r>
              <a:rPr lang="en-US" sz="2000" dirty="0">
                <a:solidFill>
                  <a:srgbClr val="202124"/>
                </a:solidFill>
                <a:latin typeface="Josefin Sans" pitchFamily="2" charset="0"/>
              </a:rPr>
              <a:t>, </a:t>
            </a:r>
            <a:r>
              <a:rPr lang="en-US" sz="2000" dirty="0" err="1">
                <a:solidFill>
                  <a:srgbClr val="202124"/>
                </a:solidFill>
                <a:latin typeface="Josefin Sans" pitchFamily="2" charset="0"/>
              </a:rPr>
              <a:t>este</a:t>
            </a:r>
            <a:r>
              <a:rPr lang="en-US" sz="2000" dirty="0">
                <a:solidFill>
                  <a:srgbClr val="202124"/>
                </a:solidFill>
                <a:latin typeface="Josefin Sans" pitchFamily="2" charset="0"/>
              </a:rPr>
              <a:t> </a:t>
            </a:r>
            <a:r>
              <a:rPr lang="en-US" sz="2000" dirty="0" err="1">
                <a:solidFill>
                  <a:srgbClr val="202124"/>
                </a:solidFill>
                <a:latin typeface="Josefin Sans" pitchFamily="2" charset="0"/>
              </a:rPr>
              <a:t>proyecto</a:t>
            </a:r>
            <a:r>
              <a:rPr lang="en-US" sz="2000" dirty="0">
                <a:solidFill>
                  <a:srgbClr val="202124"/>
                </a:solidFill>
                <a:latin typeface="Josefin Sans" pitchFamily="2" charset="0"/>
              </a:rPr>
              <a:t> </a:t>
            </a:r>
            <a:r>
              <a:rPr lang="en-US" sz="2000" dirty="0" err="1">
                <a:solidFill>
                  <a:srgbClr val="202124"/>
                </a:solidFill>
                <a:latin typeface="Josefin Sans" pitchFamily="2" charset="0"/>
              </a:rPr>
              <a:t>fue</a:t>
            </a:r>
            <a:r>
              <a:rPr lang="en-US" sz="2000" dirty="0">
                <a:solidFill>
                  <a:srgbClr val="202124"/>
                </a:solidFill>
                <a:latin typeface="Josefin Sans" pitchFamily="2" charset="0"/>
              </a:rPr>
              <a:t> </a:t>
            </a:r>
            <a:r>
              <a:rPr lang="en-US" sz="2000" dirty="0" err="1">
                <a:solidFill>
                  <a:srgbClr val="202124"/>
                </a:solidFill>
                <a:latin typeface="Josefin Sans" pitchFamily="2" charset="0"/>
              </a:rPr>
              <a:t>creado</a:t>
            </a:r>
            <a:r>
              <a:rPr lang="en-US" sz="2000" dirty="0">
                <a:solidFill>
                  <a:srgbClr val="202124"/>
                </a:solidFill>
                <a:latin typeface="Josefin Sans" pitchFamily="2" charset="0"/>
              </a:rPr>
              <a:t> para personas </a:t>
            </a:r>
            <a:r>
              <a:rPr lang="en-US" sz="2000" dirty="0" err="1">
                <a:solidFill>
                  <a:srgbClr val="202124"/>
                </a:solidFill>
                <a:latin typeface="Josefin Sans" pitchFamily="2" charset="0"/>
              </a:rPr>
              <a:t>mayore</a:t>
            </a:r>
            <a:r>
              <a:rPr lang="en-US" sz="2000" dirty="0">
                <a:solidFill>
                  <a:srgbClr val="202124"/>
                </a:solidFill>
                <a:latin typeface="Josefin Sans" pitchFamily="2" charset="0"/>
              </a:rPr>
              <a:t>, </a:t>
            </a:r>
            <a:r>
              <a:rPr lang="en-US" sz="2000" dirty="0" err="1">
                <a:solidFill>
                  <a:srgbClr val="202124"/>
                </a:solidFill>
                <a:latin typeface="Josefin Sans" pitchFamily="2" charset="0"/>
              </a:rPr>
              <a:t>por</a:t>
            </a:r>
            <a:r>
              <a:rPr lang="en-US" sz="2000" dirty="0">
                <a:solidFill>
                  <a:srgbClr val="202124"/>
                </a:solidFill>
                <a:latin typeface="Josefin Sans" pitchFamily="2" charset="0"/>
              </a:rPr>
              <a:t> lo que </a:t>
            </a:r>
            <a:r>
              <a:rPr lang="en-US" sz="2000" dirty="0" err="1">
                <a:solidFill>
                  <a:srgbClr val="202124"/>
                </a:solidFill>
                <a:latin typeface="Josefin Sans" pitchFamily="2" charset="0"/>
              </a:rPr>
              <a:t>también</a:t>
            </a:r>
            <a:r>
              <a:rPr lang="en-US" sz="2000" dirty="0">
                <a:solidFill>
                  <a:srgbClr val="202124"/>
                </a:solidFill>
                <a:latin typeface="Josefin Sans" pitchFamily="2" charset="0"/>
              </a:rPr>
              <a:t> </a:t>
            </a:r>
            <a:r>
              <a:rPr lang="en-US" sz="2000" dirty="0" err="1">
                <a:solidFill>
                  <a:srgbClr val="202124"/>
                </a:solidFill>
                <a:latin typeface="Josefin Sans" pitchFamily="2" charset="0"/>
              </a:rPr>
              <a:t>funciona</a:t>
            </a:r>
            <a:r>
              <a:rPr lang="en-US" sz="2000" dirty="0">
                <a:solidFill>
                  <a:srgbClr val="202124"/>
                </a:solidFill>
                <a:latin typeface="Josefin Sans" pitchFamily="2" charset="0"/>
              </a:rPr>
              <a:t> para personas de </a:t>
            </a:r>
            <a:r>
              <a:rPr lang="en-US" sz="2000" dirty="0" err="1">
                <a:solidFill>
                  <a:srgbClr val="202124"/>
                </a:solidFill>
                <a:latin typeface="Josefin Sans" pitchFamily="2" charset="0"/>
              </a:rPr>
              <a:t>edad</a:t>
            </a:r>
            <a:r>
              <a:rPr lang="en-US" sz="2000" dirty="0">
                <a:solidFill>
                  <a:srgbClr val="202124"/>
                </a:solidFill>
                <a:latin typeface="Josefin Sans" pitchFamily="2" charset="0"/>
              </a:rPr>
              <a:t> </a:t>
            </a:r>
            <a:r>
              <a:rPr lang="en-US" sz="2000" dirty="0" err="1">
                <a:solidFill>
                  <a:srgbClr val="202124"/>
                </a:solidFill>
                <a:latin typeface="Josefin Sans" pitchFamily="2" charset="0"/>
              </a:rPr>
              <a:t>avanzada</a:t>
            </a:r>
            <a:r>
              <a:rPr lang="en-US" sz="2000" dirty="0">
                <a:solidFill>
                  <a:srgbClr val="202124"/>
                </a:solidFill>
                <a:latin typeface="Josefin Sans" pitchFamily="2" charset="0"/>
              </a:rPr>
              <a:t>.</a:t>
            </a:r>
          </a:p>
        </p:txBody>
      </p:sp>
      <p:sp>
        <p:nvSpPr>
          <p:cNvPr id="6" name="TextBox 5">
            <a:extLst>
              <a:ext uri="{FF2B5EF4-FFF2-40B4-BE49-F238E27FC236}">
                <a16:creationId xmlns:a16="http://schemas.microsoft.com/office/drawing/2014/main" id="{7E2A3E0C-5D91-1681-ED54-5A159DA0B7AA}"/>
              </a:ext>
            </a:extLst>
          </p:cNvPr>
          <p:cNvSpPr txBox="1"/>
          <p:nvPr/>
        </p:nvSpPr>
        <p:spPr>
          <a:xfrm>
            <a:off x="0" y="229384"/>
            <a:ext cx="8371840"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Inspirémonos</a:t>
            </a:r>
            <a:r>
              <a:rPr lang="en-US" sz="3600" b="1" dirty="0">
                <a:latin typeface="Amatic SC" panose="00000500000000000000" pitchFamily="2" charset="-79"/>
                <a:cs typeface="Amatic SC" panose="00000500000000000000" pitchFamily="2" charset="-79"/>
              </a:rPr>
              <a:t> </a:t>
            </a:r>
            <a:r>
              <a:rPr lang="en-US" sz="3600" b="1" dirty="0" err="1">
                <a:latin typeface="Amatic SC" panose="00000500000000000000" pitchFamily="2" charset="-79"/>
                <a:cs typeface="Amatic SC" panose="00000500000000000000" pitchFamily="2" charset="-79"/>
              </a:rPr>
              <a:t>en</a:t>
            </a:r>
            <a:r>
              <a:rPr lang="en-US" sz="3600" b="1" dirty="0">
                <a:latin typeface="Amatic SC" panose="00000500000000000000" pitchFamily="2" charset="-79"/>
                <a:cs typeface="Amatic SC" panose="00000500000000000000" pitchFamily="2" charset="-79"/>
              </a:rPr>
              <a:t> Australia: El </a:t>
            </a:r>
            <a:r>
              <a:rPr lang="en-US" sz="3600" b="1" dirty="0" err="1">
                <a:latin typeface="Amatic SC" panose="00000500000000000000" pitchFamily="2" charset="-79"/>
                <a:cs typeface="Amatic SC" panose="00000500000000000000" pitchFamily="2" charset="-79"/>
              </a:rPr>
              <a:t>arte</a:t>
            </a:r>
            <a:r>
              <a:rPr lang="en-US" sz="3600" b="1" dirty="0">
                <a:latin typeface="Amatic SC" panose="00000500000000000000" pitchFamily="2" charset="-79"/>
                <a:cs typeface="Amatic SC" panose="00000500000000000000" pitchFamily="2" charset="-79"/>
              </a:rPr>
              <a:t> de la </a:t>
            </a:r>
            <a:r>
              <a:rPr lang="en-US" sz="3600" b="1" dirty="0" err="1">
                <a:latin typeface="Amatic SC" panose="00000500000000000000" pitchFamily="2" charset="-79"/>
                <a:cs typeface="Amatic SC" panose="00000500000000000000" pitchFamily="2" charset="-79"/>
              </a:rPr>
              <a:t>prescripcción</a:t>
            </a:r>
            <a:r>
              <a:rPr lang="en-US" sz="3600" b="1" dirty="0">
                <a:latin typeface="Amatic SC" panose="00000500000000000000" pitchFamily="2" charset="-79"/>
                <a:cs typeface="Amatic SC" panose="00000500000000000000" pitchFamily="2" charset="-79"/>
              </a:rPr>
              <a:t> social</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4017ECE0-AEB2-6EC1-B1CD-B56478A3529C}"/>
              </a:ext>
            </a:extLst>
          </p:cNvPr>
          <p:cNvSpPr txBox="1"/>
          <p:nvPr/>
        </p:nvSpPr>
        <p:spPr>
          <a:xfrm>
            <a:off x="715977" y="6449886"/>
            <a:ext cx="7513320" cy="338554"/>
          </a:xfrm>
          <a:prstGeom prst="rect">
            <a:avLst/>
          </a:prstGeom>
          <a:noFill/>
        </p:spPr>
        <p:txBody>
          <a:bodyPr wrap="square">
            <a:spAutoFit/>
          </a:bodyPr>
          <a:lstStyle/>
          <a:p>
            <a:r>
              <a:rPr lang="en-IE"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Fuente: https://www.hammond.com.au/arts-on-prescription-sector-guide/file</a:t>
            </a:r>
            <a:endParaRPr lang="en-IE" sz="1600" dirty="0">
              <a:solidFill>
                <a:srgbClr val="FFC652"/>
              </a:solidFill>
              <a:latin typeface="Josefin Sans" pitchFamily="2" charset="0"/>
            </a:endParaRPr>
          </a:p>
        </p:txBody>
      </p:sp>
      <p:pic>
        <p:nvPicPr>
          <p:cNvPr id="8" name="Picture 7" descr="Icon&#10;&#10;Description automatically generated with low confidence">
            <a:extLst>
              <a:ext uri="{FF2B5EF4-FFF2-40B4-BE49-F238E27FC236}">
                <a16:creationId xmlns:a16="http://schemas.microsoft.com/office/drawing/2014/main" id="{8FF4E7B4-D40D-FBF4-35DF-818D33E09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163" y="1965504"/>
            <a:ext cx="3962703" cy="3538710"/>
          </a:xfrm>
          <a:prstGeom prst="rect">
            <a:avLst/>
          </a:prstGeom>
        </p:spPr>
      </p:pic>
    </p:spTree>
    <p:extLst>
      <p:ext uri="{BB962C8B-B14F-4D97-AF65-F5344CB8AC3E}">
        <p14:creationId xmlns:p14="http://schemas.microsoft.com/office/powerpoint/2010/main" val="2142831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7C215F-4DFC-6E50-4FDE-B93F814B1685}"/>
              </a:ext>
            </a:extLst>
          </p:cNvPr>
          <p:cNvSpPr>
            <a:spLocks noGrp="1"/>
          </p:cNvSpPr>
          <p:nvPr>
            <p:ph type="body" sz="quarter" idx="16"/>
          </p:nvPr>
        </p:nvSpPr>
        <p:spPr>
          <a:xfrm>
            <a:off x="819697" y="808788"/>
            <a:ext cx="7228928" cy="3107313"/>
          </a:xfrm>
        </p:spPr>
        <p:txBody>
          <a:bodyPr/>
          <a:lstStyle/>
          <a:p>
            <a:pPr algn="just">
              <a:lnSpc>
                <a:spcPct val="100000"/>
              </a:lnSpc>
            </a:pPr>
            <a:r>
              <a:rPr lang="es-ES" b="0" i="0" dirty="0">
                <a:solidFill>
                  <a:srgbClr val="222222"/>
                </a:solidFill>
                <a:effectLst/>
              </a:rPr>
              <a:t>La profesión médica ha avanzado mucho en el reconocimiento de los beneficios curativos del arte. Mi esperanza es que algún día las Artes sean consideradas como una parte muy significativa para la vida de las personas</a:t>
            </a:r>
            <a:r>
              <a:rPr lang="en-US" dirty="0">
                <a:solidFill>
                  <a:srgbClr val="222222"/>
                </a:solidFill>
              </a:rPr>
              <a:t>, </a:t>
            </a:r>
            <a:r>
              <a:rPr lang="en-US" dirty="0" err="1">
                <a:solidFill>
                  <a:srgbClr val="222222"/>
                </a:solidFill>
              </a:rPr>
              <a:t>casi</a:t>
            </a:r>
            <a:r>
              <a:rPr lang="en-US" dirty="0">
                <a:solidFill>
                  <a:srgbClr val="222222"/>
                </a:solidFill>
              </a:rPr>
              <a:t> </a:t>
            </a:r>
            <a:r>
              <a:rPr lang="en-US" dirty="0" err="1">
                <a:solidFill>
                  <a:srgbClr val="222222"/>
                </a:solidFill>
              </a:rPr>
              <a:t>como</a:t>
            </a:r>
            <a:r>
              <a:rPr lang="en-US" dirty="0">
                <a:solidFill>
                  <a:srgbClr val="222222"/>
                </a:solidFill>
              </a:rPr>
              <a:t> un </a:t>
            </a:r>
            <a:r>
              <a:rPr lang="en-US" dirty="0" err="1">
                <a:solidFill>
                  <a:srgbClr val="222222"/>
                </a:solidFill>
              </a:rPr>
              <a:t>soplo</a:t>
            </a:r>
            <a:r>
              <a:rPr lang="en-US" dirty="0">
                <a:solidFill>
                  <a:srgbClr val="222222"/>
                </a:solidFill>
              </a:rPr>
              <a:t> de </a:t>
            </a:r>
            <a:r>
              <a:rPr lang="en-US" dirty="0" err="1">
                <a:solidFill>
                  <a:srgbClr val="222222"/>
                </a:solidFill>
              </a:rPr>
              <a:t>aire</a:t>
            </a:r>
            <a:r>
              <a:rPr lang="en-US" dirty="0">
                <a:solidFill>
                  <a:srgbClr val="222222"/>
                </a:solidFill>
              </a:rPr>
              <a:t> fresco</a:t>
            </a:r>
            <a:r>
              <a:rPr lang="en-US" b="0" i="0" dirty="0">
                <a:solidFill>
                  <a:srgbClr val="222222"/>
                </a:solidFill>
                <a:effectLst/>
              </a:rPr>
              <a:t>, comer </a:t>
            </a:r>
            <a:r>
              <a:rPr lang="en-US" b="0" i="0" dirty="0" err="1">
                <a:solidFill>
                  <a:srgbClr val="222222"/>
                </a:solidFill>
                <a:effectLst/>
              </a:rPr>
              <a:t>productos</a:t>
            </a:r>
            <a:r>
              <a:rPr lang="en-US" b="0" i="0" dirty="0">
                <a:solidFill>
                  <a:srgbClr val="222222"/>
                </a:solidFill>
                <a:effectLst/>
              </a:rPr>
              <a:t> naturales o </a:t>
            </a:r>
            <a:r>
              <a:rPr lang="en-US" b="0" i="0" dirty="0" err="1">
                <a:solidFill>
                  <a:srgbClr val="222222"/>
                </a:solidFill>
                <a:effectLst/>
              </a:rPr>
              <a:t>realizar</a:t>
            </a:r>
            <a:r>
              <a:rPr lang="en-US" b="0" i="0" dirty="0">
                <a:solidFill>
                  <a:srgbClr val="222222"/>
                </a:solidFill>
                <a:effectLst/>
              </a:rPr>
              <a:t> </a:t>
            </a:r>
            <a:r>
              <a:rPr lang="en-US" b="0" i="0" dirty="0" err="1">
                <a:solidFill>
                  <a:srgbClr val="222222"/>
                </a:solidFill>
                <a:effectLst/>
              </a:rPr>
              <a:t>ejercicio</a:t>
            </a:r>
            <a:r>
              <a:rPr lang="en-US" b="0" i="0" dirty="0">
                <a:solidFill>
                  <a:srgbClr val="222222"/>
                </a:solidFill>
                <a:effectLst/>
              </a:rPr>
              <a:t> al </a:t>
            </a:r>
            <a:r>
              <a:rPr lang="en-US" b="0" i="0" dirty="0" err="1">
                <a:solidFill>
                  <a:srgbClr val="222222"/>
                </a:solidFill>
                <a:effectLst/>
              </a:rPr>
              <a:t>aire</a:t>
            </a:r>
            <a:r>
              <a:rPr lang="en-US" b="0" i="0" dirty="0">
                <a:solidFill>
                  <a:srgbClr val="222222"/>
                </a:solidFill>
                <a:effectLst/>
              </a:rPr>
              <a:t> libre.</a:t>
            </a:r>
            <a:endParaRPr lang="en-IE" dirty="0"/>
          </a:p>
        </p:txBody>
      </p:sp>
      <p:sp>
        <p:nvSpPr>
          <p:cNvPr id="7" name="Text Placeholder 6">
            <a:extLst>
              <a:ext uri="{FF2B5EF4-FFF2-40B4-BE49-F238E27FC236}">
                <a16:creationId xmlns:a16="http://schemas.microsoft.com/office/drawing/2014/main" id="{FA133B68-3BBD-CE39-1E10-118AFB02540B}"/>
              </a:ext>
            </a:extLst>
          </p:cNvPr>
          <p:cNvSpPr>
            <a:spLocks noGrp="1"/>
          </p:cNvSpPr>
          <p:nvPr>
            <p:ph type="body" sz="quarter" idx="25"/>
          </p:nvPr>
        </p:nvSpPr>
        <p:spPr>
          <a:xfrm>
            <a:off x="309403" y="933014"/>
            <a:ext cx="796700" cy="553134"/>
          </a:xfrm>
        </p:spPr>
        <p:txBody>
          <a:bodyPr/>
          <a:lstStyle/>
          <a:p>
            <a:r>
              <a:rPr lang="en-IE" dirty="0"/>
              <a:t>“</a:t>
            </a:r>
          </a:p>
        </p:txBody>
      </p:sp>
      <p:sp>
        <p:nvSpPr>
          <p:cNvPr id="8" name="Text Placeholder 7">
            <a:extLst>
              <a:ext uri="{FF2B5EF4-FFF2-40B4-BE49-F238E27FC236}">
                <a16:creationId xmlns:a16="http://schemas.microsoft.com/office/drawing/2014/main" id="{2B5FC1BF-7C82-D1FE-7A2A-88A1B2DE8D7D}"/>
              </a:ext>
            </a:extLst>
          </p:cNvPr>
          <p:cNvSpPr>
            <a:spLocks noGrp="1"/>
          </p:cNvSpPr>
          <p:nvPr>
            <p:ph type="body" sz="quarter" idx="26"/>
          </p:nvPr>
        </p:nvSpPr>
        <p:spPr>
          <a:xfrm>
            <a:off x="2240524" y="3992569"/>
            <a:ext cx="2579872" cy="684000"/>
          </a:xfrm>
        </p:spPr>
        <p:txBody>
          <a:bodyPr/>
          <a:lstStyle/>
          <a:p>
            <a:r>
              <a:rPr lang="en-IE" dirty="0"/>
              <a:t>“</a:t>
            </a:r>
          </a:p>
        </p:txBody>
      </p:sp>
      <p:sp>
        <p:nvSpPr>
          <p:cNvPr id="5" name="Text Placeholder 4">
            <a:extLst>
              <a:ext uri="{FF2B5EF4-FFF2-40B4-BE49-F238E27FC236}">
                <a16:creationId xmlns:a16="http://schemas.microsoft.com/office/drawing/2014/main" id="{BEFB053C-EB44-3348-32DD-464920BB1D4D}"/>
              </a:ext>
            </a:extLst>
          </p:cNvPr>
          <p:cNvSpPr>
            <a:spLocks noGrp="1"/>
          </p:cNvSpPr>
          <p:nvPr>
            <p:ph type="body" sz="quarter" idx="18"/>
          </p:nvPr>
        </p:nvSpPr>
        <p:spPr>
          <a:xfrm>
            <a:off x="3045949" y="5707212"/>
            <a:ext cx="5742451" cy="684000"/>
          </a:xfrm>
        </p:spPr>
        <p:txBody>
          <a:bodyPr/>
          <a:lstStyle/>
          <a:p>
            <a:r>
              <a:rPr lang="en-US" sz="2400" dirty="0"/>
              <a:t>Renée Phillips </a:t>
            </a:r>
            <a:r>
              <a:rPr lang="en-US" sz="2400" dirty="0" err="1"/>
              <a:t>fundó</a:t>
            </a:r>
            <a:r>
              <a:rPr lang="en-US" sz="2400" dirty="0"/>
              <a:t> The Healing Power of ART &amp; ARTISTS </a:t>
            </a:r>
            <a:r>
              <a:rPr lang="en-US" sz="2400" dirty="0" err="1"/>
              <a:t>en</a:t>
            </a:r>
            <a:r>
              <a:rPr lang="en-US" sz="2400" dirty="0"/>
              <a:t> 2015. Es </a:t>
            </a:r>
            <a:r>
              <a:rPr lang="en-US" sz="2400" dirty="0" err="1"/>
              <a:t>fundadora</a:t>
            </a:r>
            <a:r>
              <a:rPr lang="en-US" sz="2400" dirty="0"/>
              <a:t> y </a:t>
            </a:r>
            <a:r>
              <a:rPr lang="en-US" sz="2400" dirty="0" err="1"/>
              <a:t>directora</a:t>
            </a:r>
            <a:r>
              <a:rPr lang="en-US" sz="2400" dirty="0"/>
              <a:t> de Manhattan Arts International www.ManhattanArts.com </a:t>
            </a:r>
            <a:endParaRPr lang="en-IE" sz="2400" dirty="0"/>
          </a:p>
        </p:txBody>
      </p:sp>
      <p:sp>
        <p:nvSpPr>
          <p:cNvPr id="2" name="Slide Number Placeholder 1">
            <a:extLst>
              <a:ext uri="{FF2B5EF4-FFF2-40B4-BE49-F238E27FC236}">
                <a16:creationId xmlns:a16="http://schemas.microsoft.com/office/drawing/2014/main" id="{8F957579-4600-C689-FF7A-2014E5478D4A}"/>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34</a:t>
            </a:fld>
            <a:endParaRPr lang="en-US"/>
          </a:p>
        </p:txBody>
      </p:sp>
      <p:sp>
        <p:nvSpPr>
          <p:cNvPr id="12" name="TextBox 11">
            <a:extLst>
              <a:ext uri="{FF2B5EF4-FFF2-40B4-BE49-F238E27FC236}">
                <a16:creationId xmlns:a16="http://schemas.microsoft.com/office/drawing/2014/main" id="{13200A01-BF72-3AB9-76D3-899B3B3DD2CE}"/>
              </a:ext>
            </a:extLst>
          </p:cNvPr>
          <p:cNvSpPr txBox="1"/>
          <p:nvPr/>
        </p:nvSpPr>
        <p:spPr>
          <a:xfrm>
            <a:off x="3257550" y="4351201"/>
            <a:ext cx="6096000" cy="707886"/>
          </a:xfrm>
          <a:prstGeom prst="rect">
            <a:avLst/>
          </a:prstGeom>
          <a:noFill/>
        </p:spPr>
        <p:txBody>
          <a:bodyPr wrap="square">
            <a:spAutoFit/>
          </a:bodyPr>
          <a:lstStyle/>
          <a:p>
            <a:r>
              <a:rPr lang="en-IE" sz="4000" b="1" dirty="0">
                <a:latin typeface="Amatic SC" panose="00000500000000000000" pitchFamily="2" charset="-79"/>
                <a:cs typeface="Amatic SC" panose="00000500000000000000" pitchFamily="2" charset="-79"/>
              </a:rPr>
              <a:t>Renée Phillips </a:t>
            </a:r>
          </a:p>
        </p:txBody>
      </p:sp>
    </p:spTree>
    <p:extLst>
      <p:ext uri="{BB962C8B-B14F-4D97-AF65-F5344CB8AC3E}">
        <p14:creationId xmlns:p14="http://schemas.microsoft.com/office/powerpoint/2010/main" val="123051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66B8FA-CB9B-D1B5-8F59-519C261F8AED}"/>
              </a:ext>
            </a:extLst>
          </p:cNvPr>
          <p:cNvSpPr>
            <a:spLocks noGrp="1"/>
          </p:cNvSpPr>
          <p:nvPr>
            <p:ph type="sldNum" sz="quarter" idx="12"/>
          </p:nvPr>
        </p:nvSpPr>
        <p:spPr/>
        <p:txBody>
          <a:bodyPr/>
          <a:lstStyle/>
          <a:p>
            <a:fld id="{48F63A3B-78C7-47BE-AE5E-E10140E04643}" type="slidenum">
              <a:rPr lang="en-US" smtClean="0"/>
              <a:t>35</a:t>
            </a:fld>
            <a:endParaRPr lang="en-US"/>
          </a:p>
        </p:txBody>
      </p:sp>
      <p:sp>
        <p:nvSpPr>
          <p:cNvPr id="3" name="TextBox 2">
            <a:extLst>
              <a:ext uri="{FF2B5EF4-FFF2-40B4-BE49-F238E27FC236}">
                <a16:creationId xmlns:a16="http://schemas.microsoft.com/office/drawing/2014/main" id="{87DAE305-A444-526F-FA7B-9B5B221F845F}"/>
              </a:ext>
            </a:extLst>
          </p:cNvPr>
          <p:cNvSpPr txBox="1"/>
          <p:nvPr/>
        </p:nvSpPr>
        <p:spPr>
          <a:xfrm>
            <a:off x="4805681" y="1062573"/>
            <a:ext cx="7243042" cy="5324535"/>
          </a:xfrm>
          <a:prstGeom prst="rect">
            <a:avLst/>
          </a:prstGeom>
          <a:noFill/>
        </p:spPr>
        <p:txBody>
          <a:bodyPr wrap="square" rtlCol="0">
            <a:spAutoFit/>
          </a:bodyPr>
          <a:lstStyle/>
          <a:p>
            <a:pPr algn="just"/>
            <a:r>
              <a:rPr lang="en-US" sz="2000" dirty="0">
                <a:latin typeface="Josefin Sans" pitchFamily="2" charset="0"/>
              </a:rPr>
              <a:t>Let's Craft NI </a:t>
            </a:r>
            <a:r>
              <a:rPr lang="en-US" sz="2000" dirty="0" err="1">
                <a:latin typeface="Josefin Sans" pitchFamily="2" charset="0"/>
              </a:rPr>
              <a:t>trabaja</a:t>
            </a:r>
            <a:r>
              <a:rPr lang="en-US" sz="2000" dirty="0">
                <a:latin typeface="Josefin Sans" pitchFamily="2" charset="0"/>
              </a:rPr>
              <a:t> con </a:t>
            </a:r>
            <a:r>
              <a:rPr lang="en-US" sz="2000" dirty="0" err="1">
                <a:latin typeface="Josefin Sans" pitchFamily="2" charset="0"/>
              </a:rPr>
              <a:t>grupos</a:t>
            </a:r>
            <a:r>
              <a:rPr lang="en-US" sz="2000" dirty="0">
                <a:latin typeface="Josefin Sans" pitchFamily="2" charset="0"/>
              </a:rPr>
              <a:t> de la </a:t>
            </a:r>
            <a:r>
              <a:rPr lang="en-US" sz="2000" dirty="0" err="1">
                <a:latin typeface="Josefin Sans" pitchFamily="2" charset="0"/>
              </a:rPr>
              <a:t>comunidad</a:t>
            </a:r>
            <a:r>
              <a:rPr lang="en-US" sz="2000" dirty="0">
                <a:latin typeface="Josefin Sans" pitchFamily="2" charset="0"/>
              </a:rPr>
              <a:t> y </a:t>
            </a:r>
            <a:r>
              <a:rPr lang="en-US" sz="2000" dirty="0" err="1">
                <a:latin typeface="Josefin Sans" pitchFamily="2" charset="0"/>
              </a:rPr>
              <a:t>organizaciones</a:t>
            </a:r>
            <a:r>
              <a:rPr lang="en-US" sz="2000" dirty="0">
                <a:latin typeface="Josefin Sans" pitchFamily="2" charset="0"/>
              </a:rPr>
              <a:t> de </a:t>
            </a:r>
            <a:r>
              <a:rPr lang="en-US" sz="2000" dirty="0" err="1">
                <a:latin typeface="Josefin Sans" pitchFamily="2" charset="0"/>
              </a:rPr>
              <a:t>mujeres</a:t>
            </a:r>
            <a:r>
              <a:rPr lang="en-US" sz="2000" dirty="0">
                <a:latin typeface="Josefin Sans" pitchFamily="2" charset="0"/>
              </a:rPr>
              <a:t> del Norte de </a:t>
            </a:r>
            <a:r>
              <a:rPr lang="en-US" sz="2000" dirty="0" err="1">
                <a:latin typeface="Josefin Sans" pitchFamily="2" charset="0"/>
              </a:rPr>
              <a:t>Irlanda</a:t>
            </a:r>
            <a:r>
              <a:rPr lang="en-US" sz="2000" dirty="0">
                <a:latin typeface="Josefin Sans" pitchFamily="2" charset="0"/>
              </a:rPr>
              <a:t>. </a:t>
            </a:r>
            <a:r>
              <a:rPr lang="es-ES" sz="2000" dirty="0">
                <a:latin typeface="Josefin Sans" pitchFamily="2" charset="0"/>
              </a:rPr>
              <a:t>Ofrecen una serie de programas de salud y bienestar a través de la artesanía. Sus programas de apoyo trabajando una Salud Mental Positiva y el Mindfulness, al tiempo que se fomenta la creatividad y el aprendizaje permanente</a:t>
            </a:r>
            <a:r>
              <a:rPr lang="en-US" sz="2000" dirty="0">
                <a:latin typeface="Josefin Sans" pitchFamily="2" charset="0"/>
              </a:rPr>
              <a:t>. </a:t>
            </a:r>
            <a:r>
              <a:rPr lang="es-ES" sz="2000" dirty="0">
                <a:latin typeface="Josefin Sans" pitchFamily="2" charset="0"/>
              </a:rPr>
              <a:t>Las artesanías y el trabajo con las manos tienen muchos beneficios para la salud, y las investigaciones demuestran los beneficios para la salud, incluidos los beneficios para la salud mental.</a:t>
            </a:r>
          </a:p>
          <a:p>
            <a:pPr algn="just"/>
            <a:br>
              <a:rPr lang="en-US" sz="2000" dirty="0">
                <a:latin typeface="Josefin Sans" pitchFamily="2" charset="0"/>
              </a:rPr>
            </a:br>
            <a:r>
              <a:rPr lang="en-US" sz="2000" dirty="0">
                <a:latin typeface="Josefin Sans" pitchFamily="2" charset="0"/>
              </a:rPr>
              <a:t>Let’s Craft NI </a:t>
            </a:r>
            <a:r>
              <a:rPr lang="es-ES" sz="2000" dirty="0">
                <a:latin typeface="Josefin Sans" pitchFamily="2" charset="0"/>
              </a:rPr>
              <a:t>Los programas de artesanía se ajustan a los </a:t>
            </a:r>
            <a:r>
              <a:rPr lang="es-ES" sz="2000" dirty="0">
                <a:latin typeface="Josefin Sans" pitchFamily="2" charset="0"/>
                <a:hlinkClick r:id="rId2"/>
              </a:rPr>
              <a:t>5 pasos recomendados para una salud mental positiva</a:t>
            </a:r>
            <a:br>
              <a:rPr lang="en-US" sz="2000" dirty="0">
                <a:latin typeface="Josefin Sans" pitchFamily="2" charset="0"/>
              </a:rPr>
            </a:br>
            <a:endParaRPr lang="en-US" sz="2000" dirty="0">
              <a:latin typeface="Josefin Sans" pitchFamily="2" charset="0"/>
            </a:endParaRPr>
          </a:p>
          <a:p>
            <a:pPr algn="just"/>
            <a:r>
              <a:rPr lang="en-US" sz="2000" dirty="0">
                <a:latin typeface="Josefin Sans" pitchFamily="2" charset="0"/>
              </a:rPr>
              <a:t>Sus </a:t>
            </a:r>
            <a:r>
              <a:rPr lang="en-US" sz="2000" dirty="0" err="1">
                <a:latin typeface="Josefin Sans" pitchFamily="2" charset="0"/>
              </a:rPr>
              <a:t>actividades</a:t>
            </a:r>
            <a:r>
              <a:rPr lang="en-US" sz="2000" dirty="0">
                <a:latin typeface="Josefin Sans" pitchFamily="2" charset="0"/>
              </a:rPr>
              <a:t> </a:t>
            </a:r>
            <a:r>
              <a:rPr lang="en-US" sz="2000" dirty="0" err="1">
                <a:latin typeface="Josefin Sans" pitchFamily="2" charset="0"/>
              </a:rPr>
              <a:t>están</a:t>
            </a:r>
            <a:r>
              <a:rPr lang="en-US" sz="2000" dirty="0">
                <a:latin typeface="Josefin Sans" pitchFamily="2" charset="0"/>
              </a:rPr>
              <a:t> </a:t>
            </a:r>
            <a:r>
              <a:rPr lang="en-US" sz="2000" dirty="0" err="1">
                <a:latin typeface="Josefin Sans" pitchFamily="2" charset="0"/>
              </a:rPr>
              <a:t>diseñadas</a:t>
            </a:r>
            <a:r>
              <a:rPr lang="en-US" sz="2000" dirty="0">
                <a:latin typeface="Josefin Sans" pitchFamily="2" charset="0"/>
              </a:rPr>
              <a:t> para </a:t>
            </a:r>
            <a:r>
              <a:rPr lang="en-US" sz="2000" dirty="0" err="1">
                <a:latin typeface="Josefin Sans" pitchFamily="2" charset="0"/>
              </a:rPr>
              <a:t>potencias</a:t>
            </a:r>
            <a:r>
              <a:rPr lang="en-US" sz="2000" dirty="0">
                <a:latin typeface="Josefin Sans" pitchFamily="2" charset="0"/>
              </a:rPr>
              <a:t> la </a:t>
            </a:r>
            <a:r>
              <a:rPr lang="en-US" sz="2000" dirty="0" err="1">
                <a:latin typeface="Josefin Sans" pitchFamily="2" charset="0"/>
              </a:rPr>
              <a:t>confianza</a:t>
            </a:r>
            <a:r>
              <a:rPr lang="en-US" sz="2000" dirty="0">
                <a:latin typeface="Josefin Sans" pitchFamily="2" charset="0"/>
              </a:rPr>
              <a:t>, </a:t>
            </a:r>
            <a:r>
              <a:rPr lang="en-US" sz="2000" dirty="0" err="1">
                <a:latin typeface="Josefin Sans" pitchFamily="2" charset="0"/>
              </a:rPr>
              <a:t>mejorar</a:t>
            </a:r>
            <a:r>
              <a:rPr lang="en-US" sz="2000" dirty="0">
                <a:latin typeface="Josefin Sans" pitchFamily="2" charset="0"/>
              </a:rPr>
              <a:t> sus </a:t>
            </a:r>
            <a:r>
              <a:rPr lang="en-US" sz="2000" dirty="0" err="1">
                <a:latin typeface="Josefin Sans" pitchFamily="2" charset="0"/>
              </a:rPr>
              <a:t>habilidades</a:t>
            </a:r>
            <a:r>
              <a:rPr lang="en-US" sz="2000" dirty="0">
                <a:latin typeface="Josefin Sans" pitchFamily="2" charset="0"/>
              </a:rPr>
              <a:t>, </a:t>
            </a:r>
            <a:r>
              <a:rPr lang="en-US" sz="2000" dirty="0" err="1">
                <a:latin typeface="Josefin Sans" pitchFamily="2" charset="0"/>
              </a:rPr>
              <a:t>el</a:t>
            </a:r>
            <a:r>
              <a:rPr lang="en-US" sz="2000" dirty="0">
                <a:latin typeface="Josefin Sans" pitchFamily="2" charset="0"/>
              </a:rPr>
              <a:t> </a:t>
            </a:r>
            <a:r>
              <a:rPr lang="en-US" sz="2000" dirty="0" err="1">
                <a:latin typeface="Josefin Sans" pitchFamily="2" charset="0"/>
              </a:rPr>
              <a:t>aprendizaje</a:t>
            </a:r>
            <a:r>
              <a:rPr lang="en-US" sz="2000" dirty="0">
                <a:latin typeface="Josefin Sans" pitchFamily="2" charset="0"/>
              </a:rPr>
              <a:t>, </a:t>
            </a:r>
            <a:r>
              <a:rPr lang="en-US" sz="2000" dirty="0" err="1">
                <a:latin typeface="Josefin Sans" pitchFamily="2" charset="0"/>
              </a:rPr>
              <a:t>proveer</a:t>
            </a:r>
            <a:r>
              <a:rPr lang="en-US" sz="2000" dirty="0">
                <a:latin typeface="Josefin Sans" pitchFamily="2" charset="0"/>
              </a:rPr>
              <a:t> de </a:t>
            </a:r>
            <a:r>
              <a:rPr lang="en-US" sz="2000" dirty="0" err="1">
                <a:latin typeface="Josefin Sans" pitchFamily="2" charset="0"/>
              </a:rPr>
              <a:t>una</a:t>
            </a:r>
            <a:r>
              <a:rPr lang="en-US" sz="2000" dirty="0">
                <a:latin typeface="Josefin Sans" pitchFamily="2" charset="0"/>
              </a:rPr>
              <a:t> </a:t>
            </a:r>
            <a:r>
              <a:rPr lang="en-US" sz="2000" dirty="0" err="1">
                <a:latin typeface="Josefin Sans" pitchFamily="2" charset="0"/>
              </a:rPr>
              <a:t>sensación</a:t>
            </a:r>
            <a:r>
              <a:rPr lang="en-US" sz="2000" dirty="0">
                <a:latin typeface="Josefin Sans" pitchFamily="2" charset="0"/>
              </a:rPr>
              <a:t> de </a:t>
            </a:r>
            <a:r>
              <a:rPr lang="en-US" sz="2000" dirty="0" err="1">
                <a:latin typeface="Josefin Sans" pitchFamily="2" charset="0"/>
              </a:rPr>
              <a:t>logro</a:t>
            </a:r>
            <a:r>
              <a:rPr lang="en-US" sz="2000" dirty="0">
                <a:latin typeface="Josefin Sans" pitchFamily="2" charset="0"/>
              </a:rPr>
              <a:t> y </a:t>
            </a:r>
            <a:r>
              <a:rPr lang="en-US" sz="2000" dirty="0" err="1">
                <a:latin typeface="Josefin Sans" pitchFamily="2" charset="0"/>
              </a:rPr>
              <a:t>mejorar</a:t>
            </a:r>
            <a:r>
              <a:rPr lang="en-US" sz="2000" dirty="0">
                <a:latin typeface="Josefin Sans" pitchFamily="2" charset="0"/>
              </a:rPr>
              <a:t> </a:t>
            </a:r>
            <a:r>
              <a:rPr lang="en-US" sz="2000" dirty="0" err="1">
                <a:latin typeface="Josefin Sans" pitchFamily="2" charset="0"/>
              </a:rPr>
              <a:t>el</a:t>
            </a:r>
            <a:r>
              <a:rPr lang="en-US" sz="2000" dirty="0">
                <a:latin typeface="Josefin Sans" pitchFamily="2" charset="0"/>
              </a:rPr>
              <a:t> </a:t>
            </a:r>
            <a:r>
              <a:rPr lang="en-US" sz="2000" dirty="0" err="1">
                <a:latin typeface="Josefin Sans" pitchFamily="2" charset="0"/>
              </a:rPr>
              <a:t>bienestar</a:t>
            </a:r>
            <a:r>
              <a:rPr lang="en-US" sz="2000" dirty="0">
                <a:latin typeface="Josefin Sans" pitchFamily="2" charset="0"/>
              </a:rPr>
              <a:t> </a:t>
            </a:r>
            <a:r>
              <a:rPr lang="en-US" sz="2000" dirty="0" err="1">
                <a:latin typeface="Josefin Sans" pitchFamily="2" charset="0"/>
              </a:rPr>
              <a:t>mediante</a:t>
            </a:r>
            <a:r>
              <a:rPr lang="en-US" sz="2000" dirty="0">
                <a:latin typeface="Josefin Sans" pitchFamily="2" charset="0"/>
              </a:rPr>
              <a:t> </a:t>
            </a:r>
            <a:r>
              <a:rPr lang="en-US" sz="2000" dirty="0" err="1">
                <a:latin typeface="Josefin Sans" pitchFamily="2" charset="0"/>
              </a:rPr>
              <a:t>el</a:t>
            </a:r>
            <a:r>
              <a:rPr lang="en-US" sz="2000" dirty="0">
                <a:latin typeface="Josefin Sans" pitchFamily="2" charset="0"/>
              </a:rPr>
              <a:t> </a:t>
            </a:r>
            <a:r>
              <a:rPr lang="en-US" sz="2000" dirty="0">
                <a:latin typeface="Josefin Sans" pitchFamily="2" charset="0"/>
                <a:hlinkClick r:id="rId3">
                  <a:extLst>
                    <a:ext uri="{A12FA001-AC4F-418D-AE19-62706E023703}">
                      <ahyp:hlinkClr xmlns:ahyp="http://schemas.microsoft.com/office/drawing/2018/hyperlinkcolor" val="tx"/>
                    </a:ext>
                  </a:extLst>
                </a:hlinkClick>
              </a:rPr>
              <a:t>mindfulness</a:t>
            </a:r>
            <a:r>
              <a:rPr lang="en-US" sz="2000" dirty="0">
                <a:latin typeface="Josefin Sans" pitchFamily="2" charset="0"/>
              </a:rPr>
              <a:t>.</a:t>
            </a:r>
          </a:p>
        </p:txBody>
      </p:sp>
      <p:pic>
        <p:nvPicPr>
          <p:cNvPr id="5" name="Picture 4" descr="A picture containing text&#10;&#10;Description automatically generated">
            <a:extLst>
              <a:ext uri="{FF2B5EF4-FFF2-40B4-BE49-F238E27FC236}">
                <a16:creationId xmlns:a16="http://schemas.microsoft.com/office/drawing/2014/main" id="{22981608-8E02-E99D-5340-B5C5BAD3C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0381"/>
            <a:ext cx="4701725" cy="4992130"/>
          </a:xfrm>
          <a:prstGeom prst="rect">
            <a:avLst/>
          </a:prstGeom>
        </p:spPr>
      </p:pic>
      <p:sp>
        <p:nvSpPr>
          <p:cNvPr id="4" name="TextBox 3">
            <a:extLst>
              <a:ext uri="{FF2B5EF4-FFF2-40B4-BE49-F238E27FC236}">
                <a16:creationId xmlns:a16="http://schemas.microsoft.com/office/drawing/2014/main" id="{3E1C9265-2767-90FE-E141-2FA64829C94E}"/>
              </a:ext>
            </a:extLst>
          </p:cNvPr>
          <p:cNvSpPr txBox="1"/>
          <p:nvPr/>
        </p:nvSpPr>
        <p:spPr>
          <a:xfrm>
            <a:off x="0" y="190751"/>
            <a:ext cx="11013440"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Estudio</a:t>
            </a:r>
            <a:r>
              <a:rPr lang="en-US" sz="3600" b="1" dirty="0">
                <a:latin typeface="Amatic SC" panose="00000500000000000000" pitchFamily="2" charset="-79"/>
                <a:cs typeface="Amatic SC" panose="00000500000000000000" pitchFamily="2" charset="-79"/>
              </a:rPr>
              <a:t> de </a:t>
            </a:r>
            <a:r>
              <a:rPr lang="en-US" sz="3600" b="1" dirty="0" err="1">
                <a:latin typeface="Amatic SC" panose="00000500000000000000" pitchFamily="2" charset="-79"/>
                <a:cs typeface="Amatic SC" panose="00000500000000000000" pitchFamily="2" charset="-79"/>
              </a:rPr>
              <a:t>casos</a:t>
            </a:r>
            <a:r>
              <a:rPr lang="en-US" sz="3600" b="1" dirty="0">
                <a:latin typeface="Amatic SC" panose="00000500000000000000" pitchFamily="2" charset="-79"/>
                <a:cs typeface="Amatic SC" panose="00000500000000000000" pitchFamily="2" charset="-79"/>
              </a:rPr>
              <a:t> – </a:t>
            </a:r>
            <a:r>
              <a:rPr lang="en-US" sz="3600" b="1" dirty="0" err="1">
                <a:latin typeface="Amatic SC" panose="00000500000000000000" pitchFamily="2" charset="-79"/>
                <a:cs typeface="Amatic SC" panose="00000500000000000000" pitchFamily="2" charset="-79"/>
              </a:rPr>
              <a:t>Talleres</a:t>
            </a:r>
            <a:r>
              <a:rPr lang="en-US" sz="3600" b="1" dirty="0">
                <a:latin typeface="Amatic SC" panose="00000500000000000000" pitchFamily="2" charset="-79"/>
                <a:cs typeface="Amatic SC" panose="00000500000000000000" pitchFamily="2" charset="-79"/>
              </a:rPr>
              <a:t> de </a:t>
            </a:r>
            <a:r>
              <a:rPr lang="en-US" sz="3600" b="1" dirty="0" err="1">
                <a:latin typeface="Amatic SC" panose="00000500000000000000" pitchFamily="2" charset="-79"/>
                <a:cs typeface="Amatic SC" panose="00000500000000000000" pitchFamily="2" charset="-79"/>
              </a:rPr>
              <a:t>artesanía</a:t>
            </a:r>
            <a:r>
              <a:rPr lang="en-US" sz="3600" b="1" dirty="0">
                <a:latin typeface="Amatic SC" panose="00000500000000000000" pitchFamily="2" charset="-79"/>
                <a:cs typeface="Amatic SC" panose="00000500000000000000" pitchFamily="2" charset="-79"/>
              </a:rPr>
              <a:t>, </a:t>
            </a:r>
            <a:r>
              <a:rPr lang="en-US" sz="3600" b="1" dirty="0" err="1">
                <a:latin typeface="Amatic SC" panose="00000500000000000000" pitchFamily="2" charset="-79"/>
                <a:cs typeface="Amatic SC" panose="00000500000000000000" pitchFamily="2" charset="-79"/>
              </a:rPr>
              <a:t>Inspírate</a:t>
            </a:r>
            <a:r>
              <a:rPr lang="en-US" sz="3600" b="1" dirty="0">
                <a:latin typeface="Amatic SC" panose="00000500000000000000" pitchFamily="2" charset="-79"/>
                <a:cs typeface="Amatic SC" panose="00000500000000000000" pitchFamily="2" charset="-79"/>
              </a:rPr>
              <a:t> </a:t>
            </a:r>
            <a:r>
              <a:rPr lang="en-US" sz="3600" b="1" dirty="0" err="1">
                <a:latin typeface="Amatic SC" panose="00000500000000000000" pitchFamily="2" charset="-79"/>
                <a:cs typeface="Amatic SC" panose="00000500000000000000" pitchFamily="2" charset="-79"/>
              </a:rPr>
              <a:t>en</a:t>
            </a:r>
            <a:r>
              <a:rPr lang="en-US" sz="3600" b="1" dirty="0">
                <a:latin typeface="Amatic SC" panose="00000500000000000000" pitchFamily="2" charset="-79"/>
                <a:cs typeface="Amatic SC" panose="00000500000000000000" pitchFamily="2" charset="-79"/>
              </a:rPr>
              <a:t> Let's Craft NI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EDD9D2BC-7DA9-FD3A-630C-F9C5EB1CB579}"/>
              </a:ext>
            </a:extLst>
          </p:cNvPr>
          <p:cNvSpPr txBox="1"/>
          <p:nvPr/>
        </p:nvSpPr>
        <p:spPr>
          <a:xfrm>
            <a:off x="106680" y="6341080"/>
            <a:ext cx="7421880" cy="338554"/>
          </a:xfrm>
          <a:prstGeom prst="rect">
            <a:avLst/>
          </a:prstGeom>
          <a:noFill/>
        </p:spPr>
        <p:txBody>
          <a:bodyPr wrap="square">
            <a:spAutoFit/>
          </a:bodyPr>
          <a:lstStyle/>
          <a:p>
            <a:r>
              <a:rPr lang="en-IE" sz="1600" dirty="0">
                <a:solidFill>
                  <a:srgbClr val="FFC652"/>
                </a:solidFill>
                <a:latin typeface="Josefin Sans" pitchFamily="2" charset="0"/>
                <a:hlinkClick r:id="rId5">
                  <a:extLst>
                    <a:ext uri="{A12FA001-AC4F-418D-AE19-62706E023703}">
                      <ahyp:hlinkClr xmlns:ahyp="http://schemas.microsoft.com/office/drawing/2018/hyperlinkcolor" val="tx"/>
                    </a:ext>
                  </a:extLst>
                </a:hlinkClick>
              </a:rPr>
              <a:t>Fuente: https://www.letscraftni.com/womens-organisations.html</a:t>
            </a:r>
            <a:endParaRPr lang="en-IE" sz="1600" dirty="0">
              <a:solidFill>
                <a:srgbClr val="FFC652"/>
              </a:solidFill>
              <a:latin typeface="Josefin Sans" pitchFamily="2" charset="0"/>
            </a:endParaRPr>
          </a:p>
        </p:txBody>
      </p:sp>
    </p:spTree>
    <p:extLst>
      <p:ext uri="{BB962C8B-B14F-4D97-AF65-F5344CB8AC3E}">
        <p14:creationId xmlns:p14="http://schemas.microsoft.com/office/powerpoint/2010/main" val="2845336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391418-4920-4FAD-FDFB-CDC41F2F896F}"/>
              </a:ext>
            </a:extLst>
          </p:cNvPr>
          <p:cNvSpPr>
            <a:spLocks noGrp="1"/>
          </p:cNvSpPr>
          <p:nvPr>
            <p:ph type="sldNum" sz="quarter" idx="12"/>
          </p:nvPr>
        </p:nvSpPr>
        <p:spPr/>
        <p:txBody>
          <a:bodyPr/>
          <a:lstStyle/>
          <a:p>
            <a:fld id="{48F63A3B-78C7-47BE-AE5E-E10140E04643}" type="slidenum">
              <a:rPr lang="en-US" smtClean="0"/>
              <a:t>36</a:t>
            </a:fld>
            <a:endParaRPr lang="en-US"/>
          </a:p>
        </p:txBody>
      </p:sp>
      <p:sp>
        <p:nvSpPr>
          <p:cNvPr id="4" name="TextBox 3">
            <a:extLst>
              <a:ext uri="{FF2B5EF4-FFF2-40B4-BE49-F238E27FC236}">
                <a16:creationId xmlns:a16="http://schemas.microsoft.com/office/drawing/2014/main" id="{A4993170-EA7A-3FD0-95B1-A0DF17A690D9}"/>
              </a:ext>
            </a:extLst>
          </p:cNvPr>
          <p:cNvSpPr txBox="1"/>
          <p:nvPr/>
        </p:nvSpPr>
        <p:spPr>
          <a:xfrm>
            <a:off x="177259" y="1387329"/>
            <a:ext cx="5909767" cy="4401205"/>
          </a:xfrm>
          <a:prstGeom prst="rect">
            <a:avLst/>
          </a:prstGeom>
          <a:noFill/>
        </p:spPr>
        <p:txBody>
          <a:bodyPr wrap="square" rtlCol="0">
            <a:spAutoFit/>
          </a:bodyPr>
          <a:lstStyle/>
          <a:p>
            <a:pPr algn="ctr"/>
            <a:r>
              <a:rPr lang="en-US" sz="2000" b="1" dirty="0">
                <a:solidFill>
                  <a:srgbClr val="333333"/>
                </a:solidFill>
                <a:latin typeface="Josefin Sans" pitchFamily="2" charset="0"/>
              </a:rPr>
              <a:t>‘</a:t>
            </a:r>
            <a:r>
              <a:rPr lang="es-ES" sz="2000" b="1" dirty="0">
                <a:solidFill>
                  <a:srgbClr val="333333"/>
                </a:solidFill>
                <a:latin typeface="Josefin Sans" pitchFamily="2" charset="0"/>
              </a:rPr>
              <a:t>Luz en lugares oscuros": exploración de los datos cualitativos de un estudio longitudinal que utiliza las artes creativas como forma de prescripción social</a:t>
            </a:r>
            <a:endParaRPr lang="en-US" sz="2000" b="1" dirty="0">
              <a:solidFill>
                <a:srgbClr val="333333"/>
              </a:solidFill>
              <a:latin typeface="Josefin Sans" pitchFamily="2" charset="0"/>
            </a:endParaRPr>
          </a:p>
          <a:p>
            <a:pPr algn="ctr"/>
            <a:endParaRPr lang="en-US" sz="2000" b="1" dirty="0">
              <a:solidFill>
                <a:srgbClr val="333333"/>
              </a:solidFill>
              <a:latin typeface="Josefin Sans" pitchFamily="2" charset="0"/>
            </a:endParaRPr>
          </a:p>
          <a:p>
            <a:pPr algn="ctr"/>
            <a:r>
              <a:rPr lang="es-ES" sz="2000" dirty="0">
                <a:solidFill>
                  <a:srgbClr val="333333"/>
                </a:solidFill>
                <a:latin typeface="Josefin Sans" pitchFamily="2" charset="0"/>
              </a:rPr>
              <a:t>Las reacciones de los participantes demuestran que el programa proporcionó una serie de beneficios personales y sociales raramente considerados o explorados en estudios comparativos. El análisis sugiere que los participantes fueron capaces de autogestionar aspectos de sus condiciones de salud y pudieron progresar hacia una mejor salud física y/o mental.</a:t>
            </a:r>
            <a:endParaRPr lang="en-US" sz="2000" b="1" dirty="0">
              <a:solidFill>
                <a:srgbClr val="333333"/>
              </a:solidFill>
              <a:latin typeface="Josefin Sans" pitchFamily="2" charset="0"/>
            </a:endParaRPr>
          </a:p>
        </p:txBody>
      </p:sp>
      <p:pic>
        <p:nvPicPr>
          <p:cNvPr id="5" name="Picture 4" descr="Sun shining through the trees&#10;&#10;Description automatically generated with medium confidence">
            <a:extLst>
              <a:ext uri="{FF2B5EF4-FFF2-40B4-BE49-F238E27FC236}">
                <a16:creationId xmlns:a16="http://schemas.microsoft.com/office/drawing/2014/main" id="{7BA1A566-95CC-CADA-561B-A63ACB53FD60}"/>
              </a:ext>
            </a:extLst>
          </p:cNvPr>
          <p:cNvPicPr>
            <a:picLocks noChangeAspect="1"/>
          </p:cNvPicPr>
          <p:nvPr/>
        </p:nvPicPr>
        <p:blipFill rotWithShape="1">
          <a:blip r:embed="rId2">
            <a:extLst>
              <a:ext uri="{28A0092B-C50C-407E-A947-70E740481C1C}">
                <a14:useLocalDpi xmlns:a14="http://schemas.microsoft.com/office/drawing/2010/main" val="0"/>
              </a:ext>
            </a:extLst>
          </a:blip>
          <a:srcRect l="10633"/>
          <a:stretch/>
        </p:blipFill>
        <p:spPr>
          <a:xfrm>
            <a:off x="7041928" y="1131920"/>
            <a:ext cx="5093909" cy="5279391"/>
          </a:xfrm>
          <a:prstGeom prst="rect">
            <a:avLst/>
          </a:prstGeom>
        </p:spPr>
      </p:pic>
      <p:sp>
        <p:nvSpPr>
          <p:cNvPr id="3" name="TextBox 2">
            <a:extLst>
              <a:ext uri="{FF2B5EF4-FFF2-40B4-BE49-F238E27FC236}">
                <a16:creationId xmlns:a16="http://schemas.microsoft.com/office/drawing/2014/main" id="{FA33455C-40C9-0F77-DA4A-B910DD3C2697}"/>
              </a:ext>
            </a:extLst>
          </p:cNvPr>
          <p:cNvSpPr txBox="1"/>
          <p:nvPr/>
        </p:nvSpPr>
        <p:spPr>
          <a:xfrm>
            <a:off x="0" y="209006"/>
            <a:ext cx="11763432" cy="523220"/>
          </a:xfrm>
          <a:prstGeom prst="rect">
            <a:avLst/>
          </a:prstGeom>
          <a:solidFill>
            <a:srgbClr val="FFC652"/>
          </a:solidFill>
        </p:spPr>
        <p:txBody>
          <a:bodyPr wrap="square" rtlCol="0">
            <a:spAutoFit/>
          </a:bodyPr>
          <a:lstStyle/>
          <a:p>
            <a:r>
              <a:rPr lang="en-US" sz="2800" b="1" dirty="0" err="1">
                <a:latin typeface="Amatic SC" panose="00000500000000000000" pitchFamily="2" charset="-79"/>
                <a:cs typeface="Amatic SC" panose="00000500000000000000" pitchFamily="2" charset="-79"/>
              </a:rPr>
              <a:t>Papel</a:t>
            </a:r>
            <a:r>
              <a:rPr lang="en-US" sz="2800" b="1" dirty="0">
                <a:latin typeface="Amatic SC" panose="00000500000000000000" pitchFamily="2" charset="-79"/>
                <a:cs typeface="Amatic SC" panose="00000500000000000000" pitchFamily="2" charset="-79"/>
              </a:rPr>
              <a:t> de </a:t>
            </a:r>
            <a:r>
              <a:rPr lang="en-US" sz="2800" b="1" dirty="0" err="1">
                <a:latin typeface="Amatic SC" panose="00000500000000000000" pitchFamily="2" charset="-79"/>
                <a:cs typeface="Amatic SC" panose="00000500000000000000" pitchFamily="2" charset="-79"/>
              </a:rPr>
              <a:t>Investigación</a:t>
            </a:r>
            <a:r>
              <a:rPr lang="en-US" sz="2800" b="1" dirty="0">
                <a:latin typeface="Amatic SC" panose="00000500000000000000" pitchFamily="2" charset="-79"/>
                <a:cs typeface="Amatic SC" panose="00000500000000000000" pitchFamily="2" charset="-79"/>
              </a:rPr>
              <a:t>– </a:t>
            </a:r>
            <a:r>
              <a:rPr lang="es-ES" sz="2800" b="1" dirty="0">
                <a:latin typeface="Amatic SC" panose="00000500000000000000" pitchFamily="2" charset="-79"/>
                <a:cs typeface="Amatic SC" panose="00000500000000000000" pitchFamily="2" charset="-79"/>
              </a:rPr>
              <a:t>El uso de las artes como forma de prescripción social - Luz en lugares oscuros </a:t>
            </a:r>
            <a:endParaRPr lang="en-IE" sz="28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0D8E6919-40A3-E787-B5E8-34F5416A2392}"/>
              </a:ext>
            </a:extLst>
          </p:cNvPr>
          <p:cNvSpPr txBox="1"/>
          <p:nvPr/>
        </p:nvSpPr>
        <p:spPr>
          <a:xfrm>
            <a:off x="217418" y="5728404"/>
            <a:ext cx="4832458" cy="584775"/>
          </a:xfrm>
          <a:prstGeom prst="rect">
            <a:avLst/>
          </a:prstGeom>
          <a:noFill/>
        </p:spPr>
        <p:txBody>
          <a:bodyPr wrap="square">
            <a:spAutoFit/>
          </a:bodyPr>
          <a:lstStyle/>
          <a:p>
            <a:r>
              <a:rPr lang="en-IE" sz="1600" dirty="0" err="1">
                <a:solidFill>
                  <a:srgbClr val="FFC652"/>
                </a:solidFill>
                <a:latin typeface="Josefin Sans" pitchFamily="2" charset="0"/>
                <a:hlinkClick r:id="rId3">
                  <a:extLst>
                    <a:ext uri="{A12FA001-AC4F-418D-AE19-62706E023703}">
                      <ahyp:hlinkClr xmlns:ahyp="http://schemas.microsoft.com/office/drawing/2018/hyperlinkcolor" val="tx"/>
                    </a:ext>
                  </a:extLst>
                </a:hlinkClick>
              </a:rPr>
              <a:t>Fuente:www.tandfonline.com</a:t>
            </a:r>
            <a:r>
              <a:rPr lang="en-IE"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/doi/full/10.1080/17533015.2018.1490786</a:t>
            </a:r>
            <a:endParaRPr lang="en-IE" sz="1600" dirty="0">
              <a:solidFill>
                <a:srgbClr val="FFC652"/>
              </a:solidFill>
              <a:latin typeface="Josefin Sans" pitchFamily="2" charset="0"/>
            </a:endParaRPr>
          </a:p>
        </p:txBody>
      </p:sp>
      <p:grpSp>
        <p:nvGrpSpPr>
          <p:cNvPr id="46" name="Group 45">
            <a:extLst>
              <a:ext uri="{FF2B5EF4-FFF2-40B4-BE49-F238E27FC236}">
                <a16:creationId xmlns:a16="http://schemas.microsoft.com/office/drawing/2014/main" id="{EFDA93EC-86EB-0C7B-686D-DF87DA09CF8D}"/>
              </a:ext>
            </a:extLst>
          </p:cNvPr>
          <p:cNvGrpSpPr/>
          <p:nvPr/>
        </p:nvGrpSpPr>
        <p:grpSpPr>
          <a:xfrm>
            <a:off x="5968043" y="5009885"/>
            <a:ext cx="974944" cy="1560824"/>
            <a:chOff x="5283614" y="5027794"/>
            <a:chExt cx="974944" cy="1560824"/>
          </a:xfrm>
        </p:grpSpPr>
        <p:sp>
          <p:nvSpPr>
            <p:cNvPr id="9" name="Freeform 7">
              <a:extLst>
                <a:ext uri="{FF2B5EF4-FFF2-40B4-BE49-F238E27FC236}">
                  <a16:creationId xmlns:a16="http://schemas.microsoft.com/office/drawing/2014/main" id="{F86EBB66-4981-B851-D25E-AD39A9091095}"/>
                </a:ext>
              </a:extLst>
            </p:cNvPr>
            <p:cNvSpPr/>
            <p:nvPr/>
          </p:nvSpPr>
          <p:spPr>
            <a:xfrm>
              <a:off x="5620130" y="5150221"/>
              <a:ext cx="308975" cy="313626"/>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10" name="Freeform 8">
              <a:extLst>
                <a:ext uri="{FF2B5EF4-FFF2-40B4-BE49-F238E27FC236}">
                  <a16:creationId xmlns:a16="http://schemas.microsoft.com/office/drawing/2014/main" id="{EA473B57-9009-8C4D-BFA3-7B74896FDC5F}"/>
                </a:ext>
              </a:extLst>
            </p:cNvPr>
            <p:cNvSpPr/>
            <p:nvPr/>
          </p:nvSpPr>
          <p:spPr>
            <a:xfrm>
              <a:off x="5353737" y="5048902"/>
              <a:ext cx="794986" cy="1515082"/>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11" name="Freeform 9">
              <a:extLst>
                <a:ext uri="{FF2B5EF4-FFF2-40B4-BE49-F238E27FC236}">
                  <a16:creationId xmlns:a16="http://schemas.microsoft.com/office/drawing/2014/main" id="{16BF4322-F75D-B6F6-5482-DA4805F0056F}"/>
                </a:ext>
              </a:extLst>
            </p:cNvPr>
            <p:cNvSpPr/>
            <p:nvPr/>
          </p:nvSpPr>
          <p:spPr>
            <a:xfrm>
              <a:off x="5334329" y="5027794"/>
              <a:ext cx="845451" cy="1560824"/>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12" name="Freeform 10">
              <a:extLst>
                <a:ext uri="{FF2B5EF4-FFF2-40B4-BE49-F238E27FC236}">
                  <a16:creationId xmlns:a16="http://schemas.microsoft.com/office/drawing/2014/main" id="{857F88E7-9E8B-AF39-B162-CFE36A9F6186}"/>
                </a:ext>
              </a:extLst>
            </p:cNvPr>
            <p:cNvSpPr/>
            <p:nvPr/>
          </p:nvSpPr>
          <p:spPr>
            <a:xfrm>
              <a:off x="6155910" y="5911341"/>
              <a:ext cx="102648" cy="148775"/>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708DE5FF-AEF4-0955-274D-8B075EC50C9D}"/>
                </a:ext>
              </a:extLst>
            </p:cNvPr>
            <p:cNvSpPr/>
            <p:nvPr/>
          </p:nvSpPr>
          <p:spPr>
            <a:xfrm>
              <a:off x="5283614" y="5303942"/>
              <a:ext cx="58811" cy="145087"/>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4" name="Freeform 12">
              <a:extLst>
                <a:ext uri="{FF2B5EF4-FFF2-40B4-BE49-F238E27FC236}">
                  <a16:creationId xmlns:a16="http://schemas.microsoft.com/office/drawing/2014/main" id="{A8D941CA-C536-88A7-5E42-28ADF9093705}"/>
                </a:ext>
              </a:extLst>
            </p:cNvPr>
            <p:cNvSpPr/>
            <p:nvPr/>
          </p:nvSpPr>
          <p:spPr>
            <a:xfrm>
              <a:off x="5402597" y="6558086"/>
              <a:ext cx="105301" cy="23192"/>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6EA2000A-AA5B-14B8-D2C3-E048C2E1CE16}"/>
              </a:ext>
            </a:extLst>
          </p:cNvPr>
          <p:cNvGrpSpPr/>
          <p:nvPr/>
        </p:nvGrpSpPr>
        <p:grpSpPr>
          <a:xfrm>
            <a:off x="5646794" y="3085705"/>
            <a:ext cx="1279634" cy="2425931"/>
            <a:chOff x="6404858" y="2475920"/>
            <a:chExt cx="1339737" cy="2999072"/>
          </a:xfrm>
        </p:grpSpPr>
        <p:sp>
          <p:nvSpPr>
            <p:cNvPr id="16" name="Freeform 14">
              <a:extLst>
                <a:ext uri="{FF2B5EF4-FFF2-40B4-BE49-F238E27FC236}">
                  <a16:creationId xmlns:a16="http://schemas.microsoft.com/office/drawing/2014/main" id="{D4656302-1EAF-CEC8-F8A8-1A3216673497}"/>
                </a:ext>
              </a:extLst>
            </p:cNvPr>
            <p:cNvSpPr/>
            <p:nvPr/>
          </p:nvSpPr>
          <p:spPr>
            <a:xfrm>
              <a:off x="6837197" y="3452041"/>
              <a:ext cx="13343" cy="12278"/>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17" name="Freeform 15">
              <a:extLst>
                <a:ext uri="{FF2B5EF4-FFF2-40B4-BE49-F238E27FC236}">
                  <a16:creationId xmlns:a16="http://schemas.microsoft.com/office/drawing/2014/main" id="{EFD4F41A-B126-B84B-6847-F2FA11EEC6EA}"/>
                </a:ext>
              </a:extLst>
            </p:cNvPr>
            <p:cNvSpPr/>
            <p:nvPr/>
          </p:nvSpPr>
          <p:spPr>
            <a:xfrm>
              <a:off x="6852024" y="3464319"/>
              <a:ext cx="47446" cy="3376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18" name="Freeform 16">
              <a:extLst>
                <a:ext uri="{FF2B5EF4-FFF2-40B4-BE49-F238E27FC236}">
                  <a16:creationId xmlns:a16="http://schemas.microsoft.com/office/drawing/2014/main" id="{68845C46-1C01-0754-8972-ACE8C7CC9447}"/>
                </a:ext>
              </a:extLst>
            </p:cNvPr>
            <p:cNvSpPr/>
            <p:nvPr/>
          </p:nvSpPr>
          <p:spPr>
            <a:xfrm>
              <a:off x="6902435" y="3499620"/>
              <a:ext cx="13343" cy="7673"/>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19" name="Freeform 17">
              <a:extLst>
                <a:ext uri="{FF2B5EF4-FFF2-40B4-BE49-F238E27FC236}">
                  <a16:creationId xmlns:a16="http://schemas.microsoft.com/office/drawing/2014/main" id="{C282D93D-81F9-8BB5-FA11-705C08903388}"/>
                </a:ext>
              </a:extLst>
            </p:cNvPr>
            <p:cNvSpPr/>
            <p:nvPr/>
          </p:nvSpPr>
          <p:spPr>
            <a:xfrm>
              <a:off x="7396166" y="3161967"/>
              <a:ext cx="1482" cy="38369"/>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20" name="Freeform 18">
              <a:extLst>
                <a:ext uri="{FF2B5EF4-FFF2-40B4-BE49-F238E27FC236}">
                  <a16:creationId xmlns:a16="http://schemas.microsoft.com/office/drawing/2014/main" id="{EF1083E8-5712-ED2D-F60C-9254B05B4B77}"/>
                </a:ext>
              </a:extLst>
            </p:cNvPr>
            <p:cNvSpPr/>
            <p:nvPr/>
          </p:nvSpPr>
          <p:spPr>
            <a:xfrm>
              <a:off x="6975087" y="3533385"/>
              <a:ext cx="13343" cy="4604"/>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21" name="Freeform 19">
              <a:extLst>
                <a:ext uri="{FF2B5EF4-FFF2-40B4-BE49-F238E27FC236}">
                  <a16:creationId xmlns:a16="http://schemas.microsoft.com/office/drawing/2014/main" id="{02FDC0FB-3537-9281-9F79-36EFC67D64EC}"/>
                </a:ext>
              </a:extLst>
            </p:cNvPr>
            <p:cNvSpPr/>
            <p:nvPr/>
          </p:nvSpPr>
          <p:spPr>
            <a:xfrm>
              <a:off x="6918744" y="3510363"/>
              <a:ext cx="13343" cy="6139"/>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22" name="Freeform 20">
              <a:extLst>
                <a:ext uri="{FF2B5EF4-FFF2-40B4-BE49-F238E27FC236}">
                  <a16:creationId xmlns:a16="http://schemas.microsoft.com/office/drawing/2014/main" id="{6352A409-2AB4-3A77-6B2C-85F9E3BEF880}"/>
                </a:ext>
              </a:extLst>
            </p:cNvPr>
            <p:cNvSpPr/>
            <p:nvPr/>
          </p:nvSpPr>
          <p:spPr>
            <a:xfrm>
              <a:off x="6994361" y="3539524"/>
              <a:ext cx="11860" cy="3068"/>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3" name="Freeform 21">
              <a:extLst>
                <a:ext uri="{FF2B5EF4-FFF2-40B4-BE49-F238E27FC236}">
                  <a16:creationId xmlns:a16="http://schemas.microsoft.com/office/drawing/2014/main" id="{09F6591C-511A-FEA3-8136-C6BFC4336420}"/>
                </a:ext>
              </a:extLst>
            </p:cNvPr>
            <p:cNvSpPr/>
            <p:nvPr/>
          </p:nvSpPr>
          <p:spPr>
            <a:xfrm>
              <a:off x="7012153" y="3544128"/>
              <a:ext cx="11860" cy="3070"/>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4" name="Freeform 22">
              <a:extLst>
                <a:ext uri="{FF2B5EF4-FFF2-40B4-BE49-F238E27FC236}">
                  <a16:creationId xmlns:a16="http://schemas.microsoft.com/office/drawing/2014/main" id="{500260A2-D212-B2C3-7CFC-A96C1EEFE45E}"/>
                </a:ext>
              </a:extLst>
            </p:cNvPr>
            <p:cNvSpPr/>
            <p:nvPr/>
          </p:nvSpPr>
          <p:spPr>
            <a:xfrm>
              <a:off x="7394684" y="3200338"/>
              <a:ext cx="1482" cy="16882"/>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25" name="Freeform 23">
              <a:extLst>
                <a:ext uri="{FF2B5EF4-FFF2-40B4-BE49-F238E27FC236}">
                  <a16:creationId xmlns:a16="http://schemas.microsoft.com/office/drawing/2014/main" id="{0FD75598-0362-DA17-A0BC-A097733E782E}"/>
                </a:ext>
              </a:extLst>
            </p:cNvPr>
            <p:cNvSpPr/>
            <p:nvPr/>
          </p:nvSpPr>
          <p:spPr>
            <a:xfrm>
              <a:off x="6936536" y="3518037"/>
              <a:ext cx="34101" cy="1381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26" name="Freeform 24">
              <a:extLst>
                <a:ext uri="{FF2B5EF4-FFF2-40B4-BE49-F238E27FC236}">
                  <a16:creationId xmlns:a16="http://schemas.microsoft.com/office/drawing/2014/main" id="{11255113-A7AC-C05E-AB8E-AD29CE0F5544}"/>
                </a:ext>
              </a:extLst>
            </p:cNvPr>
            <p:cNvSpPr/>
            <p:nvPr/>
          </p:nvSpPr>
          <p:spPr>
            <a:xfrm>
              <a:off x="7175248" y="3527246"/>
              <a:ext cx="28170" cy="10743"/>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27" name="Freeform 25">
              <a:extLst>
                <a:ext uri="{FF2B5EF4-FFF2-40B4-BE49-F238E27FC236}">
                  <a16:creationId xmlns:a16="http://schemas.microsoft.com/office/drawing/2014/main" id="{1DA91D88-53AF-3EA8-E55F-811B445CB9F1}"/>
                </a:ext>
              </a:extLst>
            </p:cNvPr>
            <p:cNvSpPr/>
            <p:nvPr/>
          </p:nvSpPr>
          <p:spPr>
            <a:xfrm>
              <a:off x="6736592" y="2868158"/>
              <a:ext cx="658091" cy="571191"/>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28" name="Freeform 26">
              <a:extLst>
                <a:ext uri="{FF2B5EF4-FFF2-40B4-BE49-F238E27FC236}">
                  <a16:creationId xmlns:a16="http://schemas.microsoft.com/office/drawing/2014/main" id="{863F2A9E-E7B0-E497-9BC5-EBC1623F6FA3}"/>
                </a:ext>
              </a:extLst>
            </p:cNvPr>
            <p:cNvSpPr/>
            <p:nvPr/>
          </p:nvSpPr>
          <p:spPr>
            <a:xfrm>
              <a:off x="6785303" y="3392185"/>
              <a:ext cx="50411" cy="58322"/>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9" name="Freeform 27">
              <a:extLst>
                <a:ext uri="{FF2B5EF4-FFF2-40B4-BE49-F238E27FC236}">
                  <a16:creationId xmlns:a16="http://schemas.microsoft.com/office/drawing/2014/main" id="{06AE59F2-1658-0BB8-C34B-5C79E40B8DF3}"/>
                </a:ext>
              </a:extLst>
            </p:cNvPr>
            <p:cNvSpPr/>
            <p:nvPr/>
          </p:nvSpPr>
          <p:spPr>
            <a:xfrm>
              <a:off x="7029945" y="3547199"/>
              <a:ext cx="17792" cy="3068"/>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30" name="Freeform 28">
              <a:extLst>
                <a:ext uri="{FF2B5EF4-FFF2-40B4-BE49-F238E27FC236}">
                  <a16:creationId xmlns:a16="http://schemas.microsoft.com/office/drawing/2014/main" id="{2A3FF6B6-BB81-2F92-E15E-130778077E28}"/>
                </a:ext>
              </a:extLst>
            </p:cNvPr>
            <p:cNvSpPr/>
            <p:nvPr/>
          </p:nvSpPr>
          <p:spPr>
            <a:xfrm>
              <a:off x="7255312" y="3476599"/>
              <a:ext cx="23723" cy="19951"/>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31" name="Freeform 29">
              <a:extLst>
                <a:ext uri="{FF2B5EF4-FFF2-40B4-BE49-F238E27FC236}">
                  <a16:creationId xmlns:a16="http://schemas.microsoft.com/office/drawing/2014/main" id="{D3E04ED4-841C-5137-E8AA-48FA71912B28}"/>
                </a:ext>
              </a:extLst>
            </p:cNvPr>
            <p:cNvSpPr/>
            <p:nvPr/>
          </p:nvSpPr>
          <p:spPr>
            <a:xfrm>
              <a:off x="7203418" y="3504225"/>
              <a:ext cx="40031" cy="21485"/>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32" name="Freeform 30">
              <a:extLst>
                <a:ext uri="{FF2B5EF4-FFF2-40B4-BE49-F238E27FC236}">
                  <a16:creationId xmlns:a16="http://schemas.microsoft.com/office/drawing/2014/main" id="{FAA5C730-2D8A-163A-8C91-0B6BBE4098B9}"/>
                </a:ext>
              </a:extLst>
            </p:cNvPr>
            <p:cNvSpPr/>
            <p:nvPr/>
          </p:nvSpPr>
          <p:spPr>
            <a:xfrm>
              <a:off x="7394684" y="3220289"/>
              <a:ext cx="1482" cy="19951"/>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3" name="Freeform 31">
              <a:extLst>
                <a:ext uri="{FF2B5EF4-FFF2-40B4-BE49-F238E27FC236}">
                  <a16:creationId xmlns:a16="http://schemas.microsoft.com/office/drawing/2014/main" id="{1DF59159-522B-4D21-6B80-0FC9908ABA04}"/>
                </a:ext>
              </a:extLst>
            </p:cNvPr>
            <p:cNvSpPr/>
            <p:nvPr/>
          </p:nvSpPr>
          <p:spPr>
            <a:xfrm>
              <a:off x="6785303" y="3161967"/>
              <a:ext cx="610863" cy="390470"/>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4" name="Freeform 32">
              <a:extLst>
                <a:ext uri="{FF2B5EF4-FFF2-40B4-BE49-F238E27FC236}">
                  <a16:creationId xmlns:a16="http://schemas.microsoft.com/office/drawing/2014/main" id="{7843BCBD-BDBF-5757-DDD7-6222530CD5D5}"/>
                </a:ext>
              </a:extLst>
            </p:cNvPr>
            <p:cNvSpPr/>
            <p:nvPr/>
          </p:nvSpPr>
          <p:spPr>
            <a:xfrm>
              <a:off x="6784559" y="2899482"/>
              <a:ext cx="222392" cy="40087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5" name="Freeform 33">
              <a:extLst>
                <a:ext uri="{FF2B5EF4-FFF2-40B4-BE49-F238E27FC236}">
                  <a16:creationId xmlns:a16="http://schemas.microsoft.com/office/drawing/2014/main" id="{162E54ED-CA2B-CB44-B1B0-25985D15E28C}"/>
                </a:ext>
              </a:extLst>
            </p:cNvPr>
            <p:cNvSpPr/>
            <p:nvPr/>
          </p:nvSpPr>
          <p:spPr>
            <a:xfrm>
              <a:off x="6706666" y="2840296"/>
              <a:ext cx="719985" cy="2634696"/>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36" name="Freeform 34">
              <a:extLst>
                <a:ext uri="{FF2B5EF4-FFF2-40B4-BE49-F238E27FC236}">
                  <a16:creationId xmlns:a16="http://schemas.microsoft.com/office/drawing/2014/main" id="{E7E624A8-6BC9-85F8-30DE-BC5B5F3DDA3B}"/>
                </a:ext>
              </a:extLst>
            </p:cNvPr>
            <p:cNvSpPr/>
            <p:nvPr/>
          </p:nvSpPr>
          <p:spPr>
            <a:xfrm>
              <a:off x="7323573" y="3614212"/>
              <a:ext cx="236456" cy="241532"/>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 name="Freeform 35">
              <a:extLst>
                <a:ext uri="{FF2B5EF4-FFF2-40B4-BE49-F238E27FC236}">
                  <a16:creationId xmlns:a16="http://schemas.microsoft.com/office/drawing/2014/main" id="{43AD4E20-7450-E454-CB35-373176DE9364}"/>
                </a:ext>
              </a:extLst>
            </p:cNvPr>
            <p:cNvSpPr/>
            <p:nvPr/>
          </p:nvSpPr>
          <p:spPr>
            <a:xfrm>
              <a:off x="6404858" y="2812380"/>
              <a:ext cx="279623" cy="133182"/>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38" name="Freeform 36">
              <a:extLst>
                <a:ext uri="{FF2B5EF4-FFF2-40B4-BE49-F238E27FC236}">
                  <a16:creationId xmlns:a16="http://schemas.microsoft.com/office/drawing/2014/main" id="{33272F1C-606C-8E53-3C8F-F53FBD4883A3}"/>
                </a:ext>
              </a:extLst>
            </p:cNvPr>
            <p:cNvSpPr/>
            <p:nvPr/>
          </p:nvSpPr>
          <p:spPr>
            <a:xfrm>
              <a:off x="6794200" y="2617120"/>
              <a:ext cx="82493" cy="160339"/>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39" name="Freeform 37">
              <a:extLst>
                <a:ext uri="{FF2B5EF4-FFF2-40B4-BE49-F238E27FC236}">
                  <a16:creationId xmlns:a16="http://schemas.microsoft.com/office/drawing/2014/main" id="{0EAF6908-C99D-F749-9B01-2029D107B529}"/>
                </a:ext>
              </a:extLst>
            </p:cNvPr>
            <p:cNvSpPr/>
            <p:nvPr/>
          </p:nvSpPr>
          <p:spPr>
            <a:xfrm>
              <a:off x="7320346" y="2713811"/>
              <a:ext cx="101026" cy="148155"/>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40" name="Freeform 38">
              <a:extLst>
                <a:ext uri="{FF2B5EF4-FFF2-40B4-BE49-F238E27FC236}">
                  <a16:creationId xmlns:a16="http://schemas.microsoft.com/office/drawing/2014/main" id="{75661306-D45F-C4D9-0607-42A649B2054B}"/>
                </a:ext>
              </a:extLst>
            </p:cNvPr>
            <p:cNvSpPr/>
            <p:nvPr/>
          </p:nvSpPr>
          <p:spPr>
            <a:xfrm>
              <a:off x="6532877" y="3548562"/>
              <a:ext cx="235002" cy="268757"/>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41" name="Freeform 39">
              <a:extLst>
                <a:ext uri="{FF2B5EF4-FFF2-40B4-BE49-F238E27FC236}">
                  <a16:creationId xmlns:a16="http://schemas.microsoft.com/office/drawing/2014/main" id="{B935474F-65F2-2EA6-1216-E9318F6CDE64}"/>
                </a:ext>
              </a:extLst>
            </p:cNvPr>
            <p:cNvSpPr/>
            <p:nvPr/>
          </p:nvSpPr>
          <p:spPr>
            <a:xfrm>
              <a:off x="7132358" y="2475920"/>
              <a:ext cx="39829" cy="244130"/>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42" name="Freeform 40">
              <a:extLst>
                <a:ext uri="{FF2B5EF4-FFF2-40B4-BE49-F238E27FC236}">
                  <a16:creationId xmlns:a16="http://schemas.microsoft.com/office/drawing/2014/main" id="{AC40C5E0-6B93-7FC8-3CD2-FFAE72D66417}"/>
                </a:ext>
              </a:extLst>
            </p:cNvPr>
            <p:cNvSpPr/>
            <p:nvPr/>
          </p:nvSpPr>
          <p:spPr>
            <a:xfrm>
              <a:off x="7468103" y="2953237"/>
              <a:ext cx="276492" cy="110503"/>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3" name="Freeform 41">
              <a:extLst>
                <a:ext uri="{FF2B5EF4-FFF2-40B4-BE49-F238E27FC236}">
                  <a16:creationId xmlns:a16="http://schemas.microsoft.com/office/drawing/2014/main" id="{F4EEC6D8-7D04-4EFE-5D71-3A9AEDF96034}"/>
                </a:ext>
              </a:extLst>
            </p:cNvPr>
            <p:cNvSpPr/>
            <p:nvPr/>
          </p:nvSpPr>
          <p:spPr>
            <a:xfrm>
              <a:off x="7477802" y="3325007"/>
              <a:ext cx="139283" cy="61383"/>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4" name="Freeform 42">
              <a:extLst>
                <a:ext uri="{FF2B5EF4-FFF2-40B4-BE49-F238E27FC236}">
                  <a16:creationId xmlns:a16="http://schemas.microsoft.com/office/drawing/2014/main" id="{9A1D5A91-BE15-0164-5023-F2458C385A3D}"/>
                </a:ext>
              </a:extLst>
            </p:cNvPr>
            <p:cNvSpPr/>
            <p:nvPr/>
          </p:nvSpPr>
          <p:spPr>
            <a:xfrm>
              <a:off x="6476906" y="3234624"/>
              <a:ext cx="139949" cy="58402"/>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57859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BF080C-41CF-F437-643A-400D302A97F4}"/>
              </a:ext>
            </a:extLst>
          </p:cNvPr>
          <p:cNvSpPr>
            <a:spLocks noGrp="1"/>
          </p:cNvSpPr>
          <p:nvPr>
            <p:ph type="sldNum" sz="quarter" idx="12"/>
          </p:nvPr>
        </p:nvSpPr>
        <p:spPr/>
        <p:txBody>
          <a:bodyPr/>
          <a:lstStyle/>
          <a:p>
            <a:fld id="{48F63A3B-78C7-47BE-AE5E-E10140E04643}" type="slidenum">
              <a:rPr lang="en-US" smtClean="0"/>
              <a:t>37</a:t>
            </a:fld>
            <a:endParaRPr lang="en-US"/>
          </a:p>
        </p:txBody>
      </p:sp>
      <p:sp>
        <p:nvSpPr>
          <p:cNvPr id="6" name="TextBox 5">
            <a:extLst>
              <a:ext uri="{FF2B5EF4-FFF2-40B4-BE49-F238E27FC236}">
                <a16:creationId xmlns:a16="http://schemas.microsoft.com/office/drawing/2014/main" id="{6A6FF068-A401-0778-BADF-DFD64CE86DEC}"/>
              </a:ext>
            </a:extLst>
          </p:cNvPr>
          <p:cNvSpPr txBox="1"/>
          <p:nvPr/>
        </p:nvSpPr>
        <p:spPr>
          <a:xfrm>
            <a:off x="6737393" y="2026641"/>
            <a:ext cx="5325762" cy="3908762"/>
          </a:xfrm>
          <a:prstGeom prst="rect">
            <a:avLst/>
          </a:prstGeom>
          <a:noFill/>
        </p:spPr>
        <p:txBody>
          <a:bodyPr wrap="square" rtlCol="0">
            <a:spAutoFit/>
          </a:bodyPr>
          <a:lstStyle/>
          <a:p>
            <a:pPr algn="ctr"/>
            <a:r>
              <a:rPr lang="es-ES" sz="2700" dirty="0">
                <a:latin typeface="Josefin Sans" pitchFamily="2" charset="0"/>
              </a:rPr>
              <a:t>“Can Art </a:t>
            </a:r>
            <a:r>
              <a:rPr lang="es-ES" sz="2700" dirty="0" err="1">
                <a:latin typeface="Josefin Sans" pitchFamily="2" charset="0"/>
              </a:rPr>
              <a:t>Save</a:t>
            </a:r>
            <a:r>
              <a:rPr lang="es-ES" sz="2700" dirty="0">
                <a:latin typeface="Josefin Sans" pitchFamily="2" charset="0"/>
              </a:rPr>
              <a:t> </a:t>
            </a:r>
            <a:r>
              <a:rPr lang="es-ES" sz="2700" dirty="0" err="1">
                <a:latin typeface="Josefin Sans" pitchFamily="2" charset="0"/>
              </a:rPr>
              <a:t>Us</a:t>
            </a:r>
            <a:r>
              <a:rPr lang="es-ES" sz="2700" dirty="0">
                <a:latin typeface="Josefin Sans" pitchFamily="2" charset="0"/>
              </a:rPr>
              <a:t>?” (¿Puede el arte salvarnos?)  Es un podcast que presenta a diversos y premiados artistas sobre el papel de la curiosidad y el valor en sus vidas y trabajos que ofrecen beneficios de bienestar para todos nosotros</a:t>
            </a:r>
          </a:p>
          <a:p>
            <a:endParaRPr lang="en-IE" dirty="0">
              <a:latin typeface="Josefin Sans" pitchFamily="2" charset="0"/>
            </a:endParaRPr>
          </a:p>
          <a:p>
            <a:r>
              <a:rPr lang="en-IE" sz="1400" dirty="0">
                <a:latin typeface="Josefin Sans" pitchFamily="2" charset="0"/>
                <a:hlinkClick r:id="rId2"/>
              </a:rPr>
              <a:t>https://canartsaveus.podbean.com/</a:t>
            </a:r>
            <a:endParaRPr lang="en-IE" sz="1400" dirty="0">
              <a:latin typeface="Josefin Sans" pitchFamily="2" charset="0"/>
            </a:endParaRPr>
          </a:p>
        </p:txBody>
      </p:sp>
      <p:pic>
        <p:nvPicPr>
          <p:cNvPr id="8" name="Picture 7" descr="A picture containing text&#10;&#10;Description automatically generated">
            <a:extLst>
              <a:ext uri="{FF2B5EF4-FFF2-40B4-BE49-F238E27FC236}">
                <a16:creationId xmlns:a16="http://schemas.microsoft.com/office/drawing/2014/main" id="{73B7F3D9-BC26-9215-FF1D-26F856405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11" y="136524"/>
            <a:ext cx="6672410" cy="6858000"/>
          </a:xfrm>
          <a:prstGeom prst="rect">
            <a:avLst/>
          </a:prstGeom>
        </p:spPr>
      </p:pic>
      <p:sp>
        <p:nvSpPr>
          <p:cNvPr id="5" name="TextBox 4">
            <a:extLst>
              <a:ext uri="{FF2B5EF4-FFF2-40B4-BE49-F238E27FC236}">
                <a16:creationId xmlns:a16="http://schemas.microsoft.com/office/drawing/2014/main" id="{31916922-D3CB-40CD-6892-31040005871E}"/>
              </a:ext>
            </a:extLst>
          </p:cNvPr>
          <p:cNvSpPr txBox="1"/>
          <p:nvPr/>
        </p:nvSpPr>
        <p:spPr>
          <a:xfrm>
            <a:off x="7030720" y="226387"/>
            <a:ext cx="5107794" cy="646331"/>
          </a:xfrm>
          <a:prstGeom prst="rect">
            <a:avLst/>
          </a:prstGeom>
          <a:solidFill>
            <a:srgbClr val="FFC652"/>
          </a:solidFill>
        </p:spPr>
        <p:txBody>
          <a:bodyPr wrap="square" rtlCol="0">
            <a:spAutoFit/>
          </a:bodyPr>
          <a:lstStyle/>
          <a:p>
            <a:pPr algn="r"/>
            <a:r>
              <a:rPr lang="en-IE" sz="3600" b="1" dirty="0">
                <a:latin typeface="Amatic SC" panose="00000500000000000000" pitchFamily="2" charset="-79"/>
                <a:cs typeface="Amatic SC" panose="00000500000000000000" pitchFamily="2" charset="-79"/>
              </a:rPr>
              <a:t>¿</a:t>
            </a:r>
            <a:r>
              <a:rPr lang="en-IE" sz="3600" b="1" dirty="0" err="1">
                <a:latin typeface="Amatic SC" panose="00000500000000000000" pitchFamily="2" charset="-79"/>
                <a:cs typeface="Amatic SC" panose="00000500000000000000" pitchFamily="2" charset="-79"/>
              </a:rPr>
              <a:t>Quiere</a:t>
            </a:r>
            <a:r>
              <a:rPr lang="en-IE" sz="3600" b="1" dirty="0">
                <a:latin typeface="Amatic SC" panose="00000500000000000000" pitchFamily="2" charset="-79"/>
                <a:cs typeface="Amatic SC" panose="00000500000000000000" pitchFamily="2" charset="-79"/>
              </a:rPr>
              <a:t> </a:t>
            </a:r>
            <a:r>
              <a:rPr lang="en-IE" sz="3600" b="1" dirty="0" err="1">
                <a:latin typeface="Amatic SC" panose="00000500000000000000" pitchFamily="2" charset="-79"/>
                <a:cs typeface="Amatic SC" panose="00000500000000000000" pitchFamily="2" charset="-79"/>
              </a:rPr>
              <a:t>saber</a:t>
            </a:r>
            <a:r>
              <a:rPr lang="en-IE" sz="3600" b="1" dirty="0">
                <a:latin typeface="Amatic SC" panose="00000500000000000000" pitchFamily="2" charset="-79"/>
                <a:cs typeface="Amatic SC" panose="00000500000000000000" pitchFamily="2" charset="-79"/>
              </a:rPr>
              <a:t> </a:t>
            </a:r>
            <a:r>
              <a:rPr lang="en-IE" sz="3600" b="1" dirty="0" err="1">
                <a:latin typeface="Amatic SC" panose="00000500000000000000" pitchFamily="2" charset="-79"/>
                <a:cs typeface="Amatic SC" panose="00000500000000000000" pitchFamily="2" charset="-79"/>
              </a:rPr>
              <a:t>más</a:t>
            </a:r>
            <a:r>
              <a:rPr lang="en-IE" sz="3600" b="1" dirty="0">
                <a:latin typeface="Amatic SC" panose="00000500000000000000" pitchFamily="2" charset="-79"/>
                <a:cs typeface="Amatic SC" panose="00000500000000000000" pitchFamily="2" charset="-79"/>
              </a:rPr>
              <a:t>?</a:t>
            </a:r>
          </a:p>
        </p:txBody>
      </p:sp>
    </p:spTree>
    <p:extLst>
      <p:ext uri="{BB962C8B-B14F-4D97-AF65-F5344CB8AC3E}">
        <p14:creationId xmlns:p14="http://schemas.microsoft.com/office/powerpoint/2010/main" val="3532581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normAutofit fontScale="92500"/>
          </a:bodyPr>
          <a:lstStyle/>
          <a:p>
            <a:r>
              <a:rPr lang="es-ES" dirty="0"/>
              <a:t>En esta sección, se examinan algunos ejemplos de prescripción social en ámbitos más amplios de la cultura, como el teatro</a:t>
            </a:r>
            <a:endParaRPr lang="en-IE" dirty="0"/>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082876"/>
            <a:ext cx="7718578" cy="697326"/>
          </a:xfrm>
        </p:spPr>
        <p:txBody>
          <a:bodyPr/>
          <a:lstStyle/>
          <a:p>
            <a:r>
              <a:rPr lang="es-ES" dirty="0"/>
              <a:t>Una prescripción de cultura y teatro</a:t>
            </a:r>
            <a:endParaRPr lang="en-IE" dirty="0"/>
          </a:p>
        </p:txBody>
      </p:sp>
    </p:spTree>
    <p:extLst>
      <p:ext uri="{BB962C8B-B14F-4D97-AF65-F5344CB8AC3E}">
        <p14:creationId xmlns:p14="http://schemas.microsoft.com/office/powerpoint/2010/main" val="1635139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AE06C-E360-3F4D-C138-DB04CB465F0B}"/>
              </a:ext>
            </a:extLst>
          </p:cNvPr>
          <p:cNvSpPr>
            <a:spLocks noGrp="1"/>
          </p:cNvSpPr>
          <p:nvPr>
            <p:ph type="sldNum" sz="quarter" idx="12"/>
          </p:nvPr>
        </p:nvSpPr>
        <p:spPr/>
        <p:txBody>
          <a:bodyPr/>
          <a:lstStyle/>
          <a:p>
            <a:fld id="{48F63A3B-78C7-47BE-AE5E-E10140E04643}" type="slidenum">
              <a:rPr lang="en-US" smtClean="0"/>
              <a:t>39</a:t>
            </a:fld>
            <a:endParaRPr lang="en-US" dirty="0"/>
          </a:p>
        </p:txBody>
      </p:sp>
      <p:pic>
        <p:nvPicPr>
          <p:cNvPr id="5" name="Picture 4" descr="Calendar&#10;&#10;Description automatically generated">
            <a:extLst>
              <a:ext uri="{FF2B5EF4-FFF2-40B4-BE49-F238E27FC236}">
                <a16:creationId xmlns:a16="http://schemas.microsoft.com/office/drawing/2014/main" id="{B4E5254F-D780-E765-D335-60C004C75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727" y="687762"/>
            <a:ext cx="5155091" cy="4578909"/>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3E7B6A2C-CB4F-4512-3002-93E2B1A1C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1" y="676254"/>
            <a:ext cx="5239206" cy="4601927"/>
          </a:xfrm>
          <a:prstGeom prst="rect">
            <a:avLst/>
          </a:prstGeom>
        </p:spPr>
      </p:pic>
      <p:sp>
        <p:nvSpPr>
          <p:cNvPr id="9" name="TextBox 8">
            <a:extLst>
              <a:ext uri="{FF2B5EF4-FFF2-40B4-BE49-F238E27FC236}">
                <a16:creationId xmlns:a16="http://schemas.microsoft.com/office/drawing/2014/main" id="{4AF4C3E8-2CD2-1002-85FF-CA39B1AC8CD8}"/>
              </a:ext>
            </a:extLst>
          </p:cNvPr>
          <p:cNvSpPr txBox="1"/>
          <p:nvPr/>
        </p:nvSpPr>
        <p:spPr>
          <a:xfrm>
            <a:off x="223520" y="5430916"/>
            <a:ext cx="11602720" cy="1107996"/>
          </a:xfrm>
          <a:prstGeom prst="rect">
            <a:avLst/>
          </a:prstGeom>
          <a:solidFill>
            <a:srgbClr val="FEC752"/>
          </a:solidFill>
        </p:spPr>
        <p:txBody>
          <a:bodyPr wrap="square" rtlCol="0">
            <a:spAutoFit/>
          </a:bodyPr>
          <a:lstStyle/>
          <a:p>
            <a:r>
              <a:rPr lang="es-ES" sz="2200" dirty="0">
                <a:latin typeface="Josefin Sans" pitchFamily="2" charset="0"/>
              </a:rPr>
              <a:t>Culture </a:t>
            </a:r>
            <a:r>
              <a:rPr lang="es-ES" sz="2200" dirty="0" err="1">
                <a:latin typeface="Josefin Sans" pitchFamily="2" charset="0"/>
              </a:rPr>
              <a:t>on</a:t>
            </a:r>
            <a:r>
              <a:rPr lang="es-ES" sz="2200" dirty="0">
                <a:latin typeface="Josefin Sans" pitchFamily="2" charset="0"/>
              </a:rPr>
              <a:t> </a:t>
            </a:r>
            <a:r>
              <a:rPr lang="es-ES" sz="2200" dirty="0" err="1">
                <a:latin typeface="Josefin Sans" pitchFamily="2" charset="0"/>
              </a:rPr>
              <a:t>Prescription</a:t>
            </a:r>
            <a:r>
              <a:rPr lang="es-ES" sz="2200" dirty="0">
                <a:latin typeface="Josefin Sans" pitchFamily="2" charset="0"/>
              </a:rPr>
              <a:t> es un sitio web centrado totalmente en el arte y la cultura para la prescripción social. Puede descargarse su Cazador de Mitos y obtener más información en su sitio web</a:t>
            </a:r>
            <a:r>
              <a:rPr lang="en-IE" sz="2200" dirty="0">
                <a:latin typeface="Josefin Sans" pitchFamily="2" charset="0"/>
              </a:rPr>
              <a:t>: https://cultureonprescription.org.uk/</a:t>
            </a:r>
          </a:p>
        </p:txBody>
      </p:sp>
      <p:sp>
        <p:nvSpPr>
          <p:cNvPr id="3" name="TextBox 2">
            <a:extLst>
              <a:ext uri="{FF2B5EF4-FFF2-40B4-BE49-F238E27FC236}">
                <a16:creationId xmlns:a16="http://schemas.microsoft.com/office/drawing/2014/main" id="{034DA918-9BDB-BD97-F47E-5A1F6B8006DE}"/>
              </a:ext>
            </a:extLst>
          </p:cNvPr>
          <p:cNvSpPr txBox="1"/>
          <p:nvPr/>
        </p:nvSpPr>
        <p:spPr>
          <a:xfrm>
            <a:off x="0" y="275565"/>
            <a:ext cx="9016836" cy="646331"/>
          </a:xfrm>
          <a:prstGeom prst="rect">
            <a:avLst/>
          </a:prstGeom>
          <a:solidFill>
            <a:srgbClr val="FFC652"/>
          </a:solidFill>
        </p:spPr>
        <p:txBody>
          <a:bodyPr wrap="square" rtlCol="0">
            <a:spAutoFit/>
          </a:bodyPr>
          <a:lstStyle/>
          <a:p>
            <a:r>
              <a:rPr lang="es-ES" sz="3600" b="1" dirty="0">
                <a:latin typeface="Amatic SC" panose="00000500000000000000" pitchFamily="2" charset="-79"/>
                <a:cs typeface="Amatic SC" panose="00000500000000000000" pitchFamily="2" charset="-79"/>
              </a:rPr>
              <a:t>Prescripción social y cultura por prescripción </a:t>
            </a:r>
            <a:endParaRPr lang="en-IE" sz="3600" b="1" dirty="0">
              <a:latin typeface="Amatic SC" panose="00000500000000000000" pitchFamily="2" charset="-79"/>
              <a:cs typeface="Amatic SC" panose="00000500000000000000" pitchFamily="2" charset="-79"/>
            </a:endParaRPr>
          </a:p>
        </p:txBody>
      </p:sp>
      <p:sp>
        <p:nvSpPr>
          <p:cNvPr id="4" name="CuadroTexto 3">
            <a:extLst>
              <a:ext uri="{FF2B5EF4-FFF2-40B4-BE49-F238E27FC236}">
                <a16:creationId xmlns:a16="http://schemas.microsoft.com/office/drawing/2014/main" id="{5AA5CB85-38D9-DCE7-71BB-6F2C51BD8C03}"/>
              </a:ext>
            </a:extLst>
          </p:cNvPr>
          <p:cNvSpPr txBox="1"/>
          <p:nvPr/>
        </p:nvSpPr>
        <p:spPr>
          <a:xfrm>
            <a:off x="223520" y="1663122"/>
            <a:ext cx="3309793" cy="2862322"/>
          </a:xfrm>
          <a:prstGeom prst="rect">
            <a:avLst/>
          </a:prstGeom>
          <a:solidFill>
            <a:srgbClr val="C3E5EF"/>
          </a:solidFill>
        </p:spPr>
        <p:txBody>
          <a:bodyPr wrap="square" rtlCol="0">
            <a:spAutoFit/>
          </a:bodyPr>
          <a:lstStyle/>
          <a:p>
            <a:pPr algn="ctr"/>
            <a:r>
              <a:rPr lang="es-ES" sz="1000" dirty="0"/>
              <a:t>Más que nunca necesitamos cuidar nuestra salud y bienestar, y la creatividad puede marcar un gran diferencia. Tomando parte de las actividades creativas podemos reconectarnos con nuestros sensaciones, cuerpo y mente. Se pueden construir conexiones sociales, apoyando nuestra salud física y mental y marcar una profunda diferencia tanto para la comunidad como para los individuos.</a:t>
            </a:r>
          </a:p>
          <a:p>
            <a:pPr algn="ctr"/>
            <a:endParaRPr lang="es-ES" sz="1000" dirty="0"/>
          </a:p>
          <a:p>
            <a:pPr algn="ctr"/>
            <a:r>
              <a:rPr lang="es-ES" sz="1000" dirty="0"/>
              <a:t>Por eso, si tu eres un profesional de la salud o relacionado con la cultura, esta guía es una lectura obligatoria. Un camino fácil en este importante campo, muchos mitos que se rompen, junto al asesoramiento de persona que ha estado liderando el camino en la creatividad saludable durante muchos años. Esperamos que las riquezas de estas historias no solo inspiren, sino que puede sino que ayudan a incorporar la prescripción social cultural en la prestación de cuidados, apoyando la salud mental y física de los londinenses. 	</a:t>
            </a:r>
          </a:p>
        </p:txBody>
      </p:sp>
    </p:spTree>
    <p:extLst>
      <p:ext uri="{BB962C8B-B14F-4D97-AF65-F5344CB8AC3E}">
        <p14:creationId xmlns:p14="http://schemas.microsoft.com/office/powerpoint/2010/main" val="271046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347A36-71B4-9D20-A00C-7F188A2919C9}"/>
              </a:ext>
            </a:extLst>
          </p:cNvPr>
          <p:cNvSpPr>
            <a:spLocks noGrp="1"/>
          </p:cNvSpPr>
          <p:nvPr>
            <p:ph type="body" sz="quarter" idx="17"/>
          </p:nvPr>
        </p:nvSpPr>
        <p:spPr/>
        <p:txBody>
          <a:bodyPr/>
          <a:lstStyle/>
          <a:p>
            <a:r>
              <a:rPr lang="en-IE" dirty="0" err="1"/>
              <a:t>Contenidos</a:t>
            </a:r>
            <a:r>
              <a:rPr lang="en-IE" dirty="0"/>
              <a:t> del </a:t>
            </a:r>
            <a:r>
              <a:rPr lang="en-IE" dirty="0" err="1"/>
              <a:t>Curso</a:t>
            </a:r>
            <a:endParaRPr lang="en-IE" dirty="0"/>
          </a:p>
        </p:txBody>
      </p:sp>
      <p:sp>
        <p:nvSpPr>
          <p:cNvPr id="3" name="Text Placeholder 2">
            <a:extLst>
              <a:ext uri="{FF2B5EF4-FFF2-40B4-BE49-F238E27FC236}">
                <a16:creationId xmlns:a16="http://schemas.microsoft.com/office/drawing/2014/main" id="{DD0FF67A-496C-825D-CEB8-15B3D8DDC870}"/>
              </a:ext>
            </a:extLst>
          </p:cNvPr>
          <p:cNvSpPr>
            <a:spLocks noGrp="1"/>
          </p:cNvSpPr>
          <p:nvPr>
            <p:ph type="body" sz="quarter" idx="19"/>
          </p:nvPr>
        </p:nvSpPr>
        <p:spPr/>
        <p:txBody>
          <a:bodyPr/>
          <a:lstStyle/>
          <a:p>
            <a:r>
              <a:rPr lang="es-ES" sz="2400" b="1" dirty="0"/>
              <a:t>Introducción a la prescripción social</a:t>
            </a:r>
            <a:endParaRPr lang="en-IE" dirty="0"/>
          </a:p>
        </p:txBody>
      </p:sp>
      <p:sp>
        <p:nvSpPr>
          <p:cNvPr id="4" name="Text Placeholder 3">
            <a:extLst>
              <a:ext uri="{FF2B5EF4-FFF2-40B4-BE49-F238E27FC236}">
                <a16:creationId xmlns:a16="http://schemas.microsoft.com/office/drawing/2014/main" id="{5731DCD5-E6AF-6E58-6FDC-BC8076B8CB9B}"/>
              </a:ext>
            </a:extLst>
          </p:cNvPr>
          <p:cNvSpPr>
            <a:spLocks noGrp="1"/>
          </p:cNvSpPr>
          <p:nvPr>
            <p:ph type="body" sz="quarter" idx="21"/>
          </p:nvPr>
        </p:nvSpPr>
        <p:spPr>
          <a:xfrm>
            <a:off x="4299472" y="1985221"/>
            <a:ext cx="1792022" cy="930105"/>
          </a:xfrm>
        </p:spPr>
        <p:txBody>
          <a:bodyPr/>
          <a:lstStyle/>
          <a:p>
            <a:r>
              <a:rPr lang="es-ES" sz="2400" b="1" dirty="0"/>
              <a:t>Los beneficios del arte y la cultura para la salud</a:t>
            </a:r>
            <a:endParaRPr lang="en-IE" dirty="0"/>
          </a:p>
        </p:txBody>
      </p:sp>
      <p:sp>
        <p:nvSpPr>
          <p:cNvPr id="5" name="Text Placeholder 4">
            <a:extLst>
              <a:ext uri="{FF2B5EF4-FFF2-40B4-BE49-F238E27FC236}">
                <a16:creationId xmlns:a16="http://schemas.microsoft.com/office/drawing/2014/main" id="{768AA04A-C2BE-5E5E-E230-854C21D29DFB}"/>
              </a:ext>
            </a:extLst>
          </p:cNvPr>
          <p:cNvSpPr>
            <a:spLocks noGrp="1"/>
          </p:cNvSpPr>
          <p:nvPr>
            <p:ph type="body" sz="quarter" idx="23"/>
          </p:nvPr>
        </p:nvSpPr>
        <p:spPr>
          <a:xfrm>
            <a:off x="6771965" y="1985221"/>
            <a:ext cx="1940577" cy="930105"/>
          </a:xfrm>
        </p:spPr>
        <p:txBody>
          <a:bodyPr/>
          <a:lstStyle/>
          <a:p>
            <a:r>
              <a:rPr lang="es-ES" dirty="0"/>
              <a:t>el uso de la creatividad puede unir a las personas</a:t>
            </a:r>
          </a:p>
        </p:txBody>
      </p:sp>
      <p:sp>
        <p:nvSpPr>
          <p:cNvPr id="6" name="Text Placeholder 5">
            <a:extLst>
              <a:ext uri="{FF2B5EF4-FFF2-40B4-BE49-F238E27FC236}">
                <a16:creationId xmlns:a16="http://schemas.microsoft.com/office/drawing/2014/main" id="{04CA414A-6045-BA33-0D7F-F6A3F7E31363}"/>
              </a:ext>
            </a:extLst>
          </p:cNvPr>
          <p:cNvSpPr>
            <a:spLocks noGrp="1"/>
          </p:cNvSpPr>
          <p:nvPr>
            <p:ph type="body" sz="quarter" idx="25"/>
          </p:nvPr>
        </p:nvSpPr>
        <p:spPr/>
        <p:txBody>
          <a:bodyPr/>
          <a:lstStyle/>
          <a:p>
            <a:r>
              <a:rPr lang="es-ES" dirty="0"/>
              <a:t>Una receta de creatividad y arte</a:t>
            </a:r>
          </a:p>
        </p:txBody>
      </p:sp>
      <p:sp>
        <p:nvSpPr>
          <p:cNvPr id="7" name="Text Placeholder 6">
            <a:extLst>
              <a:ext uri="{FF2B5EF4-FFF2-40B4-BE49-F238E27FC236}">
                <a16:creationId xmlns:a16="http://schemas.microsoft.com/office/drawing/2014/main" id="{40E8B8C3-B548-0CC0-82DB-C29251FCE394}"/>
              </a:ext>
            </a:extLst>
          </p:cNvPr>
          <p:cNvSpPr>
            <a:spLocks noGrp="1"/>
          </p:cNvSpPr>
          <p:nvPr>
            <p:ph type="body" sz="quarter" idx="18"/>
          </p:nvPr>
        </p:nvSpPr>
        <p:spPr/>
        <p:txBody>
          <a:bodyPr/>
          <a:lstStyle/>
          <a:p>
            <a:r>
              <a:rPr lang="en-IE" dirty="0"/>
              <a:t>1</a:t>
            </a:r>
          </a:p>
        </p:txBody>
      </p:sp>
      <p:sp>
        <p:nvSpPr>
          <p:cNvPr id="8" name="Text Placeholder 7">
            <a:extLst>
              <a:ext uri="{FF2B5EF4-FFF2-40B4-BE49-F238E27FC236}">
                <a16:creationId xmlns:a16="http://schemas.microsoft.com/office/drawing/2014/main" id="{5D586FA6-E837-06A1-B459-8A64D49B3B8B}"/>
              </a:ext>
            </a:extLst>
          </p:cNvPr>
          <p:cNvSpPr>
            <a:spLocks noGrp="1"/>
          </p:cNvSpPr>
          <p:nvPr>
            <p:ph type="body" sz="quarter" idx="20"/>
          </p:nvPr>
        </p:nvSpPr>
        <p:spPr/>
        <p:txBody>
          <a:bodyPr/>
          <a:lstStyle/>
          <a:p>
            <a:r>
              <a:rPr lang="en-IE" dirty="0"/>
              <a:t>2</a:t>
            </a:r>
          </a:p>
        </p:txBody>
      </p:sp>
      <p:sp>
        <p:nvSpPr>
          <p:cNvPr id="9" name="Text Placeholder 8">
            <a:extLst>
              <a:ext uri="{FF2B5EF4-FFF2-40B4-BE49-F238E27FC236}">
                <a16:creationId xmlns:a16="http://schemas.microsoft.com/office/drawing/2014/main" id="{EC2F4D4D-E1A8-1496-EC69-D367CF69E75E}"/>
              </a:ext>
            </a:extLst>
          </p:cNvPr>
          <p:cNvSpPr>
            <a:spLocks noGrp="1"/>
          </p:cNvSpPr>
          <p:nvPr>
            <p:ph type="body" sz="quarter" idx="22"/>
          </p:nvPr>
        </p:nvSpPr>
        <p:spPr/>
        <p:txBody>
          <a:bodyPr/>
          <a:lstStyle/>
          <a:p>
            <a:r>
              <a:rPr lang="en-IE" dirty="0"/>
              <a:t>3</a:t>
            </a:r>
          </a:p>
        </p:txBody>
      </p:sp>
      <p:sp>
        <p:nvSpPr>
          <p:cNvPr id="10" name="Text Placeholder 9">
            <a:extLst>
              <a:ext uri="{FF2B5EF4-FFF2-40B4-BE49-F238E27FC236}">
                <a16:creationId xmlns:a16="http://schemas.microsoft.com/office/drawing/2014/main" id="{8C8486E6-2973-55F9-7F5B-36754366B87D}"/>
              </a:ext>
            </a:extLst>
          </p:cNvPr>
          <p:cNvSpPr>
            <a:spLocks noGrp="1"/>
          </p:cNvSpPr>
          <p:nvPr>
            <p:ph type="body" sz="quarter" idx="24"/>
          </p:nvPr>
        </p:nvSpPr>
        <p:spPr/>
        <p:txBody>
          <a:bodyPr/>
          <a:lstStyle/>
          <a:p>
            <a:r>
              <a:rPr lang="en-IE" dirty="0"/>
              <a:t>4</a:t>
            </a:r>
          </a:p>
        </p:txBody>
      </p:sp>
      <p:sp>
        <p:nvSpPr>
          <p:cNvPr id="11" name="Text Placeholder 10">
            <a:extLst>
              <a:ext uri="{FF2B5EF4-FFF2-40B4-BE49-F238E27FC236}">
                <a16:creationId xmlns:a16="http://schemas.microsoft.com/office/drawing/2014/main" id="{866D9D0B-B865-E7A8-DBFB-899C68D900BF}"/>
              </a:ext>
            </a:extLst>
          </p:cNvPr>
          <p:cNvSpPr>
            <a:spLocks noGrp="1"/>
          </p:cNvSpPr>
          <p:nvPr>
            <p:ph type="body" sz="quarter" idx="26"/>
          </p:nvPr>
        </p:nvSpPr>
        <p:spPr/>
        <p:txBody>
          <a:bodyPr/>
          <a:lstStyle/>
          <a:p>
            <a:r>
              <a:rPr lang="es-ES" dirty="0"/>
              <a:t>Una receta de cultura y teatro</a:t>
            </a:r>
            <a:endParaRPr lang="en-IE" dirty="0"/>
          </a:p>
        </p:txBody>
      </p:sp>
      <p:sp>
        <p:nvSpPr>
          <p:cNvPr id="12" name="Text Placeholder 11">
            <a:extLst>
              <a:ext uri="{FF2B5EF4-FFF2-40B4-BE49-F238E27FC236}">
                <a16:creationId xmlns:a16="http://schemas.microsoft.com/office/drawing/2014/main" id="{103C5BFE-5CDA-8B0C-CA1A-0513FC84AF30}"/>
              </a:ext>
            </a:extLst>
          </p:cNvPr>
          <p:cNvSpPr>
            <a:spLocks noGrp="1"/>
          </p:cNvSpPr>
          <p:nvPr>
            <p:ph type="body" sz="quarter" idx="27"/>
          </p:nvPr>
        </p:nvSpPr>
        <p:spPr/>
        <p:txBody>
          <a:bodyPr/>
          <a:lstStyle/>
          <a:p>
            <a:r>
              <a:rPr lang="es-ES" dirty="0"/>
              <a:t>Una receta de cultura y teatro</a:t>
            </a:r>
          </a:p>
        </p:txBody>
      </p:sp>
      <p:sp>
        <p:nvSpPr>
          <p:cNvPr id="13" name="Text Placeholder 12">
            <a:extLst>
              <a:ext uri="{FF2B5EF4-FFF2-40B4-BE49-F238E27FC236}">
                <a16:creationId xmlns:a16="http://schemas.microsoft.com/office/drawing/2014/main" id="{EBE56DCA-FC06-398B-0BA9-9565E666D5AE}"/>
              </a:ext>
            </a:extLst>
          </p:cNvPr>
          <p:cNvSpPr>
            <a:spLocks noGrp="1"/>
          </p:cNvSpPr>
          <p:nvPr>
            <p:ph type="body" sz="quarter" idx="28"/>
          </p:nvPr>
        </p:nvSpPr>
        <p:spPr>
          <a:xfrm>
            <a:off x="6615349" y="4177531"/>
            <a:ext cx="2354280" cy="930105"/>
          </a:xfrm>
        </p:spPr>
        <p:txBody>
          <a:bodyPr/>
          <a:lstStyle/>
          <a:p>
            <a:r>
              <a:rPr lang="es-ES" sz="2400" b="1" dirty="0"/>
              <a:t>Recursos y herramientas para organizaciones culturales</a:t>
            </a:r>
            <a:endParaRPr lang="en-IE" dirty="0"/>
          </a:p>
        </p:txBody>
      </p:sp>
      <p:sp>
        <p:nvSpPr>
          <p:cNvPr id="14" name="Text Placeholder 13">
            <a:extLst>
              <a:ext uri="{FF2B5EF4-FFF2-40B4-BE49-F238E27FC236}">
                <a16:creationId xmlns:a16="http://schemas.microsoft.com/office/drawing/2014/main" id="{79C57FD3-2427-9B6B-EE47-CC45D2BFF8AC}"/>
              </a:ext>
            </a:extLst>
          </p:cNvPr>
          <p:cNvSpPr>
            <a:spLocks noGrp="1"/>
          </p:cNvSpPr>
          <p:nvPr>
            <p:ph type="body" sz="quarter" idx="29"/>
          </p:nvPr>
        </p:nvSpPr>
        <p:spPr>
          <a:xfrm>
            <a:off x="9393012" y="4179457"/>
            <a:ext cx="2130203" cy="930105"/>
          </a:xfrm>
        </p:spPr>
        <p:txBody>
          <a:bodyPr/>
          <a:lstStyle/>
          <a:p>
            <a:r>
              <a:rPr lang="en-IE" dirty="0" err="1"/>
              <a:t>Conclusiones</a:t>
            </a:r>
            <a:r>
              <a:rPr lang="en-IE" dirty="0"/>
              <a:t> y </a:t>
            </a:r>
            <a:r>
              <a:rPr lang="en-IE" dirty="0" err="1"/>
              <a:t>planificación</a:t>
            </a:r>
            <a:r>
              <a:rPr lang="en-IE" dirty="0"/>
              <a:t> </a:t>
            </a:r>
            <a:r>
              <a:rPr lang="en-IE" dirty="0" err="1"/>
              <a:t>futura</a:t>
            </a:r>
            <a:endParaRPr lang="en-IE" dirty="0"/>
          </a:p>
        </p:txBody>
      </p:sp>
      <p:sp>
        <p:nvSpPr>
          <p:cNvPr id="15" name="Text Placeholder 14">
            <a:extLst>
              <a:ext uri="{FF2B5EF4-FFF2-40B4-BE49-F238E27FC236}">
                <a16:creationId xmlns:a16="http://schemas.microsoft.com/office/drawing/2014/main" id="{150C5DBF-FFCD-0FE9-3C40-40239BB294B2}"/>
              </a:ext>
            </a:extLst>
          </p:cNvPr>
          <p:cNvSpPr>
            <a:spLocks noGrp="1"/>
          </p:cNvSpPr>
          <p:nvPr>
            <p:ph type="body" sz="quarter" idx="30"/>
          </p:nvPr>
        </p:nvSpPr>
        <p:spPr/>
        <p:txBody>
          <a:bodyPr/>
          <a:lstStyle/>
          <a:p>
            <a:r>
              <a:rPr lang="en-IE" dirty="0"/>
              <a:t>5</a:t>
            </a:r>
          </a:p>
        </p:txBody>
      </p:sp>
      <p:sp>
        <p:nvSpPr>
          <p:cNvPr id="16" name="Text Placeholder 15">
            <a:extLst>
              <a:ext uri="{FF2B5EF4-FFF2-40B4-BE49-F238E27FC236}">
                <a16:creationId xmlns:a16="http://schemas.microsoft.com/office/drawing/2014/main" id="{E1671F4D-22BB-CF58-DD28-F2EC59ADF18C}"/>
              </a:ext>
            </a:extLst>
          </p:cNvPr>
          <p:cNvSpPr>
            <a:spLocks noGrp="1"/>
          </p:cNvSpPr>
          <p:nvPr>
            <p:ph type="body" sz="quarter" idx="31"/>
          </p:nvPr>
        </p:nvSpPr>
        <p:spPr/>
        <p:txBody>
          <a:bodyPr/>
          <a:lstStyle/>
          <a:p>
            <a:r>
              <a:rPr lang="en-IE" dirty="0"/>
              <a:t>6</a:t>
            </a:r>
          </a:p>
        </p:txBody>
      </p:sp>
      <p:sp>
        <p:nvSpPr>
          <p:cNvPr id="17" name="Text Placeholder 16">
            <a:extLst>
              <a:ext uri="{FF2B5EF4-FFF2-40B4-BE49-F238E27FC236}">
                <a16:creationId xmlns:a16="http://schemas.microsoft.com/office/drawing/2014/main" id="{F7F44DB2-8547-90EE-9382-AF1AE81EBA48}"/>
              </a:ext>
            </a:extLst>
          </p:cNvPr>
          <p:cNvSpPr>
            <a:spLocks noGrp="1"/>
          </p:cNvSpPr>
          <p:nvPr>
            <p:ph type="body" sz="quarter" idx="32"/>
          </p:nvPr>
        </p:nvSpPr>
        <p:spPr/>
        <p:txBody>
          <a:bodyPr/>
          <a:lstStyle/>
          <a:p>
            <a:r>
              <a:rPr lang="en-IE" dirty="0"/>
              <a:t>7</a:t>
            </a:r>
          </a:p>
        </p:txBody>
      </p:sp>
      <p:sp>
        <p:nvSpPr>
          <p:cNvPr id="18" name="Text Placeholder 17">
            <a:extLst>
              <a:ext uri="{FF2B5EF4-FFF2-40B4-BE49-F238E27FC236}">
                <a16:creationId xmlns:a16="http://schemas.microsoft.com/office/drawing/2014/main" id="{63A43938-0ED2-5926-E0B1-4E32BCD2ABAB}"/>
              </a:ext>
            </a:extLst>
          </p:cNvPr>
          <p:cNvSpPr>
            <a:spLocks noGrp="1"/>
          </p:cNvSpPr>
          <p:nvPr>
            <p:ph type="body" sz="quarter" idx="33"/>
          </p:nvPr>
        </p:nvSpPr>
        <p:spPr/>
        <p:txBody>
          <a:bodyPr/>
          <a:lstStyle/>
          <a:p>
            <a:r>
              <a:rPr lang="en-IE" dirty="0"/>
              <a:t>8</a:t>
            </a:r>
          </a:p>
        </p:txBody>
      </p:sp>
    </p:spTree>
    <p:extLst>
      <p:ext uri="{BB962C8B-B14F-4D97-AF65-F5344CB8AC3E}">
        <p14:creationId xmlns:p14="http://schemas.microsoft.com/office/powerpoint/2010/main" val="2335479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A46F59AE-E5AC-3AE0-BBA1-92C080781E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01862" y="-239052"/>
            <a:ext cx="2127817" cy="1652858"/>
          </a:xfrm>
          <a:prstGeom prst="rect">
            <a:avLst/>
          </a:prstGeom>
        </p:spPr>
      </p:pic>
      <p:sp>
        <p:nvSpPr>
          <p:cNvPr id="2" name="Slide Number Placeholder 1">
            <a:extLst>
              <a:ext uri="{FF2B5EF4-FFF2-40B4-BE49-F238E27FC236}">
                <a16:creationId xmlns:a16="http://schemas.microsoft.com/office/drawing/2014/main" id="{882053CB-DDC8-5814-F49E-158D30D33AAB}"/>
              </a:ext>
            </a:extLst>
          </p:cNvPr>
          <p:cNvSpPr>
            <a:spLocks noGrp="1"/>
          </p:cNvSpPr>
          <p:nvPr>
            <p:ph type="sldNum" sz="quarter" idx="12"/>
          </p:nvPr>
        </p:nvSpPr>
        <p:spPr/>
        <p:txBody>
          <a:bodyPr/>
          <a:lstStyle/>
          <a:p>
            <a:fld id="{48F63A3B-78C7-47BE-AE5E-E10140E04643}" type="slidenum">
              <a:rPr lang="en-US" smtClean="0"/>
              <a:t>40</a:t>
            </a:fld>
            <a:endParaRPr lang="en-US" dirty="0"/>
          </a:p>
        </p:txBody>
      </p:sp>
      <p:sp>
        <p:nvSpPr>
          <p:cNvPr id="4" name="TextBox 3">
            <a:extLst>
              <a:ext uri="{FF2B5EF4-FFF2-40B4-BE49-F238E27FC236}">
                <a16:creationId xmlns:a16="http://schemas.microsoft.com/office/drawing/2014/main" id="{72AB53CA-3D69-452B-8BE7-8E278809FAA4}"/>
              </a:ext>
            </a:extLst>
          </p:cNvPr>
          <p:cNvSpPr txBox="1"/>
          <p:nvPr/>
        </p:nvSpPr>
        <p:spPr>
          <a:xfrm>
            <a:off x="5940049" y="1214997"/>
            <a:ext cx="5968753" cy="5632311"/>
          </a:xfrm>
          <a:prstGeom prst="rect">
            <a:avLst/>
          </a:prstGeom>
          <a:noFill/>
        </p:spPr>
        <p:txBody>
          <a:bodyPr wrap="square" rtlCol="0">
            <a:spAutoFit/>
          </a:bodyPr>
          <a:lstStyle/>
          <a:p>
            <a:pPr algn="ctr"/>
            <a:r>
              <a:rPr lang="es-ES" sz="2000" dirty="0">
                <a:latin typeface="Josefin Sans" pitchFamily="2" charset="0"/>
              </a:rPr>
              <a:t>El </a:t>
            </a:r>
            <a:r>
              <a:rPr lang="es-ES" sz="2000" dirty="0" err="1">
                <a:latin typeface="Josefin Sans" pitchFamily="2" charset="0"/>
              </a:rPr>
              <a:t>Hawk's</a:t>
            </a:r>
            <a:r>
              <a:rPr lang="es-ES" sz="2000" dirty="0">
                <a:latin typeface="Josefin Sans" pitchFamily="2" charset="0"/>
              </a:rPr>
              <a:t> </a:t>
            </a:r>
            <a:r>
              <a:rPr lang="es-ES" sz="2000" dirty="0" err="1">
                <a:latin typeface="Josefin Sans" pitchFamily="2" charset="0"/>
              </a:rPr>
              <a:t>Well</a:t>
            </a:r>
            <a:r>
              <a:rPr lang="es-ES" sz="2000" dirty="0">
                <a:latin typeface="Josefin Sans" pitchFamily="2" charset="0"/>
              </a:rPr>
              <a:t> es un teatro de 340 localidades situado en Sligo, al noroeste de Irlanda. </a:t>
            </a:r>
            <a:r>
              <a:rPr lang="es-ES" sz="2000" dirty="0" err="1">
                <a:latin typeface="Josefin Sans" pitchFamily="2" charset="0"/>
              </a:rPr>
              <a:t>Hawk's</a:t>
            </a:r>
            <a:r>
              <a:rPr lang="es-ES" sz="2000" dirty="0">
                <a:latin typeface="Josefin Sans" pitchFamily="2" charset="0"/>
              </a:rPr>
              <a:t> </a:t>
            </a:r>
            <a:r>
              <a:rPr lang="es-ES" sz="2000" dirty="0" err="1">
                <a:latin typeface="Josefin Sans" pitchFamily="2" charset="0"/>
              </a:rPr>
              <a:t>Well</a:t>
            </a:r>
            <a:r>
              <a:rPr lang="es-ES" sz="2000" dirty="0">
                <a:latin typeface="Josefin Sans" pitchFamily="2" charset="0"/>
              </a:rPr>
              <a:t> Cultural </a:t>
            </a:r>
            <a:r>
              <a:rPr lang="es-ES" sz="2000" dirty="0" err="1">
                <a:latin typeface="Josefin Sans" pitchFamily="2" charset="0"/>
              </a:rPr>
              <a:t>Companions</a:t>
            </a:r>
            <a:r>
              <a:rPr lang="es-ES" sz="2000" dirty="0">
                <a:latin typeface="Josefin Sans" pitchFamily="2" charset="0"/>
              </a:rPr>
              <a:t> (</a:t>
            </a:r>
            <a:r>
              <a:rPr lang="es-ES" sz="2000" dirty="0" err="1">
                <a:latin typeface="Josefin Sans" pitchFamily="2" charset="0"/>
              </a:rPr>
              <a:t>Acomoñantes</a:t>
            </a:r>
            <a:r>
              <a:rPr lang="es-ES" sz="2000" dirty="0">
                <a:latin typeface="Josefin Sans" pitchFamily="2" charset="0"/>
              </a:rPr>
              <a:t> culturales) fue una iniciativa creada en 2019 con el objetivo de ofrecer más oportunidades a las personas mayores para participar en la vibrante escena cultural y artística de Sligo mediante la creación de una red de personas que se acompañarían mutuamente a los eventos culturales en el teatro.</a:t>
            </a:r>
            <a:endParaRPr lang="en-US" sz="2000" dirty="0">
              <a:latin typeface="Josefin Sans" pitchFamily="2" charset="0"/>
            </a:endParaRPr>
          </a:p>
          <a:p>
            <a:pPr algn="ctr"/>
            <a:r>
              <a:rPr lang="en-US" sz="2000" dirty="0">
                <a:latin typeface="Josefin Sans" pitchFamily="2" charset="0"/>
              </a:rPr>
              <a:t>Cultural Companions es </a:t>
            </a:r>
            <a:r>
              <a:rPr lang="en-US" sz="2000" dirty="0" err="1">
                <a:latin typeface="Josefin Sans" pitchFamily="2" charset="0"/>
              </a:rPr>
              <a:t>una</a:t>
            </a:r>
            <a:r>
              <a:rPr lang="en-US" sz="2000" dirty="0">
                <a:latin typeface="Josefin Sans" pitchFamily="2" charset="0"/>
              </a:rPr>
              <a:t> red de personas con ideas y </a:t>
            </a:r>
            <a:r>
              <a:rPr lang="en-US" sz="2000" dirty="0" err="1">
                <a:latin typeface="Josefin Sans" pitchFamily="2" charset="0"/>
              </a:rPr>
              <a:t>gustos</a:t>
            </a:r>
            <a:r>
              <a:rPr lang="en-US" sz="2000" dirty="0">
                <a:latin typeface="Josefin Sans" pitchFamily="2" charset="0"/>
              </a:rPr>
              <a:t> </a:t>
            </a:r>
            <a:r>
              <a:rPr lang="en-US" sz="2000" dirty="0" err="1">
                <a:latin typeface="Josefin Sans" pitchFamily="2" charset="0"/>
              </a:rPr>
              <a:t>afines</a:t>
            </a:r>
            <a:r>
              <a:rPr lang="en-US" sz="2000" dirty="0">
                <a:latin typeface="Josefin Sans" pitchFamily="2" charset="0"/>
              </a:rPr>
              <a:t> </a:t>
            </a:r>
            <a:r>
              <a:rPr lang="en-US" sz="2000" dirty="0" err="1">
                <a:latin typeface="Josefin Sans" pitchFamily="2" charset="0"/>
              </a:rPr>
              <a:t>interesados</a:t>
            </a:r>
            <a:r>
              <a:rPr lang="en-US" sz="2000" dirty="0">
                <a:latin typeface="Josefin Sans" pitchFamily="2" charset="0"/>
              </a:rPr>
              <a:t> </a:t>
            </a:r>
            <a:r>
              <a:rPr lang="en-US" sz="2000" dirty="0" err="1">
                <a:latin typeface="Josefin Sans" pitchFamily="2" charset="0"/>
              </a:rPr>
              <a:t>en</a:t>
            </a:r>
            <a:r>
              <a:rPr lang="en-US" sz="2000" dirty="0">
                <a:latin typeface="Josefin Sans" pitchFamily="2" charset="0"/>
              </a:rPr>
              <a:t> </a:t>
            </a:r>
            <a:r>
              <a:rPr lang="en-US" sz="2000" dirty="0" err="1">
                <a:latin typeface="Josefin Sans" pitchFamily="2" charset="0"/>
              </a:rPr>
              <a:t>el</a:t>
            </a:r>
            <a:r>
              <a:rPr lang="en-US" sz="2000" dirty="0">
                <a:latin typeface="Josefin Sans" pitchFamily="2" charset="0"/>
              </a:rPr>
              <a:t> </a:t>
            </a:r>
            <a:r>
              <a:rPr lang="en-US" sz="2000" dirty="0" err="1">
                <a:latin typeface="Josefin Sans" pitchFamily="2" charset="0"/>
              </a:rPr>
              <a:t>arte</a:t>
            </a:r>
            <a:r>
              <a:rPr lang="en-US" sz="2000" dirty="0">
                <a:latin typeface="Josefin Sans" pitchFamily="2" charset="0"/>
              </a:rPr>
              <a:t> y la </a:t>
            </a:r>
            <a:r>
              <a:rPr lang="en-US" sz="2000" dirty="0" err="1">
                <a:latin typeface="Josefin Sans" pitchFamily="2" charset="0"/>
              </a:rPr>
              <a:t>cultura</a:t>
            </a:r>
            <a:r>
              <a:rPr lang="en-US" sz="2000" dirty="0">
                <a:latin typeface="Josefin Sans" pitchFamily="2" charset="0"/>
              </a:rPr>
              <a:t>, </a:t>
            </a:r>
            <a:r>
              <a:rPr lang="en-US" sz="2000" dirty="0" err="1">
                <a:latin typeface="Josefin Sans" pitchFamily="2" charset="0"/>
              </a:rPr>
              <a:t>los</a:t>
            </a:r>
            <a:r>
              <a:rPr lang="en-US" sz="2000" dirty="0">
                <a:latin typeface="Josefin Sans" pitchFamily="2" charset="0"/>
              </a:rPr>
              <a:t> </a:t>
            </a:r>
            <a:r>
              <a:rPr lang="en-US" sz="2000" dirty="0" err="1">
                <a:latin typeface="Josefin Sans" pitchFamily="2" charset="0"/>
              </a:rPr>
              <a:t>cuales</a:t>
            </a:r>
            <a:r>
              <a:rPr lang="en-US" sz="2000" dirty="0">
                <a:latin typeface="Josefin Sans" pitchFamily="2" charset="0"/>
              </a:rPr>
              <a:t> se </a:t>
            </a:r>
            <a:r>
              <a:rPr lang="en-US" sz="2000" dirty="0" err="1">
                <a:latin typeface="Josefin Sans" pitchFamily="2" charset="0"/>
              </a:rPr>
              <a:t>pueden</a:t>
            </a:r>
            <a:r>
              <a:rPr lang="en-US" sz="2000" dirty="0">
                <a:latin typeface="Josefin Sans" pitchFamily="2" charset="0"/>
              </a:rPr>
              <a:t> </a:t>
            </a:r>
            <a:r>
              <a:rPr lang="en-US" sz="2000" dirty="0" err="1">
                <a:latin typeface="Josefin Sans" pitchFamily="2" charset="0"/>
              </a:rPr>
              <a:t>acompañar</a:t>
            </a:r>
            <a:r>
              <a:rPr lang="en-US" sz="2000" dirty="0">
                <a:latin typeface="Josefin Sans" pitchFamily="2" charset="0"/>
              </a:rPr>
              <a:t> </a:t>
            </a:r>
            <a:r>
              <a:rPr lang="en-US" sz="2000" dirty="0" err="1">
                <a:latin typeface="Josefin Sans" pitchFamily="2" charset="0"/>
              </a:rPr>
              <a:t>los</a:t>
            </a:r>
            <a:r>
              <a:rPr lang="en-US" sz="2000" dirty="0">
                <a:latin typeface="Josefin Sans" pitchFamily="2" charset="0"/>
              </a:rPr>
              <a:t> </a:t>
            </a:r>
            <a:r>
              <a:rPr lang="en-US" sz="2000" dirty="0" err="1">
                <a:latin typeface="Josefin Sans" pitchFamily="2" charset="0"/>
              </a:rPr>
              <a:t>unos</a:t>
            </a:r>
            <a:r>
              <a:rPr lang="en-US" sz="2000" dirty="0">
                <a:latin typeface="Josefin Sans" pitchFamily="2" charset="0"/>
              </a:rPr>
              <a:t> a </a:t>
            </a:r>
            <a:r>
              <a:rPr lang="en-US" sz="2000" dirty="0" err="1">
                <a:latin typeface="Josefin Sans" pitchFamily="2" charset="0"/>
              </a:rPr>
              <a:t>los</a:t>
            </a:r>
            <a:r>
              <a:rPr lang="en-US" sz="2000" dirty="0">
                <a:latin typeface="Josefin Sans" pitchFamily="2" charset="0"/>
              </a:rPr>
              <a:t> </a:t>
            </a:r>
            <a:r>
              <a:rPr lang="en-US" sz="2000" dirty="0" err="1">
                <a:latin typeface="Josefin Sans" pitchFamily="2" charset="0"/>
              </a:rPr>
              <a:t>otros</a:t>
            </a:r>
            <a:r>
              <a:rPr lang="en-US" sz="2000" dirty="0">
                <a:latin typeface="Josefin Sans" pitchFamily="2" charset="0"/>
              </a:rPr>
              <a:t> </a:t>
            </a:r>
            <a:r>
              <a:rPr lang="en-US" sz="2000" dirty="0" err="1">
                <a:latin typeface="Josefin Sans" pitchFamily="2" charset="0"/>
              </a:rPr>
              <a:t>en</a:t>
            </a:r>
            <a:r>
              <a:rPr lang="en-US" sz="2000" dirty="0">
                <a:latin typeface="Josefin Sans" pitchFamily="2" charset="0"/>
              </a:rPr>
              <a:t> </a:t>
            </a:r>
            <a:r>
              <a:rPr lang="en-US" sz="2000" dirty="0" err="1">
                <a:latin typeface="Josefin Sans" pitchFamily="2" charset="0"/>
              </a:rPr>
              <a:t>eventos</a:t>
            </a:r>
            <a:r>
              <a:rPr lang="en-US" sz="2000" dirty="0">
                <a:latin typeface="Josefin Sans" pitchFamily="2" charset="0"/>
              </a:rPr>
              <a:t> </a:t>
            </a:r>
            <a:r>
              <a:rPr lang="en-US" sz="2000" dirty="0" err="1">
                <a:latin typeface="Josefin Sans" pitchFamily="2" charset="0"/>
              </a:rPr>
              <a:t>culturales</a:t>
            </a:r>
            <a:r>
              <a:rPr lang="en-US" sz="2000" dirty="0">
                <a:latin typeface="Josefin Sans" pitchFamily="2" charset="0"/>
              </a:rPr>
              <a:t>. Es </a:t>
            </a:r>
            <a:r>
              <a:rPr lang="en-US" sz="2000" dirty="0" err="1">
                <a:latin typeface="Josefin Sans" pitchFamily="2" charset="0"/>
              </a:rPr>
              <a:t>una</a:t>
            </a:r>
            <a:r>
              <a:rPr lang="en-US" sz="2000" dirty="0">
                <a:latin typeface="Josefin Sans" pitchFamily="2" charset="0"/>
              </a:rPr>
              <a:t> idea genial para </a:t>
            </a:r>
            <a:r>
              <a:rPr lang="en-US" sz="2000" dirty="0" err="1">
                <a:latin typeface="Josefin Sans" pitchFamily="2" charset="0"/>
              </a:rPr>
              <a:t>conocer</a:t>
            </a:r>
            <a:r>
              <a:rPr lang="en-US" sz="2000" dirty="0">
                <a:latin typeface="Josefin Sans" pitchFamily="2" charset="0"/>
              </a:rPr>
              <a:t> a </a:t>
            </a:r>
            <a:r>
              <a:rPr lang="en-US" sz="2000" dirty="0" err="1">
                <a:latin typeface="Josefin Sans" pitchFamily="2" charset="0"/>
              </a:rPr>
              <a:t>nuevas</a:t>
            </a:r>
            <a:r>
              <a:rPr lang="en-US" sz="2000" dirty="0">
                <a:latin typeface="Josefin Sans" pitchFamily="2" charset="0"/>
              </a:rPr>
              <a:t> personas </a:t>
            </a:r>
            <a:r>
              <a:rPr lang="en-US" sz="2000" dirty="0" err="1">
                <a:latin typeface="Josefin Sans" pitchFamily="2" charset="0"/>
              </a:rPr>
              <a:t>compartiendo</a:t>
            </a:r>
            <a:r>
              <a:rPr lang="en-US" sz="2000" dirty="0">
                <a:latin typeface="Josefin Sans" pitchFamily="2" charset="0"/>
              </a:rPr>
              <a:t> </a:t>
            </a:r>
            <a:r>
              <a:rPr lang="en-US" sz="2000" dirty="0" err="1">
                <a:latin typeface="Josefin Sans" pitchFamily="2" charset="0"/>
              </a:rPr>
              <a:t>los</a:t>
            </a:r>
            <a:r>
              <a:rPr lang="en-US" sz="2000" dirty="0">
                <a:latin typeface="Josefin Sans" pitchFamily="2" charset="0"/>
              </a:rPr>
              <a:t> </a:t>
            </a:r>
            <a:r>
              <a:rPr lang="en-US" sz="2000" dirty="0" err="1">
                <a:latin typeface="Josefin Sans" pitchFamily="2" charset="0"/>
              </a:rPr>
              <a:t>mismos</a:t>
            </a:r>
            <a:r>
              <a:rPr lang="en-US" sz="2000" dirty="0">
                <a:latin typeface="Josefin Sans" pitchFamily="2" charset="0"/>
              </a:rPr>
              <a:t> </a:t>
            </a:r>
            <a:r>
              <a:rPr lang="en-US" sz="2000" dirty="0" err="1">
                <a:latin typeface="Josefin Sans" pitchFamily="2" charset="0"/>
              </a:rPr>
              <a:t>tipos</a:t>
            </a:r>
            <a:r>
              <a:rPr lang="en-US" sz="2000" dirty="0">
                <a:latin typeface="Josefin Sans" pitchFamily="2" charset="0"/>
              </a:rPr>
              <a:t> de </a:t>
            </a:r>
            <a:r>
              <a:rPr lang="en-US" sz="2000" dirty="0" err="1">
                <a:latin typeface="Josefin Sans" pitchFamily="2" charset="0"/>
              </a:rPr>
              <a:t>intereses</a:t>
            </a:r>
            <a:r>
              <a:rPr lang="en-US" sz="2000" dirty="0">
                <a:latin typeface="Josefin Sans" pitchFamily="2" charset="0"/>
              </a:rPr>
              <a:t>.  </a:t>
            </a:r>
            <a:endParaRPr lang="en-IE" sz="2000" dirty="0">
              <a:latin typeface="Josefin Sans" pitchFamily="2" charset="0"/>
            </a:endParaRPr>
          </a:p>
          <a:p>
            <a:endParaRPr lang="en-IE" sz="2200" dirty="0">
              <a:latin typeface="Josefin Sans" pitchFamily="2" charset="0"/>
            </a:endParaRPr>
          </a:p>
          <a:p>
            <a:endParaRPr lang="en-IE" dirty="0">
              <a:latin typeface="Josefin Sans" pitchFamily="2" charset="0"/>
            </a:endParaRPr>
          </a:p>
        </p:txBody>
      </p:sp>
      <p:pic>
        <p:nvPicPr>
          <p:cNvPr id="7" name="Picture 6" descr="A person standing in front of a group of people playing instruments&#10;&#10;Description automatically generated with medium confidence">
            <a:extLst>
              <a:ext uri="{FF2B5EF4-FFF2-40B4-BE49-F238E27FC236}">
                <a16:creationId xmlns:a16="http://schemas.microsoft.com/office/drawing/2014/main" id="{F8C78556-EE20-4ED7-DB26-23EC9621E2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5943" y="1384917"/>
            <a:ext cx="5560228" cy="4578484"/>
          </a:xfrm>
          <a:prstGeom prst="rect">
            <a:avLst/>
          </a:prstGeom>
        </p:spPr>
      </p:pic>
      <p:sp>
        <p:nvSpPr>
          <p:cNvPr id="8" name="TextBox 7">
            <a:extLst>
              <a:ext uri="{FF2B5EF4-FFF2-40B4-BE49-F238E27FC236}">
                <a16:creationId xmlns:a16="http://schemas.microsoft.com/office/drawing/2014/main" id="{D800887F-D3D4-A52C-0C5C-EA81DA67C6AF}"/>
              </a:ext>
            </a:extLst>
          </p:cNvPr>
          <p:cNvSpPr txBox="1"/>
          <p:nvPr/>
        </p:nvSpPr>
        <p:spPr>
          <a:xfrm>
            <a:off x="0" y="248268"/>
            <a:ext cx="6126480"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Estudio</a:t>
            </a:r>
            <a:r>
              <a:rPr lang="en-US" sz="3600" b="1" dirty="0">
                <a:latin typeface="Amatic SC" panose="00000500000000000000" pitchFamily="2" charset="-79"/>
                <a:cs typeface="Amatic SC" panose="00000500000000000000" pitchFamily="2" charset="-79"/>
              </a:rPr>
              <a:t> de </a:t>
            </a:r>
            <a:r>
              <a:rPr lang="en-US" sz="3600" b="1" dirty="0" err="1">
                <a:latin typeface="Amatic SC" panose="00000500000000000000" pitchFamily="2" charset="-79"/>
                <a:cs typeface="Amatic SC" panose="00000500000000000000" pitchFamily="2" charset="-79"/>
              </a:rPr>
              <a:t>casos</a:t>
            </a:r>
            <a:r>
              <a:rPr lang="en-US" sz="3600" b="1" dirty="0">
                <a:latin typeface="Amatic SC" panose="00000500000000000000" pitchFamily="2" charset="-79"/>
                <a:cs typeface="Amatic SC" panose="00000500000000000000" pitchFamily="2" charset="-79"/>
              </a:rPr>
              <a:t>– </a:t>
            </a:r>
            <a:r>
              <a:rPr lang="en-US" sz="3600" b="1" dirty="0" err="1">
                <a:latin typeface="Amatic SC" panose="00000500000000000000" pitchFamily="2" charset="-79"/>
                <a:cs typeface="Amatic SC" panose="00000500000000000000" pitchFamily="2" charset="-79"/>
              </a:rPr>
              <a:t>Acompañantes</a:t>
            </a:r>
            <a:r>
              <a:rPr lang="en-US" sz="3600" b="1" dirty="0">
                <a:latin typeface="Amatic SC" panose="00000500000000000000" pitchFamily="2" charset="-79"/>
                <a:cs typeface="Amatic SC" panose="00000500000000000000" pitchFamily="2" charset="-79"/>
              </a:rPr>
              <a:t> </a:t>
            </a:r>
            <a:r>
              <a:rPr lang="en-US" sz="3600" b="1" dirty="0" err="1">
                <a:latin typeface="Amatic SC" panose="00000500000000000000" pitchFamily="2" charset="-79"/>
                <a:cs typeface="Amatic SC" panose="00000500000000000000" pitchFamily="2" charset="-79"/>
              </a:rPr>
              <a:t>culturales</a:t>
            </a:r>
            <a:r>
              <a:rPr lang="en-US" sz="3600" b="1" dirty="0">
                <a:latin typeface="Amatic SC" panose="00000500000000000000" pitchFamily="2" charset="-79"/>
                <a:cs typeface="Amatic SC" panose="00000500000000000000" pitchFamily="2" charset="-79"/>
              </a:rPr>
              <a:t> </a:t>
            </a:r>
            <a:endParaRPr lang="en-IE" sz="3600" b="1" dirty="0">
              <a:latin typeface="Amatic SC" panose="00000500000000000000" pitchFamily="2" charset="-79"/>
              <a:cs typeface="Amatic SC" panose="00000500000000000000" pitchFamily="2" charset="-79"/>
            </a:endParaRPr>
          </a:p>
        </p:txBody>
      </p:sp>
      <p:sp>
        <p:nvSpPr>
          <p:cNvPr id="9" name="TextBox 8">
            <a:extLst>
              <a:ext uri="{FF2B5EF4-FFF2-40B4-BE49-F238E27FC236}">
                <a16:creationId xmlns:a16="http://schemas.microsoft.com/office/drawing/2014/main" id="{B422CB08-FD7B-2E26-8537-70BCDA87C8B4}"/>
              </a:ext>
            </a:extLst>
          </p:cNvPr>
          <p:cNvSpPr txBox="1"/>
          <p:nvPr/>
        </p:nvSpPr>
        <p:spPr>
          <a:xfrm>
            <a:off x="195943" y="6129291"/>
            <a:ext cx="9893300" cy="276999"/>
          </a:xfrm>
          <a:prstGeom prst="rect">
            <a:avLst/>
          </a:prstGeom>
          <a:noFill/>
        </p:spPr>
        <p:txBody>
          <a:bodyPr wrap="square">
            <a:spAutoFit/>
          </a:bodyPr>
          <a:lstStyle/>
          <a:p>
            <a:r>
              <a:rPr lang="en-US"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Cultural Companions - Hawk's Well Theatre Sligo (hawkswell.com)</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1948434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00A43-738C-C51D-A641-FBE539364820}"/>
              </a:ext>
            </a:extLst>
          </p:cNvPr>
          <p:cNvSpPr>
            <a:spLocks noGrp="1"/>
          </p:cNvSpPr>
          <p:nvPr>
            <p:ph type="sldNum" sz="quarter" idx="12"/>
          </p:nvPr>
        </p:nvSpPr>
        <p:spPr/>
        <p:txBody>
          <a:bodyPr/>
          <a:lstStyle/>
          <a:p>
            <a:fld id="{48F63A3B-78C7-47BE-AE5E-E10140E04643}" type="slidenum">
              <a:rPr lang="en-US" smtClean="0"/>
              <a:t>41</a:t>
            </a:fld>
            <a:endParaRPr lang="en-US" dirty="0"/>
          </a:p>
        </p:txBody>
      </p:sp>
      <p:pic>
        <p:nvPicPr>
          <p:cNvPr id="4" name="Picture 3" descr="A library with many books on shelves&#10;&#10;Description automatically generated with low confidence">
            <a:extLst>
              <a:ext uri="{FF2B5EF4-FFF2-40B4-BE49-F238E27FC236}">
                <a16:creationId xmlns:a16="http://schemas.microsoft.com/office/drawing/2014/main" id="{EF3FEA86-CB5B-FC94-6D51-EEEFDCD0753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8301" y="383382"/>
            <a:ext cx="7013622" cy="5622003"/>
          </a:xfrm>
          <a:prstGeom prst="rect">
            <a:avLst/>
          </a:prstGeom>
          <a:solidFill>
            <a:schemeClr val="bg1"/>
          </a:solidFill>
        </p:spPr>
      </p:pic>
      <p:sp>
        <p:nvSpPr>
          <p:cNvPr id="5" name="TextBox 4">
            <a:extLst>
              <a:ext uri="{FF2B5EF4-FFF2-40B4-BE49-F238E27FC236}">
                <a16:creationId xmlns:a16="http://schemas.microsoft.com/office/drawing/2014/main" id="{6AA2C66E-EBD3-FABF-A91E-D1708C87CD4D}"/>
              </a:ext>
            </a:extLst>
          </p:cNvPr>
          <p:cNvSpPr txBox="1"/>
          <p:nvPr/>
        </p:nvSpPr>
        <p:spPr>
          <a:xfrm>
            <a:off x="6928021" y="5555049"/>
            <a:ext cx="5263979" cy="369332"/>
          </a:xfrm>
          <a:prstGeom prst="rect">
            <a:avLst/>
          </a:prstGeom>
          <a:noFill/>
        </p:spPr>
        <p:txBody>
          <a:bodyPr wrap="square" rtlCol="0">
            <a:spAutoFit/>
          </a:bodyPr>
          <a:lstStyle/>
          <a:p>
            <a:r>
              <a:rPr lang="en-IE" dirty="0">
                <a:solidFill>
                  <a:schemeClr val="bg1"/>
                </a:solidFill>
                <a:latin typeface="Josefin Sans" pitchFamily="2" charset="0"/>
              </a:rPr>
              <a:t>Photo credit Michael </a:t>
            </a:r>
            <a:r>
              <a:rPr lang="en-IE" dirty="0" err="1">
                <a:solidFill>
                  <a:schemeClr val="bg1"/>
                </a:solidFill>
                <a:latin typeface="Josefin Sans" pitchFamily="2" charset="0"/>
              </a:rPr>
              <a:t>Jarmoluck</a:t>
            </a:r>
            <a:r>
              <a:rPr lang="en-IE" dirty="0">
                <a:solidFill>
                  <a:schemeClr val="bg1"/>
                </a:solidFill>
                <a:latin typeface="Josefin Sans" pitchFamily="2" charset="0"/>
              </a:rPr>
              <a:t> – </a:t>
            </a:r>
            <a:r>
              <a:rPr lang="en-IE" dirty="0" err="1">
                <a:solidFill>
                  <a:schemeClr val="bg1"/>
                </a:solidFill>
                <a:latin typeface="Josefin Sans" pitchFamily="2" charset="0"/>
              </a:rPr>
              <a:t>Pixabay</a:t>
            </a:r>
            <a:r>
              <a:rPr lang="en-IE" dirty="0">
                <a:solidFill>
                  <a:schemeClr val="bg1"/>
                </a:solidFill>
                <a:latin typeface="Josefin Sans" pitchFamily="2" charset="0"/>
              </a:rPr>
              <a:t> </a:t>
            </a:r>
          </a:p>
        </p:txBody>
      </p:sp>
      <p:sp>
        <p:nvSpPr>
          <p:cNvPr id="6" name="TextBox 5">
            <a:extLst>
              <a:ext uri="{FF2B5EF4-FFF2-40B4-BE49-F238E27FC236}">
                <a16:creationId xmlns:a16="http://schemas.microsoft.com/office/drawing/2014/main" id="{B61A668B-74BB-1748-5798-DCE2E50B516B}"/>
              </a:ext>
            </a:extLst>
          </p:cNvPr>
          <p:cNvSpPr txBox="1"/>
          <p:nvPr/>
        </p:nvSpPr>
        <p:spPr>
          <a:xfrm>
            <a:off x="79899" y="922374"/>
            <a:ext cx="4518402" cy="5632311"/>
          </a:xfrm>
          <a:prstGeom prst="rect">
            <a:avLst/>
          </a:prstGeom>
          <a:noFill/>
        </p:spPr>
        <p:txBody>
          <a:bodyPr wrap="square" rtlCol="0">
            <a:spAutoFit/>
          </a:bodyPr>
          <a:lstStyle/>
          <a:p>
            <a:pPr algn="ctr"/>
            <a:r>
              <a:rPr lang="es-ES" sz="2400" dirty="0">
                <a:latin typeface="Josefin Sans" pitchFamily="2" charset="0"/>
              </a:rPr>
              <a:t>Muchas de las mejores prácticas de prescripción social provienen del Reino Unido. En Essex, el programa "</a:t>
            </a:r>
            <a:r>
              <a:rPr lang="es-ES" sz="2400" dirty="0" err="1">
                <a:latin typeface="Josefin Sans" pitchFamily="2" charset="0"/>
              </a:rPr>
              <a:t>Connect</a:t>
            </a:r>
            <a:r>
              <a:rPr lang="es-ES" sz="2400" dirty="0">
                <a:latin typeface="Josefin Sans" pitchFamily="2" charset="0"/>
              </a:rPr>
              <a:t> </a:t>
            </a:r>
            <a:r>
              <a:rPr lang="es-ES" sz="2400" dirty="0" err="1">
                <a:latin typeface="Josefin Sans" pitchFamily="2" charset="0"/>
              </a:rPr>
              <a:t>Well</a:t>
            </a:r>
            <a:r>
              <a:rPr lang="es-ES" sz="2400" dirty="0">
                <a:latin typeface="Josefin Sans" pitchFamily="2" charset="0"/>
              </a:rPr>
              <a:t> in Essex" ha formado a bibliotecarios y voluntarios para que orienten a las personas directamente hacia grupos y actividades comunitarias. El Espacio Abierto de Suffolk es otro lugar, un grupo relajado donde se puede conocer gente nueva, charlar y hacer nuevos amigos.</a:t>
            </a:r>
          </a:p>
          <a:p>
            <a:endParaRPr lang="en-US" sz="2400" dirty="0">
              <a:latin typeface="Josefin Sans" pitchFamily="2" charset="0"/>
            </a:endParaRPr>
          </a:p>
        </p:txBody>
      </p:sp>
      <p:sp>
        <p:nvSpPr>
          <p:cNvPr id="3" name="TextBox 2">
            <a:extLst>
              <a:ext uri="{FF2B5EF4-FFF2-40B4-BE49-F238E27FC236}">
                <a16:creationId xmlns:a16="http://schemas.microsoft.com/office/drawing/2014/main" id="{5229780A-D008-E76E-133B-35618B9991C2}"/>
              </a:ext>
            </a:extLst>
          </p:cNvPr>
          <p:cNvSpPr txBox="1"/>
          <p:nvPr/>
        </p:nvSpPr>
        <p:spPr>
          <a:xfrm>
            <a:off x="-20960" y="206284"/>
            <a:ext cx="7487080" cy="646331"/>
          </a:xfrm>
          <a:prstGeom prst="rect">
            <a:avLst/>
          </a:prstGeom>
          <a:solidFill>
            <a:srgbClr val="FFC652"/>
          </a:solidFill>
        </p:spPr>
        <p:txBody>
          <a:bodyPr wrap="square" rtlCol="0">
            <a:spAutoFit/>
          </a:bodyPr>
          <a:lstStyle/>
          <a:p>
            <a:r>
              <a:rPr lang="es-ES" sz="3600" b="1" dirty="0">
                <a:latin typeface="Amatic SC" panose="00000500000000000000" pitchFamily="2" charset="-79"/>
                <a:cs typeface="Amatic SC" panose="00000500000000000000" pitchFamily="2" charset="-79"/>
              </a:rPr>
              <a:t>La prescripción social en la Biblioteca del Reino Unido </a:t>
            </a:r>
          </a:p>
        </p:txBody>
      </p:sp>
      <p:sp>
        <p:nvSpPr>
          <p:cNvPr id="8" name="TextBox 7">
            <a:extLst>
              <a:ext uri="{FF2B5EF4-FFF2-40B4-BE49-F238E27FC236}">
                <a16:creationId xmlns:a16="http://schemas.microsoft.com/office/drawing/2014/main" id="{8B84A91B-5A01-6541-4950-375C38E12C46}"/>
              </a:ext>
            </a:extLst>
          </p:cNvPr>
          <p:cNvSpPr txBox="1"/>
          <p:nvPr/>
        </p:nvSpPr>
        <p:spPr>
          <a:xfrm>
            <a:off x="261620" y="6075144"/>
            <a:ext cx="11092180" cy="646331"/>
          </a:xfrm>
          <a:prstGeom prst="rect">
            <a:avLst/>
          </a:prstGeom>
          <a:noFill/>
        </p:spPr>
        <p:txBody>
          <a:bodyPr wrap="square">
            <a:spAutoFit/>
          </a:bodyPr>
          <a:lstStyle/>
          <a:p>
            <a:r>
              <a:rPr lang="en-IE"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Fuente</a:t>
            </a:r>
            <a:r>
              <a:rPr lang="en-IE" sz="18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 https://socialprescribingacademy.org.uk/the-power-of-the-arts-and-social-activities-to-improve-the-nations-health/</a:t>
            </a:r>
            <a:r>
              <a:rPr lang="en-US" sz="1800" dirty="0">
                <a:solidFill>
                  <a:srgbClr val="FFC652"/>
                </a:solidFill>
                <a:latin typeface="Josefin Sans" pitchFamily="2" charset="0"/>
              </a:rPr>
              <a:t> , </a:t>
            </a:r>
            <a:r>
              <a:rPr lang="en-US" dirty="0">
                <a:solidFill>
                  <a:srgbClr val="FFC652"/>
                </a:solidFill>
                <a:hlinkClick r:id="rId4">
                  <a:extLst>
                    <a:ext uri="{A12FA001-AC4F-418D-AE19-62706E023703}">
                      <ahyp:hlinkClr xmlns:ahyp="http://schemas.microsoft.com/office/drawing/2018/hyperlinkcolor" val="tx"/>
                    </a:ext>
                  </a:extLst>
                </a:hlinkClick>
              </a:rPr>
              <a:t>NHS England » Social prescribing at the library</a:t>
            </a:r>
            <a:r>
              <a:rPr lang="en-US" dirty="0">
                <a:solidFill>
                  <a:srgbClr val="FFC652"/>
                </a:solidFill>
              </a:rPr>
              <a:t> </a:t>
            </a:r>
            <a:endParaRPr lang="en-IE" sz="1800" dirty="0">
              <a:solidFill>
                <a:srgbClr val="FFC652"/>
              </a:solidFill>
              <a:latin typeface="Josefin Sans" pitchFamily="2" charset="0"/>
            </a:endParaRPr>
          </a:p>
        </p:txBody>
      </p:sp>
    </p:spTree>
    <p:extLst>
      <p:ext uri="{BB962C8B-B14F-4D97-AF65-F5344CB8AC3E}">
        <p14:creationId xmlns:p14="http://schemas.microsoft.com/office/powerpoint/2010/main" val="60348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00A43-738C-C51D-A641-FBE539364820}"/>
              </a:ext>
            </a:extLst>
          </p:cNvPr>
          <p:cNvSpPr>
            <a:spLocks noGrp="1"/>
          </p:cNvSpPr>
          <p:nvPr>
            <p:ph type="sldNum" sz="quarter" idx="12"/>
          </p:nvPr>
        </p:nvSpPr>
        <p:spPr/>
        <p:txBody>
          <a:bodyPr/>
          <a:lstStyle/>
          <a:p>
            <a:fld id="{48F63A3B-78C7-47BE-AE5E-E10140E04643}" type="slidenum">
              <a:rPr lang="en-US" smtClean="0"/>
              <a:t>42</a:t>
            </a:fld>
            <a:endParaRPr lang="en-US" dirty="0"/>
          </a:p>
        </p:txBody>
      </p:sp>
      <p:pic>
        <p:nvPicPr>
          <p:cNvPr id="4" name="Picture 3" descr="A library with many books on shelves&#10;&#10;Description automatically generated with low confidence">
            <a:extLst>
              <a:ext uri="{FF2B5EF4-FFF2-40B4-BE49-F238E27FC236}">
                <a16:creationId xmlns:a16="http://schemas.microsoft.com/office/drawing/2014/main" id="{EF3FEA86-CB5B-FC94-6D51-EEEFDCD0753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8301" y="383382"/>
            <a:ext cx="7013622" cy="5622003"/>
          </a:xfrm>
          <a:prstGeom prst="rect">
            <a:avLst/>
          </a:prstGeom>
          <a:solidFill>
            <a:schemeClr val="bg1"/>
          </a:solidFill>
        </p:spPr>
      </p:pic>
      <p:sp>
        <p:nvSpPr>
          <p:cNvPr id="5" name="TextBox 4">
            <a:extLst>
              <a:ext uri="{FF2B5EF4-FFF2-40B4-BE49-F238E27FC236}">
                <a16:creationId xmlns:a16="http://schemas.microsoft.com/office/drawing/2014/main" id="{6AA2C66E-EBD3-FABF-A91E-D1708C87CD4D}"/>
              </a:ext>
            </a:extLst>
          </p:cNvPr>
          <p:cNvSpPr txBox="1"/>
          <p:nvPr/>
        </p:nvSpPr>
        <p:spPr>
          <a:xfrm>
            <a:off x="6928021" y="5555049"/>
            <a:ext cx="5263979" cy="369332"/>
          </a:xfrm>
          <a:prstGeom prst="rect">
            <a:avLst/>
          </a:prstGeom>
          <a:noFill/>
        </p:spPr>
        <p:txBody>
          <a:bodyPr wrap="square" rtlCol="0">
            <a:spAutoFit/>
          </a:bodyPr>
          <a:lstStyle/>
          <a:p>
            <a:r>
              <a:rPr lang="en-IE" dirty="0">
                <a:solidFill>
                  <a:schemeClr val="bg1"/>
                </a:solidFill>
                <a:latin typeface="Josefin Sans" pitchFamily="2" charset="0"/>
              </a:rPr>
              <a:t>Photo credit Michael </a:t>
            </a:r>
            <a:r>
              <a:rPr lang="en-IE" dirty="0" err="1">
                <a:solidFill>
                  <a:schemeClr val="bg1"/>
                </a:solidFill>
                <a:latin typeface="Josefin Sans" pitchFamily="2" charset="0"/>
              </a:rPr>
              <a:t>Jarmoluck</a:t>
            </a:r>
            <a:r>
              <a:rPr lang="en-IE" dirty="0">
                <a:solidFill>
                  <a:schemeClr val="bg1"/>
                </a:solidFill>
                <a:latin typeface="Josefin Sans" pitchFamily="2" charset="0"/>
              </a:rPr>
              <a:t> – </a:t>
            </a:r>
            <a:r>
              <a:rPr lang="en-IE" dirty="0" err="1">
                <a:solidFill>
                  <a:schemeClr val="bg1"/>
                </a:solidFill>
                <a:latin typeface="Josefin Sans" pitchFamily="2" charset="0"/>
              </a:rPr>
              <a:t>Pixabay</a:t>
            </a:r>
            <a:r>
              <a:rPr lang="en-IE" dirty="0">
                <a:solidFill>
                  <a:schemeClr val="bg1"/>
                </a:solidFill>
                <a:latin typeface="Josefin Sans" pitchFamily="2" charset="0"/>
              </a:rPr>
              <a:t> </a:t>
            </a:r>
          </a:p>
        </p:txBody>
      </p:sp>
      <p:sp>
        <p:nvSpPr>
          <p:cNvPr id="6" name="TextBox 5">
            <a:extLst>
              <a:ext uri="{FF2B5EF4-FFF2-40B4-BE49-F238E27FC236}">
                <a16:creationId xmlns:a16="http://schemas.microsoft.com/office/drawing/2014/main" id="{B61A668B-74BB-1748-5798-DCE2E50B516B}"/>
              </a:ext>
            </a:extLst>
          </p:cNvPr>
          <p:cNvSpPr txBox="1"/>
          <p:nvPr/>
        </p:nvSpPr>
        <p:spPr>
          <a:xfrm>
            <a:off x="41348" y="922374"/>
            <a:ext cx="4577042" cy="5232202"/>
          </a:xfrm>
          <a:prstGeom prst="rect">
            <a:avLst/>
          </a:prstGeom>
          <a:noFill/>
        </p:spPr>
        <p:txBody>
          <a:bodyPr wrap="square" rtlCol="0">
            <a:spAutoFit/>
          </a:bodyPr>
          <a:lstStyle/>
          <a:p>
            <a:pPr algn="ctr"/>
            <a:r>
              <a:rPr lang="en-US" sz="2400" dirty="0">
                <a:latin typeface="Josefin Sans" pitchFamily="2" charset="0"/>
              </a:rPr>
              <a:t>‘</a:t>
            </a:r>
            <a:r>
              <a:rPr lang="en-US" sz="2200" dirty="0">
                <a:latin typeface="Josefin Sans" pitchFamily="2" charset="0"/>
              </a:rPr>
              <a:t>Books on Prescription’ (</a:t>
            </a:r>
            <a:r>
              <a:rPr lang="en-US" sz="2200" dirty="0" err="1">
                <a:latin typeface="Josefin Sans" pitchFamily="2" charset="0"/>
              </a:rPr>
              <a:t>Libros</a:t>
            </a:r>
            <a:r>
              <a:rPr lang="en-US" sz="2200" dirty="0">
                <a:latin typeface="Josefin Sans" pitchFamily="2" charset="0"/>
              </a:rPr>
              <a:t> </a:t>
            </a:r>
            <a:r>
              <a:rPr lang="en-US" sz="2200" dirty="0" err="1">
                <a:latin typeface="Josefin Sans" pitchFamily="2" charset="0"/>
              </a:rPr>
              <a:t>en</a:t>
            </a:r>
            <a:r>
              <a:rPr lang="en-US" sz="2200" dirty="0">
                <a:latin typeface="Josefin Sans" pitchFamily="2" charset="0"/>
              </a:rPr>
              <a:t> la </a:t>
            </a:r>
            <a:r>
              <a:rPr lang="en-US" sz="2200" dirty="0" err="1">
                <a:latin typeface="Josefin Sans" pitchFamily="2" charset="0"/>
              </a:rPr>
              <a:t>prescripción</a:t>
            </a:r>
            <a:r>
              <a:rPr lang="en-US" sz="2200" dirty="0">
                <a:latin typeface="Josefin Sans" pitchFamily="2" charset="0"/>
              </a:rPr>
              <a:t>) </a:t>
            </a:r>
            <a:r>
              <a:rPr lang="en-US" sz="2200" dirty="0" err="1">
                <a:latin typeface="Josefin Sans" pitchFamily="2" charset="0"/>
              </a:rPr>
              <a:t>está</a:t>
            </a:r>
            <a:r>
              <a:rPr lang="en-US" sz="2200" dirty="0">
                <a:latin typeface="Josefin Sans" pitchFamily="2" charset="0"/>
              </a:rPr>
              <a:t> disponible </a:t>
            </a:r>
            <a:r>
              <a:rPr lang="en-US" sz="2200" dirty="0" err="1">
                <a:latin typeface="Josefin Sans" pitchFamily="2" charset="0"/>
              </a:rPr>
              <a:t>en</a:t>
            </a:r>
            <a:r>
              <a:rPr lang="en-US" sz="2200" dirty="0">
                <a:latin typeface="Josefin Sans" pitchFamily="2" charset="0"/>
              </a:rPr>
              <a:t> </a:t>
            </a:r>
            <a:r>
              <a:rPr lang="en-US" sz="2200" dirty="0" err="1">
                <a:latin typeface="Josefin Sans" pitchFamily="2" charset="0"/>
              </a:rPr>
              <a:t>muchas</a:t>
            </a:r>
            <a:r>
              <a:rPr lang="en-US" sz="2200" dirty="0">
                <a:latin typeface="Josefin Sans" pitchFamily="2" charset="0"/>
              </a:rPr>
              <a:t> </a:t>
            </a:r>
            <a:r>
              <a:rPr lang="en-US" sz="2200" dirty="0" err="1">
                <a:latin typeface="Josefin Sans" pitchFamily="2" charset="0"/>
              </a:rPr>
              <a:t>librerías</a:t>
            </a:r>
            <a:r>
              <a:rPr lang="en-US" sz="2200" dirty="0">
                <a:latin typeface="Josefin Sans" pitchFamily="2" charset="0"/>
              </a:rPr>
              <a:t> </a:t>
            </a:r>
            <a:r>
              <a:rPr lang="en-US" sz="2200" dirty="0" err="1">
                <a:latin typeface="Josefin Sans" pitchFamily="2" charset="0"/>
              </a:rPr>
              <a:t>públicas</a:t>
            </a:r>
            <a:r>
              <a:rPr lang="en-US" sz="2200" dirty="0">
                <a:latin typeface="Josefin Sans" pitchFamily="2" charset="0"/>
              </a:rPr>
              <a:t> </a:t>
            </a:r>
            <a:r>
              <a:rPr lang="en-US" sz="2200" dirty="0" err="1">
                <a:latin typeface="Josefin Sans" pitchFamily="2" charset="0"/>
              </a:rPr>
              <a:t>en</a:t>
            </a:r>
            <a:r>
              <a:rPr lang="en-US" sz="2200" dirty="0">
                <a:latin typeface="Josefin Sans" pitchFamily="2" charset="0"/>
              </a:rPr>
              <a:t> </a:t>
            </a:r>
            <a:r>
              <a:rPr lang="en-US" sz="2200" dirty="0" err="1">
                <a:latin typeface="Josefin Sans" pitchFamily="2" charset="0"/>
              </a:rPr>
              <a:t>el</a:t>
            </a:r>
            <a:r>
              <a:rPr lang="en-US" sz="2200" dirty="0">
                <a:latin typeface="Josefin Sans" pitchFamily="2" charset="0"/>
              </a:rPr>
              <a:t> </a:t>
            </a:r>
            <a:r>
              <a:rPr lang="en-US" sz="2200" dirty="0" err="1">
                <a:latin typeface="Josefin Sans" pitchFamily="2" charset="0"/>
              </a:rPr>
              <a:t>Reino</a:t>
            </a:r>
            <a:r>
              <a:rPr lang="en-US" sz="2200" dirty="0">
                <a:latin typeface="Josefin Sans" pitchFamily="2" charset="0"/>
              </a:rPr>
              <a:t> </a:t>
            </a:r>
            <a:r>
              <a:rPr lang="en-US" sz="2200" dirty="0" err="1">
                <a:latin typeface="Josefin Sans" pitchFamily="2" charset="0"/>
              </a:rPr>
              <a:t>Unido</a:t>
            </a:r>
            <a:r>
              <a:rPr lang="en-US" sz="2200" dirty="0">
                <a:latin typeface="Josefin Sans" pitchFamily="2" charset="0"/>
              </a:rPr>
              <a:t>.  </a:t>
            </a:r>
          </a:p>
          <a:p>
            <a:pPr algn="ctr"/>
            <a:endParaRPr lang="en-US" sz="2200" dirty="0">
              <a:latin typeface="Josefin Sans" pitchFamily="2" charset="0"/>
            </a:endParaRPr>
          </a:p>
          <a:p>
            <a:pPr algn="ctr"/>
            <a:r>
              <a:rPr lang="es-ES" sz="2200" dirty="0">
                <a:latin typeface="Josefin Sans" pitchFamily="2" charset="0"/>
              </a:rPr>
              <a:t>Ofrece consejos sobre libros para jóvenes que luchan contra la ansiedad o la depresión o para adultos que viven con determinadas enfermedades de larga duración, a menudo vinculados a clubes de lectura en los que se pueden debatir experiencias comunes y explorar soluciones</a:t>
            </a:r>
            <a:r>
              <a:rPr lang="es-ES" sz="2400" dirty="0">
                <a:latin typeface="Josefin Sans" pitchFamily="2" charset="0"/>
              </a:rPr>
              <a:t>.</a:t>
            </a:r>
            <a:endParaRPr lang="en-US" sz="2400" dirty="0">
              <a:latin typeface="Josefin Sans" pitchFamily="2" charset="0"/>
            </a:endParaRPr>
          </a:p>
        </p:txBody>
      </p:sp>
      <p:sp>
        <p:nvSpPr>
          <p:cNvPr id="8" name="TextBox 7">
            <a:extLst>
              <a:ext uri="{FF2B5EF4-FFF2-40B4-BE49-F238E27FC236}">
                <a16:creationId xmlns:a16="http://schemas.microsoft.com/office/drawing/2014/main" id="{8B84A91B-5A01-6541-4950-375C38E12C46}"/>
              </a:ext>
            </a:extLst>
          </p:cNvPr>
          <p:cNvSpPr txBox="1"/>
          <p:nvPr/>
        </p:nvSpPr>
        <p:spPr>
          <a:xfrm>
            <a:off x="261620" y="6075144"/>
            <a:ext cx="11092180" cy="646331"/>
          </a:xfrm>
          <a:prstGeom prst="rect">
            <a:avLst/>
          </a:prstGeom>
          <a:noFill/>
        </p:spPr>
        <p:txBody>
          <a:bodyPr wrap="square">
            <a:spAutoFit/>
          </a:bodyPr>
          <a:lstStyle/>
          <a:p>
            <a:r>
              <a:rPr lang="en-IE" sz="18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Fuente: https://socialprescribingacademy.org.uk/the-power-of-the-arts-and-social-activities-to-improve-the-nations-health/</a:t>
            </a:r>
            <a:r>
              <a:rPr lang="en-US" sz="1800" dirty="0">
                <a:solidFill>
                  <a:srgbClr val="FFC652"/>
                </a:solidFill>
                <a:latin typeface="Josefin Sans" pitchFamily="2" charset="0"/>
              </a:rPr>
              <a:t> </a:t>
            </a:r>
            <a:endParaRPr lang="en-IE" sz="1800" dirty="0">
              <a:solidFill>
                <a:srgbClr val="FFC652"/>
              </a:solidFill>
              <a:latin typeface="Josefin Sans" pitchFamily="2" charset="0"/>
            </a:endParaRPr>
          </a:p>
        </p:txBody>
      </p:sp>
      <p:sp>
        <p:nvSpPr>
          <p:cNvPr id="9" name="TextBox 8">
            <a:extLst>
              <a:ext uri="{FF2B5EF4-FFF2-40B4-BE49-F238E27FC236}">
                <a16:creationId xmlns:a16="http://schemas.microsoft.com/office/drawing/2014/main" id="{550A256E-D6DE-147F-2D4F-DDB5A6006B2C}"/>
              </a:ext>
            </a:extLst>
          </p:cNvPr>
          <p:cNvSpPr txBox="1"/>
          <p:nvPr/>
        </p:nvSpPr>
        <p:spPr>
          <a:xfrm>
            <a:off x="-20961" y="206284"/>
            <a:ext cx="7966475" cy="646331"/>
          </a:xfrm>
          <a:prstGeom prst="rect">
            <a:avLst/>
          </a:prstGeom>
          <a:solidFill>
            <a:srgbClr val="FFC652"/>
          </a:solidFill>
        </p:spPr>
        <p:txBody>
          <a:bodyPr wrap="square" rtlCol="0">
            <a:spAutoFit/>
          </a:bodyPr>
          <a:lstStyle/>
          <a:p>
            <a:r>
              <a:rPr lang="es-ES" sz="3600" b="1" dirty="0">
                <a:latin typeface="Amatic SC" panose="00000500000000000000" pitchFamily="2" charset="-79"/>
                <a:cs typeface="Amatic SC" panose="00000500000000000000" pitchFamily="2" charset="-79"/>
              </a:rPr>
              <a:t>La prescripción social en la Biblioteca del Reino Unido </a:t>
            </a:r>
          </a:p>
        </p:txBody>
      </p:sp>
    </p:spTree>
    <p:extLst>
      <p:ext uri="{BB962C8B-B14F-4D97-AF65-F5344CB8AC3E}">
        <p14:creationId xmlns:p14="http://schemas.microsoft.com/office/powerpoint/2010/main" val="2136537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lstStyle/>
          <a:p>
            <a:r>
              <a:rPr lang="es-ES" dirty="0"/>
              <a:t>En esta sección, exploramos el poder y el potencial de la música y la danza en la prescripción social.</a:t>
            </a:r>
            <a:endParaRPr lang="en-IE" dirty="0"/>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915996"/>
            <a:ext cx="7718578" cy="697326"/>
          </a:xfrm>
        </p:spPr>
        <p:txBody>
          <a:bodyPr/>
          <a:lstStyle/>
          <a:p>
            <a:r>
              <a:rPr lang="es-ES" dirty="0"/>
              <a:t>Una receta de música y danza</a:t>
            </a:r>
            <a:endParaRPr lang="en-IE" dirty="0"/>
          </a:p>
        </p:txBody>
      </p:sp>
    </p:spTree>
    <p:extLst>
      <p:ext uri="{BB962C8B-B14F-4D97-AF65-F5344CB8AC3E}">
        <p14:creationId xmlns:p14="http://schemas.microsoft.com/office/powerpoint/2010/main" val="685289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F2EFF2-FDB3-D7CF-371B-CBB79E56AD48}"/>
              </a:ext>
            </a:extLst>
          </p:cNvPr>
          <p:cNvSpPr>
            <a:spLocks noGrp="1"/>
          </p:cNvSpPr>
          <p:nvPr>
            <p:ph type="sldNum" sz="quarter" idx="12"/>
          </p:nvPr>
        </p:nvSpPr>
        <p:spPr/>
        <p:txBody>
          <a:bodyPr/>
          <a:lstStyle/>
          <a:p>
            <a:fld id="{48F63A3B-78C7-47BE-AE5E-E10140E04643}" type="slidenum">
              <a:rPr lang="en-US" smtClean="0"/>
              <a:t>44</a:t>
            </a:fld>
            <a:endParaRPr lang="en-US" dirty="0"/>
          </a:p>
        </p:txBody>
      </p:sp>
      <p:pic>
        <p:nvPicPr>
          <p:cNvPr id="4" name="Picture 3" descr="Graphical user interface, website&#10;&#10;Description automatically generated">
            <a:extLst>
              <a:ext uri="{FF2B5EF4-FFF2-40B4-BE49-F238E27FC236}">
                <a16:creationId xmlns:a16="http://schemas.microsoft.com/office/drawing/2014/main" id="{195AAC3C-4313-6C98-E01F-DF14C9F2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58" y="1111044"/>
            <a:ext cx="5698616" cy="4930346"/>
          </a:xfrm>
          <a:prstGeom prst="rect">
            <a:avLst/>
          </a:prstGeom>
        </p:spPr>
      </p:pic>
      <p:sp>
        <p:nvSpPr>
          <p:cNvPr id="5" name="TextBox 4">
            <a:extLst>
              <a:ext uri="{FF2B5EF4-FFF2-40B4-BE49-F238E27FC236}">
                <a16:creationId xmlns:a16="http://schemas.microsoft.com/office/drawing/2014/main" id="{961771A0-7EC7-7AA0-4668-0AB14733CAC0}"/>
              </a:ext>
            </a:extLst>
          </p:cNvPr>
          <p:cNvSpPr txBox="1"/>
          <p:nvPr/>
        </p:nvSpPr>
        <p:spPr>
          <a:xfrm>
            <a:off x="6420511" y="1330623"/>
            <a:ext cx="5369035" cy="4801314"/>
          </a:xfrm>
          <a:prstGeom prst="rect">
            <a:avLst/>
          </a:prstGeom>
          <a:noFill/>
        </p:spPr>
        <p:txBody>
          <a:bodyPr wrap="square" rtlCol="0">
            <a:spAutoFit/>
          </a:bodyPr>
          <a:lstStyle/>
          <a:p>
            <a:pPr algn="just"/>
            <a:r>
              <a:rPr lang="en-IE" dirty="0" err="1">
                <a:latin typeface="Josefin Sans" pitchFamily="2" charset="0"/>
              </a:rPr>
              <a:t>Todos</a:t>
            </a:r>
            <a:r>
              <a:rPr lang="en-IE" dirty="0">
                <a:latin typeface="Josefin Sans" pitchFamily="2" charset="0"/>
              </a:rPr>
              <a:t> </a:t>
            </a:r>
            <a:r>
              <a:rPr lang="en-IE" dirty="0" err="1">
                <a:latin typeface="Josefin Sans" pitchFamily="2" charset="0"/>
              </a:rPr>
              <a:t>sabemos</a:t>
            </a:r>
            <a:r>
              <a:rPr lang="en-IE" dirty="0">
                <a:latin typeface="Josefin Sans" pitchFamily="2" charset="0"/>
              </a:rPr>
              <a:t> del </a:t>
            </a:r>
            <a:r>
              <a:rPr lang="en-IE" dirty="0" err="1">
                <a:latin typeface="Josefin Sans" pitchFamily="2" charset="0"/>
              </a:rPr>
              <a:t>impacto</a:t>
            </a:r>
            <a:r>
              <a:rPr lang="en-IE" dirty="0">
                <a:latin typeface="Josefin Sans" pitchFamily="2" charset="0"/>
              </a:rPr>
              <a:t> positive que la </a:t>
            </a:r>
            <a:r>
              <a:rPr lang="en-IE" dirty="0" err="1">
                <a:latin typeface="Josefin Sans" pitchFamily="2" charset="0"/>
              </a:rPr>
              <a:t>música</a:t>
            </a:r>
            <a:r>
              <a:rPr lang="en-IE" dirty="0">
                <a:latin typeface="Josefin Sans" pitchFamily="2" charset="0"/>
              </a:rPr>
              <a:t> que </a:t>
            </a:r>
            <a:r>
              <a:rPr lang="en-IE" dirty="0" err="1">
                <a:latin typeface="Josefin Sans" pitchFamily="2" charset="0"/>
              </a:rPr>
              <a:t>puede</a:t>
            </a:r>
            <a:r>
              <a:rPr lang="en-IE" dirty="0">
                <a:latin typeface="Josefin Sans" pitchFamily="2" charset="0"/>
              </a:rPr>
              <a:t> </a:t>
            </a:r>
            <a:r>
              <a:rPr lang="en-IE" dirty="0" err="1">
                <a:latin typeface="Josefin Sans" pitchFamily="2" charset="0"/>
              </a:rPr>
              <a:t>tener</a:t>
            </a:r>
            <a:r>
              <a:rPr lang="en-IE" dirty="0">
                <a:latin typeface="Josefin Sans" pitchFamily="2" charset="0"/>
              </a:rPr>
              <a:t> </a:t>
            </a:r>
            <a:r>
              <a:rPr lang="en-IE" dirty="0" err="1">
                <a:latin typeface="Josefin Sans" pitchFamily="2" charset="0"/>
              </a:rPr>
              <a:t>en</a:t>
            </a:r>
            <a:r>
              <a:rPr lang="en-IE" dirty="0">
                <a:latin typeface="Josefin Sans" pitchFamily="2" charset="0"/>
              </a:rPr>
              <a:t> </a:t>
            </a:r>
            <a:r>
              <a:rPr lang="en-IE" dirty="0" err="1">
                <a:latin typeface="Josefin Sans" pitchFamily="2" charset="0"/>
              </a:rPr>
              <a:t>nuestro</a:t>
            </a:r>
            <a:r>
              <a:rPr lang="en-IE" dirty="0">
                <a:latin typeface="Josefin Sans" pitchFamily="2" charset="0"/>
              </a:rPr>
              <a:t> </a:t>
            </a:r>
            <a:r>
              <a:rPr lang="en-IE" dirty="0" err="1">
                <a:latin typeface="Josefin Sans" pitchFamily="2" charset="0"/>
              </a:rPr>
              <a:t>estado</a:t>
            </a:r>
            <a:r>
              <a:rPr lang="en-IE" dirty="0">
                <a:latin typeface="Josefin Sans" pitchFamily="2" charset="0"/>
              </a:rPr>
              <a:t>, </a:t>
            </a:r>
            <a:r>
              <a:rPr lang="en-IE" dirty="0" err="1">
                <a:latin typeface="Josefin Sans" pitchFamily="2" charset="0"/>
              </a:rPr>
              <a:t>pero</a:t>
            </a:r>
            <a:r>
              <a:rPr lang="en-IE" dirty="0">
                <a:latin typeface="Josefin Sans" pitchFamily="2" charset="0"/>
              </a:rPr>
              <a:t> </a:t>
            </a:r>
            <a:r>
              <a:rPr lang="en-IE" dirty="0" err="1">
                <a:latin typeface="Josefin Sans" pitchFamily="2" charset="0"/>
              </a:rPr>
              <a:t>este</a:t>
            </a:r>
            <a:r>
              <a:rPr lang="en-IE" dirty="0">
                <a:latin typeface="Josefin Sans" pitchFamily="2" charset="0"/>
              </a:rPr>
              <a:t> </a:t>
            </a:r>
            <a:r>
              <a:rPr lang="en-IE" dirty="0" err="1">
                <a:latin typeface="Josefin Sans" pitchFamily="2" charset="0"/>
              </a:rPr>
              <a:t>artículo</a:t>
            </a:r>
            <a:r>
              <a:rPr lang="en-IE" dirty="0">
                <a:latin typeface="Josefin Sans" pitchFamily="2" charset="0"/>
              </a:rPr>
              <a:t> </a:t>
            </a:r>
            <a:r>
              <a:rPr lang="en-IE" dirty="0" err="1">
                <a:latin typeface="Josefin Sans" pitchFamily="2" charset="0"/>
              </a:rPr>
              <a:t>va</a:t>
            </a:r>
            <a:r>
              <a:rPr lang="en-IE" dirty="0">
                <a:latin typeface="Josefin Sans" pitchFamily="2" charset="0"/>
              </a:rPr>
              <a:t> </a:t>
            </a:r>
            <a:r>
              <a:rPr lang="en-IE" dirty="0" err="1">
                <a:latin typeface="Josefin Sans" pitchFamily="2" charset="0"/>
              </a:rPr>
              <a:t>más</a:t>
            </a:r>
            <a:r>
              <a:rPr lang="en-IE" dirty="0">
                <a:latin typeface="Josefin Sans" pitchFamily="2" charset="0"/>
              </a:rPr>
              <a:t> </a:t>
            </a:r>
            <a:r>
              <a:rPr lang="en-IE" dirty="0" err="1">
                <a:latin typeface="Josefin Sans" pitchFamily="2" charset="0"/>
              </a:rPr>
              <a:t>allá</a:t>
            </a:r>
            <a:r>
              <a:rPr lang="en-IE" dirty="0">
                <a:latin typeface="Josefin Sans" pitchFamily="2" charset="0"/>
              </a:rPr>
              <a:t> y se </a:t>
            </a:r>
            <a:r>
              <a:rPr lang="en-IE" dirty="0" err="1">
                <a:latin typeface="Josefin Sans" pitchFamily="2" charset="0"/>
              </a:rPr>
              <a:t>enfoca</a:t>
            </a:r>
            <a:r>
              <a:rPr lang="en-IE" dirty="0">
                <a:latin typeface="Josefin Sans" pitchFamily="2" charset="0"/>
              </a:rPr>
              <a:t> </a:t>
            </a:r>
            <a:r>
              <a:rPr lang="en-IE" dirty="0" err="1">
                <a:latin typeface="Josefin Sans" pitchFamily="2" charset="0"/>
              </a:rPr>
              <a:t>en</a:t>
            </a:r>
            <a:r>
              <a:rPr lang="en-IE" dirty="0">
                <a:latin typeface="Josefin Sans" pitchFamily="2" charset="0"/>
              </a:rPr>
              <a:t> las </a:t>
            </a:r>
            <a:r>
              <a:rPr lang="en-IE" dirty="0" err="1">
                <a:latin typeface="Josefin Sans" pitchFamily="2" charset="0"/>
              </a:rPr>
              <a:t>formas</a:t>
            </a:r>
            <a:r>
              <a:rPr lang="en-IE" dirty="0">
                <a:latin typeface="Josefin Sans" pitchFamily="2" charset="0"/>
              </a:rPr>
              <a:t> </a:t>
            </a:r>
            <a:r>
              <a:rPr lang="en-IE" dirty="0" err="1">
                <a:latin typeface="Josefin Sans" pitchFamily="2" charset="0"/>
              </a:rPr>
              <a:t>en</a:t>
            </a:r>
            <a:r>
              <a:rPr lang="en-IE" dirty="0">
                <a:latin typeface="Josefin Sans" pitchFamily="2" charset="0"/>
              </a:rPr>
              <a:t> las que la </a:t>
            </a:r>
            <a:r>
              <a:rPr lang="en-IE" dirty="0" err="1">
                <a:latin typeface="Josefin Sans" pitchFamily="2" charset="0"/>
              </a:rPr>
              <a:t>música</a:t>
            </a:r>
            <a:r>
              <a:rPr lang="en-IE" dirty="0">
                <a:latin typeface="Josefin Sans" pitchFamily="2" charset="0"/>
              </a:rPr>
              <a:t> </a:t>
            </a:r>
            <a:r>
              <a:rPr lang="en-IE" dirty="0" err="1">
                <a:latin typeface="Josefin Sans" pitchFamily="2" charset="0"/>
              </a:rPr>
              <a:t>puede</a:t>
            </a:r>
            <a:r>
              <a:rPr lang="en-IE" dirty="0">
                <a:latin typeface="Josefin Sans" pitchFamily="2" charset="0"/>
              </a:rPr>
              <a:t> construer </a:t>
            </a:r>
            <a:r>
              <a:rPr lang="en-IE" dirty="0" err="1">
                <a:latin typeface="Josefin Sans" pitchFamily="2" charset="0"/>
              </a:rPr>
              <a:t>puentes</a:t>
            </a:r>
            <a:r>
              <a:rPr lang="en-IE" dirty="0">
                <a:latin typeface="Josefin Sans" pitchFamily="2" charset="0"/>
              </a:rPr>
              <a:t> entre </a:t>
            </a:r>
            <a:r>
              <a:rPr lang="en-IE" dirty="0" err="1">
                <a:latin typeface="Josefin Sans" pitchFamily="2" charset="0"/>
              </a:rPr>
              <a:t>nosostros</a:t>
            </a:r>
            <a:r>
              <a:rPr lang="en-IE" dirty="0">
                <a:latin typeface="Josefin Sans" pitchFamily="2" charset="0"/>
              </a:rPr>
              <a:t>. </a:t>
            </a:r>
          </a:p>
          <a:p>
            <a:pPr algn="just"/>
            <a:endParaRPr lang="en-IE" dirty="0">
              <a:latin typeface="Josefin Sans" pitchFamily="2" charset="0"/>
            </a:endParaRPr>
          </a:p>
          <a:p>
            <a:pPr algn="just"/>
            <a:r>
              <a:rPr lang="en-IE" dirty="0">
                <a:latin typeface="Josefin Sans" pitchFamily="2" charset="0"/>
              </a:rPr>
              <a:t>Creative Community for Peace (“</a:t>
            </a:r>
            <a:r>
              <a:rPr lang="en-IE" dirty="0" err="1">
                <a:latin typeface="Josefin Sans" pitchFamily="2" charset="0"/>
              </a:rPr>
              <a:t>Creatividad</a:t>
            </a:r>
            <a:r>
              <a:rPr lang="en-IE" dirty="0">
                <a:latin typeface="Josefin Sans" pitchFamily="2" charset="0"/>
              </a:rPr>
              <a:t> </a:t>
            </a:r>
            <a:r>
              <a:rPr lang="en-IE" dirty="0" err="1">
                <a:latin typeface="Josefin Sans" pitchFamily="2" charset="0"/>
              </a:rPr>
              <a:t>Comunitaria</a:t>
            </a:r>
            <a:r>
              <a:rPr lang="en-IE" dirty="0">
                <a:latin typeface="Josefin Sans" pitchFamily="2" charset="0"/>
              </a:rPr>
              <a:t> </a:t>
            </a:r>
            <a:r>
              <a:rPr lang="en-IE" dirty="0" err="1">
                <a:latin typeface="Josefin Sans" pitchFamily="2" charset="0"/>
              </a:rPr>
              <a:t>por</a:t>
            </a:r>
            <a:r>
              <a:rPr lang="en-IE" dirty="0">
                <a:latin typeface="Josefin Sans" pitchFamily="2" charset="0"/>
              </a:rPr>
              <a:t> la Paz) ha </a:t>
            </a:r>
            <a:r>
              <a:rPr lang="en-IE" dirty="0" err="1">
                <a:latin typeface="Josefin Sans" pitchFamily="2" charset="0"/>
              </a:rPr>
              <a:t>escrito</a:t>
            </a:r>
            <a:r>
              <a:rPr lang="en-IE" dirty="0">
                <a:latin typeface="Josefin Sans" pitchFamily="2" charset="0"/>
              </a:rPr>
              <a:t> un blog </a:t>
            </a:r>
            <a:r>
              <a:rPr lang="en-IE" dirty="0" err="1">
                <a:latin typeface="Josefin Sans" pitchFamily="2" charset="0"/>
              </a:rPr>
              <a:t>en</a:t>
            </a:r>
            <a:r>
              <a:rPr lang="en-IE" dirty="0">
                <a:latin typeface="Josefin Sans" pitchFamily="2" charset="0"/>
              </a:rPr>
              <a:t> </a:t>
            </a:r>
            <a:r>
              <a:rPr lang="en-IE" dirty="0" err="1">
                <a:latin typeface="Josefin Sans" pitchFamily="2" charset="0"/>
              </a:rPr>
              <a:t>el</a:t>
            </a:r>
            <a:r>
              <a:rPr lang="en-IE" dirty="0">
                <a:latin typeface="Josefin Sans" pitchFamily="2" charset="0"/>
              </a:rPr>
              <a:t> que </a:t>
            </a:r>
            <a:r>
              <a:rPr lang="en-IE" dirty="0" err="1">
                <a:latin typeface="Josefin Sans" pitchFamily="2" charset="0"/>
              </a:rPr>
              <a:t>expone</a:t>
            </a:r>
            <a:r>
              <a:rPr lang="en-IE" dirty="0">
                <a:latin typeface="Josefin Sans" pitchFamily="2" charset="0"/>
              </a:rPr>
              <a:t> </a:t>
            </a:r>
            <a:r>
              <a:rPr lang="en-IE" dirty="0" err="1">
                <a:latin typeface="Josefin Sans" pitchFamily="2" charset="0"/>
              </a:rPr>
              <a:t>los</a:t>
            </a:r>
            <a:r>
              <a:rPr lang="en-IE" dirty="0">
                <a:latin typeface="Josefin Sans" pitchFamily="2" charset="0"/>
              </a:rPr>
              <a:t> </a:t>
            </a:r>
            <a:r>
              <a:rPr lang="en-IE" dirty="0" err="1">
                <a:latin typeface="Josefin Sans" pitchFamily="2" charset="0"/>
              </a:rPr>
              <a:t>tres</a:t>
            </a:r>
            <a:r>
              <a:rPr lang="en-IE" dirty="0">
                <a:latin typeface="Josefin Sans" pitchFamily="2" charset="0"/>
              </a:rPr>
              <a:t> </a:t>
            </a:r>
            <a:r>
              <a:rPr lang="en-IE" dirty="0" err="1">
                <a:latin typeface="Josefin Sans" pitchFamily="2" charset="0"/>
              </a:rPr>
              <a:t>caminos</a:t>
            </a:r>
            <a:r>
              <a:rPr lang="en-IE" dirty="0">
                <a:latin typeface="Josefin Sans" pitchFamily="2" charset="0"/>
              </a:rPr>
              <a:t> </a:t>
            </a:r>
            <a:r>
              <a:rPr lang="en-IE" dirty="0" err="1">
                <a:latin typeface="Josefin Sans" pitchFamily="2" charset="0"/>
              </a:rPr>
              <a:t>donde</a:t>
            </a:r>
            <a:r>
              <a:rPr lang="en-IE" dirty="0">
                <a:latin typeface="Josefin Sans" pitchFamily="2" charset="0"/>
              </a:rPr>
              <a:t> la </a:t>
            </a:r>
            <a:r>
              <a:rPr lang="en-IE" dirty="0" err="1">
                <a:latin typeface="Josefin Sans" pitchFamily="2" charset="0"/>
              </a:rPr>
              <a:t>música</a:t>
            </a:r>
            <a:r>
              <a:rPr lang="en-IE" dirty="0">
                <a:latin typeface="Josefin Sans" pitchFamily="2" charset="0"/>
              </a:rPr>
              <a:t> </a:t>
            </a:r>
            <a:r>
              <a:rPr lang="en-IE" dirty="0" err="1">
                <a:latin typeface="Josefin Sans" pitchFamily="2" charset="0"/>
              </a:rPr>
              <a:t>puede</a:t>
            </a:r>
            <a:r>
              <a:rPr lang="en-IE" dirty="0">
                <a:latin typeface="Josefin Sans" pitchFamily="2" charset="0"/>
              </a:rPr>
              <a:t> </a:t>
            </a:r>
            <a:r>
              <a:rPr lang="en-IE" dirty="0" err="1">
                <a:latin typeface="Josefin Sans" pitchFamily="2" charset="0"/>
              </a:rPr>
              <a:t>unir</a:t>
            </a:r>
            <a:r>
              <a:rPr lang="en-IE" dirty="0">
                <a:latin typeface="Josefin Sans" pitchFamily="2" charset="0"/>
              </a:rPr>
              <a:t> a las personas:</a:t>
            </a:r>
          </a:p>
          <a:p>
            <a:pPr algn="just"/>
            <a:endParaRPr lang="en-IE" dirty="0">
              <a:latin typeface="Josefin Sans" pitchFamily="2" charset="0"/>
            </a:endParaRPr>
          </a:p>
          <a:p>
            <a:pPr marL="142875" indent="-142875" algn="just">
              <a:buFont typeface="Arial" panose="020B0604020202020204" pitchFamily="34" charset="0"/>
              <a:buChar char="•"/>
            </a:pPr>
            <a:r>
              <a:rPr lang="es-ES" b="1" dirty="0">
                <a:latin typeface="Josefin Sans" pitchFamily="2" charset="0"/>
              </a:rPr>
              <a:t>La música es un vehículo para expresar y compartir emociones</a:t>
            </a:r>
          </a:p>
          <a:p>
            <a:pPr marL="142875" indent="-142875" algn="just">
              <a:buFont typeface="Arial" panose="020B0604020202020204" pitchFamily="34" charset="0"/>
              <a:buChar char="•"/>
            </a:pPr>
            <a:r>
              <a:rPr lang="es-ES" b="1" dirty="0">
                <a:latin typeface="Josefin Sans" pitchFamily="2" charset="0"/>
              </a:rPr>
              <a:t>La música permite que las personas se unan en torno a una experiencia</a:t>
            </a:r>
          </a:p>
          <a:p>
            <a:pPr marL="142875" indent="-142875" algn="just">
              <a:buFont typeface="Arial" panose="020B0604020202020204" pitchFamily="34" charset="0"/>
              <a:buChar char="•"/>
            </a:pPr>
            <a:r>
              <a:rPr lang="es-ES" b="1" dirty="0">
                <a:latin typeface="Josefin Sans" pitchFamily="2" charset="0"/>
              </a:rPr>
              <a:t>La música es un vehículo para compartir nuestra propia cultura y experimentar otras</a:t>
            </a:r>
            <a:endParaRPr lang="en-IE" dirty="0">
              <a:latin typeface="Josefin Sans" pitchFamily="2" charset="0"/>
            </a:endParaRPr>
          </a:p>
        </p:txBody>
      </p:sp>
      <p:sp>
        <p:nvSpPr>
          <p:cNvPr id="3" name="TextBox 2">
            <a:extLst>
              <a:ext uri="{FF2B5EF4-FFF2-40B4-BE49-F238E27FC236}">
                <a16:creationId xmlns:a16="http://schemas.microsoft.com/office/drawing/2014/main" id="{864F64AD-E034-3AB1-1383-E57C63FFFEDD}"/>
              </a:ext>
            </a:extLst>
          </p:cNvPr>
          <p:cNvSpPr txBox="1"/>
          <p:nvPr/>
        </p:nvSpPr>
        <p:spPr>
          <a:xfrm>
            <a:off x="221858" y="182880"/>
            <a:ext cx="9144000" cy="646331"/>
          </a:xfrm>
          <a:prstGeom prst="rect">
            <a:avLst/>
          </a:prstGeom>
          <a:solidFill>
            <a:srgbClr val="FFC652"/>
          </a:solidFill>
        </p:spPr>
        <p:txBody>
          <a:bodyPr wrap="square" rtlCol="0">
            <a:spAutoFit/>
          </a:bodyPr>
          <a:lstStyle/>
          <a:p>
            <a:r>
              <a:rPr lang="es-ES" sz="3600" b="1" dirty="0">
                <a:latin typeface="Amatic SC" panose="00000500000000000000" pitchFamily="2" charset="-79"/>
                <a:cs typeface="Amatic SC" panose="00000500000000000000" pitchFamily="2" charset="-79"/>
              </a:rPr>
              <a:t>La conexión entre la música y el bienestar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10371D7-2FEA-2524-2ADD-516395A1B306}"/>
              </a:ext>
            </a:extLst>
          </p:cNvPr>
          <p:cNvSpPr txBox="1"/>
          <p:nvPr/>
        </p:nvSpPr>
        <p:spPr>
          <a:xfrm>
            <a:off x="221858" y="6259810"/>
            <a:ext cx="10121022" cy="276999"/>
          </a:xfrm>
          <a:prstGeom prst="rect">
            <a:avLst/>
          </a:prstGeom>
          <a:noFill/>
        </p:spPr>
        <p:txBody>
          <a:bodyPr wrap="square">
            <a:spAutoFit/>
          </a:bodyPr>
          <a:lstStyle/>
          <a:p>
            <a:r>
              <a:rPr lang="en-IE" sz="1200" dirty="0">
                <a:solidFill>
                  <a:srgbClr val="FFC652"/>
                </a:solidFill>
                <a:latin typeface="Josefin Sans" pitchFamily="2" charset="0"/>
              </a:rPr>
              <a:t>Lee </a:t>
            </a:r>
            <a:r>
              <a:rPr lang="en-IE" sz="1200" dirty="0" err="1">
                <a:solidFill>
                  <a:srgbClr val="FFC652"/>
                </a:solidFill>
                <a:latin typeface="Josefin Sans" pitchFamily="2" charset="0"/>
              </a:rPr>
              <a:t>el</a:t>
            </a:r>
            <a:r>
              <a:rPr lang="en-IE" sz="1200" dirty="0">
                <a:solidFill>
                  <a:srgbClr val="FFC652"/>
                </a:solidFill>
                <a:latin typeface="Josefin Sans" pitchFamily="2" charset="0"/>
              </a:rPr>
              <a:t> </a:t>
            </a:r>
            <a:r>
              <a:rPr lang="en-IE" sz="1200" dirty="0" err="1">
                <a:solidFill>
                  <a:srgbClr val="FFC652"/>
                </a:solidFill>
                <a:latin typeface="Josefin Sans" pitchFamily="2" charset="0"/>
              </a:rPr>
              <a:t>capítulo</a:t>
            </a:r>
            <a:r>
              <a:rPr lang="en-IE" sz="1200" dirty="0">
                <a:solidFill>
                  <a:srgbClr val="FFC652"/>
                </a:solidFill>
                <a:latin typeface="Josefin Sans" pitchFamily="2" charset="0"/>
              </a:rPr>
              <a:t> </a:t>
            </a:r>
            <a:r>
              <a:rPr lang="en-IE" sz="1200" dirty="0" err="1">
                <a:solidFill>
                  <a:srgbClr val="FFC652"/>
                </a:solidFill>
                <a:latin typeface="Josefin Sans" pitchFamily="2" charset="0"/>
              </a:rPr>
              <a:t>entero</a:t>
            </a:r>
            <a:r>
              <a:rPr lang="en-IE" sz="1200" dirty="0">
                <a:solidFill>
                  <a:srgbClr val="FFC652"/>
                </a:solidFill>
                <a:latin typeface="Josefin Sans" pitchFamily="2" charset="0"/>
              </a:rPr>
              <a:t> </a:t>
            </a:r>
            <a:r>
              <a:rPr lang="en-IE" sz="1200" dirty="0" err="1">
                <a:solidFill>
                  <a:srgbClr val="FFC652"/>
                </a:solidFill>
                <a:latin typeface="Josefin Sans" pitchFamily="2" charset="0"/>
              </a:rPr>
              <a:t>aquí</a:t>
            </a:r>
            <a:r>
              <a:rPr lang="en-IE" sz="1200" dirty="0">
                <a:solidFill>
                  <a:srgbClr val="FFC652"/>
                </a:solidFill>
                <a:latin typeface="Josefin Sans" pitchFamily="2" charset="0"/>
              </a:rPr>
              <a:t>: </a:t>
            </a:r>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https://creativecommunityforpeaceblog.com/3-ways-music-brings-people-together/</a:t>
            </a:r>
            <a:r>
              <a:rPr lang="en-IE" sz="1200" dirty="0">
                <a:solidFill>
                  <a:srgbClr val="FFC652"/>
                </a:solidFill>
                <a:latin typeface="Josefin Sans" pitchFamily="2" charset="0"/>
              </a:rPr>
              <a:t> </a:t>
            </a:r>
          </a:p>
        </p:txBody>
      </p:sp>
    </p:spTree>
    <p:extLst>
      <p:ext uri="{BB962C8B-B14F-4D97-AF65-F5344CB8AC3E}">
        <p14:creationId xmlns:p14="http://schemas.microsoft.com/office/powerpoint/2010/main" val="4160999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287473-7AB8-C07C-B684-7F15EF4F4C7C}"/>
              </a:ext>
            </a:extLst>
          </p:cNvPr>
          <p:cNvSpPr>
            <a:spLocks noGrp="1"/>
          </p:cNvSpPr>
          <p:nvPr>
            <p:ph type="sldNum" sz="quarter" idx="12"/>
          </p:nvPr>
        </p:nvSpPr>
        <p:spPr/>
        <p:txBody>
          <a:bodyPr/>
          <a:lstStyle/>
          <a:p>
            <a:fld id="{48F63A3B-78C7-47BE-AE5E-E10140E04643}" type="slidenum">
              <a:rPr lang="en-US" smtClean="0"/>
              <a:t>45</a:t>
            </a:fld>
            <a:endParaRPr lang="en-US" dirty="0"/>
          </a:p>
        </p:txBody>
      </p:sp>
      <p:pic>
        <p:nvPicPr>
          <p:cNvPr id="4" name="Picture 3" descr="A group of people in a room&#10;&#10;Description automatically generated with low confidence">
            <a:extLst>
              <a:ext uri="{FF2B5EF4-FFF2-40B4-BE49-F238E27FC236}">
                <a16:creationId xmlns:a16="http://schemas.microsoft.com/office/drawing/2014/main" id="{EF43FE42-1B14-223F-0368-8BFD436BB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34" y="1249945"/>
            <a:ext cx="5820033" cy="5004487"/>
          </a:xfrm>
          <a:prstGeom prst="rect">
            <a:avLst/>
          </a:prstGeom>
        </p:spPr>
      </p:pic>
      <p:sp>
        <p:nvSpPr>
          <p:cNvPr id="5" name="TextBox 4">
            <a:extLst>
              <a:ext uri="{FF2B5EF4-FFF2-40B4-BE49-F238E27FC236}">
                <a16:creationId xmlns:a16="http://schemas.microsoft.com/office/drawing/2014/main" id="{7A099D81-B11F-9166-31F7-A2120E1DDDD3}"/>
              </a:ext>
            </a:extLst>
          </p:cNvPr>
          <p:cNvSpPr txBox="1"/>
          <p:nvPr/>
        </p:nvSpPr>
        <p:spPr>
          <a:xfrm>
            <a:off x="6429249" y="1237674"/>
            <a:ext cx="5531099" cy="5016758"/>
          </a:xfrm>
          <a:prstGeom prst="rect">
            <a:avLst/>
          </a:prstGeom>
          <a:noFill/>
        </p:spPr>
        <p:txBody>
          <a:bodyPr wrap="square" rtlCol="0">
            <a:spAutoFit/>
          </a:bodyPr>
          <a:lstStyle/>
          <a:p>
            <a:pPr algn="just"/>
            <a:r>
              <a:rPr lang="en-US" sz="2000" dirty="0">
                <a:solidFill>
                  <a:srgbClr val="141414"/>
                </a:solidFill>
                <a:latin typeface="Josefin Sans" pitchFamily="2" charset="0"/>
              </a:rPr>
              <a:t>Durante 3 días, </a:t>
            </a:r>
            <a:r>
              <a:rPr lang="en-US" sz="2000" dirty="0" err="1">
                <a:solidFill>
                  <a:srgbClr val="141414"/>
                </a:solidFill>
                <a:latin typeface="Josefin Sans" pitchFamily="2" charset="0"/>
              </a:rPr>
              <a:t>el</a:t>
            </a:r>
            <a:r>
              <a:rPr lang="en-US" sz="2000" dirty="0">
                <a:solidFill>
                  <a:srgbClr val="141414"/>
                </a:solidFill>
                <a:latin typeface="Josefin Sans" pitchFamily="2" charset="0"/>
              </a:rPr>
              <a:t> EHPAD (Establishment of Accommodation for Elderly Dependents, “</a:t>
            </a:r>
            <a:r>
              <a:rPr lang="es-ES" sz="2000" dirty="0">
                <a:solidFill>
                  <a:srgbClr val="141414"/>
                </a:solidFill>
                <a:latin typeface="Josefin Sans" pitchFamily="2" charset="0"/>
              </a:rPr>
              <a:t>Alojamiento para personas mayores dependientes”</a:t>
            </a:r>
            <a:r>
              <a:rPr lang="en-US" sz="2000" dirty="0">
                <a:solidFill>
                  <a:srgbClr val="141414"/>
                </a:solidFill>
                <a:latin typeface="Josefin Sans" pitchFamily="2" charset="0"/>
              </a:rPr>
              <a:t>) de </a:t>
            </a:r>
            <a:r>
              <a:rPr lang="en-US" sz="2000" dirty="0" err="1">
                <a:solidFill>
                  <a:srgbClr val="141414"/>
                </a:solidFill>
                <a:latin typeface="Josefin Sans" pitchFamily="2" charset="0"/>
              </a:rPr>
              <a:t>Cerizay</a:t>
            </a:r>
            <a:r>
              <a:rPr lang="en-US" sz="2000" dirty="0">
                <a:solidFill>
                  <a:srgbClr val="141414"/>
                </a:solidFill>
                <a:latin typeface="Josefin Sans" pitchFamily="2" charset="0"/>
              </a:rPr>
              <a:t> La </a:t>
            </a:r>
            <a:r>
              <a:rPr lang="en-US" sz="2000" dirty="0" err="1">
                <a:solidFill>
                  <a:srgbClr val="141414"/>
                </a:solidFill>
                <a:latin typeface="Josefin Sans" pitchFamily="2" charset="0"/>
              </a:rPr>
              <a:t>Cressonnière</a:t>
            </a:r>
            <a:r>
              <a:rPr lang="en-US" sz="2000" dirty="0">
                <a:solidFill>
                  <a:srgbClr val="141414"/>
                </a:solidFill>
                <a:latin typeface="Josefin Sans" pitchFamily="2" charset="0"/>
              </a:rPr>
              <a:t> </a:t>
            </a:r>
            <a:r>
              <a:rPr lang="en-US" sz="2000" dirty="0" err="1">
                <a:solidFill>
                  <a:srgbClr val="141414"/>
                </a:solidFill>
                <a:latin typeface="Josefin Sans" pitchFamily="2" charset="0"/>
              </a:rPr>
              <a:t>recibe</a:t>
            </a:r>
            <a:r>
              <a:rPr lang="en-US" sz="2000" dirty="0">
                <a:solidFill>
                  <a:srgbClr val="141414"/>
                </a:solidFill>
                <a:latin typeface="Josefin Sans" pitchFamily="2" charset="0"/>
              </a:rPr>
              <a:t> al </a:t>
            </a:r>
            <a:r>
              <a:rPr lang="en-US" sz="2000" dirty="0" err="1">
                <a:solidFill>
                  <a:srgbClr val="141414"/>
                </a:solidFill>
                <a:latin typeface="Josefin Sans" pitchFamily="2" charset="0"/>
              </a:rPr>
              <a:t>equipo</a:t>
            </a:r>
            <a:r>
              <a:rPr lang="en-US" sz="2000" dirty="0">
                <a:solidFill>
                  <a:srgbClr val="141414"/>
                </a:solidFill>
                <a:latin typeface="Josefin Sans" pitchFamily="2" charset="0"/>
              </a:rPr>
              <a:t> de "Grand Tour de Valse“. Un </a:t>
            </a:r>
            <a:r>
              <a:rPr lang="en-US" sz="2000" dirty="0" err="1">
                <a:solidFill>
                  <a:srgbClr val="141414"/>
                </a:solidFill>
                <a:latin typeface="Josefin Sans" pitchFamily="2" charset="0"/>
              </a:rPr>
              <a:t>projecto</a:t>
            </a:r>
            <a:r>
              <a:rPr lang="en-US" sz="2000" dirty="0">
                <a:solidFill>
                  <a:srgbClr val="141414"/>
                </a:solidFill>
                <a:latin typeface="Josefin Sans" pitchFamily="2" charset="0"/>
              </a:rPr>
              <a:t> musical </a:t>
            </a:r>
            <a:r>
              <a:rPr lang="en-US" sz="2000" dirty="0" err="1">
                <a:solidFill>
                  <a:srgbClr val="141414"/>
                </a:solidFill>
                <a:latin typeface="Josefin Sans" pitchFamily="2" charset="0"/>
              </a:rPr>
              <a:t>iniciado</a:t>
            </a:r>
            <a:r>
              <a:rPr lang="en-US" sz="2000" dirty="0">
                <a:solidFill>
                  <a:srgbClr val="141414"/>
                </a:solidFill>
                <a:latin typeface="Josefin Sans" pitchFamily="2" charset="0"/>
              </a:rPr>
              <a:t> </a:t>
            </a:r>
            <a:r>
              <a:rPr lang="en-US" sz="2000" dirty="0" err="1">
                <a:solidFill>
                  <a:srgbClr val="141414"/>
                </a:solidFill>
                <a:latin typeface="Josefin Sans" pitchFamily="2" charset="0"/>
              </a:rPr>
              <a:t>por</a:t>
            </a:r>
            <a:r>
              <a:rPr lang="en-US" sz="2000" dirty="0">
                <a:solidFill>
                  <a:srgbClr val="141414"/>
                </a:solidFill>
                <a:latin typeface="Josefin Sans" pitchFamily="2" charset="0"/>
              </a:rPr>
              <a:t> </a:t>
            </a:r>
            <a:r>
              <a:rPr lang="en-US" sz="2000" dirty="0" err="1">
                <a:solidFill>
                  <a:srgbClr val="141414"/>
                </a:solidFill>
                <a:latin typeface="Josefin Sans" pitchFamily="2" charset="0"/>
              </a:rPr>
              <a:t>Aléa</a:t>
            </a:r>
            <a:r>
              <a:rPr lang="en-US" sz="2000" dirty="0">
                <a:solidFill>
                  <a:srgbClr val="141414"/>
                </a:solidFill>
                <a:latin typeface="Josefin Sans" pitchFamily="2" charset="0"/>
              </a:rPr>
              <a:t> </a:t>
            </a:r>
            <a:r>
              <a:rPr lang="en-US" sz="2000" dirty="0" err="1">
                <a:solidFill>
                  <a:srgbClr val="141414"/>
                </a:solidFill>
                <a:latin typeface="Josefin Sans" pitchFamily="2" charset="0"/>
              </a:rPr>
              <a:t>Citta</a:t>
            </a:r>
            <a:r>
              <a:rPr lang="en-US" sz="2000" dirty="0">
                <a:solidFill>
                  <a:srgbClr val="141414"/>
                </a:solidFill>
                <a:latin typeface="Josefin Sans" pitchFamily="2" charset="0"/>
              </a:rPr>
              <a:t> Company, </a:t>
            </a:r>
            <a:r>
              <a:rPr lang="es-ES" sz="2000" dirty="0">
                <a:solidFill>
                  <a:srgbClr val="141414"/>
                </a:solidFill>
                <a:latin typeface="Josefin Sans" pitchFamily="2" charset="0"/>
              </a:rPr>
              <a:t>como una extensión del compañerismo con la asociación </a:t>
            </a:r>
            <a:r>
              <a:rPr lang="es-ES" sz="2000" dirty="0" err="1">
                <a:solidFill>
                  <a:srgbClr val="141414"/>
                </a:solidFill>
                <a:latin typeface="Josefin Sans" pitchFamily="2" charset="0"/>
              </a:rPr>
              <a:t>Voix</a:t>
            </a:r>
            <a:r>
              <a:rPr lang="es-ES" sz="2000" dirty="0">
                <a:solidFill>
                  <a:srgbClr val="141414"/>
                </a:solidFill>
                <a:latin typeface="Josefin Sans" pitchFamily="2" charset="0"/>
              </a:rPr>
              <a:t> &amp; </a:t>
            </a:r>
            <a:r>
              <a:rPr lang="es-ES" sz="2000" dirty="0" err="1">
                <a:solidFill>
                  <a:srgbClr val="141414"/>
                </a:solidFill>
                <a:latin typeface="Josefin Sans" pitchFamily="2" charset="0"/>
              </a:rPr>
              <a:t>Danses</a:t>
            </a:r>
            <a:r>
              <a:rPr lang="es-ES" sz="2000" dirty="0">
                <a:solidFill>
                  <a:srgbClr val="141414"/>
                </a:solidFill>
                <a:latin typeface="Josefin Sans" pitchFamily="2" charset="0"/>
              </a:rPr>
              <a:t>.</a:t>
            </a:r>
          </a:p>
          <a:p>
            <a:pPr algn="just"/>
            <a:r>
              <a:rPr lang="es-ES" sz="2000" dirty="0">
                <a:solidFill>
                  <a:srgbClr val="141414"/>
                </a:solidFill>
                <a:latin typeface="Josefin Sans" pitchFamily="2" charset="0"/>
              </a:rPr>
              <a:t>Este proyecto forma parte del enfoque que vincula la cultura y la salud llevado a cabo por la asociación </a:t>
            </a:r>
            <a:r>
              <a:rPr lang="es-ES" sz="2000" dirty="0" err="1">
                <a:solidFill>
                  <a:srgbClr val="141414"/>
                </a:solidFill>
                <a:latin typeface="Josefin Sans" pitchFamily="2" charset="0"/>
              </a:rPr>
              <a:t>Voix</a:t>
            </a:r>
            <a:r>
              <a:rPr lang="es-ES" sz="2000" dirty="0">
                <a:solidFill>
                  <a:srgbClr val="141414"/>
                </a:solidFill>
                <a:latin typeface="Josefin Sans" pitchFamily="2" charset="0"/>
              </a:rPr>
              <a:t> &amp; </a:t>
            </a:r>
            <a:r>
              <a:rPr lang="es-ES" sz="2000" dirty="0" err="1">
                <a:solidFill>
                  <a:srgbClr val="141414"/>
                </a:solidFill>
                <a:latin typeface="Josefin Sans" pitchFamily="2" charset="0"/>
              </a:rPr>
              <a:t>Danses</a:t>
            </a:r>
            <a:r>
              <a:rPr lang="es-ES" sz="2000" dirty="0">
                <a:solidFill>
                  <a:srgbClr val="141414"/>
                </a:solidFill>
                <a:latin typeface="Josefin Sans" pitchFamily="2" charset="0"/>
              </a:rPr>
              <a:t> y recibe el apoyo de la </a:t>
            </a:r>
            <a:r>
              <a:rPr lang="es-ES" sz="2000" dirty="0" err="1">
                <a:solidFill>
                  <a:srgbClr val="141414"/>
                </a:solidFill>
                <a:latin typeface="Josefin Sans" pitchFamily="2" charset="0"/>
              </a:rPr>
              <a:t>Conférence</a:t>
            </a:r>
            <a:r>
              <a:rPr lang="es-ES" sz="2000" dirty="0">
                <a:solidFill>
                  <a:srgbClr val="141414"/>
                </a:solidFill>
                <a:latin typeface="Josefin Sans" pitchFamily="2" charset="0"/>
              </a:rPr>
              <a:t> des </a:t>
            </a:r>
            <a:r>
              <a:rPr lang="es-ES" sz="2000" dirty="0" err="1">
                <a:solidFill>
                  <a:srgbClr val="141414"/>
                </a:solidFill>
                <a:latin typeface="Josefin Sans" pitchFamily="2" charset="0"/>
              </a:rPr>
              <a:t>financiers</a:t>
            </a:r>
            <a:r>
              <a:rPr lang="es-ES" sz="2000" dirty="0">
                <a:solidFill>
                  <a:srgbClr val="141414"/>
                </a:solidFill>
                <a:latin typeface="Josefin Sans" pitchFamily="2" charset="0"/>
              </a:rPr>
              <a:t>, la Agglo2B y la DRAC a través del contrato de acción territorial de educación artística y cultural.</a:t>
            </a:r>
            <a:endParaRPr lang="en-IE" dirty="0">
              <a:latin typeface="Josefin Sans" pitchFamily="2" charset="0"/>
            </a:endParaRPr>
          </a:p>
        </p:txBody>
      </p:sp>
      <p:sp>
        <p:nvSpPr>
          <p:cNvPr id="3" name="TextBox 2">
            <a:extLst>
              <a:ext uri="{FF2B5EF4-FFF2-40B4-BE49-F238E27FC236}">
                <a16:creationId xmlns:a16="http://schemas.microsoft.com/office/drawing/2014/main" id="{0B49AC74-04DF-CC20-5BB5-102C4A55948D}"/>
              </a:ext>
            </a:extLst>
          </p:cNvPr>
          <p:cNvSpPr txBox="1"/>
          <p:nvPr/>
        </p:nvSpPr>
        <p:spPr>
          <a:xfrm>
            <a:off x="-1" y="195943"/>
            <a:ext cx="9650027"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Estudio</a:t>
            </a:r>
            <a:r>
              <a:rPr lang="en-US" sz="3600" b="1" dirty="0">
                <a:latin typeface="Amatic SC" panose="00000500000000000000" pitchFamily="2" charset="-79"/>
                <a:cs typeface="Amatic SC" panose="00000500000000000000" pitchFamily="2" charset="-79"/>
              </a:rPr>
              <a:t> de </a:t>
            </a:r>
            <a:r>
              <a:rPr lang="en-US" sz="3600" b="1" dirty="0" err="1">
                <a:latin typeface="Amatic SC" panose="00000500000000000000" pitchFamily="2" charset="-79"/>
                <a:cs typeface="Amatic SC" panose="00000500000000000000" pitchFamily="2" charset="-79"/>
              </a:rPr>
              <a:t>casos</a:t>
            </a:r>
            <a:r>
              <a:rPr lang="en-US" sz="3600" b="1" dirty="0">
                <a:latin typeface="Amatic SC" panose="00000500000000000000" pitchFamily="2" charset="-79"/>
                <a:cs typeface="Amatic SC" panose="00000500000000000000" pitchFamily="2" charset="-79"/>
              </a:rPr>
              <a:t>– </a:t>
            </a:r>
            <a:r>
              <a:rPr lang="es-ES" sz="3600" b="1" dirty="0">
                <a:latin typeface="Amatic SC" panose="00000500000000000000" pitchFamily="2" charset="-79"/>
                <a:cs typeface="Amatic SC" panose="00000500000000000000" pitchFamily="2" charset="-79"/>
              </a:rPr>
              <a:t>El Gran Tour del Vals 3 días de residencia artística</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69BF05EE-97D9-0338-8E01-8ADEBC40B89E}"/>
              </a:ext>
            </a:extLst>
          </p:cNvPr>
          <p:cNvSpPr txBox="1"/>
          <p:nvPr/>
        </p:nvSpPr>
        <p:spPr>
          <a:xfrm>
            <a:off x="375134" y="6259810"/>
            <a:ext cx="6187440" cy="461665"/>
          </a:xfrm>
          <a:prstGeom prst="rect">
            <a:avLst/>
          </a:prstGeom>
          <a:noFill/>
        </p:spPr>
        <p:txBody>
          <a:bodyPr wrap="square">
            <a:spAutoFit/>
          </a:bodyPr>
          <a:lstStyle/>
          <a:p>
            <a:r>
              <a:rPr lang="en-US"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a:t>
            </a:r>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https://culture-sante-aquitaine.com/vos-projets/le-grand-tour-de-valse-cie-alea-citta-association-voix-danses-212/</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3122257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362999-4F23-CC07-8830-9F9D023C2B43}"/>
              </a:ext>
            </a:extLst>
          </p:cNvPr>
          <p:cNvSpPr>
            <a:spLocks noGrp="1"/>
          </p:cNvSpPr>
          <p:nvPr>
            <p:ph type="sldNum" sz="quarter" idx="12"/>
          </p:nvPr>
        </p:nvSpPr>
        <p:spPr/>
        <p:txBody>
          <a:bodyPr/>
          <a:lstStyle/>
          <a:p>
            <a:fld id="{48F63A3B-78C7-47BE-AE5E-E10140E04643}" type="slidenum">
              <a:rPr lang="en-US" smtClean="0"/>
              <a:t>46</a:t>
            </a:fld>
            <a:endParaRPr lang="en-US" dirty="0"/>
          </a:p>
        </p:txBody>
      </p:sp>
      <p:sp>
        <p:nvSpPr>
          <p:cNvPr id="3" name="TextBox 2">
            <a:extLst>
              <a:ext uri="{FF2B5EF4-FFF2-40B4-BE49-F238E27FC236}">
                <a16:creationId xmlns:a16="http://schemas.microsoft.com/office/drawing/2014/main" id="{B12E4E12-7205-027C-542F-464768C3897F}"/>
              </a:ext>
            </a:extLst>
          </p:cNvPr>
          <p:cNvSpPr txBox="1"/>
          <p:nvPr/>
        </p:nvSpPr>
        <p:spPr>
          <a:xfrm>
            <a:off x="166524" y="1124048"/>
            <a:ext cx="5743637" cy="5016758"/>
          </a:xfrm>
          <a:prstGeom prst="rect">
            <a:avLst/>
          </a:prstGeom>
          <a:noFill/>
        </p:spPr>
        <p:txBody>
          <a:bodyPr wrap="square" rtlCol="0">
            <a:spAutoFit/>
          </a:bodyPr>
          <a:lstStyle/>
          <a:p>
            <a:pPr algn="ctr"/>
            <a:r>
              <a:rPr lang="en-US" sz="2000" dirty="0">
                <a:solidFill>
                  <a:srgbClr val="000000"/>
                </a:solidFill>
                <a:latin typeface="Josefin Sans" pitchFamily="2" charset="0"/>
              </a:rPr>
              <a:t>Earthsong Camps </a:t>
            </a:r>
            <a:r>
              <a:rPr lang="en-US" sz="2000" dirty="0" err="1">
                <a:solidFill>
                  <a:srgbClr val="000000"/>
                </a:solidFill>
                <a:latin typeface="Josefin Sans" pitchFamily="2" charset="0"/>
              </a:rPr>
              <a:t>tiene</a:t>
            </a:r>
            <a:r>
              <a:rPr lang="en-US" sz="2000" dirty="0">
                <a:solidFill>
                  <a:srgbClr val="000000"/>
                </a:solidFill>
                <a:latin typeface="Josefin Sans" pitchFamily="2" charset="0"/>
              </a:rPr>
              <a:t> </a:t>
            </a:r>
            <a:r>
              <a:rPr lang="en-US" sz="2000" dirty="0" err="1">
                <a:solidFill>
                  <a:srgbClr val="000000"/>
                </a:solidFill>
                <a:latin typeface="Josefin Sans" pitchFamily="2" charset="0"/>
              </a:rPr>
              <a:t>como</a:t>
            </a:r>
            <a:r>
              <a:rPr lang="en-US" sz="2000" dirty="0">
                <a:solidFill>
                  <a:srgbClr val="000000"/>
                </a:solidFill>
                <a:latin typeface="Josefin Sans" pitchFamily="2" charset="0"/>
              </a:rPr>
              <a:t> </a:t>
            </a:r>
            <a:r>
              <a:rPr lang="en-US" sz="2000" dirty="0" err="1">
                <a:solidFill>
                  <a:srgbClr val="000000"/>
                </a:solidFill>
                <a:latin typeface="Josefin Sans" pitchFamily="2" charset="0"/>
              </a:rPr>
              <a:t>objetivo</a:t>
            </a:r>
            <a:r>
              <a:rPr lang="en-US" sz="2000" dirty="0">
                <a:solidFill>
                  <a:srgbClr val="000000"/>
                </a:solidFill>
                <a:latin typeface="Josefin Sans" pitchFamily="2" charset="0"/>
              </a:rPr>
              <a:t> </a:t>
            </a:r>
            <a:r>
              <a:rPr lang="en-US" sz="2000" dirty="0" err="1">
                <a:solidFill>
                  <a:srgbClr val="000000"/>
                </a:solidFill>
                <a:latin typeface="Josefin Sans" pitchFamily="2" charset="0"/>
              </a:rPr>
              <a:t>crear</a:t>
            </a:r>
            <a:r>
              <a:rPr lang="en-US" sz="2000" dirty="0">
                <a:solidFill>
                  <a:srgbClr val="000000"/>
                </a:solidFill>
                <a:latin typeface="Josefin Sans" pitchFamily="2" charset="0"/>
              </a:rPr>
              <a:t> un </a:t>
            </a:r>
            <a:r>
              <a:rPr lang="en-US" sz="2000" dirty="0" err="1">
                <a:solidFill>
                  <a:srgbClr val="000000"/>
                </a:solidFill>
                <a:latin typeface="Josefin Sans" pitchFamily="2" charset="0"/>
              </a:rPr>
              <a:t>entorno</a:t>
            </a:r>
            <a:r>
              <a:rPr lang="en-US" sz="2000" dirty="0">
                <a:solidFill>
                  <a:srgbClr val="000000"/>
                </a:solidFill>
                <a:latin typeface="Josefin Sans" pitchFamily="2" charset="0"/>
              </a:rPr>
              <a:t> que </a:t>
            </a:r>
            <a:r>
              <a:rPr lang="en-US" sz="2000" dirty="0" err="1">
                <a:solidFill>
                  <a:srgbClr val="000000"/>
                </a:solidFill>
                <a:latin typeface="Josefin Sans" pitchFamily="2" charset="0"/>
              </a:rPr>
              <a:t>permita</a:t>
            </a:r>
            <a:r>
              <a:rPr lang="en-US" sz="2000" dirty="0">
                <a:solidFill>
                  <a:srgbClr val="000000"/>
                </a:solidFill>
                <a:latin typeface="Josefin Sans" pitchFamily="2" charset="0"/>
              </a:rPr>
              <a:t> a las personas </a:t>
            </a:r>
            <a:r>
              <a:rPr lang="en-US" sz="2000" dirty="0" err="1">
                <a:solidFill>
                  <a:srgbClr val="000000"/>
                </a:solidFill>
                <a:latin typeface="Josefin Sans" pitchFamily="2" charset="0"/>
              </a:rPr>
              <a:t>conectar</a:t>
            </a:r>
            <a:r>
              <a:rPr lang="en-US" sz="2000" dirty="0">
                <a:solidFill>
                  <a:srgbClr val="000000"/>
                </a:solidFill>
                <a:latin typeface="Josefin Sans" pitchFamily="2" charset="0"/>
              </a:rPr>
              <a:t> </a:t>
            </a:r>
            <a:r>
              <a:rPr lang="en-US" sz="2000" dirty="0" err="1">
                <a:solidFill>
                  <a:srgbClr val="000000"/>
                </a:solidFill>
                <a:latin typeface="Josefin Sans" pitchFamily="2" charset="0"/>
              </a:rPr>
              <a:t>consigo</a:t>
            </a:r>
            <a:r>
              <a:rPr lang="en-US" sz="2000" dirty="0">
                <a:solidFill>
                  <a:srgbClr val="000000"/>
                </a:solidFill>
                <a:latin typeface="Josefin Sans" pitchFamily="2" charset="0"/>
              </a:rPr>
              <a:t> </a:t>
            </a:r>
            <a:r>
              <a:rPr lang="en-US" sz="2000" dirty="0" err="1">
                <a:solidFill>
                  <a:srgbClr val="000000"/>
                </a:solidFill>
                <a:latin typeface="Josefin Sans" pitchFamily="2" charset="0"/>
              </a:rPr>
              <a:t>mismos</a:t>
            </a:r>
            <a:r>
              <a:rPr lang="en-US" sz="2000" dirty="0">
                <a:solidFill>
                  <a:srgbClr val="000000"/>
                </a:solidFill>
                <a:latin typeface="Josefin Sans" pitchFamily="2" charset="0"/>
              </a:rPr>
              <a:t> y </a:t>
            </a:r>
            <a:r>
              <a:rPr lang="en-US" sz="2000" dirty="0" err="1">
                <a:solidFill>
                  <a:srgbClr val="000000"/>
                </a:solidFill>
                <a:latin typeface="Josefin Sans" pitchFamily="2" charset="0"/>
              </a:rPr>
              <a:t>el</a:t>
            </a:r>
            <a:r>
              <a:rPr lang="en-US" sz="2000" dirty="0">
                <a:solidFill>
                  <a:srgbClr val="000000"/>
                </a:solidFill>
                <a:latin typeface="Josefin Sans" pitchFamily="2" charset="0"/>
              </a:rPr>
              <a:t> resto </a:t>
            </a:r>
            <a:r>
              <a:rPr lang="en-US" sz="2000" dirty="0" err="1">
                <a:solidFill>
                  <a:srgbClr val="000000"/>
                </a:solidFill>
                <a:latin typeface="Josefin Sans" pitchFamily="2" charset="0"/>
              </a:rPr>
              <a:t>en</a:t>
            </a:r>
            <a:r>
              <a:rPr lang="en-US" sz="2000" dirty="0">
                <a:solidFill>
                  <a:srgbClr val="000000"/>
                </a:solidFill>
                <a:latin typeface="Josefin Sans" pitchFamily="2" charset="0"/>
              </a:rPr>
              <a:t> un </a:t>
            </a:r>
            <a:r>
              <a:rPr lang="en-US" sz="2000" dirty="0" err="1">
                <a:solidFill>
                  <a:srgbClr val="000000"/>
                </a:solidFill>
                <a:latin typeface="Josefin Sans" pitchFamily="2" charset="0"/>
              </a:rPr>
              <a:t>camino</a:t>
            </a:r>
            <a:r>
              <a:rPr lang="en-US" sz="2000" dirty="0">
                <a:solidFill>
                  <a:srgbClr val="000000"/>
                </a:solidFill>
                <a:latin typeface="Josefin Sans" pitchFamily="2" charset="0"/>
              </a:rPr>
              <a:t> de </a:t>
            </a:r>
            <a:r>
              <a:rPr lang="en-US" sz="2000" dirty="0" err="1">
                <a:solidFill>
                  <a:srgbClr val="000000"/>
                </a:solidFill>
                <a:latin typeface="Josefin Sans" pitchFamily="2" charset="0"/>
              </a:rPr>
              <a:t>postividad</a:t>
            </a:r>
            <a:r>
              <a:rPr lang="en-US" sz="2000" dirty="0">
                <a:solidFill>
                  <a:srgbClr val="000000"/>
                </a:solidFill>
                <a:latin typeface="Josefin Sans" pitchFamily="2" charset="0"/>
              </a:rPr>
              <a:t> </a:t>
            </a:r>
            <a:r>
              <a:rPr lang="en-US" sz="2000" dirty="0" err="1">
                <a:solidFill>
                  <a:srgbClr val="000000"/>
                </a:solidFill>
                <a:latin typeface="Josefin Sans" pitchFamily="2" charset="0"/>
              </a:rPr>
              <a:t>mediante</a:t>
            </a:r>
            <a:r>
              <a:rPr lang="en-US" sz="2000" dirty="0">
                <a:solidFill>
                  <a:srgbClr val="000000"/>
                </a:solidFill>
                <a:latin typeface="Josefin Sans" pitchFamily="2" charset="0"/>
              </a:rPr>
              <a:t> </a:t>
            </a:r>
            <a:r>
              <a:rPr lang="en-US" sz="2000" dirty="0" err="1">
                <a:solidFill>
                  <a:srgbClr val="000000"/>
                </a:solidFill>
                <a:latin typeface="Josefin Sans" pitchFamily="2" charset="0"/>
              </a:rPr>
              <a:t>el</a:t>
            </a:r>
            <a:r>
              <a:rPr lang="en-US" sz="2000" dirty="0">
                <a:solidFill>
                  <a:srgbClr val="000000"/>
                </a:solidFill>
                <a:latin typeface="Josefin Sans" pitchFamily="2" charset="0"/>
              </a:rPr>
              <a:t> </a:t>
            </a:r>
            <a:r>
              <a:rPr lang="en-US" sz="2000" dirty="0" err="1">
                <a:solidFill>
                  <a:srgbClr val="000000"/>
                </a:solidFill>
                <a:latin typeface="Josefin Sans" pitchFamily="2" charset="0"/>
              </a:rPr>
              <a:t>intercambio</a:t>
            </a:r>
            <a:r>
              <a:rPr lang="en-US" sz="2000" dirty="0">
                <a:solidFill>
                  <a:srgbClr val="000000"/>
                </a:solidFill>
                <a:latin typeface="Josefin Sans" pitchFamily="2" charset="0"/>
              </a:rPr>
              <a:t> de </a:t>
            </a:r>
            <a:r>
              <a:rPr lang="en-US" sz="2000" dirty="0" err="1">
                <a:solidFill>
                  <a:srgbClr val="000000"/>
                </a:solidFill>
                <a:latin typeface="Josefin Sans" pitchFamily="2" charset="0"/>
              </a:rPr>
              <a:t>música</a:t>
            </a:r>
            <a:r>
              <a:rPr lang="en-US" sz="2000" dirty="0">
                <a:solidFill>
                  <a:srgbClr val="000000"/>
                </a:solidFill>
                <a:latin typeface="Josefin Sans" pitchFamily="2" charset="0"/>
              </a:rPr>
              <a:t>, </a:t>
            </a:r>
            <a:r>
              <a:rPr lang="en-US" sz="2000" dirty="0" err="1">
                <a:solidFill>
                  <a:srgbClr val="000000"/>
                </a:solidFill>
                <a:latin typeface="Josefin Sans" pitchFamily="2" charset="0"/>
              </a:rPr>
              <a:t>movimientos</a:t>
            </a:r>
            <a:r>
              <a:rPr lang="en-US" sz="2000" dirty="0">
                <a:solidFill>
                  <a:srgbClr val="000000"/>
                </a:solidFill>
                <a:latin typeface="Josefin Sans" pitchFamily="2" charset="0"/>
              </a:rPr>
              <a:t>, </a:t>
            </a:r>
            <a:r>
              <a:rPr lang="es-ES" sz="2000" dirty="0">
                <a:solidFill>
                  <a:srgbClr val="000000"/>
                </a:solidFill>
                <a:latin typeface="Josefin Sans" pitchFamily="2" charset="0"/>
              </a:rPr>
              <a:t>sabiduría nueva y antigua y opciones de estilo de vida saludable. </a:t>
            </a:r>
            <a:r>
              <a:rPr lang="en-US" sz="2000" dirty="0">
                <a:solidFill>
                  <a:srgbClr val="000000"/>
                </a:solidFill>
                <a:latin typeface="Josefin Sans" pitchFamily="2" charset="0"/>
              </a:rPr>
              <a:t>Earthsong Camps </a:t>
            </a:r>
            <a:r>
              <a:rPr lang="en-US" sz="2000" dirty="0" err="1">
                <a:solidFill>
                  <a:srgbClr val="000000"/>
                </a:solidFill>
                <a:latin typeface="Josefin Sans" pitchFamily="2" charset="0"/>
              </a:rPr>
              <a:t>motivan</a:t>
            </a:r>
            <a:r>
              <a:rPr lang="en-US" sz="2000" dirty="0">
                <a:solidFill>
                  <a:srgbClr val="000000"/>
                </a:solidFill>
                <a:latin typeface="Josefin Sans" pitchFamily="2" charset="0"/>
              </a:rPr>
              <a:t> a </a:t>
            </a:r>
            <a:r>
              <a:rPr lang="en-US" sz="2000" dirty="0" err="1">
                <a:solidFill>
                  <a:srgbClr val="000000"/>
                </a:solidFill>
                <a:latin typeface="Josefin Sans" pitchFamily="2" charset="0"/>
              </a:rPr>
              <a:t>sentir</a:t>
            </a:r>
            <a:r>
              <a:rPr lang="en-US" sz="2000" dirty="0">
                <a:solidFill>
                  <a:srgbClr val="000000"/>
                </a:solidFill>
                <a:latin typeface="Josefin Sans" pitchFamily="2" charset="0"/>
              </a:rPr>
              <a:t> la </a:t>
            </a:r>
            <a:r>
              <a:rPr lang="en-US" sz="2000" dirty="0" err="1">
                <a:solidFill>
                  <a:srgbClr val="000000"/>
                </a:solidFill>
                <a:latin typeface="Josefin Sans" pitchFamily="2" charset="0"/>
              </a:rPr>
              <a:t>naturaleza</a:t>
            </a:r>
            <a:r>
              <a:rPr lang="en-US" sz="2000" dirty="0">
                <a:solidFill>
                  <a:srgbClr val="000000"/>
                </a:solidFill>
                <a:latin typeface="Josefin Sans" pitchFamily="2" charset="0"/>
              </a:rPr>
              <a:t> </a:t>
            </a:r>
            <a:r>
              <a:rPr lang="en-US" sz="2000" dirty="0" err="1">
                <a:solidFill>
                  <a:srgbClr val="000000"/>
                </a:solidFill>
                <a:latin typeface="Josefin Sans" pitchFamily="2" charset="0"/>
              </a:rPr>
              <a:t>en</a:t>
            </a:r>
            <a:r>
              <a:rPr lang="en-US" sz="2000" dirty="0">
                <a:solidFill>
                  <a:srgbClr val="000000"/>
                </a:solidFill>
                <a:latin typeface="Josefin Sans" pitchFamily="2" charset="0"/>
              </a:rPr>
              <a:t> </a:t>
            </a:r>
            <a:r>
              <a:rPr lang="en-US" sz="2000" dirty="0" err="1">
                <a:solidFill>
                  <a:srgbClr val="000000"/>
                </a:solidFill>
                <a:latin typeface="Josefin Sans" pitchFamily="2" charset="0"/>
              </a:rPr>
              <a:t>su</a:t>
            </a:r>
            <a:r>
              <a:rPr lang="en-US" sz="2000" dirty="0">
                <a:solidFill>
                  <a:srgbClr val="000000"/>
                </a:solidFill>
                <a:latin typeface="Josefin Sans" pitchFamily="2" charset="0"/>
              </a:rPr>
              <a:t> </a:t>
            </a:r>
            <a:r>
              <a:rPr lang="en-US" sz="2000" dirty="0" err="1">
                <a:solidFill>
                  <a:srgbClr val="000000"/>
                </a:solidFill>
                <a:latin typeface="Josefin Sans" pitchFamily="2" charset="0"/>
              </a:rPr>
              <a:t>totalidad</a:t>
            </a:r>
            <a:r>
              <a:rPr lang="en-US" sz="2000" dirty="0">
                <a:solidFill>
                  <a:srgbClr val="000000"/>
                </a:solidFill>
                <a:latin typeface="Josefin Sans" pitchFamily="2" charset="0"/>
              </a:rPr>
              <a:t> </a:t>
            </a:r>
            <a:r>
              <a:rPr lang="en-US" sz="2000" dirty="0" err="1">
                <a:solidFill>
                  <a:srgbClr val="000000"/>
                </a:solidFill>
                <a:latin typeface="Josefin Sans" pitchFamily="2" charset="0"/>
              </a:rPr>
              <a:t>tomar</a:t>
            </a:r>
            <a:r>
              <a:rPr lang="en-US" sz="2000" dirty="0">
                <a:solidFill>
                  <a:srgbClr val="000000"/>
                </a:solidFill>
                <a:latin typeface="Josefin Sans" pitchFamily="2" charset="0"/>
              </a:rPr>
              <a:t> </a:t>
            </a:r>
            <a:r>
              <a:rPr lang="en-US" sz="2000" dirty="0" err="1">
                <a:solidFill>
                  <a:srgbClr val="000000"/>
                </a:solidFill>
                <a:latin typeface="Josefin Sans" pitchFamily="2" charset="0"/>
              </a:rPr>
              <a:t>conciencia</a:t>
            </a:r>
            <a:r>
              <a:rPr lang="en-US" sz="2000" dirty="0">
                <a:solidFill>
                  <a:srgbClr val="000000"/>
                </a:solidFill>
                <a:latin typeface="Josefin Sans" pitchFamily="2" charset="0"/>
              </a:rPr>
              <a:t> de la </a:t>
            </a:r>
            <a:r>
              <a:rPr lang="en-US" sz="2000" dirty="0" err="1">
                <a:solidFill>
                  <a:srgbClr val="000000"/>
                </a:solidFill>
                <a:latin typeface="Josefin Sans" pitchFamily="2" charset="0"/>
              </a:rPr>
              <a:t>paz</a:t>
            </a:r>
            <a:r>
              <a:rPr lang="en-US" sz="2000" dirty="0">
                <a:solidFill>
                  <a:srgbClr val="000000"/>
                </a:solidFill>
                <a:latin typeface="Josefin Sans" pitchFamily="2" charset="0"/>
              </a:rPr>
              <a:t> spiritual, </a:t>
            </a:r>
            <a:r>
              <a:rPr lang="en-US" sz="2000" dirty="0" err="1">
                <a:solidFill>
                  <a:srgbClr val="000000"/>
                </a:solidFill>
                <a:latin typeface="Josefin Sans" pitchFamily="2" charset="0"/>
              </a:rPr>
              <a:t>explorando</a:t>
            </a:r>
            <a:r>
              <a:rPr lang="en-US" sz="2000" dirty="0">
                <a:solidFill>
                  <a:srgbClr val="000000"/>
                </a:solidFill>
                <a:latin typeface="Josefin Sans" pitchFamily="2" charset="0"/>
              </a:rPr>
              <a:t> </a:t>
            </a:r>
            <a:r>
              <a:rPr lang="en-US" sz="2000" dirty="0" err="1">
                <a:solidFill>
                  <a:srgbClr val="000000"/>
                </a:solidFill>
                <a:latin typeface="Josefin Sans" pitchFamily="2" charset="0"/>
              </a:rPr>
              <a:t>música</a:t>
            </a:r>
            <a:r>
              <a:rPr lang="en-US" sz="2000" dirty="0">
                <a:solidFill>
                  <a:srgbClr val="000000"/>
                </a:solidFill>
                <a:latin typeface="Josefin Sans" pitchFamily="2" charset="0"/>
              </a:rPr>
              <a:t> </a:t>
            </a:r>
            <a:r>
              <a:rPr lang="en-US" sz="2000" dirty="0" err="1">
                <a:solidFill>
                  <a:srgbClr val="000000"/>
                </a:solidFill>
                <a:latin typeface="Josefin Sans" pitchFamily="2" charset="0"/>
              </a:rPr>
              <a:t>maravillosa</a:t>
            </a:r>
            <a:r>
              <a:rPr lang="en-US" sz="2000" dirty="0">
                <a:solidFill>
                  <a:srgbClr val="000000"/>
                </a:solidFill>
                <a:latin typeface="Josefin Sans" pitchFamily="2" charset="0"/>
              </a:rPr>
              <a:t>, canciones y </a:t>
            </a:r>
            <a:r>
              <a:rPr lang="en-US" sz="2000" dirty="0" err="1">
                <a:solidFill>
                  <a:srgbClr val="000000"/>
                </a:solidFill>
                <a:latin typeface="Josefin Sans" pitchFamily="2" charset="0"/>
              </a:rPr>
              <a:t>bailes</a:t>
            </a:r>
            <a:r>
              <a:rPr lang="en-US" sz="2000" dirty="0">
                <a:solidFill>
                  <a:srgbClr val="000000"/>
                </a:solidFill>
                <a:latin typeface="Josefin Sans" pitchFamily="2" charset="0"/>
              </a:rPr>
              <a:t> de </a:t>
            </a:r>
            <a:r>
              <a:rPr lang="en-US" sz="2000" dirty="0" err="1">
                <a:solidFill>
                  <a:srgbClr val="000000"/>
                </a:solidFill>
                <a:latin typeface="Josefin Sans" pitchFamily="2" charset="0"/>
              </a:rPr>
              <a:t>muchas</a:t>
            </a:r>
            <a:r>
              <a:rPr lang="en-US" sz="2000" dirty="0">
                <a:solidFill>
                  <a:srgbClr val="000000"/>
                </a:solidFill>
                <a:latin typeface="Josefin Sans" pitchFamily="2" charset="0"/>
              </a:rPr>
              <a:t> </a:t>
            </a:r>
            <a:r>
              <a:rPr lang="en-US" sz="2000" dirty="0" err="1">
                <a:solidFill>
                  <a:srgbClr val="000000"/>
                </a:solidFill>
                <a:latin typeface="Josefin Sans" pitchFamily="2" charset="0"/>
              </a:rPr>
              <a:t>culturas</a:t>
            </a:r>
            <a:r>
              <a:rPr lang="en-US" sz="2000" dirty="0">
                <a:solidFill>
                  <a:srgbClr val="000000"/>
                </a:solidFill>
                <a:latin typeface="Josefin Sans" pitchFamily="2" charset="0"/>
              </a:rPr>
              <a:t>. </a:t>
            </a:r>
          </a:p>
          <a:p>
            <a:pPr algn="ctr"/>
            <a:endParaRPr lang="en-US" sz="2000" dirty="0">
              <a:solidFill>
                <a:srgbClr val="000000"/>
              </a:solidFill>
              <a:latin typeface="Josefin Sans" pitchFamily="2" charset="0"/>
            </a:endParaRPr>
          </a:p>
          <a:p>
            <a:pPr algn="ctr"/>
            <a:r>
              <a:rPr lang="es-ES" sz="2000" dirty="0">
                <a:solidFill>
                  <a:srgbClr val="000000"/>
                </a:solidFill>
                <a:latin typeface="Josefin Sans" pitchFamily="2" charset="0"/>
              </a:rPr>
              <a:t>Su esperanza es que cuando se nos da el tiempo y el espacio para frenar y centrarnos en lo que nos nutre, somos más capaces de notar lo que es adorable en nosotros mismos y en los demás. </a:t>
            </a:r>
            <a:endParaRPr lang="en-US" sz="2000" dirty="0">
              <a:solidFill>
                <a:srgbClr val="000000"/>
              </a:solidFill>
              <a:latin typeface="Josefin Sans" pitchFamily="2" charset="0"/>
            </a:endParaRPr>
          </a:p>
        </p:txBody>
      </p:sp>
      <p:pic>
        <p:nvPicPr>
          <p:cNvPr id="4" name="Online Media 3" title="Earthsong circle band">
            <a:hlinkClick r:id="" action="ppaction://media"/>
            <a:extLst>
              <a:ext uri="{FF2B5EF4-FFF2-40B4-BE49-F238E27FC236}">
                <a16:creationId xmlns:a16="http://schemas.microsoft.com/office/drawing/2014/main" id="{CCC3566D-646E-17F0-FB74-096324F839C7}"/>
              </a:ext>
            </a:extLst>
          </p:cNvPr>
          <p:cNvPicPr>
            <a:picLocks noRot="1" noChangeAspect="1"/>
          </p:cNvPicPr>
          <p:nvPr>
            <a:videoFile r:link="rId1"/>
          </p:nvPr>
        </p:nvPicPr>
        <p:blipFill>
          <a:blip r:embed="rId3"/>
          <a:stretch>
            <a:fillRect/>
          </a:stretch>
        </p:blipFill>
        <p:spPr>
          <a:xfrm>
            <a:off x="5922064" y="1028444"/>
            <a:ext cx="5744098" cy="4649985"/>
          </a:xfrm>
          <a:prstGeom prst="rect">
            <a:avLst/>
          </a:prstGeom>
        </p:spPr>
      </p:pic>
      <p:sp>
        <p:nvSpPr>
          <p:cNvPr id="5" name="TextBox 4">
            <a:extLst>
              <a:ext uri="{FF2B5EF4-FFF2-40B4-BE49-F238E27FC236}">
                <a16:creationId xmlns:a16="http://schemas.microsoft.com/office/drawing/2014/main" id="{EEBF0272-C6FB-91B0-CCFE-68EC7262B8BB}"/>
              </a:ext>
            </a:extLst>
          </p:cNvPr>
          <p:cNvSpPr txBox="1"/>
          <p:nvPr/>
        </p:nvSpPr>
        <p:spPr>
          <a:xfrm>
            <a:off x="0" y="224752"/>
            <a:ext cx="5922064"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Estudio</a:t>
            </a:r>
            <a:r>
              <a:rPr lang="en-US" sz="3600" b="1" dirty="0">
                <a:latin typeface="Amatic SC" panose="00000500000000000000" pitchFamily="2" charset="-79"/>
                <a:cs typeface="Amatic SC" panose="00000500000000000000" pitchFamily="2" charset="-79"/>
              </a:rPr>
              <a:t> de </a:t>
            </a:r>
            <a:r>
              <a:rPr lang="en-US" sz="3600" b="1" dirty="0" err="1">
                <a:latin typeface="Amatic SC" panose="00000500000000000000" pitchFamily="2" charset="-79"/>
                <a:cs typeface="Amatic SC" panose="00000500000000000000" pitchFamily="2" charset="-79"/>
              </a:rPr>
              <a:t>casos</a:t>
            </a:r>
            <a:r>
              <a:rPr lang="en-US" sz="3600" b="1" dirty="0">
                <a:latin typeface="Amatic SC" panose="00000500000000000000" pitchFamily="2" charset="-79"/>
                <a:cs typeface="Amatic SC" panose="00000500000000000000" pitchFamily="2" charset="-79"/>
              </a:rPr>
              <a:t>– Earthsong Camps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7D62E9E0-6B5F-77FC-493B-6C429D83765B}"/>
              </a:ext>
            </a:extLst>
          </p:cNvPr>
          <p:cNvSpPr txBox="1"/>
          <p:nvPr/>
        </p:nvSpPr>
        <p:spPr>
          <a:xfrm>
            <a:off x="7054946" y="6198989"/>
            <a:ext cx="6096000" cy="369332"/>
          </a:xfrm>
          <a:prstGeom prst="rect">
            <a:avLst/>
          </a:prstGeom>
          <a:noFill/>
        </p:spPr>
        <p:txBody>
          <a:bodyPr wrap="square">
            <a:spAutoFit/>
          </a:bodyPr>
          <a:lstStyle/>
          <a:p>
            <a:r>
              <a:rPr lang="en-IE"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Más </a:t>
            </a:r>
            <a:r>
              <a:rPr lang="en-IE" sz="1800" dirty="0" err="1">
                <a:solidFill>
                  <a:srgbClr val="FFC652"/>
                </a:solidFill>
                <a:latin typeface="Josefin Sans" pitchFamily="2" charset="0"/>
                <a:hlinkClick r:id="rId4">
                  <a:extLst>
                    <a:ext uri="{A12FA001-AC4F-418D-AE19-62706E023703}">
                      <ahyp:hlinkClr xmlns:ahyp="http://schemas.microsoft.com/office/drawing/2018/hyperlinkcolor" val="tx"/>
                    </a:ext>
                  </a:extLst>
                </a:hlinkClick>
              </a:rPr>
              <a:t>información</a:t>
            </a:r>
            <a:r>
              <a:rPr lang="en-IE"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 </a:t>
            </a:r>
            <a:r>
              <a:rPr lang="en-IE"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https://www.earthsong.ie/</a:t>
            </a:r>
            <a:endParaRPr lang="en-IE" sz="1800" dirty="0">
              <a:solidFill>
                <a:srgbClr val="FFC652"/>
              </a:solidFill>
              <a:latin typeface="Josefin Sans" pitchFamily="2" charset="0"/>
            </a:endParaRPr>
          </a:p>
        </p:txBody>
      </p:sp>
      <p:grpSp>
        <p:nvGrpSpPr>
          <p:cNvPr id="8" name="Group 7">
            <a:extLst>
              <a:ext uri="{FF2B5EF4-FFF2-40B4-BE49-F238E27FC236}">
                <a16:creationId xmlns:a16="http://schemas.microsoft.com/office/drawing/2014/main" id="{46476734-5399-1FB0-1D53-B96DC8CD82F7}"/>
              </a:ext>
            </a:extLst>
          </p:cNvPr>
          <p:cNvGrpSpPr/>
          <p:nvPr/>
        </p:nvGrpSpPr>
        <p:grpSpPr>
          <a:xfrm>
            <a:off x="8243792" y="2900681"/>
            <a:ext cx="1100641" cy="905510"/>
            <a:chOff x="3932429" y="3269513"/>
            <a:chExt cx="940579" cy="832733"/>
          </a:xfrm>
        </p:grpSpPr>
        <p:sp>
          <p:nvSpPr>
            <p:cNvPr id="9" name="Freeform 84">
              <a:extLst>
                <a:ext uri="{FF2B5EF4-FFF2-40B4-BE49-F238E27FC236}">
                  <a16:creationId xmlns:a16="http://schemas.microsoft.com/office/drawing/2014/main" id="{98821C75-A95E-187F-A883-52FA37E1929E}"/>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8C99BD19-28E1-607D-3C9B-C6B2625ECBAF}"/>
                </a:ext>
              </a:extLst>
            </p:cNvPr>
            <p:cNvSpPr/>
            <p:nvPr/>
          </p:nvSpPr>
          <p:spPr>
            <a:xfrm rot="585404">
              <a:off x="3932429" y="3451797"/>
              <a:ext cx="940579" cy="423617"/>
            </a:xfrm>
            <a:prstGeom prst="rect">
              <a:avLst/>
            </a:prstGeom>
          </p:spPr>
          <p:txBody>
            <a:bodyPr wrap="squar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PINCHA AQUÍ</a:t>
              </a:r>
            </a:p>
          </p:txBody>
        </p:sp>
      </p:grpSp>
    </p:spTree>
    <p:extLst>
      <p:ext uri="{BB962C8B-B14F-4D97-AF65-F5344CB8AC3E}">
        <p14:creationId xmlns:p14="http://schemas.microsoft.com/office/powerpoint/2010/main" val="427270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0EE2-F151-89B7-1C05-791234E44586}"/>
              </a:ext>
            </a:extLst>
          </p:cNvPr>
          <p:cNvSpPr>
            <a:spLocks noGrp="1"/>
          </p:cNvSpPr>
          <p:nvPr>
            <p:ph type="sldNum" sz="quarter" idx="12"/>
          </p:nvPr>
        </p:nvSpPr>
        <p:spPr/>
        <p:txBody>
          <a:bodyPr/>
          <a:lstStyle/>
          <a:p>
            <a:fld id="{48F63A3B-78C7-47BE-AE5E-E10140E04643}" type="slidenum">
              <a:rPr lang="en-US" smtClean="0"/>
              <a:t>47</a:t>
            </a:fld>
            <a:endParaRPr lang="en-US" dirty="0"/>
          </a:p>
        </p:txBody>
      </p:sp>
      <p:pic>
        <p:nvPicPr>
          <p:cNvPr id="4" name="Picture 3" descr="A group of people playing instruments&#10;&#10;Description automatically generated with low confidence">
            <a:extLst>
              <a:ext uri="{FF2B5EF4-FFF2-40B4-BE49-F238E27FC236}">
                <a16:creationId xmlns:a16="http://schemas.microsoft.com/office/drawing/2014/main" id="{D8D1FFCE-0635-EE87-37F1-DE8A4800E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221" y="1164007"/>
            <a:ext cx="5663986" cy="4707925"/>
          </a:xfrm>
          <a:prstGeom prst="rect">
            <a:avLst/>
          </a:prstGeom>
        </p:spPr>
      </p:pic>
      <p:sp>
        <p:nvSpPr>
          <p:cNvPr id="5" name="TextBox 4">
            <a:extLst>
              <a:ext uri="{FF2B5EF4-FFF2-40B4-BE49-F238E27FC236}">
                <a16:creationId xmlns:a16="http://schemas.microsoft.com/office/drawing/2014/main" id="{FB6E281F-D4D0-E251-1F33-35476219FBA7}"/>
              </a:ext>
            </a:extLst>
          </p:cNvPr>
          <p:cNvSpPr txBox="1"/>
          <p:nvPr/>
        </p:nvSpPr>
        <p:spPr>
          <a:xfrm>
            <a:off x="285795" y="1029712"/>
            <a:ext cx="5956426" cy="5847755"/>
          </a:xfrm>
          <a:prstGeom prst="rect">
            <a:avLst/>
          </a:prstGeom>
          <a:noFill/>
        </p:spPr>
        <p:txBody>
          <a:bodyPr wrap="square" rtlCol="0">
            <a:spAutoFit/>
          </a:bodyPr>
          <a:lstStyle/>
          <a:p>
            <a:pPr algn="just"/>
            <a:r>
              <a:rPr lang="en-US" sz="2200" dirty="0" err="1">
                <a:solidFill>
                  <a:srgbClr val="141414"/>
                </a:solidFill>
                <a:latin typeface="Josefin Sans" pitchFamily="2" charset="0"/>
                <a:cs typeface="Calibri" panose="020F0502020204030204" pitchFamily="34" charset="0"/>
              </a:rPr>
              <a:t>Cada</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més</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el</a:t>
            </a:r>
            <a:r>
              <a:rPr lang="en-US" sz="2200" dirty="0">
                <a:solidFill>
                  <a:srgbClr val="141414"/>
                </a:solidFill>
                <a:latin typeface="Josefin Sans" pitchFamily="2" charset="0"/>
                <a:cs typeface="Calibri" panose="020F0502020204030204" pitchFamily="34" charset="0"/>
              </a:rPr>
              <a:t> Ateliers </a:t>
            </a:r>
            <a:r>
              <a:rPr lang="en-US" sz="2200" dirty="0" err="1">
                <a:solidFill>
                  <a:srgbClr val="141414"/>
                </a:solidFill>
                <a:latin typeface="Josefin Sans" pitchFamily="2" charset="0"/>
                <a:cs typeface="Calibri" panose="020F0502020204030204" pitchFamily="34" charset="0"/>
              </a:rPr>
              <a:t>Cord'Ages</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en</a:t>
            </a:r>
            <a:r>
              <a:rPr lang="en-US" sz="2200" dirty="0">
                <a:solidFill>
                  <a:srgbClr val="141414"/>
                </a:solidFill>
                <a:latin typeface="Josefin Sans" pitchFamily="2" charset="0"/>
                <a:cs typeface="Calibri" panose="020F0502020204030204" pitchFamily="34" charset="0"/>
              </a:rPr>
              <a:t> Poitiers, France, la </a:t>
            </a:r>
            <a:r>
              <a:rPr lang="en-US" sz="2200" dirty="0" err="1">
                <a:solidFill>
                  <a:srgbClr val="141414"/>
                </a:solidFill>
                <a:latin typeface="Josefin Sans" pitchFamily="2" charset="0"/>
                <a:cs typeface="Calibri" panose="020F0502020204030204" pitchFamily="34" charset="0"/>
              </a:rPr>
              <a:t>gente</a:t>
            </a:r>
            <a:r>
              <a:rPr lang="en-US" sz="2200" dirty="0">
                <a:solidFill>
                  <a:srgbClr val="141414"/>
                </a:solidFill>
                <a:latin typeface="Josefin Sans" pitchFamily="2" charset="0"/>
                <a:cs typeface="Calibri" panose="020F0502020204030204" pitchFamily="34" charset="0"/>
              </a:rPr>
              <a:t> con </a:t>
            </a:r>
            <a:r>
              <a:rPr lang="en-US" sz="2200" dirty="0" err="1">
                <a:solidFill>
                  <a:srgbClr val="141414"/>
                </a:solidFill>
                <a:latin typeface="Josefin Sans" pitchFamily="2" charset="0"/>
                <a:cs typeface="Calibri" panose="020F0502020204030204" pitchFamily="34" charset="0"/>
              </a:rPr>
              <a:t>baja</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autonomía</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tiene</a:t>
            </a:r>
            <a:r>
              <a:rPr lang="en-US" sz="2200" dirty="0">
                <a:solidFill>
                  <a:srgbClr val="141414"/>
                </a:solidFill>
                <a:latin typeface="Josefin Sans" pitchFamily="2" charset="0"/>
                <a:cs typeface="Calibri" panose="020F0502020204030204" pitchFamily="34" charset="0"/>
              </a:rPr>
              <a:t> la </a:t>
            </a:r>
            <a:r>
              <a:rPr lang="en-US" sz="2200" dirty="0" err="1">
                <a:solidFill>
                  <a:srgbClr val="141414"/>
                </a:solidFill>
                <a:latin typeface="Josefin Sans" pitchFamily="2" charset="0"/>
                <a:cs typeface="Calibri" panose="020F0502020204030204" pitchFamily="34" charset="0"/>
              </a:rPr>
              <a:t>oportunidad</a:t>
            </a:r>
            <a:r>
              <a:rPr lang="en-US" sz="2200" dirty="0">
                <a:solidFill>
                  <a:srgbClr val="141414"/>
                </a:solidFill>
                <a:latin typeface="Josefin Sans" pitchFamily="2" charset="0"/>
                <a:cs typeface="Calibri" panose="020F0502020204030204" pitchFamily="34" charset="0"/>
              </a:rPr>
              <a:t> de </a:t>
            </a:r>
            <a:r>
              <a:rPr lang="en-US" sz="2200" dirty="0" err="1">
                <a:solidFill>
                  <a:srgbClr val="141414"/>
                </a:solidFill>
                <a:latin typeface="Josefin Sans" pitchFamily="2" charset="0"/>
                <a:cs typeface="Calibri" panose="020F0502020204030204" pitchFamily="34" charset="0"/>
              </a:rPr>
              <a:t>conocer</a:t>
            </a:r>
            <a:r>
              <a:rPr lang="en-US" sz="2200" dirty="0">
                <a:solidFill>
                  <a:srgbClr val="141414"/>
                </a:solidFill>
                <a:latin typeface="Josefin Sans" pitchFamily="2" charset="0"/>
                <a:cs typeface="Calibri" panose="020F0502020204030204" pitchFamily="34" charset="0"/>
              </a:rPr>
              <a:t> a </a:t>
            </a:r>
            <a:r>
              <a:rPr lang="en-US" sz="2200" dirty="0" err="1">
                <a:solidFill>
                  <a:srgbClr val="141414"/>
                </a:solidFill>
                <a:latin typeface="Josefin Sans" pitchFamily="2" charset="0"/>
                <a:cs typeface="Calibri" panose="020F0502020204030204" pitchFamily="34" charset="0"/>
              </a:rPr>
              <a:t>músicos</a:t>
            </a:r>
            <a:r>
              <a:rPr lang="en-US" sz="2200" dirty="0">
                <a:solidFill>
                  <a:srgbClr val="141414"/>
                </a:solidFill>
                <a:latin typeface="Josefin Sans" pitchFamily="2" charset="0"/>
                <a:cs typeface="Calibri" panose="020F0502020204030204" pitchFamily="34" charset="0"/>
              </a:rPr>
              <a:t> people </a:t>
            </a:r>
            <a:r>
              <a:rPr lang="en-US" sz="2200" dirty="0" err="1">
                <a:solidFill>
                  <a:srgbClr val="141414"/>
                </a:solidFill>
                <a:latin typeface="Josefin Sans" pitchFamily="2" charset="0"/>
                <a:cs typeface="Calibri" panose="020F0502020204030204" pitchFamily="34" charset="0"/>
              </a:rPr>
              <a:t>en</a:t>
            </a:r>
            <a:r>
              <a:rPr lang="en-US" sz="2200" dirty="0">
                <a:solidFill>
                  <a:srgbClr val="141414"/>
                </a:solidFill>
                <a:latin typeface="Josefin Sans" pitchFamily="2" charset="0"/>
                <a:cs typeface="Calibri" panose="020F0502020204030204" pitchFamily="34" charset="0"/>
              </a:rPr>
              <a:t> lo que </a:t>
            </a:r>
            <a:r>
              <a:rPr lang="en-US" sz="2200" dirty="0" err="1">
                <a:solidFill>
                  <a:srgbClr val="141414"/>
                </a:solidFill>
                <a:latin typeface="Josefin Sans" pitchFamily="2" charset="0"/>
                <a:cs typeface="Calibri" panose="020F0502020204030204" pitchFamily="34" charset="0"/>
              </a:rPr>
              <a:t>llaman</a:t>
            </a:r>
            <a:r>
              <a:rPr lang="en-US" sz="2200" dirty="0">
                <a:solidFill>
                  <a:srgbClr val="141414"/>
                </a:solidFill>
                <a:latin typeface="Josefin Sans" pitchFamily="2" charset="0"/>
                <a:cs typeface="Calibri" panose="020F0502020204030204" pitchFamily="34" charset="0"/>
              </a:rPr>
              <a:t> la </a:t>
            </a:r>
            <a:r>
              <a:rPr lang="en-US" sz="2200" dirty="0" err="1">
                <a:solidFill>
                  <a:srgbClr val="141414"/>
                </a:solidFill>
                <a:latin typeface="Josefin Sans" pitchFamily="2" charset="0"/>
                <a:cs typeface="Calibri" panose="020F0502020204030204" pitchFamily="34" charset="0"/>
              </a:rPr>
              <a:t>Pausa</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Musical.Es</a:t>
            </a:r>
            <a:r>
              <a:rPr lang="en-US" sz="2200" dirty="0">
                <a:solidFill>
                  <a:srgbClr val="141414"/>
                </a:solidFill>
                <a:latin typeface="Josefin Sans" pitchFamily="2" charset="0"/>
                <a:cs typeface="Calibri" panose="020F0502020204030204" pitchFamily="34" charset="0"/>
              </a:rPr>
              <a:t> un </a:t>
            </a:r>
            <a:r>
              <a:rPr lang="en-US" sz="2200" dirty="0" err="1">
                <a:solidFill>
                  <a:srgbClr val="141414"/>
                </a:solidFill>
                <a:latin typeface="Josefin Sans" pitchFamily="2" charset="0"/>
                <a:cs typeface="Calibri" panose="020F0502020204030204" pitchFamily="34" charset="0"/>
              </a:rPr>
              <a:t>encuentro</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regural</a:t>
            </a:r>
            <a:r>
              <a:rPr lang="en-US" sz="2200" dirty="0">
                <a:solidFill>
                  <a:srgbClr val="141414"/>
                </a:solidFill>
                <a:latin typeface="Josefin Sans" pitchFamily="2" charset="0"/>
                <a:cs typeface="Calibri" panose="020F0502020204030204" pitchFamily="34" charset="0"/>
              </a:rPr>
              <a:t> que </a:t>
            </a:r>
            <a:r>
              <a:rPr lang="en-US" sz="2200" dirty="0" err="1">
                <a:solidFill>
                  <a:srgbClr val="141414"/>
                </a:solidFill>
                <a:latin typeface="Josefin Sans" pitchFamily="2" charset="0"/>
                <a:cs typeface="Calibri" panose="020F0502020204030204" pitchFamily="34" charset="0"/>
              </a:rPr>
              <a:t>permite</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descrubrir</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nuevas</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sensaciones</a:t>
            </a:r>
            <a:r>
              <a:rPr lang="en-US" sz="2200" dirty="0">
                <a:solidFill>
                  <a:srgbClr val="141414"/>
                </a:solidFill>
                <a:latin typeface="Josefin Sans" pitchFamily="2" charset="0"/>
                <a:cs typeface="Calibri" panose="020F0502020204030204" pitchFamily="34" charset="0"/>
              </a:rPr>
              <a:t> y </a:t>
            </a:r>
            <a:r>
              <a:rPr lang="en-US" sz="2200" dirty="0" err="1">
                <a:solidFill>
                  <a:srgbClr val="141414"/>
                </a:solidFill>
                <a:latin typeface="Josefin Sans" pitchFamily="2" charset="0"/>
                <a:cs typeface="Calibri" panose="020F0502020204030204" pitchFamily="34" charset="0"/>
              </a:rPr>
              <a:t>despertar</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emociones</a:t>
            </a:r>
            <a:r>
              <a:rPr lang="en-US" sz="2200" dirty="0">
                <a:solidFill>
                  <a:srgbClr val="141414"/>
                </a:solidFill>
                <a:latin typeface="Josefin Sans" pitchFamily="2" charset="0"/>
                <a:cs typeface="Calibri" panose="020F0502020204030204" pitchFamily="34" charset="0"/>
              </a:rPr>
              <a:t> </a:t>
            </a:r>
            <a:r>
              <a:rPr lang="en-US" sz="2200" dirty="0" err="1">
                <a:solidFill>
                  <a:srgbClr val="141414"/>
                </a:solidFill>
                <a:latin typeface="Josefin Sans" pitchFamily="2" charset="0"/>
                <a:cs typeface="Calibri" panose="020F0502020204030204" pitchFamily="34" charset="0"/>
              </a:rPr>
              <a:t>enterradas</a:t>
            </a:r>
            <a:r>
              <a:rPr lang="en-US" sz="2200" dirty="0">
                <a:solidFill>
                  <a:srgbClr val="141414"/>
                </a:solidFill>
                <a:latin typeface="Josefin Sans" pitchFamily="2" charset="0"/>
                <a:cs typeface="Calibri" panose="020F0502020204030204" pitchFamily="34" charset="0"/>
              </a:rPr>
              <a:t>.  </a:t>
            </a:r>
          </a:p>
          <a:p>
            <a:pPr algn="just"/>
            <a:endParaRPr lang="en-US" sz="2200" dirty="0">
              <a:solidFill>
                <a:srgbClr val="141414"/>
              </a:solidFill>
              <a:latin typeface="Josefin Sans" pitchFamily="2" charset="0"/>
              <a:cs typeface="Calibri" panose="020F0502020204030204" pitchFamily="34" charset="0"/>
            </a:endParaRPr>
          </a:p>
          <a:p>
            <a:pPr algn="just"/>
            <a:r>
              <a:rPr lang="es-ES" sz="2200" dirty="0">
                <a:solidFill>
                  <a:srgbClr val="141414"/>
                </a:solidFill>
                <a:latin typeface="Josefin Sans" pitchFamily="2" charset="0"/>
                <a:cs typeface="Calibri" panose="020F0502020204030204" pitchFamily="34" charset="0"/>
              </a:rPr>
              <a:t>La música llega a tocar la sensibilidad de todos para crear una experiencia individual y colectiva: momentos preciosos para tejer lazos sociales y vibrar al unísono.</a:t>
            </a:r>
          </a:p>
          <a:p>
            <a:pPr algn="just"/>
            <a:endParaRPr lang="en-US" sz="2200" dirty="0">
              <a:solidFill>
                <a:srgbClr val="141414"/>
              </a:solidFill>
              <a:latin typeface="Josefin Sans" pitchFamily="2" charset="0"/>
              <a:cs typeface="Calibri" panose="020F0502020204030204" pitchFamily="34" charset="0"/>
            </a:endParaRPr>
          </a:p>
          <a:p>
            <a:pPr algn="just"/>
            <a:r>
              <a:rPr lang="es-ES" sz="2200" dirty="0">
                <a:solidFill>
                  <a:srgbClr val="141414"/>
                </a:solidFill>
                <a:latin typeface="Josefin Sans" pitchFamily="2" charset="0"/>
                <a:cs typeface="Calibri" panose="020F0502020204030204" pitchFamily="34" charset="0"/>
              </a:rPr>
              <a:t>La pausa musical es posible gracias a la colaboración entre el proveedor de salud Les </a:t>
            </a:r>
            <a:r>
              <a:rPr lang="es-ES" sz="2200" dirty="0" err="1">
                <a:solidFill>
                  <a:srgbClr val="141414"/>
                </a:solidFill>
                <a:latin typeface="Josefin Sans" pitchFamily="2" charset="0"/>
                <a:cs typeface="Calibri" panose="020F0502020204030204" pitchFamily="34" charset="0"/>
              </a:rPr>
              <a:t>Ateliers</a:t>
            </a:r>
            <a:r>
              <a:rPr lang="es-ES" sz="2200" dirty="0">
                <a:solidFill>
                  <a:srgbClr val="141414"/>
                </a:solidFill>
                <a:latin typeface="Josefin Sans" pitchFamily="2" charset="0"/>
                <a:cs typeface="Calibri" panose="020F0502020204030204" pitchFamily="34" charset="0"/>
              </a:rPr>
              <a:t> </a:t>
            </a:r>
            <a:r>
              <a:rPr lang="es-ES" sz="2200" dirty="0" err="1">
                <a:solidFill>
                  <a:srgbClr val="141414"/>
                </a:solidFill>
                <a:latin typeface="Josefin Sans" pitchFamily="2" charset="0"/>
                <a:cs typeface="Calibri" panose="020F0502020204030204" pitchFamily="34" charset="0"/>
              </a:rPr>
              <a:t>Cord'âges</a:t>
            </a:r>
            <a:r>
              <a:rPr lang="es-ES" sz="2200" dirty="0">
                <a:solidFill>
                  <a:srgbClr val="141414"/>
                </a:solidFill>
                <a:latin typeface="Josefin Sans" pitchFamily="2" charset="0"/>
                <a:cs typeface="Calibri" panose="020F0502020204030204" pitchFamily="34" charset="0"/>
              </a:rPr>
              <a:t> y el proveedor cultural </a:t>
            </a:r>
            <a:r>
              <a:rPr lang="es-ES" sz="2200" dirty="0" err="1">
                <a:solidFill>
                  <a:srgbClr val="141414"/>
                </a:solidFill>
                <a:latin typeface="Josefin Sans" pitchFamily="2" charset="0"/>
                <a:cs typeface="Calibri" panose="020F0502020204030204" pitchFamily="34" charset="0"/>
              </a:rPr>
              <a:t>Nouvelle-aquitaine</a:t>
            </a:r>
            <a:r>
              <a:rPr lang="es-ES" sz="2200" dirty="0">
                <a:solidFill>
                  <a:srgbClr val="141414"/>
                </a:solidFill>
                <a:latin typeface="Josefin Sans" pitchFamily="2" charset="0"/>
                <a:cs typeface="Calibri" panose="020F0502020204030204" pitchFamily="34" charset="0"/>
              </a:rPr>
              <a:t> </a:t>
            </a:r>
            <a:r>
              <a:rPr lang="es-ES" sz="2200" dirty="0" err="1">
                <a:solidFill>
                  <a:srgbClr val="141414"/>
                </a:solidFill>
                <a:latin typeface="Josefin Sans" pitchFamily="2" charset="0"/>
                <a:cs typeface="Calibri" panose="020F0502020204030204" pitchFamily="34" charset="0"/>
              </a:rPr>
              <a:t>Chamber</a:t>
            </a:r>
            <a:r>
              <a:rPr lang="es-ES" sz="2200" dirty="0">
                <a:solidFill>
                  <a:srgbClr val="141414"/>
                </a:solidFill>
                <a:latin typeface="Josefin Sans" pitchFamily="2" charset="0"/>
                <a:cs typeface="Calibri" panose="020F0502020204030204" pitchFamily="34" charset="0"/>
              </a:rPr>
              <a:t> </a:t>
            </a:r>
            <a:r>
              <a:rPr lang="es-ES" sz="2200" dirty="0" err="1">
                <a:solidFill>
                  <a:srgbClr val="141414"/>
                </a:solidFill>
                <a:latin typeface="Josefin Sans" pitchFamily="2" charset="0"/>
                <a:cs typeface="Calibri" panose="020F0502020204030204" pitchFamily="34" charset="0"/>
              </a:rPr>
              <a:t>Orchestra</a:t>
            </a:r>
            <a:r>
              <a:rPr lang="es-ES" sz="2200" dirty="0">
                <a:solidFill>
                  <a:srgbClr val="141414"/>
                </a:solidFill>
                <a:latin typeface="Josefin Sans" pitchFamily="2" charset="0"/>
                <a:cs typeface="Calibri" panose="020F0502020204030204" pitchFamily="34" charset="0"/>
              </a:rPr>
              <a:t>.</a:t>
            </a:r>
            <a:endParaRPr lang="en-US" sz="2200" dirty="0">
              <a:solidFill>
                <a:srgbClr val="141414"/>
              </a:solidFill>
              <a:latin typeface="Josefin Sans" pitchFamily="2" charset="0"/>
              <a:cs typeface="Calibri" panose="020F0502020204030204" pitchFamily="34" charset="0"/>
            </a:endParaRPr>
          </a:p>
        </p:txBody>
      </p:sp>
      <p:sp>
        <p:nvSpPr>
          <p:cNvPr id="3" name="TextBox 2">
            <a:extLst>
              <a:ext uri="{FF2B5EF4-FFF2-40B4-BE49-F238E27FC236}">
                <a16:creationId xmlns:a16="http://schemas.microsoft.com/office/drawing/2014/main" id="{26026932-62F5-D3BE-C304-A041B16BF769}"/>
              </a:ext>
            </a:extLst>
          </p:cNvPr>
          <p:cNvSpPr txBox="1"/>
          <p:nvPr/>
        </p:nvSpPr>
        <p:spPr>
          <a:xfrm>
            <a:off x="0" y="249646"/>
            <a:ext cx="9550400" cy="646331"/>
          </a:xfrm>
          <a:prstGeom prst="rect">
            <a:avLst/>
          </a:prstGeom>
          <a:solidFill>
            <a:srgbClr val="FFC652"/>
          </a:solidFill>
        </p:spPr>
        <p:txBody>
          <a:bodyPr wrap="square" rtlCol="0">
            <a:spAutoFit/>
          </a:bodyPr>
          <a:lstStyle/>
          <a:p>
            <a:r>
              <a:rPr lang="en-US" sz="3600" b="1" dirty="0" err="1">
                <a:latin typeface="Amatic SC" panose="00000500000000000000" pitchFamily="2" charset="-79"/>
                <a:cs typeface="Amatic SC" panose="00000500000000000000" pitchFamily="2" charset="-79"/>
              </a:rPr>
              <a:t>Estudio</a:t>
            </a:r>
            <a:r>
              <a:rPr lang="en-US" sz="3600" b="1" dirty="0">
                <a:latin typeface="Amatic SC" panose="00000500000000000000" pitchFamily="2" charset="-79"/>
                <a:cs typeface="Amatic SC" panose="00000500000000000000" pitchFamily="2" charset="-79"/>
              </a:rPr>
              <a:t> de </a:t>
            </a:r>
            <a:r>
              <a:rPr lang="en-US" sz="3600" b="1" dirty="0" err="1">
                <a:latin typeface="Amatic SC" panose="00000500000000000000" pitchFamily="2" charset="-79"/>
                <a:cs typeface="Amatic SC" panose="00000500000000000000" pitchFamily="2" charset="-79"/>
              </a:rPr>
              <a:t>casos</a:t>
            </a:r>
            <a:r>
              <a:rPr lang="en-US" sz="3600" b="1" dirty="0">
                <a:latin typeface="Amatic SC" panose="00000500000000000000" pitchFamily="2" charset="-79"/>
                <a:cs typeface="Amatic SC" panose="00000500000000000000" pitchFamily="2" charset="-79"/>
              </a:rPr>
              <a:t> – </a:t>
            </a:r>
            <a:r>
              <a:rPr lang="es-ES" sz="3600" b="1" dirty="0">
                <a:latin typeface="Amatic SC" panose="00000500000000000000" pitchFamily="2" charset="-79"/>
                <a:cs typeface="Amatic SC" panose="00000500000000000000" pitchFamily="2" charset="-79"/>
              </a:rPr>
              <a:t>Música y prescripción social, una pausa musical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BC6C2AF8-DA58-2861-2308-74CF38A67796}"/>
              </a:ext>
            </a:extLst>
          </p:cNvPr>
          <p:cNvSpPr txBox="1"/>
          <p:nvPr/>
        </p:nvSpPr>
        <p:spPr>
          <a:xfrm>
            <a:off x="5867400" y="5962023"/>
            <a:ext cx="6187440" cy="276999"/>
          </a:xfrm>
          <a:prstGeom prst="rect">
            <a:avLst/>
          </a:prstGeom>
          <a:noFill/>
        </p:spPr>
        <p:txBody>
          <a:bodyPr wrap="square">
            <a:spAutoFit/>
          </a:bodyPr>
          <a:lstStyle/>
          <a:p>
            <a:r>
              <a:rPr lang="en-IE" sz="1200" dirty="0">
                <a:solidFill>
                  <a:srgbClr val="FFC652"/>
                </a:solidFill>
                <a:latin typeface="Josefin Sans" pitchFamily="2" charset="0"/>
                <a:cs typeface="Calibri" panose="020F0502020204030204" pitchFamily="34" charset="0"/>
                <a:hlinkClick r:id="rId3">
                  <a:extLst>
                    <a:ext uri="{A12FA001-AC4F-418D-AE19-62706E023703}">
                      <ahyp:hlinkClr xmlns:ahyp="http://schemas.microsoft.com/office/drawing/2018/hyperlinkcolor" val="tx"/>
                    </a:ext>
                  </a:extLst>
                </a:hlinkClick>
              </a:rPr>
              <a:t>Source: https://culture-sante-aquitaine.com/vos-projets/la-pause-musicale-183/</a:t>
            </a:r>
            <a:endParaRPr lang="en-IE" sz="1200" dirty="0">
              <a:solidFill>
                <a:srgbClr val="FFC652"/>
              </a:solidFill>
              <a:latin typeface="Josefin Sans" pitchFamily="2" charset="0"/>
              <a:cs typeface="Calibri" panose="020F0502020204030204" pitchFamily="34" charset="0"/>
            </a:endParaRPr>
          </a:p>
        </p:txBody>
      </p:sp>
    </p:spTree>
    <p:extLst>
      <p:ext uri="{BB962C8B-B14F-4D97-AF65-F5344CB8AC3E}">
        <p14:creationId xmlns:p14="http://schemas.microsoft.com/office/powerpoint/2010/main" val="271601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9E49D-C0CD-7A92-6489-A5CCEC1C9F0F}"/>
              </a:ext>
            </a:extLst>
          </p:cNvPr>
          <p:cNvSpPr>
            <a:spLocks noGrp="1"/>
          </p:cNvSpPr>
          <p:nvPr>
            <p:ph type="body" sz="quarter" idx="17"/>
          </p:nvPr>
        </p:nvSpPr>
        <p:spPr>
          <a:xfrm>
            <a:off x="685835" y="1981276"/>
            <a:ext cx="7718578" cy="697326"/>
          </a:xfrm>
        </p:spPr>
        <p:txBody>
          <a:bodyPr/>
          <a:lstStyle/>
          <a:p>
            <a:r>
              <a:rPr lang="en-US" dirty="0" err="1"/>
              <a:t>Recursos</a:t>
            </a:r>
            <a:r>
              <a:rPr lang="en-US" dirty="0"/>
              <a:t> y </a:t>
            </a:r>
            <a:r>
              <a:rPr lang="en-US" dirty="0" err="1"/>
              <a:t>herramientas</a:t>
            </a:r>
            <a:r>
              <a:rPr lang="en-US" dirty="0"/>
              <a:t> para </a:t>
            </a:r>
            <a:r>
              <a:rPr lang="en-US" dirty="0" err="1"/>
              <a:t>organizaciones</a:t>
            </a:r>
            <a:r>
              <a:rPr lang="en-US" dirty="0"/>
              <a:t> </a:t>
            </a:r>
            <a:r>
              <a:rPr lang="en-US" dirty="0" err="1"/>
              <a:t>culturales</a:t>
            </a:r>
            <a:endParaRPr lang="en-IE" dirty="0"/>
          </a:p>
        </p:txBody>
      </p:sp>
      <p:sp>
        <p:nvSpPr>
          <p:cNvPr id="2" name="Text Placeholder 1">
            <a:extLst>
              <a:ext uri="{FF2B5EF4-FFF2-40B4-BE49-F238E27FC236}">
                <a16:creationId xmlns:a16="http://schemas.microsoft.com/office/drawing/2014/main" id="{08DE1254-A62B-94A6-CED4-A8C74FBF3CA4}"/>
              </a:ext>
            </a:extLst>
          </p:cNvPr>
          <p:cNvSpPr>
            <a:spLocks noGrp="1"/>
          </p:cNvSpPr>
          <p:nvPr>
            <p:ph type="body" sz="quarter" idx="16"/>
          </p:nvPr>
        </p:nvSpPr>
        <p:spPr>
          <a:xfrm>
            <a:off x="685834" y="4024304"/>
            <a:ext cx="6720806" cy="2732096"/>
          </a:xfrm>
        </p:spPr>
        <p:txBody>
          <a:bodyPr>
            <a:normAutofit lnSpcReduction="10000"/>
          </a:bodyPr>
          <a:lstStyle/>
          <a:p>
            <a:pPr algn="just"/>
            <a:r>
              <a:rPr lang="es-ES" sz="2400" dirty="0"/>
              <a:t>En esta sección veremos algunas ideas que puedes utilizar en talleres y grupos. </a:t>
            </a:r>
          </a:p>
          <a:p>
            <a:pPr algn="just"/>
            <a:r>
              <a:rPr lang="es-ES" sz="2400" dirty="0"/>
              <a:t>Puede ser una forma fácil de romper el hielo e interactuar con los demás si la gente tiene una actividad en la que centrarse. Te sugerimos que pruebes primero cada una de ellas y que luego pienses en cuáles funcionarían mejor en tu entorno de trabajo social o cultural.</a:t>
            </a:r>
            <a:endParaRPr lang="en-IE" dirty="0"/>
          </a:p>
        </p:txBody>
      </p:sp>
      <p:pic>
        <p:nvPicPr>
          <p:cNvPr id="4" name="Picture 3" descr="Icon&#10;&#10;Description automatically generated">
            <a:extLst>
              <a:ext uri="{FF2B5EF4-FFF2-40B4-BE49-F238E27FC236}">
                <a16:creationId xmlns:a16="http://schemas.microsoft.com/office/drawing/2014/main" id="{B96D790C-F358-9343-45AB-EF34E09A0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1" y="1835322"/>
            <a:ext cx="5829266" cy="5205558"/>
          </a:xfrm>
          <a:prstGeom prst="rect">
            <a:avLst/>
          </a:prstGeom>
        </p:spPr>
      </p:pic>
    </p:spTree>
    <p:extLst>
      <p:ext uri="{BB962C8B-B14F-4D97-AF65-F5344CB8AC3E}">
        <p14:creationId xmlns:p14="http://schemas.microsoft.com/office/powerpoint/2010/main" val="1223906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D30099-89F7-1A79-1C54-1469C8E65A21}"/>
              </a:ext>
            </a:extLst>
          </p:cNvPr>
          <p:cNvSpPr>
            <a:spLocks noGrp="1"/>
          </p:cNvSpPr>
          <p:nvPr>
            <p:ph type="body" sz="quarter" idx="22"/>
          </p:nvPr>
        </p:nvSpPr>
        <p:spPr>
          <a:xfrm>
            <a:off x="-1" y="369451"/>
            <a:ext cx="8249921" cy="684000"/>
          </a:xfrm>
        </p:spPr>
        <p:txBody>
          <a:bodyPr/>
          <a:lstStyle/>
          <a:p>
            <a:r>
              <a:rPr lang="en-IE" sz="4400" dirty="0" err="1"/>
              <a:t>Recursos</a:t>
            </a:r>
            <a:r>
              <a:rPr lang="en-IE" sz="4400" dirty="0"/>
              <a:t> – </a:t>
            </a:r>
            <a:r>
              <a:rPr lang="en-IE" sz="4400" dirty="0" err="1"/>
              <a:t>el</a:t>
            </a:r>
            <a:r>
              <a:rPr lang="en-IE" sz="4400" dirty="0"/>
              <a:t> </a:t>
            </a:r>
            <a:r>
              <a:rPr lang="en-IE" sz="4400" dirty="0" err="1"/>
              <a:t>arte</a:t>
            </a:r>
            <a:r>
              <a:rPr lang="en-IE" sz="4400" dirty="0"/>
              <a:t> es </a:t>
            </a:r>
            <a:r>
              <a:rPr lang="en-IE" sz="4400" dirty="0" err="1"/>
              <a:t>una</a:t>
            </a:r>
            <a:r>
              <a:rPr lang="en-IE" sz="4400" dirty="0"/>
              <a:t> </a:t>
            </a:r>
            <a:r>
              <a:rPr lang="en-IE" sz="4400" dirty="0" err="1"/>
              <a:t>página</a:t>
            </a:r>
            <a:r>
              <a:rPr lang="en-IE" sz="4400" dirty="0"/>
              <a:t> web </a:t>
            </a:r>
            <a:r>
              <a:rPr lang="en-IE" sz="4400" dirty="0" err="1"/>
              <a:t>divertida</a:t>
            </a:r>
            <a:endParaRPr lang="en-IE" sz="4400" dirty="0"/>
          </a:p>
        </p:txBody>
      </p:sp>
      <p:sp>
        <p:nvSpPr>
          <p:cNvPr id="3" name="Text Placeholder 2">
            <a:extLst>
              <a:ext uri="{FF2B5EF4-FFF2-40B4-BE49-F238E27FC236}">
                <a16:creationId xmlns:a16="http://schemas.microsoft.com/office/drawing/2014/main" id="{B42AE2D8-3B53-65C2-2B58-0FEC5319C586}"/>
              </a:ext>
            </a:extLst>
          </p:cNvPr>
          <p:cNvSpPr>
            <a:spLocks noGrp="1"/>
          </p:cNvSpPr>
          <p:nvPr>
            <p:ph type="body" sz="quarter" idx="28"/>
          </p:nvPr>
        </p:nvSpPr>
        <p:spPr>
          <a:xfrm>
            <a:off x="144380" y="1708225"/>
            <a:ext cx="7764378" cy="4163185"/>
          </a:xfrm>
        </p:spPr>
        <p:txBody>
          <a:bodyPr>
            <a:normAutofit/>
          </a:bodyPr>
          <a:lstStyle/>
          <a:p>
            <a:pPr algn="ctr"/>
            <a:r>
              <a:rPr lang="es-ES" sz="2400" dirty="0">
                <a:solidFill>
                  <a:srgbClr val="333333"/>
                </a:solidFill>
              </a:rPr>
              <a:t>Art </a:t>
            </a:r>
            <a:r>
              <a:rPr lang="es-ES" sz="2400" dirty="0" err="1">
                <a:solidFill>
                  <a:srgbClr val="333333"/>
                </a:solidFill>
              </a:rPr>
              <a:t>is</a:t>
            </a:r>
            <a:r>
              <a:rPr lang="es-ES" sz="2400" dirty="0">
                <a:solidFill>
                  <a:srgbClr val="333333"/>
                </a:solidFill>
              </a:rPr>
              <a:t> </a:t>
            </a:r>
            <a:r>
              <a:rPr lang="es-ES" sz="2400" dirty="0" err="1">
                <a:solidFill>
                  <a:srgbClr val="333333"/>
                </a:solidFill>
              </a:rPr>
              <a:t>Fun</a:t>
            </a:r>
            <a:r>
              <a:rPr lang="es-ES" sz="2400" dirty="0">
                <a:solidFill>
                  <a:srgbClr val="333333"/>
                </a:solidFill>
              </a:rPr>
              <a:t> es un sitio web que tiene algo para todo el mundo, desde el principiante hasta el ávido entusiasta del arte. Básicamente, es un sitio web para el espíritu creativo.</a:t>
            </a:r>
          </a:p>
          <a:p>
            <a:pPr algn="ctr"/>
            <a:r>
              <a:rPr lang="es-ES" sz="2400" dirty="0">
                <a:solidFill>
                  <a:srgbClr val="333333"/>
                </a:solidFill>
              </a:rPr>
              <a:t>Puedes elegir entre una gran variedad de tutoriales de diferentes estilos.</a:t>
            </a:r>
          </a:p>
          <a:p>
            <a:pPr algn="ctr"/>
            <a:r>
              <a:rPr lang="es-ES" sz="2400" dirty="0">
                <a:solidFill>
                  <a:srgbClr val="333333"/>
                </a:solidFill>
              </a:rPr>
              <a:t>Este sitio web le proporcionará horas de recursos gratuitos para sus grupos o para usted mismo. </a:t>
            </a:r>
            <a:r>
              <a:rPr lang="en-IE" sz="2400" dirty="0">
                <a:hlinkClick r:id="rId2"/>
              </a:rPr>
              <a:t>https://www.art-is-fun.com/</a:t>
            </a:r>
            <a:endParaRPr lang="en-IE" sz="2400" dirty="0"/>
          </a:p>
          <a:p>
            <a:endParaRPr lang="en-IE" sz="2400" dirty="0"/>
          </a:p>
        </p:txBody>
      </p:sp>
    </p:spTree>
    <p:extLst>
      <p:ext uri="{BB962C8B-B14F-4D97-AF65-F5344CB8AC3E}">
        <p14:creationId xmlns:p14="http://schemas.microsoft.com/office/powerpoint/2010/main" val="299083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34B9E-E060-67C5-000A-97E29B3A8E74}"/>
              </a:ext>
            </a:extLst>
          </p:cNvPr>
          <p:cNvSpPr>
            <a:spLocks noGrp="1"/>
          </p:cNvSpPr>
          <p:nvPr>
            <p:ph type="body" sz="quarter" idx="16"/>
          </p:nvPr>
        </p:nvSpPr>
        <p:spPr>
          <a:xfrm>
            <a:off x="838235" y="4044624"/>
            <a:ext cx="6842726" cy="866585"/>
          </a:xfrm>
        </p:spPr>
        <p:txBody>
          <a:bodyPr>
            <a:noAutofit/>
          </a:bodyPr>
          <a:lstStyle/>
          <a:p>
            <a:r>
              <a:rPr lang="es-ES" sz="2800" dirty="0"/>
              <a:t>¿Qué, por qué, dónde y cómo?</a:t>
            </a:r>
          </a:p>
          <a:p>
            <a:r>
              <a:rPr lang="es-ES" sz="2800" dirty="0"/>
              <a:t>El papel de las organizaciones sociales y culturales como facilitadoras de la prescripción social </a:t>
            </a:r>
            <a:endParaRPr lang="en-IE" sz="2800" dirty="0"/>
          </a:p>
        </p:txBody>
      </p:sp>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736634" y="1365576"/>
            <a:ext cx="9545285" cy="866585"/>
          </a:xfrm>
        </p:spPr>
        <p:txBody>
          <a:bodyPr/>
          <a:lstStyle/>
          <a:p>
            <a:r>
              <a:rPr lang="es-ES" sz="8800" b="1" dirty="0"/>
              <a:t>Introducción a la prescripción social</a:t>
            </a:r>
          </a:p>
        </p:txBody>
      </p:sp>
      <p:pic>
        <p:nvPicPr>
          <p:cNvPr id="4" name="Picture 3" descr="A picture containing text, vector graphics&#10;&#10;Description automatically generated">
            <a:extLst>
              <a:ext uri="{FF2B5EF4-FFF2-40B4-BE49-F238E27FC236}">
                <a16:creationId xmlns:a16="http://schemas.microsoft.com/office/drawing/2014/main" id="{897D9A62-6134-80FF-86FD-7B48B6644E9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02804" y="1148081"/>
            <a:ext cx="5889196" cy="5259076"/>
          </a:xfrm>
          <a:prstGeom prst="rect">
            <a:avLst/>
          </a:prstGeom>
        </p:spPr>
      </p:pic>
    </p:spTree>
    <p:extLst>
      <p:ext uri="{BB962C8B-B14F-4D97-AF65-F5344CB8AC3E}">
        <p14:creationId xmlns:p14="http://schemas.microsoft.com/office/powerpoint/2010/main" val="2563622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A8A53A-5D43-FF4C-70B6-760E0777AC33}"/>
              </a:ext>
            </a:extLst>
          </p:cNvPr>
          <p:cNvSpPr>
            <a:spLocks noGrp="1"/>
          </p:cNvSpPr>
          <p:nvPr>
            <p:ph type="body" sz="quarter" idx="17"/>
          </p:nvPr>
        </p:nvSpPr>
        <p:spPr>
          <a:xfrm>
            <a:off x="0" y="635797"/>
            <a:ext cx="12218988" cy="1519147"/>
          </a:xfrm>
        </p:spPr>
        <p:txBody>
          <a:bodyPr/>
          <a:lstStyle/>
          <a:p>
            <a:r>
              <a:rPr lang="es-ES" dirty="0"/>
              <a:t>ejercicio creativo: </a:t>
            </a:r>
          </a:p>
          <a:p>
            <a:r>
              <a:rPr lang="es-ES" dirty="0"/>
              <a:t>Haz el Cultural5 </a:t>
            </a:r>
            <a:endParaRPr lang="en-IE" dirty="0"/>
          </a:p>
        </p:txBody>
      </p:sp>
      <p:sp>
        <p:nvSpPr>
          <p:cNvPr id="3" name="Text Placeholder 2">
            <a:extLst>
              <a:ext uri="{FF2B5EF4-FFF2-40B4-BE49-F238E27FC236}">
                <a16:creationId xmlns:a16="http://schemas.microsoft.com/office/drawing/2014/main" id="{36A3B94B-5DBF-5599-3FBF-C90D37B43C2A}"/>
              </a:ext>
            </a:extLst>
          </p:cNvPr>
          <p:cNvSpPr>
            <a:spLocks noGrp="1"/>
          </p:cNvSpPr>
          <p:nvPr>
            <p:ph type="body" sz="quarter" idx="18"/>
          </p:nvPr>
        </p:nvSpPr>
        <p:spPr>
          <a:xfrm>
            <a:off x="213360" y="5171568"/>
            <a:ext cx="2584131" cy="684000"/>
          </a:xfrm>
        </p:spPr>
        <p:txBody>
          <a:bodyPr/>
          <a:lstStyle/>
          <a:p>
            <a:r>
              <a:rPr lang="es-ES" sz="2000" dirty="0"/>
              <a:t>Música - Encuentra un sonido o música que se ajuste a tu estado de ánimo. Siente las vibraciones y deja salir tus emociones. </a:t>
            </a:r>
            <a:endParaRPr lang="en-IE" sz="2000" dirty="0"/>
          </a:p>
        </p:txBody>
      </p:sp>
      <p:sp>
        <p:nvSpPr>
          <p:cNvPr id="4" name="Text Placeholder 3">
            <a:extLst>
              <a:ext uri="{FF2B5EF4-FFF2-40B4-BE49-F238E27FC236}">
                <a16:creationId xmlns:a16="http://schemas.microsoft.com/office/drawing/2014/main" id="{E9A2D6EB-1D1F-1469-C7DB-3DFF78B0E76A}"/>
              </a:ext>
            </a:extLst>
          </p:cNvPr>
          <p:cNvSpPr>
            <a:spLocks noGrp="1"/>
          </p:cNvSpPr>
          <p:nvPr>
            <p:ph type="body" sz="quarter" idx="19"/>
          </p:nvPr>
        </p:nvSpPr>
        <p:spPr/>
        <p:txBody>
          <a:bodyPr/>
          <a:lstStyle/>
          <a:p>
            <a:r>
              <a:rPr lang="es-ES" sz="2000" dirty="0"/>
              <a:t>Movimiento - Expresa tu estado de ánimo y tus emociones a través del espacio físico.</a:t>
            </a:r>
            <a:endParaRPr lang="en-IE" sz="2000" dirty="0"/>
          </a:p>
        </p:txBody>
      </p:sp>
      <p:sp>
        <p:nvSpPr>
          <p:cNvPr id="5" name="Text Placeholder 4">
            <a:extLst>
              <a:ext uri="{FF2B5EF4-FFF2-40B4-BE49-F238E27FC236}">
                <a16:creationId xmlns:a16="http://schemas.microsoft.com/office/drawing/2014/main" id="{2E0BB87E-8AEF-0409-4586-895AF84D0C78}"/>
              </a:ext>
            </a:extLst>
          </p:cNvPr>
          <p:cNvSpPr>
            <a:spLocks noGrp="1"/>
          </p:cNvSpPr>
          <p:nvPr>
            <p:ph type="body" sz="quarter" idx="20"/>
          </p:nvPr>
        </p:nvSpPr>
        <p:spPr>
          <a:xfrm>
            <a:off x="5293360" y="5171568"/>
            <a:ext cx="1888796" cy="684000"/>
          </a:xfrm>
        </p:spPr>
        <p:txBody>
          <a:bodyPr/>
          <a:lstStyle/>
          <a:p>
            <a:r>
              <a:rPr lang="es-ES" sz="2000" dirty="0"/>
              <a:t>Visualiza - Cierra los ojos y formula una imagen. O coge un lápiz y dibuja algo. </a:t>
            </a:r>
          </a:p>
          <a:p>
            <a:endParaRPr lang="en-IE" sz="2000" dirty="0"/>
          </a:p>
        </p:txBody>
      </p:sp>
      <p:sp>
        <p:nvSpPr>
          <p:cNvPr id="6" name="Text Placeholder 5">
            <a:extLst>
              <a:ext uri="{FF2B5EF4-FFF2-40B4-BE49-F238E27FC236}">
                <a16:creationId xmlns:a16="http://schemas.microsoft.com/office/drawing/2014/main" id="{7B8EB3EC-A4C5-7A83-0CDA-0939D57D8727}"/>
              </a:ext>
            </a:extLst>
          </p:cNvPr>
          <p:cNvSpPr>
            <a:spLocks noGrp="1"/>
          </p:cNvSpPr>
          <p:nvPr>
            <p:ph type="body" sz="quarter" idx="21"/>
          </p:nvPr>
        </p:nvSpPr>
        <p:spPr>
          <a:xfrm>
            <a:off x="7716281" y="5171568"/>
            <a:ext cx="1620828" cy="1519146"/>
          </a:xfrm>
        </p:spPr>
        <p:txBody>
          <a:bodyPr/>
          <a:lstStyle/>
          <a:p>
            <a:r>
              <a:rPr lang="es-ES" sz="2000" dirty="0"/>
              <a:t>Contar historias - Utiliza todos tus sentidos para describir/escribir 3 cosas que te han ocurrido hoy</a:t>
            </a:r>
            <a:endParaRPr lang="en-IE" sz="2000" dirty="0"/>
          </a:p>
        </p:txBody>
      </p:sp>
      <p:sp>
        <p:nvSpPr>
          <p:cNvPr id="7" name="Text Placeholder 6">
            <a:extLst>
              <a:ext uri="{FF2B5EF4-FFF2-40B4-BE49-F238E27FC236}">
                <a16:creationId xmlns:a16="http://schemas.microsoft.com/office/drawing/2014/main" id="{4575D099-ED0B-B1F5-8C0D-57D83A80CF48}"/>
              </a:ext>
            </a:extLst>
          </p:cNvPr>
          <p:cNvSpPr>
            <a:spLocks noGrp="1"/>
          </p:cNvSpPr>
          <p:nvPr>
            <p:ph type="body" sz="quarter" idx="22"/>
          </p:nvPr>
        </p:nvSpPr>
        <p:spPr>
          <a:xfrm>
            <a:off x="9662160" y="5171568"/>
            <a:ext cx="2257975" cy="684000"/>
          </a:xfrm>
        </p:spPr>
        <p:txBody>
          <a:bodyPr/>
          <a:lstStyle/>
          <a:p>
            <a:pPr defTabSz="457200"/>
            <a:r>
              <a:rPr lang="es-ES" altLang="en-US" sz="2000" dirty="0">
                <a:solidFill>
                  <a:srgbClr val="050505"/>
                </a:solidFill>
                <a:latin typeface="Amatic SC" panose="00000500000000000000" pitchFamily="2" charset="-79"/>
                <a:cs typeface="Amatic SC" panose="00000500000000000000" pitchFamily="2" charset="-79"/>
              </a:rPr>
              <a:t>Conéctate con tu entorno: trátalo como un museo, haz fotos y capta la belleza. </a:t>
            </a:r>
          </a:p>
        </p:txBody>
      </p:sp>
      <p:sp>
        <p:nvSpPr>
          <p:cNvPr id="8" name="TextBox 7">
            <a:extLst>
              <a:ext uri="{FF2B5EF4-FFF2-40B4-BE49-F238E27FC236}">
                <a16:creationId xmlns:a16="http://schemas.microsoft.com/office/drawing/2014/main" id="{6FBB37C6-F2FD-8F63-DE55-FEF1C34E7786}"/>
              </a:ext>
            </a:extLst>
          </p:cNvPr>
          <p:cNvSpPr txBox="1"/>
          <p:nvPr/>
        </p:nvSpPr>
        <p:spPr>
          <a:xfrm>
            <a:off x="582071" y="1059577"/>
            <a:ext cx="3393440" cy="2308324"/>
          </a:xfrm>
          <a:prstGeom prst="rect">
            <a:avLst/>
          </a:prstGeom>
          <a:noFill/>
        </p:spPr>
        <p:txBody>
          <a:bodyPr wrap="square" rtlCol="0">
            <a:spAutoFit/>
          </a:bodyPr>
          <a:lstStyle/>
          <a:p>
            <a:r>
              <a:rPr lang="en-US" altLang="en-US" dirty="0">
                <a:solidFill>
                  <a:srgbClr val="050505"/>
                </a:solidFill>
                <a:latin typeface="Josefin Sans" pitchFamily="2" charset="0"/>
                <a:cs typeface="Segoe UI Historic" panose="020B0502040204020203" pitchFamily="34" charset="0"/>
              </a:rPr>
              <a:t>Las </a:t>
            </a:r>
            <a:r>
              <a:rPr lang="en-US" altLang="en-US" dirty="0" err="1">
                <a:solidFill>
                  <a:srgbClr val="050505"/>
                </a:solidFill>
                <a:latin typeface="Josefin Sans" pitchFamily="2" charset="0"/>
                <a:cs typeface="Segoe UI Historic" panose="020B0502040204020203" pitchFamily="34" charset="0"/>
              </a:rPr>
              <a:t>investigaciones</a:t>
            </a:r>
            <a:r>
              <a:rPr lang="en-US" altLang="en-US" dirty="0">
                <a:solidFill>
                  <a:srgbClr val="050505"/>
                </a:solidFill>
                <a:latin typeface="Josefin Sans" pitchFamily="2" charset="0"/>
                <a:cs typeface="Segoe UI Historic" panose="020B0502040204020203" pitchFamily="34" charset="0"/>
              </a:rPr>
              <a:t> </a:t>
            </a:r>
            <a:r>
              <a:rPr lang="en-US" altLang="en-US" dirty="0" err="1">
                <a:solidFill>
                  <a:srgbClr val="050505"/>
                </a:solidFill>
                <a:latin typeface="Josefin Sans" pitchFamily="2" charset="0"/>
                <a:cs typeface="Segoe UI Historic" panose="020B0502040204020203" pitchFamily="34" charset="0"/>
              </a:rPr>
              <a:t>muestran</a:t>
            </a:r>
            <a:r>
              <a:rPr lang="en-US" altLang="en-US" dirty="0">
                <a:solidFill>
                  <a:srgbClr val="050505"/>
                </a:solidFill>
                <a:latin typeface="Josefin Sans" pitchFamily="2" charset="0"/>
                <a:cs typeface="Segoe UI Historic" panose="020B0502040204020203" pitchFamily="34" charset="0"/>
              </a:rPr>
              <a:t> que las </a:t>
            </a:r>
            <a:r>
              <a:rPr lang="en-US" altLang="en-US" dirty="0" err="1">
                <a:solidFill>
                  <a:srgbClr val="050505"/>
                </a:solidFill>
                <a:latin typeface="Josefin Sans" pitchFamily="2" charset="0"/>
                <a:cs typeface="Segoe UI Historic" panose="020B0502040204020203" pitchFamily="34" charset="0"/>
              </a:rPr>
              <a:t>artes</a:t>
            </a:r>
            <a:r>
              <a:rPr lang="en-US" altLang="en-US" dirty="0">
                <a:solidFill>
                  <a:srgbClr val="050505"/>
                </a:solidFill>
                <a:latin typeface="Josefin Sans" pitchFamily="2" charset="0"/>
                <a:cs typeface="Segoe UI Historic" panose="020B0502040204020203" pitchFamily="34" charset="0"/>
              </a:rPr>
              <a:t> y la </a:t>
            </a:r>
            <a:r>
              <a:rPr lang="en-US" altLang="en-US" dirty="0" err="1">
                <a:solidFill>
                  <a:srgbClr val="050505"/>
                </a:solidFill>
                <a:latin typeface="Josefin Sans" pitchFamily="2" charset="0"/>
                <a:cs typeface="Segoe UI Historic" panose="020B0502040204020203" pitchFamily="34" charset="0"/>
              </a:rPr>
              <a:t>cultura</a:t>
            </a:r>
            <a:r>
              <a:rPr lang="en-US" altLang="en-US" dirty="0">
                <a:solidFill>
                  <a:srgbClr val="050505"/>
                </a:solidFill>
                <a:latin typeface="Josefin Sans" pitchFamily="2" charset="0"/>
                <a:cs typeface="Segoe UI Historic" panose="020B0502040204020203" pitchFamily="34" charset="0"/>
              </a:rPr>
              <a:t> </a:t>
            </a:r>
            <a:r>
              <a:rPr lang="en-US" altLang="en-US" dirty="0" err="1">
                <a:solidFill>
                  <a:srgbClr val="050505"/>
                </a:solidFill>
                <a:latin typeface="Josefin Sans" pitchFamily="2" charset="0"/>
                <a:cs typeface="Segoe UI Historic" panose="020B0502040204020203" pitchFamily="34" charset="0"/>
              </a:rPr>
              <a:t>juegan</a:t>
            </a:r>
            <a:r>
              <a:rPr lang="en-US" altLang="en-US" dirty="0">
                <a:solidFill>
                  <a:srgbClr val="050505"/>
                </a:solidFill>
                <a:latin typeface="Josefin Sans" pitchFamily="2" charset="0"/>
                <a:cs typeface="Segoe UI Historic" panose="020B0502040204020203" pitchFamily="34" charset="0"/>
              </a:rPr>
              <a:t> un </a:t>
            </a:r>
            <a:r>
              <a:rPr lang="en-US" altLang="en-US" dirty="0" err="1">
                <a:solidFill>
                  <a:srgbClr val="050505"/>
                </a:solidFill>
                <a:latin typeface="Josefin Sans" pitchFamily="2" charset="0"/>
                <a:cs typeface="Segoe UI Historic" panose="020B0502040204020203" pitchFamily="34" charset="0"/>
              </a:rPr>
              <a:t>rol</a:t>
            </a:r>
            <a:r>
              <a:rPr lang="en-US" altLang="en-US" dirty="0">
                <a:solidFill>
                  <a:srgbClr val="050505"/>
                </a:solidFill>
                <a:latin typeface="Josefin Sans" pitchFamily="2" charset="0"/>
                <a:cs typeface="Segoe UI Historic" panose="020B0502040204020203" pitchFamily="34" charset="0"/>
              </a:rPr>
              <a:t> </a:t>
            </a:r>
            <a:r>
              <a:rPr lang="en-US" altLang="en-US" dirty="0" err="1">
                <a:solidFill>
                  <a:srgbClr val="050505"/>
                </a:solidFill>
                <a:latin typeface="Josefin Sans" pitchFamily="2" charset="0"/>
                <a:cs typeface="Segoe UI Historic" panose="020B0502040204020203" pitchFamily="34" charset="0"/>
              </a:rPr>
              <a:t>muy</a:t>
            </a:r>
            <a:r>
              <a:rPr lang="en-US" altLang="en-US" dirty="0">
                <a:solidFill>
                  <a:srgbClr val="050505"/>
                </a:solidFill>
                <a:latin typeface="Josefin Sans" pitchFamily="2" charset="0"/>
                <a:cs typeface="Segoe UI Historic" panose="020B0502040204020203" pitchFamily="34" charset="0"/>
              </a:rPr>
              <a:t> </a:t>
            </a:r>
            <a:r>
              <a:rPr lang="en-US" altLang="en-US" dirty="0" err="1">
                <a:solidFill>
                  <a:srgbClr val="050505"/>
                </a:solidFill>
                <a:latin typeface="Josefin Sans" pitchFamily="2" charset="0"/>
                <a:cs typeface="Segoe UI Historic" panose="020B0502040204020203" pitchFamily="34" charset="0"/>
              </a:rPr>
              <a:t>importante</a:t>
            </a:r>
            <a:r>
              <a:rPr lang="en-US" altLang="en-US" dirty="0">
                <a:solidFill>
                  <a:srgbClr val="050505"/>
                </a:solidFill>
                <a:latin typeface="Josefin Sans" pitchFamily="2" charset="0"/>
                <a:cs typeface="Segoe UI Historic" panose="020B0502040204020203" pitchFamily="34" charset="0"/>
              </a:rPr>
              <a:t> </a:t>
            </a:r>
            <a:r>
              <a:rPr lang="en-US" altLang="en-US" dirty="0" err="1">
                <a:solidFill>
                  <a:srgbClr val="050505"/>
                </a:solidFill>
                <a:latin typeface="Josefin Sans" pitchFamily="2" charset="0"/>
                <a:cs typeface="Segoe UI Historic" panose="020B0502040204020203" pitchFamily="34" charset="0"/>
              </a:rPr>
              <a:t>en</a:t>
            </a:r>
            <a:r>
              <a:rPr lang="en-US" altLang="en-US" dirty="0">
                <a:solidFill>
                  <a:srgbClr val="050505"/>
                </a:solidFill>
                <a:latin typeface="Josefin Sans" pitchFamily="2" charset="0"/>
                <a:cs typeface="Segoe UI Historic" panose="020B0502040204020203" pitchFamily="34" charset="0"/>
              </a:rPr>
              <a:t> </a:t>
            </a:r>
            <a:r>
              <a:rPr lang="en-US" altLang="en-US" dirty="0" err="1">
                <a:solidFill>
                  <a:srgbClr val="050505"/>
                </a:solidFill>
                <a:latin typeface="Josefin Sans" pitchFamily="2" charset="0"/>
                <a:cs typeface="Segoe UI Historic" panose="020B0502040204020203" pitchFamily="34" charset="0"/>
              </a:rPr>
              <a:t>nuestra</a:t>
            </a:r>
            <a:r>
              <a:rPr lang="en-US" altLang="en-US" dirty="0">
                <a:solidFill>
                  <a:srgbClr val="050505"/>
                </a:solidFill>
                <a:latin typeface="Josefin Sans" pitchFamily="2" charset="0"/>
                <a:cs typeface="Segoe UI Historic" panose="020B0502040204020203" pitchFamily="34" charset="0"/>
              </a:rPr>
              <a:t> </a:t>
            </a:r>
            <a:r>
              <a:rPr lang="en-US" altLang="en-US" dirty="0" err="1">
                <a:solidFill>
                  <a:srgbClr val="050505"/>
                </a:solidFill>
                <a:latin typeface="Josefin Sans" pitchFamily="2" charset="0"/>
                <a:cs typeface="Segoe UI Historic" panose="020B0502040204020203" pitchFamily="34" charset="0"/>
              </a:rPr>
              <a:t>salud</a:t>
            </a:r>
            <a:r>
              <a:rPr lang="en-US" altLang="en-US" dirty="0">
                <a:solidFill>
                  <a:srgbClr val="050505"/>
                </a:solidFill>
                <a:latin typeface="Josefin Sans" pitchFamily="2" charset="0"/>
                <a:cs typeface="Segoe UI Historic" panose="020B0502040204020203" pitchFamily="34" charset="0"/>
              </a:rPr>
              <a:t> de </a:t>
            </a:r>
            <a:r>
              <a:rPr lang="en-US" altLang="en-US" dirty="0" err="1">
                <a:solidFill>
                  <a:srgbClr val="050505"/>
                </a:solidFill>
                <a:latin typeface="Josefin Sans" pitchFamily="2" charset="0"/>
                <a:cs typeface="Segoe UI Historic" panose="020B0502040204020203" pitchFamily="34" charset="0"/>
              </a:rPr>
              <a:t>acuerdo</a:t>
            </a:r>
            <a:r>
              <a:rPr lang="en-US" altLang="en-US" dirty="0">
                <a:solidFill>
                  <a:srgbClr val="050505"/>
                </a:solidFill>
                <a:latin typeface="Josefin Sans" pitchFamily="2" charset="0"/>
                <a:cs typeface="Segoe UI Historic" panose="020B0502040204020203" pitchFamily="34" charset="0"/>
              </a:rPr>
              <a:t> con la </a:t>
            </a:r>
            <a:r>
              <a:rPr lang="en-US" altLang="en-US" dirty="0">
                <a:solidFill>
                  <a:srgbClr val="050505"/>
                </a:solidFill>
                <a:latin typeface="Josefin Sans" pitchFamily="2" charset="0"/>
                <a:cs typeface="Segoe UI Historic" panose="020B0502040204020203" pitchFamily="34" charset="0"/>
                <a:hlinkClick r:id="rId2"/>
              </a:rPr>
              <a:t>Organización Mundial de la </a:t>
            </a:r>
            <a:r>
              <a:rPr lang="en-US" altLang="en-US" dirty="0" err="1">
                <a:solidFill>
                  <a:srgbClr val="050505"/>
                </a:solidFill>
                <a:latin typeface="Josefin Sans" pitchFamily="2" charset="0"/>
                <a:cs typeface="Segoe UI Historic" panose="020B0502040204020203" pitchFamily="34" charset="0"/>
                <a:hlinkClick r:id="rId2"/>
              </a:rPr>
              <a:t>Salud</a:t>
            </a:r>
            <a:r>
              <a:rPr lang="en-US" altLang="en-US" dirty="0">
                <a:solidFill>
                  <a:srgbClr val="050505"/>
                </a:solidFill>
                <a:latin typeface="Josefin Sans" pitchFamily="2" charset="0"/>
                <a:cs typeface="Segoe UI Historic" panose="020B0502040204020203" pitchFamily="34" charset="0"/>
                <a:hlinkClick r:id="rId2"/>
              </a:rPr>
              <a:t> (OMS)</a:t>
            </a:r>
            <a:endParaRPr lang="en-US" altLang="en-US" dirty="0">
              <a:solidFill>
                <a:srgbClr val="050505"/>
              </a:solidFill>
              <a:latin typeface="Josefin Sans" pitchFamily="2" charset="0"/>
              <a:cs typeface="Segoe UI Historic" panose="020B0502040204020203" pitchFamily="34" charset="0"/>
            </a:endParaRPr>
          </a:p>
          <a:p>
            <a:endParaRPr lang="en-US" altLang="en-US" dirty="0">
              <a:solidFill>
                <a:srgbClr val="FFC652"/>
              </a:solidFill>
              <a:latin typeface="Josefin Sans" pitchFamily="2" charset="0"/>
              <a:cs typeface="Segoe UI Historic" panose="020B0502040204020203" pitchFamily="34" charset="0"/>
            </a:endParaRPr>
          </a:p>
          <a:p>
            <a:endParaRPr lang="en-IE" dirty="0"/>
          </a:p>
        </p:txBody>
      </p:sp>
      <p:sp>
        <p:nvSpPr>
          <p:cNvPr id="9" name="TextBox 8">
            <a:extLst>
              <a:ext uri="{FF2B5EF4-FFF2-40B4-BE49-F238E27FC236}">
                <a16:creationId xmlns:a16="http://schemas.microsoft.com/office/drawing/2014/main" id="{2601E485-25D3-061A-8443-3FFE439A5CB8}"/>
              </a:ext>
            </a:extLst>
          </p:cNvPr>
          <p:cNvSpPr txBox="1"/>
          <p:nvPr/>
        </p:nvSpPr>
        <p:spPr>
          <a:xfrm>
            <a:off x="8412480" y="1002432"/>
            <a:ext cx="3393440" cy="1754326"/>
          </a:xfrm>
          <a:prstGeom prst="rect">
            <a:avLst/>
          </a:prstGeom>
          <a:noFill/>
        </p:spPr>
        <p:txBody>
          <a:bodyPr wrap="square" rtlCol="0">
            <a:spAutoFit/>
          </a:bodyPr>
          <a:lstStyle/>
          <a:p>
            <a:endParaRPr lang="en-US" altLang="en-US" dirty="0">
              <a:solidFill>
                <a:srgbClr val="FFC652"/>
              </a:solidFill>
              <a:latin typeface="Josefin Sans" pitchFamily="2" charset="0"/>
              <a:cs typeface="Segoe UI Historic" panose="020B0502040204020203" pitchFamily="34" charset="0"/>
            </a:endParaRPr>
          </a:p>
          <a:p>
            <a:r>
              <a:rPr lang="es-ES" altLang="en-US" dirty="0">
                <a:latin typeface="Josefin Sans" pitchFamily="2" charset="0"/>
                <a:cs typeface="Segoe UI Historic" panose="020B0502040204020203" pitchFamily="34" charset="0"/>
              </a:rPr>
              <a:t>Puedes añadir un poco de prescripción social a tu trabajo animando a la gente a hacer el 5 Cultural</a:t>
            </a:r>
          </a:p>
          <a:p>
            <a:endParaRPr lang="en-IE" dirty="0"/>
          </a:p>
        </p:txBody>
      </p:sp>
      <p:pic>
        <p:nvPicPr>
          <p:cNvPr id="11" name="Graphic 10" descr="Music notes outline">
            <a:extLst>
              <a:ext uri="{FF2B5EF4-FFF2-40B4-BE49-F238E27FC236}">
                <a16:creationId xmlns:a16="http://schemas.microsoft.com/office/drawing/2014/main" id="{2C6EA127-50C2-F17A-DE92-EE84E427DE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5425" y="3906520"/>
            <a:ext cx="914400" cy="914400"/>
          </a:xfrm>
          <a:prstGeom prst="rect">
            <a:avLst/>
          </a:prstGeom>
        </p:spPr>
      </p:pic>
      <p:pic>
        <p:nvPicPr>
          <p:cNvPr id="13" name="Graphic 12" descr="Gymnast: Floor routine outline">
            <a:extLst>
              <a:ext uri="{FF2B5EF4-FFF2-40B4-BE49-F238E27FC236}">
                <a16:creationId xmlns:a16="http://schemas.microsoft.com/office/drawing/2014/main" id="{2909F730-36C3-AC36-8079-F65EB260B6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4830" y="3906520"/>
            <a:ext cx="914400" cy="914400"/>
          </a:xfrm>
          <a:prstGeom prst="rect">
            <a:avLst/>
          </a:prstGeom>
        </p:spPr>
      </p:pic>
      <p:pic>
        <p:nvPicPr>
          <p:cNvPr id="15" name="Graphic 14" descr="Thought bubble outline">
            <a:extLst>
              <a:ext uri="{FF2B5EF4-FFF2-40B4-BE49-F238E27FC236}">
                <a16:creationId xmlns:a16="http://schemas.microsoft.com/office/drawing/2014/main" id="{4EE60BC0-1EAF-65CC-2AF0-B119F720F5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4235" y="3902016"/>
            <a:ext cx="914400" cy="914400"/>
          </a:xfrm>
          <a:prstGeom prst="rect">
            <a:avLst/>
          </a:prstGeom>
        </p:spPr>
      </p:pic>
      <p:pic>
        <p:nvPicPr>
          <p:cNvPr id="17" name="Graphic 16" descr="Storytelling outline">
            <a:extLst>
              <a:ext uri="{FF2B5EF4-FFF2-40B4-BE49-F238E27FC236}">
                <a16:creationId xmlns:a16="http://schemas.microsoft.com/office/drawing/2014/main" id="{13BA883F-416E-4AAC-E371-DE67B438D3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55280" y="3902016"/>
            <a:ext cx="914400" cy="914400"/>
          </a:xfrm>
          <a:prstGeom prst="rect">
            <a:avLst/>
          </a:prstGeom>
        </p:spPr>
      </p:pic>
      <p:pic>
        <p:nvPicPr>
          <p:cNvPr id="19" name="Graphic 18" descr="Images outline">
            <a:extLst>
              <a:ext uri="{FF2B5EF4-FFF2-40B4-BE49-F238E27FC236}">
                <a16:creationId xmlns:a16="http://schemas.microsoft.com/office/drawing/2014/main" id="{0DB0FECD-41F3-21A6-7DDF-CA6976B8E8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49659" y="3902016"/>
            <a:ext cx="914400" cy="914400"/>
          </a:xfrm>
          <a:prstGeom prst="rect">
            <a:avLst/>
          </a:prstGeom>
        </p:spPr>
      </p:pic>
    </p:spTree>
    <p:extLst>
      <p:ext uri="{BB962C8B-B14F-4D97-AF65-F5344CB8AC3E}">
        <p14:creationId xmlns:p14="http://schemas.microsoft.com/office/powerpoint/2010/main" val="1252093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n-IE" sz="5400" b="1" dirty="0">
                <a:solidFill>
                  <a:srgbClr val="000000"/>
                </a:solidFill>
                <a:latin typeface="Amatic SC" panose="00000500000000000000" pitchFamily="2" charset="-79"/>
                <a:cs typeface="Amatic SC" panose="00000500000000000000" pitchFamily="2" charset="-79"/>
              </a:rPr>
              <a:t>EJERCICIO CREATIVO - </a:t>
            </a:r>
            <a:r>
              <a:rPr lang="en-IE" sz="5400" b="1" dirty="0" err="1">
                <a:solidFill>
                  <a:srgbClr val="000000"/>
                </a:solidFill>
                <a:latin typeface="Amatic SC" panose="00000500000000000000" pitchFamily="2" charset="-79"/>
                <a:cs typeface="Amatic SC" panose="00000500000000000000" pitchFamily="2" charset="-79"/>
              </a:rPr>
              <a:t>Arte</a:t>
            </a:r>
            <a:r>
              <a:rPr lang="en-IE" sz="5400" b="1" dirty="0">
                <a:solidFill>
                  <a:srgbClr val="000000"/>
                </a:solidFill>
                <a:latin typeface="Amatic SC" panose="00000500000000000000" pitchFamily="2" charset="-79"/>
                <a:cs typeface="Amatic SC" panose="00000500000000000000" pitchFamily="2" charset="-79"/>
              </a:rPr>
              <a:t> </a:t>
            </a:r>
            <a:r>
              <a:rPr lang="en-IE" sz="5400" b="1" dirty="0" err="1">
                <a:solidFill>
                  <a:srgbClr val="000000"/>
                </a:solidFill>
                <a:latin typeface="Amatic SC" panose="00000500000000000000" pitchFamily="2" charset="-79"/>
                <a:cs typeface="Amatic SC" panose="00000500000000000000" pitchFamily="2" charset="-79"/>
              </a:rPr>
              <a:t>Hirameki</a:t>
            </a:r>
            <a:r>
              <a:rPr lang="en-IE" sz="5400" b="1" dirty="0">
                <a:solidFill>
                  <a:srgbClr val="000000"/>
                </a:solidFill>
                <a:latin typeface="Amatic SC" panose="00000500000000000000" pitchFamily="2" charset="-79"/>
                <a:cs typeface="Amatic SC" panose="00000500000000000000" pitchFamily="2" charset="-79"/>
              </a:rPr>
              <a:t> </a:t>
            </a:r>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741627" y="2358397"/>
            <a:ext cx="2231459" cy="666794"/>
          </a:xfrm>
        </p:spPr>
        <p:txBody>
          <a:bodyPr/>
          <a:lstStyle/>
          <a:p>
            <a:r>
              <a:rPr lang="es-ES" sz="2400" dirty="0"/>
              <a:t>Sumerge el pincel en la pintura y crea trazos, o manchas, en tu papel libremente sin ningún control y dejando que tu pincel y tu mano fluyan. Deja secar la pintura </a:t>
            </a:r>
            <a:endParaRPr lang="en-US" sz="2400" dirty="0"/>
          </a:p>
        </p:txBody>
      </p:sp>
      <p:sp>
        <p:nvSpPr>
          <p:cNvPr id="16" name="Text Placeholder 15">
            <a:extLst>
              <a:ext uri="{FF2B5EF4-FFF2-40B4-BE49-F238E27FC236}">
                <a16:creationId xmlns:a16="http://schemas.microsoft.com/office/drawing/2014/main" id="{099ECEE4-06CC-2849-959D-73A22C4105B4}"/>
              </a:ext>
            </a:extLst>
          </p:cNvPr>
          <p:cNvSpPr>
            <a:spLocks noGrp="1"/>
          </p:cNvSpPr>
          <p:nvPr>
            <p:ph type="body" sz="quarter" idx="19"/>
          </p:nvPr>
        </p:nvSpPr>
        <p:spPr>
          <a:xfrm>
            <a:off x="3464560" y="2307307"/>
            <a:ext cx="2509520" cy="666794"/>
          </a:xfrm>
        </p:spPr>
        <p:txBody>
          <a:bodyPr/>
          <a:lstStyle/>
          <a:p>
            <a:r>
              <a:rPr lang="en-US" sz="2400" dirty="0"/>
              <a:t>"</a:t>
            </a:r>
            <a:r>
              <a:rPr lang="es-ES" sz="2400" dirty="0"/>
              <a:t>Enumera en un papel aparte, 3 de tus mayores "superpoderes".</a:t>
            </a:r>
          </a:p>
          <a:p>
            <a:r>
              <a:rPr lang="es-ES" sz="2400" dirty="0"/>
              <a:t>Los "superpoderes" son recursos internos que a menudo olvidamos y son puntos fuertes a los que podemos recurrir</a:t>
            </a:r>
            <a:r>
              <a:rPr lang="en-US" sz="2400" dirty="0"/>
              <a:t>."</a:t>
            </a:r>
          </a:p>
          <a:p>
            <a:endParaRPr lang="en-US" sz="2400"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465554" y="2449547"/>
            <a:ext cx="2136271" cy="666794"/>
          </a:xfrm>
        </p:spPr>
        <p:txBody>
          <a:bodyPr/>
          <a:lstStyle/>
          <a:p>
            <a:r>
              <a:rPr lang="es-ES" sz="2400" dirty="0"/>
              <a:t>Vuelve a tu cuadro y, utilizando los puntos fuertes que has enumerado, elige un trazo o una mancha para cada palabra que consideres que la representa mejor.</a:t>
            </a:r>
            <a:endParaRPr lang="en-US" sz="2400" dirty="0"/>
          </a:p>
          <a:p>
            <a:endParaRPr lang="en-US" sz="2400"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093299" y="2257936"/>
            <a:ext cx="2489100" cy="666794"/>
          </a:xfrm>
        </p:spPr>
        <p:txBody>
          <a:bodyPr/>
          <a:lstStyle/>
          <a:p>
            <a:r>
              <a:rPr lang="es-ES" sz="2400" dirty="0"/>
              <a:t>Con un bolígrafo, un lápiz o un lápiz de colores, dibuja las partes del cuerpo de un animal o de un ser humano que ayuden a dar vida a esa palabra y, una vez que hayas terminado, dale un nombre.</a:t>
            </a:r>
          </a:p>
          <a:p>
            <a:r>
              <a:rPr lang="en-US" sz="2400" dirty="0"/>
              <a:t> </a:t>
            </a:r>
          </a:p>
          <a:p>
            <a:endParaRPr lang="en-US" sz="2400" dirty="0"/>
          </a:p>
        </p:txBody>
      </p:sp>
      <p:sp>
        <p:nvSpPr>
          <p:cNvPr id="12" name="TextBox 11">
            <a:extLst>
              <a:ext uri="{FF2B5EF4-FFF2-40B4-BE49-F238E27FC236}">
                <a16:creationId xmlns:a16="http://schemas.microsoft.com/office/drawing/2014/main" id="{18B68E83-FAAD-EE07-695E-8647AA69515F}"/>
              </a:ext>
            </a:extLst>
          </p:cNvPr>
          <p:cNvSpPr txBox="1"/>
          <p:nvPr/>
        </p:nvSpPr>
        <p:spPr>
          <a:xfrm>
            <a:off x="271063" y="1490683"/>
            <a:ext cx="11047660" cy="646331"/>
          </a:xfrm>
          <a:prstGeom prst="rect">
            <a:avLst/>
          </a:prstGeom>
          <a:noFill/>
        </p:spPr>
        <p:txBody>
          <a:bodyPr wrap="square">
            <a:spAutoFit/>
          </a:bodyPr>
          <a:lstStyle/>
          <a:p>
            <a:r>
              <a:rPr lang="en-US" b="0" i="0" dirty="0" err="1">
                <a:solidFill>
                  <a:schemeClr val="bg1"/>
                </a:solidFill>
                <a:effectLst/>
                <a:latin typeface="Josefin Sans" pitchFamily="2" charset="0"/>
              </a:rPr>
              <a:t>Hirameki</a:t>
            </a:r>
            <a:r>
              <a:rPr lang="en-US" b="0" i="0" dirty="0">
                <a:solidFill>
                  <a:schemeClr val="bg1"/>
                </a:solidFill>
                <a:effectLst/>
                <a:latin typeface="Josefin Sans" pitchFamily="2" charset="0"/>
              </a:rPr>
              <a:t> es </a:t>
            </a:r>
            <a:r>
              <a:rPr lang="en-US" b="0" i="0" dirty="0" err="1">
                <a:solidFill>
                  <a:schemeClr val="bg1"/>
                </a:solidFill>
                <a:effectLst/>
                <a:latin typeface="Josefin Sans" pitchFamily="2" charset="0"/>
              </a:rPr>
              <a:t>una</a:t>
            </a:r>
            <a:r>
              <a:rPr lang="en-US" b="0" i="0" dirty="0">
                <a:solidFill>
                  <a:schemeClr val="bg1"/>
                </a:solidFill>
                <a:effectLst/>
                <a:latin typeface="Josefin Sans" pitchFamily="2" charset="0"/>
              </a:rPr>
              <a:t> </a:t>
            </a:r>
            <a:r>
              <a:rPr lang="en-US" b="0" i="0" dirty="0" err="1">
                <a:solidFill>
                  <a:schemeClr val="bg1"/>
                </a:solidFill>
                <a:effectLst/>
                <a:latin typeface="Josefin Sans" pitchFamily="2" charset="0"/>
              </a:rPr>
              <a:t>técnica</a:t>
            </a:r>
            <a:r>
              <a:rPr lang="en-US" b="0" i="0" dirty="0">
                <a:solidFill>
                  <a:schemeClr val="bg1"/>
                </a:solidFill>
                <a:effectLst/>
                <a:latin typeface="Josefin Sans" pitchFamily="2" charset="0"/>
              </a:rPr>
              <a:t> </a:t>
            </a:r>
            <a:r>
              <a:rPr lang="en-US" b="0" i="0" dirty="0" err="1">
                <a:solidFill>
                  <a:schemeClr val="bg1"/>
                </a:solidFill>
                <a:effectLst/>
                <a:latin typeface="Josefin Sans" pitchFamily="2" charset="0"/>
              </a:rPr>
              <a:t>pictórica</a:t>
            </a:r>
            <a:r>
              <a:rPr lang="en-US" b="0" i="0" dirty="0">
                <a:solidFill>
                  <a:schemeClr val="bg1"/>
                </a:solidFill>
                <a:effectLst/>
                <a:latin typeface="Josefin Sans" pitchFamily="2" charset="0"/>
              </a:rPr>
              <a:t> </a:t>
            </a:r>
            <a:r>
              <a:rPr lang="en-US" b="0" i="0" dirty="0" err="1">
                <a:solidFill>
                  <a:schemeClr val="bg1"/>
                </a:solidFill>
                <a:effectLst/>
                <a:latin typeface="Josefin Sans" pitchFamily="2" charset="0"/>
              </a:rPr>
              <a:t>muy</a:t>
            </a:r>
            <a:r>
              <a:rPr lang="en-US" b="0" i="0" dirty="0">
                <a:solidFill>
                  <a:schemeClr val="bg1"/>
                </a:solidFill>
                <a:effectLst/>
                <a:latin typeface="Josefin Sans" pitchFamily="2" charset="0"/>
              </a:rPr>
              <a:t> </a:t>
            </a:r>
            <a:r>
              <a:rPr lang="en-US" b="0" i="0" dirty="0" err="1">
                <a:solidFill>
                  <a:schemeClr val="bg1"/>
                </a:solidFill>
                <a:effectLst/>
                <a:latin typeface="Josefin Sans" pitchFamily="2" charset="0"/>
              </a:rPr>
              <a:t>divertidad</a:t>
            </a:r>
            <a:r>
              <a:rPr lang="en-US" b="0" i="0" dirty="0">
                <a:solidFill>
                  <a:schemeClr val="bg1"/>
                </a:solidFill>
                <a:effectLst/>
                <a:latin typeface="Josefin Sans" pitchFamily="2" charset="0"/>
              </a:rPr>
              <a:t> que agita </a:t>
            </a:r>
            <a:r>
              <a:rPr lang="en-US" b="0" i="0" dirty="0" err="1">
                <a:solidFill>
                  <a:schemeClr val="bg1"/>
                </a:solidFill>
                <a:effectLst/>
                <a:latin typeface="Josefin Sans" pitchFamily="2" charset="0"/>
              </a:rPr>
              <a:t>tu</a:t>
            </a:r>
            <a:r>
              <a:rPr lang="en-US" b="0" i="0" dirty="0">
                <a:solidFill>
                  <a:schemeClr val="bg1"/>
                </a:solidFill>
                <a:effectLst/>
                <a:latin typeface="Josefin Sans" pitchFamily="2" charset="0"/>
              </a:rPr>
              <a:t> </a:t>
            </a:r>
            <a:r>
              <a:rPr lang="en-US" b="0" i="0" dirty="0" err="1">
                <a:solidFill>
                  <a:schemeClr val="bg1"/>
                </a:solidFill>
                <a:effectLst/>
                <a:latin typeface="Josefin Sans" pitchFamily="2" charset="0"/>
              </a:rPr>
              <a:t>imaginación</a:t>
            </a:r>
            <a:r>
              <a:rPr lang="en-US" b="0" i="0" dirty="0">
                <a:solidFill>
                  <a:schemeClr val="bg1"/>
                </a:solidFill>
                <a:effectLst/>
                <a:latin typeface="Josefin Sans" pitchFamily="2" charset="0"/>
              </a:rPr>
              <a:t>. </a:t>
            </a:r>
            <a:r>
              <a:rPr lang="en-US" b="1" i="0" dirty="0" err="1">
                <a:solidFill>
                  <a:schemeClr val="bg1"/>
                </a:solidFill>
                <a:effectLst/>
                <a:latin typeface="Josefin Sans" pitchFamily="2" charset="0"/>
              </a:rPr>
              <a:t>Necesitarás</a:t>
            </a:r>
            <a:r>
              <a:rPr lang="en-US" b="1" i="0" dirty="0">
                <a:solidFill>
                  <a:schemeClr val="bg1"/>
                </a:solidFill>
                <a:effectLst/>
                <a:latin typeface="Josefin Sans" pitchFamily="2" charset="0"/>
              </a:rPr>
              <a:t> pintura </a:t>
            </a:r>
            <a:r>
              <a:rPr lang="en-US" b="1" i="0" dirty="0" err="1">
                <a:solidFill>
                  <a:schemeClr val="bg1"/>
                </a:solidFill>
                <a:effectLst/>
                <a:latin typeface="Josefin Sans" pitchFamily="2" charset="0"/>
              </a:rPr>
              <a:t>acrílica</a:t>
            </a:r>
            <a:r>
              <a:rPr lang="en-US" b="1" dirty="0">
                <a:solidFill>
                  <a:schemeClr val="bg1"/>
                </a:solidFill>
                <a:latin typeface="Josefin Sans" pitchFamily="2" charset="0"/>
              </a:rPr>
              <a:t>, </a:t>
            </a:r>
            <a:r>
              <a:rPr lang="en-US" b="1" dirty="0" err="1">
                <a:solidFill>
                  <a:schemeClr val="bg1"/>
                </a:solidFill>
                <a:latin typeface="Josefin Sans" pitchFamily="2" charset="0"/>
              </a:rPr>
              <a:t>lápices</a:t>
            </a:r>
            <a:r>
              <a:rPr lang="en-US" b="1" dirty="0">
                <a:solidFill>
                  <a:schemeClr val="bg1"/>
                </a:solidFill>
                <a:latin typeface="Josefin Sans" pitchFamily="2" charset="0"/>
              </a:rPr>
              <a:t>, </a:t>
            </a:r>
            <a:r>
              <a:rPr lang="en-US" b="1" dirty="0" err="1">
                <a:solidFill>
                  <a:schemeClr val="bg1"/>
                </a:solidFill>
                <a:latin typeface="Josefin Sans" pitchFamily="2" charset="0"/>
              </a:rPr>
              <a:t>bolígrafos</a:t>
            </a:r>
            <a:r>
              <a:rPr lang="en-US" b="1" dirty="0">
                <a:solidFill>
                  <a:schemeClr val="bg1"/>
                </a:solidFill>
                <a:latin typeface="Josefin Sans" pitchFamily="2" charset="0"/>
              </a:rPr>
              <a:t>, </a:t>
            </a:r>
            <a:r>
              <a:rPr lang="en-US" b="1" dirty="0" err="1">
                <a:solidFill>
                  <a:schemeClr val="bg1"/>
                </a:solidFill>
                <a:latin typeface="Josefin Sans" pitchFamily="2" charset="0"/>
              </a:rPr>
              <a:t>lápices</a:t>
            </a:r>
            <a:r>
              <a:rPr lang="en-US" b="1" dirty="0">
                <a:solidFill>
                  <a:schemeClr val="bg1"/>
                </a:solidFill>
                <a:latin typeface="Josefin Sans" pitchFamily="2" charset="0"/>
              </a:rPr>
              <a:t> de </a:t>
            </a:r>
            <a:r>
              <a:rPr lang="en-US" b="1" dirty="0" err="1">
                <a:solidFill>
                  <a:schemeClr val="bg1"/>
                </a:solidFill>
                <a:latin typeface="Josefin Sans" pitchFamily="2" charset="0"/>
              </a:rPr>
              <a:t>colores</a:t>
            </a:r>
            <a:r>
              <a:rPr lang="en-US" b="1" dirty="0">
                <a:solidFill>
                  <a:schemeClr val="bg1"/>
                </a:solidFill>
                <a:latin typeface="Josefin Sans" pitchFamily="2" charset="0"/>
              </a:rPr>
              <a:t> y </a:t>
            </a:r>
            <a:r>
              <a:rPr lang="en-US" b="1" dirty="0" err="1">
                <a:solidFill>
                  <a:schemeClr val="bg1"/>
                </a:solidFill>
                <a:latin typeface="Josefin Sans" pitchFamily="2" charset="0"/>
              </a:rPr>
              <a:t>papel</a:t>
            </a:r>
            <a:r>
              <a:rPr lang="en-US" b="1" dirty="0">
                <a:solidFill>
                  <a:schemeClr val="bg1"/>
                </a:solidFill>
                <a:latin typeface="Josefin Sans" pitchFamily="2" charset="0"/>
              </a:rPr>
              <a:t>. </a:t>
            </a:r>
            <a:endParaRPr lang="en-IE" b="1" dirty="0">
              <a:solidFill>
                <a:schemeClr val="bg1"/>
              </a:solidFill>
              <a:latin typeface="Josefin Sans" pitchFamily="2" charset="0"/>
            </a:endParaRPr>
          </a:p>
        </p:txBody>
      </p:sp>
      <p:sp>
        <p:nvSpPr>
          <p:cNvPr id="6" name="TextBox 5">
            <a:extLst>
              <a:ext uri="{FF2B5EF4-FFF2-40B4-BE49-F238E27FC236}">
                <a16:creationId xmlns:a16="http://schemas.microsoft.com/office/drawing/2014/main" id="{E6D70D27-BB1C-7D85-CB40-8C86E1DD6841}"/>
              </a:ext>
            </a:extLst>
          </p:cNvPr>
          <p:cNvSpPr txBox="1"/>
          <p:nvPr/>
        </p:nvSpPr>
        <p:spPr>
          <a:xfrm>
            <a:off x="7792720" y="5243517"/>
            <a:ext cx="4318000" cy="1569660"/>
          </a:xfrm>
          <a:prstGeom prst="rect">
            <a:avLst/>
          </a:prstGeom>
          <a:noFill/>
        </p:spPr>
        <p:txBody>
          <a:bodyPr wrap="square" rtlCol="0">
            <a:spAutoFit/>
          </a:bodyPr>
          <a:lstStyle/>
          <a:p>
            <a:r>
              <a:rPr lang="es-ES" sz="2400" b="1" dirty="0">
                <a:solidFill>
                  <a:schemeClr val="bg1"/>
                </a:solidFill>
                <a:latin typeface="Amatic SC" panose="00000500000000000000" pitchFamily="2" charset="-79"/>
                <a:cs typeface="Amatic SC" panose="00000500000000000000" pitchFamily="2" charset="-79"/>
              </a:rPr>
              <a:t>FINALMENTE - Haz una foto y guárdala en tu teléfono para que la próxima vez que te sientas ansioso puedas mirarla para recordar tus superpoderes.</a:t>
            </a:r>
            <a:endParaRPr lang="en-IE" sz="2400" b="1" dirty="0">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737462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AFDE23-A129-71BF-5990-EE6D9BFC39B8}"/>
              </a:ext>
            </a:extLst>
          </p:cNvPr>
          <p:cNvSpPr>
            <a:spLocks noGrp="1"/>
          </p:cNvSpPr>
          <p:nvPr>
            <p:ph type="body" sz="quarter" idx="16"/>
          </p:nvPr>
        </p:nvSpPr>
        <p:spPr/>
        <p:txBody>
          <a:bodyPr/>
          <a:lstStyle/>
          <a:p>
            <a:endParaRPr lang="en-IE"/>
          </a:p>
        </p:txBody>
      </p:sp>
      <p:sp>
        <p:nvSpPr>
          <p:cNvPr id="3" name="Text Placeholder 2">
            <a:extLst>
              <a:ext uri="{FF2B5EF4-FFF2-40B4-BE49-F238E27FC236}">
                <a16:creationId xmlns:a16="http://schemas.microsoft.com/office/drawing/2014/main" id="{A3277224-668F-108F-DD43-ACB4791F9716}"/>
              </a:ext>
            </a:extLst>
          </p:cNvPr>
          <p:cNvSpPr>
            <a:spLocks noGrp="1"/>
          </p:cNvSpPr>
          <p:nvPr>
            <p:ph type="body" sz="quarter" idx="25"/>
          </p:nvPr>
        </p:nvSpPr>
        <p:spPr/>
        <p:txBody>
          <a:bodyPr/>
          <a:lstStyle/>
          <a:p>
            <a:endParaRPr lang="en-IE"/>
          </a:p>
        </p:txBody>
      </p:sp>
      <p:sp>
        <p:nvSpPr>
          <p:cNvPr id="4" name="Text Placeholder 3">
            <a:extLst>
              <a:ext uri="{FF2B5EF4-FFF2-40B4-BE49-F238E27FC236}">
                <a16:creationId xmlns:a16="http://schemas.microsoft.com/office/drawing/2014/main" id="{D9B3C004-075A-2304-01B3-D80E98BABA1B}"/>
              </a:ext>
            </a:extLst>
          </p:cNvPr>
          <p:cNvSpPr>
            <a:spLocks noGrp="1"/>
          </p:cNvSpPr>
          <p:nvPr>
            <p:ph type="body" sz="quarter" idx="26"/>
          </p:nvPr>
        </p:nvSpPr>
        <p:spPr/>
        <p:txBody>
          <a:bodyPr/>
          <a:lstStyle/>
          <a:p>
            <a:endParaRPr lang="en-IE"/>
          </a:p>
        </p:txBody>
      </p:sp>
      <p:sp>
        <p:nvSpPr>
          <p:cNvPr id="5" name="Text Placeholder 4">
            <a:extLst>
              <a:ext uri="{FF2B5EF4-FFF2-40B4-BE49-F238E27FC236}">
                <a16:creationId xmlns:a16="http://schemas.microsoft.com/office/drawing/2014/main" id="{CE4E92D2-34CB-8E63-4368-B0BA15313ACA}"/>
              </a:ext>
            </a:extLst>
          </p:cNvPr>
          <p:cNvSpPr>
            <a:spLocks noGrp="1"/>
          </p:cNvSpPr>
          <p:nvPr>
            <p:ph type="body" sz="quarter" idx="18"/>
          </p:nvPr>
        </p:nvSpPr>
        <p:spPr>
          <a:xfrm>
            <a:off x="0" y="361178"/>
            <a:ext cx="7450257" cy="684000"/>
          </a:xfrm>
          <a:solidFill>
            <a:srgbClr val="FFC652"/>
          </a:solidFill>
        </p:spPr>
        <p:txBody>
          <a:bodyPr/>
          <a:lstStyle/>
          <a:p>
            <a:pPr algn="l"/>
            <a:r>
              <a:rPr lang="es-ES" dirty="0"/>
              <a:t>Mira para saber más sobre </a:t>
            </a:r>
            <a:r>
              <a:rPr lang="es-ES" dirty="0" err="1"/>
              <a:t>Hirameki</a:t>
            </a:r>
            <a:endParaRPr lang="en-IE" dirty="0"/>
          </a:p>
        </p:txBody>
      </p:sp>
      <p:pic>
        <p:nvPicPr>
          <p:cNvPr id="6" name="Online Media 3" title="Can a creative art exercise help manage Celia Pacquola's anxiety? | Space 22">
            <a:hlinkClick r:id="" action="ppaction://media"/>
            <a:extLst>
              <a:ext uri="{FF2B5EF4-FFF2-40B4-BE49-F238E27FC236}">
                <a16:creationId xmlns:a16="http://schemas.microsoft.com/office/drawing/2014/main" id="{C2D3B0AB-4BDD-1828-A7CB-C6EE5971C6A2}"/>
              </a:ext>
            </a:extLst>
          </p:cNvPr>
          <p:cNvPicPr>
            <a:picLocks noRot="1" noChangeAspect="1"/>
          </p:cNvPicPr>
          <p:nvPr>
            <a:videoFile r:link="rId1"/>
          </p:nvPr>
        </p:nvPicPr>
        <p:blipFill>
          <a:blip r:embed="rId3"/>
          <a:stretch>
            <a:fillRect/>
          </a:stretch>
        </p:blipFill>
        <p:spPr>
          <a:xfrm>
            <a:off x="412931" y="1208389"/>
            <a:ext cx="7450257" cy="5154977"/>
          </a:xfrm>
          <a:prstGeom prst="rect">
            <a:avLst/>
          </a:prstGeom>
        </p:spPr>
      </p:pic>
      <p:sp>
        <p:nvSpPr>
          <p:cNvPr id="7" name="TextBox 6">
            <a:extLst>
              <a:ext uri="{FF2B5EF4-FFF2-40B4-BE49-F238E27FC236}">
                <a16:creationId xmlns:a16="http://schemas.microsoft.com/office/drawing/2014/main" id="{A7E12545-C653-B180-3EE4-4489D886D679}"/>
              </a:ext>
            </a:extLst>
          </p:cNvPr>
          <p:cNvSpPr txBox="1"/>
          <p:nvPr/>
        </p:nvSpPr>
        <p:spPr>
          <a:xfrm>
            <a:off x="9259742" y="2916980"/>
            <a:ext cx="2088977" cy="1384995"/>
          </a:xfrm>
          <a:prstGeom prst="rect">
            <a:avLst/>
          </a:prstGeom>
          <a:noFill/>
        </p:spPr>
        <p:txBody>
          <a:bodyPr wrap="square" rtlCol="0">
            <a:spAutoFit/>
          </a:bodyPr>
          <a:lstStyle/>
          <a:p>
            <a:pPr algn="ctr"/>
            <a:r>
              <a:rPr lang="es-ES" sz="2800" b="1" dirty="0" err="1">
                <a:latin typeface="Amatic SC" panose="00000500000000000000" pitchFamily="2" charset="-79"/>
                <a:cs typeface="Amatic SC" panose="00000500000000000000" pitchFamily="2" charset="-79"/>
              </a:rPr>
              <a:t>Hirameki</a:t>
            </a:r>
            <a:r>
              <a:rPr lang="es-ES" sz="2800" b="1" dirty="0">
                <a:latin typeface="Amatic SC" panose="00000500000000000000" pitchFamily="2" charset="-79"/>
                <a:cs typeface="Amatic SC" panose="00000500000000000000" pitchFamily="2" charset="-79"/>
              </a:rPr>
              <a:t> significa "Destello de inspiración".</a:t>
            </a:r>
            <a:r>
              <a:rPr lang="en-IE" sz="2800" b="1" i="0" dirty="0">
                <a:solidFill>
                  <a:srgbClr val="767676"/>
                </a:solidFill>
                <a:effectLst/>
                <a:latin typeface="Amatic SC" panose="00000500000000000000" pitchFamily="2" charset="-79"/>
                <a:cs typeface="Amatic SC" panose="00000500000000000000" pitchFamily="2" charset="-79"/>
              </a:rPr>
              <a:t>’</a:t>
            </a:r>
            <a:endParaRPr lang="en-IE" sz="28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F2E73368-6DB9-C2BD-63B4-27AF6665612C}"/>
              </a:ext>
            </a:extLst>
          </p:cNvPr>
          <p:cNvSpPr txBox="1"/>
          <p:nvPr/>
        </p:nvSpPr>
        <p:spPr>
          <a:xfrm>
            <a:off x="321490" y="6526577"/>
            <a:ext cx="9279709" cy="307777"/>
          </a:xfrm>
          <a:prstGeom prst="rect">
            <a:avLst/>
          </a:prstGeom>
          <a:noFill/>
        </p:spPr>
        <p:txBody>
          <a:bodyPr wrap="square" rtlCol="0">
            <a:spAutoFit/>
          </a:bodyPr>
          <a:lstStyle/>
          <a:p>
            <a:r>
              <a:rPr lang="en-IE" sz="14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https://www.abc.net.au/everyday/space-22-improving-mental-health-through-creative-arts/101052564</a:t>
            </a:r>
            <a:endParaRPr lang="en-IE" sz="1400" dirty="0">
              <a:solidFill>
                <a:srgbClr val="FFC652"/>
              </a:solidFill>
              <a:latin typeface="Josefin Sans" pitchFamily="2" charset="0"/>
            </a:endParaRPr>
          </a:p>
        </p:txBody>
      </p:sp>
      <p:grpSp>
        <p:nvGrpSpPr>
          <p:cNvPr id="9" name="Group 8">
            <a:extLst>
              <a:ext uri="{FF2B5EF4-FFF2-40B4-BE49-F238E27FC236}">
                <a16:creationId xmlns:a16="http://schemas.microsoft.com/office/drawing/2014/main" id="{4E735EF3-83A7-0E28-7336-DC0AB95BD69E}"/>
              </a:ext>
            </a:extLst>
          </p:cNvPr>
          <p:cNvGrpSpPr/>
          <p:nvPr/>
        </p:nvGrpSpPr>
        <p:grpSpPr>
          <a:xfrm>
            <a:off x="3473962" y="3077023"/>
            <a:ext cx="1328193" cy="1334523"/>
            <a:chOff x="715749" y="3647250"/>
            <a:chExt cx="940579" cy="832733"/>
          </a:xfrm>
        </p:grpSpPr>
        <p:sp>
          <p:nvSpPr>
            <p:cNvPr id="10" name="Freeform 84">
              <a:extLst>
                <a:ext uri="{FF2B5EF4-FFF2-40B4-BE49-F238E27FC236}">
                  <a16:creationId xmlns:a16="http://schemas.microsoft.com/office/drawing/2014/main" id="{49019745-7781-25BF-4798-E3A02C50077B}"/>
                </a:ext>
              </a:extLst>
            </p:cNvPr>
            <p:cNvSpPr/>
            <p:nvPr/>
          </p:nvSpPr>
          <p:spPr>
            <a:xfrm>
              <a:off x="749945" y="364725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C3F60417-A391-1905-CBF4-F54673DA115D}"/>
                </a:ext>
              </a:extLst>
            </p:cNvPr>
            <p:cNvSpPr/>
            <p:nvPr/>
          </p:nvSpPr>
          <p:spPr>
            <a:xfrm rot="585404">
              <a:off x="715749" y="3956482"/>
              <a:ext cx="940579" cy="295438"/>
            </a:xfrm>
            <a:prstGeom prst="rect">
              <a:avLst/>
            </a:prstGeom>
          </p:spPr>
          <p:txBody>
            <a:bodyPr wrap="squar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PINCHA </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AQUÍ</a:t>
              </a:r>
            </a:p>
          </p:txBody>
        </p:sp>
      </p:grpSp>
    </p:spTree>
    <p:extLst>
      <p:ext uri="{BB962C8B-B14F-4D97-AF65-F5344CB8AC3E}">
        <p14:creationId xmlns:p14="http://schemas.microsoft.com/office/powerpoint/2010/main" val="26515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C23A8-FE5B-F475-2FC1-EEBC29C5BDA0}"/>
              </a:ext>
            </a:extLst>
          </p:cNvPr>
          <p:cNvSpPr>
            <a:spLocks noGrp="1"/>
          </p:cNvSpPr>
          <p:nvPr>
            <p:ph type="body" sz="quarter" idx="18"/>
          </p:nvPr>
        </p:nvSpPr>
        <p:spPr>
          <a:xfrm>
            <a:off x="0" y="565147"/>
            <a:ext cx="8148320" cy="684000"/>
          </a:xfrm>
        </p:spPr>
        <p:txBody>
          <a:bodyPr/>
          <a:lstStyle/>
          <a:p>
            <a:r>
              <a:rPr lang="es-ES" dirty="0">
                <a:latin typeface="Amatic SC" panose="00000500000000000000" pitchFamily="2" charset="-79"/>
                <a:cs typeface="Amatic SC" panose="00000500000000000000" pitchFamily="2" charset="-79"/>
              </a:rPr>
              <a:t>EJERCICIO CREATIVO: Colorear con atención plena</a:t>
            </a:r>
            <a:endParaRPr lang="en-IE" sz="4400" b="1" dirty="0">
              <a:latin typeface="Amatic SC" panose="00000500000000000000" pitchFamily="2" charset="-79"/>
              <a:cs typeface="Amatic SC" panose="00000500000000000000" pitchFamily="2" charset="-79"/>
            </a:endParaRPr>
          </a:p>
        </p:txBody>
      </p:sp>
      <p:pic>
        <p:nvPicPr>
          <p:cNvPr id="3" name="Picture 2" descr="A picture containing window&#10;&#10;Description automatically generated">
            <a:extLst>
              <a:ext uri="{FF2B5EF4-FFF2-40B4-BE49-F238E27FC236}">
                <a16:creationId xmlns:a16="http://schemas.microsoft.com/office/drawing/2014/main" id="{AE7B0F47-A3C1-1FC9-5B5F-6CC534F3558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2800" y="801987"/>
            <a:ext cx="4839469" cy="6056013"/>
          </a:xfrm>
          <a:prstGeom prst="rect">
            <a:avLst/>
          </a:prstGeom>
        </p:spPr>
      </p:pic>
      <p:sp>
        <p:nvSpPr>
          <p:cNvPr id="4" name="TextBox 3">
            <a:extLst>
              <a:ext uri="{FF2B5EF4-FFF2-40B4-BE49-F238E27FC236}">
                <a16:creationId xmlns:a16="http://schemas.microsoft.com/office/drawing/2014/main" id="{98A2A10B-A728-7471-58AA-F0980C14E339}"/>
              </a:ext>
            </a:extLst>
          </p:cNvPr>
          <p:cNvSpPr txBox="1"/>
          <p:nvPr/>
        </p:nvSpPr>
        <p:spPr>
          <a:xfrm>
            <a:off x="457200" y="1221425"/>
            <a:ext cx="6705600" cy="5139869"/>
          </a:xfrm>
          <a:prstGeom prst="rect">
            <a:avLst/>
          </a:prstGeom>
          <a:noFill/>
        </p:spPr>
        <p:txBody>
          <a:bodyPr wrap="square" rtlCol="0">
            <a:spAutoFit/>
          </a:bodyPr>
          <a:lstStyle/>
          <a:p>
            <a:pPr algn="just"/>
            <a:r>
              <a:rPr lang="en-IE" sz="2400" dirty="0">
                <a:latin typeface="Josefin Sans" pitchFamily="2" charset="0"/>
              </a:rPr>
              <a:t>El Mindfulness Colouring (</a:t>
            </a:r>
            <a:r>
              <a:rPr lang="en-IE" sz="2400" dirty="0" err="1">
                <a:latin typeface="Josefin Sans" pitchFamily="2" charset="0"/>
              </a:rPr>
              <a:t>Coloreando</a:t>
            </a:r>
            <a:r>
              <a:rPr lang="en-IE" sz="2400" dirty="0">
                <a:latin typeface="Josefin Sans" pitchFamily="2" charset="0"/>
              </a:rPr>
              <a:t> </a:t>
            </a:r>
            <a:r>
              <a:rPr lang="en-IE" sz="2400" dirty="0" err="1">
                <a:latin typeface="Josefin Sans" pitchFamily="2" charset="0"/>
              </a:rPr>
              <a:t>el</a:t>
            </a:r>
            <a:r>
              <a:rPr lang="en-IE" sz="2400" dirty="0">
                <a:latin typeface="Josefin Sans" pitchFamily="2" charset="0"/>
              </a:rPr>
              <a:t> Mindfulness) ha </a:t>
            </a:r>
            <a:r>
              <a:rPr lang="en-IE" sz="2400" dirty="0" err="1">
                <a:latin typeface="Josefin Sans" pitchFamily="2" charset="0"/>
              </a:rPr>
              <a:t>tomado</a:t>
            </a:r>
            <a:r>
              <a:rPr lang="en-IE" sz="2400" dirty="0">
                <a:latin typeface="Josefin Sans" pitchFamily="2" charset="0"/>
              </a:rPr>
              <a:t> </a:t>
            </a:r>
            <a:r>
              <a:rPr lang="en-IE" sz="2400" dirty="0" err="1">
                <a:latin typeface="Josefin Sans" pitchFamily="2" charset="0"/>
              </a:rPr>
              <a:t>el</a:t>
            </a:r>
            <a:r>
              <a:rPr lang="en-IE" sz="2400" dirty="0">
                <a:latin typeface="Josefin Sans" pitchFamily="2" charset="0"/>
              </a:rPr>
              <a:t> </a:t>
            </a:r>
            <a:r>
              <a:rPr lang="en-IE" sz="2400" dirty="0" err="1">
                <a:latin typeface="Josefin Sans" pitchFamily="2" charset="0"/>
              </a:rPr>
              <a:t>mundo</a:t>
            </a:r>
            <a:r>
              <a:rPr lang="en-IE" sz="2400" dirty="0">
                <a:latin typeface="Josefin Sans" pitchFamily="2" charset="0"/>
              </a:rPr>
              <a:t> </a:t>
            </a:r>
            <a:r>
              <a:rPr lang="en-IE" sz="2400" dirty="0" err="1">
                <a:latin typeface="Josefin Sans" pitchFamily="2" charset="0"/>
              </a:rPr>
              <a:t>por</a:t>
            </a:r>
            <a:r>
              <a:rPr lang="en-IE" sz="2400" dirty="0">
                <a:latin typeface="Josefin Sans" pitchFamily="2" charset="0"/>
              </a:rPr>
              <a:t> </a:t>
            </a:r>
            <a:r>
              <a:rPr lang="en-IE" sz="2400" dirty="0" err="1">
                <a:latin typeface="Josefin Sans" pitchFamily="2" charset="0"/>
              </a:rPr>
              <a:t>sorpresa</a:t>
            </a:r>
            <a:r>
              <a:rPr lang="en-IE" sz="2400" dirty="0">
                <a:latin typeface="Josefin Sans" pitchFamily="2" charset="0"/>
              </a:rPr>
              <a:t> </a:t>
            </a:r>
            <a:r>
              <a:rPr lang="en-IE" sz="2400" dirty="0" err="1">
                <a:latin typeface="Josefin Sans" pitchFamily="2" charset="0"/>
              </a:rPr>
              <a:t>en</a:t>
            </a:r>
            <a:r>
              <a:rPr lang="en-IE" sz="2400" dirty="0">
                <a:latin typeface="Josefin Sans" pitchFamily="2" charset="0"/>
              </a:rPr>
              <a:t> </a:t>
            </a:r>
            <a:r>
              <a:rPr lang="en-IE" sz="2400" dirty="0" err="1">
                <a:latin typeface="Josefin Sans" pitchFamily="2" charset="0"/>
              </a:rPr>
              <a:t>los</a:t>
            </a:r>
            <a:r>
              <a:rPr lang="en-IE" sz="2400" dirty="0">
                <a:latin typeface="Josefin Sans" pitchFamily="2" charset="0"/>
              </a:rPr>
              <a:t> </a:t>
            </a:r>
            <a:r>
              <a:rPr lang="en-IE" sz="2400" dirty="0" err="1">
                <a:latin typeface="Josefin Sans" pitchFamily="2" charset="0"/>
              </a:rPr>
              <a:t>últimos</a:t>
            </a:r>
            <a:r>
              <a:rPr lang="en-IE" sz="2400" dirty="0">
                <a:latin typeface="Josefin Sans" pitchFamily="2" charset="0"/>
              </a:rPr>
              <a:t> </a:t>
            </a:r>
            <a:r>
              <a:rPr lang="en-IE" sz="2400" dirty="0" err="1">
                <a:latin typeface="Josefin Sans" pitchFamily="2" charset="0"/>
              </a:rPr>
              <a:t>años</a:t>
            </a:r>
            <a:r>
              <a:rPr lang="en-IE" sz="2400" dirty="0">
                <a:latin typeface="Josefin Sans" pitchFamily="2" charset="0"/>
              </a:rPr>
              <a:t>. Es </a:t>
            </a:r>
            <a:r>
              <a:rPr lang="en-IE" sz="2400" dirty="0" err="1">
                <a:latin typeface="Josefin Sans" pitchFamily="2" charset="0"/>
              </a:rPr>
              <a:t>una</a:t>
            </a:r>
            <a:r>
              <a:rPr lang="en-IE" sz="2400" dirty="0">
                <a:latin typeface="Josefin Sans" pitchFamily="2" charset="0"/>
              </a:rPr>
              <a:t> forma genial para la </a:t>
            </a:r>
            <a:r>
              <a:rPr lang="en-IE" sz="2400" dirty="0" err="1">
                <a:latin typeface="Josefin Sans" pitchFamily="2" charset="0"/>
              </a:rPr>
              <a:t>gente</a:t>
            </a:r>
            <a:r>
              <a:rPr lang="en-IE" sz="2400" dirty="0">
                <a:latin typeface="Josefin Sans" pitchFamily="2" charset="0"/>
              </a:rPr>
              <a:t> de </a:t>
            </a:r>
            <a:r>
              <a:rPr lang="en-IE" sz="2400" dirty="0" err="1">
                <a:latin typeface="Josefin Sans" pitchFamily="2" charset="0"/>
              </a:rPr>
              <a:t>parar</a:t>
            </a:r>
            <a:r>
              <a:rPr lang="en-IE" sz="2400" dirty="0">
                <a:latin typeface="Josefin Sans" pitchFamily="2" charset="0"/>
              </a:rPr>
              <a:t> y </a:t>
            </a:r>
            <a:r>
              <a:rPr lang="en-IE" sz="2400" dirty="0" err="1">
                <a:latin typeface="Josefin Sans" pitchFamily="2" charset="0"/>
              </a:rPr>
              <a:t>relajarse</a:t>
            </a:r>
            <a:r>
              <a:rPr lang="en-IE" sz="2400" dirty="0">
                <a:latin typeface="Josefin Sans" pitchFamily="2" charset="0"/>
              </a:rPr>
              <a:t>, y </a:t>
            </a:r>
            <a:r>
              <a:rPr lang="en-IE" sz="2400" dirty="0" err="1">
                <a:latin typeface="Josefin Sans" pitchFamily="2" charset="0"/>
              </a:rPr>
              <a:t>además</a:t>
            </a:r>
            <a:r>
              <a:rPr lang="en-IE" sz="2400" dirty="0">
                <a:latin typeface="Josefin Sans" pitchFamily="2" charset="0"/>
              </a:rPr>
              <a:t> </a:t>
            </a:r>
            <a:r>
              <a:rPr lang="en-IE" sz="2400" dirty="0" err="1">
                <a:latin typeface="Josefin Sans" pitchFamily="2" charset="0"/>
              </a:rPr>
              <a:t>puede</a:t>
            </a:r>
            <a:r>
              <a:rPr lang="en-IE" sz="2400" dirty="0">
                <a:latin typeface="Josefin Sans" pitchFamily="2" charset="0"/>
              </a:rPr>
              <a:t> </a:t>
            </a:r>
            <a:r>
              <a:rPr lang="en-IE" sz="2400" dirty="0" err="1">
                <a:latin typeface="Josefin Sans" pitchFamily="2" charset="0"/>
              </a:rPr>
              <a:t>en</a:t>
            </a:r>
            <a:r>
              <a:rPr lang="en-IE" sz="2400" dirty="0">
                <a:latin typeface="Josefin Sans" pitchFamily="2" charset="0"/>
              </a:rPr>
              <a:t> </a:t>
            </a:r>
            <a:r>
              <a:rPr lang="en-IE" sz="2400" dirty="0" err="1">
                <a:latin typeface="Josefin Sans" pitchFamily="2" charset="0"/>
              </a:rPr>
              <a:t>su</a:t>
            </a:r>
            <a:r>
              <a:rPr lang="en-IE" sz="2400" dirty="0">
                <a:latin typeface="Josefin Sans" pitchFamily="2" charset="0"/>
              </a:rPr>
              <a:t> </a:t>
            </a:r>
            <a:r>
              <a:rPr lang="en-IE" sz="2400" dirty="0" err="1">
                <a:latin typeface="Josefin Sans" pitchFamily="2" charset="0"/>
              </a:rPr>
              <a:t>su</a:t>
            </a:r>
            <a:r>
              <a:rPr lang="en-IE" sz="2400" dirty="0">
                <a:latin typeface="Josefin Sans" pitchFamily="2" charset="0"/>
              </a:rPr>
              <a:t> </a:t>
            </a:r>
            <a:r>
              <a:rPr lang="en-IE" sz="2400" dirty="0" err="1">
                <a:latin typeface="Josefin Sans" pitchFamily="2" charset="0"/>
              </a:rPr>
              <a:t>mente</a:t>
            </a:r>
            <a:r>
              <a:rPr lang="en-IE" sz="2400" dirty="0">
                <a:latin typeface="Josefin Sans" pitchFamily="2" charset="0"/>
              </a:rPr>
              <a:t>. </a:t>
            </a:r>
          </a:p>
          <a:p>
            <a:pPr algn="just"/>
            <a:endParaRPr lang="en-IE" sz="2400" dirty="0">
              <a:latin typeface="Josefin Sans" pitchFamily="2" charset="0"/>
            </a:endParaRPr>
          </a:p>
          <a:p>
            <a:pPr algn="just"/>
            <a:r>
              <a:rPr lang="en-IE" sz="2400" dirty="0">
                <a:latin typeface="Josefin Sans" pitchFamily="2" charset="0"/>
              </a:rPr>
              <a:t>Hay un gran </a:t>
            </a:r>
            <a:r>
              <a:rPr lang="en-IE" sz="2400" dirty="0" err="1">
                <a:latin typeface="Josefin Sans" pitchFamily="2" charset="0"/>
              </a:rPr>
              <a:t>número</a:t>
            </a:r>
            <a:r>
              <a:rPr lang="en-IE" sz="2400" dirty="0">
                <a:latin typeface="Josefin Sans" pitchFamily="2" charset="0"/>
              </a:rPr>
              <a:t> de </a:t>
            </a:r>
            <a:r>
              <a:rPr lang="en-IE" sz="2400" dirty="0" err="1">
                <a:latin typeface="Josefin Sans" pitchFamily="2" charset="0"/>
              </a:rPr>
              <a:t>páginas</a:t>
            </a:r>
            <a:r>
              <a:rPr lang="en-IE" sz="2400" dirty="0">
                <a:latin typeface="Josefin Sans" pitchFamily="2" charset="0"/>
              </a:rPr>
              <a:t> webs que </a:t>
            </a:r>
            <a:r>
              <a:rPr lang="en-IE" sz="2400" dirty="0" err="1">
                <a:latin typeface="Josefin Sans" pitchFamily="2" charset="0"/>
              </a:rPr>
              <a:t>ofrecen</a:t>
            </a:r>
            <a:r>
              <a:rPr lang="en-IE" sz="2400" dirty="0">
                <a:latin typeface="Josefin Sans" pitchFamily="2" charset="0"/>
              </a:rPr>
              <a:t> </a:t>
            </a:r>
            <a:r>
              <a:rPr lang="en-IE" sz="2400" dirty="0" err="1">
                <a:latin typeface="Josefin Sans" pitchFamily="2" charset="0"/>
              </a:rPr>
              <a:t>láminas</a:t>
            </a:r>
            <a:r>
              <a:rPr lang="en-IE" sz="2400" dirty="0">
                <a:latin typeface="Josefin Sans" pitchFamily="2" charset="0"/>
              </a:rPr>
              <a:t> </a:t>
            </a:r>
            <a:r>
              <a:rPr lang="en-IE" sz="2400" dirty="0" err="1">
                <a:latin typeface="Josefin Sans" pitchFamily="2" charset="0"/>
              </a:rPr>
              <a:t>descargables</a:t>
            </a:r>
            <a:r>
              <a:rPr lang="en-IE" sz="2400" dirty="0">
                <a:latin typeface="Josefin Sans" pitchFamily="2" charset="0"/>
              </a:rPr>
              <a:t> que </a:t>
            </a:r>
            <a:r>
              <a:rPr lang="en-IE" sz="2400" dirty="0" err="1">
                <a:latin typeface="Josefin Sans" pitchFamily="2" charset="0"/>
              </a:rPr>
              <a:t>pueden</a:t>
            </a:r>
            <a:r>
              <a:rPr lang="en-IE" sz="2400" dirty="0">
                <a:latin typeface="Josefin Sans" pitchFamily="2" charset="0"/>
              </a:rPr>
              <a:t> ser </a:t>
            </a:r>
            <a:r>
              <a:rPr lang="en-IE" sz="2400" dirty="0" err="1">
                <a:latin typeface="Josefin Sans" pitchFamily="2" charset="0"/>
              </a:rPr>
              <a:t>una</a:t>
            </a:r>
            <a:r>
              <a:rPr lang="en-IE" sz="2400" dirty="0">
                <a:latin typeface="Josefin Sans" pitchFamily="2" charset="0"/>
              </a:rPr>
              <a:t> </a:t>
            </a:r>
            <a:r>
              <a:rPr lang="en-IE" sz="2400" dirty="0" err="1">
                <a:latin typeface="Josefin Sans" pitchFamily="2" charset="0"/>
              </a:rPr>
              <a:t>serie</a:t>
            </a:r>
            <a:r>
              <a:rPr lang="en-IE" sz="2400" dirty="0">
                <a:latin typeface="Josefin Sans" pitchFamily="2" charset="0"/>
              </a:rPr>
              <a:t> de </a:t>
            </a:r>
            <a:r>
              <a:rPr lang="en-IE" sz="2400" dirty="0" err="1">
                <a:latin typeface="Josefin Sans" pitchFamily="2" charset="0"/>
              </a:rPr>
              <a:t>recursos</a:t>
            </a:r>
            <a:r>
              <a:rPr lang="en-IE" sz="2400" dirty="0">
                <a:latin typeface="Josefin Sans" pitchFamily="2" charset="0"/>
              </a:rPr>
              <a:t> </a:t>
            </a:r>
            <a:r>
              <a:rPr lang="en-IE" sz="2400" dirty="0" err="1">
                <a:latin typeface="Josefin Sans" pitchFamily="2" charset="0"/>
              </a:rPr>
              <a:t>geniales</a:t>
            </a:r>
            <a:r>
              <a:rPr lang="en-IE" sz="2400" dirty="0">
                <a:latin typeface="Josefin Sans" pitchFamily="2" charset="0"/>
              </a:rPr>
              <a:t> para un </a:t>
            </a:r>
            <a:r>
              <a:rPr lang="en-IE" sz="2400" dirty="0" err="1">
                <a:latin typeface="Josefin Sans" pitchFamily="2" charset="0"/>
              </a:rPr>
              <a:t>grupo</a:t>
            </a:r>
            <a:r>
              <a:rPr lang="en-IE" sz="2400" dirty="0">
                <a:latin typeface="Josefin Sans" pitchFamily="2" charset="0"/>
              </a:rPr>
              <a:t> de </a:t>
            </a:r>
            <a:r>
              <a:rPr lang="en-IE" sz="2400" dirty="0" err="1">
                <a:latin typeface="Josefin Sans" pitchFamily="2" charset="0"/>
              </a:rPr>
              <a:t>relajación</a:t>
            </a:r>
            <a:r>
              <a:rPr lang="en-IE" sz="2400" dirty="0">
                <a:latin typeface="Josefin Sans" pitchFamily="2" charset="0"/>
              </a:rPr>
              <a:t>:</a:t>
            </a:r>
          </a:p>
          <a:p>
            <a:pPr algn="just"/>
            <a:endParaRPr lang="en-IE" sz="2400" dirty="0">
              <a:latin typeface="Josefin Sans" pitchFamily="2" charset="0"/>
            </a:endParaRPr>
          </a:p>
          <a:p>
            <a:pPr algn="just"/>
            <a:r>
              <a:rPr lang="en-IE" sz="1600" dirty="0">
                <a:solidFill>
                  <a:srgbClr val="FFC652"/>
                </a:solidFill>
                <a:latin typeface="Josefin Sans" pitchFamily="2" charset="0"/>
              </a:rPr>
              <a:t>https://www.twinkl.es/resources/curriculo-espanol-spanish-curriculum-educacin-plstica/curriculo-espanol-spanish-curriculum-educacin-plstica-recursos-y-actividades/colorear-mindfullness-recursos-y-actividades-educacin-plstica-espaa</a:t>
            </a:r>
            <a:endParaRPr lang="en-IE" sz="1600" dirty="0">
              <a:latin typeface="Josefin Sans" pitchFamily="2" charset="0"/>
            </a:endParaRPr>
          </a:p>
        </p:txBody>
      </p:sp>
      <p:sp>
        <p:nvSpPr>
          <p:cNvPr id="5" name="TextBox 4">
            <a:extLst>
              <a:ext uri="{FF2B5EF4-FFF2-40B4-BE49-F238E27FC236}">
                <a16:creationId xmlns:a16="http://schemas.microsoft.com/office/drawing/2014/main" id="{9D147783-F37A-6C60-1D26-D297A84D8A73}"/>
              </a:ext>
            </a:extLst>
          </p:cNvPr>
          <p:cNvSpPr txBox="1"/>
          <p:nvPr/>
        </p:nvSpPr>
        <p:spPr>
          <a:xfrm>
            <a:off x="7867575" y="6581001"/>
            <a:ext cx="4541094" cy="246221"/>
          </a:xfrm>
          <a:prstGeom prst="rect">
            <a:avLst/>
          </a:prstGeom>
          <a:noFill/>
        </p:spPr>
        <p:txBody>
          <a:bodyPr wrap="square" rtlCol="0">
            <a:spAutoFit/>
          </a:bodyPr>
          <a:lstStyle/>
          <a:p>
            <a:pPr algn="ctr"/>
            <a:r>
              <a:rPr lang="en-IE" sz="1000" dirty="0">
                <a:solidFill>
                  <a:schemeClr val="bg1"/>
                </a:solidFill>
                <a:latin typeface="Josefin Sans" pitchFamily="2" charset="0"/>
              </a:rPr>
              <a:t>Image Credit Gordon Johnson – </a:t>
            </a:r>
            <a:r>
              <a:rPr lang="en-IE" sz="1000" dirty="0" err="1">
                <a:solidFill>
                  <a:schemeClr val="bg1"/>
                </a:solidFill>
                <a:latin typeface="Josefin Sans" pitchFamily="2" charset="0"/>
              </a:rPr>
              <a:t>Pixabay</a:t>
            </a:r>
            <a:r>
              <a:rPr lang="en-IE" sz="1000" dirty="0">
                <a:solidFill>
                  <a:schemeClr val="bg1"/>
                </a:solidFill>
                <a:latin typeface="Josefin Sans" pitchFamily="2" charset="0"/>
              </a:rPr>
              <a:t> </a:t>
            </a:r>
          </a:p>
        </p:txBody>
      </p:sp>
    </p:spTree>
    <p:extLst>
      <p:ext uri="{BB962C8B-B14F-4D97-AF65-F5344CB8AC3E}">
        <p14:creationId xmlns:p14="http://schemas.microsoft.com/office/powerpoint/2010/main" val="2566790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4E92D2-34CB-8E63-4368-B0BA15313ACA}"/>
              </a:ext>
            </a:extLst>
          </p:cNvPr>
          <p:cNvSpPr>
            <a:spLocks noGrp="1"/>
          </p:cNvSpPr>
          <p:nvPr>
            <p:ph type="body" sz="quarter" idx="18"/>
          </p:nvPr>
        </p:nvSpPr>
        <p:spPr>
          <a:xfrm>
            <a:off x="0" y="482979"/>
            <a:ext cx="10759440" cy="684000"/>
          </a:xfrm>
          <a:solidFill>
            <a:srgbClr val="FFC652"/>
          </a:solidFill>
        </p:spPr>
        <p:txBody>
          <a:bodyPr/>
          <a:lstStyle/>
          <a:p>
            <a:pPr algn="l"/>
            <a:endParaRPr lang="en-IE" dirty="0"/>
          </a:p>
          <a:p>
            <a:pPr algn="l"/>
            <a:r>
              <a:rPr lang="es-ES" dirty="0"/>
              <a:t>Actividades en grupo: Creación de un grupo de costura- Vídeo </a:t>
            </a:r>
          </a:p>
          <a:p>
            <a:pPr algn="l"/>
            <a:endParaRPr lang="en-IE" dirty="0"/>
          </a:p>
        </p:txBody>
      </p:sp>
      <p:sp>
        <p:nvSpPr>
          <p:cNvPr id="8" name="TextBox 7">
            <a:extLst>
              <a:ext uri="{FF2B5EF4-FFF2-40B4-BE49-F238E27FC236}">
                <a16:creationId xmlns:a16="http://schemas.microsoft.com/office/drawing/2014/main" id="{F2E73368-6DB9-C2BD-63B4-27AF6665612C}"/>
              </a:ext>
            </a:extLst>
          </p:cNvPr>
          <p:cNvSpPr txBox="1"/>
          <p:nvPr/>
        </p:nvSpPr>
        <p:spPr>
          <a:xfrm>
            <a:off x="321490" y="6526577"/>
            <a:ext cx="9279709" cy="307777"/>
          </a:xfrm>
          <a:prstGeom prst="rect">
            <a:avLst/>
          </a:prstGeom>
          <a:noFill/>
        </p:spPr>
        <p:txBody>
          <a:bodyPr wrap="square" rtlCol="0">
            <a:spAutoFit/>
          </a:bodyPr>
          <a:lstStyle/>
          <a:p>
            <a:r>
              <a:rPr lang="en-IE" sz="14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https://www.abc.net.au/everyday/space-22-improving-mental-health-through-creative-arts/101052564</a:t>
            </a:r>
            <a:endParaRPr lang="en-IE" sz="1400" dirty="0">
              <a:solidFill>
                <a:srgbClr val="FFC652"/>
              </a:solidFill>
              <a:latin typeface="Josefin Sans" pitchFamily="2" charset="0"/>
            </a:endParaRPr>
          </a:p>
        </p:txBody>
      </p:sp>
      <p:pic>
        <p:nvPicPr>
          <p:cNvPr id="15" name="Online Media 2" title="How To Form A Knitting Group">
            <a:hlinkClick r:id="" action="ppaction://media"/>
            <a:extLst>
              <a:ext uri="{FF2B5EF4-FFF2-40B4-BE49-F238E27FC236}">
                <a16:creationId xmlns:a16="http://schemas.microsoft.com/office/drawing/2014/main" id="{C1901C8A-D13D-A1F8-E2C6-703E5EE94CFC}"/>
              </a:ext>
            </a:extLst>
          </p:cNvPr>
          <p:cNvPicPr>
            <a:picLocks noRot="1" noChangeAspect="1"/>
          </p:cNvPicPr>
          <p:nvPr>
            <a:videoFile r:link="rId1"/>
          </p:nvPr>
        </p:nvPicPr>
        <p:blipFill>
          <a:blip r:embed="rId4"/>
          <a:stretch>
            <a:fillRect/>
          </a:stretch>
        </p:blipFill>
        <p:spPr>
          <a:xfrm>
            <a:off x="162200" y="1312817"/>
            <a:ext cx="6137000" cy="4623449"/>
          </a:xfrm>
          <a:prstGeom prst="rect">
            <a:avLst/>
          </a:prstGeom>
        </p:spPr>
      </p:pic>
      <p:grpSp>
        <p:nvGrpSpPr>
          <p:cNvPr id="9" name="Group 8">
            <a:extLst>
              <a:ext uri="{FF2B5EF4-FFF2-40B4-BE49-F238E27FC236}">
                <a16:creationId xmlns:a16="http://schemas.microsoft.com/office/drawing/2014/main" id="{4E735EF3-83A7-0E28-7336-DC0AB95BD69E}"/>
              </a:ext>
            </a:extLst>
          </p:cNvPr>
          <p:cNvGrpSpPr/>
          <p:nvPr/>
        </p:nvGrpSpPr>
        <p:grpSpPr>
          <a:xfrm>
            <a:off x="2566603" y="2957279"/>
            <a:ext cx="1328193" cy="1334523"/>
            <a:chOff x="715749" y="3647250"/>
            <a:chExt cx="940579" cy="832733"/>
          </a:xfrm>
        </p:grpSpPr>
        <p:sp>
          <p:nvSpPr>
            <p:cNvPr id="10" name="Freeform 84">
              <a:extLst>
                <a:ext uri="{FF2B5EF4-FFF2-40B4-BE49-F238E27FC236}">
                  <a16:creationId xmlns:a16="http://schemas.microsoft.com/office/drawing/2014/main" id="{49019745-7781-25BF-4798-E3A02C50077B}"/>
                </a:ext>
              </a:extLst>
            </p:cNvPr>
            <p:cNvSpPr/>
            <p:nvPr/>
          </p:nvSpPr>
          <p:spPr>
            <a:xfrm>
              <a:off x="749945" y="364725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C3F60417-A391-1905-CBF4-F54673DA115D}"/>
                </a:ext>
              </a:extLst>
            </p:cNvPr>
            <p:cNvSpPr/>
            <p:nvPr/>
          </p:nvSpPr>
          <p:spPr>
            <a:xfrm rot="585404">
              <a:off x="715749" y="3960483"/>
              <a:ext cx="940579" cy="287436"/>
            </a:xfrm>
            <a:prstGeom prst="rect">
              <a:avLst/>
            </a:prstGeom>
          </p:spPr>
          <p:txBody>
            <a:bodyPr wrap="squar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PINCHA AQUÍ</a:t>
              </a:r>
            </a:p>
          </p:txBody>
        </p:sp>
      </p:grpSp>
      <p:sp>
        <p:nvSpPr>
          <p:cNvPr id="16" name="TextBox 15">
            <a:extLst>
              <a:ext uri="{FF2B5EF4-FFF2-40B4-BE49-F238E27FC236}">
                <a16:creationId xmlns:a16="http://schemas.microsoft.com/office/drawing/2014/main" id="{0E9B1A27-12D3-7D47-35AB-5F9902B4ABD6}"/>
              </a:ext>
            </a:extLst>
          </p:cNvPr>
          <p:cNvSpPr txBox="1"/>
          <p:nvPr/>
        </p:nvSpPr>
        <p:spPr>
          <a:xfrm>
            <a:off x="6474958" y="1386534"/>
            <a:ext cx="5554841" cy="4247317"/>
          </a:xfrm>
          <a:prstGeom prst="rect">
            <a:avLst/>
          </a:prstGeom>
          <a:noFill/>
        </p:spPr>
        <p:txBody>
          <a:bodyPr wrap="square" rtlCol="0">
            <a:spAutoFit/>
          </a:bodyPr>
          <a:lstStyle/>
          <a:p>
            <a:r>
              <a:rPr lang="en-IE" sz="2700" dirty="0" err="1">
                <a:latin typeface="Josefin Sans" pitchFamily="2" charset="0"/>
              </a:rPr>
              <a:t>Dependiendo</a:t>
            </a:r>
            <a:r>
              <a:rPr lang="en-IE" sz="2700" dirty="0">
                <a:latin typeface="Josefin Sans" pitchFamily="2" charset="0"/>
              </a:rPr>
              <a:t> de </a:t>
            </a:r>
            <a:r>
              <a:rPr lang="en-IE" sz="2700" dirty="0" err="1">
                <a:latin typeface="Josefin Sans" pitchFamily="2" charset="0"/>
              </a:rPr>
              <a:t>su</a:t>
            </a:r>
            <a:r>
              <a:rPr lang="en-IE" sz="2700" dirty="0">
                <a:latin typeface="Josefin Sans" pitchFamily="2" charset="0"/>
              </a:rPr>
              <a:t> </a:t>
            </a:r>
            <a:r>
              <a:rPr lang="en-IE" sz="2700" dirty="0" err="1">
                <a:latin typeface="Josefin Sans" pitchFamily="2" charset="0"/>
              </a:rPr>
              <a:t>propio</a:t>
            </a:r>
            <a:r>
              <a:rPr lang="en-IE" sz="2700" dirty="0">
                <a:latin typeface="Josefin Sans" pitchFamily="2" charset="0"/>
              </a:rPr>
              <a:t> </a:t>
            </a:r>
            <a:r>
              <a:rPr lang="en-IE" sz="2700" dirty="0" err="1">
                <a:latin typeface="Josefin Sans" pitchFamily="2" charset="0"/>
              </a:rPr>
              <a:t>trabajo</a:t>
            </a:r>
            <a:r>
              <a:rPr lang="en-IE" sz="2700" dirty="0">
                <a:latin typeface="Josefin Sans" pitchFamily="2" charset="0"/>
              </a:rPr>
              <a:t> social/cultural, </a:t>
            </a:r>
            <a:r>
              <a:rPr lang="en-IE" sz="2700" dirty="0" err="1">
                <a:latin typeface="Josefin Sans" pitchFamily="2" charset="0"/>
              </a:rPr>
              <a:t>deberías</a:t>
            </a:r>
            <a:r>
              <a:rPr lang="en-IE" sz="2700" dirty="0">
                <a:latin typeface="Josefin Sans" pitchFamily="2" charset="0"/>
              </a:rPr>
              <a:t> considerer </a:t>
            </a:r>
            <a:r>
              <a:rPr lang="en-IE" sz="2700" dirty="0" err="1">
                <a:latin typeface="Josefin Sans" pitchFamily="2" charset="0"/>
              </a:rPr>
              <a:t>formar</a:t>
            </a:r>
            <a:r>
              <a:rPr lang="en-IE" sz="2700" dirty="0">
                <a:latin typeface="Josefin Sans" pitchFamily="2" charset="0"/>
              </a:rPr>
              <a:t> un </a:t>
            </a:r>
            <a:r>
              <a:rPr lang="en-IE" sz="2700" dirty="0" err="1">
                <a:latin typeface="Josefin Sans" pitchFamily="2" charset="0"/>
              </a:rPr>
              <a:t>grupo</a:t>
            </a:r>
            <a:r>
              <a:rPr lang="en-IE" sz="2700" dirty="0">
                <a:latin typeface="Josefin Sans" pitchFamily="2" charset="0"/>
              </a:rPr>
              <a:t> de </a:t>
            </a:r>
            <a:r>
              <a:rPr lang="en-IE" sz="2700" dirty="0" err="1">
                <a:latin typeface="Josefin Sans" pitchFamily="2" charset="0"/>
              </a:rPr>
              <a:t>costura</a:t>
            </a:r>
            <a:r>
              <a:rPr lang="en-IE" sz="2700" dirty="0">
                <a:latin typeface="Josefin Sans" pitchFamily="2" charset="0"/>
              </a:rPr>
              <a:t>. Este video </a:t>
            </a:r>
            <a:r>
              <a:rPr lang="en-IE" sz="2700" dirty="0" err="1">
                <a:latin typeface="Josefin Sans" pitchFamily="2" charset="0"/>
              </a:rPr>
              <a:t>te</a:t>
            </a:r>
            <a:r>
              <a:rPr lang="en-IE" sz="2700" dirty="0">
                <a:latin typeface="Josefin Sans" pitchFamily="2" charset="0"/>
              </a:rPr>
              <a:t> </a:t>
            </a:r>
            <a:r>
              <a:rPr lang="en-IE" sz="2700" dirty="0" err="1">
                <a:latin typeface="Josefin Sans" pitchFamily="2" charset="0"/>
              </a:rPr>
              <a:t>dará</a:t>
            </a:r>
            <a:r>
              <a:rPr lang="en-IE" sz="2700" dirty="0">
                <a:latin typeface="Josefin Sans" pitchFamily="2" charset="0"/>
              </a:rPr>
              <a:t> </a:t>
            </a:r>
            <a:r>
              <a:rPr lang="en-IE" sz="2700" dirty="0" err="1">
                <a:latin typeface="Josefin Sans" pitchFamily="2" charset="0"/>
              </a:rPr>
              <a:t>toda</a:t>
            </a:r>
            <a:r>
              <a:rPr lang="en-IE" sz="2700" dirty="0">
                <a:latin typeface="Josefin Sans" pitchFamily="2" charset="0"/>
              </a:rPr>
              <a:t> la </a:t>
            </a:r>
            <a:r>
              <a:rPr lang="en-IE" sz="2700" dirty="0" err="1">
                <a:latin typeface="Josefin Sans" pitchFamily="2" charset="0"/>
              </a:rPr>
              <a:t>información</a:t>
            </a:r>
            <a:r>
              <a:rPr lang="en-IE" sz="2700" dirty="0">
                <a:latin typeface="Josefin Sans" pitchFamily="2" charset="0"/>
              </a:rPr>
              <a:t> que </a:t>
            </a:r>
            <a:r>
              <a:rPr lang="en-IE" sz="2700" dirty="0" err="1">
                <a:latin typeface="Josefin Sans" pitchFamily="2" charset="0"/>
              </a:rPr>
              <a:t>necesitas</a:t>
            </a:r>
            <a:r>
              <a:rPr lang="en-IE" sz="2700" dirty="0">
                <a:latin typeface="Josefin Sans" pitchFamily="2" charset="0"/>
              </a:rPr>
              <a:t> para </a:t>
            </a:r>
            <a:r>
              <a:rPr lang="en-IE" sz="2700" dirty="0" err="1">
                <a:latin typeface="Josefin Sans" pitchFamily="2" charset="0"/>
              </a:rPr>
              <a:t>ello</a:t>
            </a:r>
            <a:r>
              <a:rPr lang="en-IE" sz="2700" dirty="0">
                <a:latin typeface="Josefin Sans" pitchFamily="2" charset="0"/>
              </a:rPr>
              <a:t>. </a:t>
            </a:r>
          </a:p>
          <a:p>
            <a:endParaRPr lang="en-IE" sz="2700" dirty="0">
              <a:latin typeface="Josefin Sans" pitchFamily="2" charset="0"/>
            </a:endParaRPr>
          </a:p>
          <a:p>
            <a:r>
              <a:rPr lang="es-ES" sz="2700" dirty="0">
                <a:latin typeface="Josefin Sans" pitchFamily="2" charset="0"/>
              </a:rPr>
              <a:t>Los grupos de interés común son una forma estupenda de conocer a la gente de tu zona, hacer amigos y compartir habilidades.</a:t>
            </a:r>
            <a:endParaRPr lang="en-IE" dirty="0">
              <a:latin typeface="Josefin Sans" pitchFamily="2" charset="0"/>
            </a:endParaRPr>
          </a:p>
        </p:txBody>
      </p:sp>
    </p:spTree>
    <p:extLst>
      <p:ext uri="{BB962C8B-B14F-4D97-AF65-F5344CB8AC3E}">
        <p14:creationId xmlns:p14="http://schemas.microsoft.com/office/powerpoint/2010/main" val="24562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958E9-9AB3-5536-FD58-DBB9712B428F}"/>
              </a:ext>
            </a:extLst>
          </p:cNvPr>
          <p:cNvSpPr>
            <a:spLocks noGrp="1"/>
          </p:cNvSpPr>
          <p:nvPr>
            <p:ph type="body" sz="quarter" idx="18"/>
          </p:nvPr>
        </p:nvSpPr>
        <p:spPr>
          <a:xfrm>
            <a:off x="0" y="565147"/>
            <a:ext cx="9408160" cy="684000"/>
          </a:xfrm>
        </p:spPr>
        <p:txBody>
          <a:bodyPr/>
          <a:lstStyle/>
          <a:p>
            <a:pPr algn="l"/>
            <a:r>
              <a:rPr lang="es-ES" dirty="0"/>
              <a:t>Actividad de grupo: creación de un club de lectura</a:t>
            </a:r>
            <a:endParaRPr lang="en-IE" dirty="0"/>
          </a:p>
        </p:txBody>
      </p:sp>
      <p:pic>
        <p:nvPicPr>
          <p:cNvPr id="12" name="Picture 11" descr="A picture containing text, indoor, book, stack&#10;&#10;Description automatically generated">
            <a:extLst>
              <a:ext uri="{FF2B5EF4-FFF2-40B4-BE49-F238E27FC236}">
                <a16:creationId xmlns:a16="http://schemas.microsoft.com/office/drawing/2014/main" id="{F1EA760C-D21E-A560-E34E-F605B5BE95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496" y="1472768"/>
            <a:ext cx="5683658" cy="4820085"/>
          </a:xfrm>
          <a:prstGeom prst="rect">
            <a:avLst/>
          </a:prstGeom>
        </p:spPr>
      </p:pic>
      <p:sp>
        <p:nvSpPr>
          <p:cNvPr id="13" name="TextBox 12">
            <a:extLst>
              <a:ext uri="{FF2B5EF4-FFF2-40B4-BE49-F238E27FC236}">
                <a16:creationId xmlns:a16="http://schemas.microsoft.com/office/drawing/2014/main" id="{CCC6417F-231E-C2AC-3802-1EEF2545EA5F}"/>
              </a:ext>
            </a:extLst>
          </p:cNvPr>
          <p:cNvSpPr txBox="1"/>
          <p:nvPr/>
        </p:nvSpPr>
        <p:spPr>
          <a:xfrm>
            <a:off x="615542" y="6015854"/>
            <a:ext cx="5281612" cy="276999"/>
          </a:xfrm>
          <a:prstGeom prst="rect">
            <a:avLst/>
          </a:prstGeom>
          <a:noFill/>
        </p:spPr>
        <p:txBody>
          <a:bodyPr wrap="square" rtlCol="0">
            <a:spAutoFit/>
          </a:bodyPr>
          <a:lstStyle/>
          <a:p>
            <a:r>
              <a:rPr lang="en-IE" sz="1200" dirty="0">
                <a:latin typeface="Josefin Sans" pitchFamily="2" charset="0"/>
              </a:rPr>
              <a:t>Image Credit </a:t>
            </a:r>
            <a:r>
              <a:rPr lang="en-IE" sz="1200" dirty="0" err="1">
                <a:latin typeface="Josefin Sans" pitchFamily="2" charset="0"/>
              </a:rPr>
              <a:t>rickstefanie</a:t>
            </a:r>
            <a:r>
              <a:rPr lang="en-IE" sz="1200" dirty="0">
                <a:latin typeface="Josefin Sans" pitchFamily="2" charset="0"/>
              </a:rPr>
              <a:t> – </a:t>
            </a:r>
            <a:r>
              <a:rPr lang="en-IE" sz="1200" dirty="0" err="1">
                <a:latin typeface="Josefin Sans" pitchFamily="2" charset="0"/>
              </a:rPr>
              <a:t>Pixabay</a:t>
            </a:r>
            <a:r>
              <a:rPr lang="en-IE" sz="1200" dirty="0">
                <a:latin typeface="Josefin Sans" pitchFamily="2" charset="0"/>
              </a:rPr>
              <a:t> </a:t>
            </a:r>
          </a:p>
        </p:txBody>
      </p:sp>
      <p:sp>
        <p:nvSpPr>
          <p:cNvPr id="14" name="TextBox 13">
            <a:extLst>
              <a:ext uri="{FF2B5EF4-FFF2-40B4-BE49-F238E27FC236}">
                <a16:creationId xmlns:a16="http://schemas.microsoft.com/office/drawing/2014/main" id="{21FFD3CA-04E6-42FC-2ED1-13A9BDA8804E}"/>
              </a:ext>
            </a:extLst>
          </p:cNvPr>
          <p:cNvSpPr txBox="1"/>
          <p:nvPr/>
        </p:nvSpPr>
        <p:spPr>
          <a:xfrm>
            <a:off x="6096000" y="1382286"/>
            <a:ext cx="6014720" cy="4832092"/>
          </a:xfrm>
          <a:prstGeom prst="rect">
            <a:avLst/>
          </a:prstGeom>
          <a:noFill/>
        </p:spPr>
        <p:txBody>
          <a:bodyPr wrap="square">
            <a:spAutoFit/>
          </a:bodyPr>
          <a:lstStyle/>
          <a:p>
            <a:pPr algn="just"/>
            <a:r>
              <a:rPr lang="es-ES" sz="2200" dirty="0">
                <a:latin typeface="Josefin Sans" pitchFamily="2" charset="0"/>
              </a:rPr>
              <a:t>Un club de lectura es una buena manera de conocer gente nueva y hacer amigos. Los primeros pasos pueden consistir en ponerse en contacto con la biblioteca o el centro comunitario de su localidad para ver si le permiten organizar el club en su sede. Algunos clubes de lectura se turnan para organizar las reuniones en las casas de sus miembros.</a:t>
            </a:r>
            <a:endParaRPr lang="en-IE" sz="2200" dirty="0">
              <a:latin typeface="Josefin Sans" pitchFamily="2" charset="0"/>
            </a:endParaRPr>
          </a:p>
          <a:p>
            <a:pPr algn="just"/>
            <a:r>
              <a:rPr lang="es-ES" sz="2200" dirty="0">
                <a:latin typeface="Josefin Sans" pitchFamily="2" charset="0"/>
              </a:rPr>
              <a:t>Sólo se necesitan dos personas para empezar un club de lectura, y pronto puede crecer a partir de ahí</a:t>
            </a:r>
            <a:r>
              <a:rPr lang="en-IE" sz="2200" dirty="0">
                <a:latin typeface="Josefin Sans" pitchFamily="2" charset="0"/>
              </a:rPr>
              <a:t>.</a:t>
            </a:r>
          </a:p>
          <a:p>
            <a:pPr algn="just"/>
            <a:r>
              <a:rPr lang="es-ES" sz="2200" dirty="0">
                <a:latin typeface="Josefin Sans" pitchFamily="2" charset="0"/>
              </a:rPr>
              <a:t>Hay un post muy interesante de </a:t>
            </a:r>
            <a:r>
              <a:rPr lang="es-ES" sz="2200" dirty="0" err="1">
                <a:latin typeface="Josefin Sans" pitchFamily="2" charset="0"/>
              </a:rPr>
              <a:t>Penguin</a:t>
            </a:r>
            <a:r>
              <a:rPr lang="es-ES" sz="2200" dirty="0">
                <a:latin typeface="Josefin Sans" pitchFamily="2" charset="0"/>
              </a:rPr>
              <a:t> Publishing, que te dará más información</a:t>
            </a:r>
            <a:r>
              <a:rPr lang="en-IE" sz="2200" dirty="0">
                <a:latin typeface="Josefin Sans" pitchFamily="2" charset="0"/>
              </a:rPr>
              <a:t>: </a:t>
            </a:r>
          </a:p>
        </p:txBody>
      </p:sp>
      <p:sp>
        <p:nvSpPr>
          <p:cNvPr id="17" name="TextBox 16">
            <a:extLst>
              <a:ext uri="{FF2B5EF4-FFF2-40B4-BE49-F238E27FC236}">
                <a16:creationId xmlns:a16="http://schemas.microsoft.com/office/drawing/2014/main" id="{12356FA9-D4E6-5107-087A-163C28C642AA}"/>
              </a:ext>
            </a:extLst>
          </p:cNvPr>
          <p:cNvSpPr txBox="1"/>
          <p:nvPr/>
        </p:nvSpPr>
        <p:spPr>
          <a:xfrm>
            <a:off x="6096000" y="6209017"/>
            <a:ext cx="6217920" cy="276999"/>
          </a:xfrm>
          <a:prstGeom prst="rect">
            <a:avLst/>
          </a:prstGeom>
          <a:noFill/>
        </p:spPr>
        <p:txBody>
          <a:bodyPr wrap="square">
            <a:spAutoFit/>
          </a:bodyPr>
          <a:lstStyle/>
          <a:p>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https://www.penguinrandomhouse.com/book-clubs/getting-started/</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74673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958E9-9AB3-5536-FD58-DBB9712B428F}"/>
              </a:ext>
            </a:extLst>
          </p:cNvPr>
          <p:cNvSpPr>
            <a:spLocks noGrp="1"/>
          </p:cNvSpPr>
          <p:nvPr>
            <p:ph type="body" sz="quarter" idx="18"/>
          </p:nvPr>
        </p:nvSpPr>
        <p:spPr>
          <a:xfrm>
            <a:off x="0" y="278068"/>
            <a:ext cx="9834880" cy="684000"/>
          </a:xfrm>
        </p:spPr>
        <p:txBody>
          <a:bodyPr/>
          <a:lstStyle/>
          <a:p>
            <a:pPr algn="l"/>
            <a:r>
              <a:rPr lang="es-ES" dirty="0"/>
              <a:t>Actividad de grupo: creación de un colectivo creativo</a:t>
            </a:r>
            <a:endParaRPr lang="en-IE" dirty="0"/>
          </a:p>
        </p:txBody>
      </p:sp>
      <p:sp>
        <p:nvSpPr>
          <p:cNvPr id="14" name="TextBox 13">
            <a:extLst>
              <a:ext uri="{FF2B5EF4-FFF2-40B4-BE49-F238E27FC236}">
                <a16:creationId xmlns:a16="http://schemas.microsoft.com/office/drawing/2014/main" id="{21FFD3CA-04E6-42FC-2ED1-13A9BDA8804E}"/>
              </a:ext>
            </a:extLst>
          </p:cNvPr>
          <p:cNvSpPr txBox="1"/>
          <p:nvPr/>
        </p:nvSpPr>
        <p:spPr>
          <a:xfrm>
            <a:off x="290624" y="1149411"/>
            <a:ext cx="6217920" cy="5170646"/>
          </a:xfrm>
          <a:prstGeom prst="rect">
            <a:avLst/>
          </a:prstGeom>
          <a:noFill/>
        </p:spPr>
        <p:txBody>
          <a:bodyPr wrap="square" numCol="1">
            <a:spAutoFit/>
          </a:bodyPr>
          <a:lstStyle/>
          <a:p>
            <a:pPr algn="just"/>
            <a:r>
              <a:rPr lang="es-ES" sz="2200" dirty="0">
                <a:latin typeface="Josefin Sans" pitchFamily="2" charset="0"/>
              </a:rPr>
              <a:t>Los grupos comunitarios podrían crear un colectivo creativo. Sería una forma estupenda de promover el aprendizaje entre iguales y fomentar las conexiones dentro del grupo. Lo ideal sería que cada persona tuviera su propia área de interés o experiencia y compartiera sus habilidades con el grupo. </a:t>
            </a:r>
          </a:p>
          <a:p>
            <a:pPr algn="just"/>
            <a:r>
              <a:rPr lang="es-ES" sz="2200" dirty="0">
                <a:latin typeface="Josefin Sans" pitchFamily="2" charset="0"/>
              </a:rPr>
              <a:t>Las actividades colectivas, en función de las habilidades de los miembros, pueden incluir: </a:t>
            </a:r>
          </a:p>
          <a:p>
            <a:pPr marL="342900" indent="-342900" algn="just">
              <a:buFont typeface="Arial" panose="020B0604020202020204" pitchFamily="34" charset="0"/>
              <a:buChar char="•"/>
            </a:pPr>
            <a:r>
              <a:rPr lang="es-ES" sz="2200" dirty="0">
                <a:latin typeface="Josefin Sans" pitchFamily="2" charset="0"/>
              </a:rPr>
              <a:t>Decoración de tartas</a:t>
            </a:r>
          </a:p>
          <a:p>
            <a:pPr marL="342900" indent="-342900" algn="just">
              <a:buFont typeface="Arial" panose="020B0604020202020204" pitchFamily="34" charset="0"/>
              <a:buChar char="•"/>
            </a:pPr>
            <a:r>
              <a:rPr lang="es-ES" sz="2200" dirty="0">
                <a:latin typeface="Josefin Sans" pitchFamily="2" charset="0"/>
              </a:rPr>
              <a:t>Pintura</a:t>
            </a:r>
          </a:p>
          <a:p>
            <a:pPr marL="342900" indent="-342900" algn="just">
              <a:buFont typeface="Arial" panose="020B0604020202020204" pitchFamily="34" charset="0"/>
              <a:buChar char="•"/>
            </a:pPr>
            <a:r>
              <a:rPr lang="es-ES" sz="2200" dirty="0">
                <a:latin typeface="Josefin Sans" pitchFamily="2" charset="0"/>
              </a:rPr>
              <a:t>Trabajos en madera</a:t>
            </a:r>
          </a:p>
          <a:p>
            <a:pPr marL="342900" indent="-342900" algn="just">
              <a:buFont typeface="Arial" panose="020B0604020202020204" pitchFamily="34" charset="0"/>
              <a:buChar char="•"/>
            </a:pPr>
            <a:r>
              <a:rPr lang="es-ES" sz="2200" dirty="0">
                <a:latin typeface="Josefin Sans" pitchFamily="2" charset="0"/>
              </a:rPr>
              <a:t>Cantar</a:t>
            </a:r>
          </a:p>
          <a:p>
            <a:pPr marL="342900" indent="-342900" algn="just">
              <a:buFont typeface="Arial" panose="020B0604020202020204" pitchFamily="34" charset="0"/>
              <a:buChar char="•"/>
            </a:pPr>
            <a:r>
              <a:rPr lang="es-ES" sz="2200" dirty="0">
                <a:latin typeface="Josefin Sans" pitchFamily="2" charset="0"/>
              </a:rPr>
              <a:t>Baile</a:t>
            </a:r>
          </a:p>
          <a:p>
            <a:pPr marL="342900" indent="-342900" algn="just">
              <a:buFont typeface="Arial" panose="020B0604020202020204" pitchFamily="34" charset="0"/>
              <a:buChar char="•"/>
            </a:pPr>
            <a:r>
              <a:rPr lang="es-ES" sz="2200" dirty="0">
                <a:latin typeface="Josefin Sans" pitchFamily="2" charset="0"/>
              </a:rPr>
              <a:t>Teatro </a:t>
            </a:r>
            <a:endParaRPr lang="en-IE" sz="2200" dirty="0">
              <a:latin typeface="Josefin Sans" pitchFamily="2" charset="0"/>
            </a:endParaRPr>
          </a:p>
        </p:txBody>
      </p:sp>
      <p:sp>
        <p:nvSpPr>
          <p:cNvPr id="17" name="TextBox 16">
            <a:extLst>
              <a:ext uri="{FF2B5EF4-FFF2-40B4-BE49-F238E27FC236}">
                <a16:creationId xmlns:a16="http://schemas.microsoft.com/office/drawing/2014/main" id="{12356FA9-D4E6-5107-087A-163C28C642AA}"/>
              </a:ext>
            </a:extLst>
          </p:cNvPr>
          <p:cNvSpPr txBox="1"/>
          <p:nvPr/>
        </p:nvSpPr>
        <p:spPr>
          <a:xfrm>
            <a:off x="6096000" y="6209017"/>
            <a:ext cx="6217920" cy="276999"/>
          </a:xfrm>
          <a:prstGeom prst="rect">
            <a:avLst/>
          </a:prstGeom>
          <a:noFill/>
        </p:spPr>
        <p:txBody>
          <a:bodyPr wrap="square">
            <a:spAutoFit/>
          </a:bodyPr>
          <a:lstStyle/>
          <a:p>
            <a:r>
              <a:rPr lang="en-IE" sz="1200" dirty="0">
                <a:solidFill>
                  <a:srgbClr val="FFC652"/>
                </a:solidFill>
                <a:latin typeface="Josefin Sans" pitchFamily="2" charset="0"/>
                <a:hlinkClick r:id="rId2">
                  <a:extLst>
                    <a:ext uri="{A12FA001-AC4F-418D-AE19-62706E023703}">
                      <ahyp:hlinkClr xmlns:ahyp="http://schemas.microsoft.com/office/drawing/2018/hyperlinkcolor" val="tx"/>
                    </a:ext>
                  </a:extLst>
                </a:hlinkClick>
              </a:rPr>
              <a:t>Source: https://www.penguinrandomhouse.com/book-clubs/getting-started/</a:t>
            </a:r>
            <a:endParaRPr lang="en-IE" sz="1200" dirty="0">
              <a:solidFill>
                <a:srgbClr val="FFC652"/>
              </a:solidFill>
              <a:latin typeface="Josefin Sans" pitchFamily="2" charset="0"/>
            </a:endParaRPr>
          </a:p>
        </p:txBody>
      </p:sp>
      <p:pic>
        <p:nvPicPr>
          <p:cNvPr id="7" name="Picture 6" descr="A picture containing blur&#10;&#10;Description automatically generated">
            <a:extLst>
              <a:ext uri="{FF2B5EF4-FFF2-40B4-BE49-F238E27FC236}">
                <a16:creationId xmlns:a16="http://schemas.microsoft.com/office/drawing/2014/main" id="{BF648153-7AEF-47A8-AA32-D058DB8D4B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68202" y="1149411"/>
            <a:ext cx="5407243" cy="4349932"/>
          </a:xfrm>
          <a:prstGeom prst="rect">
            <a:avLst/>
          </a:prstGeom>
        </p:spPr>
      </p:pic>
      <p:sp>
        <p:nvSpPr>
          <p:cNvPr id="9" name="TextBox 8">
            <a:extLst>
              <a:ext uri="{FF2B5EF4-FFF2-40B4-BE49-F238E27FC236}">
                <a16:creationId xmlns:a16="http://schemas.microsoft.com/office/drawing/2014/main" id="{2DBF54A4-78C6-B300-25B3-052CA6C39134}"/>
              </a:ext>
            </a:extLst>
          </p:cNvPr>
          <p:cNvSpPr txBox="1"/>
          <p:nvPr/>
        </p:nvSpPr>
        <p:spPr>
          <a:xfrm>
            <a:off x="4348233" y="5624242"/>
            <a:ext cx="7727212" cy="646331"/>
          </a:xfrm>
          <a:prstGeom prst="rect">
            <a:avLst/>
          </a:prstGeom>
          <a:noFill/>
        </p:spPr>
        <p:txBody>
          <a:bodyPr wrap="square">
            <a:spAutoFit/>
          </a:bodyPr>
          <a:lstStyle/>
          <a:p>
            <a:pPr algn="r"/>
            <a:r>
              <a:rPr lang="en-IE" dirty="0">
                <a:solidFill>
                  <a:srgbClr val="51A9BA"/>
                </a:solidFill>
                <a:latin typeface="Josefin Sans" pitchFamily="2" charset="0"/>
              </a:rPr>
              <a:t>Read more about starting a Creative Collective here:</a:t>
            </a:r>
            <a:br>
              <a:rPr lang="en-IE" dirty="0">
                <a:solidFill>
                  <a:srgbClr val="51A9BA"/>
                </a:solidFill>
                <a:latin typeface="Josefin Sans" pitchFamily="2" charset="0"/>
              </a:rPr>
            </a:br>
            <a:r>
              <a:rPr lang="en-IE" dirty="0">
                <a:solidFill>
                  <a:srgbClr val="51A9BA"/>
                </a:solidFill>
                <a:latin typeface="Josefin Sans" pitchFamily="2" charset="0"/>
                <a:hlinkClick r:id="rId4">
                  <a:extLst>
                    <a:ext uri="{A12FA001-AC4F-418D-AE19-62706E023703}">
                      <ahyp:hlinkClr xmlns:ahyp="http://schemas.microsoft.com/office/drawing/2018/hyperlinkcolor" val="tx"/>
                    </a:ext>
                  </a:extLst>
                </a:hlinkClick>
              </a:rPr>
              <a:t>https://www.artclubbers.com/blog/2020/6/3/start-a-creative-collective</a:t>
            </a:r>
            <a:endParaRPr lang="en-IE" dirty="0">
              <a:solidFill>
                <a:srgbClr val="51A9BA"/>
              </a:solidFill>
              <a:latin typeface="Josefin Sans" pitchFamily="2" charset="0"/>
            </a:endParaRPr>
          </a:p>
        </p:txBody>
      </p:sp>
      <p:sp>
        <p:nvSpPr>
          <p:cNvPr id="10" name="TextBox 9">
            <a:extLst>
              <a:ext uri="{FF2B5EF4-FFF2-40B4-BE49-F238E27FC236}">
                <a16:creationId xmlns:a16="http://schemas.microsoft.com/office/drawing/2014/main" id="{B5566638-D0B7-4F06-15C6-C598EB40B018}"/>
              </a:ext>
            </a:extLst>
          </p:cNvPr>
          <p:cNvSpPr txBox="1"/>
          <p:nvPr/>
        </p:nvSpPr>
        <p:spPr>
          <a:xfrm>
            <a:off x="6681265" y="1220157"/>
            <a:ext cx="5394180" cy="276999"/>
          </a:xfrm>
          <a:prstGeom prst="rect">
            <a:avLst/>
          </a:prstGeom>
          <a:noFill/>
        </p:spPr>
        <p:txBody>
          <a:bodyPr wrap="square" rtlCol="0">
            <a:spAutoFit/>
          </a:bodyPr>
          <a:lstStyle/>
          <a:p>
            <a:pPr algn="r"/>
            <a:r>
              <a:rPr lang="en-IE" sz="1200" dirty="0">
                <a:solidFill>
                  <a:schemeClr val="bg1"/>
                </a:solidFill>
                <a:latin typeface="Josefin Sans" pitchFamily="2" charset="0"/>
              </a:rPr>
              <a:t>Image Credit – </a:t>
            </a:r>
            <a:r>
              <a:rPr lang="en-IE" sz="1200" dirty="0" err="1">
                <a:solidFill>
                  <a:schemeClr val="bg1"/>
                </a:solidFill>
                <a:latin typeface="Josefin Sans" pitchFamily="2" charset="0"/>
              </a:rPr>
              <a:t>Skitterphoto</a:t>
            </a:r>
            <a:r>
              <a:rPr lang="en-IE" sz="1200" dirty="0">
                <a:solidFill>
                  <a:schemeClr val="bg1"/>
                </a:solidFill>
                <a:latin typeface="Josefin Sans" pitchFamily="2" charset="0"/>
              </a:rPr>
              <a:t> – </a:t>
            </a:r>
            <a:r>
              <a:rPr lang="en-IE" sz="1200" dirty="0" err="1">
                <a:solidFill>
                  <a:schemeClr val="bg1"/>
                </a:solidFill>
                <a:latin typeface="Josefin Sans" pitchFamily="2" charset="0"/>
              </a:rPr>
              <a:t>Pixabay</a:t>
            </a:r>
            <a:r>
              <a:rPr lang="en-IE" sz="1200" dirty="0">
                <a:solidFill>
                  <a:schemeClr val="bg1"/>
                </a:solidFill>
                <a:latin typeface="Josefin Sans" pitchFamily="2" charset="0"/>
              </a:rPr>
              <a:t> </a:t>
            </a:r>
          </a:p>
        </p:txBody>
      </p:sp>
    </p:spTree>
    <p:extLst>
      <p:ext uri="{BB962C8B-B14F-4D97-AF65-F5344CB8AC3E}">
        <p14:creationId xmlns:p14="http://schemas.microsoft.com/office/powerpoint/2010/main" val="2885101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E1254-A62B-94A6-CED4-A8C74FBF3CA4}"/>
              </a:ext>
            </a:extLst>
          </p:cNvPr>
          <p:cNvSpPr>
            <a:spLocks noGrp="1"/>
          </p:cNvSpPr>
          <p:nvPr>
            <p:ph type="body" sz="quarter" idx="16"/>
          </p:nvPr>
        </p:nvSpPr>
        <p:spPr>
          <a:xfrm>
            <a:off x="685835" y="4024304"/>
            <a:ext cx="7718578" cy="866585"/>
          </a:xfrm>
        </p:spPr>
        <p:txBody>
          <a:bodyPr/>
          <a:lstStyle/>
          <a:p>
            <a:r>
              <a:rPr lang="es-ES" sz="2200" dirty="0">
                <a:latin typeface="Josefin Sans" pitchFamily="2" charset="0"/>
              </a:rPr>
              <a:t>Esta es una oportunidad para reflexionar sobre nuestro recurso y responder a unas breves preguntas. </a:t>
            </a:r>
            <a:endParaRPr lang="en-IE" dirty="0"/>
          </a:p>
        </p:txBody>
      </p:sp>
      <p:sp>
        <p:nvSpPr>
          <p:cNvPr id="3" name="Text Placeholder 2">
            <a:extLst>
              <a:ext uri="{FF2B5EF4-FFF2-40B4-BE49-F238E27FC236}">
                <a16:creationId xmlns:a16="http://schemas.microsoft.com/office/drawing/2014/main" id="{B6B9E49D-C0CD-7A92-6489-A5CCEC1C9F0F}"/>
              </a:ext>
            </a:extLst>
          </p:cNvPr>
          <p:cNvSpPr>
            <a:spLocks noGrp="1"/>
          </p:cNvSpPr>
          <p:nvPr>
            <p:ph type="body" sz="quarter" idx="17"/>
          </p:nvPr>
        </p:nvSpPr>
        <p:spPr>
          <a:xfrm>
            <a:off x="685834" y="1832421"/>
            <a:ext cx="8681685" cy="697326"/>
          </a:xfrm>
        </p:spPr>
        <p:txBody>
          <a:bodyPr/>
          <a:lstStyle/>
          <a:p>
            <a:r>
              <a:rPr lang="en-IE" dirty="0" err="1"/>
              <a:t>Conclusiones</a:t>
            </a:r>
            <a:r>
              <a:rPr lang="en-IE" dirty="0"/>
              <a:t> y </a:t>
            </a:r>
            <a:r>
              <a:rPr lang="en-IE" dirty="0" err="1"/>
              <a:t>planificación</a:t>
            </a:r>
            <a:r>
              <a:rPr lang="en-IE" dirty="0"/>
              <a:t> </a:t>
            </a:r>
            <a:r>
              <a:rPr lang="en-IE" dirty="0" err="1"/>
              <a:t>futura</a:t>
            </a:r>
            <a:endParaRPr lang="en-IE" dirty="0"/>
          </a:p>
          <a:p>
            <a:endParaRPr lang="en-IE" dirty="0"/>
          </a:p>
        </p:txBody>
      </p:sp>
    </p:spTree>
    <p:extLst>
      <p:ext uri="{BB962C8B-B14F-4D97-AF65-F5344CB8AC3E}">
        <p14:creationId xmlns:p14="http://schemas.microsoft.com/office/powerpoint/2010/main" val="2536550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D4DC1D-F7DA-46D5-328C-C034416E416F}"/>
              </a:ext>
            </a:extLst>
          </p:cNvPr>
          <p:cNvSpPr>
            <a:spLocks noGrp="1"/>
          </p:cNvSpPr>
          <p:nvPr>
            <p:ph type="sldNum" sz="quarter" idx="12"/>
          </p:nvPr>
        </p:nvSpPr>
        <p:spPr/>
        <p:txBody>
          <a:bodyPr/>
          <a:lstStyle/>
          <a:p>
            <a:fld id="{48F63A3B-78C7-47BE-AE5E-E10140E04643}" type="slidenum">
              <a:rPr lang="en-US" smtClean="0"/>
              <a:t>58</a:t>
            </a:fld>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9CEA4715-1063-7569-8CD4-D10435B38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404" y="3667453"/>
            <a:ext cx="4621427" cy="3425326"/>
          </a:xfrm>
          <a:prstGeom prst="rect">
            <a:avLst/>
          </a:prstGeom>
        </p:spPr>
      </p:pic>
      <p:sp>
        <p:nvSpPr>
          <p:cNvPr id="5" name="TextBox 4">
            <a:extLst>
              <a:ext uri="{FF2B5EF4-FFF2-40B4-BE49-F238E27FC236}">
                <a16:creationId xmlns:a16="http://schemas.microsoft.com/office/drawing/2014/main" id="{4BF92BCE-D4CC-FFC2-7B7B-EE00F96FB9D7}"/>
              </a:ext>
            </a:extLst>
          </p:cNvPr>
          <p:cNvSpPr txBox="1"/>
          <p:nvPr/>
        </p:nvSpPr>
        <p:spPr>
          <a:xfrm>
            <a:off x="523102" y="638982"/>
            <a:ext cx="11145795" cy="3877985"/>
          </a:xfrm>
          <a:prstGeom prst="rect">
            <a:avLst/>
          </a:prstGeom>
          <a:noFill/>
        </p:spPr>
        <p:txBody>
          <a:bodyPr wrap="square" rtlCol="0">
            <a:spAutoFit/>
          </a:bodyPr>
          <a:lstStyle/>
          <a:p>
            <a:pPr algn="just"/>
            <a:r>
              <a:rPr lang="es-ES" sz="3000" dirty="0">
                <a:latin typeface="Josefin Sans" pitchFamily="2" charset="0"/>
              </a:rPr>
              <a:t>¿Cuáles son las principales conclusiones de este curso?</a:t>
            </a:r>
          </a:p>
          <a:p>
            <a:pPr algn="just"/>
            <a:r>
              <a:rPr lang="es-ES" sz="3000" dirty="0">
                <a:latin typeface="Josefin Sans" pitchFamily="2" charset="0"/>
              </a:rPr>
              <a:t>¿Se siente mejor preparado para pensar en utilizar su consulta como salida para los grupos de prescripción social?</a:t>
            </a:r>
          </a:p>
          <a:p>
            <a:pPr algn="just"/>
            <a:r>
              <a:rPr lang="es-ES" sz="3000" dirty="0">
                <a:latin typeface="Josefin Sans" pitchFamily="2" charset="0"/>
              </a:rPr>
              <a:t>¿Consideraría utilizar alguna de las actividades enumeradas en su consulta?</a:t>
            </a:r>
          </a:p>
          <a:p>
            <a:pPr algn="just"/>
            <a:r>
              <a:rPr lang="es-ES" sz="3000" dirty="0">
                <a:latin typeface="Josefin Sans" pitchFamily="2" charset="0"/>
              </a:rPr>
              <a:t>¿Este recurso le ha hecho pensar más en los beneficios del arte y la cultura en la prescripción social? </a:t>
            </a:r>
            <a:endParaRPr lang="en-IE" sz="2000" dirty="0">
              <a:latin typeface="Josefin Sans" pitchFamily="2" charset="0"/>
            </a:endParaRPr>
          </a:p>
          <a:p>
            <a:endParaRPr lang="en-IE" dirty="0">
              <a:latin typeface="Josefin Sans" pitchFamily="2" charset="0"/>
            </a:endParaRPr>
          </a:p>
          <a:p>
            <a:endParaRPr lang="en-IE" dirty="0">
              <a:latin typeface="Josefin Sans" pitchFamily="2" charset="0"/>
            </a:endParaRPr>
          </a:p>
        </p:txBody>
      </p:sp>
    </p:spTree>
    <p:extLst>
      <p:ext uri="{BB962C8B-B14F-4D97-AF65-F5344CB8AC3E}">
        <p14:creationId xmlns:p14="http://schemas.microsoft.com/office/powerpoint/2010/main" val="1572066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0D21D-EDA4-E8E6-9E11-BD0AF91375E2}"/>
              </a:ext>
            </a:extLst>
          </p:cNvPr>
          <p:cNvSpPr>
            <a:spLocks noGrp="1"/>
          </p:cNvSpPr>
          <p:nvPr>
            <p:ph type="body" sz="quarter" idx="16"/>
          </p:nvPr>
        </p:nvSpPr>
        <p:spPr/>
        <p:txBody>
          <a:bodyPr/>
          <a:lstStyle/>
          <a:p>
            <a:r>
              <a:rPr lang="en-US" dirty="0">
                <a:solidFill>
                  <a:srgbClr val="FFC652"/>
                </a:solidFill>
                <a:latin typeface="Amatic SC" panose="00000500000000000000" pitchFamily="2" charset="-79"/>
                <a:cs typeface="Amatic SC" panose="00000500000000000000" pitchFamily="2" charset="-79"/>
                <a:hlinkClick r:id="rId2">
                  <a:extLst>
                    <a:ext uri="{A12FA001-AC4F-418D-AE19-62706E023703}">
                      <ahyp:hlinkClr xmlns:ahyp="http://schemas.microsoft.com/office/drawing/2018/hyperlinkcolor" val="tx"/>
                    </a:ext>
                  </a:extLst>
                </a:hlinkClick>
              </a:rPr>
              <a:t>University of Liverpool The Art of Social Prescribing: Informing policy on creative interventions in mental health care</a:t>
            </a:r>
            <a:endParaRPr lang="en-US" dirty="0">
              <a:solidFill>
                <a:srgbClr val="FFC652"/>
              </a:solidFill>
              <a:latin typeface="Amatic SC" panose="00000500000000000000" pitchFamily="2" charset="-79"/>
              <a:cs typeface="Amatic SC" panose="00000500000000000000" pitchFamily="2" charset="-79"/>
            </a:endParaRPr>
          </a:p>
          <a:p>
            <a:r>
              <a:rPr lang="en-US" dirty="0">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The World Health </a:t>
            </a:r>
            <a:r>
              <a:rPr lang="en-US" dirty="0" err="1">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Organisation</a:t>
            </a:r>
            <a:r>
              <a:rPr lang="en-US" dirty="0">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 </a:t>
            </a:r>
            <a:r>
              <a:rPr lang="en-US" dirty="0" err="1">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Emphasises</a:t>
            </a:r>
            <a:r>
              <a:rPr lang="en-US" dirty="0">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 Link Between the Arts and Mental Health</a:t>
            </a:r>
            <a:endParaRPr lang="en-US" dirty="0">
              <a:solidFill>
                <a:schemeClr val="tx1"/>
              </a:solidFill>
              <a:latin typeface="Amatic SC" panose="00000500000000000000" pitchFamily="2" charset="-79"/>
              <a:cs typeface="Amatic SC" panose="00000500000000000000" pitchFamily="2" charset="-79"/>
            </a:endParaRPr>
          </a:p>
          <a:p>
            <a:r>
              <a:rPr lang="en-US" altLang="en-US" sz="2400" dirty="0">
                <a:solidFill>
                  <a:srgbClr val="050505"/>
                </a:solidFill>
                <a:latin typeface="Amatic SC" panose="00000500000000000000" pitchFamily="2" charset="-79"/>
                <a:cs typeface="Amatic SC" panose="00000500000000000000" pitchFamily="2" charset="-79"/>
              </a:rPr>
              <a:t>Discover more art and cultural activities for your health and wellbeing: </a:t>
            </a:r>
            <a:r>
              <a:rPr lang="en-US" altLang="en-US" sz="2400" dirty="0">
                <a:solidFill>
                  <a:srgbClr val="FFC652"/>
                </a:solidFill>
                <a:latin typeface="Amatic SC" panose="00000500000000000000" pitchFamily="2" charset="-79"/>
                <a:cs typeface="Amatic SC" panose="00000500000000000000" pitchFamily="2" charset="-79"/>
                <a:hlinkClick r:id="rId4">
                  <a:extLst>
                    <a:ext uri="{A12FA001-AC4F-418D-AE19-62706E023703}">
                      <ahyp:hlinkClr xmlns:ahyp="http://schemas.microsoft.com/office/drawing/2018/hyperlinkcolor" val="tx"/>
                    </a:ext>
                  </a:extLst>
                </a:hlinkClick>
              </a:rPr>
              <a:t>g.co/</a:t>
            </a:r>
            <a:r>
              <a:rPr lang="en-US" altLang="en-US" sz="2400" dirty="0" err="1">
                <a:solidFill>
                  <a:srgbClr val="FFC652"/>
                </a:solidFill>
                <a:latin typeface="Amatic SC" panose="00000500000000000000" pitchFamily="2" charset="-79"/>
                <a:cs typeface="Amatic SC" panose="00000500000000000000" pitchFamily="2" charset="-79"/>
                <a:hlinkClick r:id="rId4">
                  <a:extLst>
                    <a:ext uri="{A12FA001-AC4F-418D-AE19-62706E023703}">
                      <ahyp:hlinkClr xmlns:ahyp="http://schemas.microsoft.com/office/drawing/2018/hyperlinkcolor" val="tx"/>
                    </a:ext>
                  </a:extLst>
                </a:hlinkClick>
              </a:rPr>
              <a:t>artshealth</a:t>
            </a:r>
            <a:endParaRPr lang="en-US" altLang="en-US" sz="2400" dirty="0">
              <a:solidFill>
                <a:srgbClr val="FFC652"/>
              </a:solidFill>
              <a:latin typeface="Amatic SC" panose="00000500000000000000" pitchFamily="2" charset="-79"/>
              <a:cs typeface="Amatic SC" panose="00000500000000000000" pitchFamily="2" charset="-79"/>
            </a:endParaRPr>
          </a:p>
          <a:p>
            <a:r>
              <a:rPr lang="es-ES" dirty="0">
                <a:solidFill>
                  <a:schemeClr val="tx1"/>
                </a:solidFill>
                <a:latin typeface="Amatic SC" panose="00000500000000000000" pitchFamily="2" charset="-79"/>
                <a:cs typeface="Amatic SC" panose="00000500000000000000" pitchFamily="2" charset="-79"/>
              </a:rPr>
              <a:t>EL PAPEL (Y LA RESPONSABILIDAD) DEL ARTE EN LA SALUD: </a:t>
            </a:r>
            <a:r>
              <a:rPr lang="es-ES" dirty="0">
                <a:solidFill>
                  <a:schemeClr val="tx1"/>
                </a:solidFill>
                <a:latin typeface="Amatic SC" panose="00000500000000000000" pitchFamily="2" charset="-79"/>
                <a:cs typeface="Amatic SC" panose="00000500000000000000" pitchFamily="2" charset="-79"/>
                <a:hlinkClick r:id="rId5"/>
              </a:rPr>
              <a:t>https://ethic.es/2021/12/el-papel-y-la-responsabilidad-del-arte-en-la-salud/</a:t>
            </a:r>
            <a:endParaRPr lang="es-ES" dirty="0">
              <a:solidFill>
                <a:schemeClr val="tx1"/>
              </a:solidFill>
              <a:latin typeface="Amatic SC" panose="00000500000000000000" pitchFamily="2" charset="-79"/>
              <a:cs typeface="Amatic SC" panose="00000500000000000000" pitchFamily="2" charset="-79"/>
            </a:endParaRPr>
          </a:p>
          <a:p>
            <a:r>
              <a:rPr lang="es-ES" dirty="0">
                <a:solidFill>
                  <a:schemeClr val="tx1"/>
                </a:solidFill>
                <a:latin typeface="Amatic SC" panose="00000500000000000000" pitchFamily="2" charset="-79"/>
                <a:cs typeface="Amatic SC" panose="00000500000000000000" pitchFamily="2" charset="-79"/>
              </a:rPr>
              <a:t>Arte y Salud Mental en </a:t>
            </a:r>
            <a:r>
              <a:rPr lang="es-ES" dirty="0" err="1">
                <a:solidFill>
                  <a:schemeClr val="tx1"/>
                </a:solidFill>
                <a:latin typeface="Amatic SC" panose="00000500000000000000" pitchFamily="2" charset="-79"/>
                <a:cs typeface="Amatic SC" panose="00000500000000000000" pitchFamily="2" charset="-79"/>
              </a:rPr>
              <a:t>andalucia</a:t>
            </a:r>
            <a:r>
              <a:rPr lang="es-ES" dirty="0">
                <a:solidFill>
                  <a:schemeClr val="tx1"/>
                </a:solidFill>
                <a:latin typeface="Amatic SC" panose="00000500000000000000" pitchFamily="2" charset="-79"/>
                <a:cs typeface="Amatic SC" panose="00000500000000000000" pitchFamily="2" charset="-79"/>
              </a:rPr>
              <a:t>: </a:t>
            </a:r>
            <a:r>
              <a:rPr lang="es-ES" dirty="0">
                <a:solidFill>
                  <a:schemeClr val="tx1"/>
                </a:solidFill>
                <a:latin typeface="Amatic SC" panose="00000500000000000000" pitchFamily="2" charset="-79"/>
                <a:cs typeface="Amatic SC" panose="00000500000000000000" pitchFamily="2" charset="-79"/>
                <a:hlinkClick r:id="rId6"/>
              </a:rPr>
              <a:t>https://www.sspa.juntadeandalucia.es/servicioandaluzdesalud/el-sas/servicios-y-centros/salud-mental/salud-mental-derechos-y-recuperacion/arte-y-salud-mental</a:t>
            </a:r>
            <a:endParaRPr lang="es-ES" dirty="0">
              <a:solidFill>
                <a:schemeClr val="tx1"/>
              </a:solidFill>
              <a:latin typeface="Amatic SC" panose="00000500000000000000" pitchFamily="2" charset="-79"/>
              <a:cs typeface="Amatic SC" panose="00000500000000000000" pitchFamily="2" charset="-79"/>
            </a:endParaRPr>
          </a:p>
          <a:p>
            <a:r>
              <a:rPr lang="en-US" dirty="0">
                <a:solidFill>
                  <a:schemeClr val="tx1"/>
                </a:solidFill>
                <a:latin typeface="Amatic SC" panose="00000500000000000000" pitchFamily="2" charset="-79"/>
                <a:cs typeface="Amatic SC" panose="00000500000000000000" pitchFamily="2" charset="-79"/>
              </a:rPr>
              <a:t>ARTE TERAPIA GRUPAL INFANTO-JUVENIL EN CENTRO COMUNITARIO DE SALUD MENTAL FAMILIAR: </a:t>
            </a:r>
            <a:r>
              <a:rPr lang="en-US" dirty="0">
                <a:solidFill>
                  <a:schemeClr val="tx1"/>
                </a:solidFill>
                <a:latin typeface="Amatic SC" panose="00000500000000000000" pitchFamily="2" charset="-79"/>
                <a:cs typeface="Amatic SC" panose="00000500000000000000" pitchFamily="2" charset="-79"/>
                <a:hlinkClick r:id="rId7" action="ppaction://hlinkfile"/>
              </a:rPr>
              <a:t>file:///C:/Users/JoseMiguelGimenez/Downloads/Dialnet-ArteTerapiaGrupalInfantojuvenilEnCentroComunitario-7426868.pdf</a:t>
            </a:r>
            <a:endParaRPr lang="en-US" dirty="0">
              <a:solidFill>
                <a:schemeClr val="tx1"/>
              </a:solidFill>
              <a:latin typeface="Amatic SC" panose="00000500000000000000" pitchFamily="2" charset="-79"/>
              <a:cs typeface="Amatic SC" panose="00000500000000000000" pitchFamily="2" charset="-79"/>
            </a:endParaRPr>
          </a:p>
          <a:p>
            <a:r>
              <a:rPr lang="es-ES" dirty="0">
                <a:solidFill>
                  <a:schemeClr val="tx1"/>
                </a:solidFill>
                <a:latin typeface="Amatic SC" panose="00000500000000000000" pitchFamily="2" charset="-79"/>
                <a:cs typeface="Amatic SC" panose="00000500000000000000" pitchFamily="2" charset="-79"/>
              </a:rPr>
              <a:t>ESPACIO YANANÁ: ARTE, CULTURA Y SALUD MENTAL: </a:t>
            </a:r>
            <a:r>
              <a:rPr lang="es-ES" dirty="0">
                <a:solidFill>
                  <a:schemeClr val="tx1"/>
                </a:solidFill>
                <a:latin typeface="Amatic SC" panose="00000500000000000000" pitchFamily="2" charset="-79"/>
                <a:cs typeface="Amatic SC" panose="00000500000000000000" pitchFamily="2" charset="-79"/>
                <a:hlinkClick r:id="rId8"/>
              </a:rPr>
              <a:t>https://buenaspracticasconsaludmental.org/espacio-yanana-arte-cultura-y-salud-mental/</a:t>
            </a:r>
            <a:endParaRPr lang="es-ES" dirty="0">
              <a:solidFill>
                <a:schemeClr val="tx1"/>
              </a:solidFill>
              <a:latin typeface="Amatic SC" panose="00000500000000000000" pitchFamily="2" charset="-79"/>
              <a:cs typeface="Amatic SC" panose="00000500000000000000" pitchFamily="2" charset="-79"/>
            </a:endParaRPr>
          </a:p>
          <a:p>
            <a:endParaRPr lang="es-ES" dirty="0">
              <a:solidFill>
                <a:schemeClr val="tx1"/>
              </a:solidFill>
              <a:latin typeface="Amatic SC" panose="00000500000000000000" pitchFamily="2" charset="-79"/>
              <a:cs typeface="Amatic SC" panose="00000500000000000000" pitchFamily="2" charset="-79"/>
            </a:endParaRPr>
          </a:p>
          <a:p>
            <a:endParaRPr lang="en-US" dirty="0">
              <a:solidFill>
                <a:schemeClr val="tx1"/>
              </a:solidFill>
              <a:latin typeface="Amatic SC" panose="00000500000000000000" pitchFamily="2" charset="-79"/>
              <a:cs typeface="Amatic SC" panose="00000500000000000000" pitchFamily="2" charset="-79"/>
            </a:endParaRPr>
          </a:p>
          <a:p>
            <a:endParaRPr lang="en-US" dirty="0">
              <a:solidFill>
                <a:schemeClr val="tx1"/>
              </a:solidFill>
              <a:latin typeface="Amatic SC" panose="00000500000000000000" pitchFamily="2" charset="-79"/>
              <a:cs typeface="Amatic SC" panose="00000500000000000000" pitchFamily="2" charset="-79"/>
            </a:endParaRPr>
          </a:p>
          <a:p>
            <a:endParaRPr lang="en-IE" dirty="0">
              <a:solidFill>
                <a:srgbClr val="FFC652"/>
              </a:solidFill>
              <a:latin typeface="Amatic SC" panose="00000500000000000000" pitchFamily="2" charset="-79"/>
              <a:cs typeface="Amatic SC" panose="00000500000000000000" pitchFamily="2" charset="-79"/>
            </a:endParaRPr>
          </a:p>
        </p:txBody>
      </p:sp>
      <p:sp>
        <p:nvSpPr>
          <p:cNvPr id="3" name="Text Placeholder 2">
            <a:extLst>
              <a:ext uri="{FF2B5EF4-FFF2-40B4-BE49-F238E27FC236}">
                <a16:creationId xmlns:a16="http://schemas.microsoft.com/office/drawing/2014/main" id="{06B4174A-C3E7-7A39-C9F9-83012C0D3CDA}"/>
              </a:ext>
            </a:extLst>
          </p:cNvPr>
          <p:cNvSpPr>
            <a:spLocks noGrp="1"/>
          </p:cNvSpPr>
          <p:nvPr>
            <p:ph type="body" sz="quarter" idx="17"/>
          </p:nvPr>
        </p:nvSpPr>
        <p:spPr/>
        <p:txBody>
          <a:bodyPr/>
          <a:lstStyle/>
          <a:p>
            <a:r>
              <a:rPr lang="en-IE" dirty="0" err="1"/>
              <a:t>Otros</a:t>
            </a:r>
            <a:r>
              <a:rPr lang="en-IE" dirty="0"/>
              <a:t> enlaces </a:t>
            </a:r>
            <a:r>
              <a:rPr lang="en-IE" dirty="0" err="1"/>
              <a:t>interesantes</a:t>
            </a:r>
            <a:r>
              <a:rPr lang="en-IE" dirty="0"/>
              <a:t> para </a:t>
            </a:r>
            <a:r>
              <a:rPr lang="en-IE" dirty="0" err="1"/>
              <a:t>explorar</a:t>
            </a:r>
            <a:r>
              <a:rPr lang="en-IE" dirty="0"/>
              <a:t>...</a:t>
            </a:r>
          </a:p>
        </p:txBody>
      </p:sp>
    </p:spTree>
    <p:extLst>
      <p:ext uri="{BB962C8B-B14F-4D97-AF65-F5344CB8AC3E}">
        <p14:creationId xmlns:p14="http://schemas.microsoft.com/office/powerpoint/2010/main" val="288737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1B780-1CB3-98DB-03DB-10ED943C56DF}"/>
              </a:ext>
            </a:extLst>
          </p:cNvPr>
          <p:cNvSpPr>
            <a:spLocks noGrp="1"/>
          </p:cNvSpPr>
          <p:nvPr>
            <p:ph type="body" sz="quarter" idx="16"/>
          </p:nvPr>
        </p:nvSpPr>
        <p:spPr>
          <a:xfrm>
            <a:off x="862262" y="1223561"/>
            <a:ext cx="7184457" cy="1160521"/>
          </a:xfrm>
        </p:spPr>
        <p:txBody>
          <a:bodyPr/>
          <a:lstStyle/>
          <a:p>
            <a:pPr algn="just"/>
            <a:r>
              <a:rPr lang="es-ES" sz="2800" dirty="0">
                <a:ea typeface="Calibri" panose="020F0502020204030204" pitchFamily="34" charset="0"/>
                <a:cs typeface="Times New Roman" panose="02020603050405020304" pitchFamily="18" charset="0"/>
              </a:rPr>
              <a:t>La prescripción social es un poderoso mecanismo comunitario de eficacia probada para mejorar el bienestar físico, emocional y mental de los adultos mediante la conexión con fuentes de apoyo no médicas basadas en la comunidad</a:t>
            </a:r>
            <a:endParaRPr lang="en-US" dirty="0">
              <a:ea typeface="Calibri" panose="020F0502020204030204" pitchFamily="34" charset="0"/>
              <a:cs typeface="Times New Roman" panose="02020603050405020304" pitchFamily="18" charset="0"/>
            </a:endParaRPr>
          </a:p>
          <a:p>
            <a:pPr algn="just"/>
            <a:r>
              <a:rPr lang="en-US" sz="2800" dirty="0">
                <a:ea typeface="Calibri" panose="020F0502020204030204" pitchFamily="34" charset="0"/>
                <a:cs typeface="Times New Roman" panose="02020603050405020304" pitchFamily="18" charset="0"/>
              </a:rPr>
              <a:t>Este </a:t>
            </a:r>
            <a:r>
              <a:rPr lang="en-US" sz="2800" dirty="0" err="1">
                <a:ea typeface="Calibri" panose="020F0502020204030204" pitchFamily="34" charset="0"/>
                <a:cs typeface="Times New Roman" panose="02020603050405020304" pitchFamily="18" charset="0"/>
              </a:rPr>
              <a:t>recurso</a:t>
            </a:r>
            <a:r>
              <a:rPr lang="en-US" sz="2800" dirty="0">
                <a:ea typeface="Calibri" panose="020F0502020204030204" pitchFamily="34" charset="0"/>
                <a:cs typeface="Times New Roman" panose="02020603050405020304" pitchFamily="18" charset="0"/>
              </a:rPr>
              <a:t> se centra, </a:t>
            </a:r>
            <a:r>
              <a:rPr lang="en-US" sz="2800" dirty="0" err="1">
                <a:ea typeface="Calibri" panose="020F0502020204030204" pitchFamily="34" charset="0"/>
                <a:cs typeface="Times New Roman" panose="02020603050405020304" pitchFamily="18" charset="0"/>
              </a:rPr>
              <a:t>en</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cambio</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en</a:t>
            </a:r>
            <a:r>
              <a:rPr lang="en-US" sz="2800" dirty="0">
                <a:ea typeface="Calibri" panose="020F0502020204030204" pitchFamily="34" charset="0"/>
                <a:cs typeface="Times New Roman" panose="02020603050405020304" pitchFamily="18" charset="0"/>
              </a:rPr>
              <a:t> la </a:t>
            </a:r>
            <a:r>
              <a:rPr lang="en-US" sz="2800" dirty="0" err="1">
                <a:ea typeface="Calibri" panose="020F0502020204030204" pitchFamily="34" charset="0"/>
                <a:cs typeface="Times New Roman" panose="02020603050405020304" pitchFamily="18" charset="0"/>
              </a:rPr>
              <a:t>integración</a:t>
            </a:r>
            <a:r>
              <a:rPr lang="en-US" sz="2800" dirty="0">
                <a:ea typeface="Calibri" panose="020F0502020204030204" pitchFamily="34" charset="0"/>
                <a:cs typeface="Times New Roman" panose="02020603050405020304" pitchFamily="18" charset="0"/>
              </a:rPr>
              <a:t> de la </a:t>
            </a:r>
            <a:r>
              <a:rPr lang="en-US" sz="2800" dirty="0" err="1">
                <a:ea typeface="Calibri" panose="020F0502020204030204" pitchFamily="34" charset="0"/>
                <a:cs typeface="Times New Roman" panose="02020603050405020304" pitchFamily="18" charset="0"/>
              </a:rPr>
              <a:t>salud</a:t>
            </a:r>
            <a:r>
              <a:rPr lang="en-US" sz="2800" dirty="0">
                <a:ea typeface="Calibri" panose="020F0502020204030204" pitchFamily="34" charset="0"/>
                <a:cs typeface="Times New Roman" panose="02020603050405020304" pitchFamily="18" charset="0"/>
              </a:rPr>
              <a:t> y </a:t>
            </a:r>
            <a:r>
              <a:rPr lang="en-US" sz="2800" dirty="0" err="1">
                <a:ea typeface="Calibri" panose="020F0502020204030204" pitchFamily="34" charset="0"/>
                <a:cs typeface="Times New Roman" panose="02020603050405020304" pitchFamily="18" charset="0"/>
              </a:rPr>
              <a:t>el</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bienestar</a:t>
            </a:r>
            <a:r>
              <a:rPr lang="en-US" sz="2800" dirty="0">
                <a:ea typeface="Calibri" panose="020F0502020204030204" pitchFamily="34" charset="0"/>
                <a:cs typeface="Times New Roman" panose="02020603050405020304" pitchFamily="18" charset="0"/>
              </a:rPr>
              <a:t> (a </a:t>
            </a:r>
            <a:r>
              <a:rPr lang="en-US" sz="2800" dirty="0" err="1">
                <a:ea typeface="Calibri" panose="020F0502020204030204" pitchFamily="34" charset="0"/>
                <a:cs typeface="Times New Roman" panose="02020603050405020304" pitchFamily="18" charset="0"/>
              </a:rPr>
              <a:t>través</a:t>
            </a:r>
            <a:r>
              <a:rPr lang="en-US" sz="2800" dirty="0">
                <a:ea typeface="Calibri" panose="020F0502020204030204" pitchFamily="34" charset="0"/>
                <a:cs typeface="Times New Roman" panose="02020603050405020304" pitchFamily="18" charset="0"/>
              </a:rPr>
              <a:t> de la </a:t>
            </a:r>
            <a:r>
              <a:rPr lang="en-US" sz="2800" dirty="0" err="1">
                <a:ea typeface="Calibri" panose="020F0502020204030204" pitchFamily="34" charset="0"/>
                <a:cs typeface="Times New Roman" panose="02020603050405020304" pitchFamily="18" charset="0"/>
              </a:rPr>
              <a:t>prescripción</a:t>
            </a:r>
            <a:r>
              <a:rPr lang="en-US" sz="2800" dirty="0">
                <a:ea typeface="Calibri" panose="020F0502020204030204" pitchFamily="34" charset="0"/>
                <a:cs typeface="Times New Roman" panose="02020603050405020304" pitchFamily="18" charset="0"/>
              </a:rPr>
              <a:t> social) </a:t>
            </a:r>
            <a:r>
              <a:rPr lang="en-US" sz="2800" dirty="0" err="1">
                <a:ea typeface="Calibri" panose="020F0502020204030204" pitchFamily="34" charset="0"/>
                <a:cs typeface="Times New Roman" panose="02020603050405020304" pitchFamily="18" charset="0"/>
              </a:rPr>
              <a:t>en</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los</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entornos</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sociales</a:t>
            </a:r>
            <a:r>
              <a:rPr lang="en-US" sz="2800" dirty="0">
                <a:ea typeface="Calibri" panose="020F0502020204030204" pitchFamily="34" charset="0"/>
                <a:cs typeface="Times New Roman" panose="02020603050405020304" pitchFamily="18" charset="0"/>
              </a:rPr>
              <a:t> y </a:t>
            </a:r>
            <a:r>
              <a:rPr lang="en-US" sz="2800" dirty="0" err="1">
                <a:ea typeface="Calibri" panose="020F0502020204030204" pitchFamily="34" charset="0"/>
                <a:cs typeface="Times New Roman" panose="02020603050405020304" pitchFamily="18" charset="0"/>
              </a:rPr>
              <a:t>culturares</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comunitarios</a:t>
            </a:r>
            <a:r>
              <a:rPr lang="en-US" dirty="0">
                <a:ea typeface="Calibri" panose="020F0502020204030204" pitchFamily="34" charset="0"/>
                <a:cs typeface="Times New Roman" panose="02020603050405020304" pitchFamily="18" charset="0"/>
              </a:rPr>
              <a:t>/</a:t>
            </a:r>
            <a:r>
              <a:rPr lang="en-US" dirty="0" err="1">
                <a:ea typeface="Calibri" panose="020F0502020204030204" pitchFamily="34" charset="0"/>
                <a:cs typeface="Times New Roman" panose="02020603050405020304" pitchFamily="18" charset="0"/>
              </a:rPr>
              <a:t>públicos</a:t>
            </a:r>
            <a:endParaRPr lang="en-US" sz="2800" dirty="0">
              <a:ea typeface="Calibri" panose="020F0502020204030204" pitchFamily="34" charset="0"/>
              <a:cs typeface="Times New Roman" panose="02020603050405020304" pitchFamily="18" charset="0"/>
            </a:endParaRPr>
          </a:p>
          <a:p>
            <a:endParaRPr lang="en-IE" dirty="0"/>
          </a:p>
        </p:txBody>
      </p:sp>
      <p:sp>
        <p:nvSpPr>
          <p:cNvPr id="5" name="Text Placeholder 4">
            <a:extLst>
              <a:ext uri="{FF2B5EF4-FFF2-40B4-BE49-F238E27FC236}">
                <a16:creationId xmlns:a16="http://schemas.microsoft.com/office/drawing/2014/main" id="{B8B443CD-B65E-0CEC-F0F6-1573953981CB}"/>
              </a:ext>
            </a:extLst>
          </p:cNvPr>
          <p:cNvSpPr>
            <a:spLocks noGrp="1"/>
          </p:cNvSpPr>
          <p:nvPr>
            <p:ph type="body" sz="quarter" idx="18"/>
          </p:nvPr>
        </p:nvSpPr>
        <p:spPr>
          <a:xfrm>
            <a:off x="9112470" y="3087000"/>
            <a:ext cx="2352215" cy="684000"/>
          </a:xfrm>
        </p:spPr>
        <p:txBody>
          <a:bodyPr/>
          <a:lstStyle/>
          <a:p>
            <a:pPr algn="ctr"/>
            <a:r>
              <a:rPr lang="en-IE" sz="3600" dirty="0"/>
              <a:t>¿</a:t>
            </a:r>
            <a:r>
              <a:rPr lang="en-IE" sz="3600" dirty="0" err="1"/>
              <a:t>Qué</a:t>
            </a:r>
            <a:r>
              <a:rPr lang="en-IE" sz="3600" dirty="0"/>
              <a:t> es la </a:t>
            </a:r>
            <a:r>
              <a:rPr lang="en-IE" sz="3600" dirty="0" err="1"/>
              <a:t>prescripción</a:t>
            </a:r>
            <a:r>
              <a:rPr lang="en-IE" sz="3600" dirty="0"/>
              <a:t> social?</a:t>
            </a:r>
          </a:p>
        </p:txBody>
      </p:sp>
    </p:spTree>
    <p:extLst>
      <p:ext uri="{BB962C8B-B14F-4D97-AF65-F5344CB8AC3E}">
        <p14:creationId xmlns:p14="http://schemas.microsoft.com/office/powerpoint/2010/main" val="2312703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7">
            <a:extLst>
              <a:ext uri="{FF2B5EF4-FFF2-40B4-BE49-F238E27FC236}">
                <a16:creationId xmlns:a16="http://schemas.microsoft.com/office/drawing/2014/main" id="{8D90A2CC-F560-074D-A915-F7AEB94663E5}"/>
              </a:ext>
            </a:extLst>
          </p:cNvPr>
          <p:cNvSpPr>
            <a:spLocks noGrp="1"/>
          </p:cNvSpPr>
          <p:nvPr>
            <p:ph type="body" sz="quarter" idx="17"/>
          </p:nvPr>
        </p:nvSpPr>
        <p:spPr>
          <a:xfrm>
            <a:off x="325120" y="4666664"/>
            <a:ext cx="11673840" cy="992499"/>
          </a:xfrm>
        </p:spPr>
        <p:txBody>
          <a:bodyPr/>
          <a:lstStyle/>
          <a:p>
            <a:r>
              <a:rPr lang="es-ES" sz="4000" dirty="0"/>
              <a:t>Gracias por participar en nuestro Curso de Introducción a la Prescripción Social para educadores de Servicios Sociales/Culturales</a:t>
            </a:r>
          </a:p>
          <a:p>
            <a:endParaRPr lang="en-US" sz="4000" dirty="0"/>
          </a:p>
        </p:txBody>
      </p:sp>
      <p:sp>
        <p:nvSpPr>
          <p:cNvPr id="87" name="Text Placeholder 86">
            <a:extLst>
              <a:ext uri="{FF2B5EF4-FFF2-40B4-BE49-F238E27FC236}">
                <a16:creationId xmlns:a16="http://schemas.microsoft.com/office/drawing/2014/main" id="{E6DE0993-E0B5-3F4A-AE6F-4417B7D377A7}"/>
              </a:ext>
            </a:extLst>
          </p:cNvPr>
          <p:cNvSpPr>
            <a:spLocks noGrp="1"/>
          </p:cNvSpPr>
          <p:nvPr>
            <p:ph type="body" sz="quarter" idx="16"/>
          </p:nvPr>
        </p:nvSpPr>
        <p:spPr>
          <a:xfrm>
            <a:off x="-4022" y="6038439"/>
            <a:ext cx="12196022" cy="819561"/>
          </a:xfrm>
        </p:spPr>
        <p:txBody>
          <a:bodyPr>
            <a:normAutofit/>
          </a:bodyPr>
          <a:lstStyle/>
          <a:p>
            <a:r>
              <a:rPr lang="es-ES" sz="2200" dirty="0"/>
              <a:t>Puede obtener más información sobre el Proyecto </a:t>
            </a:r>
            <a:r>
              <a:rPr lang="es-ES" sz="2200" dirty="0" err="1"/>
              <a:t>Activate</a:t>
            </a:r>
            <a:r>
              <a:rPr lang="es-ES" sz="2200" dirty="0"/>
              <a:t> en el sitio web </a:t>
            </a:r>
            <a:r>
              <a:rPr lang="en-US" sz="2200" b="1" dirty="0">
                <a:solidFill>
                  <a:schemeClr val="tx1"/>
                </a:solidFill>
                <a:hlinkClick r:id="rId2">
                  <a:extLst>
                    <a:ext uri="{A12FA001-AC4F-418D-AE19-62706E023703}">
                      <ahyp:hlinkClr xmlns:ahyp="http://schemas.microsoft.com/office/drawing/2018/hyperlinkcolor" val="tx"/>
                    </a:ext>
                  </a:extLst>
                </a:hlinkClick>
              </a:rPr>
              <a:t>www.socialprescribers.eu</a:t>
            </a:r>
            <a:endParaRPr lang="en-US" sz="2200" b="1" dirty="0">
              <a:solidFill>
                <a:schemeClr val="tx1"/>
              </a:solidFill>
            </a:endParaRPr>
          </a:p>
          <a:p>
            <a:endParaRPr lang="en-US" sz="2200" dirty="0"/>
          </a:p>
        </p:txBody>
      </p:sp>
    </p:spTree>
    <p:extLst>
      <p:ext uri="{BB962C8B-B14F-4D97-AF65-F5344CB8AC3E}">
        <p14:creationId xmlns:p14="http://schemas.microsoft.com/office/powerpoint/2010/main" val="8469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B7BFA85-6B20-E146-8CDB-E480FC5646F3}"/>
              </a:ext>
            </a:extLst>
          </p:cNvPr>
          <p:cNvSpPr txBox="1"/>
          <p:nvPr/>
        </p:nvSpPr>
        <p:spPr>
          <a:xfrm>
            <a:off x="699741" y="2027394"/>
            <a:ext cx="10512420" cy="4341445"/>
          </a:xfrm>
          <a:prstGeom prst="rect">
            <a:avLst/>
          </a:prstGeom>
          <a:noFill/>
          <a:ln>
            <a:noFill/>
          </a:ln>
        </p:spPr>
        <p:txBody>
          <a:bodyPr wrap="square" rtlCol="0">
            <a:spAutoFit/>
          </a:bodyPr>
          <a:lstStyle/>
          <a:p>
            <a:pPr algn="just"/>
            <a:r>
              <a:rPr lang="en-US" sz="2000" dirty="0" err="1">
                <a:latin typeface="Josefin Sans" pitchFamily="2" charset="0"/>
              </a:rPr>
              <a:t>Muchas</a:t>
            </a:r>
            <a:r>
              <a:rPr lang="en-US" sz="2000" dirty="0">
                <a:latin typeface="Josefin Sans" pitchFamily="2" charset="0"/>
              </a:rPr>
              <a:t> </a:t>
            </a:r>
            <a:r>
              <a:rPr lang="en-US" sz="2000" dirty="0" err="1">
                <a:latin typeface="Josefin Sans" pitchFamily="2" charset="0"/>
              </a:rPr>
              <a:t>organizaciones</a:t>
            </a:r>
            <a:r>
              <a:rPr lang="en-US" sz="2000" dirty="0">
                <a:latin typeface="Josefin Sans" pitchFamily="2" charset="0"/>
              </a:rPr>
              <a:t> </a:t>
            </a:r>
            <a:r>
              <a:rPr lang="en-US" sz="2000" dirty="0" err="1">
                <a:latin typeface="Josefin Sans" pitchFamily="2" charset="0"/>
              </a:rPr>
              <a:t>sociales</a:t>
            </a:r>
            <a:r>
              <a:rPr lang="en-US" sz="2000" dirty="0">
                <a:latin typeface="Josefin Sans" pitchFamily="2" charset="0"/>
              </a:rPr>
              <a:t> y </a:t>
            </a:r>
            <a:r>
              <a:rPr lang="en-US" sz="2000" dirty="0" err="1">
                <a:latin typeface="Josefin Sans" pitchFamily="2" charset="0"/>
              </a:rPr>
              <a:t>culturales</a:t>
            </a:r>
            <a:r>
              <a:rPr lang="en-US" sz="2000" dirty="0">
                <a:latin typeface="Josefin Sans" pitchFamily="2" charset="0"/>
              </a:rPr>
              <a:t> </a:t>
            </a:r>
            <a:r>
              <a:rPr lang="en-US" sz="2000" dirty="0" err="1">
                <a:latin typeface="Josefin Sans" pitchFamily="2" charset="0"/>
              </a:rPr>
              <a:t>ya</a:t>
            </a:r>
            <a:r>
              <a:rPr lang="en-US" sz="2000" dirty="0">
                <a:latin typeface="Josefin Sans" pitchFamily="2" charset="0"/>
              </a:rPr>
              <a:t> </a:t>
            </a:r>
            <a:r>
              <a:rPr lang="en-US" sz="2000" dirty="0" err="1">
                <a:latin typeface="Josefin Sans" pitchFamily="2" charset="0"/>
              </a:rPr>
              <a:t>participan</a:t>
            </a:r>
            <a:r>
              <a:rPr lang="en-US" sz="2000" dirty="0">
                <a:latin typeface="Josefin Sans" pitchFamily="2" charset="0"/>
              </a:rPr>
              <a:t> </a:t>
            </a:r>
            <a:r>
              <a:rPr lang="en-US" sz="2000" dirty="0" err="1">
                <a:latin typeface="Josefin Sans" pitchFamily="2" charset="0"/>
              </a:rPr>
              <a:t>en</a:t>
            </a:r>
            <a:r>
              <a:rPr lang="en-US" sz="2000" dirty="0">
                <a:latin typeface="Josefin Sans" pitchFamily="2" charset="0"/>
              </a:rPr>
              <a:t> la </a:t>
            </a:r>
            <a:r>
              <a:rPr lang="en-US" sz="2000" dirty="0" err="1">
                <a:latin typeface="Josefin Sans" pitchFamily="2" charset="0"/>
              </a:rPr>
              <a:t>prescripción</a:t>
            </a:r>
            <a:r>
              <a:rPr lang="en-US" sz="2000" dirty="0">
                <a:latin typeface="Josefin Sans" pitchFamily="2" charset="0"/>
              </a:rPr>
              <a:t> social, </a:t>
            </a:r>
            <a:r>
              <a:rPr lang="en-US" sz="2000" dirty="0" err="1">
                <a:latin typeface="Josefin Sans" pitchFamily="2" charset="0"/>
              </a:rPr>
              <a:t>pero</a:t>
            </a:r>
            <a:r>
              <a:rPr lang="en-US" sz="2000" dirty="0">
                <a:latin typeface="Josefin Sans" pitchFamily="2" charset="0"/>
              </a:rPr>
              <a:t> </a:t>
            </a:r>
            <a:r>
              <a:rPr lang="en-US" sz="2000" dirty="0" err="1">
                <a:latin typeface="Josefin Sans" pitchFamily="2" charset="0"/>
              </a:rPr>
              <a:t>quizás</a:t>
            </a:r>
            <a:r>
              <a:rPr lang="en-US" sz="2000" dirty="0">
                <a:latin typeface="Josefin Sans" pitchFamily="2" charset="0"/>
              </a:rPr>
              <a:t> no se </a:t>
            </a:r>
            <a:r>
              <a:rPr lang="en-US" sz="2000" dirty="0" err="1">
                <a:latin typeface="Josefin Sans" pitchFamily="2" charset="0"/>
              </a:rPr>
              <a:t>hayan</a:t>
            </a:r>
            <a:r>
              <a:rPr lang="en-US" sz="2000" dirty="0">
                <a:latin typeface="Josefin Sans" pitchFamily="2" charset="0"/>
              </a:rPr>
              <a:t> dado </a:t>
            </a:r>
            <a:r>
              <a:rPr lang="en-US" sz="2000" dirty="0" err="1">
                <a:latin typeface="Josefin Sans" pitchFamily="2" charset="0"/>
              </a:rPr>
              <a:t>cuenta</a:t>
            </a:r>
            <a:r>
              <a:rPr lang="en-US" sz="2000" dirty="0">
                <a:latin typeface="Josefin Sans" pitchFamily="2" charset="0"/>
              </a:rPr>
              <a:t> de </a:t>
            </a:r>
            <a:r>
              <a:rPr lang="en-US" sz="2000" dirty="0" err="1">
                <a:latin typeface="Josefin Sans" pitchFamily="2" charset="0"/>
              </a:rPr>
              <a:t>ello</a:t>
            </a:r>
            <a:r>
              <a:rPr lang="en-US" sz="2000" dirty="0">
                <a:latin typeface="Josefin Sans" pitchFamily="2" charset="0"/>
              </a:rPr>
              <a:t>.  Por </a:t>
            </a:r>
            <a:r>
              <a:rPr lang="en-US" sz="2000" dirty="0" err="1">
                <a:latin typeface="Josefin Sans" pitchFamily="2" charset="0"/>
              </a:rPr>
              <a:t>ejemplo</a:t>
            </a:r>
            <a:r>
              <a:rPr lang="en-US" sz="2000" dirty="0">
                <a:latin typeface="Josefin Sans" pitchFamily="2" charset="0"/>
              </a:rPr>
              <a:t>, las </a:t>
            </a:r>
            <a:r>
              <a:rPr lang="en-US" sz="2000" dirty="0" err="1">
                <a:latin typeface="Josefin Sans" pitchFamily="2" charset="0"/>
              </a:rPr>
              <a:t>galerias</a:t>
            </a:r>
            <a:r>
              <a:rPr lang="en-US" sz="2000" dirty="0">
                <a:latin typeface="Josefin Sans" pitchFamily="2" charset="0"/>
              </a:rPr>
              <a:t> de </a:t>
            </a:r>
            <a:r>
              <a:rPr lang="en-US" sz="2000" dirty="0" err="1">
                <a:latin typeface="Josefin Sans" pitchFamily="2" charset="0"/>
              </a:rPr>
              <a:t>arte</a:t>
            </a:r>
            <a:r>
              <a:rPr lang="en-US" sz="2000" dirty="0">
                <a:latin typeface="Josefin Sans" pitchFamily="2" charset="0"/>
              </a:rPr>
              <a:t>, </a:t>
            </a:r>
            <a:r>
              <a:rPr lang="en-US" sz="2000" dirty="0" err="1">
                <a:latin typeface="Josefin Sans" pitchFamily="2" charset="0"/>
              </a:rPr>
              <a:t>museos</a:t>
            </a:r>
            <a:r>
              <a:rPr lang="en-US" sz="2000" dirty="0">
                <a:latin typeface="Josefin Sans" pitchFamily="2" charset="0"/>
              </a:rPr>
              <a:t> y </a:t>
            </a:r>
            <a:r>
              <a:rPr lang="en-US" sz="2000" dirty="0" err="1">
                <a:latin typeface="Josefin Sans" pitchFamily="2" charset="0"/>
              </a:rPr>
              <a:t>librerías</a:t>
            </a:r>
            <a:r>
              <a:rPr lang="en-US" sz="2000" dirty="0">
                <a:latin typeface="Josefin Sans" pitchFamily="2" charset="0"/>
              </a:rPr>
              <a:t> </a:t>
            </a:r>
            <a:r>
              <a:rPr lang="en-US" sz="2000" dirty="0" err="1">
                <a:latin typeface="Josefin Sans" pitchFamily="2" charset="0"/>
              </a:rPr>
              <a:t>habitualmente</a:t>
            </a:r>
            <a:r>
              <a:rPr lang="en-US" sz="2000" dirty="0">
                <a:latin typeface="Josefin Sans" pitchFamily="2" charset="0"/>
              </a:rPr>
              <a:t> </a:t>
            </a:r>
            <a:r>
              <a:rPr lang="en-US" sz="2000" dirty="0" err="1">
                <a:latin typeface="Josefin Sans" pitchFamily="2" charset="0"/>
              </a:rPr>
              <a:t>ofrecen</a:t>
            </a:r>
            <a:r>
              <a:rPr lang="en-US" sz="2000" dirty="0">
                <a:latin typeface="Josefin Sans" pitchFamily="2" charset="0"/>
              </a:rPr>
              <a:t> entradas </a:t>
            </a:r>
            <a:r>
              <a:rPr lang="en-US" sz="2000" dirty="0" err="1">
                <a:latin typeface="Josefin Sans" pitchFamily="2" charset="0"/>
              </a:rPr>
              <a:t>gratuitas</a:t>
            </a:r>
            <a:r>
              <a:rPr lang="en-US" sz="2000" dirty="0">
                <a:latin typeface="Josefin Sans" pitchFamily="2" charset="0"/>
              </a:rPr>
              <a:t> para </a:t>
            </a:r>
            <a:r>
              <a:rPr lang="en-US" sz="2000" dirty="0" err="1">
                <a:latin typeface="Josefin Sans" pitchFamily="2" charset="0"/>
              </a:rPr>
              <a:t>el</a:t>
            </a:r>
            <a:r>
              <a:rPr lang="en-US" sz="2000" dirty="0">
                <a:latin typeface="Josefin Sans" pitchFamily="2" charset="0"/>
              </a:rPr>
              <a:t> </a:t>
            </a:r>
            <a:r>
              <a:rPr lang="en-US" sz="2000" dirty="0" err="1">
                <a:latin typeface="Josefin Sans" pitchFamily="2" charset="0"/>
              </a:rPr>
              <a:t>público</a:t>
            </a:r>
            <a:r>
              <a:rPr lang="en-US" sz="2000" dirty="0">
                <a:latin typeface="Josefin Sans" pitchFamily="2" charset="0"/>
              </a:rPr>
              <a:t> </a:t>
            </a:r>
            <a:r>
              <a:rPr lang="en-US" sz="2000" dirty="0" err="1">
                <a:latin typeface="Josefin Sans" pitchFamily="2" charset="0"/>
              </a:rPr>
              <a:t>en</a:t>
            </a:r>
            <a:r>
              <a:rPr lang="en-US" sz="2000" dirty="0">
                <a:latin typeface="Josefin Sans" pitchFamily="2" charset="0"/>
              </a:rPr>
              <a:t> general, lo que </a:t>
            </a:r>
            <a:r>
              <a:rPr lang="en-US" sz="2000" dirty="0" err="1">
                <a:latin typeface="Josefin Sans" pitchFamily="2" charset="0"/>
              </a:rPr>
              <a:t>facilita</a:t>
            </a:r>
            <a:r>
              <a:rPr lang="en-US" sz="2000" dirty="0">
                <a:latin typeface="Josefin Sans" pitchFamily="2" charset="0"/>
              </a:rPr>
              <a:t> romper las barreras </a:t>
            </a:r>
            <a:r>
              <a:rPr lang="en-US" sz="2000" dirty="0" err="1">
                <a:latin typeface="Josefin Sans" pitchFamily="2" charset="0"/>
              </a:rPr>
              <a:t>económicas</a:t>
            </a:r>
            <a:r>
              <a:rPr lang="en-US" sz="2000" dirty="0">
                <a:latin typeface="Josefin Sans" pitchFamily="2" charset="0"/>
              </a:rPr>
              <a:t> que </a:t>
            </a:r>
            <a:r>
              <a:rPr lang="en-US" sz="2000" dirty="0" err="1">
                <a:latin typeface="Josefin Sans" pitchFamily="2" charset="0"/>
              </a:rPr>
              <a:t>pueden</a:t>
            </a:r>
            <a:r>
              <a:rPr lang="en-US" sz="2000" dirty="0">
                <a:latin typeface="Josefin Sans" pitchFamily="2" charset="0"/>
              </a:rPr>
              <a:t> </a:t>
            </a:r>
            <a:r>
              <a:rPr lang="en-US" sz="2000" dirty="0" err="1">
                <a:latin typeface="Josefin Sans" pitchFamily="2" charset="0"/>
              </a:rPr>
              <a:t>haber</a:t>
            </a:r>
            <a:r>
              <a:rPr lang="en-US" sz="2000" dirty="0">
                <a:latin typeface="Josefin Sans" pitchFamily="2" charset="0"/>
              </a:rPr>
              <a:t> </a:t>
            </a:r>
            <a:r>
              <a:rPr lang="en-US" sz="2000" dirty="0" err="1">
                <a:latin typeface="Josefin Sans" pitchFamily="2" charset="0"/>
              </a:rPr>
              <a:t>sido</a:t>
            </a:r>
            <a:r>
              <a:rPr lang="en-US" sz="2000" dirty="0">
                <a:latin typeface="Josefin Sans" pitchFamily="2" charset="0"/>
              </a:rPr>
              <a:t> un factor </a:t>
            </a:r>
            <a:r>
              <a:rPr lang="en-US" sz="2000" dirty="0" err="1">
                <a:latin typeface="Josefin Sans" pitchFamily="2" charset="0"/>
              </a:rPr>
              <a:t>disuasorio</a:t>
            </a:r>
            <a:r>
              <a:rPr lang="en-US" sz="2000" dirty="0">
                <a:latin typeface="Josefin Sans" pitchFamily="2" charset="0"/>
              </a:rPr>
              <a:t> para que </a:t>
            </a:r>
            <a:r>
              <a:rPr lang="en-US" sz="2000" dirty="0" err="1">
                <a:latin typeface="Josefin Sans" pitchFamily="2" charset="0"/>
              </a:rPr>
              <a:t>mucha</a:t>
            </a:r>
            <a:r>
              <a:rPr lang="en-US" sz="2000" dirty="0">
                <a:latin typeface="Josefin Sans" pitchFamily="2" charset="0"/>
              </a:rPr>
              <a:t> </a:t>
            </a:r>
            <a:r>
              <a:rPr lang="en-US" sz="2000" dirty="0" err="1">
                <a:latin typeface="Josefin Sans" pitchFamily="2" charset="0"/>
              </a:rPr>
              <a:t>gente</a:t>
            </a:r>
            <a:r>
              <a:rPr lang="en-US" sz="2000" dirty="0">
                <a:latin typeface="Josefin Sans" pitchFamily="2" charset="0"/>
              </a:rPr>
              <a:t> </a:t>
            </a:r>
            <a:r>
              <a:rPr lang="en-US" sz="2000" dirty="0" err="1">
                <a:latin typeface="Josefin Sans" pitchFamily="2" charset="0"/>
              </a:rPr>
              <a:t>participe</a:t>
            </a:r>
            <a:r>
              <a:rPr lang="en-US" sz="2000" dirty="0">
                <a:latin typeface="Josefin Sans" pitchFamily="2" charset="0"/>
              </a:rPr>
              <a:t> </a:t>
            </a:r>
            <a:r>
              <a:rPr lang="en-US" sz="2000" dirty="0" err="1">
                <a:latin typeface="Josefin Sans" pitchFamily="2" charset="0"/>
              </a:rPr>
              <a:t>en</a:t>
            </a:r>
            <a:r>
              <a:rPr lang="en-US" sz="2000" dirty="0">
                <a:latin typeface="Josefin Sans" pitchFamily="2" charset="0"/>
              </a:rPr>
              <a:t> </a:t>
            </a:r>
            <a:r>
              <a:rPr lang="en-US" sz="2000" dirty="0" err="1">
                <a:latin typeface="Josefin Sans" pitchFamily="2" charset="0"/>
              </a:rPr>
              <a:t>ciertas</a:t>
            </a:r>
            <a:r>
              <a:rPr lang="en-US" sz="2000" dirty="0">
                <a:latin typeface="Josefin Sans" pitchFamily="2" charset="0"/>
              </a:rPr>
              <a:t> </a:t>
            </a:r>
            <a:r>
              <a:rPr lang="en-US" sz="2000" dirty="0" err="1">
                <a:latin typeface="Josefin Sans" pitchFamily="2" charset="0"/>
              </a:rPr>
              <a:t>actividades</a:t>
            </a:r>
            <a:r>
              <a:rPr lang="en-US" sz="2000" dirty="0">
                <a:latin typeface="Josefin Sans" pitchFamily="2" charset="0"/>
              </a:rPr>
              <a:t>. </a:t>
            </a:r>
          </a:p>
          <a:p>
            <a:pPr algn="just"/>
            <a:endParaRPr lang="en-US" sz="2000" dirty="0">
              <a:latin typeface="Josefin Sans" pitchFamily="2" charset="0"/>
            </a:endParaRPr>
          </a:p>
          <a:p>
            <a:pPr algn="just">
              <a:lnSpc>
                <a:spcPct val="107000"/>
              </a:lnSpc>
              <a:spcAft>
                <a:spcPts val="400"/>
              </a:spcAft>
            </a:pPr>
            <a:r>
              <a:rPr lang="en-US" sz="2000" dirty="0">
                <a:latin typeface="Josefin Sans" pitchFamily="2" charset="0"/>
                <a:ea typeface="Calibri" panose="020F0502020204030204" pitchFamily="34" charset="0"/>
                <a:cs typeface="Times New Roman" panose="02020603050405020304" pitchFamily="18" charset="0"/>
              </a:rPr>
              <a:t>Las </a:t>
            </a:r>
            <a:r>
              <a:rPr lang="en-US" sz="2000" dirty="0" err="1">
                <a:latin typeface="Josefin Sans" pitchFamily="2" charset="0"/>
                <a:ea typeface="Calibri" panose="020F0502020204030204" pitchFamily="34" charset="0"/>
                <a:cs typeface="Times New Roman" panose="02020603050405020304" pitchFamily="18" charset="0"/>
              </a:rPr>
              <a:t>organizaciones</a:t>
            </a:r>
            <a:r>
              <a:rPr lang="en-US" sz="2000" dirty="0">
                <a:latin typeface="Josefin Sans" pitchFamily="2" charset="0"/>
                <a:ea typeface="Calibri" panose="020F0502020204030204" pitchFamily="34" charset="0"/>
                <a:cs typeface="Times New Roman" panose="02020603050405020304" pitchFamily="18" charset="0"/>
              </a:rPr>
              <a:t> </a:t>
            </a:r>
            <a:r>
              <a:rPr lang="en-US" sz="2000" dirty="0" err="1">
                <a:latin typeface="Josefin Sans" pitchFamily="2" charset="0"/>
                <a:ea typeface="Calibri" panose="020F0502020204030204" pitchFamily="34" charset="0"/>
                <a:cs typeface="Times New Roman" panose="02020603050405020304" pitchFamily="18" charset="0"/>
              </a:rPr>
              <a:t>sociales</a:t>
            </a:r>
            <a:r>
              <a:rPr lang="en-US" sz="2000" dirty="0">
                <a:latin typeface="Josefin Sans" pitchFamily="2" charset="0"/>
                <a:ea typeface="Calibri" panose="020F0502020204030204" pitchFamily="34" charset="0"/>
                <a:cs typeface="Times New Roman" panose="02020603050405020304" pitchFamily="18" charset="0"/>
              </a:rPr>
              <a:t> y </a:t>
            </a:r>
            <a:r>
              <a:rPr lang="en-US" sz="2000" dirty="0" err="1">
                <a:latin typeface="Josefin Sans" pitchFamily="2" charset="0"/>
                <a:ea typeface="Calibri" panose="020F0502020204030204" pitchFamily="34" charset="0"/>
                <a:cs typeface="Times New Roman" panose="02020603050405020304" pitchFamily="18" charset="0"/>
              </a:rPr>
              <a:t>culturales</a:t>
            </a:r>
            <a:r>
              <a:rPr lang="en-US" sz="2000" dirty="0">
                <a:latin typeface="Josefin Sans" pitchFamily="2" charset="0"/>
                <a:ea typeface="Calibri" panose="020F0502020204030204" pitchFamily="34" charset="0"/>
                <a:cs typeface="Times New Roman" panose="02020603050405020304" pitchFamily="18" charset="0"/>
              </a:rPr>
              <a:t> </a:t>
            </a:r>
            <a:r>
              <a:rPr lang="en-US" sz="2000" dirty="0" err="1">
                <a:latin typeface="Josefin Sans" pitchFamily="2" charset="0"/>
                <a:ea typeface="Calibri" panose="020F0502020204030204" pitchFamily="34" charset="0"/>
                <a:cs typeface="Times New Roman" panose="02020603050405020304" pitchFamily="18" charset="0"/>
              </a:rPr>
              <a:t>pueden</a:t>
            </a:r>
            <a:r>
              <a:rPr lang="en-US" sz="2000" dirty="0">
                <a:latin typeface="Josefin Sans" pitchFamily="2" charset="0"/>
                <a:ea typeface="Calibri" panose="020F0502020204030204" pitchFamily="34" charset="0"/>
                <a:cs typeface="Times New Roman" panose="02020603050405020304" pitchFamily="18" charset="0"/>
              </a:rPr>
              <a:t> </a:t>
            </a:r>
            <a:r>
              <a:rPr lang="en-US" sz="2000" dirty="0" err="1">
                <a:latin typeface="Josefin Sans" pitchFamily="2" charset="0"/>
                <a:ea typeface="Calibri" panose="020F0502020204030204" pitchFamily="34" charset="0"/>
                <a:cs typeface="Times New Roman" panose="02020603050405020304" pitchFamily="18" charset="0"/>
              </a:rPr>
              <a:t>ofrecer</a:t>
            </a:r>
            <a:r>
              <a:rPr lang="en-US" sz="2000" dirty="0">
                <a:latin typeface="Josefin Sans" pitchFamily="2" charset="0"/>
                <a:ea typeface="Calibri" panose="020F0502020204030204" pitchFamily="34" charset="0"/>
                <a:cs typeface="Times New Roman" panose="02020603050405020304" pitchFamily="18" charset="0"/>
              </a:rPr>
              <a:t> </a:t>
            </a:r>
            <a:r>
              <a:rPr lang="en-US" sz="2000" dirty="0" err="1">
                <a:latin typeface="Josefin Sans" pitchFamily="2" charset="0"/>
                <a:ea typeface="Calibri" panose="020F0502020204030204" pitchFamily="34" charset="0"/>
                <a:cs typeface="Times New Roman" panose="02020603050405020304" pitchFamily="18" charset="0"/>
              </a:rPr>
              <a:t>visitas</a:t>
            </a:r>
            <a:r>
              <a:rPr lang="en-US" sz="2000" dirty="0">
                <a:latin typeface="Josefin Sans" pitchFamily="2" charset="0"/>
                <a:ea typeface="Calibri" panose="020F0502020204030204" pitchFamily="34" charset="0"/>
                <a:cs typeface="Times New Roman" panose="02020603050405020304" pitchFamily="18" charset="0"/>
              </a:rPr>
              <a:t> </a:t>
            </a:r>
            <a:r>
              <a:rPr lang="en-US" sz="2000" dirty="0" err="1">
                <a:latin typeface="Josefin Sans" pitchFamily="2" charset="0"/>
                <a:ea typeface="Calibri" panose="020F0502020204030204" pitchFamily="34" charset="0"/>
                <a:cs typeface="Times New Roman" panose="02020603050405020304" pitchFamily="18" charset="0"/>
              </a:rPr>
              <a:t>guiadas</a:t>
            </a:r>
            <a:r>
              <a:rPr lang="en-US" sz="2000" dirty="0">
                <a:latin typeface="Josefin Sans" pitchFamily="2" charset="0"/>
                <a:ea typeface="Calibri" panose="020F0502020204030204" pitchFamily="34" charset="0"/>
                <a:cs typeface="Times New Roman" panose="02020603050405020304" pitchFamily="18" charset="0"/>
              </a:rPr>
              <a:t> y </a:t>
            </a:r>
            <a:r>
              <a:rPr lang="en-US" sz="2000" dirty="0" err="1">
                <a:latin typeface="Josefin Sans" pitchFamily="2" charset="0"/>
                <a:ea typeface="Calibri" panose="020F0502020204030204" pitchFamily="34" charset="0"/>
                <a:cs typeface="Times New Roman" panose="02020603050405020304" pitchFamily="18" charset="0"/>
              </a:rPr>
              <a:t>talleres</a:t>
            </a:r>
            <a:r>
              <a:rPr lang="en-US" sz="2000" dirty="0">
                <a:latin typeface="Josefin Sans" pitchFamily="2" charset="0"/>
                <a:ea typeface="Calibri" panose="020F0502020204030204" pitchFamily="34" charset="0"/>
                <a:cs typeface="Times New Roman" panose="02020603050405020304" pitchFamily="18" charset="0"/>
              </a:rPr>
              <a:t> </a:t>
            </a:r>
            <a:r>
              <a:rPr lang="en-US" sz="2000" dirty="0" err="1">
                <a:latin typeface="Josefin Sans" pitchFamily="2" charset="0"/>
                <a:ea typeface="Calibri" panose="020F0502020204030204" pitchFamily="34" charset="0"/>
                <a:cs typeface="Times New Roman" panose="02020603050405020304" pitchFamily="18" charset="0"/>
              </a:rPr>
              <a:t>gratuitos</a:t>
            </a:r>
            <a:r>
              <a:rPr lang="en-US" sz="2000" dirty="0">
                <a:latin typeface="Josefin Sans" pitchFamily="2" charset="0"/>
                <a:ea typeface="Calibri" panose="020F0502020204030204" pitchFamily="34" charset="0"/>
                <a:cs typeface="Times New Roman" panose="02020603050405020304" pitchFamily="18" charset="0"/>
              </a:rPr>
              <a:t>  </a:t>
            </a:r>
            <a:r>
              <a:rPr lang="es-ES" sz="2000" dirty="0">
                <a:latin typeface="Josefin Sans" pitchFamily="2" charset="0"/>
                <a:ea typeface="Calibri" panose="020F0502020204030204" pitchFamily="34" charset="0"/>
                <a:cs typeface="Times New Roman" panose="02020603050405020304" pitchFamily="18" charset="0"/>
              </a:rPr>
              <a:t>lo que constituye una magnífica manera de animar a la gente a hablar de arte, etc., y también una forma de conocer a personas con ideas parecidas. </a:t>
            </a:r>
          </a:p>
          <a:p>
            <a:pPr algn="just">
              <a:lnSpc>
                <a:spcPct val="107000"/>
              </a:lnSpc>
              <a:spcAft>
                <a:spcPts val="400"/>
              </a:spcAft>
            </a:pPr>
            <a:endParaRPr lang="es-ES" sz="2000" dirty="0">
              <a:latin typeface="Josefin Sans" pitchFamily="2" charset="0"/>
              <a:ea typeface="Calibri" panose="020F0502020204030204" pitchFamily="34" charset="0"/>
              <a:cs typeface="Times New Roman" panose="02020603050405020304" pitchFamily="18" charset="0"/>
            </a:endParaRPr>
          </a:p>
          <a:p>
            <a:pPr algn="just">
              <a:lnSpc>
                <a:spcPct val="107000"/>
              </a:lnSpc>
              <a:spcAft>
                <a:spcPts val="400"/>
              </a:spcAft>
            </a:pPr>
            <a:r>
              <a:rPr lang="es-ES" sz="2000" dirty="0">
                <a:latin typeface="Josefin Sans" pitchFamily="2" charset="0"/>
                <a:ea typeface="Calibri" panose="020F0502020204030204" pitchFamily="34" charset="0"/>
                <a:cs typeface="Times New Roman" panose="02020603050405020304" pitchFamily="18" charset="0"/>
              </a:rPr>
              <a:t>Muchas galerías de arte y museos buscan vigilantes voluntarios. Ser voluntario es una forma estupenda de participar en la comunidad y puede dar a la gente un enfoque en la vida. </a:t>
            </a:r>
            <a:endParaRPr lang="en-US" sz="2000" dirty="0">
              <a:latin typeface="Josefin Sans" pitchFamily="2" charset="0"/>
            </a:endParaRPr>
          </a:p>
        </p:txBody>
      </p:sp>
      <p:sp>
        <p:nvSpPr>
          <p:cNvPr id="4" name="Text Placeholder 3">
            <a:extLst>
              <a:ext uri="{FF2B5EF4-FFF2-40B4-BE49-F238E27FC236}">
                <a16:creationId xmlns:a16="http://schemas.microsoft.com/office/drawing/2014/main" id="{C5CAC88C-2580-352F-0C29-DA42B7C33DF7}"/>
              </a:ext>
            </a:extLst>
          </p:cNvPr>
          <p:cNvSpPr>
            <a:spLocks noGrp="1"/>
          </p:cNvSpPr>
          <p:nvPr>
            <p:ph type="body" sz="quarter" idx="17"/>
          </p:nvPr>
        </p:nvSpPr>
        <p:spPr>
          <a:xfrm>
            <a:off x="618461" y="447839"/>
            <a:ext cx="10512420" cy="729873"/>
          </a:xfrm>
        </p:spPr>
        <p:txBody>
          <a:bodyPr/>
          <a:lstStyle/>
          <a:p>
            <a:r>
              <a:rPr lang="es-ES" dirty="0"/>
              <a:t>El papel de las organizaciones sociales y culturales en la prescripción social</a:t>
            </a:r>
          </a:p>
          <a:p>
            <a:endParaRPr lang="en-IE" dirty="0"/>
          </a:p>
        </p:txBody>
      </p:sp>
    </p:spTree>
    <p:extLst>
      <p:ext uri="{BB962C8B-B14F-4D97-AF65-F5344CB8AC3E}">
        <p14:creationId xmlns:p14="http://schemas.microsoft.com/office/powerpoint/2010/main" val="265710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34FE6-55C4-8F49-893C-95300C5AE867}"/>
              </a:ext>
            </a:extLst>
          </p:cNvPr>
          <p:cNvSpPr txBox="1"/>
          <p:nvPr/>
        </p:nvSpPr>
        <p:spPr>
          <a:xfrm>
            <a:off x="631782" y="716692"/>
            <a:ext cx="11182865" cy="6617196"/>
          </a:xfrm>
          <a:prstGeom prst="rect">
            <a:avLst/>
          </a:prstGeom>
          <a:noFill/>
        </p:spPr>
        <p:txBody>
          <a:bodyPr wrap="square" rtlCol="0">
            <a:spAutoFit/>
          </a:bodyPr>
          <a:lstStyle/>
          <a:p>
            <a:endParaRPr lang="en-US" sz="2200" b="1" dirty="0">
              <a:latin typeface="Josefin Sans" pitchFamily="2" charset="0"/>
            </a:endParaRPr>
          </a:p>
          <a:p>
            <a:endParaRPr lang="en-US" sz="2200" b="1" dirty="0">
              <a:latin typeface="Josefin Sans" pitchFamily="2" charset="0"/>
            </a:endParaRPr>
          </a:p>
          <a:p>
            <a:endParaRPr lang="en-US" sz="2000" dirty="0">
              <a:latin typeface="Josefin Sans" pitchFamily="2" charset="0"/>
            </a:endParaRPr>
          </a:p>
          <a:p>
            <a:pPr algn="just"/>
            <a:r>
              <a:rPr lang="en-US" sz="2400" b="1" dirty="0" err="1">
                <a:latin typeface="Josefin Sans" pitchFamily="2" charset="0"/>
              </a:rPr>
              <a:t>Salud</a:t>
            </a:r>
            <a:r>
              <a:rPr lang="en-US" sz="2400" b="1" dirty="0">
                <a:latin typeface="Josefin Sans" pitchFamily="2" charset="0"/>
              </a:rPr>
              <a:t> – </a:t>
            </a:r>
            <a:r>
              <a:rPr lang="en-US" sz="2400" dirty="0">
                <a:latin typeface="Josefin Sans" pitchFamily="2" charset="0"/>
              </a:rPr>
              <a:t>La Organización Mundial de la </a:t>
            </a:r>
            <a:r>
              <a:rPr lang="en-US" sz="2400" dirty="0" err="1">
                <a:latin typeface="Josefin Sans" pitchFamily="2" charset="0"/>
              </a:rPr>
              <a:t>Salud</a:t>
            </a:r>
            <a:r>
              <a:rPr lang="en-US" sz="2400" dirty="0">
                <a:latin typeface="Josefin Sans" pitchFamily="2" charset="0"/>
              </a:rPr>
              <a:t> (OMS) define </a:t>
            </a:r>
            <a:r>
              <a:rPr lang="en-US" sz="2400" dirty="0" err="1">
                <a:latin typeface="Josefin Sans" pitchFamily="2" charset="0"/>
              </a:rPr>
              <a:t>salud</a:t>
            </a:r>
            <a:r>
              <a:rPr lang="en-US" sz="2400" dirty="0">
                <a:latin typeface="Josefin Sans" pitchFamily="2" charset="0"/>
              </a:rPr>
              <a:t> </a:t>
            </a:r>
            <a:r>
              <a:rPr lang="en-US" sz="2400" dirty="0" err="1">
                <a:latin typeface="Josefin Sans" pitchFamily="2" charset="0"/>
              </a:rPr>
              <a:t>como</a:t>
            </a:r>
            <a:r>
              <a:rPr lang="en-US" sz="2400" dirty="0">
                <a:latin typeface="Josefin Sans" pitchFamily="2" charset="0"/>
              </a:rPr>
              <a:t>: “un </a:t>
            </a:r>
            <a:r>
              <a:rPr lang="en-US" sz="2400" dirty="0" err="1">
                <a:latin typeface="Josefin Sans" pitchFamily="2" charset="0"/>
              </a:rPr>
              <a:t>estado</a:t>
            </a:r>
            <a:r>
              <a:rPr lang="en-US" sz="2400" dirty="0">
                <a:latin typeface="Josefin Sans" pitchFamily="2" charset="0"/>
              </a:rPr>
              <a:t> </a:t>
            </a:r>
            <a:r>
              <a:rPr lang="en-US" sz="2400" dirty="0" err="1">
                <a:latin typeface="Josefin Sans" pitchFamily="2" charset="0"/>
              </a:rPr>
              <a:t>completo</a:t>
            </a:r>
            <a:r>
              <a:rPr lang="en-US" sz="2400" dirty="0">
                <a:latin typeface="Josefin Sans" pitchFamily="2" charset="0"/>
              </a:rPr>
              <a:t> de </a:t>
            </a:r>
            <a:r>
              <a:rPr lang="en-US" sz="2400" dirty="0" err="1">
                <a:latin typeface="Josefin Sans" pitchFamily="2" charset="0"/>
              </a:rPr>
              <a:t>bienestar</a:t>
            </a:r>
            <a:r>
              <a:rPr lang="en-US" sz="2400" dirty="0">
                <a:latin typeface="Josefin Sans" pitchFamily="2" charset="0"/>
              </a:rPr>
              <a:t> </a:t>
            </a:r>
            <a:r>
              <a:rPr lang="en-US" sz="2400" dirty="0" err="1">
                <a:latin typeface="Josefin Sans" pitchFamily="2" charset="0"/>
              </a:rPr>
              <a:t>físico</a:t>
            </a:r>
            <a:r>
              <a:rPr lang="en-US" sz="2400" dirty="0">
                <a:latin typeface="Josefin Sans" pitchFamily="2" charset="0"/>
              </a:rPr>
              <a:t>, mental y social </a:t>
            </a:r>
            <a:r>
              <a:rPr lang="en-US" sz="2400" dirty="0" err="1">
                <a:latin typeface="Josefin Sans" pitchFamily="2" charset="0"/>
              </a:rPr>
              <a:t>en</a:t>
            </a:r>
            <a:r>
              <a:rPr lang="en-US" sz="2400" dirty="0">
                <a:latin typeface="Josefin Sans" pitchFamily="2" charset="0"/>
              </a:rPr>
              <a:t> </a:t>
            </a:r>
            <a:r>
              <a:rPr lang="en-US" sz="2400" dirty="0" err="1">
                <a:latin typeface="Josefin Sans" pitchFamily="2" charset="0"/>
              </a:rPr>
              <a:t>el</a:t>
            </a:r>
            <a:r>
              <a:rPr lang="en-US" sz="2400" dirty="0">
                <a:latin typeface="Josefin Sans" pitchFamily="2" charset="0"/>
              </a:rPr>
              <a:t> que no es </a:t>
            </a:r>
            <a:r>
              <a:rPr lang="en-US" sz="2400" dirty="0" err="1">
                <a:latin typeface="Josefin Sans" pitchFamily="2" charset="0"/>
              </a:rPr>
              <a:t>simplemente</a:t>
            </a:r>
            <a:r>
              <a:rPr lang="en-US" sz="2400" dirty="0">
                <a:latin typeface="Josefin Sans" pitchFamily="2" charset="0"/>
              </a:rPr>
              <a:t> la </a:t>
            </a:r>
            <a:r>
              <a:rPr lang="en-US" sz="2400" dirty="0" err="1">
                <a:latin typeface="Josefin Sans" pitchFamily="2" charset="0"/>
              </a:rPr>
              <a:t>ausencia</a:t>
            </a:r>
            <a:r>
              <a:rPr lang="en-US" sz="2400" dirty="0">
                <a:latin typeface="Josefin Sans" pitchFamily="2" charset="0"/>
              </a:rPr>
              <a:t> de </a:t>
            </a:r>
            <a:r>
              <a:rPr lang="en-US" sz="2400" dirty="0" err="1">
                <a:latin typeface="Josefin Sans" pitchFamily="2" charset="0"/>
              </a:rPr>
              <a:t>enfermedades</a:t>
            </a:r>
            <a:r>
              <a:rPr lang="en-US" sz="2400" dirty="0">
                <a:latin typeface="Josefin Sans" pitchFamily="2" charset="0"/>
              </a:rPr>
              <a:t>.</a:t>
            </a:r>
          </a:p>
          <a:p>
            <a:pPr algn="just"/>
            <a:endParaRPr lang="en-US" sz="2400" dirty="0">
              <a:latin typeface="Josefin Sans" pitchFamily="2" charset="0"/>
            </a:endParaRPr>
          </a:p>
          <a:p>
            <a:pPr algn="just"/>
            <a:r>
              <a:rPr lang="en-US" sz="2400" b="1" dirty="0" err="1">
                <a:latin typeface="Josefin Sans" pitchFamily="2" charset="0"/>
              </a:rPr>
              <a:t>Cultura</a:t>
            </a:r>
            <a:r>
              <a:rPr lang="en-US" sz="2400" dirty="0">
                <a:latin typeface="Josefin Sans" pitchFamily="2" charset="0"/>
              </a:rPr>
              <a:t> – La </a:t>
            </a:r>
            <a:r>
              <a:rPr lang="en-US" sz="2400" dirty="0" err="1">
                <a:latin typeface="Josefin Sans" pitchFamily="2" charset="0"/>
              </a:rPr>
              <a:t>cultura</a:t>
            </a:r>
            <a:r>
              <a:rPr lang="en-US" sz="2400" dirty="0">
                <a:latin typeface="Josefin Sans" pitchFamily="2" charset="0"/>
              </a:rPr>
              <a:t> es </a:t>
            </a:r>
            <a:r>
              <a:rPr lang="en-US" sz="2400" dirty="0" err="1">
                <a:latin typeface="Josefin Sans" pitchFamily="2" charset="0"/>
              </a:rPr>
              <a:t>defninida</a:t>
            </a:r>
            <a:r>
              <a:rPr lang="en-US" sz="2400" dirty="0">
                <a:latin typeface="Josefin Sans" pitchFamily="2" charset="0"/>
              </a:rPr>
              <a:t> </a:t>
            </a:r>
            <a:r>
              <a:rPr lang="en-US" sz="2400" dirty="0" err="1">
                <a:latin typeface="Josefin Sans" pitchFamily="2" charset="0"/>
              </a:rPr>
              <a:t>como</a:t>
            </a:r>
            <a:r>
              <a:rPr lang="en-US" sz="2400" dirty="0">
                <a:latin typeface="Josefin Sans" pitchFamily="2" charset="0"/>
              </a:rPr>
              <a:t> </a:t>
            </a:r>
            <a:r>
              <a:rPr lang="en-US" sz="2400" dirty="0" err="1">
                <a:latin typeface="Josefin Sans" pitchFamily="2" charset="0"/>
              </a:rPr>
              <a:t>el</a:t>
            </a:r>
            <a:r>
              <a:rPr lang="en-US" sz="2400" dirty="0">
                <a:latin typeface="Josefin Sans" pitchFamily="2" charset="0"/>
              </a:rPr>
              <a:t> conjunto de </a:t>
            </a:r>
            <a:r>
              <a:rPr lang="en-US" sz="2400" dirty="0" err="1">
                <a:latin typeface="Josefin Sans" pitchFamily="2" charset="0"/>
              </a:rPr>
              <a:t>valores</a:t>
            </a:r>
            <a:r>
              <a:rPr lang="en-US" sz="2400" dirty="0">
                <a:latin typeface="Josefin Sans" pitchFamily="2" charset="0"/>
              </a:rPr>
              <a:t>, </a:t>
            </a:r>
            <a:r>
              <a:rPr lang="en-US" sz="2400" dirty="0" err="1">
                <a:latin typeface="Josefin Sans" pitchFamily="2" charset="0"/>
              </a:rPr>
              <a:t>creencias</a:t>
            </a:r>
            <a:r>
              <a:rPr lang="en-US" sz="2400" dirty="0">
                <a:latin typeface="Josefin Sans" pitchFamily="2" charset="0"/>
              </a:rPr>
              <a:t>, </a:t>
            </a:r>
            <a:r>
              <a:rPr lang="en-US" sz="2400" dirty="0" err="1">
                <a:latin typeface="Josefin Sans" pitchFamily="2" charset="0"/>
              </a:rPr>
              <a:t>idiomas</a:t>
            </a:r>
            <a:r>
              <a:rPr lang="en-US" sz="2400" dirty="0">
                <a:latin typeface="Josefin Sans" pitchFamily="2" charset="0"/>
              </a:rPr>
              <a:t>, </a:t>
            </a:r>
            <a:r>
              <a:rPr lang="en-US" sz="2400" dirty="0" err="1">
                <a:latin typeface="Josefin Sans" pitchFamily="2" charset="0"/>
              </a:rPr>
              <a:t>conocimientos</a:t>
            </a:r>
            <a:r>
              <a:rPr lang="en-US" sz="2400" dirty="0">
                <a:latin typeface="Josefin Sans" pitchFamily="2" charset="0"/>
              </a:rPr>
              <a:t>, </a:t>
            </a:r>
            <a:r>
              <a:rPr lang="en-US" sz="2400" dirty="0" err="1">
                <a:latin typeface="Josefin Sans" pitchFamily="2" charset="0"/>
              </a:rPr>
              <a:t>tradiciones</a:t>
            </a:r>
            <a:r>
              <a:rPr lang="en-US" sz="2400" dirty="0">
                <a:latin typeface="Josefin Sans" pitchFamily="2" charset="0"/>
              </a:rPr>
              <a:t> y </a:t>
            </a:r>
            <a:r>
              <a:rPr lang="en-US" sz="2400" dirty="0" err="1">
                <a:latin typeface="Josefin Sans" pitchFamily="2" charset="0"/>
              </a:rPr>
              <a:t>formas</a:t>
            </a:r>
            <a:r>
              <a:rPr lang="en-US" sz="2400" dirty="0">
                <a:latin typeface="Josefin Sans" pitchFamily="2" charset="0"/>
              </a:rPr>
              <a:t> de </a:t>
            </a:r>
            <a:r>
              <a:rPr lang="en-US" sz="2400" dirty="0" err="1">
                <a:latin typeface="Josefin Sans" pitchFamily="2" charset="0"/>
              </a:rPr>
              <a:t>vida</a:t>
            </a:r>
            <a:r>
              <a:rPr lang="en-US" sz="2400" dirty="0">
                <a:latin typeface="Josefin Sans" pitchFamily="2" charset="0"/>
              </a:rPr>
              <a:t> a </a:t>
            </a:r>
            <a:r>
              <a:rPr lang="en-US" sz="2400" dirty="0" err="1">
                <a:latin typeface="Josefin Sans" pitchFamily="2" charset="0"/>
              </a:rPr>
              <a:t>través</a:t>
            </a:r>
            <a:r>
              <a:rPr lang="en-US" sz="2400" dirty="0">
                <a:latin typeface="Josefin Sans" pitchFamily="2" charset="0"/>
              </a:rPr>
              <a:t> de las </a:t>
            </a:r>
            <a:r>
              <a:rPr lang="en-US" sz="2400" dirty="0" err="1">
                <a:latin typeface="Josefin Sans" pitchFamily="2" charset="0"/>
              </a:rPr>
              <a:t>cuales</a:t>
            </a:r>
            <a:r>
              <a:rPr lang="en-US" sz="2400" dirty="0">
                <a:latin typeface="Josefin Sans" pitchFamily="2" charset="0"/>
              </a:rPr>
              <a:t> </a:t>
            </a:r>
            <a:r>
              <a:rPr lang="en-US" sz="2400" dirty="0" err="1">
                <a:latin typeface="Josefin Sans" pitchFamily="2" charset="0"/>
              </a:rPr>
              <a:t>una</a:t>
            </a:r>
            <a:r>
              <a:rPr lang="en-US" sz="2400" dirty="0">
                <a:latin typeface="Josefin Sans" pitchFamily="2" charset="0"/>
              </a:rPr>
              <a:t> personas o </a:t>
            </a:r>
            <a:r>
              <a:rPr lang="en-US" sz="2400" dirty="0" err="1">
                <a:latin typeface="Josefin Sans" pitchFamily="2" charset="0"/>
              </a:rPr>
              <a:t>grupo</a:t>
            </a:r>
            <a:r>
              <a:rPr lang="en-US" sz="2400" dirty="0">
                <a:latin typeface="Josefin Sans" pitchFamily="2" charset="0"/>
              </a:rPr>
              <a:t> </a:t>
            </a:r>
            <a:r>
              <a:rPr lang="en-US" sz="2400" dirty="0" err="1">
                <a:latin typeface="Josefin Sans" pitchFamily="2" charset="0"/>
              </a:rPr>
              <a:t>expresa</a:t>
            </a:r>
            <a:r>
              <a:rPr lang="en-US" sz="2400" dirty="0">
                <a:latin typeface="Josefin Sans" pitchFamily="2" charset="0"/>
              </a:rPr>
              <a:t> </a:t>
            </a:r>
            <a:r>
              <a:rPr lang="en-US" sz="2400" dirty="0" err="1">
                <a:latin typeface="Josefin Sans" pitchFamily="2" charset="0"/>
              </a:rPr>
              <a:t>su</a:t>
            </a:r>
            <a:r>
              <a:rPr lang="en-US" sz="2400" dirty="0">
                <a:latin typeface="Josefin Sans" pitchFamily="2" charset="0"/>
              </a:rPr>
              <a:t> </a:t>
            </a:r>
            <a:r>
              <a:rPr lang="en-US" sz="2400" dirty="0" err="1">
                <a:latin typeface="Josefin Sans" pitchFamily="2" charset="0"/>
              </a:rPr>
              <a:t>humanidad</a:t>
            </a:r>
            <a:r>
              <a:rPr lang="en-US" sz="2400" dirty="0">
                <a:latin typeface="Josefin Sans" pitchFamily="2" charset="0"/>
              </a:rPr>
              <a:t> y </a:t>
            </a:r>
            <a:r>
              <a:rPr lang="en-US" sz="2400" dirty="0" err="1">
                <a:latin typeface="Josefin Sans" pitchFamily="2" charset="0"/>
              </a:rPr>
              <a:t>los</a:t>
            </a:r>
            <a:r>
              <a:rPr lang="en-US" sz="2400" dirty="0">
                <a:latin typeface="Josefin Sans" pitchFamily="2" charset="0"/>
              </a:rPr>
              <a:t> </a:t>
            </a:r>
            <a:r>
              <a:rPr lang="en-US" sz="2400" dirty="0" err="1">
                <a:latin typeface="Josefin Sans" pitchFamily="2" charset="0"/>
              </a:rPr>
              <a:t>significados</a:t>
            </a:r>
            <a:r>
              <a:rPr lang="en-US" sz="2400" dirty="0">
                <a:latin typeface="Josefin Sans" pitchFamily="2" charset="0"/>
              </a:rPr>
              <a:t> que dan </a:t>
            </a:r>
            <a:r>
              <a:rPr lang="en-US" sz="2400" dirty="0" err="1">
                <a:latin typeface="Josefin Sans" pitchFamily="2" charset="0"/>
              </a:rPr>
              <a:t>su</a:t>
            </a:r>
            <a:r>
              <a:rPr lang="en-US" sz="2400" dirty="0">
                <a:latin typeface="Josefin Sans" pitchFamily="2" charset="0"/>
              </a:rPr>
              <a:t> </a:t>
            </a:r>
            <a:r>
              <a:rPr lang="en-US" sz="2400" dirty="0" err="1">
                <a:latin typeface="Josefin Sans" pitchFamily="2" charset="0"/>
              </a:rPr>
              <a:t>existencia</a:t>
            </a:r>
            <a:r>
              <a:rPr lang="en-US" sz="2400" dirty="0">
                <a:latin typeface="Josefin Sans" pitchFamily="2" charset="0"/>
              </a:rPr>
              <a:t> y Desarrollo. </a:t>
            </a:r>
            <a:r>
              <a:rPr lang="es-ES" sz="2400" dirty="0">
                <a:latin typeface="Josefin Sans" pitchFamily="2" charset="0"/>
              </a:rPr>
              <a:t>La cultura es lo que nos permite ser humanos con los demás.</a:t>
            </a:r>
            <a:endParaRPr lang="en-US" sz="2400" dirty="0">
              <a:latin typeface="Josefin Sans" pitchFamily="2" charset="0"/>
            </a:endParaRPr>
          </a:p>
          <a:p>
            <a:r>
              <a:rPr lang="en-US" sz="2400" dirty="0">
                <a:latin typeface="Josefin Sans" pitchFamily="2" charset="0"/>
              </a:rPr>
              <a:t> </a:t>
            </a:r>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IE" sz="2000" dirty="0">
              <a:latin typeface="Josefin Sans" pitchFamily="2" charset="0"/>
            </a:endParaRPr>
          </a:p>
        </p:txBody>
      </p:sp>
      <p:pic>
        <p:nvPicPr>
          <p:cNvPr id="5" name="Picture 4" descr="A picture containing text, clipart&#10;&#10;Description automatically generated">
            <a:extLst>
              <a:ext uri="{FF2B5EF4-FFF2-40B4-BE49-F238E27FC236}">
                <a16:creationId xmlns:a16="http://schemas.microsoft.com/office/drawing/2014/main" id="{BFFFBA4D-F99D-DA34-E088-7A912C58AC5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18680" y="4955060"/>
            <a:ext cx="3929449" cy="1686332"/>
          </a:xfrm>
          <a:prstGeom prst="rect">
            <a:avLst/>
          </a:prstGeom>
        </p:spPr>
      </p:pic>
      <p:sp>
        <p:nvSpPr>
          <p:cNvPr id="6" name="Arrow: Right 5">
            <a:extLst>
              <a:ext uri="{FF2B5EF4-FFF2-40B4-BE49-F238E27FC236}">
                <a16:creationId xmlns:a16="http://schemas.microsoft.com/office/drawing/2014/main" id="{B28EC912-FD46-2E8B-EA59-A44FD7A4BD21}"/>
              </a:ext>
            </a:extLst>
          </p:cNvPr>
          <p:cNvSpPr/>
          <p:nvPr/>
        </p:nvSpPr>
        <p:spPr>
          <a:xfrm>
            <a:off x="1612360" y="5667221"/>
            <a:ext cx="1717589" cy="685800"/>
          </a:xfrm>
          <a:prstGeom prst="rightArrow">
            <a:avLst/>
          </a:prstGeom>
          <a:solidFill>
            <a:srgbClr val="FEC7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a:solidFill>
                  <a:schemeClr val="tx1"/>
                </a:solidFill>
                <a:latin typeface="Josefin Sans" pitchFamily="2" charset="0"/>
              </a:rPr>
              <a:t>Salud</a:t>
            </a:r>
            <a:endParaRPr lang="en-IE" dirty="0">
              <a:solidFill>
                <a:schemeClr val="tx1"/>
              </a:solidFill>
              <a:latin typeface="Josefin Sans" pitchFamily="2" charset="0"/>
            </a:endParaRPr>
          </a:p>
        </p:txBody>
      </p:sp>
      <p:sp>
        <p:nvSpPr>
          <p:cNvPr id="7" name="Arrow: Left 6">
            <a:extLst>
              <a:ext uri="{FF2B5EF4-FFF2-40B4-BE49-F238E27FC236}">
                <a16:creationId xmlns:a16="http://schemas.microsoft.com/office/drawing/2014/main" id="{A8975788-C21E-3207-DD52-D7F0D378C896}"/>
              </a:ext>
            </a:extLst>
          </p:cNvPr>
          <p:cNvSpPr/>
          <p:nvPr/>
        </p:nvSpPr>
        <p:spPr>
          <a:xfrm>
            <a:off x="8625840" y="5596101"/>
            <a:ext cx="1717200" cy="685800"/>
          </a:xfrm>
          <a:prstGeom prst="leftArrow">
            <a:avLst/>
          </a:prstGeom>
          <a:solidFill>
            <a:srgbClr val="FEC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a:solidFill>
                  <a:schemeClr val="tx1"/>
                </a:solidFill>
                <a:latin typeface="Josefin Sans" pitchFamily="2" charset="0"/>
              </a:rPr>
              <a:t>Cultura</a:t>
            </a:r>
            <a:endParaRPr lang="en-IE" dirty="0">
              <a:solidFill>
                <a:schemeClr val="tx1"/>
              </a:solidFill>
              <a:latin typeface="Josefin Sans" pitchFamily="2" charset="0"/>
            </a:endParaRPr>
          </a:p>
        </p:txBody>
      </p:sp>
      <p:sp>
        <p:nvSpPr>
          <p:cNvPr id="8" name="Text Placeholder 52">
            <a:extLst>
              <a:ext uri="{FF2B5EF4-FFF2-40B4-BE49-F238E27FC236}">
                <a16:creationId xmlns:a16="http://schemas.microsoft.com/office/drawing/2014/main" id="{E4286893-8FD8-018D-632F-FC79EDC02282}"/>
              </a:ext>
            </a:extLst>
          </p:cNvPr>
          <p:cNvSpPr txBox="1">
            <a:spLocks/>
          </p:cNvSpPr>
          <p:nvPr/>
        </p:nvSpPr>
        <p:spPr>
          <a:xfrm>
            <a:off x="0" y="300955"/>
            <a:ext cx="6807200"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err="1">
                <a:latin typeface="Amatic SC" panose="00000500000000000000" pitchFamily="2" charset="-79"/>
                <a:cs typeface="Amatic SC" panose="00000500000000000000" pitchFamily="2" charset="-79"/>
              </a:rPr>
              <a:t>Definiciones</a:t>
            </a:r>
            <a:r>
              <a:rPr lang="en-US" sz="3600" b="1" dirty="0">
                <a:latin typeface="Amatic SC" panose="00000500000000000000" pitchFamily="2" charset="-79"/>
                <a:cs typeface="Amatic SC" panose="00000500000000000000" pitchFamily="2" charset="-79"/>
              </a:rPr>
              <a:t> </a:t>
            </a:r>
            <a:r>
              <a:rPr lang="en-US" sz="3600" b="1" dirty="0" err="1">
                <a:latin typeface="Amatic SC" panose="00000500000000000000" pitchFamily="2" charset="-79"/>
                <a:cs typeface="Amatic SC" panose="00000500000000000000" pitchFamily="2" charset="-79"/>
              </a:rPr>
              <a:t>importantes</a:t>
            </a:r>
            <a:r>
              <a:rPr lang="en-US" sz="3600" b="1" dirty="0">
                <a:latin typeface="Amatic SC" panose="00000500000000000000" pitchFamily="2" charset="-79"/>
                <a:cs typeface="Amatic SC" panose="00000500000000000000" pitchFamily="2" charset="-79"/>
              </a:rPr>
              <a:t> para </a:t>
            </a:r>
            <a:r>
              <a:rPr lang="en-US" sz="3600" b="1" dirty="0" err="1">
                <a:latin typeface="Amatic SC" panose="00000500000000000000" pitchFamily="2" charset="-79"/>
                <a:cs typeface="Amatic SC" panose="00000500000000000000" pitchFamily="2" charset="-79"/>
              </a:rPr>
              <a:t>este</a:t>
            </a:r>
            <a:r>
              <a:rPr lang="en-US" sz="3600" b="1" dirty="0">
                <a:latin typeface="Amatic SC" panose="00000500000000000000" pitchFamily="2" charset="-79"/>
                <a:cs typeface="Amatic SC" panose="00000500000000000000" pitchFamily="2" charset="-79"/>
              </a:rPr>
              <a:t> </a:t>
            </a:r>
            <a:r>
              <a:rPr lang="en-US" sz="3600" b="1" dirty="0" err="1">
                <a:latin typeface="Amatic SC" panose="00000500000000000000" pitchFamily="2" charset="-79"/>
                <a:cs typeface="Amatic SC" panose="00000500000000000000" pitchFamily="2" charset="-79"/>
              </a:rPr>
              <a:t>curso</a:t>
            </a:r>
            <a:endParaRPr lang="en-US" sz="3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1417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736634" y="1441165"/>
            <a:ext cx="9545285" cy="866585"/>
          </a:xfrm>
        </p:spPr>
        <p:txBody>
          <a:bodyPr/>
          <a:lstStyle/>
          <a:p>
            <a:r>
              <a:rPr lang="es-ES" sz="8800" b="1" dirty="0"/>
              <a:t>Los beneficios del arte y la cultura para la salud</a:t>
            </a:r>
          </a:p>
        </p:txBody>
      </p:sp>
      <p:sp>
        <p:nvSpPr>
          <p:cNvPr id="2" name="Text Placeholder 1">
            <a:extLst>
              <a:ext uri="{FF2B5EF4-FFF2-40B4-BE49-F238E27FC236}">
                <a16:creationId xmlns:a16="http://schemas.microsoft.com/office/drawing/2014/main" id="{3BD34B9E-E060-67C5-000A-97E29B3A8E74}"/>
              </a:ext>
            </a:extLst>
          </p:cNvPr>
          <p:cNvSpPr>
            <a:spLocks noGrp="1"/>
          </p:cNvSpPr>
          <p:nvPr>
            <p:ph type="body" sz="quarter" idx="16"/>
          </p:nvPr>
        </p:nvSpPr>
        <p:spPr>
          <a:xfrm>
            <a:off x="838235" y="4044624"/>
            <a:ext cx="5934706" cy="866585"/>
          </a:xfrm>
        </p:spPr>
        <p:txBody>
          <a:bodyPr>
            <a:noAutofit/>
          </a:bodyPr>
          <a:lstStyle/>
          <a:p>
            <a:pPr algn="just"/>
            <a:r>
              <a:rPr lang="es-ES" sz="2800" dirty="0"/>
              <a:t>Son muchos los estudios de investigación y los testimonios que señalan el beneficio de las artes y la cultura para la salud. Echemos un vistazo a algunos.</a:t>
            </a:r>
            <a:endParaRPr lang="en-IE" sz="2800" dirty="0"/>
          </a:p>
        </p:txBody>
      </p:sp>
      <p:pic>
        <p:nvPicPr>
          <p:cNvPr id="4" name="Picture 3" descr="Icon&#10;&#10;Description automatically generated">
            <a:extLst>
              <a:ext uri="{FF2B5EF4-FFF2-40B4-BE49-F238E27FC236}">
                <a16:creationId xmlns:a16="http://schemas.microsoft.com/office/drawing/2014/main" id="{782EF9CB-94A4-AE09-7AB4-4B60E819B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83342"/>
            <a:ext cx="5837402" cy="5212824"/>
          </a:xfrm>
          <a:prstGeom prst="rect">
            <a:avLst/>
          </a:prstGeom>
        </p:spPr>
      </p:pic>
    </p:spTree>
    <p:extLst>
      <p:ext uri="{BB962C8B-B14F-4D97-AF65-F5344CB8AC3E}">
        <p14:creationId xmlns:p14="http://schemas.microsoft.com/office/powerpoint/2010/main" val="2049896274"/>
      </p:ext>
    </p:extLst>
  </p:cSld>
  <p:clrMapOvr>
    <a:masterClrMapping/>
  </p:clrMapOvr>
</p:sld>
</file>

<file path=ppt/theme/theme1.xml><?xml version="1.0" encoding="utf-8"?>
<a:theme xmlns:a="http://schemas.openxmlformats.org/drawingml/2006/main" name="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Doodle">
      <a:majorFont>
        <a:latin typeface="Architects Daughter"/>
        <a:ea typeface=""/>
        <a:cs typeface=""/>
      </a:majorFont>
      <a:minorFont>
        <a:latin typeface="Architects Daugh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10951</TotalTime>
  <Words>6283</Words>
  <Application>Microsoft Office PowerPoint</Application>
  <PresentationFormat>Panorámica</PresentationFormat>
  <Paragraphs>433</Paragraphs>
  <Slides>60</Slides>
  <Notes>0</Notes>
  <HiddenSlides>0</HiddenSlides>
  <MMClips>8</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60</vt:i4>
      </vt:variant>
    </vt:vector>
  </HeadingPairs>
  <TitlesOfParts>
    <vt:vector size="69" baseType="lpstr">
      <vt:lpstr>Amatic SC</vt:lpstr>
      <vt:lpstr>Architects Daughter</vt:lpstr>
      <vt:lpstr>Arial</vt:lpstr>
      <vt:lpstr>Avenir Light</vt:lpstr>
      <vt:lpstr>Calibri</vt:lpstr>
      <vt:lpstr>Calibri Light</vt:lpstr>
      <vt:lpstr>Josefin Sans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Jose Miguel Gimenez Lozano</cp:lastModifiedBy>
  <cp:revision>209</cp:revision>
  <dcterms:created xsi:type="dcterms:W3CDTF">2019-07-15T10:12:55Z</dcterms:created>
  <dcterms:modified xsi:type="dcterms:W3CDTF">2022-12-15T13:20:41Z</dcterms:modified>
</cp:coreProperties>
</file>