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7" r:id="rId2"/>
    <p:sldId id="331" r:id="rId3"/>
    <p:sldId id="260" r:id="rId4"/>
    <p:sldId id="259" r:id="rId5"/>
    <p:sldId id="261" r:id="rId6"/>
    <p:sldId id="266" r:id="rId7"/>
    <p:sldId id="263" r:id="rId8"/>
    <p:sldId id="265" r:id="rId9"/>
    <p:sldId id="267" r:id="rId10"/>
    <p:sldId id="268" r:id="rId11"/>
    <p:sldId id="269" r:id="rId12"/>
    <p:sldId id="278" r:id="rId13"/>
    <p:sldId id="279" r:id="rId14"/>
    <p:sldId id="280" r:id="rId15"/>
    <p:sldId id="281" r:id="rId16"/>
    <p:sldId id="282" r:id="rId17"/>
    <p:sldId id="283" r:id="rId18"/>
    <p:sldId id="284" r:id="rId19"/>
    <p:sldId id="285" r:id="rId20"/>
    <p:sldId id="286" r:id="rId21"/>
    <p:sldId id="287" r:id="rId22"/>
    <p:sldId id="288" r:id="rId23"/>
    <p:sldId id="332" r:id="rId24"/>
    <p:sldId id="293" r:id="rId25"/>
    <p:sldId id="295" r:id="rId26"/>
    <p:sldId id="296" r:id="rId27"/>
    <p:sldId id="298" r:id="rId28"/>
    <p:sldId id="299" r:id="rId29"/>
    <p:sldId id="300" r:id="rId30"/>
    <p:sldId id="301" r:id="rId31"/>
    <p:sldId id="302" r:id="rId32"/>
    <p:sldId id="303" r:id="rId33"/>
    <p:sldId id="304" r:id="rId34"/>
    <p:sldId id="305" r:id="rId35"/>
    <p:sldId id="306" r:id="rId36"/>
    <p:sldId id="334"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3" r:id="rId60"/>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e Miguel Gimenez Lozano" initials="JMGL" lastIdx="1" clrIdx="0">
    <p:extLst>
      <p:ext uri="{19B8F6BF-5375-455C-9EA6-DF929625EA0E}">
        <p15:presenceInfo xmlns:p15="http://schemas.microsoft.com/office/powerpoint/2012/main" userId="929829479174d21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9EE3"/>
    <a:srgbClr val="221F1F"/>
    <a:srgbClr val="FFC652"/>
    <a:srgbClr val="ED7E46"/>
    <a:srgbClr val="3F9A64"/>
    <a:srgbClr val="51A9BA"/>
    <a:srgbClr val="FFD634"/>
    <a:srgbClr val="FFE17C"/>
    <a:srgbClr val="F3B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197"/>
  </p:normalViewPr>
  <p:slideViewPr>
    <p:cSldViewPr snapToGrid="0" snapToObjects="1">
      <p:cViewPr varScale="1">
        <p:scale>
          <a:sx n="43" d="100"/>
          <a:sy n="43" d="100"/>
        </p:scale>
        <p:origin x="2196" y="68"/>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34" name="Slide Number Placeholder 5">
            <a:extLst>
              <a:ext uri="{FF2B5EF4-FFF2-40B4-BE49-F238E27FC236}">
                <a16:creationId xmlns:a16="http://schemas.microsoft.com/office/drawing/2014/main" id="{726CD853-8A23-D64C-8199-FCC9021E56DE}"/>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50" name="Rectangle 49">
            <a:extLst>
              <a:ext uri="{FF2B5EF4-FFF2-40B4-BE49-F238E27FC236}">
                <a16:creationId xmlns:a16="http://schemas.microsoft.com/office/drawing/2014/main" id="{3D3CBE00-070C-3B46-A8E7-7DD8C0C89017}"/>
              </a:ext>
            </a:extLst>
          </p:cNvPr>
          <p:cNvSpPr/>
          <p:nvPr userDrawn="1"/>
        </p:nvSpPr>
        <p:spPr>
          <a:xfrm rot="16200000">
            <a:off x="-4044717" y="4044713"/>
            <a:ext cx="9994434" cy="1905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2" name="Graphic 4">
            <a:extLst>
              <a:ext uri="{FF2B5EF4-FFF2-40B4-BE49-F238E27FC236}">
                <a16:creationId xmlns:a16="http://schemas.microsoft.com/office/drawing/2014/main" id="{15AAB8CC-A8C9-D940-88ED-8AA6B6E75D1D}"/>
              </a:ext>
            </a:extLst>
          </p:cNvPr>
          <p:cNvSpPr/>
          <p:nvPr userDrawn="1"/>
        </p:nvSpPr>
        <p:spPr>
          <a:xfrm rot="5400000">
            <a:off x="-2149761" y="5237042"/>
            <a:ext cx="7754997" cy="65385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endParaRPr lang="en-US" b="0" i="0" dirty="0">
              <a:latin typeface="Calibri" panose="020F0502020204030204" pitchFamily="34" charset="0"/>
            </a:endParaRPr>
          </a:p>
        </p:txBody>
      </p:sp>
      <p:grpSp>
        <p:nvGrpSpPr>
          <p:cNvPr id="54" name="Group 53">
            <a:extLst>
              <a:ext uri="{FF2B5EF4-FFF2-40B4-BE49-F238E27FC236}">
                <a16:creationId xmlns:a16="http://schemas.microsoft.com/office/drawing/2014/main" id="{ABEFDA78-2A79-DF4B-8CD4-A2A9A479B65A}"/>
              </a:ext>
            </a:extLst>
          </p:cNvPr>
          <p:cNvGrpSpPr/>
          <p:nvPr userDrawn="1"/>
        </p:nvGrpSpPr>
        <p:grpSpPr>
          <a:xfrm>
            <a:off x="2273106" y="2572488"/>
            <a:ext cx="4746695" cy="2057433"/>
            <a:chOff x="195319" y="2592736"/>
            <a:chExt cx="4278713" cy="1516430"/>
          </a:xfrm>
        </p:grpSpPr>
        <p:cxnSp>
          <p:nvCxnSpPr>
            <p:cNvPr id="55" name="Straight Connector 54">
              <a:extLst>
                <a:ext uri="{FF2B5EF4-FFF2-40B4-BE49-F238E27FC236}">
                  <a16:creationId xmlns:a16="http://schemas.microsoft.com/office/drawing/2014/main" id="{2223A694-0A58-7946-8CB5-E6213B013B1F}"/>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A60DBA8-68AC-9B40-A823-6D5C745BE09C}"/>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9B026D4-8C6C-184E-BA1C-748BCE21948F}"/>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60D6B95-D7A8-1043-B876-7FF25BFB2C8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Graphic 54">
            <a:extLst>
              <a:ext uri="{FF2B5EF4-FFF2-40B4-BE49-F238E27FC236}">
                <a16:creationId xmlns:a16="http://schemas.microsoft.com/office/drawing/2014/main" id="{360DAACB-F058-2F4D-B48E-70D65BEAAB8A}"/>
              </a:ext>
            </a:extLst>
          </p:cNvPr>
          <p:cNvSpPr/>
          <p:nvPr userDrawn="1"/>
        </p:nvSpPr>
        <p:spPr>
          <a:xfrm>
            <a:off x="30451" y="1248280"/>
            <a:ext cx="6840000" cy="26648"/>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dirty="0">
              <a:latin typeface="Calibri" panose="020F0502020204030204" pitchFamily="34" charset="0"/>
            </a:endParaRPr>
          </a:p>
        </p:txBody>
      </p:sp>
      <p:grpSp>
        <p:nvGrpSpPr>
          <p:cNvPr id="73" name="Group 72">
            <a:extLst>
              <a:ext uri="{FF2B5EF4-FFF2-40B4-BE49-F238E27FC236}">
                <a16:creationId xmlns:a16="http://schemas.microsoft.com/office/drawing/2014/main" id="{EB105A10-FB9D-384B-B5F7-D859E1FB3735}"/>
              </a:ext>
            </a:extLst>
          </p:cNvPr>
          <p:cNvGrpSpPr/>
          <p:nvPr userDrawn="1"/>
        </p:nvGrpSpPr>
        <p:grpSpPr>
          <a:xfrm>
            <a:off x="2273106" y="5262799"/>
            <a:ext cx="4746695" cy="2057433"/>
            <a:chOff x="195319" y="2592736"/>
            <a:chExt cx="4278713" cy="1516430"/>
          </a:xfrm>
        </p:grpSpPr>
        <p:cxnSp>
          <p:nvCxnSpPr>
            <p:cNvPr id="74" name="Straight Connector 73">
              <a:extLst>
                <a:ext uri="{FF2B5EF4-FFF2-40B4-BE49-F238E27FC236}">
                  <a16:creationId xmlns:a16="http://schemas.microsoft.com/office/drawing/2014/main" id="{55B423A4-9F71-0E48-A9EB-B513987B5172}"/>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E0B9C23-6DA7-4C47-8FD8-D5AC1E6557C8}"/>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7B0CC32-9DA3-654C-984B-5BFC1B7FE2C3}"/>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6FB8AE8-B697-9B4C-A747-D9766D2D1080}"/>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6" name="Group 115">
            <a:extLst>
              <a:ext uri="{FF2B5EF4-FFF2-40B4-BE49-F238E27FC236}">
                <a16:creationId xmlns:a16="http://schemas.microsoft.com/office/drawing/2014/main" id="{88DBC9DB-451B-134A-A2C2-BB5DA3409A50}"/>
              </a:ext>
            </a:extLst>
          </p:cNvPr>
          <p:cNvGrpSpPr/>
          <p:nvPr userDrawn="1"/>
        </p:nvGrpSpPr>
        <p:grpSpPr>
          <a:xfrm>
            <a:off x="2273105" y="7994745"/>
            <a:ext cx="4746695" cy="1382921"/>
            <a:chOff x="195319" y="3089885"/>
            <a:chExt cx="4278713" cy="1019281"/>
          </a:xfrm>
        </p:grpSpPr>
        <p:cxnSp>
          <p:nvCxnSpPr>
            <p:cNvPr id="118" name="Straight Connector 117">
              <a:extLst>
                <a:ext uri="{FF2B5EF4-FFF2-40B4-BE49-F238E27FC236}">
                  <a16:creationId xmlns:a16="http://schemas.microsoft.com/office/drawing/2014/main" id="{CE127648-A043-8840-AD9D-546534579435}"/>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D5FCA0C-A734-4147-83EF-EDB98FE1378A}"/>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635D1B28-07B6-1C49-AB15-3B7764278E5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Text Placeholder 3">
            <a:extLst>
              <a:ext uri="{FF2B5EF4-FFF2-40B4-BE49-F238E27FC236}">
                <a16:creationId xmlns:a16="http://schemas.microsoft.com/office/drawing/2014/main" id="{E48A7424-5CC5-E040-A253-24D92C3CDBEB}"/>
              </a:ext>
            </a:extLst>
          </p:cNvPr>
          <p:cNvSpPr>
            <a:spLocks noGrp="1"/>
          </p:cNvSpPr>
          <p:nvPr>
            <p:ph type="body" sz="quarter" idx="46" hasCustomPrompt="1"/>
          </p:nvPr>
        </p:nvSpPr>
        <p:spPr>
          <a:xfrm>
            <a:off x="275557" y="889445"/>
            <a:ext cx="6687338" cy="783711"/>
          </a:xfrm>
          <a:prstGeom prst="rect">
            <a:avLst/>
          </a:prstGeom>
        </p:spPr>
        <p:txBody>
          <a:bodyPr/>
          <a:lstStyle>
            <a:lvl1pPr marL="0" indent="0" algn="r">
              <a:lnSpc>
                <a:spcPts val="3100"/>
              </a:lnSpc>
              <a:spcBef>
                <a:spcPts val="0"/>
              </a:spcBef>
              <a:buNone/>
              <a:defRPr sz="5000">
                <a:latin typeface="Calibri" panose="020F0502020204030204" pitchFamily="34" charset="0"/>
                <a:cs typeface="Calibri" panose="020F0502020204030204" pitchFamily="34" charset="0"/>
              </a:defRPr>
            </a:lvl1pPr>
          </a:lstStyle>
          <a:p>
            <a:pPr lvl="0"/>
            <a:r>
              <a:rPr lang="en-GB" dirty="0"/>
              <a:t>CONTENTS</a:t>
            </a:r>
            <a:endParaRPr lang="en-US" dirty="0"/>
          </a:p>
        </p:txBody>
      </p:sp>
      <p:sp>
        <p:nvSpPr>
          <p:cNvPr id="46" name="Text Placeholder 3">
            <a:extLst>
              <a:ext uri="{FF2B5EF4-FFF2-40B4-BE49-F238E27FC236}">
                <a16:creationId xmlns:a16="http://schemas.microsoft.com/office/drawing/2014/main" id="{F5C03ECC-AD04-0D49-9F65-6AA27BE3BDA3}"/>
              </a:ext>
            </a:extLst>
          </p:cNvPr>
          <p:cNvSpPr>
            <a:spLocks noGrp="1"/>
          </p:cNvSpPr>
          <p:nvPr>
            <p:ph type="body" sz="quarter" idx="47" hasCustomPrompt="1"/>
          </p:nvPr>
        </p:nvSpPr>
        <p:spPr>
          <a:xfrm>
            <a:off x="1384401" y="1884662"/>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8" name="Text Placeholder 3">
            <a:extLst>
              <a:ext uri="{FF2B5EF4-FFF2-40B4-BE49-F238E27FC236}">
                <a16:creationId xmlns:a16="http://schemas.microsoft.com/office/drawing/2014/main" id="{0378A921-0725-0940-AA9D-45DF8A57C919}"/>
              </a:ext>
            </a:extLst>
          </p:cNvPr>
          <p:cNvSpPr>
            <a:spLocks noGrp="1"/>
          </p:cNvSpPr>
          <p:nvPr>
            <p:ph type="body" sz="quarter" idx="73" hasCustomPrompt="1"/>
          </p:nvPr>
        </p:nvSpPr>
        <p:spPr>
          <a:xfrm>
            <a:off x="2186993" y="1896686"/>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49" name="Text Placeholder 3">
            <a:extLst>
              <a:ext uri="{FF2B5EF4-FFF2-40B4-BE49-F238E27FC236}">
                <a16:creationId xmlns:a16="http://schemas.microsoft.com/office/drawing/2014/main" id="{D197D52B-4F84-B344-9E28-30D7FB7572BF}"/>
              </a:ext>
            </a:extLst>
          </p:cNvPr>
          <p:cNvSpPr>
            <a:spLocks noGrp="1"/>
          </p:cNvSpPr>
          <p:nvPr>
            <p:ph type="body" sz="quarter" idx="74" hasCustomPrompt="1"/>
          </p:nvPr>
        </p:nvSpPr>
        <p:spPr>
          <a:xfrm>
            <a:off x="1381813" y="260307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63" name="Text Placeholder 3">
            <a:extLst>
              <a:ext uri="{FF2B5EF4-FFF2-40B4-BE49-F238E27FC236}">
                <a16:creationId xmlns:a16="http://schemas.microsoft.com/office/drawing/2014/main" id="{6498976A-E6B6-C24E-A2BF-4BCACDE2E618}"/>
              </a:ext>
            </a:extLst>
          </p:cNvPr>
          <p:cNvSpPr>
            <a:spLocks noGrp="1"/>
          </p:cNvSpPr>
          <p:nvPr>
            <p:ph type="body" sz="quarter" idx="75" hasCustomPrompt="1"/>
          </p:nvPr>
        </p:nvSpPr>
        <p:spPr>
          <a:xfrm>
            <a:off x="2184405" y="261510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4" name="Text Placeholder 3">
            <a:extLst>
              <a:ext uri="{FF2B5EF4-FFF2-40B4-BE49-F238E27FC236}">
                <a16:creationId xmlns:a16="http://schemas.microsoft.com/office/drawing/2014/main" id="{D81EBFE8-60B8-FA46-AD10-20BA4769840D}"/>
              </a:ext>
            </a:extLst>
          </p:cNvPr>
          <p:cNvSpPr>
            <a:spLocks noGrp="1"/>
          </p:cNvSpPr>
          <p:nvPr>
            <p:ph type="body" sz="quarter" idx="76" hasCustomPrompt="1"/>
          </p:nvPr>
        </p:nvSpPr>
        <p:spPr>
          <a:xfrm>
            <a:off x="1381813" y="326642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65" name="Text Placeholder 3">
            <a:extLst>
              <a:ext uri="{FF2B5EF4-FFF2-40B4-BE49-F238E27FC236}">
                <a16:creationId xmlns:a16="http://schemas.microsoft.com/office/drawing/2014/main" id="{0F45D790-5A67-0C42-9F8A-6579C5F8E0F5}"/>
              </a:ext>
            </a:extLst>
          </p:cNvPr>
          <p:cNvSpPr>
            <a:spLocks noGrp="1"/>
          </p:cNvSpPr>
          <p:nvPr>
            <p:ph type="body" sz="quarter" idx="77" hasCustomPrompt="1"/>
          </p:nvPr>
        </p:nvSpPr>
        <p:spPr>
          <a:xfrm>
            <a:off x="2184405" y="327845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6" name="Text Placeholder 3">
            <a:extLst>
              <a:ext uri="{FF2B5EF4-FFF2-40B4-BE49-F238E27FC236}">
                <a16:creationId xmlns:a16="http://schemas.microsoft.com/office/drawing/2014/main" id="{4D2CE78A-188E-6944-BC6A-CA1A4B0F7896}"/>
              </a:ext>
            </a:extLst>
          </p:cNvPr>
          <p:cNvSpPr>
            <a:spLocks noGrp="1"/>
          </p:cNvSpPr>
          <p:nvPr>
            <p:ph type="body" sz="quarter" idx="78" hasCustomPrompt="1"/>
          </p:nvPr>
        </p:nvSpPr>
        <p:spPr>
          <a:xfrm>
            <a:off x="1370739" y="3912021"/>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04</a:t>
            </a:r>
            <a:endParaRPr lang="en-US" dirty="0"/>
          </a:p>
        </p:txBody>
      </p:sp>
      <p:sp>
        <p:nvSpPr>
          <p:cNvPr id="67" name="Text Placeholder 3">
            <a:extLst>
              <a:ext uri="{FF2B5EF4-FFF2-40B4-BE49-F238E27FC236}">
                <a16:creationId xmlns:a16="http://schemas.microsoft.com/office/drawing/2014/main" id="{B07CA503-1CBE-FB4A-BFE8-7535D441034B}"/>
              </a:ext>
            </a:extLst>
          </p:cNvPr>
          <p:cNvSpPr>
            <a:spLocks noGrp="1"/>
          </p:cNvSpPr>
          <p:nvPr>
            <p:ph type="body" sz="quarter" idx="79" hasCustomPrompt="1"/>
          </p:nvPr>
        </p:nvSpPr>
        <p:spPr>
          <a:xfrm>
            <a:off x="2173331" y="3924045"/>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8" name="Text Placeholder 3">
            <a:extLst>
              <a:ext uri="{FF2B5EF4-FFF2-40B4-BE49-F238E27FC236}">
                <a16:creationId xmlns:a16="http://schemas.microsoft.com/office/drawing/2014/main" id="{2109F2C4-CB7B-4843-BD55-33B3ED2C07EE}"/>
              </a:ext>
            </a:extLst>
          </p:cNvPr>
          <p:cNvSpPr>
            <a:spLocks noGrp="1"/>
          </p:cNvSpPr>
          <p:nvPr>
            <p:ph type="body" sz="quarter" idx="80" hasCustomPrompt="1"/>
          </p:nvPr>
        </p:nvSpPr>
        <p:spPr>
          <a:xfrm>
            <a:off x="1368151" y="463043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05</a:t>
            </a:r>
            <a:endParaRPr lang="en-US" dirty="0"/>
          </a:p>
        </p:txBody>
      </p:sp>
      <p:sp>
        <p:nvSpPr>
          <p:cNvPr id="69" name="Text Placeholder 3">
            <a:extLst>
              <a:ext uri="{FF2B5EF4-FFF2-40B4-BE49-F238E27FC236}">
                <a16:creationId xmlns:a16="http://schemas.microsoft.com/office/drawing/2014/main" id="{C1964D66-D552-0C4F-8A14-E178CB54B000}"/>
              </a:ext>
            </a:extLst>
          </p:cNvPr>
          <p:cNvSpPr>
            <a:spLocks noGrp="1"/>
          </p:cNvSpPr>
          <p:nvPr>
            <p:ph type="body" sz="quarter" idx="81" hasCustomPrompt="1"/>
          </p:nvPr>
        </p:nvSpPr>
        <p:spPr>
          <a:xfrm>
            <a:off x="2170743" y="464245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71" name="Text Placeholder 3">
            <a:extLst>
              <a:ext uri="{FF2B5EF4-FFF2-40B4-BE49-F238E27FC236}">
                <a16:creationId xmlns:a16="http://schemas.microsoft.com/office/drawing/2014/main" id="{36C8E53C-A510-B54F-943D-290C9FE68784}"/>
              </a:ext>
            </a:extLst>
          </p:cNvPr>
          <p:cNvSpPr>
            <a:spLocks noGrp="1"/>
          </p:cNvSpPr>
          <p:nvPr>
            <p:ph type="body" sz="quarter" idx="82" hasCustomPrompt="1"/>
          </p:nvPr>
        </p:nvSpPr>
        <p:spPr>
          <a:xfrm>
            <a:off x="1368151" y="529378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06</a:t>
            </a:r>
            <a:endParaRPr lang="en-US" dirty="0"/>
          </a:p>
        </p:txBody>
      </p:sp>
      <p:sp>
        <p:nvSpPr>
          <p:cNvPr id="72" name="Text Placeholder 3">
            <a:extLst>
              <a:ext uri="{FF2B5EF4-FFF2-40B4-BE49-F238E27FC236}">
                <a16:creationId xmlns:a16="http://schemas.microsoft.com/office/drawing/2014/main" id="{A7962396-7570-FC4D-9935-945D896E3424}"/>
              </a:ext>
            </a:extLst>
          </p:cNvPr>
          <p:cNvSpPr>
            <a:spLocks noGrp="1"/>
          </p:cNvSpPr>
          <p:nvPr>
            <p:ph type="body" sz="quarter" idx="83" hasCustomPrompt="1"/>
          </p:nvPr>
        </p:nvSpPr>
        <p:spPr>
          <a:xfrm>
            <a:off x="2170743" y="530580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2" name="Text Placeholder 3">
            <a:extLst>
              <a:ext uri="{FF2B5EF4-FFF2-40B4-BE49-F238E27FC236}">
                <a16:creationId xmlns:a16="http://schemas.microsoft.com/office/drawing/2014/main" id="{A0FEEA06-7697-4B47-990B-6D6AA90F3A5D}"/>
              </a:ext>
            </a:extLst>
          </p:cNvPr>
          <p:cNvSpPr>
            <a:spLocks noGrp="1"/>
          </p:cNvSpPr>
          <p:nvPr>
            <p:ph type="body" sz="quarter" idx="84" hasCustomPrompt="1"/>
          </p:nvPr>
        </p:nvSpPr>
        <p:spPr>
          <a:xfrm>
            <a:off x="1368151" y="5928155"/>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07</a:t>
            </a:r>
            <a:endParaRPr lang="en-US" dirty="0"/>
          </a:p>
        </p:txBody>
      </p:sp>
      <p:sp>
        <p:nvSpPr>
          <p:cNvPr id="83" name="Text Placeholder 3">
            <a:extLst>
              <a:ext uri="{FF2B5EF4-FFF2-40B4-BE49-F238E27FC236}">
                <a16:creationId xmlns:a16="http://schemas.microsoft.com/office/drawing/2014/main" id="{B573DC40-37EF-3F48-95B9-B8AC3985C498}"/>
              </a:ext>
            </a:extLst>
          </p:cNvPr>
          <p:cNvSpPr>
            <a:spLocks noGrp="1"/>
          </p:cNvSpPr>
          <p:nvPr>
            <p:ph type="body" sz="quarter" idx="85" hasCustomPrompt="1"/>
          </p:nvPr>
        </p:nvSpPr>
        <p:spPr>
          <a:xfrm>
            <a:off x="2170743" y="5940179"/>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4" name="Text Placeholder 3">
            <a:extLst>
              <a:ext uri="{FF2B5EF4-FFF2-40B4-BE49-F238E27FC236}">
                <a16:creationId xmlns:a16="http://schemas.microsoft.com/office/drawing/2014/main" id="{201AB7C6-E45E-184D-A43F-1ED827F76EEC}"/>
              </a:ext>
            </a:extLst>
          </p:cNvPr>
          <p:cNvSpPr>
            <a:spLocks noGrp="1"/>
          </p:cNvSpPr>
          <p:nvPr>
            <p:ph type="body" sz="quarter" idx="86" hasCustomPrompt="1"/>
          </p:nvPr>
        </p:nvSpPr>
        <p:spPr>
          <a:xfrm>
            <a:off x="1365563" y="664656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08</a:t>
            </a:r>
            <a:endParaRPr lang="en-US" dirty="0"/>
          </a:p>
        </p:txBody>
      </p:sp>
      <p:sp>
        <p:nvSpPr>
          <p:cNvPr id="85" name="Text Placeholder 3">
            <a:extLst>
              <a:ext uri="{FF2B5EF4-FFF2-40B4-BE49-F238E27FC236}">
                <a16:creationId xmlns:a16="http://schemas.microsoft.com/office/drawing/2014/main" id="{BDB20BC3-D7C9-244F-8773-B4A308920BA9}"/>
              </a:ext>
            </a:extLst>
          </p:cNvPr>
          <p:cNvSpPr>
            <a:spLocks noGrp="1"/>
          </p:cNvSpPr>
          <p:nvPr>
            <p:ph type="body" sz="quarter" idx="87" hasCustomPrompt="1"/>
          </p:nvPr>
        </p:nvSpPr>
        <p:spPr>
          <a:xfrm>
            <a:off x="2168155" y="665859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6" name="Text Placeholder 3">
            <a:extLst>
              <a:ext uri="{FF2B5EF4-FFF2-40B4-BE49-F238E27FC236}">
                <a16:creationId xmlns:a16="http://schemas.microsoft.com/office/drawing/2014/main" id="{63004010-83F7-C540-817C-37D776F2DC39}"/>
              </a:ext>
            </a:extLst>
          </p:cNvPr>
          <p:cNvSpPr>
            <a:spLocks noGrp="1"/>
          </p:cNvSpPr>
          <p:nvPr>
            <p:ph type="body" sz="quarter" idx="88" hasCustomPrompt="1"/>
          </p:nvPr>
        </p:nvSpPr>
        <p:spPr>
          <a:xfrm>
            <a:off x="1365563" y="730991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09</a:t>
            </a:r>
            <a:endParaRPr lang="en-US" dirty="0"/>
          </a:p>
        </p:txBody>
      </p:sp>
      <p:sp>
        <p:nvSpPr>
          <p:cNvPr id="87" name="Text Placeholder 3">
            <a:extLst>
              <a:ext uri="{FF2B5EF4-FFF2-40B4-BE49-F238E27FC236}">
                <a16:creationId xmlns:a16="http://schemas.microsoft.com/office/drawing/2014/main" id="{C45ACBF7-4294-0049-B422-6A7208C2A43B}"/>
              </a:ext>
            </a:extLst>
          </p:cNvPr>
          <p:cNvSpPr>
            <a:spLocks noGrp="1"/>
          </p:cNvSpPr>
          <p:nvPr>
            <p:ph type="body" sz="quarter" idx="89" hasCustomPrompt="1"/>
          </p:nvPr>
        </p:nvSpPr>
        <p:spPr>
          <a:xfrm>
            <a:off x="2168155" y="732194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0" name="Text Placeholder 3">
            <a:extLst>
              <a:ext uri="{FF2B5EF4-FFF2-40B4-BE49-F238E27FC236}">
                <a16:creationId xmlns:a16="http://schemas.microsoft.com/office/drawing/2014/main" id="{4F8833BA-71A3-6045-A572-8624740BA371}"/>
              </a:ext>
            </a:extLst>
          </p:cNvPr>
          <p:cNvSpPr>
            <a:spLocks noGrp="1"/>
          </p:cNvSpPr>
          <p:nvPr>
            <p:ph type="body" sz="quarter" idx="90" hasCustomPrompt="1"/>
          </p:nvPr>
        </p:nvSpPr>
        <p:spPr>
          <a:xfrm>
            <a:off x="1368151" y="7983814"/>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10</a:t>
            </a:r>
            <a:endParaRPr lang="en-US" dirty="0"/>
          </a:p>
        </p:txBody>
      </p:sp>
      <p:sp>
        <p:nvSpPr>
          <p:cNvPr id="91" name="Text Placeholder 3">
            <a:extLst>
              <a:ext uri="{FF2B5EF4-FFF2-40B4-BE49-F238E27FC236}">
                <a16:creationId xmlns:a16="http://schemas.microsoft.com/office/drawing/2014/main" id="{2D93EF76-12AB-334D-BA5A-53508B1CD164}"/>
              </a:ext>
            </a:extLst>
          </p:cNvPr>
          <p:cNvSpPr>
            <a:spLocks noGrp="1"/>
          </p:cNvSpPr>
          <p:nvPr>
            <p:ph type="body" sz="quarter" idx="91" hasCustomPrompt="1"/>
          </p:nvPr>
        </p:nvSpPr>
        <p:spPr>
          <a:xfrm>
            <a:off x="2170743" y="7995838"/>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2" name="Text Placeholder 3">
            <a:extLst>
              <a:ext uri="{FF2B5EF4-FFF2-40B4-BE49-F238E27FC236}">
                <a16:creationId xmlns:a16="http://schemas.microsoft.com/office/drawing/2014/main" id="{105914D5-BE51-1B45-BA18-37F984C90675}"/>
              </a:ext>
            </a:extLst>
          </p:cNvPr>
          <p:cNvSpPr>
            <a:spLocks noGrp="1"/>
          </p:cNvSpPr>
          <p:nvPr>
            <p:ph type="body" sz="quarter" idx="92" hasCustomPrompt="1"/>
          </p:nvPr>
        </p:nvSpPr>
        <p:spPr>
          <a:xfrm>
            <a:off x="1365563" y="8702228"/>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11</a:t>
            </a:r>
            <a:endParaRPr lang="en-US" dirty="0"/>
          </a:p>
        </p:txBody>
      </p:sp>
      <p:sp>
        <p:nvSpPr>
          <p:cNvPr id="93" name="Text Placeholder 3">
            <a:extLst>
              <a:ext uri="{FF2B5EF4-FFF2-40B4-BE49-F238E27FC236}">
                <a16:creationId xmlns:a16="http://schemas.microsoft.com/office/drawing/2014/main" id="{D80DF49E-940F-CF4C-8123-E05FA33241ED}"/>
              </a:ext>
            </a:extLst>
          </p:cNvPr>
          <p:cNvSpPr>
            <a:spLocks noGrp="1"/>
          </p:cNvSpPr>
          <p:nvPr>
            <p:ph type="body" sz="quarter" idx="93" hasCustomPrompt="1"/>
          </p:nvPr>
        </p:nvSpPr>
        <p:spPr>
          <a:xfrm>
            <a:off x="2168155" y="8714252"/>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Tree>
    <p:extLst>
      <p:ext uri="{BB962C8B-B14F-4D97-AF65-F5344CB8AC3E}">
        <p14:creationId xmlns:p14="http://schemas.microsoft.com/office/powerpoint/2010/main" val="2698416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Text Placeholder 3">
            <a:extLst>
              <a:ext uri="{FF2B5EF4-FFF2-40B4-BE49-F238E27FC236}">
                <a16:creationId xmlns:a16="http://schemas.microsoft.com/office/drawing/2014/main" id="{5A955C7D-1DD2-974B-81F2-5B40CA3FE5FB}"/>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13" name="Text Placeholder 3">
            <a:extLst>
              <a:ext uri="{FF2B5EF4-FFF2-40B4-BE49-F238E27FC236}">
                <a16:creationId xmlns:a16="http://schemas.microsoft.com/office/drawing/2014/main" id="{84D31543-7CB6-7549-A733-6ADB8AD24D6E}"/>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305258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23" name="Text Placeholder 3">
            <a:extLst>
              <a:ext uri="{FF2B5EF4-FFF2-40B4-BE49-F238E27FC236}">
                <a16:creationId xmlns:a16="http://schemas.microsoft.com/office/drawing/2014/main" id="{60463C34-A3F7-E64B-A2A1-F7439E0A87DF}"/>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24" name="Text Placeholder 3">
            <a:extLst>
              <a:ext uri="{FF2B5EF4-FFF2-40B4-BE49-F238E27FC236}">
                <a16:creationId xmlns:a16="http://schemas.microsoft.com/office/drawing/2014/main" id="{36FB878E-5CBD-2443-86E1-00CEB1FB9836}"/>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103082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CF07433C-ED44-7F4E-BDBA-B1B4C47EE1FF}"/>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61AD407-26CF-8D48-BC9F-70BA4E82A005}"/>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7DC4B149-F545-D346-9EC7-357F90A12EB9}"/>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6763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BD280372-2D71-9D46-808B-64346542D298}"/>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5422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74638" y="6564968"/>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2" name="TextBox 1">
            <a:extLst>
              <a:ext uri="{FF2B5EF4-FFF2-40B4-BE49-F238E27FC236}">
                <a16:creationId xmlns:a16="http://schemas.microsoft.com/office/drawing/2014/main" id="{6D9D04A6-372F-4AE3-9CAE-7EB5B5C42EF4}"/>
              </a:ext>
            </a:extLst>
          </p:cNvPr>
          <p:cNvSpPr txBox="1"/>
          <p:nvPr userDrawn="1"/>
        </p:nvSpPr>
        <p:spPr>
          <a:xfrm>
            <a:off x="0" y="9190482"/>
            <a:ext cx="7559675" cy="1414125"/>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63864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38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3FC155ED-C97E-804D-9AD1-B79339705BEE}"/>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AE837A05-92CA-4146-A87F-080A77888676}"/>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0E91CE9C-DA9B-9640-B691-915A67A8F1ED}"/>
              </a:ext>
            </a:extLst>
          </p:cNvPr>
          <p:cNvGrpSpPr>
            <a:grpSpLocks noChangeAspect="1"/>
          </p:cNvGrpSpPr>
          <p:nvPr userDrawn="1"/>
        </p:nvGrpSpPr>
        <p:grpSpPr>
          <a:xfrm>
            <a:off x="4139942" y="10336466"/>
            <a:ext cx="1978704" cy="108000"/>
            <a:chOff x="2502568" y="6027833"/>
            <a:chExt cx="6689560" cy="365126"/>
          </a:xfrm>
        </p:grpSpPr>
        <p:pic>
          <p:nvPicPr>
            <p:cNvPr id="16" name="Picture 15" descr="Text, logo&#10;&#10;Description automatically generated">
              <a:extLst>
                <a:ext uri="{FF2B5EF4-FFF2-40B4-BE49-F238E27FC236}">
                  <a16:creationId xmlns:a16="http://schemas.microsoft.com/office/drawing/2014/main" id="{09C25DC0-E4E3-8B4D-B0F4-CE74EFDAAF55}"/>
                </a:ext>
              </a:extLst>
            </p:cNvPr>
            <p:cNvPicPr>
              <a:picLocks noChangeAspect="1"/>
            </p:cNvPicPr>
            <p:nvPr userDrawn="1"/>
          </p:nvPicPr>
          <p:blipFill rotWithShape="1">
            <a:blip r:embed="rId9" cstate="print">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17" name="Picture 16" descr="Text, logo&#10;&#10;Description automatically generated">
              <a:extLst>
                <a:ext uri="{FF2B5EF4-FFF2-40B4-BE49-F238E27FC236}">
                  <a16:creationId xmlns:a16="http://schemas.microsoft.com/office/drawing/2014/main" id="{F0E47837-AD38-D544-AE35-A67C3A0B1BF3}"/>
                </a:ext>
              </a:extLst>
            </p:cNvPr>
            <p:cNvPicPr>
              <a:picLocks noChangeAspect="1"/>
            </p:cNvPicPr>
            <p:nvPr userDrawn="1"/>
          </p:nvPicPr>
          <p:blipFill rotWithShape="1">
            <a:blip r:embed="rId10" cstate="print">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988431509"/>
      </p:ext>
    </p:extLst>
  </p:cSld>
  <p:clrMap bg1="lt1" tx1="dk1" bg2="lt2" tx2="dk2" accent1="accent1" accent2="accent2" accent3="accent3" accent4="accent4" accent5="accent5" accent6="accent6" hlink="hlink" folHlink="folHlink"/>
  <p:sldLayoutIdLst>
    <p:sldLayoutId id="2147483677" r:id="rId1"/>
    <p:sldLayoutId id="2147483672" r:id="rId2"/>
    <p:sldLayoutId id="2147483675" r:id="rId3"/>
    <p:sldLayoutId id="2147483664" r:id="rId4"/>
    <p:sldLayoutId id="2147483673" r:id="rId5"/>
    <p:sldLayoutId id="2147483678" r:id="rId6"/>
    <p:sldLayoutId id="2147483667" r:id="rId7"/>
  </p:sldLayoutIdLst>
  <p:txStyles>
    <p:titleStyle>
      <a:lvl1pPr algn="l" defTabSz="755934" rtl="0" eaLnBrk="1" latinLnBrk="0" hangingPunct="1">
        <a:lnSpc>
          <a:spcPct val="90000"/>
        </a:lnSpc>
        <a:spcBef>
          <a:spcPct val="0"/>
        </a:spcBef>
        <a:buNone/>
        <a:defRPr sz="3637" kern="1200">
          <a:solidFill>
            <a:schemeClr val="tx1"/>
          </a:solidFill>
          <a:latin typeface="Josefin Sans" pitchFamily="2" charset="77"/>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hyperlink" Target="https://pixabay.com/en/flag-spain-spanish-banner-35697/" TargetMode="Externa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ntalhealth.gov/basics/mental-health-myths-facts" TargetMode="External"/><Relationship Id="rId2" Type="http://schemas.openxmlformats.org/officeDocument/2006/relationships/hyperlink" Target="https://assets.publishing.service.gov.uk/government/uploads/system/uploads/attachment_data/file/295474/The_relationship_between_w%20ellbeing_and_health.pdf" TargetMode="External"/><Relationship Id="rId1" Type="http://schemas.openxmlformats.org/officeDocument/2006/relationships/slideLayout" Target="../slideLayouts/slideLayout3.xml"/><Relationship Id="rId6" Type="http://schemas.openxmlformats.org/officeDocument/2006/relationships/hyperlink" Target="https://www.who.int/governance/eb/who_constitution_en.pdf" TargetMode="External"/><Relationship Id="rId5" Type="http://schemas.openxmlformats.org/officeDocument/2006/relationships/hyperlink" Target="https://www.who.int/mental_health/evidence/en/promoting_mhh.pdf" TargetMode="External"/><Relationship Id="rId4" Type="http://schemas.openxmlformats.org/officeDocument/2006/relationships/hyperlink" Target="https://www.medexpress.com/about/newsroom/press-releasesmedia-coverage/medexpress-health-myths.html" TargetMode="External"/></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5.xml"/><Relationship Id="rId1" Type="http://schemas.openxmlformats.org/officeDocument/2006/relationships/slideLayout" Target="../slideLayouts/slideLayout4.xml"/><Relationship Id="rId4" Type="http://schemas.openxmlformats.org/officeDocument/2006/relationships/slide" Target="slide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www2.hse.ie/wellbeing/why-being-active-helps-your-health.html" TargetMode="External"/><Relationship Id="rId3" Type="http://schemas.openxmlformats.org/officeDocument/2006/relationships/hyperlink" Target="http://www.gaaroscommon.ie/" TargetMode="External"/><Relationship Id="rId7" Type="http://schemas.openxmlformats.org/officeDocument/2006/relationships/hyperlink" Target="http://www.socialprescribingnetwork.com/" TargetMode="External"/><Relationship Id="rId2" Type="http://schemas.openxmlformats.org/officeDocument/2006/relationships/hyperlink" Target="http://www.menssheds.ie/" TargetMode="External"/><Relationship Id="rId1" Type="http://schemas.openxmlformats.org/officeDocument/2006/relationships/slideLayout" Target="../slideLayouts/slideLayout3.xml"/><Relationship Id="rId6" Type="http://schemas.openxmlformats.org/officeDocument/2006/relationships/hyperlink" Target="http://www.rosactive.org/" TargetMode="External"/><Relationship Id="rId5" Type="http://schemas.openxmlformats.org/officeDocument/2006/relationships/hyperlink" Target="http://www.familyresource.ie/" TargetMode="External"/><Relationship Id="rId10" Type="http://schemas.openxmlformats.org/officeDocument/2006/relationships/hyperlink" Target="https://www.health.harvard.edu/staying-healthy/the-health-benefits-of-strong-relationships" TargetMode="External"/><Relationship Id="rId4" Type="http://schemas.openxmlformats.org/officeDocument/2006/relationships/hyperlink" Target="http://www.tidytowns.ie/" TargetMode="External"/><Relationship Id="rId9" Type="http://schemas.openxmlformats.org/officeDocument/2006/relationships/hyperlink" Target="https://www.nytimes.com/2017/06/12/well/live/having-friends-is-good-for-you.html" TargetMode="External"/></Relationships>
</file>

<file path=ppt/slides/_rels/slide1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20.xml"/><Relationship Id="rId1" Type="http://schemas.openxmlformats.org/officeDocument/2006/relationships/slideLayout" Target="../slideLayouts/slideLayout4.xml"/><Relationship Id="rId5" Type="http://schemas.openxmlformats.org/officeDocument/2006/relationships/slide" Target="slide23.xml"/><Relationship Id="rId4" Type="http://schemas.openxmlformats.org/officeDocument/2006/relationships/slide" Target="slide22.xml"/></Relationships>
</file>

<file path=ppt/slides/_rels/slide2.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image" Target="../media/image4.emf"/><Relationship Id="rId3" Type="http://schemas.openxmlformats.org/officeDocument/2006/relationships/slide" Target="slide5.xml"/><Relationship Id="rId7" Type="http://schemas.openxmlformats.org/officeDocument/2006/relationships/slide" Target="slide30.xml"/><Relationship Id="rId12" Type="http://schemas.openxmlformats.org/officeDocument/2006/relationships/slide" Target="slide56.xml"/><Relationship Id="rId2" Type="http://schemas.openxmlformats.org/officeDocument/2006/relationships/slide" Target="slide3.xml"/><Relationship Id="rId1" Type="http://schemas.openxmlformats.org/officeDocument/2006/relationships/slideLayout" Target="../slideLayouts/slideLayout1.xml"/><Relationship Id="rId6" Type="http://schemas.openxmlformats.org/officeDocument/2006/relationships/slide" Target="slide24.xml"/><Relationship Id="rId11" Type="http://schemas.openxmlformats.org/officeDocument/2006/relationships/slide" Target="slide52.xml"/><Relationship Id="rId5" Type="http://schemas.openxmlformats.org/officeDocument/2006/relationships/slide" Target="slide19.xml"/><Relationship Id="rId10" Type="http://schemas.openxmlformats.org/officeDocument/2006/relationships/slide" Target="slide47.xml"/><Relationship Id="rId4" Type="http://schemas.openxmlformats.org/officeDocument/2006/relationships/slide" Target="slide14.xml"/><Relationship Id="rId9" Type="http://schemas.openxmlformats.org/officeDocument/2006/relationships/slide" Target="slide43.xml"/></Relationships>
</file>

<file path=ppt/slides/_rels/slide20.xml.rels><?xml version="1.0" encoding="UTF-8" standalone="yes"?>
<Relationships xmlns="http://schemas.openxmlformats.org/package/2006/relationships"><Relationship Id="rId3" Type="http://schemas.openxmlformats.org/officeDocument/2006/relationships/hyperlink" Target="https://pubmed.ncbi.nlm.nih.gov/28803484/" TargetMode="External"/><Relationship Id="rId2" Type="http://schemas.openxmlformats.org/officeDocument/2006/relationships/hyperlink" Target="https://www.ncbi.nlm.nih.gov/pmc/articles/PMC1313421/"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slide" Target="slide25.xml"/><Relationship Id="rId1" Type="http://schemas.openxmlformats.org/officeDocument/2006/relationships/slideLayout" Target="../slideLayouts/slideLayout4.xml"/><Relationship Id="rId5" Type="http://schemas.openxmlformats.org/officeDocument/2006/relationships/slide" Target="slide29.xml"/><Relationship Id="rId4" Type="http://schemas.openxmlformats.org/officeDocument/2006/relationships/slide" Target="slide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examine.com/nutrition/awful-nutrition-myths/#summary3" TargetMode="External"/><Relationship Id="rId2" Type="http://schemas.openxmlformats.org/officeDocument/2006/relationships/hyperlink" Target="https://www.cdc.gov/foodsafety/rawmilk/raw-milk-questions-and-answers.html" TargetMode="External"/><Relationship Id="rId1" Type="http://schemas.openxmlformats.org/officeDocument/2006/relationships/slideLayout" Target="../slideLayouts/slideLayout3.xml"/><Relationship Id="rId4" Type="http://schemas.openxmlformats.org/officeDocument/2006/relationships/hyperlink" Target="https://www.healthline.com/nutrition/gluten-free"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examine.com/nutrition/awful-nutrition-myths/#summary3"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hyperlink" Target="https://www.facebook.com/FSAInNI/" TargetMode="External"/><Relationship Id="rId13" Type="http://schemas.openxmlformats.org/officeDocument/2006/relationships/hyperlink" Target="https://www.communityni.org/help/nutrition-and-dietetics-belfast" TargetMode="External"/><Relationship Id="rId18" Type="http://schemas.openxmlformats.org/officeDocument/2006/relationships/hyperlink" Target="https://www.safefood.net/healthy-eating?gclid=EAIaIQobChMI6tLqycaK8AIVie_tCh0KQQyTEAMYASAAEgKiPfD_BwE" TargetMode="External"/><Relationship Id="rId3" Type="http://schemas.openxmlformats.org/officeDocument/2006/relationships/hyperlink" Target="https://www.health-ni.gov.uk/publications/promoting-good-nutrition-strategy-and-guidance" TargetMode="External"/><Relationship Id="rId21" Type="http://schemas.openxmlformats.org/officeDocument/2006/relationships/hyperlink" Target="http://www.familysupportni.gov.uk/" TargetMode="External"/><Relationship Id="rId7" Type="http://schemas.openxmlformats.org/officeDocument/2006/relationships/hyperlink" Target="https://www.food.gov.uk/business-guidanceindustry-specific-advice/nutrition-in-northern-ireland" TargetMode="External"/><Relationship Id="rId12" Type="http://schemas.openxmlformats.org/officeDocument/2006/relationships/hyperlink" Target="http://www.northerntrust.hscni.net/services/nutrition-dietetic-services/" TargetMode="External"/><Relationship Id="rId17" Type="http://schemas.openxmlformats.org/officeDocument/2006/relationships/hyperlink" Target="https://www.nhs.uk/live-well/eat-well/healthy-eating-for-teens/" TargetMode="External"/><Relationship Id="rId2" Type="http://schemas.openxmlformats.org/officeDocument/2006/relationships/hyperlink" Target="https://www.foodirelanddirectory.com/directory/safefood/" TargetMode="External"/><Relationship Id="rId16" Type="http://schemas.openxmlformats.org/officeDocument/2006/relationships/hyperlink" Target="https://www.ageuk.org.uk/information-advice/health-wellbeing/healthy-eating/" TargetMode="External"/><Relationship Id="rId20" Type="http://schemas.openxmlformats.org/officeDocument/2006/relationships/hyperlink" Target="https://www.springsp.org/" TargetMode="External"/><Relationship Id="rId1" Type="http://schemas.openxmlformats.org/officeDocument/2006/relationships/slideLayout" Target="../slideLayouts/slideLayout3.xml"/><Relationship Id="rId6" Type="http://schemas.openxmlformats.org/officeDocument/2006/relationships/hyperlink" Target="https://www.facebook.com/safefood.net" TargetMode="External"/><Relationship Id="rId11" Type="http://schemas.openxmlformats.org/officeDocument/2006/relationships/hyperlink" Target="https://belfasttrust.hscni.net/service/nutrition-and-dietetics/" TargetMode="External"/><Relationship Id="rId5" Type="http://schemas.openxmlformats.org/officeDocument/2006/relationships/hyperlink" Target="https://www.buzzsprout.com/988342" TargetMode="External"/><Relationship Id="rId15" Type="http://schemas.openxmlformats.org/officeDocument/2006/relationships/hyperlink" Target="https://www.nienvironmentlink.org/cmsfiles/files/Publications/Food-in-NI.pdf" TargetMode="External"/><Relationship Id="rId23" Type="http://schemas.openxmlformats.org/officeDocument/2006/relationships/hyperlink" Target="https://www.groundwork.org.uk/services/health-and-wellbeing/" TargetMode="External"/><Relationship Id="rId10" Type="http://schemas.openxmlformats.org/officeDocument/2006/relationships/hyperlink" Target="https://www.socialprescribingnetwork.com/ireland" TargetMode="External"/><Relationship Id="rId19" Type="http://schemas.openxmlformats.org/officeDocument/2006/relationships/hyperlink" Target="https://www.facebook.com/CCCHUB/" TargetMode="External"/><Relationship Id="rId4" Type="http://schemas.openxmlformats.org/officeDocument/2006/relationships/hyperlink" Target="https://www.eani.org.uk/parents/school-meals/healthy-eating" TargetMode="External"/><Relationship Id="rId9" Type="http://schemas.openxmlformats.org/officeDocument/2006/relationships/hyperlink" Target="https://www.publichealth.hscni.net/publications/enjoy-healthy-eating-0" TargetMode="External"/><Relationship Id="rId14" Type="http://schemas.openxmlformats.org/officeDocument/2006/relationships/hyperlink" Target="https://www.makinglifebettertogether.com/active-belfast/active-belfast-nutrition/" TargetMode="External"/><Relationship Id="rId22" Type="http://schemas.openxmlformats.org/officeDocument/2006/relationships/hyperlink" Target="https://www.facebook.com/supportingfamilies/" TargetMode="Externa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1.xml"/><Relationship Id="rId1" Type="http://schemas.openxmlformats.org/officeDocument/2006/relationships/slideLayout" Target="../slideLayouts/slideLayout4.xml"/><Relationship Id="rId6" Type="http://schemas.openxmlformats.org/officeDocument/2006/relationships/slide" Target="slide36.xml"/><Relationship Id="rId5" Type="http://schemas.openxmlformats.org/officeDocument/2006/relationships/slide" Target="slide34.xml"/><Relationship Id="rId4" Type="http://schemas.openxmlformats.org/officeDocument/2006/relationships/slide" Target="slide33.xml"/></Relationships>
</file>

<file path=ppt/slides/_rels/slide31.xml.rels><?xml version="1.0" encoding="UTF-8" standalone="yes"?>
<Relationships xmlns="http://schemas.openxmlformats.org/package/2006/relationships"><Relationship Id="rId2" Type="http://schemas.openxmlformats.org/officeDocument/2006/relationships/hyperlink" Target="https://practiceindex.co.uk/gp/blog/improving-health-literacy-in-gp-practices/"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38.xml"/><Relationship Id="rId1" Type="http://schemas.openxmlformats.org/officeDocument/2006/relationships/slideLayout" Target="../slideLayouts/slideLayout4.xml"/><Relationship Id="rId4" Type="http://schemas.openxmlformats.org/officeDocument/2006/relationships/slide" Target="slide4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iepp.es/metodo-forte/"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slide" Target="slide44.xml"/><Relationship Id="rId1" Type="http://schemas.openxmlformats.org/officeDocument/2006/relationships/slideLayout" Target="../slideLayouts/slideLayout4.xml"/><Relationship Id="rId4" Type="http://schemas.openxmlformats.org/officeDocument/2006/relationships/slide" Target="slide4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s://www.sportireland.ie/keepwell" TargetMode="External"/><Relationship Id="rId2" Type="http://schemas.openxmlformats.org/officeDocument/2006/relationships/hyperlink" Target="https://www.mentalhealthireland.ie/five-ways-to-wellbeing/" TargetMode="Externa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openxmlformats.org/officeDocument/2006/relationships/hyperlink" Target="https://www.irishtimes.com/life-and-style/health-family/seven-everyday-ways-to-boost-your-mental-health-1.2930182" TargetMode="External"/><Relationship Id="rId3" Type="http://schemas.openxmlformats.org/officeDocument/2006/relationships/hyperlink" Target="https://www.singireland.ie/" TargetMode="External"/><Relationship Id="rId7" Type="http://schemas.openxmlformats.org/officeDocument/2006/relationships/hyperlink" Target="https://www.irishtimes.com/life-and-style/health-family/parenting/the-importance-of-relationships-and-belonging-1.3405948" TargetMode="External"/><Relationship Id="rId2" Type="http://schemas.openxmlformats.org/officeDocument/2006/relationships/hyperlink" Target="https://www.havinalaugh.com/" TargetMode="External"/><Relationship Id="rId1" Type="http://schemas.openxmlformats.org/officeDocument/2006/relationships/slideLayout" Target="../slideLayouts/slideLayout3.xml"/><Relationship Id="rId6" Type="http://schemas.openxmlformats.org/officeDocument/2006/relationships/hyperlink" Target="https://www.gov.ie/en/publication/c803e-managing-your-mood/" TargetMode="External"/><Relationship Id="rId5" Type="http://schemas.openxmlformats.org/officeDocument/2006/relationships/hyperlink" Target="https://www.volunteer.ie/" TargetMode="External"/><Relationship Id="rId4" Type="http://schemas.openxmlformats.org/officeDocument/2006/relationships/hyperlink" Target="http://cgireland.org/" TargetMode="External"/><Relationship Id="rId9"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8.xml"/><Relationship Id="rId1" Type="http://schemas.openxmlformats.org/officeDocument/2006/relationships/slideLayout" Target="../slideLayouts/slideLayout4.xml"/><Relationship Id="rId4" Type="http://schemas.openxmlformats.org/officeDocument/2006/relationships/slide" Target="slide51.xml"/></Relationships>
</file>

<file path=ppt/slides/_rels/slide48.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ipatientcare.com/blog/how-technology-is-helping-us-improve-our-health-everyday-everywhere/"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nesta.org.uk/blog/how-can-tech-help-us-manage-our-mental-health-and-where-is-more-work-needed/" TargetMode="External"/><Relationship Id="rId2" Type="http://schemas.openxmlformats.org/officeDocument/2006/relationships/hyperlink" Target="https://www.openaccessgovernment.org/how-can-technology-help-your-mental-health/88447/" TargetMode="External"/><Relationship Id="rId1" Type="http://schemas.openxmlformats.org/officeDocument/2006/relationships/slideLayout" Target="../slideLayouts/slideLayout3.xml"/><Relationship Id="rId6" Type="http://schemas.openxmlformats.org/officeDocument/2006/relationships/hyperlink" Target="https://timesofindia.indiatimes.com/life-style/health-fitness/de-stress/here-is-how-social-media-can-be-dangerous-for-your-mental-health/articleshow/68044664.cms" TargetMode="External"/><Relationship Id="rId5" Type="http://schemas.openxmlformats.org/officeDocument/2006/relationships/hyperlink" Target="https://www.mentalfloss.com/article/505508/6-ways-technology-can-help-mental-health-disorders" TargetMode="External"/><Relationship Id="rId4" Type="http://schemas.openxmlformats.org/officeDocument/2006/relationships/hyperlink" Target="https://patient.info/news-and-features/how-can-technology-help-us-manage-health-conditions"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6.xml"/><Relationship Id="rId1" Type="http://schemas.openxmlformats.org/officeDocument/2006/relationships/slideLayout" Target="../slideLayouts/slideLayout4.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0.xml.rels><?xml version="1.0" encoding="UTF-8" standalone="yes"?>
<Relationships xmlns="http://schemas.openxmlformats.org/package/2006/relationships"><Relationship Id="rId3" Type="http://schemas.openxmlformats.org/officeDocument/2006/relationships/hyperlink" Target="https://www.healthworkscollective.com/7-beneficial-ways-technology-can-impact-your-fitness/" TargetMode="External"/><Relationship Id="rId2" Type="http://schemas.openxmlformats.org/officeDocument/2006/relationships/hyperlink" Target="https://www.mynewsdesk.com/motosumo/pressreleases/danish-fitness-start-up-revolutionises-the-fitness-industry-2830958" TargetMode="External"/><Relationship Id="rId1" Type="http://schemas.openxmlformats.org/officeDocument/2006/relationships/slideLayout" Target="../slideLayouts/slideLayout3.xml"/><Relationship Id="rId5" Type="http://schemas.openxmlformats.org/officeDocument/2006/relationships/hyperlink" Target="https://mrsmindfulness.com/mindfulness-technology-you-7-strategies-to-maintain-mindfulness-in-the-modern-world/" TargetMode="External"/><Relationship Id="rId4" Type="http://schemas.openxmlformats.org/officeDocument/2006/relationships/hyperlink" Target="https://www.healthtechzone.com/topics/healthcare/articles/2021/02/19/448068-5-ways-technology-has-improved-our-quality-life.ht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www.forbes.com/sites/leebelltech/2018/03/26/the-best-health-tech-2017/" TargetMode="External"/><Relationship Id="rId1" Type="http://schemas.openxmlformats.org/officeDocument/2006/relationships/slideLayout" Target="../slideLayouts/slideLayout3.xml"/><Relationship Id="rId6" Type="http://schemas.openxmlformats.org/officeDocument/2006/relationships/hyperlink" Target="https://abilitynet.org.uk/news-blogs/five-ways-technology-can-help-you-improve-your-mental-health" TargetMode="External"/><Relationship Id="rId5" Type="http://schemas.openxmlformats.org/officeDocument/2006/relationships/hyperlink" Target="https://awesomelytechie.com/6-ways-technology-improve-health/" TargetMode="External"/><Relationship Id="rId4" Type="http://schemas.openxmlformats.org/officeDocument/2006/relationships/hyperlink" Target="https://ipatientcare.com/blog/how-technology-is-helping-us-improve-our-health-everyday-everywhere/"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8" Type="http://schemas.openxmlformats.org/officeDocument/2006/relationships/hyperlink" Target="https://www.facebook.com/ArtceteraStudio/" TargetMode="External"/><Relationship Id="rId13" Type="http://schemas.openxmlformats.org/officeDocument/2006/relationships/hyperlink" Target="https://www.adventurevolunteer.org/" TargetMode="External"/><Relationship Id="rId18" Type="http://schemas.openxmlformats.org/officeDocument/2006/relationships/image" Target="../media/image9.png"/><Relationship Id="rId3" Type="http://schemas.openxmlformats.org/officeDocument/2006/relationships/hyperlink" Target="https://www.teatroespanol.es/" TargetMode="External"/><Relationship Id="rId7" Type="http://schemas.openxmlformats.org/officeDocument/2006/relationships/hyperlink" Target="https://www.artistasdelatierra.com/" TargetMode="External"/><Relationship Id="rId12" Type="http://schemas.openxmlformats.org/officeDocument/2006/relationships/hyperlink" Target="https://www.hacesfalta.org/oportunidades/?sw=v" TargetMode="External"/><Relationship Id="rId17" Type="http://schemas.openxmlformats.org/officeDocument/2006/relationships/image" Target="../media/image8.png"/><Relationship Id="rId2" Type="http://schemas.openxmlformats.org/officeDocument/2006/relationships/image" Target="../media/image7.jpeg"/><Relationship Id="rId16" Type="http://schemas.openxmlformats.org/officeDocument/2006/relationships/hyperlink" Target="https://somosvegasomostierra.org/" TargetMode="External"/><Relationship Id="rId1" Type="http://schemas.openxmlformats.org/officeDocument/2006/relationships/slideLayout" Target="../slideLayouts/slideLayout3.xml"/><Relationship Id="rId6" Type="http://schemas.openxmlformats.org/officeDocument/2006/relationships/hyperlink" Target="https://primeracto.com/" TargetMode="External"/><Relationship Id="rId11" Type="http://schemas.openxmlformats.org/officeDocument/2006/relationships/hyperlink" Target="https://www.planinfantil.es/cuentacuentos-online/" TargetMode="External"/><Relationship Id="rId5" Type="http://schemas.openxmlformats.org/officeDocument/2006/relationships/hyperlink" Target="https://www.juntadeandalucia.es/cultura/redportales/cdaea/catalogos#navbar" TargetMode="External"/><Relationship Id="rId15" Type="http://schemas.openxmlformats.org/officeDocument/2006/relationships/hyperlink" Target="https://aehjst.org/" TargetMode="External"/><Relationship Id="rId10" Type="http://schemas.openxmlformats.org/officeDocument/2006/relationships/hyperlink" Target="http://www.belfastzoo.co.uk/" TargetMode="External"/><Relationship Id="rId19" Type="http://schemas.openxmlformats.org/officeDocument/2006/relationships/image" Target="../media/image10.png"/><Relationship Id="rId4" Type="http://schemas.openxmlformats.org/officeDocument/2006/relationships/hyperlink" Target="https://www.redescena.net/home/index.php" TargetMode="External"/><Relationship Id="rId9" Type="http://schemas.openxmlformats.org/officeDocument/2006/relationships/hyperlink" Target="https://www.facebook.com/BCGCBelfast" TargetMode="External"/><Relationship Id="rId14" Type="http://schemas.openxmlformats.org/officeDocument/2006/relationships/hyperlink" Target="https://rjb.csic.es/agenda/"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nicva.org/organisation/sense-ni" TargetMode="External"/><Relationship Id="rId13" Type="http://schemas.openxmlformats.org/officeDocument/2006/relationships/hyperlink" Target="http://www.chrysallis.org.es/" TargetMode="External"/><Relationship Id="rId18" Type="http://schemas.openxmlformats.org/officeDocument/2006/relationships/hyperlink" Target="http://www.fundacionpedrozerolo.net/" TargetMode="External"/><Relationship Id="rId3" Type="http://schemas.openxmlformats.org/officeDocument/2006/relationships/hyperlink" Target="https://unaf.org/" TargetMode="External"/><Relationship Id="rId21" Type="http://schemas.openxmlformats.org/officeDocument/2006/relationships/hyperlink" Target="http://www.fuenlaentiende.org/" TargetMode="External"/><Relationship Id="rId7" Type="http://schemas.openxmlformats.org/officeDocument/2006/relationships/hyperlink" Target="https://faciam.org/" TargetMode="External"/><Relationship Id="rId12" Type="http://schemas.openxmlformats.org/officeDocument/2006/relationships/hyperlink" Target="http://www.arcopoli.org/" TargetMode="External"/><Relationship Id="rId17" Type="http://schemas.openxmlformats.org/officeDocument/2006/relationships/hyperlink" Target="http://www.felgtb.org/" TargetMode="External"/><Relationship Id="rId25" Type="http://schemas.openxmlformats.org/officeDocument/2006/relationships/hyperlink" Target="https://amigosmira.es/" TargetMode="External"/><Relationship Id="rId2" Type="http://schemas.openxmlformats.org/officeDocument/2006/relationships/hyperlink" Target="https://www.imserso.es/imserso_01/index.htm" TargetMode="External"/><Relationship Id="rId16" Type="http://schemas.openxmlformats.org/officeDocument/2006/relationships/hyperlink" Target="http://www.deporteydiversidad.org/" TargetMode="External"/><Relationship Id="rId20" Type="http://schemas.openxmlformats.org/officeDocument/2006/relationships/hyperlink" Target="http://www.gitanasfeministas.org/" TargetMode="External"/><Relationship Id="rId1" Type="http://schemas.openxmlformats.org/officeDocument/2006/relationships/slideLayout" Target="../slideLayouts/slideLayout3.xml"/><Relationship Id="rId6" Type="http://schemas.openxmlformats.org/officeDocument/2006/relationships/hyperlink" Target="https://www.fundacionmapfre.org/conocenos/quienes-somos/accion-social/" TargetMode="External"/><Relationship Id="rId11" Type="http://schemas.openxmlformats.org/officeDocument/2006/relationships/hyperlink" Target="https://www.cermi.es/es/cermi/organizaciones/adheridos/apoyo?width=600&amp;height=600" TargetMode="External"/><Relationship Id="rId24" Type="http://schemas.openxmlformats.org/officeDocument/2006/relationships/hyperlink" Target="https://ongrescate.org/" TargetMode="External"/><Relationship Id="rId5" Type="http://schemas.openxmlformats.org/officeDocument/2006/relationships/hyperlink" Target="https://www.accem.es/" TargetMode="External"/><Relationship Id="rId15" Type="http://schemas.openxmlformats.org/officeDocument/2006/relationships/hyperlink" Target="http://www.crismhom.com/" TargetMode="External"/><Relationship Id="rId23" Type="http://schemas.openxmlformats.org/officeDocument/2006/relationships/hyperlink" Target="https://www.bcn.cat/barcelonainclusiva/es/fitxa_fundacio_acsar_10.html/" TargetMode="External"/><Relationship Id="rId10" Type="http://schemas.openxmlformats.org/officeDocument/2006/relationships/hyperlink" Target="https://www.anar.org/" TargetMode="External"/><Relationship Id="rId19" Type="http://schemas.openxmlformats.org/officeDocument/2006/relationships/hyperlink" Target="http://www.galehi.org/" TargetMode="External"/><Relationship Id="rId4" Type="http://schemas.openxmlformats.org/officeDocument/2006/relationships/hyperlink" Target="https://www.eapn.es/" TargetMode="External"/><Relationship Id="rId9" Type="http://schemas.openxmlformats.org/officeDocument/2006/relationships/hyperlink" Target="https://ayudaenaccion.org/" TargetMode="External"/><Relationship Id="rId14" Type="http://schemas.openxmlformats.org/officeDocument/2006/relationships/hyperlink" Target="http://www.cogam.es/" TargetMode="External"/><Relationship Id="rId22" Type="http://schemas.openxmlformats.org/officeDocument/2006/relationships/hyperlink" Target="https://redacoge.org/"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nutrition.org.uk/nutritioninthenews/headlines.htm" TargetMode="External"/><Relationship Id="rId13" Type="http://schemas.openxmlformats.org/officeDocument/2006/relationships/hyperlink" Target="https://www.mayoclinic.org/es-es/healthy-lifestyle/nutrition-and-healthy-eating/in-depth/vegetarian-diet/art-20046446" TargetMode="External"/><Relationship Id="rId18" Type="http://schemas.openxmlformats.org/officeDocument/2006/relationships/hyperlink" Target="https://www.better.org.uk/leisure-centre/belfast/girdwood" TargetMode="External"/><Relationship Id="rId3" Type="http://schemas.openxmlformats.org/officeDocument/2006/relationships/hyperlink" Target="https://www.directoalpaladar.com/recetario/101-recetas-sanas-para-para-tener-menu-saludable-lunes-a-domingo" TargetMode="External"/><Relationship Id="rId7" Type="http://schemas.openxmlformats.org/officeDocument/2006/relationships/hyperlink" Target="https://quierocuidarme.dkv.es/alimentacion/lista-de-la-compra-saludable" TargetMode="External"/><Relationship Id="rId12" Type="http://schemas.openxmlformats.org/officeDocument/2006/relationships/hyperlink" Target="https://www.safefood.net/how-to/avoid-food-waste" TargetMode="External"/><Relationship Id="rId17" Type="http://schemas.openxmlformats.org/officeDocument/2006/relationships/hyperlink" Target="https://www.parkrun.org.uk/waterworks/" TargetMode="External"/><Relationship Id="rId2" Type="http://schemas.openxmlformats.org/officeDocument/2006/relationships/hyperlink" Target="http://www.aeal.es/alimentacion-y-nutricion/3-alimentacion-saludable/" TargetMode="External"/><Relationship Id="rId16" Type="http://schemas.openxmlformats.org/officeDocument/2006/relationships/hyperlink" Target="https://www.facebook.com/Wispani/" TargetMode="External"/><Relationship Id="rId20" Type="http://schemas.openxmlformats.org/officeDocument/2006/relationships/hyperlink" Target="https://www.belfastactivitycentre.com/" TargetMode="External"/><Relationship Id="rId1" Type="http://schemas.openxmlformats.org/officeDocument/2006/relationships/slideLayout" Target="../slideLayouts/slideLayout3.xml"/><Relationship Id="rId6" Type="http://schemas.openxmlformats.org/officeDocument/2006/relationships/hyperlink" Target="https://www.nutrition.org.uk/healthyliving/helpingyoueatwell/7-day-meal-plan.html?__cf_chl_jschl_tk__=a210e39fc5a14d7614d939ccaaa26e30fb6386d3-1601399883-0-AXZ7pmKOwAsKXdU63w" TargetMode="External"/><Relationship Id="rId11" Type="http://schemas.openxmlformats.org/officeDocument/2006/relationships/hyperlink" Target="https://www.alimentacionsaludable.es/" TargetMode="External"/><Relationship Id="rId5" Type="http://schemas.openxmlformats.org/officeDocument/2006/relationships/hyperlink" Target="https://quescrem.es/las-6-habilidades-del-cocinero-perfecto/" TargetMode="External"/><Relationship Id="rId15" Type="http://schemas.openxmlformats.org/officeDocument/2006/relationships/hyperlink" Target="https://acsa.gencat.cat/es/detall/article/Prepara-las-frutas-y-las-verduras-con-seguridad" TargetMode="External"/><Relationship Id="rId10" Type="http://schemas.openxmlformats.org/officeDocument/2006/relationships/hyperlink" Target="https://prandcom.com/es/cooking-skills/182-cooking-meat-to-safety-and-tenderness-a-guide.html" TargetMode="External"/><Relationship Id="rId19" Type="http://schemas.openxmlformats.org/officeDocument/2006/relationships/hyperlink" Target="https://www.better.org.uk/leisure-centre/belfast/grove-wellbeing-centre" TargetMode="External"/><Relationship Id="rId4" Type="http://schemas.openxmlformats.org/officeDocument/2006/relationships/hyperlink" Target="https://www.aesan.gob.es/AECOSAN/web/subhomes/seguridad_alimentaria/aecosan_seguridad_alimentaria.htm" TargetMode="External"/><Relationship Id="rId9" Type="http://schemas.openxmlformats.org/officeDocument/2006/relationships/hyperlink" Target="https://www.directoalpaladar.com/directo-al-paladar/11-recetas-por-menos-de-cinco-euros" TargetMode="External"/><Relationship Id="rId14" Type="http://schemas.openxmlformats.org/officeDocument/2006/relationships/hyperlink" Target="https://www.bbc.com/mundo/noticias-38183563" TargetMode="External"/></Relationships>
</file>

<file path=ppt/slides/_rels/slide56.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slide" Target="slide57.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culture-sante-aquitaine.com/regarder-autrement-les-cooperations-entre-culture-et-sante/" TargetMode="External"/><Relationship Id="rId2" Type="http://schemas.openxmlformats.org/officeDocument/2006/relationships/hyperlink" Target="https://fr.calameo.com/read/0050546423b9320c40b03" TargetMode="Externa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hyperlink" Target="https://fr.calameo.com/read/005054642b201029b446e?authid=tRnGOueOYcgr&amp;page=1"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F55D4D27-619B-2945-AA81-A4D83C09D1DC}"/>
              </a:ext>
            </a:extLst>
          </p:cNvPr>
          <p:cNvSpPr/>
          <p:nvPr/>
        </p:nvSpPr>
        <p:spPr>
          <a:xfrm>
            <a:off x="7404" y="9853033"/>
            <a:ext cx="7559675" cy="83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E29F62ED-614E-2B49-B63B-27168D9E6823}"/>
              </a:ext>
            </a:extLst>
          </p:cNvPr>
          <p:cNvSpPr/>
          <p:nvPr/>
        </p:nvSpPr>
        <p:spPr>
          <a:xfrm>
            <a:off x="-5849" y="0"/>
            <a:ext cx="7559675" cy="9853033"/>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B73A115-30D9-9142-946F-99D017F311B5}"/>
              </a:ext>
            </a:extLst>
          </p:cNvPr>
          <p:cNvSpPr/>
          <p:nvPr/>
        </p:nvSpPr>
        <p:spPr>
          <a:xfrm>
            <a:off x="-19669" y="8137717"/>
            <a:ext cx="7559675" cy="6168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a:extLst>
              <a:ext uri="{FF2B5EF4-FFF2-40B4-BE49-F238E27FC236}">
                <a16:creationId xmlns:a16="http://schemas.microsoft.com/office/drawing/2014/main" id="{98153400-C071-2546-8765-7E5BD33772B7}"/>
              </a:ext>
            </a:extLst>
          </p:cNvPr>
          <p:cNvSpPr/>
          <p:nvPr/>
        </p:nvSpPr>
        <p:spPr>
          <a:xfrm>
            <a:off x="-126429" y="8117473"/>
            <a:ext cx="7586748" cy="323165"/>
          </a:xfrm>
          <a:prstGeom prst="rect">
            <a:avLst/>
          </a:prstGeom>
          <a:noFill/>
        </p:spPr>
        <p:txBody>
          <a:bodyPr wrap="square" anchor="ctr">
            <a:spAutoFit/>
          </a:bodyPr>
          <a:lstStyle/>
          <a:p>
            <a:pPr algn="ctr"/>
            <a:r>
              <a:rPr lang="es-ES" sz="1500" dirty="0">
                <a:solidFill>
                  <a:srgbClr val="221F1F"/>
                </a:solidFill>
                <a:latin typeface="Calibri" panose="020F0502020204030204" pitchFamily="34" charset="0"/>
              </a:rPr>
              <a:t>LA GUÍA DE CAPACITACIÓN SANITARIA                PARA ADULTOS </a:t>
            </a:r>
          </a:p>
        </p:txBody>
      </p:sp>
      <p:pic>
        <p:nvPicPr>
          <p:cNvPr id="195" name="Picture 194" descr="Text, logo&#10;&#10;Description automatically generated">
            <a:extLst>
              <a:ext uri="{FF2B5EF4-FFF2-40B4-BE49-F238E27FC236}">
                <a16:creationId xmlns:a16="http://schemas.microsoft.com/office/drawing/2014/main" id="{C8157772-FD26-1A46-AC46-2EC08EF8331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012912" y="7639762"/>
            <a:ext cx="3054087" cy="1877070"/>
          </a:xfrm>
          <a:prstGeom prst="rect">
            <a:avLst/>
          </a:prstGeom>
        </p:spPr>
      </p:pic>
      <p:grpSp>
        <p:nvGrpSpPr>
          <p:cNvPr id="196" name="Group 195">
            <a:extLst>
              <a:ext uri="{FF2B5EF4-FFF2-40B4-BE49-F238E27FC236}">
                <a16:creationId xmlns:a16="http://schemas.microsoft.com/office/drawing/2014/main" id="{23B55ED1-066D-AD49-956F-E28167B39426}"/>
              </a:ext>
            </a:extLst>
          </p:cNvPr>
          <p:cNvGrpSpPr/>
          <p:nvPr/>
        </p:nvGrpSpPr>
        <p:grpSpPr>
          <a:xfrm>
            <a:off x="3178439" y="10028962"/>
            <a:ext cx="1437765" cy="456750"/>
            <a:chOff x="5423331" y="9058898"/>
            <a:chExt cx="2158773" cy="685800"/>
          </a:xfrm>
        </p:grpSpPr>
        <p:sp>
          <p:nvSpPr>
            <p:cNvPr id="197" name="Rectangle 196">
              <a:extLst>
                <a:ext uri="{FF2B5EF4-FFF2-40B4-BE49-F238E27FC236}">
                  <a16:creationId xmlns:a16="http://schemas.microsoft.com/office/drawing/2014/main" id="{B05CD8ED-DA69-A049-AF2D-BB59D84F35D7}"/>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8" name="Picture 197">
              <a:extLst>
                <a:ext uri="{FF2B5EF4-FFF2-40B4-BE49-F238E27FC236}">
                  <a16:creationId xmlns:a16="http://schemas.microsoft.com/office/drawing/2014/main" id="{B8EB1B99-8955-C443-B8C9-ED9C7AB3FCF7}"/>
                </a:ext>
              </a:extLst>
            </p:cNvPr>
            <p:cNvPicPr/>
            <p:nvPr userDrawn="1"/>
          </p:nvPicPr>
          <p:blipFill rotWithShape="1">
            <a:blip r:embed="rId3" cstate="print">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pic>
        <p:nvPicPr>
          <p:cNvPr id="3" name="Picture 2">
            <a:extLst>
              <a:ext uri="{FF2B5EF4-FFF2-40B4-BE49-F238E27FC236}">
                <a16:creationId xmlns:a16="http://schemas.microsoft.com/office/drawing/2014/main" id="{BB9E47AD-DB07-4FA3-AFF3-F54F94B8D0FC}"/>
              </a:ext>
            </a:extLst>
          </p:cNvPr>
          <p:cNvPicPr>
            <a:picLocks noChangeAspect="1"/>
          </p:cNvPicPr>
          <p:nvPr/>
        </p:nvPicPr>
        <p:blipFill>
          <a:blip r:embed="rId4" cstate="print">
            <a:extLst>
              <a:ext uri="{28A0092B-C50C-407E-A947-70E740481C1C}">
                <a14:useLocalDpi xmlns:a14="http://schemas.microsoft.com/office/drawing/2010/main"/>
              </a:ext>
              <a:ext uri="{837473B0-CC2E-450A-ABE3-18F120FF3D39}">
                <a1611:picAttrSrcUrl xmlns:a1611="http://schemas.microsoft.com/office/drawing/2016/11/main" r:id="rId5"/>
              </a:ext>
            </a:extLst>
          </a:blip>
          <a:srcRect/>
          <a:stretch/>
        </p:blipFill>
        <p:spPr>
          <a:xfrm>
            <a:off x="6629721" y="210245"/>
            <a:ext cx="825138" cy="527745"/>
          </a:xfrm>
          <a:prstGeom prst="rect">
            <a:avLst/>
          </a:prstGeom>
        </p:spPr>
      </p:pic>
      <p:sp>
        <p:nvSpPr>
          <p:cNvPr id="4" name="TextBox 3">
            <a:extLst>
              <a:ext uri="{FF2B5EF4-FFF2-40B4-BE49-F238E27FC236}">
                <a16:creationId xmlns:a16="http://schemas.microsoft.com/office/drawing/2014/main" id="{0F5A07BC-68C3-4790-B7FC-4784BEBA79F8}"/>
              </a:ext>
            </a:extLst>
          </p:cNvPr>
          <p:cNvSpPr txBox="1"/>
          <p:nvPr/>
        </p:nvSpPr>
        <p:spPr>
          <a:xfrm>
            <a:off x="6206455" y="721351"/>
            <a:ext cx="1285928" cy="261610"/>
          </a:xfrm>
          <a:prstGeom prst="rect">
            <a:avLst/>
          </a:prstGeom>
          <a:noFill/>
        </p:spPr>
        <p:txBody>
          <a:bodyPr wrap="square" rtlCol="0">
            <a:spAutoFit/>
          </a:bodyPr>
          <a:lstStyle/>
          <a:p>
            <a:pPr algn="r"/>
            <a:r>
              <a:rPr lang="en-IE" sz="1100" dirty="0"/>
              <a:t>ES</a:t>
            </a:r>
          </a:p>
        </p:txBody>
      </p:sp>
      <p:grpSp>
        <p:nvGrpSpPr>
          <p:cNvPr id="42" name="Group 41">
            <a:extLst>
              <a:ext uri="{FF2B5EF4-FFF2-40B4-BE49-F238E27FC236}">
                <a16:creationId xmlns:a16="http://schemas.microsoft.com/office/drawing/2014/main" id="{32DA675A-79E6-90E0-F28D-3935CF0A5BAB}"/>
              </a:ext>
            </a:extLst>
          </p:cNvPr>
          <p:cNvGrpSpPr/>
          <p:nvPr/>
        </p:nvGrpSpPr>
        <p:grpSpPr>
          <a:xfrm>
            <a:off x="258241" y="1383079"/>
            <a:ext cx="7278160" cy="5877220"/>
            <a:chOff x="1106010" y="3292990"/>
            <a:chExt cx="5421611" cy="4378030"/>
          </a:xfrm>
        </p:grpSpPr>
        <p:sp>
          <p:nvSpPr>
            <p:cNvPr id="43" name="Freeform 129">
              <a:extLst>
                <a:ext uri="{FF2B5EF4-FFF2-40B4-BE49-F238E27FC236}">
                  <a16:creationId xmlns:a16="http://schemas.microsoft.com/office/drawing/2014/main" id="{6B35EA8B-6DAB-2DB7-6DFD-24129B7C6ED8}"/>
                </a:ext>
              </a:extLst>
            </p:cNvPr>
            <p:cNvSpPr/>
            <p:nvPr/>
          </p:nvSpPr>
          <p:spPr>
            <a:xfrm>
              <a:off x="1605545" y="4450181"/>
              <a:ext cx="4383804" cy="1787510"/>
            </a:xfrm>
            <a:custGeom>
              <a:avLst/>
              <a:gdLst>
                <a:gd name="connsiteX0" fmla="*/ 3721237 w 4383804"/>
                <a:gd name="connsiteY0" fmla="*/ 1061328 h 1787510"/>
                <a:gd name="connsiteX1" fmla="*/ 3696486 w 4383804"/>
                <a:gd name="connsiteY1" fmla="*/ 1112722 h 1787510"/>
                <a:gd name="connsiteX2" fmla="*/ 4138198 w 4383804"/>
                <a:gd name="connsiteY2" fmla="*/ 1787510 h 1787510"/>
                <a:gd name="connsiteX3" fmla="*/ 2732144 w 4383804"/>
                <a:gd name="connsiteY3" fmla="*/ 1261194 h 1787510"/>
                <a:gd name="connsiteX4" fmla="*/ 1312762 w 4383804"/>
                <a:gd name="connsiteY4" fmla="*/ 1348755 h 1787510"/>
                <a:gd name="connsiteX5" fmla="*/ 814883 w 4383804"/>
                <a:gd name="connsiteY5" fmla="*/ 1640941 h 1787510"/>
                <a:gd name="connsiteX6" fmla="*/ 857722 w 4383804"/>
                <a:gd name="connsiteY6" fmla="*/ 971864 h 1787510"/>
                <a:gd name="connsiteX7" fmla="*/ 831067 w 4383804"/>
                <a:gd name="connsiteY7" fmla="*/ 932842 h 1787510"/>
                <a:gd name="connsiteX8" fmla="*/ 0 w 4383804"/>
                <a:gd name="connsiteY8" fmla="*/ 660643 h 1787510"/>
                <a:gd name="connsiteX9" fmla="*/ 117092 w 4383804"/>
                <a:gd name="connsiteY9" fmla="*/ 571179 h 1787510"/>
                <a:gd name="connsiteX10" fmla="*/ 521678 w 4383804"/>
                <a:gd name="connsiteY10" fmla="*/ 330387 h 1787510"/>
                <a:gd name="connsiteX11" fmla="*/ 996709 w 4383804"/>
                <a:gd name="connsiteY11" fmla="*/ 178108 h 1787510"/>
                <a:gd name="connsiteX12" fmla="*/ 2021977 w 4383804"/>
                <a:gd name="connsiteY12" fmla="*/ 5842 h 1787510"/>
                <a:gd name="connsiteX13" fmla="*/ 3770739 w 4383804"/>
                <a:gd name="connsiteY13" fmla="*/ 385588 h 1787510"/>
                <a:gd name="connsiteX14" fmla="*/ 4383805 w 4383804"/>
                <a:gd name="connsiteY14" fmla="*/ 940456 h 1787510"/>
                <a:gd name="connsiteX15" fmla="*/ 3721237 w 4383804"/>
                <a:gd name="connsiteY15" fmla="*/ 1061328 h 1787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383804" h="1787510">
                  <a:moveTo>
                    <a:pt x="3721237" y="1061328"/>
                  </a:moveTo>
                  <a:cubicBezTo>
                    <a:pt x="3694582" y="1066087"/>
                    <a:pt x="3684110" y="1093687"/>
                    <a:pt x="3696486" y="1112722"/>
                  </a:cubicBezTo>
                  <a:cubicBezTo>
                    <a:pt x="3844040" y="1337334"/>
                    <a:pt x="3991595" y="1562898"/>
                    <a:pt x="4138198" y="1787510"/>
                  </a:cubicBezTo>
                  <a:cubicBezTo>
                    <a:pt x="3695534" y="1566705"/>
                    <a:pt x="3234782" y="1360176"/>
                    <a:pt x="2732144" y="1261194"/>
                  </a:cubicBezTo>
                  <a:cubicBezTo>
                    <a:pt x="2261872" y="1168875"/>
                    <a:pt x="1759234" y="1183151"/>
                    <a:pt x="1312762" y="1348755"/>
                  </a:cubicBezTo>
                  <a:cubicBezTo>
                    <a:pt x="1126176" y="1418233"/>
                    <a:pt x="955774" y="1517214"/>
                    <a:pt x="814883" y="1640941"/>
                  </a:cubicBezTo>
                  <a:cubicBezTo>
                    <a:pt x="829163" y="1417281"/>
                    <a:pt x="843442" y="1194572"/>
                    <a:pt x="857722" y="971864"/>
                  </a:cubicBezTo>
                  <a:cubicBezTo>
                    <a:pt x="858674" y="956636"/>
                    <a:pt x="847250" y="940456"/>
                    <a:pt x="831067" y="932842"/>
                  </a:cubicBezTo>
                  <a:cubicBezTo>
                    <a:pt x="572132" y="808163"/>
                    <a:pt x="290350" y="715844"/>
                    <a:pt x="0" y="660643"/>
                  </a:cubicBezTo>
                  <a:cubicBezTo>
                    <a:pt x="38079" y="668257"/>
                    <a:pt x="94245" y="592117"/>
                    <a:pt x="117092" y="571179"/>
                  </a:cubicBezTo>
                  <a:cubicBezTo>
                    <a:pt x="230376" y="472197"/>
                    <a:pt x="372219" y="386540"/>
                    <a:pt x="521678" y="330387"/>
                  </a:cubicBezTo>
                  <a:cubicBezTo>
                    <a:pt x="675896" y="271379"/>
                    <a:pt x="835826" y="221888"/>
                    <a:pt x="996709" y="178108"/>
                  </a:cubicBezTo>
                  <a:cubicBezTo>
                    <a:pt x="1328945" y="86740"/>
                    <a:pt x="1673557" y="24877"/>
                    <a:pt x="2021977" y="5842"/>
                  </a:cubicBezTo>
                  <a:cubicBezTo>
                    <a:pt x="2637899" y="-28421"/>
                    <a:pt x="3258581" y="86740"/>
                    <a:pt x="3770739" y="385588"/>
                  </a:cubicBezTo>
                  <a:cubicBezTo>
                    <a:pt x="4019202" y="531206"/>
                    <a:pt x="4232443" y="719651"/>
                    <a:pt x="4383805" y="940456"/>
                  </a:cubicBezTo>
                  <a:cubicBezTo>
                    <a:pt x="4162949" y="980429"/>
                    <a:pt x="3942093" y="1021355"/>
                    <a:pt x="3721237" y="1061328"/>
                  </a:cubicBezTo>
                  <a:close/>
                </a:path>
              </a:pathLst>
            </a:custGeom>
            <a:solidFill>
              <a:srgbClr val="FFFFFF"/>
            </a:solidFill>
            <a:ln w="9509" cap="flat">
              <a:noFill/>
              <a:prstDash val="solid"/>
              <a:miter/>
            </a:ln>
          </p:spPr>
          <p:txBody>
            <a:bodyPr rtlCol="0" anchor="ctr"/>
            <a:lstStyle/>
            <a:p>
              <a:endParaRPr lang="en-US"/>
            </a:p>
          </p:txBody>
        </p:sp>
        <p:sp>
          <p:nvSpPr>
            <p:cNvPr id="44" name="Freeform 130">
              <a:extLst>
                <a:ext uri="{FF2B5EF4-FFF2-40B4-BE49-F238E27FC236}">
                  <a16:creationId xmlns:a16="http://schemas.microsoft.com/office/drawing/2014/main" id="{4812E64F-34F8-4D01-B509-3C21E097B876}"/>
                </a:ext>
              </a:extLst>
            </p:cNvPr>
            <p:cNvSpPr/>
            <p:nvPr/>
          </p:nvSpPr>
          <p:spPr>
            <a:xfrm>
              <a:off x="4890695" y="6130011"/>
              <a:ext cx="253308" cy="251394"/>
            </a:xfrm>
            <a:custGeom>
              <a:avLst/>
              <a:gdLst>
                <a:gd name="connsiteX0" fmla="*/ 249501 w 253308"/>
                <a:gd name="connsiteY0" fmla="*/ 32493 h 251394"/>
                <a:gd name="connsiteX1" fmla="*/ 250453 w 253308"/>
                <a:gd name="connsiteY1" fmla="*/ 34396 h 251394"/>
                <a:gd name="connsiteX2" fmla="*/ 253309 w 253308"/>
                <a:gd name="connsiteY2" fmla="*/ 61045 h 251394"/>
                <a:gd name="connsiteX3" fmla="*/ 239981 w 253308"/>
                <a:gd name="connsiteY3" fmla="*/ 127667 h 251394"/>
                <a:gd name="connsiteX4" fmla="*/ 219990 w 253308"/>
                <a:gd name="connsiteY4" fmla="*/ 194289 h 251394"/>
                <a:gd name="connsiteX5" fmla="*/ 214278 w 253308"/>
                <a:gd name="connsiteY5" fmla="*/ 225697 h 251394"/>
                <a:gd name="connsiteX6" fmla="*/ 217134 w 253308"/>
                <a:gd name="connsiteY6" fmla="*/ 251394 h 251394"/>
                <a:gd name="connsiteX7" fmla="*/ 168584 w 253308"/>
                <a:gd name="connsiteY7" fmla="*/ 227600 h 251394"/>
                <a:gd name="connsiteX8" fmla="*/ 109562 w 253308"/>
                <a:gd name="connsiteY8" fmla="*/ 183820 h 251394"/>
                <a:gd name="connsiteX9" fmla="*/ 29597 w 253308"/>
                <a:gd name="connsiteY9" fmla="*/ 98163 h 251394"/>
                <a:gd name="connsiteX10" fmla="*/ 1990 w 253308"/>
                <a:gd name="connsiteY10" fmla="*/ 45817 h 251394"/>
                <a:gd name="connsiteX11" fmla="*/ 1038 w 253308"/>
                <a:gd name="connsiteY11" fmla="*/ 20120 h 251394"/>
                <a:gd name="connsiteX12" fmla="*/ 10557 w 253308"/>
                <a:gd name="connsiteY12" fmla="*/ 7747 h 251394"/>
                <a:gd name="connsiteX13" fmla="*/ 34356 w 253308"/>
                <a:gd name="connsiteY13" fmla="*/ 14409 h 251394"/>
                <a:gd name="connsiteX14" fmla="*/ 96234 w 253308"/>
                <a:gd name="connsiteY14" fmla="*/ 61045 h 251394"/>
                <a:gd name="connsiteX15" fmla="*/ 136217 w 253308"/>
                <a:gd name="connsiteY15" fmla="*/ 101970 h 251394"/>
                <a:gd name="connsiteX16" fmla="*/ 164776 w 253308"/>
                <a:gd name="connsiteY16" fmla="*/ 138137 h 251394"/>
                <a:gd name="connsiteX17" fmla="*/ 163824 w 253308"/>
                <a:gd name="connsiteY17" fmla="*/ 94356 h 251394"/>
                <a:gd name="connsiteX18" fmla="*/ 172392 w 253308"/>
                <a:gd name="connsiteY18" fmla="*/ 51527 h 251394"/>
                <a:gd name="connsiteX19" fmla="*/ 199047 w 253308"/>
                <a:gd name="connsiteY19" fmla="*/ 6796 h 251394"/>
                <a:gd name="connsiteX20" fmla="*/ 236173 w 253308"/>
                <a:gd name="connsiteY20" fmla="*/ 10603 h 251394"/>
                <a:gd name="connsiteX21" fmla="*/ 249501 w 253308"/>
                <a:gd name="connsiteY21" fmla="*/ 32493 h 251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3308" h="251394">
                  <a:moveTo>
                    <a:pt x="249501" y="32493"/>
                  </a:moveTo>
                  <a:lnTo>
                    <a:pt x="250453" y="34396"/>
                  </a:lnTo>
                  <a:cubicBezTo>
                    <a:pt x="252357" y="42010"/>
                    <a:pt x="253309" y="51527"/>
                    <a:pt x="253309" y="61045"/>
                  </a:cubicBezTo>
                  <a:cubicBezTo>
                    <a:pt x="252357" y="81032"/>
                    <a:pt x="248549" y="102922"/>
                    <a:pt x="239981" y="127667"/>
                  </a:cubicBezTo>
                  <a:cubicBezTo>
                    <a:pt x="231414" y="152413"/>
                    <a:pt x="225702" y="174303"/>
                    <a:pt x="219990" y="194289"/>
                  </a:cubicBezTo>
                  <a:cubicBezTo>
                    <a:pt x="217134" y="205710"/>
                    <a:pt x="215230" y="216179"/>
                    <a:pt x="214278" y="225697"/>
                  </a:cubicBezTo>
                  <a:cubicBezTo>
                    <a:pt x="213326" y="235214"/>
                    <a:pt x="214278" y="244732"/>
                    <a:pt x="217134" y="251394"/>
                  </a:cubicBezTo>
                  <a:cubicBezTo>
                    <a:pt x="204759" y="247587"/>
                    <a:pt x="188575" y="239973"/>
                    <a:pt x="168584" y="227600"/>
                  </a:cubicBezTo>
                  <a:cubicBezTo>
                    <a:pt x="148592" y="215228"/>
                    <a:pt x="129553" y="200000"/>
                    <a:pt x="109562" y="183820"/>
                  </a:cubicBezTo>
                  <a:cubicBezTo>
                    <a:pt x="79099" y="157172"/>
                    <a:pt x="52444" y="128619"/>
                    <a:pt x="29597" y="98163"/>
                  </a:cubicBezTo>
                  <a:cubicBezTo>
                    <a:pt x="15317" y="78177"/>
                    <a:pt x="5797" y="61045"/>
                    <a:pt x="1990" y="45817"/>
                  </a:cubicBezTo>
                  <a:cubicBezTo>
                    <a:pt x="86" y="36300"/>
                    <a:pt x="-866" y="27734"/>
                    <a:pt x="1038" y="20120"/>
                  </a:cubicBezTo>
                  <a:cubicBezTo>
                    <a:pt x="2942" y="12506"/>
                    <a:pt x="5797" y="8699"/>
                    <a:pt x="10557" y="7747"/>
                  </a:cubicBezTo>
                  <a:cubicBezTo>
                    <a:pt x="16269" y="5844"/>
                    <a:pt x="24837" y="8699"/>
                    <a:pt x="34356" y="14409"/>
                  </a:cubicBezTo>
                  <a:cubicBezTo>
                    <a:pt x="54348" y="24879"/>
                    <a:pt x="74339" y="40107"/>
                    <a:pt x="96234" y="61045"/>
                  </a:cubicBezTo>
                  <a:cubicBezTo>
                    <a:pt x="110514" y="74370"/>
                    <a:pt x="123842" y="88646"/>
                    <a:pt x="136217" y="101970"/>
                  </a:cubicBezTo>
                  <a:cubicBezTo>
                    <a:pt x="148592" y="116246"/>
                    <a:pt x="158112" y="127667"/>
                    <a:pt x="164776" y="138137"/>
                  </a:cubicBezTo>
                  <a:cubicBezTo>
                    <a:pt x="162872" y="124812"/>
                    <a:pt x="161920" y="110536"/>
                    <a:pt x="163824" y="94356"/>
                  </a:cubicBezTo>
                  <a:cubicBezTo>
                    <a:pt x="165728" y="79128"/>
                    <a:pt x="168584" y="64852"/>
                    <a:pt x="172392" y="51527"/>
                  </a:cubicBezTo>
                  <a:cubicBezTo>
                    <a:pt x="179056" y="31541"/>
                    <a:pt x="187623" y="16313"/>
                    <a:pt x="199047" y="6796"/>
                  </a:cubicBezTo>
                  <a:cubicBezTo>
                    <a:pt x="210470" y="-3674"/>
                    <a:pt x="222846" y="-1770"/>
                    <a:pt x="236173" y="10603"/>
                  </a:cubicBezTo>
                  <a:cubicBezTo>
                    <a:pt x="242837" y="16313"/>
                    <a:pt x="246645" y="23927"/>
                    <a:pt x="249501" y="32493"/>
                  </a:cubicBezTo>
                  <a:close/>
                </a:path>
              </a:pathLst>
            </a:custGeom>
            <a:solidFill>
              <a:srgbClr val="010101"/>
            </a:solidFill>
            <a:ln w="9509" cap="flat">
              <a:noFill/>
              <a:prstDash val="solid"/>
              <a:miter/>
            </a:ln>
          </p:spPr>
          <p:txBody>
            <a:bodyPr rtlCol="0" anchor="ctr"/>
            <a:lstStyle/>
            <a:p>
              <a:endParaRPr lang="en-US"/>
            </a:p>
          </p:txBody>
        </p:sp>
        <p:sp>
          <p:nvSpPr>
            <p:cNvPr id="45" name="Freeform 131">
              <a:extLst>
                <a:ext uri="{FF2B5EF4-FFF2-40B4-BE49-F238E27FC236}">
                  <a16:creationId xmlns:a16="http://schemas.microsoft.com/office/drawing/2014/main" id="{743CC15A-A882-1B88-B6E7-B2CDFD4A1B38}"/>
                </a:ext>
              </a:extLst>
            </p:cNvPr>
            <p:cNvSpPr/>
            <p:nvPr/>
          </p:nvSpPr>
          <p:spPr>
            <a:xfrm>
              <a:off x="1371844" y="4366566"/>
              <a:ext cx="4651355" cy="2007571"/>
            </a:xfrm>
            <a:custGeom>
              <a:avLst/>
              <a:gdLst>
                <a:gd name="connsiteX0" fmla="*/ 3879733 w 4651355"/>
                <a:gd name="connsiteY0" fmla="*/ 1143992 h 2007571"/>
                <a:gd name="connsiteX1" fmla="*/ 3854982 w 4651355"/>
                <a:gd name="connsiteY1" fmla="*/ 1195386 h 2007571"/>
                <a:gd name="connsiteX2" fmla="*/ 4297646 w 4651355"/>
                <a:gd name="connsiteY2" fmla="*/ 1870174 h 2007571"/>
                <a:gd name="connsiteX3" fmla="*/ 2890640 w 4651355"/>
                <a:gd name="connsiteY3" fmla="*/ 1344810 h 2007571"/>
                <a:gd name="connsiteX4" fmla="*/ 1471258 w 4651355"/>
                <a:gd name="connsiteY4" fmla="*/ 1432371 h 2007571"/>
                <a:gd name="connsiteX5" fmla="*/ 972427 w 4651355"/>
                <a:gd name="connsiteY5" fmla="*/ 1724557 h 2007571"/>
                <a:gd name="connsiteX6" fmla="*/ 1015266 w 4651355"/>
                <a:gd name="connsiteY6" fmla="*/ 1055479 h 2007571"/>
                <a:gd name="connsiteX7" fmla="*/ 988611 w 4651355"/>
                <a:gd name="connsiteY7" fmla="*/ 1016458 h 2007571"/>
                <a:gd name="connsiteX8" fmla="*/ 157544 w 4651355"/>
                <a:gd name="connsiteY8" fmla="*/ 744258 h 2007571"/>
                <a:gd name="connsiteX9" fmla="*/ 274636 w 4651355"/>
                <a:gd name="connsiteY9" fmla="*/ 654794 h 2007571"/>
                <a:gd name="connsiteX10" fmla="*/ 679222 w 4651355"/>
                <a:gd name="connsiteY10" fmla="*/ 414003 h 2007571"/>
                <a:gd name="connsiteX11" fmla="*/ 1154253 w 4651355"/>
                <a:gd name="connsiteY11" fmla="*/ 261723 h 2007571"/>
                <a:gd name="connsiteX12" fmla="*/ 2179521 w 4651355"/>
                <a:gd name="connsiteY12" fmla="*/ 89457 h 2007571"/>
                <a:gd name="connsiteX13" fmla="*/ 3928283 w 4651355"/>
                <a:gd name="connsiteY13" fmla="*/ 468252 h 2007571"/>
                <a:gd name="connsiteX14" fmla="*/ 4542302 w 4651355"/>
                <a:gd name="connsiteY14" fmla="*/ 1023120 h 2007571"/>
                <a:gd name="connsiteX15" fmla="*/ 3879733 w 4651355"/>
                <a:gd name="connsiteY15" fmla="*/ 1143992 h 2007571"/>
                <a:gd name="connsiteX16" fmla="*/ 4646066 w 4651355"/>
                <a:gd name="connsiteY16" fmla="*/ 1027879 h 2007571"/>
                <a:gd name="connsiteX17" fmla="*/ 3275234 w 4651355"/>
                <a:gd name="connsiteY17" fmla="*/ 109444 h 2007571"/>
                <a:gd name="connsiteX18" fmla="*/ 1220891 w 4651355"/>
                <a:gd name="connsiteY18" fmla="*/ 164645 h 2007571"/>
                <a:gd name="connsiteX19" fmla="*/ 663038 w 4651355"/>
                <a:gd name="connsiteY19" fmla="*/ 344525 h 2007571"/>
                <a:gd name="connsiteX20" fmla="*/ 361265 w 4651355"/>
                <a:gd name="connsiteY20" fmla="*/ 500612 h 2007571"/>
                <a:gd name="connsiteX21" fmla="*/ 352697 w 4651355"/>
                <a:gd name="connsiteY21" fmla="*/ 508225 h 2007571"/>
                <a:gd name="connsiteX22" fmla="*/ 350793 w 4651355"/>
                <a:gd name="connsiteY22" fmla="*/ 509177 h 2007571"/>
                <a:gd name="connsiteX23" fmla="*/ 306051 w 4651355"/>
                <a:gd name="connsiteY23" fmla="*/ 537730 h 2007571"/>
                <a:gd name="connsiteX24" fmla="*/ 270828 w 4651355"/>
                <a:gd name="connsiteY24" fmla="*/ 564378 h 2007571"/>
                <a:gd name="connsiteX25" fmla="*/ 14749 w 4651355"/>
                <a:gd name="connsiteY25" fmla="*/ 737596 h 2007571"/>
                <a:gd name="connsiteX26" fmla="*/ 36644 w 4651355"/>
                <a:gd name="connsiteY26" fmla="*/ 808977 h 2007571"/>
                <a:gd name="connsiteX27" fmla="*/ 905790 w 4651355"/>
                <a:gd name="connsiteY27" fmla="*/ 1081177 h 2007571"/>
                <a:gd name="connsiteX28" fmla="*/ 855335 w 4651355"/>
                <a:gd name="connsiteY28" fmla="*/ 1853042 h 2007571"/>
                <a:gd name="connsiteX29" fmla="*/ 956244 w 4651355"/>
                <a:gd name="connsiteY29" fmla="*/ 1875884 h 2007571"/>
                <a:gd name="connsiteX30" fmla="*/ 2096700 w 4651355"/>
                <a:gd name="connsiteY30" fmla="*/ 1377169 h 2007571"/>
                <a:gd name="connsiteX31" fmla="*/ 3574152 w 4651355"/>
                <a:gd name="connsiteY31" fmla="*/ 1629382 h 2007571"/>
                <a:gd name="connsiteX32" fmla="*/ 4390939 w 4651355"/>
                <a:gd name="connsiteY32" fmla="*/ 2002466 h 2007571"/>
                <a:gd name="connsiteX33" fmla="*/ 4449961 w 4651355"/>
                <a:gd name="connsiteY33" fmla="*/ 1952024 h 2007571"/>
                <a:gd name="connsiteX34" fmla="*/ 3953034 w 4651355"/>
                <a:gd name="connsiteY34" fmla="*/ 1202048 h 2007571"/>
                <a:gd name="connsiteX35" fmla="*/ 4619411 w 4651355"/>
                <a:gd name="connsiteY35" fmla="*/ 1082128 h 2007571"/>
                <a:gd name="connsiteX36" fmla="*/ 4646066 w 4651355"/>
                <a:gd name="connsiteY36" fmla="*/ 1027879 h 200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651355" h="2007571">
                  <a:moveTo>
                    <a:pt x="3879733" y="1143992"/>
                  </a:moveTo>
                  <a:cubicBezTo>
                    <a:pt x="3853078" y="1148750"/>
                    <a:pt x="3842606" y="1176351"/>
                    <a:pt x="3854982" y="1195386"/>
                  </a:cubicBezTo>
                  <a:cubicBezTo>
                    <a:pt x="4002536" y="1419998"/>
                    <a:pt x="4150091" y="1644610"/>
                    <a:pt x="4297646" y="1870174"/>
                  </a:cubicBezTo>
                  <a:cubicBezTo>
                    <a:pt x="3854982" y="1649369"/>
                    <a:pt x="3394230" y="1443792"/>
                    <a:pt x="2890640" y="1344810"/>
                  </a:cubicBezTo>
                  <a:cubicBezTo>
                    <a:pt x="2420368" y="1252491"/>
                    <a:pt x="1917730" y="1266767"/>
                    <a:pt x="1471258" y="1432371"/>
                  </a:cubicBezTo>
                  <a:cubicBezTo>
                    <a:pt x="1284672" y="1501848"/>
                    <a:pt x="1114270" y="1600830"/>
                    <a:pt x="972427" y="1724557"/>
                  </a:cubicBezTo>
                  <a:cubicBezTo>
                    <a:pt x="986707" y="1501848"/>
                    <a:pt x="1000986" y="1278188"/>
                    <a:pt x="1015266" y="1055479"/>
                  </a:cubicBezTo>
                  <a:cubicBezTo>
                    <a:pt x="1016218" y="1040251"/>
                    <a:pt x="1004794" y="1024072"/>
                    <a:pt x="988611" y="1016458"/>
                  </a:cubicBezTo>
                  <a:cubicBezTo>
                    <a:pt x="729676" y="891779"/>
                    <a:pt x="447894" y="800412"/>
                    <a:pt x="157544" y="744258"/>
                  </a:cubicBezTo>
                  <a:cubicBezTo>
                    <a:pt x="195623" y="751872"/>
                    <a:pt x="251789" y="675733"/>
                    <a:pt x="274636" y="654794"/>
                  </a:cubicBezTo>
                  <a:cubicBezTo>
                    <a:pt x="387920" y="555813"/>
                    <a:pt x="529763" y="470156"/>
                    <a:pt x="679222" y="414003"/>
                  </a:cubicBezTo>
                  <a:cubicBezTo>
                    <a:pt x="834392" y="354994"/>
                    <a:pt x="993371" y="305504"/>
                    <a:pt x="1154253" y="261723"/>
                  </a:cubicBezTo>
                  <a:cubicBezTo>
                    <a:pt x="1486489" y="170356"/>
                    <a:pt x="1831101" y="108492"/>
                    <a:pt x="2179521" y="89457"/>
                  </a:cubicBezTo>
                  <a:cubicBezTo>
                    <a:pt x="2795443" y="55194"/>
                    <a:pt x="3417077" y="170356"/>
                    <a:pt x="3928283" y="468252"/>
                  </a:cubicBezTo>
                  <a:cubicBezTo>
                    <a:pt x="4176746" y="613869"/>
                    <a:pt x="4389987" y="801363"/>
                    <a:pt x="4542302" y="1023120"/>
                  </a:cubicBezTo>
                  <a:cubicBezTo>
                    <a:pt x="4321445" y="1063093"/>
                    <a:pt x="4100589" y="1104018"/>
                    <a:pt x="3879733" y="1143992"/>
                  </a:cubicBezTo>
                  <a:close/>
                  <a:moveTo>
                    <a:pt x="4646066" y="1027879"/>
                  </a:moveTo>
                  <a:cubicBezTo>
                    <a:pt x="4363332" y="576751"/>
                    <a:pt x="3844510" y="260772"/>
                    <a:pt x="3275234" y="109444"/>
                  </a:cubicBezTo>
                  <a:cubicBezTo>
                    <a:pt x="2606002" y="-69484"/>
                    <a:pt x="1881555" y="-13331"/>
                    <a:pt x="1220891" y="164645"/>
                  </a:cubicBezTo>
                  <a:cubicBezTo>
                    <a:pt x="1031449" y="215088"/>
                    <a:pt x="844864" y="275999"/>
                    <a:pt x="663038" y="344525"/>
                  </a:cubicBezTo>
                  <a:cubicBezTo>
                    <a:pt x="555466" y="385450"/>
                    <a:pt x="446942" y="433038"/>
                    <a:pt x="361265" y="500612"/>
                  </a:cubicBezTo>
                  <a:cubicBezTo>
                    <a:pt x="358409" y="503467"/>
                    <a:pt x="355553" y="505370"/>
                    <a:pt x="352697" y="508225"/>
                  </a:cubicBezTo>
                  <a:cubicBezTo>
                    <a:pt x="351745" y="508225"/>
                    <a:pt x="351745" y="508225"/>
                    <a:pt x="350793" y="509177"/>
                  </a:cubicBezTo>
                  <a:cubicBezTo>
                    <a:pt x="335562" y="517743"/>
                    <a:pt x="320330" y="527260"/>
                    <a:pt x="306051" y="537730"/>
                  </a:cubicBezTo>
                  <a:cubicBezTo>
                    <a:pt x="293675" y="546295"/>
                    <a:pt x="280348" y="553909"/>
                    <a:pt x="270828" y="564378"/>
                  </a:cubicBezTo>
                  <a:cubicBezTo>
                    <a:pt x="182295" y="619580"/>
                    <a:pt x="97570" y="676685"/>
                    <a:pt x="14749" y="737596"/>
                  </a:cubicBezTo>
                  <a:cubicBezTo>
                    <a:pt x="-12858" y="757583"/>
                    <a:pt x="470" y="802315"/>
                    <a:pt x="36644" y="808977"/>
                  </a:cubicBezTo>
                  <a:cubicBezTo>
                    <a:pt x="342226" y="861323"/>
                    <a:pt x="633527" y="953642"/>
                    <a:pt x="905790" y="1081177"/>
                  </a:cubicBezTo>
                  <a:cubicBezTo>
                    <a:pt x="888654" y="1338148"/>
                    <a:pt x="871519" y="1596071"/>
                    <a:pt x="855335" y="1853042"/>
                  </a:cubicBezTo>
                  <a:cubicBezTo>
                    <a:pt x="852480" y="1903485"/>
                    <a:pt x="926733" y="1908243"/>
                    <a:pt x="956244" y="1875884"/>
                  </a:cubicBezTo>
                  <a:cubicBezTo>
                    <a:pt x="1227554" y="1577036"/>
                    <a:pt x="1661651" y="1416191"/>
                    <a:pt x="2096700" y="1377169"/>
                  </a:cubicBezTo>
                  <a:cubicBezTo>
                    <a:pt x="2607906" y="1331486"/>
                    <a:pt x="3112448" y="1450454"/>
                    <a:pt x="3574152" y="1629382"/>
                  </a:cubicBezTo>
                  <a:cubicBezTo>
                    <a:pt x="3855934" y="1737881"/>
                    <a:pt x="4124388" y="1868271"/>
                    <a:pt x="4390939" y="2002466"/>
                  </a:cubicBezTo>
                  <a:cubicBezTo>
                    <a:pt x="4429017" y="2021501"/>
                    <a:pt x="4470904" y="1983432"/>
                    <a:pt x="4449961" y="1952024"/>
                  </a:cubicBezTo>
                  <a:cubicBezTo>
                    <a:pt x="4284319" y="1701715"/>
                    <a:pt x="4118676" y="1452357"/>
                    <a:pt x="3953034" y="1202048"/>
                  </a:cubicBezTo>
                  <a:cubicBezTo>
                    <a:pt x="4174842" y="1161123"/>
                    <a:pt x="4397603" y="1121150"/>
                    <a:pt x="4619411" y="1082128"/>
                  </a:cubicBezTo>
                  <a:cubicBezTo>
                    <a:pt x="4648922" y="1076418"/>
                    <a:pt x="4658442" y="1047865"/>
                    <a:pt x="4646066" y="1027879"/>
                  </a:cubicBezTo>
                  <a:close/>
                </a:path>
              </a:pathLst>
            </a:custGeom>
            <a:solidFill>
              <a:srgbClr val="010101"/>
            </a:solidFill>
            <a:ln w="9509" cap="flat">
              <a:noFill/>
              <a:prstDash val="solid"/>
              <a:miter/>
            </a:ln>
          </p:spPr>
          <p:txBody>
            <a:bodyPr rtlCol="0" anchor="ctr"/>
            <a:lstStyle/>
            <a:p>
              <a:endParaRPr lang="en-US"/>
            </a:p>
          </p:txBody>
        </p:sp>
        <p:sp>
          <p:nvSpPr>
            <p:cNvPr id="46" name="Freeform 132">
              <a:extLst>
                <a:ext uri="{FF2B5EF4-FFF2-40B4-BE49-F238E27FC236}">
                  <a16:creationId xmlns:a16="http://schemas.microsoft.com/office/drawing/2014/main" id="{E77E6C2B-D7FD-2E8F-E0FE-00B14915C243}"/>
                </a:ext>
              </a:extLst>
            </p:cNvPr>
            <p:cNvSpPr/>
            <p:nvPr/>
          </p:nvSpPr>
          <p:spPr>
            <a:xfrm>
              <a:off x="5803717" y="4545817"/>
              <a:ext cx="723904" cy="600057"/>
            </a:xfrm>
            <a:custGeom>
              <a:avLst/>
              <a:gdLst>
                <a:gd name="connsiteX0" fmla="*/ 711119 w 723904"/>
                <a:gd name="connsiteY0" fmla="*/ 483157 h 600057"/>
                <a:gd name="connsiteX1" fmla="*/ 709215 w 723904"/>
                <a:gd name="connsiteY1" fmla="*/ 479350 h 600057"/>
                <a:gd name="connsiteX2" fmla="*/ 598787 w 723904"/>
                <a:gd name="connsiteY2" fmla="*/ 336588 h 600057"/>
                <a:gd name="connsiteX3" fmla="*/ 438857 w 723904"/>
                <a:gd name="connsiteY3" fmla="*/ 206199 h 600057"/>
                <a:gd name="connsiteX4" fmla="*/ 24751 w 723904"/>
                <a:gd name="connsiteY4" fmla="*/ 1573 h 600057"/>
                <a:gd name="connsiteX5" fmla="*/ 0 w 723904"/>
                <a:gd name="connsiteY5" fmla="*/ 622 h 600057"/>
                <a:gd name="connsiteX6" fmla="*/ 13327 w 723904"/>
                <a:gd name="connsiteY6" fmla="*/ 24415 h 600057"/>
                <a:gd name="connsiteX7" fmla="*/ 19039 w 723904"/>
                <a:gd name="connsiteY7" fmla="*/ 28222 h 600057"/>
                <a:gd name="connsiteX8" fmla="*/ 198009 w 723904"/>
                <a:gd name="connsiteY8" fmla="*/ 147190 h 600057"/>
                <a:gd name="connsiteX9" fmla="*/ 431241 w 723904"/>
                <a:gd name="connsiteY9" fmla="*/ 377513 h 600057"/>
                <a:gd name="connsiteX10" fmla="*/ 540717 w 723904"/>
                <a:gd name="connsiteY10" fmla="*/ 544069 h 600057"/>
                <a:gd name="connsiteX11" fmla="*/ 619730 w 723904"/>
                <a:gd name="connsiteY11" fmla="*/ 593559 h 600057"/>
                <a:gd name="connsiteX12" fmla="*/ 707311 w 723904"/>
                <a:gd name="connsiteY12" fmla="*/ 578331 h 600057"/>
                <a:gd name="connsiteX13" fmla="*/ 711119 w 723904"/>
                <a:gd name="connsiteY13" fmla="*/ 483157 h 60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904" h="600057">
                  <a:moveTo>
                    <a:pt x="711119" y="483157"/>
                  </a:moveTo>
                  <a:cubicBezTo>
                    <a:pt x="710167" y="482205"/>
                    <a:pt x="709215" y="480301"/>
                    <a:pt x="709215" y="479350"/>
                  </a:cubicBezTo>
                  <a:cubicBezTo>
                    <a:pt x="682560" y="424149"/>
                    <a:pt x="645433" y="376561"/>
                    <a:pt x="598787" y="336588"/>
                  </a:cubicBezTo>
                  <a:cubicBezTo>
                    <a:pt x="546429" y="291856"/>
                    <a:pt x="496926" y="242365"/>
                    <a:pt x="438857" y="206199"/>
                  </a:cubicBezTo>
                  <a:cubicBezTo>
                    <a:pt x="307485" y="125300"/>
                    <a:pt x="169450" y="55823"/>
                    <a:pt x="24751" y="1573"/>
                  </a:cubicBezTo>
                  <a:cubicBezTo>
                    <a:pt x="17135" y="-1282"/>
                    <a:pt x="8568" y="622"/>
                    <a:pt x="0" y="622"/>
                  </a:cubicBezTo>
                  <a:cubicBezTo>
                    <a:pt x="4760" y="8235"/>
                    <a:pt x="8568" y="15850"/>
                    <a:pt x="13327" y="24415"/>
                  </a:cubicBezTo>
                  <a:cubicBezTo>
                    <a:pt x="14279" y="26319"/>
                    <a:pt x="17135" y="27270"/>
                    <a:pt x="19039" y="28222"/>
                  </a:cubicBezTo>
                  <a:cubicBezTo>
                    <a:pt x="79013" y="68196"/>
                    <a:pt x="138987" y="107217"/>
                    <a:pt x="198009" y="147190"/>
                  </a:cubicBezTo>
                  <a:cubicBezTo>
                    <a:pt x="290349" y="209054"/>
                    <a:pt x="369363" y="285194"/>
                    <a:pt x="431241" y="377513"/>
                  </a:cubicBezTo>
                  <a:cubicBezTo>
                    <a:pt x="468367" y="432714"/>
                    <a:pt x="504542" y="488867"/>
                    <a:pt x="540717" y="544069"/>
                  </a:cubicBezTo>
                  <a:cubicBezTo>
                    <a:pt x="561660" y="569766"/>
                    <a:pt x="588315" y="585945"/>
                    <a:pt x="619730" y="593559"/>
                  </a:cubicBezTo>
                  <a:cubicBezTo>
                    <a:pt x="651145" y="601173"/>
                    <a:pt x="683512" y="607835"/>
                    <a:pt x="707311" y="578331"/>
                  </a:cubicBezTo>
                  <a:cubicBezTo>
                    <a:pt x="733014" y="548827"/>
                    <a:pt x="724447" y="515516"/>
                    <a:pt x="711119" y="483157"/>
                  </a:cubicBezTo>
                  <a:close/>
                </a:path>
              </a:pathLst>
            </a:custGeom>
            <a:solidFill>
              <a:srgbClr val="010101"/>
            </a:solidFill>
            <a:ln w="9509" cap="flat">
              <a:noFill/>
              <a:prstDash val="solid"/>
              <a:miter/>
            </a:ln>
          </p:spPr>
          <p:txBody>
            <a:bodyPr rtlCol="0" anchor="ctr"/>
            <a:lstStyle/>
            <a:p>
              <a:endParaRPr lang="en-US"/>
            </a:p>
          </p:txBody>
        </p:sp>
        <p:sp>
          <p:nvSpPr>
            <p:cNvPr id="47" name="Freeform 133">
              <a:extLst>
                <a:ext uri="{FF2B5EF4-FFF2-40B4-BE49-F238E27FC236}">
                  <a16:creationId xmlns:a16="http://schemas.microsoft.com/office/drawing/2014/main" id="{638EF925-0144-20B9-E0BE-2EC88A64879D}"/>
                </a:ext>
              </a:extLst>
            </p:cNvPr>
            <p:cNvSpPr/>
            <p:nvPr/>
          </p:nvSpPr>
          <p:spPr>
            <a:xfrm>
              <a:off x="5733272" y="4346835"/>
              <a:ext cx="647542" cy="242432"/>
            </a:xfrm>
            <a:custGeom>
              <a:avLst/>
              <a:gdLst>
                <a:gd name="connsiteX0" fmla="*/ 478839 w 647542"/>
                <a:gd name="connsiteY0" fmla="*/ 227204 h 242432"/>
                <a:gd name="connsiteX1" fmla="*/ 584507 w 647542"/>
                <a:gd name="connsiteY1" fmla="*/ 242432 h 242432"/>
                <a:gd name="connsiteX2" fmla="*/ 644481 w 647542"/>
                <a:gd name="connsiteY2" fmla="*/ 198652 h 242432"/>
                <a:gd name="connsiteX3" fmla="*/ 623538 w 647542"/>
                <a:gd name="connsiteY3" fmla="*/ 127271 h 242432"/>
                <a:gd name="connsiteX4" fmla="*/ 604499 w 647542"/>
                <a:gd name="connsiteY4" fmla="*/ 112043 h 242432"/>
                <a:gd name="connsiteX5" fmla="*/ 396018 w 647542"/>
                <a:gd name="connsiteY5" fmla="*/ 24482 h 242432"/>
                <a:gd name="connsiteX6" fmla="*/ 21895 w 647542"/>
                <a:gd name="connsiteY6" fmla="*/ 8303 h 242432"/>
                <a:gd name="connsiteX7" fmla="*/ 0 w 647542"/>
                <a:gd name="connsiteY7" fmla="*/ 22579 h 242432"/>
                <a:gd name="connsiteX8" fmla="*/ 18087 w 647542"/>
                <a:gd name="connsiteY8" fmla="*/ 35903 h 242432"/>
                <a:gd name="connsiteX9" fmla="*/ 330332 w 647542"/>
                <a:gd name="connsiteY9" fmla="*/ 152016 h 242432"/>
                <a:gd name="connsiteX10" fmla="*/ 478839 w 647542"/>
                <a:gd name="connsiteY10" fmla="*/ 227204 h 242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7542" h="242432">
                  <a:moveTo>
                    <a:pt x="478839" y="227204"/>
                  </a:moveTo>
                  <a:cubicBezTo>
                    <a:pt x="511206" y="239577"/>
                    <a:pt x="549285" y="242432"/>
                    <a:pt x="584507" y="242432"/>
                  </a:cubicBezTo>
                  <a:cubicBezTo>
                    <a:pt x="611163" y="242432"/>
                    <a:pt x="634962" y="226252"/>
                    <a:pt x="644481" y="198652"/>
                  </a:cubicBezTo>
                  <a:cubicBezTo>
                    <a:pt x="654001" y="172003"/>
                    <a:pt x="639722" y="149161"/>
                    <a:pt x="623538" y="127271"/>
                  </a:cubicBezTo>
                  <a:cubicBezTo>
                    <a:pt x="617826" y="122512"/>
                    <a:pt x="612114" y="116802"/>
                    <a:pt x="604499" y="112043"/>
                  </a:cubicBezTo>
                  <a:cubicBezTo>
                    <a:pt x="540717" y="70166"/>
                    <a:pt x="471223" y="39710"/>
                    <a:pt x="396018" y="24482"/>
                  </a:cubicBezTo>
                  <a:cubicBezTo>
                    <a:pt x="272262" y="689"/>
                    <a:pt x="147555" y="-7877"/>
                    <a:pt x="21895" y="8303"/>
                  </a:cubicBezTo>
                  <a:cubicBezTo>
                    <a:pt x="14279" y="9255"/>
                    <a:pt x="6664" y="17820"/>
                    <a:pt x="0" y="22579"/>
                  </a:cubicBezTo>
                  <a:cubicBezTo>
                    <a:pt x="5712" y="27338"/>
                    <a:pt x="11423" y="34000"/>
                    <a:pt x="18087" y="35903"/>
                  </a:cubicBezTo>
                  <a:cubicBezTo>
                    <a:pt x="128515" y="56842"/>
                    <a:pt x="230376" y="101574"/>
                    <a:pt x="330332" y="152016"/>
                  </a:cubicBezTo>
                  <a:cubicBezTo>
                    <a:pt x="378883" y="176762"/>
                    <a:pt x="426481" y="207218"/>
                    <a:pt x="478839" y="227204"/>
                  </a:cubicBezTo>
                  <a:close/>
                </a:path>
              </a:pathLst>
            </a:custGeom>
            <a:solidFill>
              <a:srgbClr val="010101"/>
            </a:solidFill>
            <a:ln w="9509" cap="flat">
              <a:noFill/>
              <a:prstDash val="solid"/>
              <a:miter/>
            </a:ln>
          </p:spPr>
          <p:txBody>
            <a:bodyPr rtlCol="0" anchor="ctr"/>
            <a:lstStyle/>
            <a:p>
              <a:endParaRPr lang="en-US"/>
            </a:p>
          </p:txBody>
        </p:sp>
        <p:sp>
          <p:nvSpPr>
            <p:cNvPr id="48" name="Freeform 134">
              <a:extLst>
                <a:ext uri="{FF2B5EF4-FFF2-40B4-BE49-F238E27FC236}">
                  <a16:creationId xmlns:a16="http://schemas.microsoft.com/office/drawing/2014/main" id="{A991F9B2-5C0C-DBB6-9A6A-DA7A450BBF1D}"/>
                </a:ext>
              </a:extLst>
            </p:cNvPr>
            <p:cNvSpPr/>
            <p:nvPr/>
          </p:nvSpPr>
          <p:spPr>
            <a:xfrm>
              <a:off x="1106010" y="4236500"/>
              <a:ext cx="728007" cy="600057"/>
            </a:xfrm>
            <a:custGeom>
              <a:avLst/>
              <a:gdLst>
                <a:gd name="connsiteX0" fmla="*/ 13080 w 728007"/>
                <a:gd name="connsiteY0" fmla="*/ 483157 h 600057"/>
                <a:gd name="connsiteX1" fmla="*/ 14984 w 728007"/>
                <a:gd name="connsiteY1" fmla="*/ 479350 h 600057"/>
                <a:gd name="connsiteX2" fmla="*/ 126364 w 728007"/>
                <a:gd name="connsiteY2" fmla="*/ 336588 h 600057"/>
                <a:gd name="connsiteX3" fmla="*/ 287247 w 728007"/>
                <a:gd name="connsiteY3" fmla="*/ 206199 h 600057"/>
                <a:gd name="connsiteX4" fmla="*/ 703256 w 728007"/>
                <a:gd name="connsiteY4" fmla="*/ 1573 h 600057"/>
                <a:gd name="connsiteX5" fmla="*/ 728007 w 728007"/>
                <a:gd name="connsiteY5" fmla="*/ 622 h 600057"/>
                <a:gd name="connsiteX6" fmla="*/ 714680 w 728007"/>
                <a:gd name="connsiteY6" fmla="*/ 24415 h 600057"/>
                <a:gd name="connsiteX7" fmla="*/ 708968 w 728007"/>
                <a:gd name="connsiteY7" fmla="*/ 28222 h 600057"/>
                <a:gd name="connsiteX8" fmla="*/ 528094 w 728007"/>
                <a:gd name="connsiteY8" fmla="*/ 147190 h 600057"/>
                <a:gd name="connsiteX9" fmla="*/ 292958 w 728007"/>
                <a:gd name="connsiteY9" fmla="*/ 377513 h 600057"/>
                <a:gd name="connsiteX10" fmla="*/ 182530 w 728007"/>
                <a:gd name="connsiteY10" fmla="*/ 544069 h 600057"/>
                <a:gd name="connsiteX11" fmla="*/ 102565 w 728007"/>
                <a:gd name="connsiteY11" fmla="*/ 593559 h 600057"/>
                <a:gd name="connsiteX12" fmla="*/ 14984 w 728007"/>
                <a:gd name="connsiteY12" fmla="*/ 578331 h 600057"/>
                <a:gd name="connsiteX13" fmla="*/ 13080 w 728007"/>
                <a:gd name="connsiteY13" fmla="*/ 483157 h 60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8007" h="600057">
                  <a:moveTo>
                    <a:pt x="13080" y="483157"/>
                  </a:moveTo>
                  <a:cubicBezTo>
                    <a:pt x="14032" y="482205"/>
                    <a:pt x="14984" y="480301"/>
                    <a:pt x="14984" y="479350"/>
                  </a:cubicBezTo>
                  <a:cubicBezTo>
                    <a:pt x="41639" y="424149"/>
                    <a:pt x="78766" y="376561"/>
                    <a:pt x="126364" y="336588"/>
                  </a:cubicBezTo>
                  <a:cubicBezTo>
                    <a:pt x="178722" y="291856"/>
                    <a:pt x="228225" y="242365"/>
                    <a:pt x="287247" y="206199"/>
                  </a:cubicBezTo>
                  <a:cubicBezTo>
                    <a:pt x="419570" y="125300"/>
                    <a:pt x="557605" y="55823"/>
                    <a:pt x="703256" y="1573"/>
                  </a:cubicBezTo>
                  <a:cubicBezTo>
                    <a:pt x="710872" y="-1282"/>
                    <a:pt x="719439" y="622"/>
                    <a:pt x="728007" y="622"/>
                  </a:cubicBezTo>
                  <a:cubicBezTo>
                    <a:pt x="723247" y="8235"/>
                    <a:pt x="719439" y="15850"/>
                    <a:pt x="714680" y="24415"/>
                  </a:cubicBezTo>
                  <a:cubicBezTo>
                    <a:pt x="713728" y="26319"/>
                    <a:pt x="710872" y="27270"/>
                    <a:pt x="708968" y="28222"/>
                  </a:cubicBezTo>
                  <a:cubicBezTo>
                    <a:pt x="648994" y="68196"/>
                    <a:pt x="588068" y="107217"/>
                    <a:pt x="528094" y="147190"/>
                  </a:cubicBezTo>
                  <a:cubicBezTo>
                    <a:pt x="434801" y="209054"/>
                    <a:pt x="355788" y="285194"/>
                    <a:pt x="292958" y="377513"/>
                  </a:cubicBezTo>
                  <a:cubicBezTo>
                    <a:pt x="255832" y="432714"/>
                    <a:pt x="219657" y="488867"/>
                    <a:pt x="182530" y="544069"/>
                  </a:cubicBezTo>
                  <a:cubicBezTo>
                    <a:pt x="160635" y="569766"/>
                    <a:pt x="134932" y="585945"/>
                    <a:pt x="102565" y="593559"/>
                  </a:cubicBezTo>
                  <a:cubicBezTo>
                    <a:pt x="71150" y="601173"/>
                    <a:pt x="38783" y="607835"/>
                    <a:pt x="14984" y="578331"/>
                  </a:cubicBezTo>
                  <a:cubicBezTo>
                    <a:pt x="-8815" y="548827"/>
                    <a:pt x="-247" y="515516"/>
                    <a:pt x="13080" y="483157"/>
                  </a:cubicBezTo>
                  <a:close/>
                </a:path>
              </a:pathLst>
            </a:custGeom>
            <a:solidFill>
              <a:srgbClr val="010101"/>
            </a:solidFill>
            <a:ln w="9509" cap="flat">
              <a:noFill/>
              <a:prstDash val="solid"/>
              <a:miter/>
            </a:ln>
          </p:spPr>
          <p:txBody>
            <a:bodyPr rtlCol="0" anchor="ctr"/>
            <a:lstStyle/>
            <a:p>
              <a:endParaRPr lang="en-US"/>
            </a:p>
          </p:txBody>
        </p:sp>
        <p:sp>
          <p:nvSpPr>
            <p:cNvPr id="49" name="Freeform 135">
              <a:extLst>
                <a:ext uri="{FF2B5EF4-FFF2-40B4-BE49-F238E27FC236}">
                  <a16:creationId xmlns:a16="http://schemas.microsoft.com/office/drawing/2014/main" id="{EE4985F8-8619-5CCE-F301-F275996EFCA5}"/>
                </a:ext>
              </a:extLst>
            </p:cNvPr>
            <p:cNvSpPr/>
            <p:nvPr/>
          </p:nvSpPr>
          <p:spPr>
            <a:xfrm>
              <a:off x="1258814" y="4037242"/>
              <a:ext cx="642792" cy="237949"/>
            </a:xfrm>
            <a:custGeom>
              <a:avLst/>
              <a:gdLst>
                <a:gd name="connsiteX0" fmla="*/ 166810 w 642792"/>
                <a:gd name="connsiteY0" fmla="*/ 222721 h 237949"/>
                <a:gd name="connsiteX1" fmla="*/ 62093 w 642792"/>
                <a:gd name="connsiteY1" fmla="*/ 237949 h 237949"/>
                <a:gd name="connsiteX2" fmla="*/ 3072 w 642792"/>
                <a:gd name="connsiteY2" fmla="*/ 195121 h 237949"/>
                <a:gd name="connsiteX3" fmla="*/ 23063 w 642792"/>
                <a:gd name="connsiteY3" fmla="*/ 124691 h 237949"/>
                <a:gd name="connsiteX4" fmla="*/ 41150 w 642792"/>
                <a:gd name="connsiteY4" fmla="*/ 109463 h 237949"/>
                <a:gd name="connsiteX5" fmla="*/ 248679 w 642792"/>
                <a:gd name="connsiteY5" fmla="*/ 23806 h 237949"/>
                <a:gd name="connsiteX6" fmla="*/ 620898 w 642792"/>
                <a:gd name="connsiteY6" fmla="*/ 8578 h 237949"/>
                <a:gd name="connsiteX7" fmla="*/ 642793 w 642792"/>
                <a:gd name="connsiteY7" fmla="*/ 22854 h 237949"/>
                <a:gd name="connsiteX8" fmla="*/ 624706 w 642792"/>
                <a:gd name="connsiteY8" fmla="*/ 35227 h 237949"/>
                <a:gd name="connsiteX9" fmla="*/ 315317 w 642792"/>
                <a:gd name="connsiteY9" fmla="*/ 149437 h 237949"/>
                <a:gd name="connsiteX10" fmla="*/ 166810 w 642792"/>
                <a:gd name="connsiteY10" fmla="*/ 222721 h 23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792" h="237949">
                  <a:moveTo>
                    <a:pt x="166810" y="222721"/>
                  </a:moveTo>
                  <a:cubicBezTo>
                    <a:pt x="134443" y="235094"/>
                    <a:pt x="97316" y="237949"/>
                    <a:pt x="62093" y="237949"/>
                  </a:cubicBezTo>
                  <a:cubicBezTo>
                    <a:pt x="35438" y="237949"/>
                    <a:pt x="11639" y="221769"/>
                    <a:pt x="3072" y="195121"/>
                  </a:cubicBezTo>
                  <a:cubicBezTo>
                    <a:pt x="-6448" y="168472"/>
                    <a:pt x="7831" y="146581"/>
                    <a:pt x="23063" y="124691"/>
                  </a:cubicBezTo>
                  <a:cubicBezTo>
                    <a:pt x="28775" y="119933"/>
                    <a:pt x="34486" y="114222"/>
                    <a:pt x="41150" y="109463"/>
                  </a:cubicBezTo>
                  <a:cubicBezTo>
                    <a:pt x="104932" y="68538"/>
                    <a:pt x="173474" y="38082"/>
                    <a:pt x="248679" y="23806"/>
                  </a:cubicBezTo>
                  <a:cubicBezTo>
                    <a:pt x="371483" y="13"/>
                    <a:pt x="495238" y="-7601"/>
                    <a:pt x="620898" y="8578"/>
                  </a:cubicBezTo>
                  <a:cubicBezTo>
                    <a:pt x="628513" y="9530"/>
                    <a:pt x="635177" y="18096"/>
                    <a:pt x="642793" y="22854"/>
                  </a:cubicBezTo>
                  <a:cubicBezTo>
                    <a:pt x="637081" y="27613"/>
                    <a:pt x="631369" y="34276"/>
                    <a:pt x="624706" y="35227"/>
                  </a:cubicBezTo>
                  <a:cubicBezTo>
                    <a:pt x="515230" y="56166"/>
                    <a:pt x="414321" y="99946"/>
                    <a:pt x="315317" y="149437"/>
                  </a:cubicBezTo>
                  <a:cubicBezTo>
                    <a:pt x="264862" y="174182"/>
                    <a:pt x="217264" y="202734"/>
                    <a:pt x="166810" y="222721"/>
                  </a:cubicBezTo>
                  <a:close/>
                </a:path>
              </a:pathLst>
            </a:custGeom>
            <a:solidFill>
              <a:srgbClr val="010101"/>
            </a:solidFill>
            <a:ln w="9509" cap="flat">
              <a:noFill/>
              <a:prstDash val="solid"/>
              <a:miter/>
            </a:ln>
          </p:spPr>
          <p:txBody>
            <a:bodyPr rtlCol="0" anchor="ctr"/>
            <a:lstStyle/>
            <a:p>
              <a:endParaRPr lang="en-US"/>
            </a:p>
          </p:txBody>
        </p:sp>
        <p:sp>
          <p:nvSpPr>
            <p:cNvPr id="50" name="Freeform 136">
              <a:extLst>
                <a:ext uri="{FF2B5EF4-FFF2-40B4-BE49-F238E27FC236}">
                  <a16:creationId xmlns:a16="http://schemas.microsoft.com/office/drawing/2014/main" id="{8798024D-F293-6D49-5756-4A232AD2E89F}"/>
                </a:ext>
              </a:extLst>
            </p:cNvPr>
            <p:cNvSpPr/>
            <p:nvPr/>
          </p:nvSpPr>
          <p:spPr>
            <a:xfrm>
              <a:off x="5769316" y="5671272"/>
              <a:ext cx="290611" cy="290543"/>
            </a:xfrm>
            <a:custGeom>
              <a:avLst/>
              <a:gdLst>
                <a:gd name="connsiteX0" fmla="*/ 274297 w 290611"/>
                <a:gd name="connsiteY0" fmla="*/ 212370 h 290543"/>
                <a:gd name="connsiteX1" fmla="*/ 189572 w 290611"/>
                <a:gd name="connsiteY1" fmla="*/ 283751 h 290543"/>
                <a:gd name="connsiteX2" fmla="*/ 78192 w 290611"/>
                <a:gd name="connsiteY2" fmla="*/ 274233 h 290543"/>
                <a:gd name="connsiteX3" fmla="*/ 6795 w 290611"/>
                <a:gd name="connsiteY3" fmla="*/ 189528 h 290543"/>
                <a:gd name="connsiteX4" fmla="*/ 16314 w 290611"/>
                <a:gd name="connsiteY4" fmla="*/ 78174 h 290543"/>
                <a:gd name="connsiteX5" fmla="*/ 101039 w 290611"/>
                <a:gd name="connsiteY5" fmla="*/ 6793 h 290543"/>
                <a:gd name="connsiteX6" fmla="*/ 212419 w 290611"/>
                <a:gd name="connsiteY6" fmla="*/ 16310 h 290543"/>
                <a:gd name="connsiteX7" fmla="*/ 283817 w 290611"/>
                <a:gd name="connsiteY7" fmla="*/ 101016 h 290543"/>
                <a:gd name="connsiteX8" fmla="*/ 274297 w 290611"/>
                <a:gd name="connsiteY8" fmla="*/ 212370 h 29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611" h="290543">
                  <a:moveTo>
                    <a:pt x="274297" y="212370"/>
                  </a:moveTo>
                  <a:cubicBezTo>
                    <a:pt x="257162" y="246633"/>
                    <a:pt x="228603" y="270426"/>
                    <a:pt x="189572" y="283751"/>
                  </a:cubicBezTo>
                  <a:cubicBezTo>
                    <a:pt x="149590" y="295172"/>
                    <a:pt x="112463" y="292317"/>
                    <a:pt x="78192" y="274233"/>
                  </a:cubicBezTo>
                  <a:cubicBezTo>
                    <a:pt x="43921" y="257102"/>
                    <a:pt x="20122" y="228550"/>
                    <a:pt x="6795" y="189528"/>
                  </a:cubicBezTo>
                  <a:cubicBezTo>
                    <a:pt x="-4629" y="149555"/>
                    <a:pt x="-1773" y="112437"/>
                    <a:pt x="16314" y="78174"/>
                  </a:cubicBezTo>
                  <a:cubicBezTo>
                    <a:pt x="33449" y="43911"/>
                    <a:pt x="62008" y="20117"/>
                    <a:pt x="101039" y="6793"/>
                  </a:cubicBezTo>
                  <a:cubicBezTo>
                    <a:pt x="141022" y="-4628"/>
                    <a:pt x="178148" y="-1773"/>
                    <a:pt x="212419" y="16310"/>
                  </a:cubicBezTo>
                  <a:cubicBezTo>
                    <a:pt x="246690" y="33442"/>
                    <a:pt x="270489" y="61994"/>
                    <a:pt x="283817" y="101016"/>
                  </a:cubicBezTo>
                  <a:cubicBezTo>
                    <a:pt x="295240" y="140989"/>
                    <a:pt x="292384" y="178107"/>
                    <a:pt x="274297" y="212370"/>
                  </a:cubicBezTo>
                  <a:close/>
                </a:path>
              </a:pathLst>
            </a:custGeom>
            <a:solidFill>
              <a:srgbClr val="010101"/>
            </a:solidFill>
            <a:ln w="9509" cap="flat">
              <a:noFill/>
              <a:prstDash val="solid"/>
              <a:miter/>
            </a:ln>
          </p:spPr>
          <p:txBody>
            <a:bodyPr rtlCol="0" anchor="ctr"/>
            <a:lstStyle/>
            <a:p>
              <a:endParaRPr lang="en-US"/>
            </a:p>
          </p:txBody>
        </p:sp>
        <p:sp>
          <p:nvSpPr>
            <p:cNvPr id="51" name="Freeform 137">
              <a:extLst>
                <a:ext uri="{FF2B5EF4-FFF2-40B4-BE49-F238E27FC236}">
                  <a16:creationId xmlns:a16="http://schemas.microsoft.com/office/drawing/2014/main" id="{11869A64-7B3E-0F26-F59A-D0ED3811FBD7}"/>
                </a:ext>
              </a:extLst>
            </p:cNvPr>
            <p:cNvSpPr/>
            <p:nvPr/>
          </p:nvSpPr>
          <p:spPr>
            <a:xfrm>
              <a:off x="1763441" y="5696969"/>
              <a:ext cx="289930" cy="290543"/>
            </a:xfrm>
            <a:custGeom>
              <a:avLst/>
              <a:gdLst>
                <a:gd name="connsiteX0" fmla="*/ 274297 w 289930"/>
                <a:gd name="connsiteY0" fmla="*/ 212370 h 290543"/>
                <a:gd name="connsiteX1" fmla="*/ 189572 w 289930"/>
                <a:gd name="connsiteY1" fmla="*/ 283751 h 290543"/>
                <a:gd name="connsiteX2" fmla="*/ 78192 w 289930"/>
                <a:gd name="connsiteY2" fmla="*/ 274234 h 290543"/>
                <a:gd name="connsiteX3" fmla="*/ 6794 w 289930"/>
                <a:gd name="connsiteY3" fmla="*/ 189528 h 290543"/>
                <a:gd name="connsiteX4" fmla="*/ 16314 w 289930"/>
                <a:gd name="connsiteY4" fmla="*/ 78174 h 290543"/>
                <a:gd name="connsiteX5" fmla="*/ 101039 w 289930"/>
                <a:gd name="connsiteY5" fmla="*/ 6793 h 290543"/>
                <a:gd name="connsiteX6" fmla="*/ 212419 w 289930"/>
                <a:gd name="connsiteY6" fmla="*/ 16310 h 290543"/>
                <a:gd name="connsiteX7" fmla="*/ 283817 w 289930"/>
                <a:gd name="connsiteY7" fmla="*/ 101016 h 290543"/>
                <a:gd name="connsiteX8" fmla="*/ 274297 w 289930"/>
                <a:gd name="connsiteY8" fmla="*/ 212370 h 29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930" h="290543">
                  <a:moveTo>
                    <a:pt x="274297" y="212370"/>
                  </a:moveTo>
                  <a:cubicBezTo>
                    <a:pt x="257162" y="246633"/>
                    <a:pt x="228603" y="270426"/>
                    <a:pt x="189572" y="283751"/>
                  </a:cubicBezTo>
                  <a:cubicBezTo>
                    <a:pt x="149589" y="295172"/>
                    <a:pt x="112463" y="292317"/>
                    <a:pt x="78192" y="274234"/>
                  </a:cubicBezTo>
                  <a:cubicBezTo>
                    <a:pt x="43921" y="257102"/>
                    <a:pt x="20122" y="228550"/>
                    <a:pt x="6794" y="189528"/>
                  </a:cubicBezTo>
                  <a:cubicBezTo>
                    <a:pt x="-4629" y="149555"/>
                    <a:pt x="-1773" y="112437"/>
                    <a:pt x="16314" y="78174"/>
                  </a:cubicBezTo>
                  <a:cubicBezTo>
                    <a:pt x="33449" y="43911"/>
                    <a:pt x="62008" y="20117"/>
                    <a:pt x="101039" y="6793"/>
                  </a:cubicBezTo>
                  <a:cubicBezTo>
                    <a:pt x="141022" y="-4628"/>
                    <a:pt x="178148" y="-1773"/>
                    <a:pt x="212419" y="16310"/>
                  </a:cubicBezTo>
                  <a:cubicBezTo>
                    <a:pt x="246690" y="33442"/>
                    <a:pt x="270489" y="61994"/>
                    <a:pt x="283817" y="101016"/>
                  </a:cubicBezTo>
                  <a:cubicBezTo>
                    <a:pt x="294288" y="140989"/>
                    <a:pt x="291432" y="178107"/>
                    <a:pt x="274297" y="212370"/>
                  </a:cubicBezTo>
                  <a:close/>
                </a:path>
              </a:pathLst>
            </a:custGeom>
            <a:solidFill>
              <a:srgbClr val="010101"/>
            </a:solidFill>
            <a:ln w="9509" cap="flat">
              <a:noFill/>
              <a:prstDash val="solid"/>
              <a:miter/>
            </a:ln>
          </p:spPr>
          <p:txBody>
            <a:bodyPr rtlCol="0" anchor="ctr"/>
            <a:lstStyle/>
            <a:p>
              <a:endParaRPr lang="en-US"/>
            </a:p>
          </p:txBody>
        </p:sp>
        <p:grpSp>
          <p:nvGrpSpPr>
            <p:cNvPr id="52" name="Graphic 5">
              <a:extLst>
                <a:ext uri="{FF2B5EF4-FFF2-40B4-BE49-F238E27FC236}">
                  <a16:creationId xmlns:a16="http://schemas.microsoft.com/office/drawing/2014/main" id="{6A2C2C15-1563-54D4-76B6-F5FBDF9502CF}"/>
                </a:ext>
              </a:extLst>
            </p:cNvPr>
            <p:cNvGrpSpPr/>
            <p:nvPr/>
          </p:nvGrpSpPr>
          <p:grpSpPr>
            <a:xfrm>
              <a:off x="2428044" y="4892874"/>
              <a:ext cx="2812108" cy="623766"/>
              <a:chOff x="2428044" y="4892874"/>
              <a:chExt cx="2812108" cy="623766"/>
            </a:xfrm>
            <a:solidFill>
              <a:srgbClr val="010101"/>
            </a:solidFill>
          </p:grpSpPr>
          <p:sp>
            <p:nvSpPr>
              <p:cNvPr id="94" name="Freeform 159">
                <a:extLst>
                  <a:ext uri="{FF2B5EF4-FFF2-40B4-BE49-F238E27FC236}">
                    <a16:creationId xmlns:a16="http://schemas.microsoft.com/office/drawing/2014/main" id="{EF990145-9D04-0303-82C4-FE8163980245}"/>
                  </a:ext>
                </a:extLst>
              </p:cNvPr>
              <p:cNvSpPr/>
              <p:nvPr/>
            </p:nvSpPr>
            <p:spPr>
              <a:xfrm>
                <a:off x="2428044" y="5075610"/>
                <a:ext cx="342707" cy="379746"/>
              </a:xfrm>
              <a:custGeom>
                <a:avLst/>
                <a:gdLst>
                  <a:gd name="connsiteX0" fmla="*/ 203721 w 342707"/>
                  <a:gd name="connsiteY0" fmla="*/ 1903 h 379746"/>
                  <a:gd name="connsiteX1" fmla="*/ 207529 w 342707"/>
                  <a:gd name="connsiteY1" fmla="*/ 18083 h 379746"/>
                  <a:gd name="connsiteX2" fmla="*/ 214192 w 342707"/>
                  <a:gd name="connsiteY2" fmla="*/ 33311 h 379746"/>
                  <a:gd name="connsiteX3" fmla="*/ 206577 w 342707"/>
                  <a:gd name="connsiteY3" fmla="*/ 37118 h 379746"/>
                  <a:gd name="connsiteX4" fmla="*/ 196105 w 342707"/>
                  <a:gd name="connsiteY4" fmla="*/ 42829 h 379746"/>
                  <a:gd name="connsiteX5" fmla="*/ 191345 w 342707"/>
                  <a:gd name="connsiteY5" fmla="*/ 43780 h 379746"/>
                  <a:gd name="connsiteX6" fmla="*/ 186585 w 342707"/>
                  <a:gd name="connsiteY6" fmla="*/ 45684 h 379746"/>
                  <a:gd name="connsiteX7" fmla="*/ 177066 w 342707"/>
                  <a:gd name="connsiteY7" fmla="*/ 51394 h 379746"/>
                  <a:gd name="connsiteX8" fmla="*/ 146603 w 342707"/>
                  <a:gd name="connsiteY8" fmla="*/ 61863 h 379746"/>
                  <a:gd name="connsiteX9" fmla="*/ 125660 w 342707"/>
                  <a:gd name="connsiteY9" fmla="*/ 68526 h 379746"/>
                  <a:gd name="connsiteX10" fmla="*/ 104716 w 342707"/>
                  <a:gd name="connsiteY10" fmla="*/ 75188 h 379746"/>
                  <a:gd name="connsiteX11" fmla="*/ 99004 w 342707"/>
                  <a:gd name="connsiteY11" fmla="*/ 78043 h 379746"/>
                  <a:gd name="connsiteX12" fmla="*/ 93293 w 342707"/>
                  <a:gd name="connsiteY12" fmla="*/ 79947 h 379746"/>
                  <a:gd name="connsiteX13" fmla="*/ 94245 w 342707"/>
                  <a:gd name="connsiteY13" fmla="*/ 84705 h 379746"/>
                  <a:gd name="connsiteX14" fmla="*/ 95197 w 342707"/>
                  <a:gd name="connsiteY14" fmla="*/ 89464 h 379746"/>
                  <a:gd name="connsiteX15" fmla="*/ 99004 w 342707"/>
                  <a:gd name="connsiteY15" fmla="*/ 97078 h 379746"/>
                  <a:gd name="connsiteX16" fmla="*/ 104716 w 342707"/>
                  <a:gd name="connsiteY16" fmla="*/ 111354 h 379746"/>
                  <a:gd name="connsiteX17" fmla="*/ 110428 w 342707"/>
                  <a:gd name="connsiteY17" fmla="*/ 125630 h 379746"/>
                  <a:gd name="connsiteX18" fmla="*/ 113284 w 342707"/>
                  <a:gd name="connsiteY18" fmla="*/ 134196 h 379746"/>
                  <a:gd name="connsiteX19" fmla="*/ 121852 w 342707"/>
                  <a:gd name="connsiteY19" fmla="*/ 158941 h 379746"/>
                  <a:gd name="connsiteX20" fmla="*/ 124708 w 342707"/>
                  <a:gd name="connsiteY20" fmla="*/ 165604 h 379746"/>
                  <a:gd name="connsiteX21" fmla="*/ 128515 w 342707"/>
                  <a:gd name="connsiteY21" fmla="*/ 173218 h 379746"/>
                  <a:gd name="connsiteX22" fmla="*/ 160882 w 342707"/>
                  <a:gd name="connsiteY22" fmla="*/ 162749 h 379746"/>
                  <a:gd name="connsiteX23" fmla="*/ 178018 w 342707"/>
                  <a:gd name="connsiteY23" fmla="*/ 157990 h 379746"/>
                  <a:gd name="connsiteX24" fmla="*/ 195153 w 342707"/>
                  <a:gd name="connsiteY24" fmla="*/ 153231 h 379746"/>
                  <a:gd name="connsiteX25" fmla="*/ 207529 w 342707"/>
                  <a:gd name="connsiteY25" fmla="*/ 149424 h 379746"/>
                  <a:gd name="connsiteX26" fmla="*/ 218000 w 342707"/>
                  <a:gd name="connsiteY26" fmla="*/ 145617 h 379746"/>
                  <a:gd name="connsiteX27" fmla="*/ 222760 w 342707"/>
                  <a:gd name="connsiteY27" fmla="*/ 156086 h 379746"/>
                  <a:gd name="connsiteX28" fmla="*/ 226568 w 342707"/>
                  <a:gd name="connsiteY28" fmla="*/ 165604 h 379746"/>
                  <a:gd name="connsiteX29" fmla="*/ 229424 w 342707"/>
                  <a:gd name="connsiteY29" fmla="*/ 174169 h 379746"/>
                  <a:gd name="connsiteX30" fmla="*/ 221808 w 342707"/>
                  <a:gd name="connsiteY30" fmla="*/ 177025 h 379746"/>
                  <a:gd name="connsiteX31" fmla="*/ 211337 w 342707"/>
                  <a:gd name="connsiteY31" fmla="*/ 181784 h 379746"/>
                  <a:gd name="connsiteX32" fmla="*/ 188489 w 342707"/>
                  <a:gd name="connsiteY32" fmla="*/ 189397 h 379746"/>
                  <a:gd name="connsiteX33" fmla="*/ 168498 w 342707"/>
                  <a:gd name="connsiteY33" fmla="*/ 197963 h 379746"/>
                  <a:gd name="connsiteX34" fmla="*/ 147555 w 342707"/>
                  <a:gd name="connsiteY34" fmla="*/ 204625 h 379746"/>
                  <a:gd name="connsiteX35" fmla="*/ 141843 w 342707"/>
                  <a:gd name="connsiteY35" fmla="*/ 206529 h 379746"/>
                  <a:gd name="connsiteX36" fmla="*/ 137083 w 342707"/>
                  <a:gd name="connsiteY36" fmla="*/ 208432 h 379746"/>
                  <a:gd name="connsiteX37" fmla="*/ 143747 w 342707"/>
                  <a:gd name="connsiteY37" fmla="*/ 228419 h 379746"/>
                  <a:gd name="connsiteX38" fmla="*/ 149459 w 342707"/>
                  <a:gd name="connsiteY38" fmla="*/ 244599 h 379746"/>
                  <a:gd name="connsiteX39" fmla="*/ 156122 w 342707"/>
                  <a:gd name="connsiteY39" fmla="*/ 257923 h 379746"/>
                  <a:gd name="connsiteX40" fmla="*/ 162786 w 342707"/>
                  <a:gd name="connsiteY40" fmla="*/ 276006 h 379746"/>
                  <a:gd name="connsiteX41" fmla="*/ 168498 w 342707"/>
                  <a:gd name="connsiteY41" fmla="*/ 291234 h 379746"/>
                  <a:gd name="connsiteX42" fmla="*/ 171354 w 342707"/>
                  <a:gd name="connsiteY42" fmla="*/ 300752 h 379746"/>
                  <a:gd name="connsiteX43" fmla="*/ 178018 w 342707"/>
                  <a:gd name="connsiteY43" fmla="*/ 298848 h 379746"/>
                  <a:gd name="connsiteX44" fmla="*/ 192297 w 342707"/>
                  <a:gd name="connsiteY44" fmla="*/ 295993 h 379746"/>
                  <a:gd name="connsiteX45" fmla="*/ 206577 w 342707"/>
                  <a:gd name="connsiteY45" fmla="*/ 293138 h 379746"/>
                  <a:gd name="connsiteX46" fmla="*/ 218000 w 342707"/>
                  <a:gd name="connsiteY46" fmla="*/ 292186 h 379746"/>
                  <a:gd name="connsiteX47" fmla="*/ 230376 w 342707"/>
                  <a:gd name="connsiteY47" fmla="*/ 289331 h 379746"/>
                  <a:gd name="connsiteX48" fmla="*/ 242751 w 342707"/>
                  <a:gd name="connsiteY48" fmla="*/ 285524 h 379746"/>
                  <a:gd name="connsiteX49" fmla="*/ 270358 w 342707"/>
                  <a:gd name="connsiteY49" fmla="*/ 278861 h 379746"/>
                  <a:gd name="connsiteX50" fmla="*/ 297966 w 342707"/>
                  <a:gd name="connsiteY50" fmla="*/ 271248 h 379746"/>
                  <a:gd name="connsiteX51" fmla="*/ 317957 w 342707"/>
                  <a:gd name="connsiteY51" fmla="*/ 264585 h 379746"/>
                  <a:gd name="connsiteX52" fmla="*/ 322717 w 342707"/>
                  <a:gd name="connsiteY52" fmla="*/ 261730 h 379746"/>
                  <a:gd name="connsiteX53" fmla="*/ 326525 w 342707"/>
                  <a:gd name="connsiteY53" fmla="*/ 259827 h 379746"/>
                  <a:gd name="connsiteX54" fmla="*/ 336044 w 342707"/>
                  <a:gd name="connsiteY54" fmla="*/ 277910 h 379746"/>
                  <a:gd name="connsiteX55" fmla="*/ 342708 w 342707"/>
                  <a:gd name="connsiteY55" fmla="*/ 296945 h 379746"/>
                  <a:gd name="connsiteX56" fmla="*/ 332236 w 342707"/>
                  <a:gd name="connsiteY56" fmla="*/ 303607 h 379746"/>
                  <a:gd name="connsiteX57" fmla="*/ 319861 w 342707"/>
                  <a:gd name="connsiteY57" fmla="*/ 308366 h 379746"/>
                  <a:gd name="connsiteX58" fmla="*/ 311293 w 342707"/>
                  <a:gd name="connsiteY58" fmla="*/ 310269 h 379746"/>
                  <a:gd name="connsiteX59" fmla="*/ 302725 w 342707"/>
                  <a:gd name="connsiteY59" fmla="*/ 312173 h 379746"/>
                  <a:gd name="connsiteX60" fmla="*/ 277022 w 342707"/>
                  <a:gd name="connsiteY60" fmla="*/ 320738 h 379746"/>
                  <a:gd name="connsiteX61" fmla="*/ 251319 w 342707"/>
                  <a:gd name="connsiteY61" fmla="*/ 330256 h 379746"/>
                  <a:gd name="connsiteX62" fmla="*/ 242751 w 342707"/>
                  <a:gd name="connsiteY62" fmla="*/ 333111 h 379746"/>
                  <a:gd name="connsiteX63" fmla="*/ 225616 w 342707"/>
                  <a:gd name="connsiteY63" fmla="*/ 336918 h 379746"/>
                  <a:gd name="connsiteX64" fmla="*/ 209433 w 342707"/>
                  <a:gd name="connsiteY64" fmla="*/ 341677 h 379746"/>
                  <a:gd name="connsiteX65" fmla="*/ 190393 w 342707"/>
                  <a:gd name="connsiteY65" fmla="*/ 348339 h 379746"/>
                  <a:gd name="connsiteX66" fmla="*/ 146603 w 342707"/>
                  <a:gd name="connsiteY66" fmla="*/ 364519 h 379746"/>
                  <a:gd name="connsiteX67" fmla="*/ 138987 w 342707"/>
                  <a:gd name="connsiteY67" fmla="*/ 367374 h 379746"/>
                  <a:gd name="connsiteX68" fmla="*/ 125660 w 342707"/>
                  <a:gd name="connsiteY68" fmla="*/ 372133 h 379746"/>
                  <a:gd name="connsiteX69" fmla="*/ 112332 w 342707"/>
                  <a:gd name="connsiteY69" fmla="*/ 376891 h 379746"/>
                  <a:gd name="connsiteX70" fmla="*/ 104716 w 342707"/>
                  <a:gd name="connsiteY70" fmla="*/ 379747 h 379746"/>
                  <a:gd name="connsiteX71" fmla="*/ 96149 w 342707"/>
                  <a:gd name="connsiteY71" fmla="*/ 357857 h 379746"/>
                  <a:gd name="connsiteX72" fmla="*/ 88533 w 342707"/>
                  <a:gd name="connsiteY72" fmla="*/ 337870 h 379746"/>
                  <a:gd name="connsiteX73" fmla="*/ 83773 w 342707"/>
                  <a:gd name="connsiteY73" fmla="*/ 325497 h 379746"/>
                  <a:gd name="connsiteX74" fmla="*/ 79965 w 342707"/>
                  <a:gd name="connsiteY74" fmla="*/ 313124 h 379746"/>
                  <a:gd name="connsiteX75" fmla="*/ 69494 w 342707"/>
                  <a:gd name="connsiteY75" fmla="*/ 277910 h 379746"/>
                  <a:gd name="connsiteX76" fmla="*/ 58070 w 342707"/>
                  <a:gd name="connsiteY76" fmla="*/ 243647 h 379746"/>
                  <a:gd name="connsiteX77" fmla="*/ 53310 w 342707"/>
                  <a:gd name="connsiteY77" fmla="*/ 230322 h 379746"/>
                  <a:gd name="connsiteX78" fmla="*/ 47598 w 342707"/>
                  <a:gd name="connsiteY78" fmla="*/ 211287 h 379746"/>
                  <a:gd name="connsiteX79" fmla="*/ 40935 w 342707"/>
                  <a:gd name="connsiteY79" fmla="*/ 194156 h 379746"/>
                  <a:gd name="connsiteX80" fmla="*/ 37127 w 342707"/>
                  <a:gd name="connsiteY80" fmla="*/ 179880 h 379746"/>
                  <a:gd name="connsiteX81" fmla="*/ 32367 w 342707"/>
                  <a:gd name="connsiteY81" fmla="*/ 161797 h 379746"/>
                  <a:gd name="connsiteX82" fmla="*/ 23799 w 342707"/>
                  <a:gd name="connsiteY82" fmla="*/ 139906 h 379746"/>
                  <a:gd name="connsiteX83" fmla="*/ 15232 w 342707"/>
                  <a:gd name="connsiteY83" fmla="*/ 117065 h 379746"/>
                  <a:gd name="connsiteX84" fmla="*/ 7616 w 342707"/>
                  <a:gd name="connsiteY84" fmla="*/ 94223 h 379746"/>
                  <a:gd name="connsiteX85" fmla="*/ 952 w 342707"/>
                  <a:gd name="connsiteY85" fmla="*/ 72333 h 379746"/>
                  <a:gd name="connsiteX86" fmla="*/ 0 w 342707"/>
                  <a:gd name="connsiteY86" fmla="*/ 67574 h 379746"/>
                  <a:gd name="connsiteX87" fmla="*/ 1904 w 342707"/>
                  <a:gd name="connsiteY87" fmla="*/ 62815 h 379746"/>
                  <a:gd name="connsiteX88" fmla="*/ 30463 w 342707"/>
                  <a:gd name="connsiteY88" fmla="*/ 54249 h 379746"/>
                  <a:gd name="connsiteX89" fmla="*/ 49502 w 342707"/>
                  <a:gd name="connsiteY89" fmla="*/ 47587 h 379746"/>
                  <a:gd name="connsiteX90" fmla="*/ 68542 w 342707"/>
                  <a:gd name="connsiteY90" fmla="*/ 40925 h 379746"/>
                  <a:gd name="connsiteX91" fmla="*/ 72350 w 342707"/>
                  <a:gd name="connsiteY91" fmla="*/ 39022 h 379746"/>
                  <a:gd name="connsiteX92" fmla="*/ 76157 w 342707"/>
                  <a:gd name="connsiteY92" fmla="*/ 37118 h 379746"/>
                  <a:gd name="connsiteX93" fmla="*/ 83773 w 342707"/>
                  <a:gd name="connsiteY93" fmla="*/ 35214 h 379746"/>
                  <a:gd name="connsiteX94" fmla="*/ 95197 w 342707"/>
                  <a:gd name="connsiteY94" fmla="*/ 31407 h 379746"/>
                  <a:gd name="connsiteX95" fmla="*/ 106620 w 342707"/>
                  <a:gd name="connsiteY95" fmla="*/ 27601 h 379746"/>
                  <a:gd name="connsiteX96" fmla="*/ 113284 w 342707"/>
                  <a:gd name="connsiteY96" fmla="*/ 25697 h 379746"/>
                  <a:gd name="connsiteX97" fmla="*/ 119948 w 342707"/>
                  <a:gd name="connsiteY97" fmla="*/ 24745 h 379746"/>
                  <a:gd name="connsiteX98" fmla="*/ 128515 w 342707"/>
                  <a:gd name="connsiteY98" fmla="*/ 22842 h 379746"/>
                  <a:gd name="connsiteX99" fmla="*/ 133275 w 342707"/>
                  <a:gd name="connsiteY99" fmla="*/ 20938 h 379746"/>
                  <a:gd name="connsiteX100" fmla="*/ 139939 w 342707"/>
                  <a:gd name="connsiteY100" fmla="*/ 18083 h 379746"/>
                  <a:gd name="connsiteX101" fmla="*/ 146603 w 342707"/>
                  <a:gd name="connsiteY101" fmla="*/ 16180 h 379746"/>
                  <a:gd name="connsiteX102" fmla="*/ 151363 w 342707"/>
                  <a:gd name="connsiteY102" fmla="*/ 14276 h 379746"/>
                  <a:gd name="connsiteX103" fmla="*/ 162786 w 342707"/>
                  <a:gd name="connsiteY103" fmla="*/ 11421 h 379746"/>
                  <a:gd name="connsiteX104" fmla="*/ 174210 w 342707"/>
                  <a:gd name="connsiteY104" fmla="*/ 7614 h 379746"/>
                  <a:gd name="connsiteX105" fmla="*/ 179922 w 342707"/>
                  <a:gd name="connsiteY105" fmla="*/ 5711 h 379746"/>
                  <a:gd name="connsiteX106" fmla="*/ 192297 w 342707"/>
                  <a:gd name="connsiteY106" fmla="*/ 2855 h 379746"/>
                  <a:gd name="connsiteX107" fmla="*/ 204673 w 342707"/>
                  <a:gd name="connsiteY107" fmla="*/ 0 h 379746"/>
                  <a:gd name="connsiteX108" fmla="*/ 203721 w 342707"/>
                  <a:gd name="connsiteY108" fmla="*/ 1903 h 37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342707" h="379746">
                    <a:moveTo>
                      <a:pt x="203721" y="1903"/>
                    </a:moveTo>
                    <a:cubicBezTo>
                      <a:pt x="203721" y="7614"/>
                      <a:pt x="205625" y="12373"/>
                      <a:pt x="207529" y="18083"/>
                    </a:cubicBezTo>
                    <a:cubicBezTo>
                      <a:pt x="210385" y="23794"/>
                      <a:pt x="212289" y="28552"/>
                      <a:pt x="214192" y="33311"/>
                    </a:cubicBezTo>
                    <a:cubicBezTo>
                      <a:pt x="212289" y="34263"/>
                      <a:pt x="210385" y="35214"/>
                      <a:pt x="206577" y="37118"/>
                    </a:cubicBezTo>
                    <a:cubicBezTo>
                      <a:pt x="202769" y="39022"/>
                      <a:pt x="199913" y="40925"/>
                      <a:pt x="196105" y="42829"/>
                    </a:cubicBezTo>
                    <a:cubicBezTo>
                      <a:pt x="194201" y="43780"/>
                      <a:pt x="193249" y="43780"/>
                      <a:pt x="191345" y="43780"/>
                    </a:cubicBezTo>
                    <a:cubicBezTo>
                      <a:pt x="189441" y="43780"/>
                      <a:pt x="188489" y="44732"/>
                      <a:pt x="186585" y="45684"/>
                    </a:cubicBezTo>
                    <a:lnTo>
                      <a:pt x="177066" y="51394"/>
                    </a:lnTo>
                    <a:lnTo>
                      <a:pt x="146603" y="61863"/>
                    </a:lnTo>
                    <a:cubicBezTo>
                      <a:pt x="138987" y="64719"/>
                      <a:pt x="132323" y="67574"/>
                      <a:pt x="125660" y="68526"/>
                    </a:cubicBezTo>
                    <a:cubicBezTo>
                      <a:pt x="119948" y="70429"/>
                      <a:pt x="112332" y="72333"/>
                      <a:pt x="104716" y="75188"/>
                    </a:cubicBezTo>
                    <a:cubicBezTo>
                      <a:pt x="102812" y="76140"/>
                      <a:pt x="100908" y="76140"/>
                      <a:pt x="99004" y="78043"/>
                    </a:cubicBezTo>
                    <a:cubicBezTo>
                      <a:pt x="96149" y="78995"/>
                      <a:pt x="94245" y="79947"/>
                      <a:pt x="93293" y="79947"/>
                    </a:cubicBezTo>
                    <a:cubicBezTo>
                      <a:pt x="94245" y="81850"/>
                      <a:pt x="94245" y="83754"/>
                      <a:pt x="94245" y="84705"/>
                    </a:cubicBezTo>
                    <a:cubicBezTo>
                      <a:pt x="94245" y="85657"/>
                      <a:pt x="94245" y="87560"/>
                      <a:pt x="95197" y="89464"/>
                    </a:cubicBezTo>
                    <a:cubicBezTo>
                      <a:pt x="96149" y="90416"/>
                      <a:pt x="97101" y="93271"/>
                      <a:pt x="99004" y="97078"/>
                    </a:cubicBezTo>
                    <a:cubicBezTo>
                      <a:pt x="100908" y="101837"/>
                      <a:pt x="102812" y="106595"/>
                      <a:pt x="104716" y="111354"/>
                    </a:cubicBezTo>
                    <a:cubicBezTo>
                      <a:pt x="106620" y="117065"/>
                      <a:pt x="108524" y="121823"/>
                      <a:pt x="110428" y="125630"/>
                    </a:cubicBezTo>
                    <a:cubicBezTo>
                      <a:pt x="112332" y="129437"/>
                      <a:pt x="113284" y="132293"/>
                      <a:pt x="113284" y="134196"/>
                    </a:cubicBezTo>
                    <a:lnTo>
                      <a:pt x="121852" y="158941"/>
                    </a:lnTo>
                    <a:cubicBezTo>
                      <a:pt x="122804" y="161797"/>
                      <a:pt x="123756" y="164652"/>
                      <a:pt x="124708" y="165604"/>
                    </a:cubicBezTo>
                    <a:cubicBezTo>
                      <a:pt x="125660" y="167507"/>
                      <a:pt x="126612" y="169411"/>
                      <a:pt x="128515" y="173218"/>
                    </a:cubicBezTo>
                    <a:lnTo>
                      <a:pt x="160882" y="162749"/>
                    </a:lnTo>
                    <a:cubicBezTo>
                      <a:pt x="166594" y="160845"/>
                      <a:pt x="172306" y="158941"/>
                      <a:pt x="178018" y="157990"/>
                    </a:cubicBezTo>
                    <a:cubicBezTo>
                      <a:pt x="183730" y="157038"/>
                      <a:pt x="189441" y="155134"/>
                      <a:pt x="195153" y="153231"/>
                    </a:cubicBezTo>
                    <a:cubicBezTo>
                      <a:pt x="198009" y="152279"/>
                      <a:pt x="202769" y="151328"/>
                      <a:pt x="207529" y="149424"/>
                    </a:cubicBezTo>
                    <a:cubicBezTo>
                      <a:pt x="212289" y="148472"/>
                      <a:pt x="216096" y="146569"/>
                      <a:pt x="218000" y="145617"/>
                    </a:cubicBezTo>
                    <a:cubicBezTo>
                      <a:pt x="219904" y="148472"/>
                      <a:pt x="220856" y="152279"/>
                      <a:pt x="222760" y="156086"/>
                    </a:cubicBezTo>
                    <a:cubicBezTo>
                      <a:pt x="224664" y="159893"/>
                      <a:pt x="225616" y="162749"/>
                      <a:pt x="226568" y="165604"/>
                    </a:cubicBezTo>
                    <a:lnTo>
                      <a:pt x="229424" y="174169"/>
                    </a:lnTo>
                    <a:cubicBezTo>
                      <a:pt x="227520" y="175121"/>
                      <a:pt x="225616" y="176073"/>
                      <a:pt x="221808" y="177025"/>
                    </a:cubicBezTo>
                    <a:cubicBezTo>
                      <a:pt x="218000" y="178928"/>
                      <a:pt x="214192" y="179880"/>
                      <a:pt x="211337" y="181784"/>
                    </a:cubicBezTo>
                    <a:lnTo>
                      <a:pt x="188489" y="189397"/>
                    </a:lnTo>
                    <a:cubicBezTo>
                      <a:pt x="181826" y="193204"/>
                      <a:pt x="175162" y="196060"/>
                      <a:pt x="168498" y="197963"/>
                    </a:cubicBezTo>
                    <a:cubicBezTo>
                      <a:pt x="161834" y="199867"/>
                      <a:pt x="155171" y="202722"/>
                      <a:pt x="147555" y="204625"/>
                    </a:cubicBezTo>
                    <a:cubicBezTo>
                      <a:pt x="145651" y="205577"/>
                      <a:pt x="144699" y="205577"/>
                      <a:pt x="141843" y="206529"/>
                    </a:cubicBezTo>
                    <a:cubicBezTo>
                      <a:pt x="139939" y="207480"/>
                      <a:pt x="138035" y="208432"/>
                      <a:pt x="137083" y="208432"/>
                    </a:cubicBezTo>
                    <a:lnTo>
                      <a:pt x="143747" y="228419"/>
                    </a:lnTo>
                    <a:cubicBezTo>
                      <a:pt x="145651" y="233178"/>
                      <a:pt x="147555" y="238888"/>
                      <a:pt x="149459" y="244599"/>
                    </a:cubicBezTo>
                    <a:cubicBezTo>
                      <a:pt x="151363" y="250309"/>
                      <a:pt x="153267" y="254116"/>
                      <a:pt x="156122" y="257923"/>
                    </a:cubicBezTo>
                    <a:cubicBezTo>
                      <a:pt x="158026" y="264585"/>
                      <a:pt x="160882" y="270296"/>
                      <a:pt x="162786" y="276006"/>
                    </a:cubicBezTo>
                    <a:cubicBezTo>
                      <a:pt x="164690" y="281717"/>
                      <a:pt x="166594" y="286476"/>
                      <a:pt x="168498" y="291234"/>
                    </a:cubicBezTo>
                    <a:lnTo>
                      <a:pt x="171354" y="300752"/>
                    </a:lnTo>
                    <a:cubicBezTo>
                      <a:pt x="172306" y="299800"/>
                      <a:pt x="174210" y="299800"/>
                      <a:pt x="178018" y="298848"/>
                    </a:cubicBezTo>
                    <a:cubicBezTo>
                      <a:pt x="181826" y="297896"/>
                      <a:pt x="186585" y="297896"/>
                      <a:pt x="192297" y="295993"/>
                    </a:cubicBezTo>
                    <a:cubicBezTo>
                      <a:pt x="198009" y="295041"/>
                      <a:pt x="202769" y="294089"/>
                      <a:pt x="206577" y="293138"/>
                    </a:cubicBezTo>
                    <a:cubicBezTo>
                      <a:pt x="210385" y="292186"/>
                      <a:pt x="214192" y="292186"/>
                      <a:pt x="218000" y="292186"/>
                    </a:cubicBezTo>
                    <a:cubicBezTo>
                      <a:pt x="219904" y="292186"/>
                      <a:pt x="223712" y="291234"/>
                      <a:pt x="230376" y="289331"/>
                    </a:cubicBezTo>
                    <a:cubicBezTo>
                      <a:pt x="236088" y="287427"/>
                      <a:pt x="240848" y="286476"/>
                      <a:pt x="242751" y="285524"/>
                    </a:cubicBezTo>
                    <a:cubicBezTo>
                      <a:pt x="252271" y="283620"/>
                      <a:pt x="261791" y="281717"/>
                      <a:pt x="270358" y="278861"/>
                    </a:cubicBezTo>
                    <a:cubicBezTo>
                      <a:pt x="278926" y="276006"/>
                      <a:pt x="288446" y="274103"/>
                      <a:pt x="297966" y="271248"/>
                    </a:cubicBezTo>
                    <a:lnTo>
                      <a:pt x="317957" y="264585"/>
                    </a:lnTo>
                    <a:cubicBezTo>
                      <a:pt x="319861" y="263633"/>
                      <a:pt x="320813" y="263633"/>
                      <a:pt x="322717" y="261730"/>
                    </a:cubicBezTo>
                    <a:cubicBezTo>
                      <a:pt x="324621" y="259827"/>
                      <a:pt x="325572" y="259827"/>
                      <a:pt x="326525" y="259827"/>
                    </a:cubicBezTo>
                    <a:cubicBezTo>
                      <a:pt x="330332" y="265537"/>
                      <a:pt x="333188" y="272199"/>
                      <a:pt x="336044" y="277910"/>
                    </a:cubicBezTo>
                    <a:cubicBezTo>
                      <a:pt x="337948" y="283620"/>
                      <a:pt x="340804" y="290282"/>
                      <a:pt x="342708" y="296945"/>
                    </a:cubicBezTo>
                    <a:cubicBezTo>
                      <a:pt x="340804" y="299800"/>
                      <a:pt x="336996" y="301703"/>
                      <a:pt x="332236" y="303607"/>
                    </a:cubicBezTo>
                    <a:cubicBezTo>
                      <a:pt x="327476" y="305510"/>
                      <a:pt x="323669" y="306462"/>
                      <a:pt x="319861" y="308366"/>
                    </a:cubicBezTo>
                    <a:cubicBezTo>
                      <a:pt x="317005" y="309317"/>
                      <a:pt x="314149" y="310269"/>
                      <a:pt x="311293" y="310269"/>
                    </a:cubicBezTo>
                    <a:cubicBezTo>
                      <a:pt x="308437" y="311221"/>
                      <a:pt x="305581" y="311221"/>
                      <a:pt x="302725" y="312173"/>
                    </a:cubicBezTo>
                    <a:cubicBezTo>
                      <a:pt x="295110" y="315028"/>
                      <a:pt x="286542" y="317883"/>
                      <a:pt x="277022" y="320738"/>
                    </a:cubicBezTo>
                    <a:cubicBezTo>
                      <a:pt x="266551" y="323594"/>
                      <a:pt x="257983" y="326449"/>
                      <a:pt x="251319" y="330256"/>
                    </a:cubicBezTo>
                    <a:lnTo>
                      <a:pt x="242751" y="333111"/>
                    </a:lnTo>
                    <a:cubicBezTo>
                      <a:pt x="237992" y="334063"/>
                      <a:pt x="232280" y="335014"/>
                      <a:pt x="225616" y="336918"/>
                    </a:cubicBezTo>
                    <a:cubicBezTo>
                      <a:pt x="218000" y="338822"/>
                      <a:pt x="213240" y="340725"/>
                      <a:pt x="209433" y="341677"/>
                    </a:cubicBezTo>
                    <a:cubicBezTo>
                      <a:pt x="205625" y="342629"/>
                      <a:pt x="198961" y="344532"/>
                      <a:pt x="190393" y="348339"/>
                    </a:cubicBezTo>
                    <a:cubicBezTo>
                      <a:pt x="181826" y="352146"/>
                      <a:pt x="167546" y="356905"/>
                      <a:pt x="146603" y="364519"/>
                    </a:cubicBezTo>
                    <a:cubicBezTo>
                      <a:pt x="145651" y="364519"/>
                      <a:pt x="143747" y="365470"/>
                      <a:pt x="138987" y="367374"/>
                    </a:cubicBezTo>
                    <a:cubicBezTo>
                      <a:pt x="135179" y="368325"/>
                      <a:pt x="130419" y="370229"/>
                      <a:pt x="125660" y="372133"/>
                    </a:cubicBezTo>
                    <a:cubicBezTo>
                      <a:pt x="120900" y="374036"/>
                      <a:pt x="116140" y="375940"/>
                      <a:pt x="112332" y="376891"/>
                    </a:cubicBezTo>
                    <a:cubicBezTo>
                      <a:pt x="108524" y="378795"/>
                      <a:pt x="105668" y="379747"/>
                      <a:pt x="104716" y="379747"/>
                    </a:cubicBezTo>
                    <a:cubicBezTo>
                      <a:pt x="101860" y="372133"/>
                      <a:pt x="99004" y="364519"/>
                      <a:pt x="96149" y="357857"/>
                    </a:cubicBezTo>
                    <a:cubicBezTo>
                      <a:pt x="93293" y="351194"/>
                      <a:pt x="90437" y="344532"/>
                      <a:pt x="88533" y="337870"/>
                    </a:cubicBezTo>
                    <a:cubicBezTo>
                      <a:pt x="87581" y="334063"/>
                      <a:pt x="85677" y="330256"/>
                      <a:pt x="83773" y="325497"/>
                    </a:cubicBezTo>
                    <a:cubicBezTo>
                      <a:pt x="81869" y="320738"/>
                      <a:pt x="80917" y="316931"/>
                      <a:pt x="79965" y="313124"/>
                    </a:cubicBezTo>
                    <a:cubicBezTo>
                      <a:pt x="77109" y="300752"/>
                      <a:pt x="73301" y="289331"/>
                      <a:pt x="69494" y="277910"/>
                    </a:cubicBezTo>
                    <a:cubicBezTo>
                      <a:pt x="65686" y="266489"/>
                      <a:pt x="61878" y="255068"/>
                      <a:pt x="58070" y="243647"/>
                    </a:cubicBezTo>
                    <a:cubicBezTo>
                      <a:pt x="57118" y="240792"/>
                      <a:pt x="55214" y="236985"/>
                      <a:pt x="53310" y="230322"/>
                    </a:cubicBezTo>
                    <a:cubicBezTo>
                      <a:pt x="50454" y="223660"/>
                      <a:pt x="48550" y="217950"/>
                      <a:pt x="47598" y="211287"/>
                    </a:cubicBezTo>
                    <a:lnTo>
                      <a:pt x="40935" y="194156"/>
                    </a:lnTo>
                    <a:cubicBezTo>
                      <a:pt x="39983" y="191301"/>
                      <a:pt x="38079" y="186542"/>
                      <a:pt x="37127" y="179880"/>
                    </a:cubicBezTo>
                    <a:cubicBezTo>
                      <a:pt x="36175" y="173218"/>
                      <a:pt x="34271" y="166556"/>
                      <a:pt x="32367" y="161797"/>
                    </a:cubicBezTo>
                    <a:cubicBezTo>
                      <a:pt x="29511" y="153231"/>
                      <a:pt x="26655" y="146569"/>
                      <a:pt x="23799" y="139906"/>
                    </a:cubicBezTo>
                    <a:cubicBezTo>
                      <a:pt x="20943" y="133244"/>
                      <a:pt x="18087" y="126582"/>
                      <a:pt x="15232" y="117065"/>
                    </a:cubicBezTo>
                    <a:cubicBezTo>
                      <a:pt x="12376" y="109451"/>
                      <a:pt x="9520" y="101837"/>
                      <a:pt x="7616" y="94223"/>
                    </a:cubicBezTo>
                    <a:cubicBezTo>
                      <a:pt x="5712" y="86609"/>
                      <a:pt x="3808" y="78995"/>
                      <a:pt x="952" y="72333"/>
                    </a:cubicBezTo>
                    <a:cubicBezTo>
                      <a:pt x="0" y="70429"/>
                      <a:pt x="0" y="68526"/>
                      <a:pt x="0" y="67574"/>
                    </a:cubicBezTo>
                    <a:cubicBezTo>
                      <a:pt x="0" y="66622"/>
                      <a:pt x="0" y="64719"/>
                      <a:pt x="1904" y="62815"/>
                    </a:cubicBezTo>
                    <a:lnTo>
                      <a:pt x="30463" y="54249"/>
                    </a:lnTo>
                    <a:cubicBezTo>
                      <a:pt x="36175" y="52346"/>
                      <a:pt x="42838" y="50442"/>
                      <a:pt x="49502" y="47587"/>
                    </a:cubicBezTo>
                    <a:cubicBezTo>
                      <a:pt x="56166" y="44732"/>
                      <a:pt x="62830" y="42829"/>
                      <a:pt x="68542" y="40925"/>
                    </a:cubicBezTo>
                    <a:cubicBezTo>
                      <a:pt x="70445" y="40925"/>
                      <a:pt x="71397" y="39973"/>
                      <a:pt x="72350" y="39022"/>
                    </a:cubicBezTo>
                    <a:cubicBezTo>
                      <a:pt x="73301" y="38070"/>
                      <a:pt x="75205" y="38070"/>
                      <a:pt x="76157" y="37118"/>
                    </a:cubicBezTo>
                    <a:cubicBezTo>
                      <a:pt x="77109" y="37118"/>
                      <a:pt x="79965" y="36166"/>
                      <a:pt x="83773" y="35214"/>
                    </a:cubicBezTo>
                    <a:cubicBezTo>
                      <a:pt x="87581" y="34263"/>
                      <a:pt x="91389" y="32359"/>
                      <a:pt x="95197" y="31407"/>
                    </a:cubicBezTo>
                    <a:cubicBezTo>
                      <a:pt x="99004" y="30456"/>
                      <a:pt x="102812" y="28552"/>
                      <a:pt x="106620" y="27601"/>
                    </a:cubicBezTo>
                    <a:cubicBezTo>
                      <a:pt x="110428" y="26649"/>
                      <a:pt x="112332" y="25697"/>
                      <a:pt x="113284" y="25697"/>
                    </a:cubicBezTo>
                    <a:cubicBezTo>
                      <a:pt x="114236" y="25697"/>
                      <a:pt x="116140" y="25697"/>
                      <a:pt x="119948" y="24745"/>
                    </a:cubicBezTo>
                    <a:cubicBezTo>
                      <a:pt x="123756" y="23794"/>
                      <a:pt x="126612" y="22842"/>
                      <a:pt x="128515" y="22842"/>
                    </a:cubicBezTo>
                    <a:cubicBezTo>
                      <a:pt x="129467" y="22842"/>
                      <a:pt x="131371" y="21890"/>
                      <a:pt x="133275" y="20938"/>
                    </a:cubicBezTo>
                    <a:cubicBezTo>
                      <a:pt x="135179" y="19987"/>
                      <a:pt x="138035" y="19035"/>
                      <a:pt x="139939" y="18083"/>
                    </a:cubicBezTo>
                    <a:cubicBezTo>
                      <a:pt x="141843" y="17131"/>
                      <a:pt x="144699" y="16180"/>
                      <a:pt x="146603" y="16180"/>
                    </a:cubicBezTo>
                    <a:cubicBezTo>
                      <a:pt x="148507" y="15228"/>
                      <a:pt x="150411" y="15228"/>
                      <a:pt x="151363" y="14276"/>
                    </a:cubicBezTo>
                    <a:cubicBezTo>
                      <a:pt x="155171" y="13324"/>
                      <a:pt x="159930" y="12373"/>
                      <a:pt x="162786" y="11421"/>
                    </a:cubicBezTo>
                    <a:cubicBezTo>
                      <a:pt x="166594" y="10469"/>
                      <a:pt x="170402" y="8566"/>
                      <a:pt x="174210" y="7614"/>
                    </a:cubicBezTo>
                    <a:cubicBezTo>
                      <a:pt x="174210" y="7614"/>
                      <a:pt x="176114" y="6662"/>
                      <a:pt x="179922" y="5711"/>
                    </a:cubicBezTo>
                    <a:cubicBezTo>
                      <a:pt x="183730" y="4759"/>
                      <a:pt x="187537" y="3807"/>
                      <a:pt x="192297" y="2855"/>
                    </a:cubicBezTo>
                    <a:cubicBezTo>
                      <a:pt x="197057" y="1903"/>
                      <a:pt x="200865" y="952"/>
                      <a:pt x="204673" y="0"/>
                    </a:cubicBezTo>
                    <a:cubicBezTo>
                      <a:pt x="201817" y="2855"/>
                      <a:pt x="203721" y="2855"/>
                      <a:pt x="203721" y="1903"/>
                    </a:cubicBezTo>
                    <a:close/>
                  </a:path>
                </a:pathLst>
              </a:custGeom>
              <a:solidFill>
                <a:srgbClr val="010101"/>
              </a:solidFill>
              <a:ln w="9509" cap="flat">
                <a:noFill/>
                <a:prstDash val="solid"/>
                <a:miter/>
              </a:ln>
            </p:spPr>
            <p:txBody>
              <a:bodyPr rtlCol="0" anchor="ctr"/>
              <a:lstStyle/>
              <a:p>
                <a:endParaRPr lang="en-US"/>
              </a:p>
            </p:txBody>
          </p:sp>
          <p:sp>
            <p:nvSpPr>
              <p:cNvPr id="95" name="Freeform 160">
                <a:extLst>
                  <a:ext uri="{FF2B5EF4-FFF2-40B4-BE49-F238E27FC236}">
                    <a16:creationId xmlns:a16="http://schemas.microsoft.com/office/drawing/2014/main" id="{2056F157-CBA7-D130-43C6-A6158AB08C41}"/>
                  </a:ext>
                </a:extLst>
              </p:cNvPr>
              <p:cNvSpPr/>
              <p:nvPr/>
            </p:nvSpPr>
            <p:spPr>
              <a:xfrm>
                <a:off x="2707922" y="4987097"/>
                <a:ext cx="325572" cy="391167"/>
              </a:xfrm>
              <a:custGeom>
                <a:avLst/>
                <a:gdLst>
                  <a:gd name="connsiteX0" fmla="*/ 140891 w 325572"/>
                  <a:gd name="connsiteY0" fmla="*/ 144665 h 391167"/>
                  <a:gd name="connsiteX1" fmla="*/ 175162 w 325572"/>
                  <a:gd name="connsiteY1" fmla="*/ 178928 h 391167"/>
                  <a:gd name="connsiteX2" fmla="*/ 213241 w 325572"/>
                  <a:gd name="connsiteY2" fmla="*/ 216998 h 391167"/>
                  <a:gd name="connsiteX3" fmla="*/ 223712 w 325572"/>
                  <a:gd name="connsiteY3" fmla="*/ 229371 h 391167"/>
                  <a:gd name="connsiteX4" fmla="*/ 235136 w 325572"/>
                  <a:gd name="connsiteY4" fmla="*/ 237936 h 391167"/>
                  <a:gd name="connsiteX5" fmla="*/ 243703 w 325572"/>
                  <a:gd name="connsiteY5" fmla="*/ 247454 h 391167"/>
                  <a:gd name="connsiteX6" fmla="*/ 253223 w 325572"/>
                  <a:gd name="connsiteY6" fmla="*/ 256971 h 391167"/>
                  <a:gd name="connsiteX7" fmla="*/ 254175 w 325572"/>
                  <a:gd name="connsiteY7" fmla="*/ 254116 h 391167"/>
                  <a:gd name="connsiteX8" fmla="*/ 246559 w 325572"/>
                  <a:gd name="connsiteY8" fmla="*/ 225564 h 391167"/>
                  <a:gd name="connsiteX9" fmla="*/ 246559 w 325572"/>
                  <a:gd name="connsiteY9" fmla="*/ 223660 h 391167"/>
                  <a:gd name="connsiteX10" fmla="*/ 246559 w 325572"/>
                  <a:gd name="connsiteY10" fmla="*/ 221757 h 391167"/>
                  <a:gd name="connsiteX11" fmla="*/ 239896 w 325572"/>
                  <a:gd name="connsiteY11" fmla="*/ 198915 h 391167"/>
                  <a:gd name="connsiteX12" fmla="*/ 234184 w 325572"/>
                  <a:gd name="connsiteY12" fmla="*/ 177025 h 391167"/>
                  <a:gd name="connsiteX13" fmla="*/ 233232 w 325572"/>
                  <a:gd name="connsiteY13" fmla="*/ 169411 h 391167"/>
                  <a:gd name="connsiteX14" fmla="*/ 231328 w 325572"/>
                  <a:gd name="connsiteY14" fmla="*/ 162749 h 391167"/>
                  <a:gd name="connsiteX15" fmla="*/ 222760 w 325572"/>
                  <a:gd name="connsiteY15" fmla="*/ 134196 h 391167"/>
                  <a:gd name="connsiteX16" fmla="*/ 205625 w 325572"/>
                  <a:gd name="connsiteY16" fmla="*/ 64719 h 391167"/>
                  <a:gd name="connsiteX17" fmla="*/ 203721 w 325572"/>
                  <a:gd name="connsiteY17" fmla="*/ 56153 h 391167"/>
                  <a:gd name="connsiteX18" fmla="*/ 200865 w 325572"/>
                  <a:gd name="connsiteY18" fmla="*/ 41877 h 391167"/>
                  <a:gd name="connsiteX19" fmla="*/ 197057 w 325572"/>
                  <a:gd name="connsiteY19" fmla="*/ 26649 h 391167"/>
                  <a:gd name="connsiteX20" fmla="*/ 194201 w 325572"/>
                  <a:gd name="connsiteY20" fmla="*/ 15228 h 391167"/>
                  <a:gd name="connsiteX21" fmla="*/ 194201 w 325572"/>
                  <a:gd name="connsiteY21" fmla="*/ 10469 h 391167"/>
                  <a:gd name="connsiteX22" fmla="*/ 198961 w 325572"/>
                  <a:gd name="connsiteY22" fmla="*/ 7614 h 391167"/>
                  <a:gd name="connsiteX23" fmla="*/ 217048 w 325572"/>
                  <a:gd name="connsiteY23" fmla="*/ 2855 h 391167"/>
                  <a:gd name="connsiteX24" fmla="*/ 229424 w 325572"/>
                  <a:gd name="connsiteY24" fmla="*/ 1904 h 391167"/>
                  <a:gd name="connsiteX25" fmla="*/ 238944 w 325572"/>
                  <a:gd name="connsiteY25" fmla="*/ 952 h 391167"/>
                  <a:gd name="connsiteX26" fmla="*/ 241800 w 325572"/>
                  <a:gd name="connsiteY26" fmla="*/ 0 h 391167"/>
                  <a:gd name="connsiteX27" fmla="*/ 252271 w 325572"/>
                  <a:gd name="connsiteY27" fmla="*/ 39022 h 391167"/>
                  <a:gd name="connsiteX28" fmla="*/ 261791 w 325572"/>
                  <a:gd name="connsiteY28" fmla="*/ 76140 h 391167"/>
                  <a:gd name="connsiteX29" fmla="*/ 270359 w 325572"/>
                  <a:gd name="connsiteY29" fmla="*/ 108499 h 391167"/>
                  <a:gd name="connsiteX30" fmla="*/ 277022 w 325572"/>
                  <a:gd name="connsiteY30" fmla="*/ 132293 h 391167"/>
                  <a:gd name="connsiteX31" fmla="*/ 278926 w 325572"/>
                  <a:gd name="connsiteY31" fmla="*/ 140859 h 391167"/>
                  <a:gd name="connsiteX32" fmla="*/ 280830 w 325572"/>
                  <a:gd name="connsiteY32" fmla="*/ 149424 h 391167"/>
                  <a:gd name="connsiteX33" fmla="*/ 283686 w 325572"/>
                  <a:gd name="connsiteY33" fmla="*/ 161797 h 391167"/>
                  <a:gd name="connsiteX34" fmla="*/ 287494 w 325572"/>
                  <a:gd name="connsiteY34" fmla="*/ 174170 h 391167"/>
                  <a:gd name="connsiteX35" fmla="*/ 294158 w 325572"/>
                  <a:gd name="connsiteY35" fmla="*/ 200818 h 391167"/>
                  <a:gd name="connsiteX36" fmla="*/ 299869 w 325572"/>
                  <a:gd name="connsiteY36" fmla="*/ 224612 h 391167"/>
                  <a:gd name="connsiteX37" fmla="*/ 301773 w 325572"/>
                  <a:gd name="connsiteY37" fmla="*/ 235081 h 391167"/>
                  <a:gd name="connsiteX38" fmla="*/ 305581 w 325572"/>
                  <a:gd name="connsiteY38" fmla="*/ 251261 h 391167"/>
                  <a:gd name="connsiteX39" fmla="*/ 309389 w 325572"/>
                  <a:gd name="connsiteY39" fmla="*/ 267441 h 391167"/>
                  <a:gd name="connsiteX40" fmla="*/ 315101 w 325572"/>
                  <a:gd name="connsiteY40" fmla="*/ 288379 h 391167"/>
                  <a:gd name="connsiteX41" fmla="*/ 320813 w 325572"/>
                  <a:gd name="connsiteY41" fmla="*/ 309317 h 391167"/>
                  <a:gd name="connsiteX42" fmla="*/ 322717 w 325572"/>
                  <a:gd name="connsiteY42" fmla="*/ 317883 h 391167"/>
                  <a:gd name="connsiteX43" fmla="*/ 325573 w 325572"/>
                  <a:gd name="connsiteY43" fmla="*/ 326449 h 391167"/>
                  <a:gd name="connsiteX44" fmla="*/ 319861 w 325572"/>
                  <a:gd name="connsiteY44" fmla="*/ 331208 h 391167"/>
                  <a:gd name="connsiteX45" fmla="*/ 301773 w 325572"/>
                  <a:gd name="connsiteY45" fmla="*/ 335966 h 391167"/>
                  <a:gd name="connsiteX46" fmla="*/ 291302 w 325572"/>
                  <a:gd name="connsiteY46" fmla="*/ 338822 h 391167"/>
                  <a:gd name="connsiteX47" fmla="*/ 285590 w 325572"/>
                  <a:gd name="connsiteY47" fmla="*/ 339773 h 391167"/>
                  <a:gd name="connsiteX48" fmla="*/ 277974 w 325572"/>
                  <a:gd name="connsiteY48" fmla="*/ 329304 h 391167"/>
                  <a:gd name="connsiteX49" fmla="*/ 271310 w 325572"/>
                  <a:gd name="connsiteY49" fmla="*/ 321690 h 391167"/>
                  <a:gd name="connsiteX50" fmla="*/ 263695 w 325572"/>
                  <a:gd name="connsiteY50" fmla="*/ 314076 h 391167"/>
                  <a:gd name="connsiteX51" fmla="*/ 254175 w 325572"/>
                  <a:gd name="connsiteY51" fmla="*/ 304559 h 391167"/>
                  <a:gd name="connsiteX52" fmla="*/ 247511 w 325572"/>
                  <a:gd name="connsiteY52" fmla="*/ 297897 h 391167"/>
                  <a:gd name="connsiteX53" fmla="*/ 240848 w 325572"/>
                  <a:gd name="connsiteY53" fmla="*/ 291234 h 391167"/>
                  <a:gd name="connsiteX54" fmla="*/ 233232 w 325572"/>
                  <a:gd name="connsiteY54" fmla="*/ 283620 h 391167"/>
                  <a:gd name="connsiteX55" fmla="*/ 223712 w 325572"/>
                  <a:gd name="connsiteY55" fmla="*/ 276006 h 391167"/>
                  <a:gd name="connsiteX56" fmla="*/ 203721 w 325572"/>
                  <a:gd name="connsiteY56" fmla="*/ 256020 h 391167"/>
                  <a:gd name="connsiteX57" fmla="*/ 182778 w 325572"/>
                  <a:gd name="connsiteY57" fmla="*/ 235081 h 391167"/>
                  <a:gd name="connsiteX58" fmla="*/ 158979 w 325572"/>
                  <a:gd name="connsiteY58" fmla="*/ 215095 h 391167"/>
                  <a:gd name="connsiteX59" fmla="*/ 131371 w 325572"/>
                  <a:gd name="connsiteY59" fmla="*/ 191301 h 391167"/>
                  <a:gd name="connsiteX60" fmla="*/ 112332 w 325572"/>
                  <a:gd name="connsiteY60" fmla="*/ 172266 h 391167"/>
                  <a:gd name="connsiteX61" fmla="*/ 92341 w 325572"/>
                  <a:gd name="connsiteY61" fmla="*/ 154183 h 391167"/>
                  <a:gd name="connsiteX62" fmla="*/ 93293 w 325572"/>
                  <a:gd name="connsiteY62" fmla="*/ 158942 h 391167"/>
                  <a:gd name="connsiteX63" fmla="*/ 96149 w 325572"/>
                  <a:gd name="connsiteY63" fmla="*/ 171314 h 391167"/>
                  <a:gd name="connsiteX64" fmla="*/ 99956 w 325572"/>
                  <a:gd name="connsiteY64" fmla="*/ 190349 h 391167"/>
                  <a:gd name="connsiteX65" fmla="*/ 100908 w 325572"/>
                  <a:gd name="connsiteY65" fmla="*/ 195108 h 391167"/>
                  <a:gd name="connsiteX66" fmla="*/ 102812 w 325572"/>
                  <a:gd name="connsiteY66" fmla="*/ 203674 h 391167"/>
                  <a:gd name="connsiteX67" fmla="*/ 104716 w 325572"/>
                  <a:gd name="connsiteY67" fmla="*/ 212240 h 391167"/>
                  <a:gd name="connsiteX68" fmla="*/ 120900 w 325572"/>
                  <a:gd name="connsiteY68" fmla="*/ 282669 h 391167"/>
                  <a:gd name="connsiteX69" fmla="*/ 129467 w 325572"/>
                  <a:gd name="connsiteY69" fmla="*/ 311221 h 391167"/>
                  <a:gd name="connsiteX70" fmla="*/ 131371 w 325572"/>
                  <a:gd name="connsiteY70" fmla="*/ 317883 h 391167"/>
                  <a:gd name="connsiteX71" fmla="*/ 133275 w 325572"/>
                  <a:gd name="connsiteY71" fmla="*/ 325497 h 391167"/>
                  <a:gd name="connsiteX72" fmla="*/ 138035 w 325572"/>
                  <a:gd name="connsiteY72" fmla="*/ 341677 h 391167"/>
                  <a:gd name="connsiteX73" fmla="*/ 141843 w 325572"/>
                  <a:gd name="connsiteY73" fmla="*/ 358808 h 391167"/>
                  <a:gd name="connsiteX74" fmla="*/ 144699 w 325572"/>
                  <a:gd name="connsiteY74" fmla="*/ 370229 h 391167"/>
                  <a:gd name="connsiteX75" fmla="*/ 143747 w 325572"/>
                  <a:gd name="connsiteY75" fmla="*/ 374988 h 391167"/>
                  <a:gd name="connsiteX76" fmla="*/ 99005 w 325572"/>
                  <a:gd name="connsiteY76" fmla="*/ 386409 h 391167"/>
                  <a:gd name="connsiteX77" fmla="*/ 89485 w 325572"/>
                  <a:gd name="connsiteY77" fmla="*/ 389264 h 391167"/>
                  <a:gd name="connsiteX78" fmla="*/ 79965 w 325572"/>
                  <a:gd name="connsiteY78" fmla="*/ 391168 h 391167"/>
                  <a:gd name="connsiteX79" fmla="*/ 78061 w 325572"/>
                  <a:gd name="connsiteY79" fmla="*/ 386409 h 391167"/>
                  <a:gd name="connsiteX80" fmla="*/ 75205 w 325572"/>
                  <a:gd name="connsiteY80" fmla="*/ 374988 h 391167"/>
                  <a:gd name="connsiteX81" fmla="*/ 72350 w 325572"/>
                  <a:gd name="connsiteY81" fmla="*/ 361663 h 391167"/>
                  <a:gd name="connsiteX82" fmla="*/ 69494 w 325572"/>
                  <a:gd name="connsiteY82" fmla="*/ 351194 h 391167"/>
                  <a:gd name="connsiteX83" fmla="*/ 65686 w 325572"/>
                  <a:gd name="connsiteY83" fmla="*/ 335015 h 391167"/>
                  <a:gd name="connsiteX84" fmla="*/ 61878 w 325572"/>
                  <a:gd name="connsiteY84" fmla="*/ 318835 h 391167"/>
                  <a:gd name="connsiteX85" fmla="*/ 59022 w 325572"/>
                  <a:gd name="connsiteY85" fmla="*/ 303607 h 391167"/>
                  <a:gd name="connsiteX86" fmla="*/ 55214 w 325572"/>
                  <a:gd name="connsiteY86" fmla="*/ 288379 h 391167"/>
                  <a:gd name="connsiteX87" fmla="*/ 52358 w 325572"/>
                  <a:gd name="connsiteY87" fmla="*/ 278862 h 391167"/>
                  <a:gd name="connsiteX88" fmla="*/ 50454 w 325572"/>
                  <a:gd name="connsiteY88" fmla="*/ 272199 h 391167"/>
                  <a:gd name="connsiteX89" fmla="*/ 47598 w 325572"/>
                  <a:gd name="connsiteY89" fmla="*/ 263634 h 391167"/>
                  <a:gd name="connsiteX90" fmla="*/ 47598 w 325572"/>
                  <a:gd name="connsiteY90" fmla="*/ 261730 h 391167"/>
                  <a:gd name="connsiteX91" fmla="*/ 47598 w 325572"/>
                  <a:gd name="connsiteY91" fmla="*/ 259827 h 391167"/>
                  <a:gd name="connsiteX92" fmla="*/ 39983 w 325572"/>
                  <a:gd name="connsiteY92" fmla="*/ 235081 h 391167"/>
                  <a:gd name="connsiteX93" fmla="*/ 33319 w 325572"/>
                  <a:gd name="connsiteY93" fmla="*/ 211288 h 391167"/>
                  <a:gd name="connsiteX94" fmla="*/ 32367 w 325572"/>
                  <a:gd name="connsiteY94" fmla="*/ 203674 h 391167"/>
                  <a:gd name="connsiteX95" fmla="*/ 30463 w 325572"/>
                  <a:gd name="connsiteY95" fmla="*/ 197012 h 391167"/>
                  <a:gd name="connsiteX96" fmla="*/ 21895 w 325572"/>
                  <a:gd name="connsiteY96" fmla="*/ 168459 h 391167"/>
                  <a:gd name="connsiteX97" fmla="*/ 5712 w 325572"/>
                  <a:gd name="connsiteY97" fmla="*/ 98030 h 391167"/>
                  <a:gd name="connsiteX98" fmla="*/ 2856 w 325572"/>
                  <a:gd name="connsiteY98" fmla="*/ 89464 h 391167"/>
                  <a:gd name="connsiteX99" fmla="*/ 0 w 325572"/>
                  <a:gd name="connsiteY99" fmla="*/ 80898 h 391167"/>
                  <a:gd name="connsiteX100" fmla="*/ 1904 w 325572"/>
                  <a:gd name="connsiteY100" fmla="*/ 75188 h 391167"/>
                  <a:gd name="connsiteX101" fmla="*/ 11424 w 325572"/>
                  <a:gd name="connsiteY101" fmla="*/ 72333 h 391167"/>
                  <a:gd name="connsiteX102" fmla="*/ 27607 w 325572"/>
                  <a:gd name="connsiteY102" fmla="*/ 68526 h 391167"/>
                  <a:gd name="connsiteX103" fmla="*/ 38079 w 325572"/>
                  <a:gd name="connsiteY103" fmla="*/ 64719 h 391167"/>
                  <a:gd name="connsiteX104" fmla="*/ 45694 w 325572"/>
                  <a:gd name="connsiteY104" fmla="*/ 61863 h 391167"/>
                  <a:gd name="connsiteX105" fmla="*/ 50454 w 325572"/>
                  <a:gd name="connsiteY105" fmla="*/ 61863 h 391167"/>
                  <a:gd name="connsiteX106" fmla="*/ 56166 w 325572"/>
                  <a:gd name="connsiteY106" fmla="*/ 60912 h 391167"/>
                  <a:gd name="connsiteX107" fmla="*/ 67590 w 325572"/>
                  <a:gd name="connsiteY107" fmla="*/ 58057 h 391167"/>
                  <a:gd name="connsiteX108" fmla="*/ 75205 w 325572"/>
                  <a:gd name="connsiteY108" fmla="*/ 66622 h 391167"/>
                  <a:gd name="connsiteX109" fmla="*/ 83773 w 325572"/>
                  <a:gd name="connsiteY109" fmla="*/ 76140 h 391167"/>
                  <a:gd name="connsiteX110" fmla="*/ 98053 w 325572"/>
                  <a:gd name="connsiteY110" fmla="*/ 95175 h 391167"/>
                  <a:gd name="connsiteX111" fmla="*/ 107572 w 325572"/>
                  <a:gd name="connsiteY111" fmla="*/ 106596 h 391167"/>
                  <a:gd name="connsiteX112" fmla="*/ 115188 w 325572"/>
                  <a:gd name="connsiteY112" fmla="*/ 113258 h 391167"/>
                  <a:gd name="connsiteX113" fmla="*/ 124708 w 325572"/>
                  <a:gd name="connsiteY113" fmla="*/ 121824 h 391167"/>
                  <a:gd name="connsiteX114" fmla="*/ 134227 w 325572"/>
                  <a:gd name="connsiteY114" fmla="*/ 131341 h 391167"/>
                  <a:gd name="connsiteX115" fmla="*/ 140891 w 325572"/>
                  <a:gd name="connsiteY115" fmla="*/ 144665 h 391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25572" h="391167">
                    <a:moveTo>
                      <a:pt x="140891" y="144665"/>
                    </a:moveTo>
                    <a:cubicBezTo>
                      <a:pt x="151363" y="155135"/>
                      <a:pt x="162786" y="167507"/>
                      <a:pt x="175162" y="178928"/>
                    </a:cubicBezTo>
                    <a:cubicBezTo>
                      <a:pt x="187538" y="191301"/>
                      <a:pt x="199913" y="203674"/>
                      <a:pt x="213241" y="216998"/>
                    </a:cubicBezTo>
                    <a:cubicBezTo>
                      <a:pt x="216096" y="221757"/>
                      <a:pt x="219904" y="225564"/>
                      <a:pt x="223712" y="229371"/>
                    </a:cubicBezTo>
                    <a:cubicBezTo>
                      <a:pt x="227520" y="233178"/>
                      <a:pt x="231328" y="236033"/>
                      <a:pt x="235136" y="237936"/>
                    </a:cubicBezTo>
                    <a:cubicBezTo>
                      <a:pt x="237040" y="240792"/>
                      <a:pt x="239896" y="243647"/>
                      <a:pt x="243703" y="247454"/>
                    </a:cubicBezTo>
                    <a:cubicBezTo>
                      <a:pt x="246559" y="251261"/>
                      <a:pt x="250367" y="254116"/>
                      <a:pt x="253223" y="256971"/>
                    </a:cubicBezTo>
                    <a:lnTo>
                      <a:pt x="254175" y="254116"/>
                    </a:lnTo>
                    <a:lnTo>
                      <a:pt x="246559" y="225564"/>
                    </a:lnTo>
                    <a:cubicBezTo>
                      <a:pt x="246559" y="224612"/>
                      <a:pt x="246559" y="224612"/>
                      <a:pt x="246559" y="223660"/>
                    </a:cubicBezTo>
                    <a:cubicBezTo>
                      <a:pt x="246559" y="223660"/>
                      <a:pt x="246559" y="222709"/>
                      <a:pt x="246559" y="221757"/>
                    </a:cubicBezTo>
                    <a:cubicBezTo>
                      <a:pt x="242751" y="213191"/>
                      <a:pt x="240848" y="205577"/>
                      <a:pt x="239896" y="198915"/>
                    </a:cubicBezTo>
                    <a:cubicBezTo>
                      <a:pt x="238944" y="191301"/>
                      <a:pt x="237040" y="184639"/>
                      <a:pt x="234184" y="177025"/>
                    </a:cubicBezTo>
                    <a:cubicBezTo>
                      <a:pt x="234184" y="174170"/>
                      <a:pt x="233232" y="172266"/>
                      <a:pt x="233232" y="169411"/>
                    </a:cubicBezTo>
                    <a:cubicBezTo>
                      <a:pt x="232280" y="167507"/>
                      <a:pt x="232280" y="164652"/>
                      <a:pt x="231328" y="162749"/>
                    </a:cubicBezTo>
                    <a:lnTo>
                      <a:pt x="222760" y="134196"/>
                    </a:lnTo>
                    <a:lnTo>
                      <a:pt x="205625" y="64719"/>
                    </a:lnTo>
                    <a:cubicBezTo>
                      <a:pt x="205625" y="62815"/>
                      <a:pt x="204673" y="59960"/>
                      <a:pt x="203721" y="56153"/>
                    </a:cubicBezTo>
                    <a:cubicBezTo>
                      <a:pt x="202769" y="52346"/>
                      <a:pt x="201817" y="47587"/>
                      <a:pt x="200865" y="41877"/>
                    </a:cubicBezTo>
                    <a:cubicBezTo>
                      <a:pt x="199913" y="37118"/>
                      <a:pt x="198009" y="31408"/>
                      <a:pt x="197057" y="26649"/>
                    </a:cubicBezTo>
                    <a:cubicBezTo>
                      <a:pt x="196105" y="21890"/>
                      <a:pt x="195153" y="18083"/>
                      <a:pt x="194201" y="15228"/>
                    </a:cubicBezTo>
                    <a:cubicBezTo>
                      <a:pt x="194201" y="13325"/>
                      <a:pt x="194201" y="12373"/>
                      <a:pt x="194201" y="10469"/>
                    </a:cubicBezTo>
                    <a:cubicBezTo>
                      <a:pt x="194201" y="8566"/>
                      <a:pt x="196105" y="7614"/>
                      <a:pt x="198961" y="7614"/>
                    </a:cubicBezTo>
                    <a:lnTo>
                      <a:pt x="217048" y="2855"/>
                    </a:lnTo>
                    <a:cubicBezTo>
                      <a:pt x="220856" y="1904"/>
                      <a:pt x="224664" y="1904"/>
                      <a:pt x="229424" y="1904"/>
                    </a:cubicBezTo>
                    <a:cubicBezTo>
                      <a:pt x="234184" y="1904"/>
                      <a:pt x="237040" y="1904"/>
                      <a:pt x="238944" y="952"/>
                    </a:cubicBezTo>
                    <a:lnTo>
                      <a:pt x="241800" y="0"/>
                    </a:lnTo>
                    <a:cubicBezTo>
                      <a:pt x="244655" y="12373"/>
                      <a:pt x="248463" y="25697"/>
                      <a:pt x="252271" y="39022"/>
                    </a:cubicBezTo>
                    <a:cubicBezTo>
                      <a:pt x="256079" y="52346"/>
                      <a:pt x="258935" y="64719"/>
                      <a:pt x="261791" y="76140"/>
                    </a:cubicBezTo>
                    <a:cubicBezTo>
                      <a:pt x="264647" y="87561"/>
                      <a:pt x="267503" y="98982"/>
                      <a:pt x="270359" y="108499"/>
                    </a:cubicBezTo>
                    <a:cubicBezTo>
                      <a:pt x="273214" y="118017"/>
                      <a:pt x="275118" y="126582"/>
                      <a:pt x="277022" y="132293"/>
                    </a:cubicBezTo>
                    <a:cubicBezTo>
                      <a:pt x="277022" y="135148"/>
                      <a:pt x="277974" y="138003"/>
                      <a:pt x="278926" y="140859"/>
                    </a:cubicBezTo>
                    <a:cubicBezTo>
                      <a:pt x="279878" y="143714"/>
                      <a:pt x="280830" y="146569"/>
                      <a:pt x="280830" y="149424"/>
                    </a:cubicBezTo>
                    <a:cubicBezTo>
                      <a:pt x="281782" y="153231"/>
                      <a:pt x="282734" y="157990"/>
                      <a:pt x="283686" y="161797"/>
                    </a:cubicBezTo>
                    <a:cubicBezTo>
                      <a:pt x="284638" y="165604"/>
                      <a:pt x="285590" y="170363"/>
                      <a:pt x="287494" y="174170"/>
                    </a:cubicBezTo>
                    <a:lnTo>
                      <a:pt x="294158" y="200818"/>
                    </a:lnTo>
                    <a:cubicBezTo>
                      <a:pt x="297014" y="211288"/>
                      <a:pt x="298918" y="218902"/>
                      <a:pt x="299869" y="224612"/>
                    </a:cubicBezTo>
                    <a:cubicBezTo>
                      <a:pt x="300821" y="230323"/>
                      <a:pt x="301773" y="234130"/>
                      <a:pt x="301773" y="235081"/>
                    </a:cubicBezTo>
                    <a:cubicBezTo>
                      <a:pt x="302725" y="240792"/>
                      <a:pt x="303677" y="245551"/>
                      <a:pt x="305581" y="251261"/>
                    </a:cubicBezTo>
                    <a:cubicBezTo>
                      <a:pt x="306533" y="256971"/>
                      <a:pt x="308437" y="261730"/>
                      <a:pt x="309389" y="267441"/>
                    </a:cubicBezTo>
                    <a:cubicBezTo>
                      <a:pt x="311293" y="274103"/>
                      <a:pt x="313197" y="281717"/>
                      <a:pt x="315101" y="288379"/>
                    </a:cubicBezTo>
                    <a:cubicBezTo>
                      <a:pt x="316053" y="295041"/>
                      <a:pt x="317957" y="302655"/>
                      <a:pt x="320813" y="309317"/>
                    </a:cubicBezTo>
                    <a:cubicBezTo>
                      <a:pt x="321765" y="312173"/>
                      <a:pt x="322717" y="315028"/>
                      <a:pt x="322717" y="317883"/>
                    </a:cubicBezTo>
                    <a:cubicBezTo>
                      <a:pt x="323669" y="320738"/>
                      <a:pt x="324621" y="323594"/>
                      <a:pt x="325573" y="326449"/>
                    </a:cubicBezTo>
                    <a:cubicBezTo>
                      <a:pt x="325573" y="328352"/>
                      <a:pt x="324621" y="329304"/>
                      <a:pt x="319861" y="331208"/>
                    </a:cubicBezTo>
                    <a:lnTo>
                      <a:pt x="301773" y="335966"/>
                    </a:lnTo>
                    <a:cubicBezTo>
                      <a:pt x="297014" y="337870"/>
                      <a:pt x="294158" y="338822"/>
                      <a:pt x="291302" y="338822"/>
                    </a:cubicBezTo>
                    <a:cubicBezTo>
                      <a:pt x="288446" y="338822"/>
                      <a:pt x="286542" y="339773"/>
                      <a:pt x="285590" y="339773"/>
                    </a:cubicBezTo>
                    <a:cubicBezTo>
                      <a:pt x="282734" y="335015"/>
                      <a:pt x="279878" y="332160"/>
                      <a:pt x="277974" y="329304"/>
                    </a:cubicBezTo>
                    <a:cubicBezTo>
                      <a:pt x="276070" y="326449"/>
                      <a:pt x="273214" y="323594"/>
                      <a:pt x="271310" y="321690"/>
                    </a:cubicBezTo>
                    <a:cubicBezTo>
                      <a:pt x="268455" y="318835"/>
                      <a:pt x="266551" y="316932"/>
                      <a:pt x="263695" y="314076"/>
                    </a:cubicBezTo>
                    <a:cubicBezTo>
                      <a:pt x="260839" y="311221"/>
                      <a:pt x="257983" y="308366"/>
                      <a:pt x="254175" y="304559"/>
                    </a:cubicBezTo>
                    <a:cubicBezTo>
                      <a:pt x="252271" y="302655"/>
                      <a:pt x="250367" y="300752"/>
                      <a:pt x="247511" y="297897"/>
                    </a:cubicBezTo>
                    <a:cubicBezTo>
                      <a:pt x="244655" y="295041"/>
                      <a:pt x="242751" y="293138"/>
                      <a:pt x="240848" y="291234"/>
                    </a:cubicBezTo>
                    <a:cubicBezTo>
                      <a:pt x="237992" y="289331"/>
                      <a:pt x="235136" y="286476"/>
                      <a:pt x="233232" y="283620"/>
                    </a:cubicBezTo>
                    <a:cubicBezTo>
                      <a:pt x="230376" y="280765"/>
                      <a:pt x="227520" y="277910"/>
                      <a:pt x="223712" y="276006"/>
                    </a:cubicBezTo>
                    <a:cubicBezTo>
                      <a:pt x="217048" y="269344"/>
                      <a:pt x="210385" y="262682"/>
                      <a:pt x="203721" y="256020"/>
                    </a:cubicBezTo>
                    <a:cubicBezTo>
                      <a:pt x="197057" y="249358"/>
                      <a:pt x="190393" y="241744"/>
                      <a:pt x="182778" y="235081"/>
                    </a:cubicBezTo>
                    <a:cubicBezTo>
                      <a:pt x="175162" y="228419"/>
                      <a:pt x="167546" y="221757"/>
                      <a:pt x="158979" y="215095"/>
                    </a:cubicBezTo>
                    <a:cubicBezTo>
                      <a:pt x="150411" y="208433"/>
                      <a:pt x="140891" y="200818"/>
                      <a:pt x="131371" y="191301"/>
                    </a:cubicBezTo>
                    <a:cubicBezTo>
                      <a:pt x="126612" y="184639"/>
                      <a:pt x="119948" y="178928"/>
                      <a:pt x="112332" y="172266"/>
                    </a:cubicBezTo>
                    <a:cubicBezTo>
                      <a:pt x="104716" y="166556"/>
                      <a:pt x="98053" y="159893"/>
                      <a:pt x="92341" y="154183"/>
                    </a:cubicBezTo>
                    <a:cubicBezTo>
                      <a:pt x="92341" y="153231"/>
                      <a:pt x="92341" y="155135"/>
                      <a:pt x="93293" y="158942"/>
                    </a:cubicBezTo>
                    <a:cubicBezTo>
                      <a:pt x="94245" y="162749"/>
                      <a:pt x="95197" y="166556"/>
                      <a:pt x="96149" y="171314"/>
                    </a:cubicBezTo>
                    <a:cubicBezTo>
                      <a:pt x="97101" y="176073"/>
                      <a:pt x="99005" y="182735"/>
                      <a:pt x="99956" y="190349"/>
                    </a:cubicBezTo>
                    <a:lnTo>
                      <a:pt x="100908" y="195108"/>
                    </a:lnTo>
                    <a:cubicBezTo>
                      <a:pt x="101861" y="197963"/>
                      <a:pt x="102812" y="200818"/>
                      <a:pt x="102812" y="203674"/>
                    </a:cubicBezTo>
                    <a:cubicBezTo>
                      <a:pt x="102812" y="206529"/>
                      <a:pt x="103764" y="209384"/>
                      <a:pt x="104716" y="212240"/>
                    </a:cubicBezTo>
                    <a:lnTo>
                      <a:pt x="120900" y="282669"/>
                    </a:lnTo>
                    <a:lnTo>
                      <a:pt x="129467" y="311221"/>
                    </a:lnTo>
                    <a:cubicBezTo>
                      <a:pt x="130420" y="313125"/>
                      <a:pt x="130420" y="315980"/>
                      <a:pt x="131371" y="317883"/>
                    </a:cubicBezTo>
                    <a:cubicBezTo>
                      <a:pt x="132323" y="319787"/>
                      <a:pt x="132323" y="322642"/>
                      <a:pt x="133275" y="325497"/>
                    </a:cubicBezTo>
                    <a:cubicBezTo>
                      <a:pt x="135179" y="330256"/>
                      <a:pt x="137083" y="335966"/>
                      <a:pt x="138035" y="341677"/>
                    </a:cubicBezTo>
                    <a:cubicBezTo>
                      <a:pt x="138987" y="347387"/>
                      <a:pt x="140891" y="353098"/>
                      <a:pt x="141843" y="358808"/>
                    </a:cubicBezTo>
                    <a:cubicBezTo>
                      <a:pt x="143747" y="363567"/>
                      <a:pt x="144699" y="367374"/>
                      <a:pt x="144699" y="370229"/>
                    </a:cubicBezTo>
                    <a:cubicBezTo>
                      <a:pt x="144699" y="373085"/>
                      <a:pt x="144699" y="374036"/>
                      <a:pt x="143747" y="374988"/>
                    </a:cubicBezTo>
                    <a:lnTo>
                      <a:pt x="99005" y="386409"/>
                    </a:lnTo>
                    <a:cubicBezTo>
                      <a:pt x="96149" y="387361"/>
                      <a:pt x="93293" y="388312"/>
                      <a:pt x="89485" y="389264"/>
                    </a:cubicBezTo>
                    <a:cubicBezTo>
                      <a:pt x="86629" y="390216"/>
                      <a:pt x="82821" y="391168"/>
                      <a:pt x="79965" y="391168"/>
                    </a:cubicBezTo>
                    <a:cubicBezTo>
                      <a:pt x="79965" y="391168"/>
                      <a:pt x="79013" y="389264"/>
                      <a:pt x="78061" y="386409"/>
                    </a:cubicBezTo>
                    <a:cubicBezTo>
                      <a:pt x="77109" y="383554"/>
                      <a:pt x="76157" y="379747"/>
                      <a:pt x="75205" y="374988"/>
                    </a:cubicBezTo>
                    <a:cubicBezTo>
                      <a:pt x="74253" y="370229"/>
                      <a:pt x="73302" y="366422"/>
                      <a:pt x="72350" y="361663"/>
                    </a:cubicBezTo>
                    <a:cubicBezTo>
                      <a:pt x="71397" y="356905"/>
                      <a:pt x="70446" y="354050"/>
                      <a:pt x="69494" y="351194"/>
                    </a:cubicBezTo>
                    <a:cubicBezTo>
                      <a:pt x="68542" y="345484"/>
                      <a:pt x="66638" y="340725"/>
                      <a:pt x="65686" y="335015"/>
                    </a:cubicBezTo>
                    <a:cubicBezTo>
                      <a:pt x="64734" y="329304"/>
                      <a:pt x="62830" y="324545"/>
                      <a:pt x="61878" y="318835"/>
                    </a:cubicBezTo>
                    <a:cubicBezTo>
                      <a:pt x="60926" y="313125"/>
                      <a:pt x="59022" y="308366"/>
                      <a:pt x="59022" y="303607"/>
                    </a:cubicBezTo>
                    <a:cubicBezTo>
                      <a:pt x="58070" y="298848"/>
                      <a:pt x="57118" y="293138"/>
                      <a:pt x="55214" y="288379"/>
                    </a:cubicBezTo>
                    <a:cubicBezTo>
                      <a:pt x="54262" y="284572"/>
                      <a:pt x="53310" y="281717"/>
                      <a:pt x="52358" y="278862"/>
                    </a:cubicBezTo>
                    <a:cubicBezTo>
                      <a:pt x="51406" y="276958"/>
                      <a:pt x="51406" y="274103"/>
                      <a:pt x="50454" y="272199"/>
                    </a:cubicBezTo>
                    <a:lnTo>
                      <a:pt x="47598" y="263634"/>
                    </a:lnTo>
                    <a:cubicBezTo>
                      <a:pt x="47598" y="262682"/>
                      <a:pt x="47598" y="262682"/>
                      <a:pt x="47598" y="261730"/>
                    </a:cubicBezTo>
                    <a:cubicBezTo>
                      <a:pt x="47598" y="261730"/>
                      <a:pt x="47598" y="260779"/>
                      <a:pt x="47598" y="259827"/>
                    </a:cubicBezTo>
                    <a:cubicBezTo>
                      <a:pt x="43791" y="251261"/>
                      <a:pt x="40935" y="243647"/>
                      <a:pt x="39983" y="235081"/>
                    </a:cubicBezTo>
                    <a:cubicBezTo>
                      <a:pt x="38079" y="226516"/>
                      <a:pt x="36175" y="218902"/>
                      <a:pt x="33319" y="211288"/>
                    </a:cubicBezTo>
                    <a:cubicBezTo>
                      <a:pt x="33319" y="208433"/>
                      <a:pt x="32367" y="206529"/>
                      <a:pt x="32367" y="203674"/>
                    </a:cubicBezTo>
                    <a:cubicBezTo>
                      <a:pt x="31415" y="201770"/>
                      <a:pt x="31415" y="198915"/>
                      <a:pt x="30463" y="197012"/>
                    </a:cubicBezTo>
                    <a:lnTo>
                      <a:pt x="21895" y="168459"/>
                    </a:lnTo>
                    <a:lnTo>
                      <a:pt x="5712" y="98030"/>
                    </a:lnTo>
                    <a:cubicBezTo>
                      <a:pt x="4760" y="95175"/>
                      <a:pt x="3808" y="92319"/>
                      <a:pt x="2856" y="89464"/>
                    </a:cubicBezTo>
                    <a:cubicBezTo>
                      <a:pt x="1904" y="86609"/>
                      <a:pt x="952" y="83754"/>
                      <a:pt x="0" y="80898"/>
                    </a:cubicBezTo>
                    <a:lnTo>
                      <a:pt x="1904" y="75188"/>
                    </a:lnTo>
                    <a:cubicBezTo>
                      <a:pt x="3808" y="75188"/>
                      <a:pt x="6664" y="74236"/>
                      <a:pt x="11424" y="72333"/>
                    </a:cubicBezTo>
                    <a:cubicBezTo>
                      <a:pt x="16184" y="71381"/>
                      <a:pt x="20943" y="69478"/>
                      <a:pt x="27607" y="68526"/>
                    </a:cubicBezTo>
                    <a:cubicBezTo>
                      <a:pt x="32367" y="67574"/>
                      <a:pt x="36175" y="65671"/>
                      <a:pt x="38079" y="64719"/>
                    </a:cubicBezTo>
                    <a:cubicBezTo>
                      <a:pt x="39983" y="63767"/>
                      <a:pt x="42838" y="62815"/>
                      <a:pt x="45694" y="61863"/>
                    </a:cubicBezTo>
                    <a:cubicBezTo>
                      <a:pt x="47598" y="61863"/>
                      <a:pt x="49502" y="60912"/>
                      <a:pt x="50454" y="61863"/>
                    </a:cubicBezTo>
                    <a:cubicBezTo>
                      <a:pt x="52358" y="61863"/>
                      <a:pt x="53310" y="61863"/>
                      <a:pt x="56166" y="60912"/>
                    </a:cubicBezTo>
                    <a:lnTo>
                      <a:pt x="67590" y="58057"/>
                    </a:lnTo>
                    <a:cubicBezTo>
                      <a:pt x="69494" y="60912"/>
                      <a:pt x="71397" y="63767"/>
                      <a:pt x="75205" y="66622"/>
                    </a:cubicBezTo>
                    <a:cubicBezTo>
                      <a:pt x="78061" y="69478"/>
                      <a:pt x="80917" y="72333"/>
                      <a:pt x="83773" y="76140"/>
                    </a:cubicBezTo>
                    <a:cubicBezTo>
                      <a:pt x="89485" y="83754"/>
                      <a:pt x="95197" y="89464"/>
                      <a:pt x="98053" y="95175"/>
                    </a:cubicBezTo>
                    <a:cubicBezTo>
                      <a:pt x="101861" y="100885"/>
                      <a:pt x="104716" y="103741"/>
                      <a:pt x="107572" y="106596"/>
                    </a:cubicBezTo>
                    <a:cubicBezTo>
                      <a:pt x="109476" y="108499"/>
                      <a:pt x="112332" y="110403"/>
                      <a:pt x="115188" y="113258"/>
                    </a:cubicBezTo>
                    <a:cubicBezTo>
                      <a:pt x="118044" y="116113"/>
                      <a:pt x="121852" y="118968"/>
                      <a:pt x="124708" y="121824"/>
                    </a:cubicBezTo>
                    <a:cubicBezTo>
                      <a:pt x="127564" y="124679"/>
                      <a:pt x="131371" y="128486"/>
                      <a:pt x="134227" y="131341"/>
                    </a:cubicBezTo>
                    <a:cubicBezTo>
                      <a:pt x="136131" y="138955"/>
                      <a:pt x="138987" y="141810"/>
                      <a:pt x="140891" y="144665"/>
                    </a:cubicBezTo>
                    <a:close/>
                  </a:path>
                </a:pathLst>
              </a:custGeom>
              <a:solidFill>
                <a:srgbClr val="010101"/>
              </a:solidFill>
              <a:ln w="9509" cap="flat">
                <a:noFill/>
                <a:prstDash val="solid"/>
                <a:miter/>
              </a:ln>
            </p:spPr>
            <p:txBody>
              <a:bodyPr rtlCol="0" anchor="ctr"/>
              <a:lstStyle/>
              <a:p>
                <a:endParaRPr lang="en-US"/>
              </a:p>
            </p:txBody>
          </p:sp>
          <p:sp>
            <p:nvSpPr>
              <p:cNvPr id="96" name="Freeform 161">
                <a:extLst>
                  <a:ext uri="{FF2B5EF4-FFF2-40B4-BE49-F238E27FC236}">
                    <a16:creationId xmlns:a16="http://schemas.microsoft.com/office/drawing/2014/main" id="{F053D935-F7F6-8447-D5CD-2DDCD1CF27F8}"/>
                  </a:ext>
                </a:extLst>
              </p:cNvPr>
              <p:cNvSpPr/>
              <p:nvPr/>
            </p:nvSpPr>
            <p:spPr>
              <a:xfrm>
                <a:off x="3159154" y="4919129"/>
                <a:ext cx="260838" cy="344926"/>
              </a:xfrm>
              <a:custGeom>
                <a:avLst/>
                <a:gdLst>
                  <a:gd name="connsiteX0" fmla="*/ 177066 w 260838"/>
                  <a:gd name="connsiteY0" fmla="*/ 343023 h 344926"/>
                  <a:gd name="connsiteX1" fmla="*/ 171354 w 260838"/>
                  <a:gd name="connsiteY1" fmla="*/ 343023 h 344926"/>
                  <a:gd name="connsiteX2" fmla="*/ 166594 w 260838"/>
                  <a:gd name="connsiteY2" fmla="*/ 343023 h 344926"/>
                  <a:gd name="connsiteX3" fmla="*/ 163738 w 260838"/>
                  <a:gd name="connsiteY3" fmla="*/ 343023 h 344926"/>
                  <a:gd name="connsiteX4" fmla="*/ 154219 w 260838"/>
                  <a:gd name="connsiteY4" fmla="*/ 344926 h 344926"/>
                  <a:gd name="connsiteX5" fmla="*/ 146603 w 260838"/>
                  <a:gd name="connsiteY5" fmla="*/ 344926 h 344926"/>
                  <a:gd name="connsiteX6" fmla="*/ 139939 w 260838"/>
                  <a:gd name="connsiteY6" fmla="*/ 343974 h 344926"/>
                  <a:gd name="connsiteX7" fmla="*/ 130419 w 260838"/>
                  <a:gd name="connsiteY7" fmla="*/ 342071 h 344926"/>
                  <a:gd name="connsiteX8" fmla="*/ 120900 w 260838"/>
                  <a:gd name="connsiteY8" fmla="*/ 340167 h 344926"/>
                  <a:gd name="connsiteX9" fmla="*/ 111380 w 260838"/>
                  <a:gd name="connsiteY9" fmla="*/ 337312 h 344926"/>
                  <a:gd name="connsiteX10" fmla="*/ 95197 w 260838"/>
                  <a:gd name="connsiteY10" fmla="*/ 330650 h 344926"/>
                  <a:gd name="connsiteX11" fmla="*/ 79013 w 260838"/>
                  <a:gd name="connsiteY11" fmla="*/ 323988 h 344926"/>
                  <a:gd name="connsiteX12" fmla="*/ 76157 w 260838"/>
                  <a:gd name="connsiteY12" fmla="*/ 322084 h 344926"/>
                  <a:gd name="connsiteX13" fmla="*/ 73301 w 260838"/>
                  <a:gd name="connsiteY13" fmla="*/ 319229 h 344926"/>
                  <a:gd name="connsiteX14" fmla="*/ 61878 w 260838"/>
                  <a:gd name="connsiteY14" fmla="*/ 312567 h 344926"/>
                  <a:gd name="connsiteX15" fmla="*/ 51406 w 260838"/>
                  <a:gd name="connsiteY15" fmla="*/ 304953 h 344926"/>
                  <a:gd name="connsiteX16" fmla="*/ 43790 w 260838"/>
                  <a:gd name="connsiteY16" fmla="*/ 297339 h 344926"/>
                  <a:gd name="connsiteX17" fmla="*/ 33319 w 260838"/>
                  <a:gd name="connsiteY17" fmla="*/ 284014 h 344926"/>
                  <a:gd name="connsiteX18" fmla="*/ 23799 w 260838"/>
                  <a:gd name="connsiteY18" fmla="*/ 270690 h 344926"/>
                  <a:gd name="connsiteX19" fmla="*/ 19039 w 260838"/>
                  <a:gd name="connsiteY19" fmla="*/ 261173 h 344926"/>
                  <a:gd name="connsiteX20" fmla="*/ 13327 w 260838"/>
                  <a:gd name="connsiteY20" fmla="*/ 244993 h 344926"/>
                  <a:gd name="connsiteX21" fmla="*/ 7616 w 260838"/>
                  <a:gd name="connsiteY21" fmla="*/ 228813 h 344926"/>
                  <a:gd name="connsiteX22" fmla="*/ 6664 w 260838"/>
                  <a:gd name="connsiteY22" fmla="*/ 224055 h 344926"/>
                  <a:gd name="connsiteX23" fmla="*/ 4760 w 260838"/>
                  <a:gd name="connsiteY23" fmla="*/ 212633 h 344926"/>
                  <a:gd name="connsiteX24" fmla="*/ 2856 w 260838"/>
                  <a:gd name="connsiteY24" fmla="*/ 198357 h 344926"/>
                  <a:gd name="connsiteX25" fmla="*/ 952 w 260838"/>
                  <a:gd name="connsiteY25" fmla="*/ 183129 h 344926"/>
                  <a:gd name="connsiteX26" fmla="*/ 0 w 260838"/>
                  <a:gd name="connsiteY26" fmla="*/ 167901 h 344926"/>
                  <a:gd name="connsiteX27" fmla="*/ 0 w 260838"/>
                  <a:gd name="connsiteY27" fmla="*/ 161239 h 344926"/>
                  <a:gd name="connsiteX28" fmla="*/ 6664 w 260838"/>
                  <a:gd name="connsiteY28" fmla="*/ 109845 h 344926"/>
                  <a:gd name="connsiteX29" fmla="*/ 24751 w 260838"/>
                  <a:gd name="connsiteY29" fmla="*/ 66065 h 344926"/>
                  <a:gd name="connsiteX30" fmla="*/ 37127 w 260838"/>
                  <a:gd name="connsiteY30" fmla="*/ 49885 h 344926"/>
                  <a:gd name="connsiteX31" fmla="*/ 50454 w 260838"/>
                  <a:gd name="connsiteY31" fmla="*/ 38464 h 344926"/>
                  <a:gd name="connsiteX32" fmla="*/ 63782 w 260838"/>
                  <a:gd name="connsiteY32" fmla="*/ 27043 h 344926"/>
                  <a:gd name="connsiteX33" fmla="*/ 79013 w 260838"/>
                  <a:gd name="connsiteY33" fmla="*/ 19429 h 344926"/>
                  <a:gd name="connsiteX34" fmla="*/ 92341 w 260838"/>
                  <a:gd name="connsiteY34" fmla="*/ 12767 h 344926"/>
                  <a:gd name="connsiteX35" fmla="*/ 110428 w 260838"/>
                  <a:gd name="connsiteY35" fmla="*/ 7056 h 344926"/>
                  <a:gd name="connsiteX36" fmla="*/ 126612 w 260838"/>
                  <a:gd name="connsiteY36" fmla="*/ 2298 h 344926"/>
                  <a:gd name="connsiteX37" fmla="*/ 142795 w 260838"/>
                  <a:gd name="connsiteY37" fmla="*/ 394 h 344926"/>
                  <a:gd name="connsiteX38" fmla="*/ 158978 w 260838"/>
                  <a:gd name="connsiteY38" fmla="*/ 1346 h 344926"/>
                  <a:gd name="connsiteX39" fmla="*/ 178018 w 260838"/>
                  <a:gd name="connsiteY39" fmla="*/ 3249 h 344926"/>
                  <a:gd name="connsiteX40" fmla="*/ 196105 w 260838"/>
                  <a:gd name="connsiteY40" fmla="*/ 9912 h 344926"/>
                  <a:gd name="connsiteX41" fmla="*/ 203721 w 260838"/>
                  <a:gd name="connsiteY41" fmla="*/ 12767 h 344926"/>
                  <a:gd name="connsiteX42" fmla="*/ 210384 w 260838"/>
                  <a:gd name="connsiteY42" fmla="*/ 14670 h 344926"/>
                  <a:gd name="connsiteX43" fmla="*/ 211337 w 260838"/>
                  <a:gd name="connsiteY43" fmla="*/ 24188 h 344926"/>
                  <a:gd name="connsiteX44" fmla="*/ 212289 w 260838"/>
                  <a:gd name="connsiteY44" fmla="*/ 30850 h 344926"/>
                  <a:gd name="connsiteX45" fmla="*/ 213240 w 260838"/>
                  <a:gd name="connsiteY45" fmla="*/ 37512 h 344926"/>
                  <a:gd name="connsiteX46" fmla="*/ 213240 w 260838"/>
                  <a:gd name="connsiteY46" fmla="*/ 44174 h 344926"/>
                  <a:gd name="connsiteX47" fmla="*/ 212289 w 260838"/>
                  <a:gd name="connsiteY47" fmla="*/ 47030 h 344926"/>
                  <a:gd name="connsiteX48" fmla="*/ 211337 w 260838"/>
                  <a:gd name="connsiteY48" fmla="*/ 48933 h 344926"/>
                  <a:gd name="connsiteX49" fmla="*/ 210384 w 260838"/>
                  <a:gd name="connsiteY49" fmla="*/ 48933 h 344926"/>
                  <a:gd name="connsiteX50" fmla="*/ 206577 w 260838"/>
                  <a:gd name="connsiteY50" fmla="*/ 47982 h 344926"/>
                  <a:gd name="connsiteX51" fmla="*/ 200865 w 260838"/>
                  <a:gd name="connsiteY51" fmla="*/ 47030 h 344926"/>
                  <a:gd name="connsiteX52" fmla="*/ 195153 w 260838"/>
                  <a:gd name="connsiteY52" fmla="*/ 47030 h 344926"/>
                  <a:gd name="connsiteX53" fmla="*/ 189441 w 260838"/>
                  <a:gd name="connsiteY53" fmla="*/ 46078 h 344926"/>
                  <a:gd name="connsiteX54" fmla="*/ 182778 w 260838"/>
                  <a:gd name="connsiteY54" fmla="*/ 46078 h 344926"/>
                  <a:gd name="connsiteX55" fmla="*/ 176114 w 260838"/>
                  <a:gd name="connsiteY55" fmla="*/ 47030 h 344926"/>
                  <a:gd name="connsiteX56" fmla="*/ 169450 w 260838"/>
                  <a:gd name="connsiteY56" fmla="*/ 48933 h 344926"/>
                  <a:gd name="connsiteX57" fmla="*/ 157074 w 260838"/>
                  <a:gd name="connsiteY57" fmla="*/ 50837 h 344926"/>
                  <a:gd name="connsiteX58" fmla="*/ 146603 w 260838"/>
                  <a:gd name="connsiteY58" fmla="*/ 52740 h 344926"/>
                  <a:gd name="connsiteX59" fmla="*/ 139939 w 260838"/>
                  <a:gd name="connsiteY59" fmla="*/ 55595 h 344926"/>
                  <a:gd name="connsiteX60" fmla="*/ 135179 w 260838"/>
                  <a:gd name="connsiteY60" fmla="*/ 58451 h 344926"/>
                  <a:gd name="connsiteX61" fmla="*/ 126612 w 260838"/>
                  <a:gd name="connsiteY61" fmla="*/ 65113 h 344926"/>
                  <a:gd name="connsiteX62" fmla="*/ 118996 w 260838"/>
                  <a:gd name="connsiteY62" fmla="*/ 71775 h 344926"/>
                  <a:gd name="connsiteX63" fmla="*/ 99956 w 260838"/>
                  <a:gd name="connsiteY63" fmla="*/ 95569 h 344926"/>
                  <a:gd name="connsiteX64" fmla="*/ 83773 w 260838"/>
                  <a:gd name="connsiteY64" fmla="*/ 130783 h 344926"/>
                  <a:gd name="connsiteX65" fmla="*/ 81869 w 260838"/>
                  <a:gd name="connsiteY65" fmla="*/ 168853 h 344926"/>
                  <a:gd name="connsiteX66" fmla="*/ 86629 w 260838"/>
                  <a:gd name="connsiteY66" fmla="*/ 204068 h 344926"/>
                  <a:gd name="connsiteX67" fmla="*/ 105668 w 260838"/>
                  <a:gd name="connsiteY67" fmla="*/ 246896 h 344926"/>
                  <a:gd name="connsiteX68" fmla="*/ 112332 w 260838"/>
                  <a:gd name="connsiteY68" fmla="*/ 258317 h 344926"/>
                  <a:gd name="connsiteX69" fmla="*/ 120900 w 260838"/>
                  <a:gd name="connsiteY69" fmla="*/ 267835 h 344926"/>
                  <a:gd name="connsiteX70" fmla="*/ 140891 w 260838"/>
                  <a:gd name="connsiteY70" fmla="*/ 280207 h 344926"/>
                  <a:gd name="connsiteX71" fmla="*/ 158026 w 260838"/>
                  <a:gd name="connsiteY71" fmla="*/ 289725 h 344926"/>
                  <a:gd name="connsiteX72" fmla="*/ 169450 w 260838"/>
                  <a:gd name="connsiteY72" fmla="*/ 292580 h 344926"/>
                  <a:gd name="connsiteX73" fmla="*/ 180874 w 260838"/>
                  <a:gd name="connsiteY73" fmla="*/ 296387 h 344926"/>
                  <a:gd name="connsiteX74" fmla="*/ 190393 w 260838"/>
                  <a:gd name="connsiteY74" fmla="*/ 297339 h 344926"/>
                  <a:gd name="connsiteX75" fmla="*/ 211337 w 260838"/>
                  <a:gd name="connsiteY75" fmla="*/ 296387 h 344926"/>
                  <a:gd name="connsiteX76" fmla="*/ 230376 w 260838"/>
                  <a:gd name="connsiteY76" fmla="*/ 293532 h 344926"/>
                  <a:gd name="connsiteX77" fmla="*/ 237991 w 260838"/>
                  <a:gd name="connsiteY77" fmla="*/ 292580 h 344926"/>
                  <a:gd name="connsiteX78" fmla="*/ 243703 w 260838"/>
                  <a:gd name="connsiteY78" fmla="*/ 288773 h 344926"/>
                  <a:gd name="connsiteX79" fmla="*/ 246559 w 260838"/>
                  <a:gd name="connsiteY79" fmla="*/ 288773 h 344926"/>
                  <a:gd name="connsiteX80" fmla="*/ 260839 w 260838"/>
                  <a:gd name="connsiteY80" fmla="*/ 316374 h 344926"/>
                  <a:gd name="connsiteX81" fmla="*/ 252271 w 260838"/>
                  <a:gd name="connsiteY81" fmla="*/ 322084 h 344926"/>
                  <a:gd name="connsiteX82" fmla="*/ 243703 w 260838"/>
                  <a:gd name="connsiteY82" fmla="*/ 327795 h 344926"/>
                  <a:gd name="connsiteX83" fmla="*/ 228472 w 260838"/>
                  <a:gd name="connsiteY83" fmla="*/ 333505 h 344926"/>
                  <a:gd name="connsiteX84" fmla="*/ 214192 w 260838"/>
                  <a:gd name="connsiteY84" fmla="*/ 340167 h 344926"/>
                  <a:gd name="connsiteX85" fmla="*/ 177066 w 260838"/>
                  <a:gd name="connsiteY85" fmla="*/ 343023 h 344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260838" h="344926">
                    <a:moveTo>
                      <a:pt x="177066" y="343023"/>
                    </a:moveTo>
                    <a:cubicBezTo>
                      <a:pt x="175162" y="343023"/>
                      <a:pt x="173258" y="343023"/>
                      <a:pt x="171354" y="343023"/>
                    </a:cubicBezTo>
                    <a:cubicBezTo>
                      <a:pt x="169450" y="343023"/>
                      <a:pt x="168498" y="343023"/>
                      <a:pt x="166594" y="343023"/>
                    </a:cubicBezTo>
                    <a:cubicBezTo>
                      <a:pt x="165642" y="343023"/>
                      <a:pt x="163738" y="343023"/>
                      <a:pt x="163738" y="343023"/>
                    </a:cubicBezTo>
                    <a:cubicBezTo>
                      <a:pt x="159930" y="343974"/>
                      <a:pt x="157074" y="344926"/>
                      <a:pt x="154219" y="344926"/>
                    </a:cubicBezTo>
                    <a:cubicBezTo>
                      <a:pt x="151363" y="344926"/>
                      <a:pt x="149459" y="344926"/>
                      <a:pt x="146603" y="344926"/>
                    </a:cubicBezTo>
                    <a:cubicBezTo>
                      <a:pt x="144699" y="344926"/>
                      <a:pt x="141843" y="344926"/>
                      <a:pt x="139939" y="343974"/>
                    </a:cubicBezTo>
                    <a:cubicBezTo>
                      <a:pt x="137083" y="343974"/>
                      <a:pt x="134227" y="343023"/>
                      <a:pt x="130419" y="342071"/>
                    </a:cubicBezTo>
                    <a:cubicBezTo>
                      <a:pt x="127563" y="341119"/>
                      <a:pt x="124708" y="340167"/>
                      <a:pt x="120900" y="340167"/>
                    </a:cubicBezTo>
                    <a:cubicBezTo>
                      <a:pt x="117092" y="340167"/>
                      <a:pt x="114236" y="339216"/>
                      <a:pt x="111380" y="337312"/>
                    </a:cubicBezTo>
                    <a:cubicBezTo>
                      <a:pt x="106620" y="334457"/>
                      <a:pt x="100908" y="332554"/>
                      <a:pt x="95197" y="330650"/>
                    </a:cubicBezTo>
                    <a:cubicBezTo>
                      <a:pt x="89485" y="328747"/>
                      <a:pt x="83773" y="326843"/>
                      <a:pt x="79013" y="323988"/>
                    </a:cubicBezTo>
                    <a:cubicBezTo>
                      <a:pt x="78061" y="323036"/>
                      <a:pt x="77109" y="323036"/>
                      <a:pt x="76157" y="322084"/>
                    </a:cubicBezTo>
                    <a:cubicBezTo>
                      <a:pt x="75205" y="321132"/>
                      <a:pt x="74253" y="320181"/>
                      <a:pt x="73301" y="319229"/>
                    </a:cubicBezTo>
                    <a:cubicBezTo>
                      <a:pt x="69494" y="317326"/>
                      <a:pt x="65686" y="315422"/>
                      <a:pt x="61878" y="312567"/>
                    </a:cubicBezTo>
                    <a:cubicBezTo>
                      <a:pt x="58070" y="310663"/>
                      <a:pt x="55214" y="307808"/>
                      <a:pt x="51406" y="304953"/>
                    </a:cubicBezTo>
                    <a:cubicBezTo>
                      <a:pt x="49502" y="304001"/>
                      <a:pt x="46646" y="301146"/>
                      <a:pt x="43790" y="297339"/>
                    </a:cubicBezTo>
                    <a:cubicBezTo>
                      <a:pt x="39983" y="293532"/>
                      <a:pt x="37127" y="288773"/>
                      <a:pt x="33319" y="284014"/>
                    </a:cubicBezTo>
                    <a:cubicBezTo>
                      <a:pt x="29511" y="279256"/>
                      <a:pt x="26655" y="275449"/>
                      <a:pt x="23799" y="270690"/>
                    </a:cubicBezTo>
                    <a:cubicBezTo>
                      <a:pt x="20943" y="265931"/>
                      <a:pt x="19991" y="263076"/>
                      <a:pt x="19039" y="261173"/>
                    </a:cubicBezTo>
                    <a:cubicBezTo>
                      <a:pt x="18087" y="255462"/>
                      <a:pt x="16183" y="249752"/>
                      <a:pt x="13327" y="244993"/>
                    </a:cubicBezTo>
                    <a:cubicBezTo>
                      <a:pt x="10472" y="240234"/>
                      <a:pt x="8568" y="234524"/>
                      <a:pt x="7616" y="228813"/>
                    </a:cubicBezTo>
                    <a:cubicBezTo>
                      <a:pt x="7616" y="228813"/>
                      <a:pt x="7616" y="226910"/>
                      <a:pt x="6664" y="224055"/>
                    </a:cubicBezTo>
                    <a:cubicBezTo>
                      <a:pt x="6664" y="221199"/>
                      <a:pt x="5712" y="217392"/>
                      <a:pt x="4760" y="212633"/>
                    </a:cubicBezTo>
                    <a:cubicBezTo>
                      <a:pt x="3808" y="207875"/>
                      <a:pt x="3808" y="203116"/>
                      <a:pt x="2856" y="198357"/>
                    </a:cubicBezTo>
                    <a:cubicBezTo>
                      <a:pt x="1904" y="192647"/>
                      <a:pt x="1904" y="187888"/>
                      <a:pt x="952" y="183129"/>
                    </a:cubicBezTo>
                    <a:cubicBezTo>
                      <a:pt x="952" y="177419"/>
                      <a:pt x="0" y="172660"/>
                      <a:pt x="0" y="167901"/>
                    </a:cubicBezTo>
                    <a:cubicBezTo>
                      <a:pt x="0" y="164094"/>
                      <a:pt x="0" y="161239"/>
                      <a:pt x="0" y="161239"/>
                    </a:cubicBezTo>
                    <a:cubicBezTo>
                      <a:pt x="1904" y="142204"/>
                      <a:pt x="3808" y="125073"/>
                      <a:pt x="6664" y="109845"/>
                    </a:cubicBezTo>
                    <a:cubicBezTo>
                      <a:pt x="9520" y="94617"/>
                      <a:pt x="15231" y="79389"/>
                      <a:pt x="24751" y="66065"/>
                    </a:cubicBezTo>
                    <a:cubicBezTo>
                      <a:pt x="26655" y="59402"/>
                      <a:pt x="31415" y="53692"/>
                      <a:pt x="37127" y="49885"/>
                    </a:cubicBezTo>
                    <a:cubicBezTo>
                      <a:pt x="41886" y="46078"/>
                      <a:pt x="45694" y="42271"/>
                      <a:pt x="50454" y="38464"/>
                    </a:cubicBezTo>
                    <a:cubicBezTo>
                      <a:pt x="54262" y="34657"/>
                      <a:pt x="59022" y="30850"/>
                      <a:pt x="63782" y="27043"/>
                    </a:cubicBezTo>
                    <a:cubicBezTo>
                      <a:pt x="68542" y="24188"/>
                      <a:pt x="74253" y="21332"/>
                      <a:pt x="79013" y="19429"/>
                    </a:cubicBezTo>
                    <a:cubicBezTo>
                      <a:pt x="84725" y="17526"/>
                      <a:pt x="88533" y="14670"/>
                      <a:pt x="92341" y="12767"/>
                    </a:cubicBezTo>
                    <a:cubicBezTo>
                      <a:pt x="98053" y="11815"/>
                      <a:pt x="104716" y="9912"/>
                      <a:pt x="110428" y="7056"/>
                    </a:cubicBezTo>
                    <a:cubicBezTo>
                      <a:pt x="116140" y="4201"/>
                      <a:pt x="121852" y="2298"/>
                      <a:pt x="126612" y="2298"/>
                    </a:cubicBezTo>
                    <a:cubicBezTo>
                      <a:pt x="131371" y="1346"/>
                      <a:pt x="136131" y="1346"/>
                      <a:pt x="142795" y="394"/>
                    </a:cubicBezTo>
                    <a:cubicBezTo>
                      <a:pt x="148507" y="-558"/>
                      <a:pt x="154219" y="394"/>
                      <a:pt x="158978" y="1346"/>
                    </a:cubicBezTo>
                    <a:cubicBezTo>
                      <a:pt x="165642" y="1346"/>
                      <a:pt x="171354" y="2298"/>
                      <a:pt x="178018" y="3249"/>
                    </a:cubicBezTo>
                    <a:cubicBezTo>
                      <a:pt x="184681" y="4201"/>
                      <a:pt x="190393" y="7056"/>
                      <a:pt x="196105" y="9912"/>
                    </a:cubicBezTo>
                    <a:cubicBezTo>
                      <a:pt x="198961" y="11815"/>
                      <a:pt x="200865" y="12767"/>
                      <a:pt x="203721" y="12767"/>
                    </a:cubicBezTo>
                    <a:cubicBezTo>
                      <a:pt x="206577" y="12767"/>
                      <a:pt x="208481" y="13719"/>
                      <a:pt x="210384" y="14670"/>
                    </a:cubicBezTo>
                    <a:lnTo>
                      <a:pt x="211337" y="24188"/>
                    </a:lnTo>
                    <a:cubicBezTo>
                      <a:pt x="211337" y="26091"/>
                      <a:pt x="212289" y="27995"/>
                      <a:pt x="212289" y="30850"/>
                    </a:cubicBezTo>
                    <a:cubicBezTo>
                      <a:pt x="213240" y="33705"/>
                      <a:pt x="213240" y="35609"/>
                      <a:pt x="213240" y="37512"/>
                    </a:cubicBezTo>
                    <a:cubicBezTo>
                      <a:pt x="213240" y="40367"/>
                      <a:pt x="213240" y="43223"/>
                      <a:pt x="213240" y="44174"/>
                    </a:cubicBezTo>
                    <a:cubicBezTo>
                      <a:pt x="212289" y="45126"/>
                      <a:pt x="212289" y="46078"/>
                      <a:pt x="212289" y="47030"/>
                    </a:cubicBezTo>
                    <a:cubicBezTo>
                      <a:pt x="212289" y="47982"/>
                      <a:pt x="212289" y="48933"/>
                      <a:pt x="211337" y="48933"/>
                    </a:cubicBezTo>
                    <a:lnTo>
                      <a:pt x="210384" y="48933"/>
                    </a:lnTo>
                    <a:cubicBezTo>
                      <a:pt x="209433" y="48933"/>
                      <a:pt x="208481" y="48933"/>
                      <a:pt x="206577" y="47982"/>
                    </a:cubicBezTo>
                    <a:cubicBezTo>
                      <a:pt x="204673" y="47030"/>
                      <a:pt x="202769" y="47030"/>
                      <a:pt x="200865" y="47030"/>
                    </a:cubicBezTo>
                    <a:cubicBezTo>
                      <a:pt x="198961" y="47030"/>
                      <a:pt x="197057" y="47030"/>
                      <a:pt x="195153" y="47030"/>
                    </a:cubicBezTo>
                    <a:cubicBezTo>
                      <a:pt x="193249" y="47030"/>
                      <a:pt x="190393" y="47030"/>
                      <a:pt x="189441" y="46078"/>
                    </a:cubicBezTo>
                    <a:cubicBezTo>
                      <a:pt x="187537" y="46078"/>
                      <a:pt x="185633" y="46078"/>
                      <a:pt x="182778" y="46078"/>
                    </a:cubicBezTo>
                    <a:cubicBezTo>
                      <a:pt x="180874" y="46078"/>
                      <a:pt x="178970" y="47030"/>
                      <a:pt x="176114" y="47030"/>
                    </a:cubicBezTo>
                    <a:cubicBezTo>
                      <a:pt x="173258" y="47030"/>
                      <a:pt x="171354" y="47982"/>
                      <a:pt x="169450" y="48933"/>
                    </a:cubicBezTo>
                    <a:cubicBezTo>
                      <a:pt x="166594" y="49885"/>
                      <a:pt x="162786" y="50837"/>
                      <a:pt x="157074" y="50837"/>
                    </a:cubicBezTo>
                    <a:cubicBezTo>
                      <a:pt x="152315" y="51788"/>
                      <a:pt x="148507" y="51788"/>
                      <a:pt x="146603" y="52740"/>
                    </a:cubicBezTo>
                    <a:cubicBezTo>
                      <a:pt x="143747" y="53692"/>
                      <a:pt x="141843" y="54644"/>
                      <a:pt x="139939" y="55595"/>
                    </a:cubicBezTo>
                    <a:cubicBezTo>
                      <a:pt x="138035" y="56547"/>
                      <a:pt x="137083" y="57499"/>
                      <a:pt x="135179" y="58451"/>
                    </a:cubicBezTo>
                    <a:cubicBezTo>
                      <a:pt x="132323" y="61306"/>
                      <a:pt x="129467" y="63209"/>
                      <a:pt x="126612" y="65113"/>
                    </a:cubicBezTo>
                    <a:cubicBezTo>
                      <a:pt x="123756" y="67016"/>
                      <a:pt x="121852" y="68920"/>
                      <a:pt x="118996" y="71775"/>
                    </a:cubicBezTo>
                    <a:cubicBezTo>
                      <a:pt x="111380" y="79389"/>
                      <a:pt x="105668" y="87003"/>
                      <a:pt x="99956" y="95569"/>
                    </a:cubicBezTo>
                    <a:cubicBezTo>
                      <a:pt x="92341" y="107941"/>
                      <a:pt x="86629" y="119362"/>
                      <a:pt x="83773" y="130783"/>
                    </a:cubicBezTo>
                    <a:cubicBezTo>
                      <a:pt x="80917" y="142204"/>
                      <a:pt x="79965" y="154577"/>
                      <a:pt x="81869" y="168853"/>
                    </a:cubicBezTo>
                    <a:lnTo>
                      <a:pt x="86629" y="204068"/>
                    </a:lnTo>
                    <a:lnTo>
                      <a:pt x="105668" y="246896"/>
                    </a:lnTo>
                    <a:cubicBezTo>
                      <a:pt x="106620" y="251655"/>
                      <a:pt x="109476" y="255462"/>
                      <a:pt x="112332" y="258317"/>
                    </a:cubicBezTo>
                    <a:cubicBezTo>
                      <a:pt x="115188" y="261173"/>
                      <a:pt x="118044" y="264980"/>
                      <a:pt x="120900" y="267835"/>
                    </a:cubicBezTo>
                    <a:cubicBezTo>
                      <a:pt x="128515" y="273545"/>
                      <a:pt x="135179" y="277352"/>
                      <a:pt x="140891" y="280207"/>
                    </a:cubicBezTo>
                    <a:cubicBezTo>
                      <a:pt x="146603" y="283063"/>
                      <a:pt x="152315" y="285918"/>
                      <a:pt x="158026" y="289725"/>
                    </a:cubicBezTo>
                    <a:cubicBezTo>
                      <a:pt x="160882" y="290677"/>
                      <a:pt x="164690" y="291628"/>
                      <a:pt x="169450" y="292580"/>
                    </a:cubicBezTo>
                    <a:cubicBezTo>
                      <a:pt x="174210" y="293532"/>
                      <a:pt x="178018" y="294484"/>
                      <a:pt x="180874" y="296387"/>
                    </a:cubicBezTo>
                    <a:cubicBezTo>
                      <a:pt x="182778" y="296387"/>
                      <a:pt x="186585" y="296387"/>
                      <a:pt x="190393" y="297339"/>
                    </a:cubicBezTo>
                    <a:cubicBezTo>
                      <a:pt x="194201" y="298291"/>
                      <a:pt x="200865" y="297339"/>
                      <a:pt x="211337" y="296387"/>
                    </a:cubicBezTo>
                    <a:lnTo>
                      <a:pt x="230376" y="293532"/>
                    </a:lnTo>
                    <a:cubicBezTo>
                      <a:pt x="233232" y="293532"/>
                      <a:pt x="236088" y="292580"/>
                      <a:pt x="237991" y="292580"/>
                    </a:cubicBezTo>
                    <a:cubicBezTo>
                      <a:pt x="239896" y="292580"/>
                      <a:pt x="241800" y="290677"/>
                      <a:pt x="243703" y="288773"/>
                    </a:cubicBezTo>
                    <a:lnTo>
                      <a:pt x="246559" y="288773"/>
                    </a:lnTo>
                    <a:lnTo>
                      <a:pt x="260839" y="316374"/>
                    </a:lnTo>
                    <a:cubicBezTo>
                      <a:pt x="257983" y="318277"/>
                      <a:pt x="255127" y="321132"/>
                      <a:pt x="252271" y="322084"/>
                    </a:cubicBezTo>
                    <a:cubicBezTo>
                      <a:pt x="249415" y="323036"/>
                      <a:pt x="246559" y="324939"/>
                      <a:pt x="243703" y="327795"/>
                    </a:cubicBezTo>
                    <a:cubicBezTo>
                      <a:pt x="237991" y="329698"/>
                      <a:pt x="233232" y="331602"/>
                      <a:pt x="228472" y="333505"/>
                    </a:cubicBezTo>
                    <a:cubicBezTo>
                      <a:pt x="223712" y="335409"/>
                      <a:pt x="218952" y="337312"/>
                      <a:pt x="214192" y="340167"/>
                    </a:cubicBezTo>
                    <a:lnTo>
                      <a:pt x="177066" y="343023"/>
                    </a:lnTo>
                    <a:close/>
                  </a:path>
                </a:pathLst>
              </a:custGeom>
              <a:solidFill>
                <a:srgbClr val="010101"/>
              </a:solidFill>
              <a:ln w="9509" cap="flat">
                <a:noFill/>
                <a:prstDash val="solid"/>
                <a:miter/>
              </a:ln>
            </p:spPr>
            <p:txBody>
              <a:bodyPr rtlCol="0" anchor="ctr"/>
              <a:lstStyle/>
              <a:p>
                <a:endParaRPr lang="en-US"/>
              </a:p>
            </p:txBody>
          </p:sp>
          <p:sp>
            <p:nvSpPr>
              <p:cNvPr id="97" name="Freeform 162">
                <a:extLst>
                  <a:ext uri="{FF2B5EF4-FFF2-40B4-BE49-F238E27FC236}">
                    <a16:creationId xmlns:a16="http://schemas.microsoft.com/office/drawing/2014/main" id="{D5610EE5-31DC-2284-5AE1-9FCA15ACA924}"/>
                  </a:ext>
                </a:extLst>
              </p:cNvPr>
              <p:cNvSpPr/>
              <p:nvPr/>
            </p:nvSpPr>
            <p:spPr>
              <a:xfrm>
                <a:off x="3441888" y="4915716"/>
                <a:ext cx="367459" cy="311221"/>
              </a:xfrm>
              <a:custGeom>
                <a:avLst/>
                <a:gdLst>
                  <a:gd name="connsiteX0" fmla="*/ 361747 w 367459"/>
                  <a:gd name="connsiteY0" fmla="*/ 3807 h 311221"/>
                  <a:gd name="connsiteX1" fmla="*/ 362699 w 367459"/>
                  <a:gd name="connsiteY1" fmla="*/ 8566 h 311221"/>
                  <a:gd name="connsiteX2" fmla="*/ 362699 w 367459"/>
                  <a:gd name="connsiteY2" fmla="*/ 15228 h 311221"/>
                  <a:gd name="connsiteX3" fmla="*/ 367459 w 367459"/>
                  <a:gd name="connsiteY3" fmla="*/ 111354 h 311221"/>
                  <a:gd name="connsiteX4" fmla="*/ 366507 w 367459"/>
                  <a:gd name="connsiteY4" fmla="*/ 135148 h 311221"/>
                  <a:gd name="connsiteX5" fmla="*/ 365555 w 367459"/>
                  <a:gd name="connsiteY5" fmla="*/ 158942 h 311221"/>
                  <a:gd name="connsiteX6" fmla="*/ 365555 w 367459"/>
                  <a:gd name="connsiteY6" fmla="*/ 177025 h 311221"/>
                  <a:gd name="connsiteX7" fmla="*/ 365555 w 367459"/>
                  <a:gd name="connsiteY7" fmla="*/ 193205 h 311221"/>
                  <a:gd name="connsiteX8" fmla="*/ 364603 w 367459"/>
                  <a:gd name="connsiteY8" fmla="*/ 207481 h 311221"/>
                  <a:gd name="connsiteX9" fmla="*/ 360795 w 367459"/>
                  <a:gd name="connsiteY9" fmla="*/ 225564 h 311221"/>
                  <a:gd name="connsiteX10" fmla="*/ 357939 w 367459"/>
                  <a:gd name="connsiteY10" fmla="*/ 232226 h 311221"/>
                  <a:gd name="connsiteX11" fmla="*/ 355083 w 367459"/>
                  <a:gd name="connsiteY11" fmla="*/ 241744 h 311221"/>
                  <a:gd name="connsiteX12" fmla="*/ 351276 w 367459"/>
                  <a:gd name="connsiteY12" fmla="*/ 248406 h 311221"/>
                  <a:gd name="connsiteX13" fmla="*/ 343660 w 367459"/>
                  <a:gd name="connsiteY13" fmla="*/ 259827 h 311221"/>
                  <a:gd name="connsiteX14" fmla="*/ 336044 w 367459"/>
                  <a:gd name="connsiteY14" fmla="*/ 271248 h 311221"/>
                  <a:gd name="connsiteX15" fmla="*/ 332236 w 367459"/>
                  <a:gd name="connsiteY15" fmla="*/ 276958 h 311221"/>
                  <a:gd name="connsiteX16" fmla="*/ 320813 w 367459"/>
                  <a:gd name="connsiteY16" fmla="*/ 287427 h 311221"/>
                  <a:gd name="connsiteX17" fmla="*/ 306533 w 367459"/>
                  <a:gd name="connsiteY17" fmla="*/ 295993 h 311221"/>
                  <a:gd name="connsiteX18" fmla="*/ 299869 w 367459"/>
                  <a:gd name="connsiteY18" fmla="*/ 297897 h 311221"/>
                  <a:gd name="connsiteX19" fmla="*/ 293206 w 367459"/>
                  <a:gd name="connsiteY19" fmla="*/ 299800 h 311221"/>
                  <a:gd name="connsiteX20" fmla="*/ 281782 w 367459"/>
                  <a:gd name="connsiteY20" fmla="*/ 303607 h 311221"/>
                  <a:gd name="connsiteX21" fmla="*/ 267503 w 367459"/>
                  <a:gd name="connsiteY21" fmla="*/ 307414 h 311221"/>
                  <a:gd name="connsiteX22" fmla="*/ 257031 w 367459"/>
                  <a:gd name="connsiteY22" fmla="*/ 307414 h 311221"/>
                  <a:gd name="connsiteX23" fmla="*/ 243703 w 367459"/>
                  <a:gd name="connsiteY23" fmla="*/ 309317 h 311221"/>
                  <a:gd name="connsiteX24" fmla="*/ 233232 w 367459"/>
                  <a:gd name="connsiteY24" fmla="*/ 310269 h 311221"/>
                  <a:gd name="connsiteX25" fmla="*/ 216096 w 367459"/>
                  <a:gd name="connsiteY25" fmla="*/ 310269 h 311221"/>
                  <a:gd name="connsiteX26" fmla="*/ 195153 w 367459"/>
                  <a:gd name="connsiteY26" fmla="*/ 310269 h 311221"/>
                  <a:gd name="connsiteX27" fmla="*/ 174210 w 367459"/>
                  <a:gd name="connsiteY27" fmla="*/ 310269 h 311221"/>
                  <a:gd name="connsiteX28" fmla="*/ 156122 w 367459"/>
                  <a:gd name="connsiteY28" fmla="*/ 311221 h 311221"/>
                  <a:gd name="connsiteX29" fmla="*/ 138987 w 367459"/>
                  <a:gd name="connsiteY29" fmla="*/ 310269 h 311221"/>
                  <a:gd name="connsiteX30" fmla="*/ 123756 w 367459"/>
                  <a:gd name="connsiteY30" fmla="*/ 306462 h 311221"/>
                  <a:gd name="connsiteX31" fmla="*/ 118996 w 367459"/>
                  <a:gd name="connsiteY31" fmla="*/ 305510 h 311221"/>
                  <a:gd name="connsiteX32" fmla="*/ 113284 w 367459"/>
                  <a:gd name="connsiteY32" fmla="*/ 304559 h 311221"/>
                  <a:gd name="connsiteX33" fmla="*/ 105668 w 367459"/>
                  <a:gd name="connsiteY33" fmla="*/ 301704 h 311221"/>
                  <a:gd name="connsiteX34" fmla="*/ 95197 w 367459"/>
                  <a:gd name="connsiteY34" fmla="*/ 297897 h 311221"/>
                  <a:gd name="connsiteX35" fmla="*/ 85677 w 367459"/>
                  <a:gd name="connsiteY35" fmla="*/ 294090 h 311221"/>
                  <a:gd name="connsiteX36" fmla="*/ 79965 w 367459"/>
                  <a:gd name="connsiteY36" fmla="*/ 291234 h 311221"/>
                  <a:gd name="connsiteX37" fmla="*/ 53310 w 367459"/>
                  <a:gd name="connsiteY37" fmla="*/ 274103 h 311221"/>
                  <a:gd name="connsiteX38" fmla="*/ 28559 w 367459"/>
                  <a:gd name="connsiteY38" fmla="*/ 241744 h 311221"/>
                  <a:gd name="connsiteX39" fmla="*/ 19991 w 367459"/>
                  <a:gd name="connsiteY39" fmla="*/ 226516 h 311221"/>
                  <a:gd name="connsiteX40" fmla="*/ 13327 w 367459"/>
                  <a:gd name="connsiteY40" fmla="*/ 211288 h 311221"/>
                  <a:gd name="connsiteX41" fmla="*/ 9520 w 367459"/>
                  <a:gd name="connsiteY41" fmla="*/ 195108 h 311221"/>
                  <a:gd name="connsiteX42" fmla="*/ 6664 w 367459"/>
                  <a:gd name="connsiteY42" fmla="*/ 178928 h 311221"/>
                  <a:gd name="connsiteX43" fmla="*/ 5712 w 367459"/>
                  <a:gd name="connsiteY43" fmla="*/ 166556 h 311221"/>
                  <a:gd name="connsiteX44" fmla="*/ 5712 w 367459"/>
                  <a:gd name="connsiteY44" fmla="*/ 153231 h 311221"/>
                  <a:gd name="connsiteX45" fmla="*/ 4760 w 367459"/>
                  <a:gd name="connsiteY45" fmla="*/ 132293 h 311221"/>
                  <a:gd name="connsiteX46" fmla="*/ 2856 w 367459"/>
                  <a:gd name="connsiteY46" fmla="*/ 117065 h 311221"/>
                  <a:gd name="connsiteX47" fmla="*/ 3808 w 367459"/>
                  <a:gd name="connsiteY47" fmla="*/ 102789 h 311221"/>
                  <a:gd name="connsiteX48" fmla="*/ 0 w 367459"/>
                  <a:gd name="connsiteY48" fmla="*/ 12373 h 311221"/>
                  <a:gd name="connsiteX49" fmla="*/ 2856 w 367459"/>
                  <a:gd name="connsiteY49" fmla="*/ 11421 h 311221"/>
                  <a:gd name="connsiteX50" fmla="*/ 8568 w 367459"/>
                  <a:gd name="connsiteY50" fmla="*/ 10469 h 311221"/>
                  <a:gd name="connsiteX51" fmla="*/ 15232 w 367459"/>
                  <a:gd name="connsiteY51" fmla="*/ 9517 h 311221"/>
                  <a:gd name="connsiteX52" fmla="*/ 20943 w 367459"/>
                  <a:gd name="connsiteY52" fmla="*/ 8566 h 311221"/>
                  <a:gd name="connsiteX53" fmla="*/ 36175 w 367459"/>
                  <a:gd name="connsiteY53" fmla="*/ 9517 h 311221"/>
                  <a:gd name="connsiteX54" fmla="*/ 47598 w 367459"/>
                  <a:gd name="connsiteY54" fmla="*/ 10469 h 311221"/>
                  <a:gd name="connsiteX55" fmla="*/ 62830 w 367459"/>
                  <a:gd name="connsiteY55" fmla="*/ 11421 h 311221"/>
                  <a:gd name="connsiteX56" fmla="*/ 77109 w 367459"/>
                  <a:gd name="connsiteY56" fmla="*/ 8566 h 311221"/>
                  <a:gd name="connsiteX57" fmla="*/ 80917 w 367459"/>
                  <a:gd name="connsiteY57" fmla="*/ 14276 h 311221"/>
                  <a:gd name="connsiteX58" fmla="*/ 81869 w 367459"/>
                  <a:gd name="connsiteY58" fmla="*/ 19987 h 311221"/>
                  <a:gd name="connsiteX59" fmla="*/ 81869 w 367459"/>
                  <a:gd name="connsiteY59" fmla="*/ 40925 h 311221"/>
                  <a:gd name="connsiteX60" fmla="*/ 80917 w 367459"/>
                  <a:gd name="connsiteY60" fmla="*/ 63767 h 311221"/>
                  <a:gd name="connsiteX61" fmla="*/ 80917 w 367459"/>
                  <a:gd name="connsiteY61" fmla="*/ 85657 h 311221"/>
                  <a:gd name="connsiteX62" fmla="*/ 81869 w 367459"/>
                  <a:gd name="connsiteY62" fmla="*/ 109451 h 311221"/>
                  <a:gd name="connsiteX63" fmla="*/ 82821 w 367459"/>
                  <a:gd name="connsiteY63" fmla="*/ 138955 h 311221"/>
                  <a:gd name="connsiteX64" fmla="*/ 83773 w 367459"/>
                  <a:gd name="connsiteY64" fmla="*/ 161797 h 311221"/>
                  <a:gd name="connsiteX65" fmla="*/ 87581 w 367459"/>
                  <a:gd name="connsiteY65" fmla="*/ 184639 h 311221"/>
                  <a:gd name="connsiteX66" fmla="*/ 89485 w 367459"/>
                  <a:gd name="connsiteY66" fmla="*/ 192253 h 311221"/>
                  <a:gd name="connsiteX67" fmla="*/ 93293 w 367459"/>
                  <a:gd name="connsiteY67" fmla="*/ 205577 h 311221"/>
                  <a:gd name="connsiteX68" fmla="*/ 97101 w 367459"/>
                  <a:gd name="connsiteY68" fmla="*/ 218902 h 311221"/>
                  <a:gd name="connsiteX69" fmla="*/ 99956 w 367459"/>
                  <a:gd name="connsiteY69" fmla="*/ 226516 h 311221"/>
                  <a:gd name="connsiteX70" fmla="*/ 104716 w 367459"/>
                  <a:gd name="connsiteY70" fmla="*/ 232226 h 311221"/>
                  <a:gd name="connsiteX71" fmla="*/ 107572 w 367459"/>
                  <a:gd name="connsiteY71" fmla="*/ 238888 h 311221"/>
                  <a:gd name="connsiteX72" fmla="*/ 119948 w 367459"/>
                  <a:gd name="connsiteY72" fmla="*/ 252213 h 311221"/>
                  <a:gd name="connsiteX73" fmla="*/ 136131 w 367459"/>
                  <a:gd name="connsiteY73" fmla="*/ 262682 h 311221"/>
                  <a:gd name="connsiteX74" fmla="*/ 149459 w 367459"/>
                  <a:gd name="connsiteY74" fmla="*/ 270296 h 311221"/>
                  <a:gd name="connsiteX75" fmla="*/ 165642 w 367459"/>
                  <a:gd name="connsiteY75" fmla="*/ 275055 h 311221"/>
                  <a:gd name="connsiteX76" fmla="*/ 170402 w 367459"/>
                  <a:gd name="connsiteY76" fmla="*/ 275055 h 311221"/>
                  <a:gd name="connsiteX77" fmla="*/ 176114 w 367459"/>
                  <a:gd name="connsiteY77" fmla="*/ 275055 h 311221"/>
                  <a:gd name="connsiteX78" fmla="*/ 191345 w 367459"/>
                  <a:gd name="connsiteY78" fmla="*/ 276006 h 311221"/>
                  <a:gd name="connsiteX79" fmla="*/ 201817 w 367459"/>
                  <a:gd name="connsiteY79" fmla="*/ 276006 h 311221"/>
                  <a:gd name="connsiteX80" fmla="*/ 212288 w 367459"/>
                  <a:gd name="connsiteY80" fmla="*/ 275055 h 311221"/>
                  <a:gd name="connsiteX81" fmla="*/ 222760 w 367459"/>
                  <a:gd name="connsiteY81" fmla="*/ 272199 h 311221"/>
                  <a:gd name="connsiteX82" fmla="*/ 226568 w 367459"/>
                  <a:gd name="connsiteY82" fmla="*/ 270296 h 311221"/>
                  <a:gd name="connsiteX83" fmla="*/ 233232 w 367459"/>
                  <a:gd name="connsiteY83" fmla="*/ 266489 h 311221"/>
                  <a:gd name="connsiteX84" fmla="*/ 240847 w 367459"/>
                  <a:gd name="connsiteY84" fmla="*/ 262682 h 311221"/>
                  <a:gd name="connsiteX85" fmla="*/ 245607 w 367459"/>
                  <a:gd name="connsiteY85" fmla="*/ 259827 h 311221"/>
                  <a:gd name="connsiteX86" fmla="*/ 259887 w 367459"/>
                  <a:gd name="connsiteY86" fmla="*/ 246502 h 311221"/>
                  <a:gd name="connsiteX87" fmla="*/ 269406 w 367459"/>
                  <a:gd name="connsiteY87" fmla="*/ 230323 h 311221"/>
                  <a:gd name="connsiteX88" fmla="*/ 273214 w 367459"/>
                  <a:gd name="connsiteY88" fmla="*/ 218902 h 311221"/>
                  <a:gd name="connsiteX89" fmla="*/ 277022 w 367459"/>
                  <a:gd name="connsiteY89" fmla="*/ 208433 h 311221"/>
                  <a:gd name="connsiteX90" fmla="*/ 279878 w 367459"/>
                  <a:gd name="connsiteY90" fmla="*/ 192253 h 311221"/>
                  <a:gd name="connsiteX91" fmla="*/ 280830 w 367459"/>
                  <a:gd name="connsiteY91" fmla="*/ 177977 h 311221"/>
                  <a:gd name="connsiteX92" fmla="*/ 279878 w 367459"/>
                  <a:gd name="connsiteY92" fmla="*/ 155135 h 311221"/>
                  <a:gd name="connsiteX93" fmla="*/ 278926 w 367459"/>
                  <a:gd name="connsiteY93" fmla="*/ 102789 h 311221"/>
                  <a:gd name="connsiteX94" fmla="*/ 277974 w 367459"/>
                  <a:gd name="connsiteY94" fmla="*/ 78043 h 311221"/>
                  <a:gd name="connsiteX95" fmla="*/ 277022 w 367459"/>
                  <a:gd name="connsiteY95" fmla="*/ 53298 h 311221"/>
                  <a:gd name="connsiteX96" fmla="*/ 276070 w 367459"/>
                  <a:gd name="connsiteY96" fmla="*/ 27601 h 311221"/>
                  <a:gd name="connsiteX97" fmla="*/ 275118 w 367459"/>
                  <a:gd name="connsiteY97" fmla="*/ 2855 h 311221"/>
                  <a:gd name="connsiteX98" fmla="*/ 278926 w 367459"/>
                  <a:gd name="connsiteY98" fmla="*/ 2855 h 311221"/>
                  <a:gd name="connsiteX99" fmla="*/ 296062 w 367459"/>
                  <a:gd name="connsiteY99" fmla="*/ 2855 h 311221"/>
                  <a:gd name="connsiteX100" fmla="*/ 315101 w 367459"/>
                  <a:gd name="connsiteY100" fmla="*/ 952 h 311221"/>
                  <a:gd name="connsiteX101" fmla="*/ 334140 w 367459"/>
                  <a:gd name="connsiteY101" fmla="*/ 0 h 311221"/>
                  <a:gd name="connsiteX102" fmla="*/ 342708 w 367459"/>
                  <a:gd name="connsiteY102" fmla="*/ 0 h 311221"/>
                  <a:gd name="connsiteX103" fmla="*/ 361747 w 367459"/>
                  <a:gd name="connsiteY103" fmla="*/ 3807 h 31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367459" h="311221">
                    <a:moveTo>
                      <a:pt x="361747" y="3807"/>
                    </a:moveTo>
                    <a:cubicBezTo>
                      <a:pt x="361747" y="6662"/>
                      <a:pt x="361747" y="8566"/>
                      <a:pt x="362699" y="8566"/>
                    </a:cubicBezTo>
                    <a:cubicBezTo>
                      <a:pt x="362699" y="8566"/>
                      <a:pt x="362699" y="11421"/>
                      <a:pt x="362699" y="15228"/>
                    </a:cubicBezTo>
                    <a:lnTo>
                      <a:pt x="367459" y="111354"/>
                    </a:lnTo>
                    <a:cubicBezTo>
                      <a:pt x="367459" y="118968"/>
                      <a:pt x="367459" y="127534"/>
                      <a:pt x="366507" y="135148"/>
                    </a:cubicBezTo>
                    <a:cubicBezTo>
                      <a:pt x="365555" y="142762"/>
                      <a:pt x="365555" y="151328"/>
                      <a:pt x="365555" y="158942"/>
                    </a:cubicBezTo>
                    <a:cubicBezTo>
                      <a:pt x="365555" y="165604"/>
                      <a:pt x="365555" y="172266"/>
                      <a:pt x="365555" y="177025"/>
                    </a:cubicBezTo>
                    <a:cubicBezTo>
                      <a:pt x="364603" y="182735"/>
                      <a:pt x="364603" y="187494"/>
                      <a:pt x="365555" y="193205"/>
                    </a:cubicBezTo>
                    <a:cubicBezTo>
                      <a:pt x="365555" y="196060"/>
                      <a:pt x="365555" y="200818"/>
                      <a:pt x="364603" y="207481"/>
                    </a:cubicBezTo>
                    <a:cubicBezTo>
                      <a:pt x="363651" y="214143"/>
                      <a:pt x="361747" y="219853"/>
                      <a:pt x="360795" y="225564"/>
                    </a:cubicBezTo>
                    <a:cubicBezTo>
                      <a:pt x="358891" y="227467"/>
                      <a:pt x="358891" y="229371"/>
                      <a:pt x="357939" y="232226"/>
                    </a:cubicBezTo>
                    <a:cubicBezTo>
                      <a:pt x="357939" y="235081"/>
                      <a:pt x="356987" y="237936"/>
                      <a:pt x="355083" y="241744"/>
                    </a:cubicBezTo>
                    <a:cubicBezTo>
                      <a:pt x="355083" y="242695"/>
                      <a:pt x="353180" y="244599"/>
                      <a:pt x="351276" y="248406"/>
                    </a:cubicBezTo>
                    <a:cubicBezTo>
                      <a:pt x="349372" y="252213"/>
                      <a:pt x="346516" y="256020"/>
                      <a:pt x="343660" y="259827"/>
                    </a:cubicBezTo>
                    <a:cubicBezTo>
                      <a:pt x="340804" y="263634"/>
                      <a:pt x="338900" y="267441"/>
                      <a:pt x="336044" y="271248"/>
                    </a:cubicBezTo>
                    <a:cubicBezTo>
                      <a:pt x="334140" y="275055"/>
                      <a:pt x="332236" y="276958"/>
                      <a:pt x="332236" y="276958"/>
                    </a:cubicBezTo>
                    <a:cubicBezTo>
                      <a:pt x="327476" y="281717"/>
                      <a:pt x="323669" y="284572"/>
                      <a:pt x="320813" y="287427"/>
                    </a:cubicBezTo>
                    <a:cubicBezTo>
                      <a:pt x="317957" y="290282"/>
                      <a:pt x="313197" y="293138"/>
                      <a:pt x="306533" y="295993"/>
                    </a:cubicBezTo>
                    <a:cubicBezTo>
                      <a:pt x="305581" y="296945"/>
                      <a:pt x="303677" y="297897"/>
                      <a:pt x="299869" y="297897"/>
                    </a:cubicBezTo>
                    <a:cubicBezTo>
                      <a:pt x="296062" y="298848"/>
                      <a:pt x="294158" y="298848"/>
                      <a:pt x="293206" y="299800"/>
                    </a:cubicBezTo>
                    <a:cubicBezTo>
                      <a:pt x="290350" y="301704"/>
                      <a:pt x="286542" y="302655"/>
                      <a:pt x="281782" y="303607"/>
                    </a:cubicBezTo>
                    <a:cubicBezTo>
                      <a:pt x="277022" y="304559"/>
                      <a:pt x="272262" y="305510"/>
                      <a:pt x="267503" y="307414"/>
                    </a:cubicBezTo>
                    <a:lnTo>
                      <a:pt x="257031" y="307414"/>
                    </a:lnTo>
                    <a:cubicBezTo>
                      <a:pt x="253223" y="308366"/>
                      <a:pt x="248463" y="309317"/>
                      <a:pt x="243703" y="309317"/>
                    </a:cubicBezTo>
                    <a:cubicBezTo>
                      <a:pt x="238944" y="309317"/>
                      <a:pt x="236088" y="310269"/>
                      <a:pt x="233232" y="310269"/>
                    </a:cubicBezTo>
                    <a:cubicBezTo>
                      <a:pt x="228472" y="310269"/>
                      <a:pt x="222760" y="310269"/>
                      <a:pt x="216096" y="310269"/>
                    </a:cubicBezTo>
                    <a:cubicBezTo>
                      <a:pt x="209433" y="310269"/>
                      <a:pt x="202769" y="310269"/>
                      <a:pt x="195153" y="310269"/>
                    </a:cubicBezTo>
                    <a:cubicBezTo>
                      <a:pt x="187538" y="310269"/>
                      <a:pt x="180874" y="310269"/>
                      <a:pt x="174210" y="310269"/>
                    </a:cubicBezTo>
                    <a:cubicBezTo>
                      <a:pt x="167546" y="310269"/>
                      <a:pt x="160882" y="310269"/>
                      <a:pt x="156122" y="311221"/>
                    </a:cubicBezTo>
                    <a:cubicBezTo>
                      <a:pt x="150411" y="311221"/>
                      <a:pt x="144699" y="311221"/>
                      <a:pt x="138987" y="310269"/>
                    </a:cubicBezTo>
                    <a:cubicBezTo>
                      <a:pt x="133275" y="309317"/>
                      <a:pt x="127563" y="308366"/>
                      <a:pt x="123756" y="306462"/>
                    </a:cubicBezTo>
                    <a:cubicBezTo>
                      <a:pt x="122804" y="305510"/>
                      <a:pt x="121852" y="305510"/>
                      <a:pt x="118996" y="305510"/>
                    </a:cubicBezTo>
                    <a:cubicBezTo>
                      <a:pt x="116140" y="305510"/>
                      <a:pt x="115188" y="304559"/>
                      <a:pt x="113284" y="304559"/>
                    </a:cubicBezTo>
                    <a:cubicBezTo>
                      <a:pt x="111380" y="303607"/>
                      <a:pt x="109476" y="302655"/>
                      <a:pt x="105668" y="301704"/>
                    </a:cubicBezTo>
                    <a:cubicBezTo>
                      <a:pt x="101861" y="300752"/>
                      <a:pt x="99004" y="298848"/>
                      <a:pt x="95197" y="297897"/>
                    </a:cubicBezTo>
                    <a:cubicBezTo>
                      <a:pt x="91389" y="296945"/>
                      <a:pt x="88533" y="295041"/>
                      <a:pt x="85677" y="294090"/>
                    </a:cubicBezTo>
                    <a:cubicBezTo>
                      <a:pt x="82821" y="293138"/>
                      <a:pt x="80917" y="291234"/>
                      <a:pt x="79965" y="291234"/>
                    </a:cubicBezTo>
                    <a:cubicBezTo>
                      <a:pt x="72350" y="287427"/>
                      <a:pt x="63782" y="281717"/>
                      <a:pt x="53310" y="274103"/>
                    </a:cubicBezTo>
                    <a:cubicBezTo>
                      <a:pt x="42838" y="266489"/>
                      <a:pt x="35223" y="255068"/>
                      <a:pt x="28559" y="241744"/>
                    </a:cubicBezTo>
                    <a:cubicBezTo>
                      <a:pt x="25703" y="236033"/>
                      <a:pt x="22847" y="231274"/>
                      <a:pt x="19991" y="226516"/>
                    </a:cubicBezTo>
                    <a:cubicBezTo>
                      <a:pt x="17135" y="221757"/>
                      <a:pt x="15232" y="216998"/>
                      <a:pt x="13327" y="211288"/>
                    </a:cubicBezTo>
                    <a:cubicBezTo>
                      <a:pt x="12375" y="205577"/>
                      <a:pt x="10472" y="200818"/>
                      <a:pt x="9520" y="195108"/>
                    </a:cubicBezTo>
                    <a:cubicBezTo>
                      <a:pt x="8568" y="189398"/>
                      <a:pt x="7616" y="184639"/>
                      <a:pt x="6664" y="178928"/>
                    </a:cubicBezTo>
                    <a:cubicBezTo>
                      <a:pt x="5712" y="175121"/>
                      <a:pt x="5712" y="170363"/>
                      <a:pt x="5712" y="166556"/>
                    </a:cubicBezTo>
                    <a:cubicBezTo>
                      <a:pt x="5712" y="162749"/>
                      <a:pt x="5712" y="157990"/>
                      <a:pt x="5712" y="153231"/>
                    </a:cubicBezTo>
                    <a:lnTo>
                      <a:pt x="4760" y="132293"/>
                    </a:lnTo>
                    <a:cubicBezTo>
                      <a:pt x="3808" y="128486"/>
                      <a:pt x="3808" y="123727"/>
                      <a:pt x="2856" y="117065"/>
                    </a:cubicBezTo>
                    <a:cubicBezTo>
                      <a:pt x="1904" y="110403"/>
                      <a:pt x="1904" y="105644"/>
                      <a:pt x="3808" y="102789"/>
                    </a:cubicBezTo>
                    <a:lnTo>
                      <a:pt x="0" y="12373"/>
                    </a:lnTo>
                    <a:cubicBezTo>
                      <a:pt x="0" y="12373"/>
                      <a:pt x="952" y="11421"/>
                      <a:pt x="2856" y="11421"/>
                    </a:cubicBezTo>
                    <a:cubicBezTo>
                      <a:pt x="4760" y="11421"/>
                      <a:pt x="6664" y="10469"/>
                      <a:pt x="8568" y="10469"/>
                    </a:cubicBezTo>
                    <a:cubicBezTo>
                      <a:pt x="10472" y="9517"/>
                      <a:pt x="13327" y="9517"/>
                      <a:pt x="15232" y="9517"/>
                    </a:cubicBezTo>
                    <a:cubicBezTo>
                      <a:pt x="17135" y="9517"/>
                      <a:pt x="19039" y="8566"/>
                      <a:pt x="20943" y="8566"/>
                    </a:cubicBezTo>
                    <a:cubicBezTo>
                      <a:pt x="26655" y="8566"/>
                      <a:pt x="31415" y="8566"/>
                      <a:pt x="36175" y="9517"/>
                    </a:cubicBezTo>
                    <a:cubicBezTo>
                      <a:pt x="40934" y="10469"/>
                      <a:pt x="44743" y="10469"/>
                      <a:pt x="47598" y="10469"/>
                    </a:cubicBezTo>
                    <a:cubicBezTo>
                      <a:pt x="53310" y="11421"/>
                      <a:pt x="58070" y="11421"/>
                      <a:pt x="62830" y="11421"/>
                    </a:cubicBezTo>
                    <a:cubicBezTo>
                      <a:pt x="67590" y="11421"/>
                      <a:pt x="72350" y="10469"/>
                      <a:pt x="77109" y="8566"/>
                    </a:cubicBezTo>
                    <a:cubicBezTo>
                      <a:pt x="79013" y="10469"/>
                      <a:pt x="79965" y="12373"/>
                      <a:pt x="80917" y="14276"/>
                    </a:cubicBezTo>
                    <a:cubicBezTo>
                      <a:pt x="80917" y="17132"/>
                      <a:pt x="81869" y="19035"/>
                      <a:pt x="81869" y="19987"/>
                    </a:cubicBezTo>
                    <a:cubicBezTo>
                      <a:pt x="81869" y="26649"/>
                      <a:pt x="81869" y="34263"/>
                      <a:pt x="81869" y="40925"/>
                    </a:cubicBezTo>
                    <a:cubicBezTo>
                      <a:pt x="81869" y="47587"/>
                      <a:pt x="81869" y="55201"/>
                      <a:pt x="80917" y="63767"/>
                    </a:cubicBezTo>
                    <a:cubicBezTo>
                      <a:pt x="80917" y="69478"/>
                      <a:pt x="80917" y="77091"/>
                      <a:pt x="80917" y="85657"/>
                    </a:cubicBezTo>
                    <a:cubicBezTo>
                      <a:pt x="80917" y="94223"/>
                      <a:pt x="80917" y="101837"/>
                      <a:pt x="81869" y="109451"/>
                    </a:cubicBezTo>
                    <a:lnTo>
                      <a:pt x="82821" y="138955"/>
                    </a:lnTo>
                    <a:cubicBezTo>
                      <a:pt x="82821" y="147521"/>
                      <a:pt x="83773" y="155135"/>
                      <a:pt x="83773" y="161797"/>
                    </a:cubicBezTo>
                    <a:cubicBezTo>
                      <a:pt x="84725" y="168459"/>
                      <a:pt x="85677" y="176073"/>
                      <a:pt x="87581" y="184639"/>
                    </a:cubicBezTo>
                    <a:cubicBezTo>
                      <a:pt x="87581" y="185590"/>
                      <a:pt x="88533" y="188446"/>
                      <a:pt x="89485" y="192253"/>
                    </a:cubicBezTo>
                    <a:cubicBezTo>
                      <a:pt x="90437" y="196060"/>
                      <a:pt x="91389" y="200818"/>
                      <a:pt x="93293" y="205577"/>
                    </a:cubicBezTo>
                    <a:cubicBezTo>
                      <a:pt x="94245" y="210336"/>
                      <a:pt x="96149" y="214143"/>
                      <a:pt x="97101" y="218902"/>
                    </a:cubicBezTo>
                    <a:cubicBezTo>
                      <a:pt x="98052" y="222709"/>
                      <a:pt x="99004" y="225564"/>
                      <a:pt x="99956" y="226516"/>
                    </a:cubicBezTo>
                    <a:cubicBezTo>
                      <a:pt x="101861" y="228419"/>
                      <a:pt x="102812" y="230323"/>
                      <a:pt x="104716" y="232226"/>
                    </a:cubicBezTo>
                    <a:cubicBezTo>
                      <a:pt x="105668" y="235081"/>
                      <a:pt x="106620" y="236985"/>
                      <a:pt x="107572" y="238888"/>
                    </a:cubicBezTo>
                    <a:cubicBezTo>
                      <a:pt x="110428" y="244599"/>
                      <a:pt x="114236" y="249358"/>
                      <a:pt x="119948" y="252213"/>
                    </a:cubicBezTo>
                    <a:cubicBezTo>
                      <a:pt x="125660" y="255068"/>
                      <a:pt x="130420" y="258875"/>
                      <a:pt x="136131" y="262682"/>
                    </a:cubicBezTo>
                    <a:cubicBezTo>
                      <a:pt x="140891" y="265537"/>
                      <a:pt x="144699" y="268392"/>
                      <a:pt x="149459" y="270296"/>
                    </a:cubicBezTo>
                    <a:cubicBezTo>
                      <a:pt x="154219" y="272199"/>
                      <a:pt x="159930" y="274103"/>
                      <a:pt x="165642" y="275055"/>
                    </a:cubicBezTo>
                    <a:cubicBezTo>
                      <a:pt x="166594" y="275055"/>
                      <a:pt x="167546" y="276006"/>
                      <a:pt x="170402" y="275055"/>
                    </a:cubicBezTo>
                    <a:cubicBezTo>
                      <a:pt x="172306" y="275055"/>
                      <a:pt x="174210" y="275055"/>
                      <a:pt x="176114" y="275055"/>
                    </a:cubicBezTo>
                    <a:lnTo>
                      <a:pt x="191345" y="276006"/>
                    </a:lnTo>
                    <a:cubicBezTo>
                      <a:pt x="194201" y="276006"/>
                      <a:pt x="198009" y="276006"/>
                      <a:pt x="201817" y="276006"/>
                    </a:cubicBezTo>
                    <a:cubicBezTo>
                      <a:pt x="205625" y="276006"/>
                      <a:pt x="208481" y="276006"/>
                      <a:pt x="212288" y="275055"/>
                    </a:cubicBezTo>
                    <a:lnTo>
                      <a:pt x="222760" y="272199"/>
                    </a:lnTo>
                    <a:cubicBezTo>
                      <a:pt x="222760" y="272199"/>
                      <a:pt x="224664" y="271248"/>
                      <a:pt x="226568" y="270296"/>
                    </a:cubicBezTo>
                    <a:cubicBezTo>
                      <a:pt x="228472" y="269344"/>
                      <a:pt x="231328" y="268392"/>
                      <a:pt x="233232" y="266489"/>
                    </a:cubicBezTo>
                    <a:cubicBezTo>
                      <a:pt x="236088" y="265537"/>
                      <a:pt x="237992" y="263634"/>
                      <a:pt x="240847" y="262682"/>
                    </a:cubicBezTo>
                    <a:cubicBezTo>
                      <a:pt x="243703" y="261730"/>
                      <a:pt x="244655" y="260779"/>
                      <a:pt x="245607" y="259827"/>
                    </a:cubicBezTo>
                    <a:cubicBezTo>
                      <a:pt x="252271" y="255068"/>
                      <a:pt x="257031" y="251261"/>
                      <a:pt x="259887" y="246502"/>
                    </a:cubicBezTo>
                    <a:cubicBezTo>
                      <a:pt x="262743" y="242695"/>
                      <a:pt x="266551" y="236985"/>
                      <a:pt x="269406" y="230323"/>
                    </a:cubicBezTo>
                    <a:cubicBezTo>
                      <a:pt x="270358" y="228419"/>
                      <a:pt x="271310" y="224612"/>
                      <a:pt x="273214" y="218902"/>
                    </a:cubicBezTo>
                    <a:cubicBezTo>
                      <a:pt x="275118" y="213191"/>
                      <a:pt x="276070" y="210336"/>
                      <a:pt x="277022" y="208433"/>
                    </a:cubicBezTo>
                    <a:cubicBezTo>
                      <a:pt x="278926" y="202722"/>
                      <a:pt x="279878" y="197012"/>
                      <a:pt x="279878" y="192253"/>
                    </a:cubicBezTo>
                    <a:cubicBezTo>
                      <a:pt x="279878" y="187494"/>
                      <a:pt x="280830" y="182735"/>
                      <a:pt x="280830" y="177977"/>
                    </a:cubicBezTo>
                    <a:cubicBezTo>
                      <a:pt x="280830" y="175121"/>
                      <a:pt x="280830" y="167507"/>
                      <a:pt x="279878" y="155135"/>
                    </a:cubicBezTo>
                    <a:cubicBezTo>
                      <a:pt x="278926" y="142762"/>
                      <a:pt x="278926" y="125631"/>
                      <a:pt x="278926" y="102789"/>
                    </a:cubicBezTo>
                    <a:cubicBezTo>
                      <a:pt x="278926" y="94223"/>
                      <a:pt x="278926" y="86609"/>
                      <a:pt x="277974" y="78043"/>
                    </a:cubicBezTo>
                    <a:cubicBezTo>
                      <a:pt x="277022" y="69478"/>
                      <a:pt x="277022" y="61863"/>
                      <a:pt x="277022" y="53298"/>
                    </a:cubicBezTo>
                    <a:cubicBezTo>
                      <a:pt x="277022" y="44732"/>
                      <a:pt x="277022" y="36167"/>
                      <a:pt x="276070" y="27601"/>
                    </a:cubicBezTo>
                    <a:cubicBezTo>
                      <a:pt x="275118" y="19035"/>
                      <a:pt x="275118" y="10469"/>
                      <a:pt x="275118" y="2855"/>
                    </a:cubicBezTo>
                    <a:lnTo>
                      <a:pt x="278926" y="2855"/>
                    </a:lnTo>
                    <a:cubicBezTo>
                      <a:pt x="284638" y="3807"/>
                      <a:pt x="290350" y="4759"/>
                      <a:pt x="296062" y="2855"/>
                    </a:cubicBezTo>
                    <a:cubicBezTo>
                      <a:pt x="301773" y="1904"/>
                      <a:pt x="308437" y="952"/>
                      <a:pt x="315101" y="952"/>
                    </a:cubicBezTo>
                    <a:lnTo>
                      <a:pt x="334140" y="0"/>
                    </a:lnTo>
                    <a:cubicBezTo>
                      <a:pt x="336044" y="0"/>
                      <a:pt x="338900" y="0"/>
                      <a:pt x="342708" y="0"/>
                    </a:cubicBezTo>
                    <a:cubicBezTo>
                      <a:pt x="348420" y="5711"/>
                      <a:pt x="354132" y="5711"/>
                      <a:pt x="361747" y="3807"/>
                    </a:cubicBezTo>
                    <a:close/>
                  </a:path>
                </a:pathLst>
              </a:custGeom>
              <a:solidFill>
                <a:srgbClr val="010101"/>
              </a:solidFill>
              <a:ln w="9509" cap="flat">
                <a:noFill/>
                <a:prstDash val="solid"/>
                <a:miter/>
              </a:ln>
            </p:spPr>
            <p:txBody>
              <a:bodyPr rtlCol="0" anchor="ctr"/>
              <a:lstStyle/>
              <a:p>
                <a:endParaRPr lang="en-US"/>
              </a:p>
            </p:txBody>
          </p:sp>
          <p:sp>
            <p:nvSpPr>
              <p:cNvPr id="98" name="Freeform 163">
                <a:extLst>
                  <a:ext uri="{FF2B5EF4-FFF2-40B4-BE49-F238E27FC236}">
                    <a16:creationId xmlns:a16="http://schemas.microsoft.com/office/drawing/2014/main" id="{4AB9C43A-5453-392A-D7DB-5B26ED413C41}"/>
                  </a:ext>
                </a:extLst>
              </p:cNvPr>
              <p:cNvSpPr/>
              <p:nvPr/>
            </p:nvSpPr>
            <p:spPr>
              <a:xfrm>
                <a:off x="3855042" y="4898585"/>
                <a:ext cx="52358" cy="343580"/>
              </a:xfrm>
              <a:custGeom>
                <a:avLst/>
                <a:gdLst>
                  <a:gd name="connsiteX0" fmla="*/ 45695 w 52358"/>
                  <a:gd name="connsiteY0" fmla="*/ 278861 h 343580"/>
                  <a:gd name="connsiteX1" fmla="*/ 45695 w 52358"/>
                  <a:gd name="connsiteY1" fmla="*/ 283620 h 343580"/>
                  <a:gd name="connsiteX2" fmla="*/ 45695 w 52358"/>
                  <a:gd name="connsiteY2" fmla="*/ 290282 h 343580"/>
                  <a:gd name="connsiteX3" fmla="*/ 45695 w 52358"/>
                  <a:gd name="connsiteY3" fmla="*/ 297896 h 343580"/>
                  <a:gd name="connsiteX4" fmla="*/ 45695 w 52358"/>
                  <a:gd name="connsiteY4" fmla="*/ 302655 h 343580"/>
                  <a:gd name="connsiteX5" fmla="*/ 45695 w 52358"/>
                  <a:gd name="connsiteY5" fmla="*/ 324545 h 343580"/>
                  <a:gd name="connsiteX6" fmla="*/ 45695 w 52358"/>
                  <a:gd name="connsiteY6" fmla="*/ 338822 h 343580"/>
                  <a:gd name="connsiteX7" fmla="*/ 43791 w 52358"/>
                  <a:gd name="connsiteY7" fmla="*/ 341677 h 343580"/>
                  <a:gd name="connsiteX8" fmla="*/ 39031 w 52358"/>
                  <a:gd name="connsiteY8" fmla="*/ 343580 h 343580"/>
                  <a:gd name="connsiteX9" fmla="*/ 1904 w 52358"/>
                  <a:gd name="connsiteY9" fmla="*/ 342629 h 343580"/>
                  <a:gd name="connsiteX10" fmla="*/ 1904 w 52358"/>
                  <a:gd name="connsiteY10" fmla="*/ 335966 h 343580"/>
                  <a:gd name="connsiteX11" fmla="*/ 0 w 52358"/>
                  <a:gd name="connsiteY11" fmla="*/ 295041 h 343580"/>
                  <a:gd name="connsiteX12" fmla="*/ 0 w 52358"/>
                  <a:gd name="connsiteY12" fmla="*/ 273151 h 343580"/>
                  <a:gd name="connsiteX13" fmla="*/ 0 w 52358"/>
                  <a:gd name="connsiteY13" fmla="*/ 252213 h 343580"/>
                  <a:gd name="connsiteX14" fmla="*/ 0 w 52358"/>
                  <a:gd name="connsiteY14" fmla="*/ 236985 h 343580"/>
                  <a:gd name="connsiteX15" fmla="*/ 0 w 52358"/>
                  <a:gd name="connsiteY15" fmla="*/ 220805 h 343580"/>
                  <a:gd name="connsiteX16" fmla="*/ 952 w 52358"/>
                  <a:gd name="connsiteY16" fmla="*/ 204625 h 343580"/>
                  <a:gd name="connsiteX17" fmla="*/ 1904 w 52358"/>
                  <a:gd name="connsiteY17" fmla="*/ 184639 h 343580"/>
                  <a:gd name="connsiteX18" fmla="*/ 1904 w 52358"/>
                  <a:gd name="connsiteY18" fmla="*/ 163700 h 343580"/>
                  <a:gd name="connsiteX19" fmla="*/ 1904 w 52358"/>
                  <a:gd name="connsiteY19" fmla="*/ 143714 h 343580"/>
                  <a:gd name="connsiteX20" fmla="*/ 1904 w 52358"/>
                  <a:gd name="connsiteY20" fmla="*/ 138955 h 343580"/>
                  <a:gd name="connsiteX21" fmla="*/ 1904 w 52358"/>
                  <a:gd name="connsiteY21" fmla="*/ 134196 h 343580"/>
                  <a:gd name="connsiteX22" fmla="*/ 1904 w 52358"/>
                  <a:gd name="connsiteY22" fmla="*/ 112306 h 343580"/>
                  <a:gd name="connsiteX23" fmla="*/ 1904 w 52358"/>
                  <a:gd name="connsiteY23" fmla="*/ 93271 h 343580"/>
                  <a:gd name="connsiteX24" fmla="*/ 2856 w 52358"/>
                  <a:gd name="connsiteY24" fmla="*/ 73285 h 343580"/>
                  <a:gd name="connsiteX25" fmla="*/ 2856 w 52358"/>
                  <a:gd name="connsiteY25" fmla="*/ 50442 h 343580"/>
                  <a:gd name="connsiteX26" fmla="*/ 2856 w 52358"/>
                  <a:gd name="connsiteY26" fmla="*/ 34263 h 343580"/>
                  <a:gd name="connsiteX27" fmla="*/ 1904 w 52358"/>
                  <a:gd name="connsiteY27" fmla="*/ 20939 h 343580"/>
                  <a:gd name="connsiteX28" fmla="*/ 1904 w 52358"/>
                  <a:gd name="connsiteY28" fmla="*/ 7614 h 343580"/>
                  <a:gd name="connsiteX29" fmla="*/ 1904 w 52358"/>
                  <a:gd name="connsiteY29" fmla="*/ 5711 h 343580"/>
                  <a:gd name="connsiteX30" fmla="*/ 2856 w 52358"/>
                  <a:gd name="connsiteY30" fmla="*/ 1904 h 343580"/>
                  <a:gd name="connsiteX31" fmla="*/ 9520 w 52358"/>
                  <a:gd name="connsiteY31" fmla="*/ 0 h 343580"/>
                  <a:gd name="connsiteX32" fmla="*/ 17136 w 52358"/>
                  <a:gd name="connsiteY32" fmla="*/ 0 h 343580"/>
                  <a:gd name="connsiteX33" fmla="*/ 26655 w 52358"/>
                  <a:gd name="connsiteY33" fmla="*/ 952 h 343580"/>
                  <a:gd name="connsiteX34" fmla="*/ 39031 w 52358"/>
                  <a:gd name="connsiteY34" fmla="*/ 952 h 343580"/>
                  <a:gd name="connsiteX35" fmla="*/ 48550 w 52358"/>
                  <a:gd name="connsiteY35" fmla="*/ 1904 h 343580"/>
                  <a:gd name="connsiteX36" fmla="*/ 52358 w 52358"/>
                  <a:gd name="connsiteY36" fmla="*/ 4759 h 343580"/>
                  <a:gd name="connsiteX37" fmla="*/ 50454 w 52358"/>
                  <a:gd name="connsiteY37" fmla="*/ 95175 h 343580"/>
                  <a:gd name="connsiteX38" fmla="*/ 49502 w 52358"/>
                  <a:gd name="connsiteY38" fmla="*/ 103740 h 343580"/>
                  <a:gd name="connsiteX39" fmla="*/ 48550 w 52358"/>
                  <a:gd name="connsiteY39" fmla="*/ 112306 h 343580"/>
                  <a:gd name="connsiteX40" fmla="*/ 47598 w 52358"/>
                  <a:gd name="connsiteY40" fmla="*/ 124679 h 343580"/>
                  <a:gd name="connsiteX41" fmla="*/ 47598 w 52358"/>
                  <a:gd name="connsiteY41" fmla="*/ 137051 h 343580"/>
                  <a:gd name="connsiteX42" fmla="*/ 47598 w 52358"/>
                  <a:gd name="connsiteY42" fmla="*/ 146569 h 343580"/>
                  <a:gd name="connsiteX43" fmla="*/ 47598 w 52358"/>
                  <a:gd name="connsiteY43" fmla="*/ 150376 h 343580"/>
                  <a:gd name="connsiteX44" fmla="*/ 46646 w 52358"/>
                  <a:gd name="connsiteY44" fmla="*/ 155134 h 343580"/>
                  <a:gd name="connsiteX45" fmla="*/ 45695 w 52358"/>
                  <a:gd name="connsiteY45" fmla="*/ 159893 h 343580"/>
                  <a:gd name="connsiteX46" fmla="*/ 45695 w 52358"/>
                  <a:gd name="connsiteY46" fmla="*/ 166556 h 343580"/>
                  <a:gd name="connsiteX47" fmla="*/ 45695 w 52358"/>
                  <a:gd name="connsiteY47" fmla="*/ 173218 h 343580"/>
                  <a:gd name="connsiteX48" fmla="*/ 45695 w 52358"/>
                  <a:gd name="connsiteY48" fmla="*/ 177977 h 343580"/>
                  <a:gd name="connsiteX49" fmla="*/ 44743 w 52358"/>
                  <a:gd name="connsiteY49" fmla="*/ 196060 h 343580"/>
                  <a:gd name="connsiteX50" fmla="*/ 43791 w 52358"/>
                  <a:gd name="connsiteY50" fmla="*/ 200818 h 343580"/>
                  <a:gd name="connsiteX51" fmla="*/ 43791 w 52358"/>
                  <a:gd name="connsiteY51" fmla="*/ 216998 h 343580"/>
                  <a:gd name="connsiteX52" fmla="*/ 43791 w 52358"/>
                  <a:gd name="connsiteY52" fmla="*/ 233178 h 343580"/>
                  <a:gd name="connsiteX53" fmla="*/ 43791 w 52358"/>
                  <a:gd name="connsiteY53" fmla="*/ 255068 h 343580"/>
                  <a:gd name="connsiteX54" fmla="*/ 45695 w 52358"/>
                  <a:gd name="connsiteY54" fmla="*/ 278861 h 343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2358" h="343580">
                    <a:moveTo>
                      <a:pt x="45695" y="278861"/>
                    </a:moveTo>
                    <a:cubicBezTo>
                      <a:pt x="45695" y="279813"/>
                      <a:pt x="45695" y="280765"/>
                      <a:pt x="45695" y="283620"/>
                    </a:cubicBezTo>
                    <a:cubicBezTo>
                      <a:pt x="45695" y="285524"/>
                      <a:pt x="45695" y="288379"/>
                      <a:pt x="45695" y="290282"/>
                    </a:cubicBezTo>
                    <a:cubicBezTo>
                      <a:pt x="45695" y="293138"/>
                      <a:pt x="45695" y="295041"/>
                      <a:pt x="45695" y="297896"/>
                    </a:cubicBezTo>
                    <a:cubicBezTo>
                      <a:pt x="45695" y="300752"/>
                      <a:pt x="45695" y="301704"/>
                      <a:pt x="45695" y="302655"/>
                    </a:cubicBezTo>
                    <a:cubicBezTo>
                      <a:pt x="45695" y="313124"/>
                      <a:pt x="45695" y="319787"/>
                      <a:pt x="45695" y="324545"/>
                    </a:cubicBezTo>
                    <a:cubicBezTo>
                      <a:pt x="45695" y="328352"/>
                      <a:pt x="45695" y="333111"/>
                      <a:pt x="45695" y="338822"/>
                    </a:cubicBezTo>
                    <a:cubicBezTo>
                      <a:pt x="45695" y="339773"/>
                      <a:pt x="44743" y="340725"/>
                      <a:pt x="43791" y="341677"/>
                    </a:cubicBezTo>
                    <a:cubicBezTo>
                      <a:pt x="42838" y="342629"/>
                      <a:pt x="40935" y="343580"/>
                      <a:pt x="39031" y="343580"/>
                    </a:cubicBezTo>
                    <a:lnTo>
                      <a:pt x="1904" y="342629"/>
                    </a:lnTo>
                    <a:lnTo>
                      <a:pt x="1904" y="335966"/>
                    </a:lnTo>
                    <a:lnTo>
                      <a:pt x="0" y="295041"/>
                    </a:lnTo>
                    <a:cubicBezTo>
                      <a:pt x="0" y="287427"/>
                      <a:pt x="0" y="280765"/>
                      <a:pt x="0" y="273151"/>
                    </a:cubicBezTo>
                    <a:cubicBezTo>
                      <a:pt x="0" y="266489"/>
                      <a:pt x="0" y="258875"/>
                      <a:pt x="0" y="252213"/>
                    </a:cubicBezTo>
                    <a:lnTo>
                      <a:pt x="0" y="236985"/>
                    </a:lnTo>
                    <a:cubicBezTo>
                      <a:pt x="0" y="231274"/>
                      <a:pt x="0" y="226515"/>
                      <a:pt x="0" y="220805"/>
                    </a:cubicBezTo>
                    <a:cubicBezTo>
                      <a:pt x="0" y="216046"/>
                      <a:pt x="0" y="210336"/>
                      <a:pt x="952" y="204625"/>
                    </a:cubicBezTo>
                    <a:lnTo>
                      <a:pt x="1904" y="184639"/>
                    </a:lnTo>
                    <a:cubicBezTo>
                      <a:pt x="1904" y="177977"/>
                      <a:pt x="1904" y="171314"/>
                      <a:pt x="1904" y="163700"/>
                    </a:cubicBezTo>
                    <a:cubicBezTo>
                      <a:pt x="1904" y="157038"/>
                      <a:pt x="1904" y="150376"/>
                      <a:pt x="1904" y="143714"/>
                    </a:cubicBezTo>
                    <a:cubicBezTo>
                      <a:pt x="1904" y="141810"/>
                      <a:pt x="1904" y="139907"/>
                      <a:pt x="1904" y="138955"/>
                    </a:cubicBezTo>
                    <a:cubicBezTo>
                      <a:pt x="1904" y="138003"/>
                      <a:pt x="1904" y="136100"/>
                      <a:pt x="1904" y="134196"/>
                    </a:cubicBezTo>
                    <a:cubicBezTo>
                      <a:pt x="1904" y="125631"/>
                      <a:pt x="1904" y="118968"/>
                      <a:pt x="1904" y="112306"/>
                    </a:cubicBezTo>
                    <a:cubicBezTo>
                      <a:pt x="1904" y="105644"/>
                      <a:pt x="1904" y="98982"/>
                      <a:pt x="1904" y="93271"/>
                    </a:cubicBezTo>
                    <a:cubicBezTo>
                      <a:pt x="1904" y="86609"/>
                      <a:pt x="1904" y="79947"/>
                      <a:pt x="2856" y="73285"/>
                    </a:cubicBezTo>
                    <a:cubicBezTo>
                      <a:pt x="2856" y="66622"/>
                      <a:pt x="2856" y="59008"/>
                      <a:pt x="2856" y="50442"/>
                    </a:cubicBezTo>
                    <a:lnTo>
                      <a:pt x="2856" y="34263"/>
                    </a:lnTo>
                    <a:cubicBezTo>
                      <a:pt x="2856" y="30456"/>
                      <a:pt x="2856" y="25697"/>
                      <a:pt x="1904" y="20939"/>
                    </a:cubicBezTo>
                    <a:cubicBezTo>
                      <a:pt x="1904" y="16180"/>
                      <a:pt x="1904" y="12373"/>
                      <a:pt x="1904" y="7614"/>
                    </a:cubicBezTo>
                    <a:lnTo>
                      <a:pt x="1904" y="5711"/>
                    </a:lnTo>
                    <a:cubicBezTo>
                      <a:pt x="1904" y="3807"/>
                      <a:pt x="1904" y="2855"/>
                      <a:pt x="2856" y="1904"/>
                    </a:cubicBezTo>
                    <a:cubicBezTo>
                      <a:pt x="2856" y="1904"/>
                      <a:pt x="5712" y="952"/>
                      <a:pt x="9520" y="0"/>
                    </a:cubicBezTo>
                    <a:cubicBezTo>
                      <a:pt x="11424" y="0"/>
                      <a:pt x="14279" y="0"/>
                      <a:pt x="17136" y="0"/>
                    </a:cubicBezTo>
                    <a:cubicBezTo>
                      <a:pt x="19991" y="952"/>
                      <a:pt x="22847" y="952"/>
                      <a:pt x="26655" y="952"/>
                    </a:cubicBezTo>
                    <a:cubicBezTo>
                      <a:pt x="30463" y="952"/>
                      <a:pt x="35223" y="952"/>
                      <a:pt x="39031" y="952"/>
                    </a:cubicBezTo>
                    <a:cubicBezTo>
                      <a:pt x="42838" y="952"/>
                      <a:pt x="45695" y="1904"/>
                      <a:pt x="48550" y="1904"/>
                    </a:cubicBezTo>
                    <a:cubicBezTo>
                      <a:pt x="51406" y="2855"/>
                      <a:pt x="52358" y="3807"/>
                      <a:pt x="52358" y="4759"/>
                    </a:cubicBezTo>
                    <a:lnTo>
                      <a:pt x="50454" y="95175"/>
                    </a:lnTo>
                    <a:cubicBezTo>
                      <a:pt x="50454" y="98030"/>
                      <a:pt x="49502" y="100885"/>
                      <a:pt x="49502" y="103740"/>
                    </a:cubicBezTo>
                    <a:cubicBezTo>
                      <a:pt x="49502" y="106596"/>
                      <a:pt x="49502" y="109451"/>
                      <a:pt x="48550" y="112306"/>
                    </a:cubicBezTo>
                    <a:cubicBezTo>
                      <a:pt x="47598" y="116113"/>
                      <a:pt x="47598" y="120872"/>
                      <a:pt x="47598" y="124679"/>
                    </a:cubicBezTo>
                    <a:cubicBezTo>
                      <a:pt x="47598" y="128486"/>
                      <a:pt x="47598" y="133244"/>
                      <a:pt x="47598" y="137051"/>
                    </a:cubicBezTo>
                    <a:lnTo>
                      <a:pt x="47598" y="146569"/>
                    </a:lnTo>
                    <a:cubicBezTo>
                      <a:pt x="47598" y="147521"/>
                      <a:pt x="47598" y="149424"/>
                      <a:pt x="47598" y="150376"/>
                    </a:cubicBezTo>
                    <a:cubicBezTo>
                      <a:pt x="47598" y="151328"/>
                      <a:pt x="47598" y="153231"/>
                      <a:pt x="46646" y="155134"/>
                    </a:cubicBezTo>
                    <a:cubicBezTo>
                      <a:pt x="46646" y="156086"/>
                      <a:pt x="45695" y="157038"/>
                      <a:pt x="45695" y="159893"/>
                    </a:cubicBezTo>
                    <a:cubicBezTo>
                      <a:pt x="45695" y="161797"/>
                      <a:pt x="45695" y="164652"/>
                      <a:pt x="45695" y="166556"/>
                    </a:cubicBezTo>
                    <a:cubicBezTo>
                      <a:pt x="45695" y="168459"/>
                      <a:pt x="45695" y="171314"/>
                      <a:pt x="45695" y="173218"/>
                    </a:cubicBezTo>
                    <a:cubicBezTo>
                      <a:pt x="45695" y="175121"/>
                      <a:pt x="45695" y="177025"/>
                      <a:pt x="45695" y="177977"/>
                    </a:cubicBezTo>
                    <a:cubicBezTo>
                      <a:pt x="45695" y="188446"/>
                      <a:pt x="45695" y="194156"/>
                      <a:pt x="44743" y="196060"/>
                    </a:cubicBezTo>
                    <a:cubicBezTo>
                      <a:pt x="43791" y="197963"/>
                      <a:pt x="43791" y="199867"/>
                      <a:pt x="43791" y="200818"/>
                    </a:cubicBezTo>
                    <a:cubicBezTo>
                      <a:pt x="42838" y="206529"/>
                      <a:pt x="42838" y="211288"/>
                      <a:pt x="43791" y="216998"/>
                    </a:cubicBezTo>
                    <a:cubicBezTo>
                      <a:pt x="43791" y="222708"/>
                      <a:pt x="44743" y="227467"/>
                      <a:pt x="43791" y="233178"/>
                    </a:cubicBezTo>
                    <a:cubicBezTo>
                      <a:pt x="43791" y="240792"/>
                      <a:pt x="43791" y="247454"/>
                      <a:pt x="43791" y="255068"/>
                    </a:cubicBezTo>
                    <a:cubicBezTo>
                      <a:pt x="45695" y="264585"/>
                      <a:pt x="45695" y="271248"/>
                      <a:pt x="45695" y="278861"/>
                    </a:cubicBezTo>
                    <a:close/>
                  </a:path>
                </a:pathLst>
              </a:custGeom>
              <a:solidFill>
                <a:srgbClr val="010101"/>
              </a:solidFill>
              <a:ln w="9509" cap="flat">
                <a:noFill/>
                <a:prstDash val="solid"/>
                <a:miter/>
              </a:ln>
            </p:spPr>
            <p:txBody>
              <a:bodyPr rtlCol="0" anchor="ctr"/>
              <a:lstStyle/>
              <a:p>
                <a:endParaRPr lang="en-US"/>
              </a:p>
            </p:txBody>
          </p:sp>
          <p:sp>
            <p:nvSpPr>
              <p:cNvPr id="99" name="Freeform 164">
                <a:extLst>
                  <a:ext uri="{FF2B5EF4-FFF2-40B4-BE49-F238E27FC236}">
                    <a16:creationId xmlns:a16="http://schemas.microsoft.com/office/drawing/2014/main" id="{35D0BBE3-A3AE-C8C6-3B68-821A18090A5D}"/>
                  </a:ext>
                </a:extLst>
              </p:cNvPr>
              <p:cNvSpPr/>
              <p:nvPr/>
            </p:nvSpPr>
            <p:spPr>
              <a:xfrm>
                <a:off x="3925064" y="4892874"/>
                <a:ext cx="215009" cy="343001"/>
              </a:xfrm>
              <a:custGeom>
                <a:avLst/>
                <a:gdLst>
                  <a:gd name="connsiteX0" fmla="*/ 423 w 215009"/>
                  <a:gd name="connsiteY0" fmla="*/ 301704 h 343001"/>
                  <a:gd name="connsiteX1" fmla="*/ 1375 w 215009"/>
                  <a:gd name="connsiteY1" fmla="*/ 295041 h 343001"/>
                  <a:gd name="connsiteX2" fmla="*/ 2327 w 215009"/>
                  <a:gd name="connsiteY2" fmla="*/ 287427 h 343001"/>
                  <a:gd name="connsiteX3" fmla="*/ 3279 w 215009"/>
                  <a:gd name="connsiteY3" fmla="*/ 283620 h 343001"/>
                  <a:gd name="connsiteX4" fmla="*/ 3279 w 215009"/>
                  <a:gd name="connsiteY4" fmla="*/ 278862 h 343001"/>
                  <a:gd name="connsiteX5" fmla="*/ 3279 w 215009"/>
                  <a:gd name="connsiteY5" fmla="*/ 260778 h 343001"/>
                  <a:gd name="connsiteX6" fmla="*/ 4231 w 215009"/>
                  <a:gd name="connsiteY6" fmla="*/ 251261 h 343001"/>
                  <a:gd name="connsiteX7" fmla="*/ 5183 w 215009"/>
                  <a:gd name="connsiteY7" fmla="*/ 240792 h 343001"/>
                  <a:gd name="connsiteX8" fmla="*/ 5183 w 215009"/>
                  <a:gd name="connsiteY8" fmla="*/ 236033 h 343001"/>
                  <a:gd name="connsiteX9" fmla="*/ 6135 w 215009"/>
                  <a:gd name="connsiteY9" fmla="*/ 231274 h 343001"/>
                  <a:gd name="connsiteX10" fmla="*/ 8039 w 215009"/>
                  <a:gd name="connsiteY10" fmla="*/ 217950 h 343001"/>
                  <a:gd name="connsiteX11" fmla="*/ 8991 w 215009"/>
                  <a:gd name="connsiteY11" fmla="*/ 204625 h 343001"/>
                  <a:gd name="connsiteX12" fmla="*/ 8991 w 215009"/>
                  <a:gd name="connsiteY12" fmla="*/ 201770 h 343001"/>
                  <a:gd name="connsiteX13" fmla="*/ 8991 w 215009"/>
                  <a:gd name="connsiteY13" fmla="*/ 197012 h 343001"/>
                  <a:gd name="connsiteX14" fmla="*/ 9943 w 215009"/>
                  <a:gd name="connsiteY14" fmla="*/ 192253 h 343001"/>
                  <a:gd name="connsiteX15" fmla="*/ 10895 w 215009"/>
                  <a:gd name="connsiteY15" fmla="*/ 189397 h 343001"/>
                  <a:gd name="connsiteX16" fmla="*/ 12799 w 215009"/>
                  <a:gd name="connsiteY16" fmla="*/ 166556 h 343001"/>
                  <a:gd name="connsiteX17" fmla="*/ 14702 w 215009"/>
                  <a:gd name="connsiteY17" fmla="*/ 142762 h 343001"/>
                  <a:gd name="connsiteX18" fmla="*/ 17559 w 215009"/>
                  <a:gd name="connsiteY18" fmla="*/ 124679 h 343001"/>
                  <a:gd name="connsiteX19" fmla="*/ 18511 w 215009"/>
                  <a:gd name="connsiteY19" fmla="*/ 117065 h 343001"/>
                  <a:gd name="connsiteX20" fmla="*/ 19462 w 215009"/>
                  <a:gd name="connsiteY20" fmla="*/ 108499 h 343001"/>
                  <a:gd name="connsiteX21" fmla="*/ 19462 w 215009"/>
                  <a:gd name="connsiteY21" fmla="*/ 94223 h 343001"/>
                  <a:gd name="connsiteX22" fmla="*/ 20414 w 215009"/>
                  <a:gd name="connsiteY22" fmla="*/ 78995 h 343001"/>
                  <a:gd name="connsiteX23" fmla="*/ 21366 w 215009"/>
                  <a:gd name="connsiteY23" fmla="*/ 55201 h 343001"/>
                  <a:gd name="connsiteX24" fmla="*/ 22318 w 215009"/>
                  <a:gd name="connsiteY24" fmla="*/ 31408 h 343001"/>
                  <a:gd name="connsiteX25" fmla="*/ 22318 w 215009"/>
                  <a:gd name="connsiteY25" fmla="*/ 22842 h 343001"/>
                  <a:gd name="connsiteX26" fmla="*/ 23270 w 215009"/>
                  <a:gd name="connsiteY26" fmla="*/ 14276 h 343001"/>
                  <a:gd name="connsiteX27" fmla="*/ 23270 w 215009"/>
                  <a:gd name="connsiteY27" fmla="*/ 8566 h 343001"/>
                  <a:gd name="connsiteX28" fmla="*/ 24222 w 215009"/>
                  <a:gd name="connsiteY28" fmla="*/ 2855 h 343001"/>
                  <a:gd name="connsiteX29" fmla="*/ 25174 w 215009"/>
                  <a:gd name="connsiteY29" fmla="*/ 1904 h 343001"/>
                  <a:gd name="connsiteX30" fmla="*/ 28030 w 215009"/>
                  <a:gd name="connsiteY30" fmla="*/ 0 h 343001"/>
                  <a:gd name="connsiteX31" fmla="*/ 69917 w 215009"/>
                  <a:gd name="connsiteY31" fmla="*/ 2855 h 343001"/>
                  <a:gd name="connsiteX32" fmla="*/ 86100 w 215009"/>
                  <a:gd name="connsiteY32" fmla="*/ 3807 h 343001"/>
                  <a:gd name="connsiteX33" fmla="*/ 101331 w 215009"/>
                  <a:gd name="connsiteY33" fmla="*/ 5711 h 343001"/>
                  <a:gd name="connsiteX34" fmla="*/ 114659 w 215009"/>
                  <a:gd name="connsiteY34" fmla="*/ 9517 h 343001"/>
                  <a:gd name="connsiteX35" fmla="*/ 126083 w 215009"/>
                  <a:gd name="connsiteY35" fmla="*/ 14276 h 343001"/>
                  <a:gd name="connsiteX36" fmla="*/ 147026 w 215009"/>
                  <a:gd name="connsiteY36" fmla="*/ 23794 h 343001"/>
                  <a:gd name="connsiteX37" fmla="*/ 158449 w 215009"/>
                  <a:gd name="connsiteY37" fmla="*/ 32359 h 343001"/>
                  <a:gd name="connsiteX38" fmla="*/ 168921 w 215009"/>
                  <a:gd name="connsiteY38" fmla="*/ 40925 h 343001"/>
                  <a:gd name="connsiteX39" fmla="*/ 180345 w 215009"/>
                  <a:gd name="connsiteY39" fmla="*/ 49491 h 343001"/>
                  <a:gd name="connsiteX40" fmla="*/ 190816 w 215009"/>
                  <a:gd name="connsiteY40" fmla="*/ 60912 h 343001"/>
                  <a:gd name="connsiteX41" fmla="*/ 199384 w 215009"/>
                  <a:gd name="connsiteY41" fmla="*/ 77091 h 343001"/>
                  <a:gd name="connsiteX42" fmla="*/ 207000 w 215009"/>
                  <a:gd name="connsiteY42" fmla="*/ 92319 h 343001"/>
                  <a:gd name="connsiteX43" fmla="*/ 209856 w 215009"/>
                  <a:gd name="connsiteY43" fmla="*/ 108499 h 343001"/>
                  <a:gd name="connsiteX44" fmla="*/ 211760 w 215009"/>
                  <a:gd name="connsiteY44" fmla="*/ 123727 h 343001"/>
                  <a:gd name="connsiteX45" fmla="*/ 213664 w 215009"/>
                  <a:gd name="connsiteY45" fmla="*/ 135148 h 343001"/>
                  <a:gd name="connsiteX46" fmla="*/ 214615 w 215009"/>
                  <a:gd name="connsiteY46" fmla="*/ 161797 h 343001"/>
                  <a:gd name="connsiteX47" fmla="*/ 209856 w 215009"/>
                  <a:gd name="connsiteY47" fmla="*/ 186542 h 343001"/>
                  <a:gd name="connsiteX48" fmla="*/ 207000 w 215009"/>
                  <a:gd name="connsiteY48" fmla="*/ 202722 h 343001"/>
                  <a:gd name="connsiteX49" fmla="*/ 203192 w 215009"/>
                  <a:gd name="connsiteY49" fmla="*/ 218902 h 343001"/>
                  <a:gd name="connsiteX50" fmla="*/ 201288 w 215009"/>
                  <a:gd name="connsiteY50" fmla="*/ 229371 h 343001"/>
                  <a:gd name="connsiteX51" fmla="*/ 198432 w 215009"/>
                  <a:gd name="connsiteY51" fmla="*/ 236033 h 343001"/>
                  <a:gd name="connsiteX52" fmla="*/ 195576 w 215009"/>
                  <a:gd name="connsiteY52" fmla="*/ 241743 h 343001"/>
                  <a:gd name="connsiteX53" fmla="*/ 191768 w 215009"/>
                  <a:gd name="connsiteY53" fmla="*/ 249358 h 343001"/>
                  <a:gd name="connsiteX54" fmla="*/ 188913 w 215009"/>
                  <a:gd name="connsiteY54" fmla="*/ 255068 h 343001"/>
                  <a:gd name="connsiteX55" fmla="*/ 183201 w 215009"/>
                  <a:gd name="connsiteY55" fmla="*/ 262682 h 343001"/>
                  <a:gd name="connsiteX56" fmla="*/ 177489 w 215009"/>
                  <a:gd name="connsiteY56" fmla="*/ 270296 h 343001"/>
                  <a:gd name="connsiteX57" fmla="*/ 173681 w 215009"/>
                  <a:gd name="connsiteY57" fmla="*/ 276006 h 343001"/>
                  <a:gd name="connsiteX58" fmla="*/ 164161 w 215009"/>
                  <a:gd name="connsiteY58" fmla="*/ 289331 h 343001"/>
                  <a:gd name="connsiteX59" fmla="*/ 148930 w 215009"/>
                  <a:gd name="connsiteY59" fmla="*/ 301704 h 343001"/>
                  <a:gd name="connsiteX60" fmla="*/ 143218 w 215009"/>
                  <a:gd name="connsiteY60" fmla="*/ 306462 h 343001"/>
                  <a:gd name="connsiteX61" fmla="*/ 134650 w 215009"/>
                  <a:gd name="connsiteY61" fmla="*/ 314076 h 343001"/>
                  <a:gd name="connsiteX62" fmla="*/ 126083 w 215009"/>
                  <a:gd name="connsiteY62" fmla="*/ 320738 h 343001"/>
                  <a:gd name="connsiteX63" fmla="*/ 119419 w 215009"/>
                  <a:gd name="connsiteY63" fmla="*/ 325497 h 343001"/>
                  <a:gd name="connsiteX64" fmla="*/ 110851 w 215009"/>
                  <a:gd name="connsiteY64" fmla="*/ 329304 h 343001"/>
                  <a:gd name="connsiteX65" fmla="*/ 98476 w 215009"/>
                  <a:gd name="connsiteY65" fmla="*/ 335015 h 343001"/>
                  <a:gd name="connsiteX66" fmla="*/ 86100 w 215009"/>
                  <a:gd name="connsiteY66" fmla="*/ 340725 h 343001"/>
                  <a:gd name="connsiteX67" fmla="*/ 78484 w 215009"/>
                  <a:gd name="connsiteY67" fmla="*/ 342629 h 343001"/>
                  <a:gd name="connsiteX68" fmla="*/ 63253 w 215009"/>
                  <a:gd name="connsiteY68" fmla="*/ 342629 h 343001"/>
                  <a:gd name="connsiteX69" fmla="*/ 44214 w 215009"/>
                  <a:gd name="connsiteY69" fmla="*/ 342629 h 343001"/>
                  <a:gd name="connsiteX70" fmla="*/ 25174 w 215009"/>
                  <a:gd name="connsiteY70" fmla="*/ 341677 h 343001"/>
                  <a:gd name="connsiteX71" fmla="*/ 9943 w 215009"/>
                  <a:gd name="connsiteY71" fmla="*/ 340725 h 343001"/>
                  <a:gd name="connsiteX72" fmla="*/ 3279 w 215009"/>
                  <a:gd name="connsiteY72" fmla="*/ 340725 h 343001"/>
                  <a:gd name="connsiteX73" fmla="*/ 1375 w 215009"/>
                  <a:gd name="connsiteY73" fmla="*/ 337870 h 343001"/>
                  <a:gd name="connsiteX74" fmla="*/ 423 w 215009"/>
                  <a:gd name="connsiteY74" fmla="*/ 335015 h 343001"/>
                  <a:gd name="connsiteX75" fmla="*/ 423 w 215009"/>
                  <a:gd name="connsiteY75" fmla="*/ 333111 h 343001"/>
                  <a:gd name="connsiteX76" fmla="*/ 423 w 215009"/>
                  <a:gd name="connsiteY76" fmla="*/ 301704 h 343001"/>
                  <a:gd name="connsiteX77" fmla="*/ 48973 w 215009"/>
                  <a:gd name="connsiteY77" fmla="*/ 226516 h 343001"/>
                  <a:gd name="connsiteX78" fmla="*/ 46118 w 215009"/>
                  <a:gd name="connsiteY78" fmla="*/ 258875 h 343001"/>
                  <a:gd name="connsiteX79" fmla="*/ 44214 w 215009"/>
                  <a:gd name="connsiteY79" fmla="*/ 291234 h 343001"/>
                  <a:gd name="connsiteX80" fmla="*/ 72773 w 215009"/>
                  <a:gd name="connsiteY80" fmla="*/ 287427 h 343001"/>
                  <a:gd name="connsiteX81" fmla="*/ 96572 w 215009"/>
                  <a:gd name="connsiteY81" fmla="*/ 275055 h 343001"/>
                  <a:gd name="connsiteX82" fmla="*/ 108947 w 215009"/>
                  <a:gd name="connsiteY82" fmla="*/ 263634 h 343001"/>
                  <a:gd name="connsiteX83" fmla="*/ 115611 w 215009"/>
                  <a:gd name="connsiteY83" fmla="*/ 250309 h 343001"/>
                  <a:gd name="connsiteX84" fmla="*/ 121323 w 215009"/>
                  <a:gd name="connsiteY84" fmla="*/ 238888 h 343001"/>
                  <a:gd name="connsiteX85" fmla="*/ 127035 w 215009"/>
                  <a:gd name="connsiteY85" fmla="*/ 225564 h 343001"/>
                  <a:gd name="connsiteX86" fmla="*/ 130843 w 215009"/>
                  <a:gd name="connsiteY86" fmla="*/ 216046 h 343001"/>
                  <a:gd name="connsiteX87" fmla="*/ 133698 w 215009"/>
                  <a:gd name="connsiteY87" fmla="*/ 205577 h 343001"/>
                  <a:gd name="connsiteX88" fmla="*/ 135602 w 215009"/>
                  <a:gd name="connsiteY88" fmla="*/ 194156 h 343001"/>
                  <a:gd name="connsiteX89" fmla="*/ 137506 w 215009"/>
                  <a:gd name="connsiteY89" fmla="*/ 182735 h 343001"/>
                  <a:gd name="connsiteX90" fmla="*/ 138458 w 215009"/>
                  <a:gd name="connsiteY90" fmla="*/ 172266 h 343001"/>
                  <a:gd name="connsiteX91" fmla="*/ 141314 w 215009"/>
                  <a:gd name="connsiteY91" fmla="*/ 149424 h 343001"/>
                  <a:gd name="connsiteX92" fmla="*/ 142266 w 215009"/>
                  <a:gd name="connsiteY92" fmla="*/ 118968 h 343001"/>
                  <a:gd name="connsiteX93" fmla="*/ 142266 w 215009"/>
                  <a:gd name="connsiteY93" fmla="*/ 115161 h 343001"/>
                  <a:gd name="connsiteX94" fmla="*/ 135602 w 215009"/>
                  <a:gd name="connsiteY94" fmla="*/ 89464 h 343001"/>
                  <a:gd name="connsiteX95" fmla="*/ 120371 w 215009"/>
                  <a:gd name="connsiteY95" fmla="*/ 66622 h 343001"/>
                  <a:gd name="connsiteX96" fmla="*/ 109899 w 215009"/>
                  <a:gd name="connsiteY96" fmla="*/ 57105 h 343001"/>
                  <a:gd name="connsiteX97" fmla="*/ 88956 w 215009"/>
                  <a:gd name="connsiteY97" fmla="*/ 47587 h 343001"/>
                  <a:gd name="connsiteX98" fmla="*/ 76580 w 215009"/>
                  <a:gd name="connsiteY98" fmla="*/ 43780 h 343001"/>
                  <a:gd name="connsiteX99" fmla="*/ 62301 w 215009"/>
                  <a:gd name="connsiteY99" fmla="*/ 40925 h 343001"/>
                  <a:gd name="connsiteX100" fmla="*/ 61349 w 215009"/>
                  <a:gd name="connsiteY100" fmla="*/ 43780 h 343001"/>
                  <a:gd name="connsiteX101" fmla="*/ 61349 w 215009"/>
                  <a:gd name="connsiteY101" fmla="*/ 44732 h 343001"/>
                  <a:gd name="connsiteX102" fmla="*/ 61349 w 215009"/>
                  <a:gd name="connsiteY102" fmla="*/ 49491 h 343001"/>
                  <a:gd name="connsiteX103" fmla="*/ 59445 w 215009"/>
                  <a:gd name="connsiteY103" fmla="*/ 65670 h 343001"/>
                  <a:gd name="connsiteX104" fmla="*/ 58493 w 215009"/>
                  <a:gd name="connsiteY104" fmla="*/ 83754 h 343001"/>
                  <a:gd name="connsiteX105" fmla="*/ 57541 w 215009"/>
                  <a:gd name="connsiteY105" fmla="*/ 106596 h 343001"/>
                  <a:gd name="connsiteX106" fmla="*/ 54685 w 215009"/>
                  <a:gd name="connsiteY106" fmla="*/ 132293 h 343001"/>
                  <a:gd name="connsiteX107" fmla="*/ 53733 w 215009"/>
                  <a:gd name="connsiteY107" fmla="*/ 138955 h 343001"/>
                  <a:gd name="connsiteX108" fmla="*/ 52781 w 215009"/>
                  <a:gd name="connsiteY108" fmla="*/ 145617 h 343001"/>
                  <a:gd name="connsiteX109" fmla="*/ 51829 w 215009"/>
                  <a:gd name="connsiteY109" fmla="*/ 160845 h 343001"/>
                  <a:gd name="connsiteX110" fmla="*/ 51829 w 215009"/>
                  <a:gd name="connsiteY110" fmla="*/ 176073 h 343001"/>
                  <a:gd name="connsiteX111" fmla="*/ 49925 w 215009"/>
                  <a:gd name="connsiteY111" fmla="*/ 199867 h 343001"/>
                  <a:gd name="connsiteX112" fmla="*/ 48973 w 215009"/>
                  <a:gd name="connsiteY112" fmla="*/ 226516 h 343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215009" h="343001">
                    <a:moveTo>
                      <a:pt x="423" y="301704"/>
                    </a:moveTo>
                    <a:cubicBezTo>
                      <a:pt x="1375" y="299800"/>
                      <a:pt x="1375" y="296945"/>
                      <a:pt x="1375" y="295041"/>
                    </a:cubicBezTo>
                    <a:cubicBezTo>
                      <a:pt x="1375" y="293138"/>
                      <a:pt x="1375" y="290282"/>
                      <a:pt x="2327" y="287427"/>
                    </a:cubicBezTo>
                    <a:cubicBezTo>
                      <a:pt x="2327" y="286476"/>
                      <a:pt x="3279" y="285524"/>
                      <a:pt x="3279" y="283620"/>
                    </a:cubicBezTo>
                    <a:cubicBezTo>
                      <a:pt x="3279" y="281717"/>
                      <a:pt x="3279" y="279813"/>
                      <a:pt x="3279" y="278862"/>
                    </a:cubicBezTo>
                    <a:lnTo>
                      <a:pt x="3279" y="260778"/>
                    </a:lnTo>
                    <a:cubicBezTo>
                      <a:pt x="3279" y="257923"/>
                      <a:pt x="3279" y="254116"/>
                      <a:pt x="4231" y="251261"/>
                    </a:cubicBezTo>
                    <a:cubicBezTo>
                      <a:pt x="5183" y="248406"/>
                      <a:pt x="5183" y="244599"/>
                      <a:pt x="5183" y="240792"/>
                    </a:cubicBezTo>
                    <a:cubicBezTo>
                      <a:pt x="5183" y="238888"/>
                      <a:pt x="5183" y="237936"/>
                      <a:pt x="5183" y="236033"/>
                    </a:cubicBezTo>
                    <a:cubicBezTo>
                      <a:pt x="5183" y="235081"/>
                      <a:pt x="6135" y="233178"/>
                      <a:pt x="6135" y="231274"/>
                    </a:cubicBezTo>
                    <a:cubicBezTo>
                      <a:pt x="6135" y="227467"/>
                      <a:pt x="7087" y="222708"/>
                      <a:pt x="8039" y="217950"/>
                    </a:cubicBezTo>
                    <a:cubicBezTo>
                      <a:pt x="8991" y="213191"/>
                      <a:pt x="9943" y="209384"/>
                      <a:pt x="8991" y="204625"/>
                    </a:cubicBezTo>
                    <a:cubicBezTo>
                      <a:pt x="8991" y="204625"/>
                      <a:pt x="8991" y="203674"/>
                      <a:pt x="8991" y="201770"/>
                    </a:cubicBezTo>
                    <a:cubicBezTo>
                      <a:pt x="8991" y="199867"/>
                      <a:pt x="8991" y="198915"/>
                      <a:pt x="8991" y="197012"/>
                    </a:cubicBezTo>
                    <a:cubicBezTo>
                      <a:pt x="8991" y="195108"/>
                      <a:pt x="8991" y="193205"/>
                      <a:pt x="9943" y="192253"/>
                    </a:cubicBezTo>
                    <a:cubicBezTo>
                      <a:pt x="9943" y="190349"/>
                      <a:pt x="9943" y="189397"/>
                      <a:pt x="10895" y="189397"/>
                    </a:cubicBezTo>
                    <a:cubicBezTo>
                      <a:pt x="11847" y="181784"/>
                      <a:pt x="12799" y="174170"/>
                      <a:pt x="12799" y="166556"/>
                    </a:cubicBezTo>
                    <a:cubicBezTo>
                      <a:pt x="13751" y="157990"/>
                      <a:pt x="13751" y="149424"/>
                      <a:pt x="14702" y="142762"/>
                    </a:cubicBezTo>
                    <a:cubicBezTo>
                      <a:pt x="15655" y="136100"/>
                      <a:pt x="15655" y="129437"/>
                      <a:pt x="17559" y="124679"/>
                    </a:cubicBezTo>
                    <a:cubicBezTo>
                      <a:pt x="18511" y="122775"/>
                      <a:pt x="18511" y="119920"/>
                      <a:pt x="18511" y="117065"/>
                    </a:cubicBezTo>
                    <a:cubicBezTo>
                      <a:pt x="18511" y="114210"/>
                      <a:pt x="18511" y="111354"/>
                      <a:pt x="19462" y="108499"/>
                    </a:cubicBezTo>
                    <a:cubicBezTo>
                      <a:pt x="19462" y="104692"/>
                      <a:pt x="19462" y="99933"/>
                      <a:pt x="19462" y="94223"/>
                    </a:cubicBezTo>
                    <a:cubicBezTo>
                      <a:pt x="19462" y="89464"/>
                      <a:pt x="19462" y="83754"/>
                      <a:pt x="20414" y="78995"/>
                    </a:cubicBezTo>
                    <a:cubicBezTo>
                      <a:pt x="21366" y="70429"/>
                      <a:pt x="21366" y="61863"/>
                      <a:pt x="21366" y="55201"/>
                    </a:cubicBezTo>
                    <a:cubicBezTo>
                      <a:pt x="21366" y="48539"/>
                      <a:pt x="22318" y="40925"/>
                      <a:pt x="22318" y="31408"/>
                    </a:cubicBezTo>
                    <a:cubicBezTo>
                      <a:pt x="22318" y="28552"/>
                      <a:pt x="22318" y="25697"/>
                      <a:pt x="22318" y="22842"/>
                    </a:cubicBezTo>
                    <a:cubicBezTo>
                      <a:pt x="22318" y="19987"/>
                      <a:pt x="22318" y="17132"/>
                      <a:pt x="23270" y="14276"/>
                    </a:cubicBezTo>
                    <a:cubicBezTo>
                      <a:pt x="23270" y="13324"/>
                      <a:pt x="23270" y="11421"/>
                      <a:pt x="23270" y="8566"/>
                    </a:cubicBezTo>
                    <a:cubicBezTo>
                      <a:pt x="23270" y="5711"/>
                      <a:pt x="24222" y="3807"/>
                      <a:pt x="24222" y="2855"/>
                    </a:cubicBezTo>
                    <a:cubicBezTo>
                      <a:pt x="24222" y="2855"/>
                      <a:pt x="24222" y="1904"/>
                      <a:pt x="25174" y="1904"/>
                    </a:cubicBezTo>
                    <a:cubicBezTo>
                      <a:pt x="26126" y="952"/>
                      <a:pt x="27078" y="0"/>
                      <a:pt x="28030" y="0"/>
                    </a:cubicBezTo>
                    <a:lnTo>
                      <a:pt x="69917" y="2855"/>
                    </a:lnTo>
                    <a:cubicBezTo>
                      <a:pt x="75629" y="2855"/>
                      <a:pt x="80388" y="3807"/>
                      <a:pt x="86100" y="3807"/>
                    </a:cubicBezTo>
                    <a:cubicBezTo>
                      <a:pt x="91812" y="3807"/>
                      <a:pt x="96572" y="4759"/>
                      <a:pt x="101331" y="5711"/>
                    </a:cubicBezTo>
                    <a:cubicBezTo>
                      <a:pt x="105139" y="6662"/>
                      <a:pt x="109899" y="7614"/>
                      <a:pt x="114659" y="9517"/>
                    </a:cubicBezTo>
                    <a:cubicBezTo>
                      <a:pt x="119419" y="11421"/>
                      <a:pt x="123227" y="13324"/>
                      <a:pt x="126083" y="14276"/>
                    </a:cubicBezTo>
                    <a:cubicBezTo>
                      <a:pt x="135602" y="18083"/>
                      <a:pt x="142266" y="21890"/>
                      <a:pt x="147026" y="23794"/>
                    </a:cubicBezTo>
                    <a:cubicBezTo>
                      <a:pt x="150834" y="25697"/>
                      <a:pt x="154642" y="28552"/>
                      <a:pt x="158449" y="32359"/>
                    </a:cubicBezTo>
                    <a:cubicBezTo>
                      <a:pt x="161306" y="35215"/>
                      <a:pt x="165113" y="38070"/>
                      <a:pt x="168921" y="40925"/>
                    </a:cubicBezTo>
                    <a:cubicBezTo>
                      <a:pt x="172729" y="43780"/>
                      <a:pt x="176537" y="46635"/>
                      <a:pt x="180345" y="49491"/>
                    </a:cubicBezTo>
                    <a:cubicBezTo>
                      <a:pt x="184153" y="52346"/>
                      <a:pt x="187960" y="56153"/>
                      <a:pt x="190816" y="60912"/>
                    </a:cubicBezTo>
                    <a:cubicBezTo>
                      <a:pt x="194624" y="65670"/>
                      <a:pt x="197480" y="70429"/>
                      <a:pt x="199384" y="77091"/>
                    </a:cubicBezTo>
                    <a:cubicBezTo>
                      <a:pt x="201288" y="81850"/>
                      <a:pt x="204144" y="86609"/>
                      <a:pt x="207000" y="92319"/>
                    </a:cubicBezTo>
                    <a:cubicBezTo>
                      <a:pt x="209856" y="98030"/>
                      <a:pt x="210808" y="102789"/>
                      <a:pt x="209856" y="108499"/>
                    </a:cubicBezTo>
                    <a:cubicBezTo>
                      <a:pt x="211760" y="114210"/>
                      <a:pt x="211760" y="119920"/>
                      <a:pt x="211760" y="123727"/>
                    </a:cubicBezTo>
                    <a:cubicBezTo>
                      <a:pt x="211760" y="127534"/>
                      <a:pt x="212712" y="132293"/>
                      <a:pt x="213664" y="135148"/>
                    </a:cubicBezTo>
                    <a:cubicBezTo>
                      <a:pt x="214615" y="143714"/>
                      <a:pt x="215567" y="152279"/>
                      <a:pt x="214615" y="161797"/>
                    </a:cubicBezTo>
                    <a:cubicBezTo>
                      <a:pt x="213664" y="171314"/>
                      <a:pt x="212712" y="179880"/>
                      <a:pt x="209856" y="186542"/>
                    </a:cubicBezTo>
                    <a:cubicBezTo>
                      <a:pt x="209856" y="192253"/>
                      <a:pt x="208904" y="197012"/>
                      <a:pt x="207000" y="202722"/>
                    </a:cubicBezTo>
                    <a:cubicBezTo>
                      <a:pt x="205096" y="208432"/>
                      <a:pt x="204144" y="213191"/>
                      <a:pt x="203192" y="218902"/>
                    </a:cubicBezTo>
                    <a:cubicBezTo>
                      <a:pt x="202240" y="223660"/>
                      <a:pt x="201288" y="227467"/>
                      <a:pt x="201288" y="229371"/>
                    </a:cubicBezTo>
                    <a:cubicBezTo>
                      <a:pt x="201288" y="231274"/>
                      <a:pt x="199384" y="234130"/>
                      <a:pt x="198432" y="236033"/>
                    </a:cubicBezTo>
                    <a:cubicBezTo>
                      <a:pt x="197480" y="237936"/>
                      <a:pt x="196528" y="239840"/>
                      <a:pt x="195576" y="241743"/>
                    </a:cubicBezTo>
                    <a:cubicBezTo>
                      <a:pt x="194624" y="243647"/>
                      <a:pt x="193672" y="246502"/>
                      <a:pt x="191768" y="249358"/>
                    </a:cubicBezTo>
                    <a:cubicBezTo>
                      <a:pt x="191768" y="250309"/>
                      <a:pt x="189865" y="252213"/>
                      <a:pt x="188913" y="255068"/>
                    </a:cubicBezTo>
                    <a:cubicBezTo>
                      <a:pt x="187008" y="257923"/>
                      <a:pt x="185105" y="259827"/>
                      <a:pt x="183201" y="262682"/>
                    </a:cubicBezTo>
                    <a:cubicBezTo>
                      <a:pt x="181297" y="265537"/>
                      <a:pt x="179393" y="267441"/>
                      <a:pt x="177489" y="270296"/>
                    </a:cubicBezTo>
                    <a:cubicBezTo>
                      <a:pt x="175585" y="272199"/>
                      <a:pt x="174633" y="274103"/>
                      <a:pt x="173681" y="276006"/>
                    </a:cubicBezTo>
                    <a:cubicBezTo>
                      <a:pt x="170825" y="282669"/>
                      <a:pt x="167969" y="286476"/>
                      <a:pt x="164161" y="289331"/>
                    </a:cubicBezTo>
                    <a:cubicBezTo>
                      <a:pt x="160354" y="292186"/>
                      <a:pt x="155594" y="295993"/>
                      <a:pt x="148930" y="301704"/>
                    </a:cubicBezTo>
                    <a:cubicBezTo>
                      <a:pt x="147978" y="302655"/>
                      <a:pt x="146074" y="304559"/>
                      <a:pt x="143218" y="306462"/>
                    </a:cubicBezTo>
                    <a:cubicBezTo>
                      <a:pt x="140362" y="308366"/>
                      <a:pt x="137506" y="311221"/>
                      <a:pt x="134650" y="314076"/>
                    </a:cubicBezTo>
                    <a:cubicBezTo>
                      <a:pt x="131795" y="316932"/>
                      <a:pt x="128938" y="318835"/>
                      <a:pt x="126083" y="320738"/>
                    </a:cubicBezTo>
                    <a:cubicBezTo>
                      <a:pt x="123227" y="322642"/>
                      <a:pt x="121323" y="324545"/>
                      <a:pt x="119419" y="325497"/>
                    </a:cubicBezTo>
                    <a:cubicBezTo>
                      <a:pt x="117515" y="326449"/>
                      <a:pt x="114659" y="327401"/>
                      <a:pt x="110851" y="329304"/>
                    </a:cubicBezTo>
                    <a:cubicBezTo>
                      <a:pt x="107043" y="331208"/>
                      <a:pt x="103236" y="333111"/>
                      <a:pt x="98476" y="335015"/>
                    </a:cubicBezTo>
                    <a:cubicBezTo>
                      <a:pt x="93716" y="336918"/>
                      <a:pt x="89908" y="338822"/>
                      <a:pt x="86100" y="340725"/>
                    </a:cubicBezTo>
                    <a:cubicBezTo>
                      <a:pt x="82292" y="342629"/>
                      <a:pt x="79436" y="343580"/>
                      <a:pt x="78484" y="342629"/>
                    </a:cubicBezTo>
                    <a:cubicBezTo>
                      <a:pt x="74677" y="342629"/>
                      <a:pt x="69917" y="342629"/>
                      <a:pt x="63253" y="342629"/>
                    </a:cubicBezTo>
                    <a:cubicBezTo>
                      <a:pt x="56589" y="342629"/>
                      <a:pt x="50877" y="342629"/>
                      <a:pt x="44214" y="342629"/>
                    </a:cubicBezTo>
                    <a:cubicBezTo>
                      <a:pt x="37550" y="342629"/>
                      <a:pt x="30886" y="342629"/>
                      <a:pt x="25174" y="341677"/>
                    </a:cubicBezTo>
                    <a:cubicBezTo>
                      <a:pt x="19462" y="341677"/>
                      <a:pt x="13751" y="340725"/>
                      <a:pt x="9943" y="340725"/>
                    </a:cubicBezTo>
                    <a:lnTo>
                      <a:pt x="3279" y="340725"/>
                    </a:lnTo>
                    <a:cubicBezTo>
                      <a:pt x="2327" y="339773"/>
                      <a:pt x="1375" y="338822"/>
                      <a:pt x="1375" y="337870"/>
                    </a:cubicBezTo>
                    <a:cubicBezTo>
                      <a:pt x="1375" y="336918"/>
                      <a:pt x="423" y="335966"/>
                      <a:pt x="423" y="335015"/>
                    </a:cubicBezTo>
                    <a:cubicBezTo>
                      <a:pt x="423" y="334063"/>
                      <a:pt x="-529" y="334063"/>
                      <a:pt x="423" y="333111"/>
                    </a:cubicBezTo>
                    <a:lnTo>
                      <a:pt x="423" y="301704"/>
                    </a:lnTo>
                    <a:close/>
                    <a:moveTo>
                      <a:pt x="48973" y="226516"/>
                    </a:moveTo>
                    <a:cubicBezTo>
                      <a:pt x="48021" y="236033"/>
                      <a:pt x="47070" y="246502"/>
                      <a:pt x="46118" y="258875"/>
                    </a:cubicBezTo>
                    <a:cubicBezTo>
                      <a:pt x="45166" y="271248"/>
                      <a:pt x="44214" y="281717"/>
                      <a:pt x="44214" y="291234"/>
                    </a:cubicBezTo>
                    <a:cubicBezTo>
                      <a:pt x="55637" y="291234"/>
                      <a:pt x="65157" y="290282"/>
                      <a:pt x="72773" y="287427"/>
                    </a:cubicBezTo>
                    <a:cubicBezTo>
                      <a:pt x="80388" y="285524"/>
                      <a:pt x="88004" y="280765"/>
                      <a:pt x="96572" y="275055"/>
                    </a:cubicBezTo>
                    <a:cubicBezTo>
                      <a:pt x="102284" y="271248"/>
                      <a:pt x="106091" y="267441"/>
                      <a:pt x="108947" y="263634"/>
                    </a:cubicBezTo>
                    <a:cubicBezTo>
                      <a:pt x="111803" y="259827"/>
                      <a:pt x="113707" y="255068"/>
                      <a:pt x="115611" y="250309"/>
                    </a:cubicBezTo>
                    <a:cubicBezTo>
                      <a:pt x="117515" y="247454"/>
                      <a:pt x="119419" y="242695"/>
                      <a:pt x="121323" y="238888"/>
                    </a:cubicBezTo>
                    <a:cubicBezTo>
                      <a:pt x="123227" y="234130"/>
                      <a:pt x="125131" y="230323"/>
                      <a:pt x="127035" y="225564"/>
                    </a:cubicBezTo>
                    <a:cubicBezTo>
                      <a:pt x="127987" y="223660"/>
                      <a:pt x="128938" y="219853"/>
                      <a:pt x="130843" y="216046"/>
                    </a:cubicBezTo>
                    <a:cubicBezTo>
                      <a:pt x="132747" y="212240"/>
                      <a:pt x="133698" y="208432"/>
                      <a:pt x="133698" y="205577"/>
                    </a:cubicBezTo>
                    <a:cubicBezTo>
                      <a:pt x="133698" y="203674"/>
                      <a:pt x="134650" y="199867"/>
                      <a:pt x="135602" y="194156"/>
                    </a:cubicBezTo>
                    <a:cubicBezTo>
                      <a:pt x="136554" y="188446"/>
                      <a:pt x="137506" y="184639"/>
                      <a:pt x="137506" y="182735"/>
                    </a:cubicBezTo>
                    <a:lnTo>
                      <a:pt x="138458" y="172266"/>
                    </a:lnTo>
                    <a:cubicBezTo>
                      <a:pt x="139410" y="165604"/>
                      <a:pt x="139410" y="157990"/>
                      <a:pt x="141314" y="149424"/>
                    </a:cubicBezTo>
                    <a:cubicBezTo>
                      <a:pt x="142266" y="141810"/>
                      <a:pt x="143218" y="131341"/>
                      <a:pt x="142266" y="118968"/>
                    </a:cubicBezTo>
                    <a:lnTo>
                      <a:pt x="142266" y="115161"/>
                    </a:lnTo>
                    <a:cubicBezTo>
                      <a:pt x="142266" y="104692"/>
                      <a:pt x="140362" y="97078"/>
                      <a:pt x="135602" y="89464"/>
                    </a:cubicBezTo>
                    <a:cubicBezTo>
                      <a:pt x="131795" y="82802"/>
                      <a:pt x="126083" y="75188"/>
                      <a:pt x="120371" y="66622"/>
                    </a:cubicBezTo>
                    <a:cubicBezTo>
                      <a:pt x="117515" y="62815"/>
                      <a:pt x="114659" y="59008"/>
                      <a:pt x="109899" y="57105"/>
                    </a:cubicBezTo>
                    <a:cubicBezTo>
                      <a:pt x="106091" y="55201"/>
                      <a:pt x="99428" y="51394"/>
                      <a:pt x="88956" y="47587"/>
                    </a:cubicBezTo>
                    <a:cubicBezTo>
                      <a:pt x="86100" y="46635"/>
                      <a:pt x="81340" y="44732"/>
                      <a:pt x="76580" y="43780"/>
                    </a:cubicBezTo>
                    <a:cubicBezTo>
                      <a:pt x="71820" y="42829"/>
                      <a:pt x="66109" y="41877"/>
                      <a:pt x="62301" y="40925"/>
                    </a:cubicBezTo>
                    <a:cubicBezTo>
                      <a:pt x="61349" y="42829"/>
                      <a:pt x="61349" y="43780"/>
                      <a:pt x="61349" y="43780"/>
                    </a:cubicBezTo>
                    <a:lnTo>
                      <a:pt x="61349" y="44732"/>
                    </a:lnTo>
                    <a:lnTo>
                      <a:pt x="61349" y="49491"/>
                    </a:lnTo>
                    <a:cubicBezTo>
                      <a:pt x="60397" y="53298"/>
                      <a:pt x="59445" y="59008"/>
                      <a:pt x="59445" y="65670"/>
                    </a:cubicBezTo>
                    <a:cubicBezTo>
                      <a:pt x="59445" y="72333"/>
                      <a:pt x="58493" y="78043"/>
                      <a:pt x="58493" y="83754"/>
                    </a:cubicBezTo>
                    <a:cubicBezTo>
                      <a:pt x="58493" y="90416"/>
                      <a:pt x="57541" y="98030"/>
                      <a:pt x="57541" y="106596"/>
                    </a:cubicBezTo>
                    <a:cubicBezTo>
                      <a:pt x="57541" y="115161"/>
                      <a:pt x="56589" y="123727"/>
                      <a:pt x="54685" y="132293"/>
                    </a:cubicBezTo>
                    <a:cubicBezTo>
                      <a:pt x="54685" y="134196"/>
                      <a:pt x="54685" y="136100"/>
                      <a:pt x="53733" y="138955"/>
                    </a:cubicBezTo>
                    <a:cubicBezTo>
                      <a:pt x="53733" y="140859"/>
                      <a:pt x="52781" y="143714"/>
                      <a:pt x="52781" y="145617"/>
                    </a:cubicBezTo>
                    <a:cubicBezTo>
                      <a:pt x="52781" y="150376"/>
                      <a:pt x="52781" y="156086"/>
                      <a:pt x="51829" y="160845"/>
                    </a:cubicBezTo>
                    <a:cubicBezTo>
                      <a:pt x="50877" y="165604"/>
                      <a:pt x="50877" y="171314"/>
                      <a:pt x="51829" y="176073"/>
                    </a:cubicBezTo>
                    <a:cubicBezTo>
                      <a:pt x="50877" y="183687"/>
                      <a:pt x="49925" y="192253"/>
                      <a:pt x="49925" y="199867"/>
                    </a:cubicBezTo>
                    <a:cubicBezTo>
                      <a:pt x="50877" y="210336"/>
                      <a:pt x="49925" y="218902"/>
                      <a:pt x="48973" y="226516"/>
                    </a:cubicBezTo>
                    <a:close/>
                  </a:path>
                </a:pathLst>
              </a:custGeom>
              <a:solidFill>
                <a:srgbClr val="010101"/>
              </a:solidFill>
              <a:ln w="9509" cap="flat">
                <a:noFill/>
                <a:prstDash val="solid"/>
                <a:miter/>
              </a:ln>
            </p:spPr>
            <p:txBody>
              <a:bodyPr rtlCol="0" anchor="ctr"/>
              <a:lstStyle/>
              <a:p>
                <a:endParaRPr lang="en-US"/>
              </a:p>
            </p:txBody>
          </p:sp>
          <p:sp>
            <p:nvSpPr>
              <p:cNvPr id="100" name="Freeform 165">
                <a:extLst>
                  <a:ext uri="{FF2B5EF4-FFF2-40B4-BE49-F238E27FC236}">
                    <a16:creationId xmlns:a16="http://schemas.microsoft.com/office/drawing/2014/main" id="{41FDFD21-034F-5D8D-53B8-BBEFF3C67775}"/>
                  </a:ext>
                </a:extLst>
              </p:cNvPr>
              <p:cNvSpPr/>
              <p:nvPr/>
            </p:nvSpPr>
            <p:spPr>
              <a:xfrm>
                <a:off x="4134920" y="4922379"/>
                <a:ext cx="301773" cy="366422"/>
              </a:xfrm>
              <a:custGeom>
                <a:avLst/>
                <a:gdLst>
                  <a:gd name="connsiteX0" fmla="*/ 39983 w 301773"/>
                  <a:gd name="connsiteY0" fmla="*/ 255068 h 366422"/>
                  <a:gd name="connsiteX1" fmla="*/ 51406 w 301773"/>
                  <a:gd name="connsiteY1" fmla="*/ 234130 h 366422"/>
                  <a:gd name="connsiteX2" fmla="*/ 62830 w 301773"/>
                  <a:gd name="connsiteY2" fmla="*/ 213191 h 366422"/>
                  <a:gd name="connsiteX3" fmla="*/ 73302 w 301773"/>
                  <a:gd name="connsiteY3" fmla="*/ 197012 h 366422"/>
                  <a:gd name="connsiteX4" fmla="*/ 83773 w 301773"/>
                  <a:gd name="connsiteY4" fmla="*/ 182735 h 366422"/>
                  <a:gd name="connsiteX5" fmla="*/ 92341 w 301773"/>
                  <a:gd name="connsiteY5" fmla="*/ 167507 h 366422"/>
                  <a:gd name="connsiteX6" fmla="*/ 97101 w 301773"/>
                  <a:gd name="connsiteY6" fmla="*/ 159893 h 366422"/>
                  <a:gd name="connsiteX7" fmla="*/ 100908 w 301773"/>
                  <a:gd name="connsiteY7" fmla="*/ 154183 h 366422"/>
                  <a:gd name="connsiteX8" fmla="*/ 109476 w 301773"/>
                  <a:gd name="connsiteY8" fmla="*/ 139907 h 366422"/>
                  <a:gd name="connsiteX9" fmla="*/ 114236 w 301773"/>
                  <a:gd name="connsiteY9" fmla="*/ 129437 h 366422"/>
                  <a:gd name="connsiteX10" fmla="*/ 119948 w 301773"/>
                  <a:gd name="connsiteY10" fmla="*/ 118968 h 366422"/>
                  <a:gd name="connsiteX11" fmla="*/ 138987 w 301773"/>
                  <a:gd name="connsiteY11" fmla="*/ 87561 h 366422"/>
                  <a:gd name="connsiteX12" fmla="*/ 143747 w 301773"/>
                  <a:gd name="connsiteY12" fmla="*/ 78995 h 366422"/>
                  <a:gd name="connsiteX13" fmla="*/ 145651 w 301773"/>
                  <a:gd name="connsiteY13" fmla="*/ 74236 h 366422"/>
                  <a:gd name="connsiteX14" fmla="*/ 147555 w 301773"/>
                  <a:gd name="connsiteY14" fmla="*/ 69477 h 366422"/>
                  <a:gd name="connsiteX15" fmla="*/ 152315 w 301773"/>
                  <a:gd name="connsiteY15" fmla="*/ 60912 h 366422"/>
                  <a:gd name="connsiteX16" fmla="*/ 158979 w 301773"/>
                  <a:gd name="connsiteY16" fmla="*/ 49491 h 366422"/>
                  <a:gd name="connsiteX17" fmla="*/ 165642 w 301773"/>
                  <a:gd name="connsiteY17" fmla="*/ 38070 h 366422"/>
                  <a:gd name="connsiteX18" fmla="*/ 168498 w 301773"/>
                  <a:gd name="connsiteY18" fmla="*/ 31407 h 366422"/>
                  <a:gd name="connsiteX19" fmla="*/ 171354 w 301773"/>
                  <a:gd name="connsiteY19" fmla="*/ 24745 h 366422"/>
                  <a:gd name="connsiteX20" fmla="*/ 175162 w 301773"/>
                  <a:gd name="connsiteY20" fmla="*/ 17131 h 366422"/>
                  <a:gd name="connsiteX21" fmla="*/ 178970 w 301773"/>
                  <a:gd name="connsiteY21" fmla="*/ 9517 h 366422"/>
                  <a:gd name="connsiteX22" fmla="*/ 180874 w 301773"/>
                  <a:gd name="connsiteY22" fmla="*/ 6662 h 366422"/>
                  <a:gd name="connsiteX23" fmla="*/ 183730 w 301773"/>
                  <a:gd name="connsiteY23" fmla="*/ 1904 h 366422"/>
                  <a:gd name="connsiteX24" fmla="*/ 189442 w 301773"/>
                  <a:gd name="connsiteY24" fmla="*/ 0 h 366422"/>
                  <a:gd name="connsiteX25" fmla="*/ 194201 w 301773"/>
                  <a:gd name="connsiteY25" fmla="*/ 0 h 366422"/>
                  <a:gd name="connsiteX26" fmla="*/ 220856 w 301773"/>
                  <a:gd name="connsiteY26" fmla="*/ 3807 h 366422"/>
                  <a:gd name="connsiteX27" fmla="*/ 221808 w 301773"/>
                  <a:gd name="connsiteY27" fmla="*/ 8566 h 366422"/>
                  <a:gd name="connsiteX28" fmla="*/ 222760 w 301773"/>
                  <a:gd name="connsiteY28" fmla="*/ 13324 h 366422"/>
                  <a:gd name="connsiteX29" fmla="*/ 223712 w 301773"/>
                  <a:gd name="connsiteY29" fmla="*/ 21890 h 366422"/>
                  <a:gd name="connsiteX30" fmla="*/ 224664 w 301773"/>
                  <a:gd name="connsiteY30" fmla="*/ 26649 h 366422"/>
                  <a:gd name="connsiteX31" fmla="*/ 228472 w 301773"/>
                  <a:gd name="connsiteY31" fmla="*/ 45684 h 366422"/>
                  <a:gd name="connsiteX32" fmla="*/ 234184 w 301773"/>
                  <a:gd name="connsiteY32" fmla="*/ 76140 h 366422"/>
                  <a:gd name="connsiteX33" fmla="*/ 237040 w 301773"/>
                  <a:gd name="connsiteY33" fmla="*/ 83754 h 366422"/>
                  <a:gd name="connsiteX34" fmla="*/ 238944 w 301773"/>
                  <a:gd name="connsiteY34" fmla="*/ 88512 h 366422"/>
                  <a:gd name="connsiteX35" fmla="*/ 240848 w 301773"/>
                  <a:gd name="connsiteY35" fmla="*/ 98030 h 366422"/>
                  <a:gd name="connsiteX36" fmla="*/ 244655 w 301773"/>
                  <a:gd name="connsiteY36" fmla="*/ 116113 h 366422"/>
                  <a:gd name="connsiteX37" fmla="*/ 247511 w 301773"/>
                  <a:gd name="connsiteY37" fmla="*/ 136100 h 366422"/>
                  <a:gd name="connsiteX38" fmla="*/ 251319 w 301773"/>
                  <a:gd name="connsiteY38" fmla="*/ 157990 h 366422"/>
                  <a:gd name="connsiteX39" fmla="*/ 254175 w 301773"/>
                  <a:gd name="connsiteY39" fmla="*/ 173218 h 366422"/>
                  <a:gd name="connsiteX40" fmla="*/ 256079 w 301773"/>
                  <a:gd name="connsiteY40" fmla="*/ 178928 h 366422"/>
                  <a:gd name="connsiteX41" fmla="*/ 257031 w 301773"/>
                  <a:gd name="connsiteY41" fmla="*/ 184639 h 366422"/>
                  <a:gd name="connsiteX42" fmla="*/ 260839 w 301773"/>
                  <a:gd name="connsiteY42" fmla="*/ 209384 h 366422"/>
                  <a:gd name="connsiteX43" fmla="*/ 267503 w 301773"/>
                  <a:gd name="connsiteY43" fmla="*/ 231274 h 366422"/>
                  <a:gd name="connsiteX44" fmla="*/ 269407 w 301773"/>
                  <a:gd name="connsiteY44" fmla="*/ 241743 h 366422"/>
                  <a:gd name="connsiteX45" fmla="*/ 273214 w 301773"/>
                  <a:gd name="connsiteY45" fmla="*/ 252213 h 366422"/>
                  <a:gd name="connsiteX46" fmla="*/ 277974 w 301773"/>
                  <a:gd name="connsiteY46" fmla="*/ 274103 h 366422"/>
                  <a:gd name="connsiteX47" fmla="*/ 282734 w 301773"/>
                  <a:gd name="connsiteY47" fmla="*/ 295993 h 366422"/>
                  <a:gd name="connsiteX48" fmla="*/ 286542 w 301773"/>
                  <a:gd name="connsiteY48" fmla="*/ 306462 h 366422"/>
                  <a:gd name="connsiteX49" fmla="*/ 289398 w 301773"/>
                  <a:gd name="connsiteY49" fmla="*/ 316931 h 366422"/>
                  <a:gd name="connsiteX50" fmla="*/ 291302 w 301773"/>
                  <a:gd name="connsiteY50" fmla="*/ 322642 h 366422"/>
                  <a:gd name="connsiteX51" fmla="*/ 293206 w 301773"/>
                  <a:gd name="connsiteY51" fmla="*/ 328352 h 366422"/>
                  <a:gd name="connsiteX52" fmla="*/ 296062 w 301773"/>
                  <a:gd name="connsiteY52" fmla="*/ 339773 h 366422"/>
                  <a:gd name="connsiteX53" fmla="*/ 298918 w 301773"/>
                  <a:gd name="connsiteY53" fmla="*/ 352146 h 366422"/>
                  <a:gd name="connsiteX54" fmla="*/ 300821 w 301773"/>
                  <a:gd name="connsiteY54" fmla="*/ 359760 h 366422"/>
                  <a:gd name="connsiteX55" fmla="*/ 301773 w 301773"/>
                  <a:gd name="connsiteY55" fmla="*/ 366422 h 366422"/>
                  <a:gd name="connsiteX56" fmla="*/ 296062 w 301773"/>
                  <a:gd name="connsiteY56" fmla="*/ 364519 h 366422"/>
                  <a:gd name="connsiteX57" fmla="*/ 291302 w 301773"/>
                  <a:gd name="connsiteY57" fmla="*/ 363567 h 366422"/>
                  <a:gd name="connsiteX58" fmla="*/ 281782 w 301773"/>
                  <a:gd name="connsiteY58" fmla="*/ 361663 h 366422"/>
                  <a:gd name="connsiteX59" fmla="*/ 272262 w 301773"/>
                  <a:gd name="connsiteY59" fmla="*/ 360712 h 366422"/>
                  <a:gd name="connsiteX60" fmla="*/ 265599 w 301773"/>
                  <a:gd name="connsiteY60" fmla="*/ 359760 h 366422"/>
                  <a:gd name="connsiteX61" fmla="*/ 258935 w 301773"/>
                  <a:gd name="connsiteY61" fmla="*/ 345484 h 366422"/>
                  <a:gd name="connsiteX62" fmla="*/ 250367 w 301773"/>
                  <a:gd name="connsiteY62" fmla="*/ 327401 h 366422"/>
                  <a:gd name="connsiteX63" fmla="*/ 248463 w 301773"/>
                  <a:gd name="connsiteY63" fmla="*/ 321690 h 366422"/>
                  <a:gd name="connsiteX64" fmla="*/ 246560 w 301773"/>
                  <a:gd name="connsiteY64" fmla="*/ 316931 h 366422"/>
                  <a:gd name="connsiteX65" fmla="*/ 241800 w 301773"/>
                  <a:gd name="connsiteY65" fmla="*/ 306462 h 366422"/>
                  <a:gd name="connsiteX66" fmla="*/ 237040 w 301773"/>
                  <a:gd name="connsiteY66" fmla="*/ 295993 h 366422"/>
                  <a:gd name="connsiteX67" fmla="*/ 231328 w 301773"/>
                  <a:gd name="connsiteY67" fmla="*/ 286476 h 366422"/>
                  <a:gd name="connsiteX68" fmla="*/ 227520 w 301773"/>
                  <a:gd name="connsiteY68" fmla="*/ 279813 h 366422"/>
                  <a:gd name="connsiteX69" fmla="*/ 221808 w 301773"/>
                  <a:gd name="connsiteY69" fmla="*/ 278861 h 366422"/>
                  <a:gd name="connsiteX70" fmla="*/ 216096 w 301773"/>
                  <a:gd name="connsiteY70" fmla="*/ 276958 h 366422"/>
                  <a:gd name="connsiteX71" fmla="*/ 208481 w 301773"/>
                  <a:gd name="connsiteY71" fmla="*/ 275055 h 366422"/>
                  <a:gd name="connsiteX72" fmla="*/ 195153 w 301773"/>
                  <a:gd name="connsiteY72" fmla="*/ 273151 h 366422"/>
                  <a:gd name="connsiteX73" fmla="*/ 189442 w 301773"/>
                  <a:gd name="connsiteY73" fmla="*/ 272199 h 366422"/>
                  <a:gd name="connsiteX74" fmla="*/ 179922 w 301773"/>
                  <a:gd name="connsiteY74" fmla="*/ 271248 h 366422"/>
                  <a:gd name="connsiteX75" fmla="*/ 162786 w 301773"/>
                  <a:gd name="connsiteY75" fmla="*/ 269344 h 366422"/>
                  <a:gd name="connsiteX76" fmla="*/ 133275 w 301773"/>
                  <a:gd name="connsiteY76" fmla="*/ 265537 h 366422"/>
                  <a:gd name="connsiteX77" fmla="*/ 129467 w 301773"/>
                  <a:gd name="connsiteY77" fmla="*/ 264585 h 366422"/>
                  <a:gd name="connsiteX78" fmla="*/ 121852 w 301773"/>
                  <a:gd name="connsiteY78" fmla="*/ 264585 h 366422"/>
                  <a:gd name="connsiteX79" fmla="*/ 115188 w 301773"/>
                  <a:gd name="connsiteY79" fmla="*/ 262682 h 366422"/>
                  <a:gd name="connsiteX80" fmla="*/ 106620 w 301773"/>
                  <a:gd name="connsiteY80" fmla="*/ 260778 h 366422"/>
                  <a:gd name="connsiteX81" fmla="*/ 97101 w 301773"/>
                  <a:gd name="connsiteY81" fmla="*/ 260778 h 366422"/>
                  <a:gd name="connsiteX82" fmla="*/ 89485 w 301773"/>
                  <a:gd name="connsiteY82" fmla="*/ 259827 h 366422"/>
                  <a:gd name="connsiteX83" fmla="*/ 85677 w 301773"/>
                  <a:gd name="connsiteY83" fmla="*/ 263634 h 366422"/>
                  <a:gd name="connsiteX84" fmla="*/ 80917 w 301773"/>
                  <a:gd name="connsiteY84" fmla="*/ 271248 h 366422"/>
                  <a:gd name="connsiteX85" fmla="*/ 74254 w 301773"/>
                  <a:gd name="connsiteY85" fmla="*/ 279813 h 366422"/>
                  <a:gd name="connsiteX86" fmla="*/ 67590 w 301773"/>
                  <a:gd name="connsiteY86" fmla="*/ 288379 h 366422"/>
                  <a:gd name="connsiteX87" fmla="*/ 62830 w 301773"/>
                  <a:gd name="connsiteY87" fmla="*/ 295041 h 366422"/>
                  <a:gd name="connsiteX88" fmla="*/ 57118 w 301773"/>
                  <a:gd name="connsiteY88" fmla="*/ 304559 h 366422"/>
                  <a:gd name="connsiteX89" fmla="*/ 39031 w 301773"/>
                  <a:gd name="connsiteY89" fmla="*/ 328352 h 366422"/>
                  <a:gd name="connsiteX90" fmla="*/ 35223 w 301773"/>
                  <a:gd name="connsiteY90" fmla="*/ 330256 h 366422"/>
                  <a:gd name="connsiteX91" fmla="*/ 31415 w 301773"/>
                  <a:gd name="connsiteY91" fmla="*/ 331207 h 366422"/>
                  <a:gd name="connsiteX92" fmla="*/ 1904 w 301773"/>
                  <a:gd name="connsiteY92" fmla="*/ 326449 h 366422"/>
                  <a:gd name="connsiteX93" fmla="*/ 0 w 301773"/>
                  <a:gd name="connsiteY93" fmla="*/ 323594 h 366422"/>
                  <a:gd name="connsiteX94" fmla="*/ 2856 w 301773"/>
                  <a:gd name="connsiteY94" fmla="*/ 320738 h 366422"/>
                  <a:gd name="connsiteX95" fmla="*/ 5712 w 301773"/>
                  <a:gd name="connsiteY95" fmla="*/ 314076 h 366422"/>
                  <a:gd name="connsiteX96" fmla="*/ 8568 w 301773"/>
                  <a:gd name="connsiteY96" fmla="*/ 307414 h 366422"/>
                  <a:gd name="connsiteX97" fmla="*/ 15232 w 301773"/>
                  <a:gd name="connsiteY97" fmla="*/ 298848 h 366422"/>
                  <a:gd name="connsiteX98" fmla="*/ 20943 w 301773"/>
                  <a:gd name="connsiteY98" fmla="*/ 290282 h 366422"/>
                  <a:gd name="connsiteX99" fmla="*/ 39983 w 301773"/>
                  <a:gd name="connsiteY99" fmla="*/ 255068 h 366422"/>
                  <a:gd name="connsiteX100" fmla="*/ 180874 w 301773"/>
                  <a:gd name="connsiteY100" fmla="*/ 131341 h 366422"/>
                  <a:gd name="connsiteX101" fmla="*/ 176114 w 301773"/>
                  <a:gd name="connsiteY101" fmla="*/ 133244 h 366422"/>
                  <a:gd name="connsiteX102" fmla="*/ 173258 w 301773"/>
                  <a:gd name="connsiteY102" fmla="*/ 137051 h 366422"/>
                  <a:gd name="connsiteX103" fmla="*/ 164690 w 301773"/>
                  <a:gd name="connsiteY103" fmla="*/ 152279 h 366422"/>
                  <a:gd name="connsiteX104" fmla="*/ 155171 w 301773"/>
                  <a:gd name="connsiteY104" fmla="*/ 166556 h 366422"/>
                  <a:gd name="connsiteX105" fmla="*/ 147555 w 301773"/>
                  <a:gd name="connsiteY105" fmla="*/ 176073 h 366422"/>
                  <a:gd name="connsiteX106" fmla="*/ 140891 w 301773"/>
                  <a:gd name="connsiteY106" fmla="*/ 185590 h 366422"/>
                  <a:gd name="connsiteX107" fmla="*/ 127564 w 301773"/>
                  <a:gd name="connsiteY107" fmla="*/ 206529 h 366422"/>
                  <a:gd name="connsiteX108" fmla="*/ 112332 w 301773"/>
                  <a:gd name="connsiteY108" fmla="*/ 226515 h 366422"/>
                  <a:gd name="connsiteX109" fmla="*/ 116140 w 301773"/>
                  <a:gd name="connsiteY109" fmla="*/ 227467 h 366422"/>
                  <a:gd name="connsiteX110" fmla="*/ 124708 w 301773"/>
                  <a:gd name="connsiteY110" fmla="*/ 229371 h 366422"/>
                  <a:gd name="connsiteX111" fmla="*/ 132324 w 301773"/>
                  <a:gd name="connsiteY111" fmla="*/ 230323 h 366422"/>
                  <a:gd name="connsiteX112" fmla="*/ 138987 w 301773"/>
                  <a:gd name="connsiteY112" fmla="*/ 230323 h 366422"/>
                  <a:gd name="connsiteX113" fmla="*/ 144699 w 301773"/>
                  <a:gd name="connsiteY113" fmla="*/ 232226 h 366422"/>
                  <a:gd name="connsiteX114" fmla="*/ 164690 w 301773"/>
                  <a:gd name="connsiteY114" fmla="*/ 235081 h 366422"/>
                  <a:gd name="connsiteX115" fmla="*/ 187538 w 301773"/>
                  <a:gd name="connsiteY115" fmla="*/ 239840 h 366422"/>
                  <a:gd name="connsiteX116" fmla="*/ 198961 w 301773"/>
                  <a:gd name="connsiteY116" fmla="*/ 241743 h 366422"/>
                  <a:gd name="connsiteX117" fmla="*/ 210385 w 301773"/>
                  <a:gd name="connsiteY117" fmla="*/ 242695 h 366422"/>
                  <a:gd name="connsiteX118" fmla="*/ 215144 w 301773"/>
                  <a:gd name="connsiteY118" fmla="*/ 243647 h 366422"/>
                  <a:gd name="connsiteX119" fmla="*/ 214192 w 301773"/>
                  <a:gd name="connsiteY119" fmla="*/ 239840 h 366422"/>
                  <a:gd name="connsiteX120" fmla="*/ 212289 w 301773"/>
                  <a:gd name="connsiteY120" fmla="*/ 236033 h 366422"/>
                  <a:gd name="connsiteX121" fmla="*/ 208481 w 301773"/>
                  <a:gd name="connsiteY121" fmla="*/ 227467 h 366422"/>
                  <a:gd name="connsiteX122" fmla="*/ 205625 w 301773"/>
                  <a:gd name="connsiteY122" fmla="*/ 217950 h 366422"/>
                  <a:gd name="connsiteX123" fmla="*/ 191345 w 301773"/>
                  <a:gd name="connsiteY123" fmla="*/ 175121 h 366422"/>
                  <a:gd name="connsiteX124" fmla="*/ 190393 w 301773"/>
                  <a:gd name="connsiteY124" fmla="*/ 167507 h 366422"/>
                  <a:gd name="connsiteX125" fmla="*/ 180874 w 301773"/>
                  <a:gd name="connsiteY125" fmla="*/ 131341 h 366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01773" h="366422">
                    <a:moveTo>
                      <a:pt x="39983" y="255068"/>
                    </a:moveTo>
                    <a:cubicBezTo>
                      <a:pt x="43791" y="247454"/>
                      <a:pt x="47598" y="240792"/>
                      <a:pt x="51406" y="234130"/>
                    </a:cubicBezTo>
                    <a:cubicBezTo>
                      <a:pt x="55214" y="227467"/>
                      <a:pt x="59022" y="219853"/>
                      <a:pt x="62830" y="213191"/>
                    </a:cubicBezTo>
                    <a:cubicBezTo>
                      <a:pt x="65686" y="207480"/>
                      <a:pt x="68542" y="202722"/>
                      <a:pt x="73302" y="197012"/>
                    </a:cubicBezTo>
                    <a:cubicBezTo>
                      <a:pt x="77109" y="191301"/>
                      <a:pt x="80917" y="186542"/>
                      <a:pt x="83773" y="182735"/>
                    </a:cubicBezTo>
                    <a:cubicBezTo>
                      <a:pt x="86629" y="176073"/>
                      <a:pt x="89485" y="171314"/>
                      <a:pt x="92341" y="167507"/>
                    </a:cubicBezTo>
                    <a:cubicBezTo>
                      <a:pt x="95197" y="163700"/>
                      <a:pt x="97101" y="161797"/>
                      <a:pt x="97101" y="159893"/>
                    </a:cubicBezTo>
                    <a:cubicBezTo>
                      <a:pt x="97101" y="158942"/>
                      <a:pt x="98053" y="157038"/>
                      <a:pt x="100908" y="154183"/>
                    </a:cubicBezTo>
                    <a:cubicBezTo>
                      <a:pt x="102813" y="151328"/>
                      <a:pt x="105668" y="146569"/>
                      <a:pt x="109476" y="139907"/>
                    </a:cubicBezTo>
                    <a:cubicBezTo>
                      <a:pt x="111380" y="137051"/>
                      <a:pt x="112332" y="133244"/>
                      <a:pt x="114236" y="129437"/>
                    </a:cubicBezTo>
                    <a:cubicBezTo>
                      <a:pt x="116140" y="125631"/>
                      <a:pt x="117092" y="122775"/>
                      <a:pt x="119948" y="118968"/>
                    </a:cubicBezTo>
                    <a:lnTo>
                      <a:pt x="138987" y="87561"/>
                    </a:lnTo>
                    <a:cubicBezTo>
                      <a:pt x="140891" y="83754"/>
                      <a:pt x="142795" y="80898"/>
                      <a:pt x="143747" y="78995"/>
                    </a:cubicBezTo>
                    <a:cubicBezTo>
                      <a:pt x="144699" y="77091"/>
                      <a:pt x="145651" y="75188"/>
                      <a:pt x="145651" y="74236"/>
                    </a:cubicBezTo>
                    <a:cubicBezTo>
                      <a:pt x="146603" y="72333"/>
                      <a:pt x="146603" y="71381"/>
                      <a:pt x="147555" y="69477"/>
                    </a:cubicBezTo>
                    <a:cubicBezTo>
                      <a:pt x="148507" y="67574"/>
                      <a:pt x="149459" y="64719"/>
                      <a:pt x="152315" y="60912"/>
                    </a:cubicBezTo>
                    <a:cubicBezTo>
                      <a:pt x="155171" y="57105"/>
                      <a:pt x="157074" y="53298"/>
                      <a:pt x="158979" y="49491"/>
                    </a:cubicBezTo>
                    <a:cubicBezTo>
                      <a:pt x="160883" y="45684"/>
                      <a:pt x="162786" y="41877"/>
                      <a:pt x="165642" y="38070"/>
                    </a:cubicBezTo>
                    <a:cubicBezTo>
                      <a:pt x="166594" y="36166"/>
                      <a:pt x="167546" y="33311"/>
                      <a:pt x="168498" y="31407"/>
                    </a:cubicBezTo>
                    <a:cubicBezTo>
                      <a:pt x="169450" y="29504"/>
                      <a:pt x="170402" y="26649"/>
                      <a:pt x="171354" y="24745"/>
                    </a:cubicBezTo>
                    <a:cubicBezTo>
                      <a:pt x="173258" y="21890"/>
                      <a:pt x="174210" y="19035"/>
                      <a:pt x="175162" y="17131"/>
                    </a:cubicBezTo>
                    <a:cubicBezTo>
                      <a:pt x="176114" y="15228"/>
                      <a:pt x="177066" y="12373"/>
                      <a:pt x="178970" y="9517"/>
                    </a:cubicBezTo>
                    <a:cubicBezTo>
                      <a:pt x="179922" y="8566"/>
                      <a:pt x="180874" y="7614"/>
                      <a:pt x="180874" y="6662"/>
                    </a:cubicBezTo>
                    <a:cubicBezTo>
                      <a:pt x="181826" y="5711"/>
                      <a:pt x="182778" y="3807"/>
                      <a:pt x="183730" y="1904"/>
                    </a:cubicBezTo>
                    <a:cubicBezTo>
                      <a:pt x="186585" y="952"/>
                      <a:pt x="188490" y="0"/>
                      <a:pt x="189442" y="0"/>
                    </a:cubicBezTo>
                    <a:cubicBezTo>
                      <a:pt x="191345" y="0"/>
                      <a:pt x="192297" y="0"/>
                      <a:pt x="194201" y="0"/>
                    </a:cubicBezTo>
                    <a:lnTo>
                      <a:pt x="220856" y="3807"/>
                    </a:lnTo>
                    <a:cubicBezTo>
                      <a:pt x="221808" y="5711"/>
                      <a:pt x="221808" y="6662"/>
                      <a:pt x="221808" y="8566"/>
                    </a:cubicBezTo>
                    <a:cubicBezTo>
                      <a:pt x="221808" y="9517"/>
                      <a:pt x="221808" y="11421"/>
                      <a:pt x="222760" y="13324"/>
                    </a:cubicBezTo>
                    <a:lnTo>
                      <a:pt x="223712" y="21890"/>
                    </a:lnTo>
                    <a:lnTo>
                      <a:pt x="224664" y="26649"/>
                    </a:lnTo>
                    <a:lnTo>
                      <a:pt x="228472" y="45684"/>
                    </a:lnTo>
                    <a:lnTo>
                      <a:pt x="234184" y="76140"/>
                    </a:lnTo>
                    <a:lnTo>
                      <a:pt x="237040" y="83754"/>
                    </a:lnTo>
                    <a:cubicBezTo>
                      <a:pt x="237992" y="84705"/>
                      <a:pt x="237992" y="86609"/>
                      <a:pt x="238944" y="88512"/>
                    </a:cubicBezTo>
                    <a:cubicBezTo>
                      <a:pt x="238944" y="91368"/>
                      <a:pt x="239896" y="94223"/>
                      <a:pt x="240848" y="98030"/>
                    </a:cubicBezTo>
                    <a:cubicBezTo>
                      <a:pt x="241800" y="103740"/>
                      <a:pt x="242751" y="109451"/>
                      <a:pt x="244655" y="116113"/>
                    </a:cubicBezTo>
                    <a:cubicBezTo>
                      <a:pt x="245608" y="122775"/>
                      <a:pt x="246560" y="129437"/>
                      <a:pt x="247511" y="136100"/>
                    </a:cubicBezTo>
                    <a:cubicBezTo>
                      <a:pt x="248463" y="145617"/>
                      <a:pt x="249415" y="153231"/>
                      <a:pt x="251319" y="157990"/>
                    </a:cubicBezTo>
                    <a:cubicBezTo>
                      <a:pt x="252271" y="162749"/>
                      <a:pt x="253223" y="167507"/>
                      <a:pt x="254175" y="173218"/>
                    </a:cubicBezTo>
                    <a:cubicBezTo>
                      <a:pt x="255127" y="175121"/>
                      <a:pt x="255127" y="177025"/>
                      <a:pt x="256079" y="178928"/>
                    </a:cubicBezTo>
                    <a:cubicBezTo>
                      <a:pt x="257031" y="180832"/>
                      <a:pt x="256079" y="182735"/>
                      <a:pt x="257031" y="184639"/>
                    </a:cubicBezTo>
                    <a:lnTo>
                      <a:pt x="260839" y="209384"/>
                    </a:lnTo>
                    <a:lnTo>
                      <a:pt x="267503" y="231274"/>
                    </a:lnTo>
                    <a:cubicBezTo>
                      <a:pt x="268455" y="235081"/>
                      <a:pt x="268455" y="238888"/>
                      <a:pt x="269407" y="241743"/>
                    </a:cubicBezTo>
                    <a:cubicBezTo>
                      <a:pt x="270359" y="245550"/>
                      <a:pt x="271310" y="248406"/>
                      <a:pt x="273214" y="252213"/>
                    </a:cubicBezTo>
                    <a:cubicBezTo>
                      <a:pt x="275119" y="260778"/>
                      <a:pt x="276070" y="267441"/>
                      <a:pt x="277974" y="274103"/>
                    </a:cubicBezTo>
                    <a:cubicBezTo>
                      <a:pt x="278926" y="280765"/>
                      <a:pt x="280830" y="288379"/>
                      <a:pt x="282734" y="295993"/>
                    </a:cubicBezTo>
                    <a:cubicBezTo>
                      <a:pt x="283686" y="299800"/>
                      <a:pt x="284638" y="303607"/>
                      <a:pt x="286542" y="306462"/>
                    </a:cubicBezTo>
                    <a:cubicBezTo>
                      <a:pt x="287494" y="309317"/>
                      <a:pt x="288446" y="313124"/>
                      <a:pt x="289398" y="316931"/>
                    </a:cubicBezTo>
                    <a:cubicBezTo>
                      <a:pt x="289398" y="318835"/>
                      <a:pt x="290350" y="320738"/>
                      <a:pt x="291302" y="322642"/>
                    </a:cubicBezTo>
                    <a:cubicBezTo>
                      <a:pt x="291302" y="324545"/>
                      <a:pt x="292254" y="326449"/>
                      <a:pt x="293206" y="328352"/>
                    </a:cubicBezTo>
                    <a:cubicBezTo>
                      <a:pt x="294158" y="332159"/>
                      <a:pt x="296062" y="335966"/>
                      <a:pt x="296062" y="339773"/>
                    </a:cubicBezTo>
                    <a:cubicBezTo>
                      <a:pt x="297014" y="343580"/>
                      <a:pt x="297966" y="347387"/>
                      <a:pt x="298918" y="352146"/>
                    </a:cubicBezTo>
                    <a:cubicBezTo>
                      <a:pt x="298918" y="355001"/>
                      <a:pt x="299869" y="356905"/>
                      <a:pt x="300821" y="359760"/>
                    </a:cubicBezTo>
                    <a:cubicBezTo>
                      <a:pt x="301773" y="362615"/>
                      <a:pt x="301773" y="364519"/>
                      <a:pt x="301773" y="366422"/>
                    </a:cubicBezTo>
                    <a:cubicBezTo>
                      <a:pt x="299869" y="366422"/>
                      <a:pt x="297966" y="365470"/>
                      <a:pt x="296062" y="364519"/>
                    </a:cubicBezTo>
                    <a:cubicBezTo>
                      <a:pt x="294158" y="363567"/>
                      <a:pt x="292254" y="363567"/>
                      <a:pt x="291302" y="363567"/>
                    </a:cubicBezTo>
                    <a:lnTo>
                      <a:pt x="281782" y="361663"/>
                    </a:lnTo>
                    <a:cubicBezTo>
                      <a:pt x="277974" y="360712"/>
                      <a:pt x="275119" y="360712"/>
                      <a:pt x="272262" y="360712"/>
                    </a:cubicBezTo>
                    <a:cubicBezTo>
                      <a:pt x="269407" y="360712"/>
                      <a:pt x="267503" y="360712"/>
                      <a:pt x="265599" y="359760"/>
                    </a:cubicBezTo>
                    <a:cubicBezTo>
                      <a:pt x="264647" y="355001"/>
                      <a:pt x="262743" y="350242"/>
                      <a:pt x="258935" y="345484"/>
                    </a:cubicBezTo>
                    <a:cubicBezTo>
                      <a:pt x="256079" y="340725"/>
                      <a:pt x="253223" y="335015"/>
                      <a:pt x="250367" y="327401"/>
                    </a:cubicBezTo>
                    <a:cubicBezTo>
                      <a:pt x="249415" y="325497"/>
                      <a:pt x="249415" y="323594"/>
                      <a:pt x="248463" y="321690"/>
                    </a:cubicBezTo>
                    <a:cubicBezTo>
                      <a:pt x="247511" y="319787"/>
                      <a:pt x="247511" y="318835"/>
                      <a:pt x="246560" y="316931"/>
                    </a:cubicBezTo>
                    <a:cubicBezTo>
                      <a:pt x="246560" y="314076"/>
                      <a:pt x="244655" y="311221"/>
                      <a:pt x="241800" y="306462"/>
                    </a:cubicBezTo>
                    <a:cubicBezTo>
                      <a:pt x="238944" y="301704"/>
                      <a:pt x="237040" y="297896"/>
                      <a:pt x="237040" y="295993"/>
                    </a:cubicBezTo>
                    <a:cubicBezTo>
                      <a:pt x="234184" y="292186"/>
                      <a:pt x="232280" y="289331"/>
                      <a:pt x="231328" y="286476"/>
                    </a:cubicBezTo>
                    <a:cubicBezTo>
                      <a:pt x="230376" y="284572"/>
                      <a:pt x="229424" y="281717"/>
                      <a:pt x="227520" y="279813"/>
                    </a:cubicBezTo>
                    <a:cubicBezTo>
                      <a:pt x="225616" y="279813"/>
                      <a:pt x="223712" y="278861"/>
                      <a:pt x="221808" y="278861"/>
                    </a:cubicBezTo>
                    <a:cubicBezTo>
                      <a:pt x="219904" y="277910"/>
                      <a:pt x="217049" y="277910"/>
                      <a:pt x="216096" y="276958"/>
                    </a:cubicBezTo>
                    <a:cubicBezTo>
                      <a:pt x="214192" y="276006"/>
                      <a:pt x="211337" y="276006"/>
                      <a:pt x="208481" y="275055"/>
                    </a:cubicBezTo>
                    <a:lnTo>
                      <a:pt x="195153" y="273151"/>
                    </a:lnTo>
                    <a:cubicBezTo>
                      <a:pt x="193249" y="273151"/>
                      <a:pt x="191345" y="272199"/>
                      <a:pt x="189442" y="272199"/>
                    </a:cubicBezTo>
                    <a:cubicBezTo>
                      <a:pt x="187538" y="272199"/>
                      <a:pt x="183730" y="272199"/>
                      <a:pt x="179922" y="271248"/>
                    </a:cubicBezTo>
                    <a:cubicBezTo>
                      <a:pt x="176114" y="270296"/>
                      <a:pt x="170402" y="270296"/>
                      <a:pt x="162786" y="269344"/>
                    </a:cubicBezTo>
                    <a:cubicBezTo>
                      <a:pt x="155171" y="268392"/>
                      <a:pt x="145651" y="267441"/>
                      <a:pt x="133275" y="265537"/>
                    </a:cubicBezTo>
                    <a:lnTo>
                      <a:pt x="129467" y="264585"/>
                    </a:lnTo>
                    <a:cubicBezTo>
                      <a:pt x="126612" y="264585"/>
                      <a:pt x="123756" y="263634"/>
                      <a:pt x="121852" y="264585"/>
                    </a:cubicBezTo>
                    <a:cubicBezTo>
                      <a:pt x="119948" y="265537"/>
                      <a:pt x="118044" y="264585"/>
                      <a:pt x="115188" y="262682"/>
                    </a:cubicBezTo>
                    <a:cubicBezTo>
                      <a:pt x="114236" y="261730"/>
                      <a:pt x="111380" y="260778"/>
                      <a:pt x="106620" y="260778"/>
                    </a:cubicBezTo>
                    <a:cubicBezTo>
                      <a:pt x="101861" y="260778"/>
                      <a:pt x="99005" y="260778"/>
                      <a:pt x="97101" y="260778"/>
                    </a:cubicBezTo>
                    <a:lnTo>
                      <a:pt x="89485" y="259827"/>
                    </a:lnTo>
                    <a:lnTo>
                      <a:pt x="85677" y="263634"/>
                    </a:lnTo>
                    <a:cubicBezTo>
                      <a:pt x="84725" y="265537"/>
                      <a:pt x="82821" y="268392"/>
                      <a:pt x="80917" y="271248"/>
                    </a:cubicBezTo>
                    <a:cubicBezTo>
                      <a:pt x="79013" y="274103"/>
                      <a:pt x="76157" y="276958"/>
                      <a:pt x="74254" y="279813"/>
                    </a:cubicBezTo>
                    <a:cubicBezTo>
                      <a:pt x="72350" y="282669"/>
                      <a:pt x="69494" y="285524"/>
                      <a:pt x="67590" y="288379"/>
                    </a:cubicBezTo>
                    <a:cubicBezTo>
                      <a:pt x="65686" y="291234"/>
                      <a:pt x="63782" y="293138"/>
                      <a:pt x="62830" y="295041"/>
                    </a:cubicBezTo>
                    <a:lnTo>
                      <a:pt x="57118" y="304559"/>
                    </a:lnTo>
                    <a:lnTo>
                      <a:pt x="39031" y="328352"/>
                    </a:lnTo>
                    <a:cubicBezTo>
                      <a:pt x="38079" y="329304"/>
                      <a:pt x="37127" y="330256"/>
                      <a:pt x="35223" y="330256"/>
                    </a:cubicBezTo>
                    <a:cubicBezTo>
                      <a:pt x="33319" y="330256"/>
                      <a:pt x="32367" y="330256"/>
                      <a:pt x="31415" y="331207"/>
                    </a:cubicBezTo>
                    <a:lnTo>
                      <a:pt x="1904" y="326449"/>
                    </a:lnTo>
                    <a:cubicBezTo>
                      <a:pt x="952" y="324545"/>
                      <a:pt x="0" y="323594"/>
                      <a:pt x="0" y="323594"/>
                    </a:cubicBezTo>
                    <a:cubicBezTo>
                      <a:pt x="0" y="323594"/>
                      <a:pt x="952" y="322642"/>
                      <a:pt x="2856" y="320738"/>
                    </a:cubicBezTo>
                    <a:cubicBezTo>
                      <a:pt x="2856" y="318835"/>
                      <a:pt x="3808" y="316931"/>
                      <a:pt x="5712" y="314076"/>
                    </a:cubicBezTo>
                    <a:cubicBezTo>
                      <a:pt x="7616" y="311221"/>
                      <a:pt x="8568" y="309317"/>
                      <a:pt x="8568" y="307414"/>
                    </a:cubicBezTo>
                    <a:cubicBezTo>
                      <a:pt x="10472" y="304559"/>
                      <a:pt x="13328" y="301704"/>
                      <a:pt x="15232" y="298848"/>
                    </a:cubicBezTo>
                    <a:cubicBezTo>
                      <a:pt x="17136" y="295993"/>
                      <a:pt x="19039" y="293138"/>
                      <a:pt x="20943" y="290282"/>
                    </a:cubicBezTo>
                    <a:lnTo>
                      <a:pt x="39983" y="255068"/>
                    </a:lnTo>
                    <a:close/>
                    <a:moveTo>
                      <a:pt x="180874" y="131341"/>
                    </a:moveTo>
                    <a:cubicBezTo>
                      <a:pt x="178970" y="132293"/>
                      <a:pt x="177066" y="132293"/>
                      <a:pt x="176114" y="133244"/>
                    </a:cubicBezTo>
                    <a:cubicBezTo>
                      <a:pt x="175162" y="134196"/>
                      <a:pt x="174210" y="135148"/>
                      <a:pt x="173258" y="137051"/>
                    </a:cubicBezTo>
                    <a:cubicBezTo>
                      <a:pt x="171354" y="141810"/>
                      <a:pt x="168498" y="147521"/>
                      <a:pt x="164690" y="152279"/>
                    </a:cubicBezTo>
                    <a:cubicBezTo>
                      <a:pt x="161834" y="157038"/>
                      <a:pt x="158026" y="161797"/>
                      <a:pt x="155171" y="166556"/>
                    </a:cubicBezTo>
                    <a:cubicBezTo>
                      <a:pt x="152315" y="170362"/>
                      <a:pt x="150411" y="173218"/>
                      <a:pt x="147555" y="176073"/>
                    </a:cubicBezTo>
                    <a:cubicBezTo>
                      <a:pt x="144699" y="178928"/>
                      <a:pt x="142795" y="182735"/>
                      <a:pt x="140891" y="185590"/>
                    </a:cubicBezTo>
                    <a:cubicBezTo>
                      <a:pt x="136131" y="192253"/>
                      <a:pt x="131372" y="199867"/>
                      <a:pt x="127564" y="206529"/>
                    </a:cubicBezTo>
                    <a:cubicBezTo>
                      <a:pt x="122804" y="213191"/>
                      <a:pt x="118044" y="219853"/>
                      <a:pt x="112332" y="226515"/>
                    </a:cubicBezTo>
                    <a:lnTo>
                      <a:pt x="116140" y="227467"/>
                    </a:lnTo>
                    <a:cubicBezTo>
                      <a:pt x="118996" y="227467"/>
                      <a:pt x="121852" y="228419"/>
                      <a:pt x="124708" y="229371"/>
                    </a:cubicBezTo>
                    <a:cubicBezTo>
                      <a:pt x="127564" y="230323"/>
                      <a:pt x="129467" y="230323"/>
                      <a:pt x="132324" y="230323"/>
                    </a:cubicBezTo>
                    <a:cubicBezTo>
                      <a:pt x="135179" y="230323"/>
                      <a:pt x="137083" y="230323"/>
                      <a:pt x="138987" y="230323"/>
                    </a:cubicBezTo>
                    <a:cubicBezTo>
                      <a:pt x="140891" y="231274"/>
                      <a:pt x="142795" y="231274"/>
                      <a:pt x="144699" y="232226"/>
                    </a:cubicBezTo>
                    <a:cubicBezTo>
                      <a:pt x="151363" y="233178"/>
                      <a:pt x="158026" y="234130"/>
                      <a:pt x="164690" y="235081"/>
                    </a:cubicBezTo>
                    <a:cubicBezTo>
                      <a:pt x="171354" y="236033"/>
                      <a:pt x="178970" y="236985"/>
                      <a:pt x="187538" y="239840"/>
                    </a:cubicBezTo>
                    <a:cubicBezTo>
                      <a:pt x="191345" y="240792"/>
                      <a:pt x="195153" y="241743"/>
                      <a:pt x="198961" y="241743"/>
                    </a:cubicBezTo>
                    <a:cubicBezTo>
                      <a:pt x="202769" y="241743"/>
                      <a:pt x="206577" y="242695"/>
                      <a:pt x="210385" y="242695"/>
                    </a:cubicBezTo>
                    <a:lnTo>
                      <a:pt x="215144" y="243647"/>
                    </a:lnTo>
                    <a:cubicBezTo>
                      <a:pt x="215144" y="241743"/>
                      <a:pt x="215144" y="240792"/>
                      <a:pt x="214192" y="239840"/>
                    </a:cubicBezTo>
                    <a:cubicBezTo>
                      <a:pt x="214192" y="238888"/>
                      <a:pt x="213241" y="237936"/>
                      <a:pt x="212289" y="236033"/>
                    </a:cubicBezTo>
                    <a:cubicBezTo>
                      <a:pt x="211337" y="233178"/>
                      <a:pt x="210385" y="229371"/>
                      <a:pt x="208481" y="227467"/>
                    </a:cubicBezTo>
                    <a:cubicBezTo>
                      <a:pt x="206577" y="225564"/>
                      <a:pt x="206577" y="221757"/>
                      <a:pt x="205625" y="217950"/>
                    </a:cubicBezTo>
                    <a:lnTo>
                      <a:pt x="191345" y="175121"/>
                    </a:lnTo>
                    <a:cubicBezTo>
                      <a:pt x="190393" y="173218"/>
                      <a:pt x="190393" y="170362"/>
                      <a:pt x="190393" y="167507"/>
                    </a:cubicBezTo>
                    <a:lnTo>
                      <a:pt x="180874" y="131341"/>
                    </a:lnTo>
                    <a:close/>
                  </a:path>
                </a:pathLst>
              </a:custGeom>
              <a:solidFill>
                <a:srgbClr val="010101"/>
              </a:solidFill>
              <a:ln w="9509" cap="flat">
                <a:noFill/>
                <a:prstDash val="solid"/>
                <a:miter/>
              </a:ln>
            </p:spPr>
            <p:txBody>
              <a:bodyPr rtlCol="0" anchor="ctr"/>
              <a:lstStyle/>
              <a:p>
                <a:endParaRPr lang="en-US"/>
              </a:p>
            </p:txBody>
          </p:sp>
          <p:sp>
            <p:nvSpPr>
              <p:cNvPr id="101" name="Freeform 166">
                <a:extLst>
                  <a:ext uri="{FF2B5EF4-FFF2-40B4-BE49-F238E27FC236}">
                    <a16:creationId xmlns:a16="http://schemas.microsoft.com/office/drawing/2014/main" id="{F85C4D14-F51B-461E-329F-6723EE0DAFAC}"/>
                  </a:ext>
                </a:extLst>
              </p:cNvPr>
              <p:cNvSpPr/>
              <p:nvPr/>
            </p:nvSpPr>
            <p:spPr>
              <a:xfrm>
                <a:off x="4443357" y="4969966"/>
                <a:ext cx="257030" cy="376891"/>
              </a:xfrm>
              <a:custGeom>
                <a:avLst/>
                <a:gdLst>
                  <a:gd name="connsiteX0" fmla="*/ 37127 w 257030"/>
                  <a:gd name="connsiteY0" fmla="*/ 179880 h 376891"/>
                  <a:gd name="connsiteX1" fmla="*/ 39982 w 257030"/>
                  <a:gd name="connsiteY1" fmla="*/ 169411 h 376891"/>
                  <a:gd name="connsiteX2" fmla="*/ 42838 w 257030"/>
                  <a:gd name="connsiteY2" fmla="*/ 159893 h 376891"/>
                  <a:gd name="connsiteX3" fmla="*/ 46646 w 257030"/>
                  <a:gd name="connsiteY3" fmla="*/ 142762 h 376891"/>
                  <a:gd name="connsiteX4" fmla="*/ 50454 w 257030"/>
                  <a:gd name="connsiteY4" fmla="*/ 125631 h 376891"/>
                  <a:gd name="connsiteX5" fmla="*/ 56166 w 257030"/>
                  <a:gd name="connsiteY5" fmla="*/ 98982 h 376891"/>
                  <a:gd name="connsiteX6" fmla="*/ 57118 w 257030"/>
                  <a:gd name="connsiteY6" fmla="*/ 93271 h 376891"/>
                  <a:gd name="connsiteX7" fmla="*/ 58070 w 257030"/>
                  <a:gd name="connsiteY7" fmla="*/ 87561 h 376891"/>
                  <a:gd name="connsiteX8" fmla="*/ 70445 w 257030"/>
                  <a:gd name="connsiteY8" fmla="*/ 35215 h 376891"/>
                  <a:gd name="connsiteX9" fmla="*/ 74253 w 257030"/>
                  <a:gd name="connsiteY9" fmla="*/ 19035 h 376891"/>
                  <a:gd name="connsiteX10" fmla="*/ 77109 w 257030"/>
                  <a:gd name="connsiteY10" fmla="*/ 6662 h 376891"/>
                  <a:gd name="connsiteX11" fmla="*/ 77109 w 257030"/>
                  <a:gd name="connsiteY11" fmla="*/ 2855 h 376891"/>
                  <a:gd name="connsiteX12" fmla="*/ 78061 w 257030"/>
                  <a:gd name="connsiteY12" fmla="*/ 0 h 376891"/>
                  <a:gd name="connsiteX13" fmla="*/ 83773 w 257030"/>
                  <a:gd name="connsiteY13" fmla="*/ 952 h 376891"/>
                  <a:gd name="connsiteX14" fmla="*/ 92341 w 257030"/>
                  <a:gd name="connsiteY14" fmla="*/ 1904 h 376891"/>
                  <a:gd name="connsiteX15" fmla="*/ 101860 w 257030"/>
                  <a:gd name="connsiteY15" fmla="*/ 2855 h 376891"/>
                  <a:gd name="connsiteX16" fmla="*/ 112332 w 257030"/>
                  <a:gd name="connsiteY16" fmla="*/ 4759 h 376891"/>
                  <a:gd name="connsiteX17" fmla="*/ 138035 w 257030"/>
                  <a:gd name="connsiteY17" fmla="*/ 10469 h 376891"/>
                  <a:gd name="connsiteX18" fmla="*/ 145651 w 257030"/>
                  <a:gd name="connsiteY18" fmla="*/ 12373 h 376891"/>
                  <a:gd name="connsiteX19" fmla="*/ 154218 w 257030"/>
                  <a:gd name="connsiteY19" fmla="*/ 16180 h 376891"/>
                  <a:gd name="connsiteX20" fmla="*/ 155170 w 257030"/>
                  <a:gd name="connsiteY20" fmla="*/ 17131 h 376891"/>
                  <a:gd name="connsiteX21" fmla="*/ 158026 w 257030"/>
                  <a:gd name="connsiteY21" fmla="*/ 18083 h 376891"/>
                  <a:gd name="connsiteX22" fmla="*/ 168498 w 257030"/>
                  <a:gd name="connsiteY22" fmla="*/ 19987 h 376891"/>
                  <a:gd name="connsiteX23" fmla="*/ 181825 w 257030"/>
                  <a:gd name="connsiteY23" fmla="*/ 23794 h 376891"/>
                  <a:gd name="connsiteX24" fmla="*/ 189441 w 257030"/>
                  <a:gd name="connsiteY24" fmla="*/ 27601 h 376891"/>
                  <a:gd name="connsiteX25" fmla="*/ 196105 w 257030"/>
                  <a:gd name="connsiteY25" fmla="*/ 30456 h 376891"/>
                  <a:gd name="connsiteX26" fmla="*/ 200865 w 257030"/>
                  <a:gd name="connsiteY26" fmla="*/ 33311 h 376891"/>
                  <a:gd name="connsiteX27" fmla="*/ 209433 w 257030"/>
                  <a:gd name="connsiteY27" fmla="*/ 39973 h 376891"/>
                  <a:gd name="connsiteX28" fmla="*/ 218000 w 257030"/>
                  <a:gd name="connsiteY28" fmla="*/ 46635 h 376891"/>
                  <a:gd name="connsiteX29" fmla="*/ 223712 w 257030"/>
                  <a:gd name="connsiteY29" fmla="*/ 50442 h 376891"/>
                  <a:gd name="connsiteX30" fmla="*/ 236088 w 257030"/>
                  <a:gd name="connsiteY30" fmla="*/ 60912 h 376891"/>
                  <a:gd name="connsiteX31" fmla="*/ 243703 w 257030"/>
                  <a:gd name="connsiteY31" fmla="*/ 72333 h 376891"/>
                  <a:gd name="connsiteX32" fmla="*/ 249415 w 257030"/>
                  <a:gd name="connsiteY32" fmla="*/ 82802 h 376891"/>
                  <a:gd name="connsiteX33" fmla="*/ 253223 w 257030"/>
                  <a:gd name="connsiteY33" fmla="*/ 94223 h 376891"/>
                  <a:gd name="connsiteX34" fmla="*/ 254175 w 257030"/>
                  <a:gd name="connsiteY34" fmla="*/ 99933 h 376891"/>
                  <a:gd name="connsiteX35" fmla="*/ 255127 w 257030"/>
                  <a:gd name="connsiteY35" fmla="*/ 106596 h 376891"/>
                  <a:gd name="connsiteX36" fmla="*/ 257031 w 257030"/>
                  <a:gd name="connsiteY36" fmla="*/ 118968 h 376891"/>
                  <a:gd name="connsiteX37" fmla="*/ 255127 w 257030"/>
                  <a:gd name="connsiteY37" fmla="*/ 135148 h 376891"/>
                  <a:gd name="connsiteX38" fmla="*/ 251319 w 257030"/>
                  <a:gd name="connsiteY38" fmla="*/ 152279 h 376891"/>
                  <a:gd name="connsiteX39" fmla="*/ 246559 w 257030"/>
                  <a:gd name="connsiteY39" fmla="*/ 167507 h 376891"/>
                  <a:gd name="connsiteX40" fmla="*/ 241799 w 257030"/>
                  <a:gd name="connsiteY40" fmla="*/ 177025 h 376891"/>
                  <a:gd name="connsiteX41" fmla="*/ 237040 w 257030"/>
                  <a:gd name="connsiteY41" fmla="*/ 187494 h 376891"/>
                  <a:gd name="connsiteX42" fmla="*/ 233232 w 257030"/>
                  <a:gd name="connsiteY42" fmla="*/ 193204 h 376891"/>
                  <a:gd name="connsiteX43" fmla="*/ 228472 w 257030"/>
                  <a:gd name="connsiteY43" fmla="*/ 198915 h 376891"/>
                  <a:gd name="connsiteX44" fmla="*/ 209433 w 257030"/>
                  <a:gd name="connsiteY44" fmla="*/ 216046 h 376891"/>
                  <a:gd name="connsiteX45" fmla="*/ 202769 w 257030"/>
                  <a:gd name="connsiteY45" fmla="*/ 220805 h 376891"/>
                  <a:gd name="connsiteX46" fmla="*/ 198009 w 257030"/>
                  <a:gd name="connsiteY46" fmla="*/ 222708 h 376891"/>
                  <a:gd name="connsiteX47" fmla="*/ 193249 w 257030"/>
                  <a:gd name="connsiteY47" fmla="*/ 225564 h 376891"/>
                  <a:gd name="connsiteX48" fmla="*/ 185633 w 257030"/>
                  <a:gd name="connsiteY48" fmla="*/ 228419 h 376891"/>
                  <a:gd name="connsiteX49" fmla="*/ 178018 w 257030"/>
                  <a:gd name="connsiteY49" fmla="*/ 231274 h 376891"/>
                  <a:gd name="connsiteX50" fmla="*/ 163738 w 257030"/>
                  <a:gd name="connsiteY50" fmla="*/ 231274 h 376891"/>
                  <a:gd name="connsiteX51" fmla="*/ 151363 w 257030"/>
                  <a:gd name="connsiteY51" fmla="*/ 229371 h 376891"/>
                  <a:gd name="connsiteX52" fmla="*/ 140891 w 257030"/>
                  <a:gd name="connsiteY52" fmla="*/ 228419 h 376891"/>
                  <a:gd name="connsiteX53" fmla="*/ 131371 w 257030"/>
                  <a:gd name="connsiteY53" fmla="*/ 227467 h 376891"/>
                  <a:gd name="connsiteX54" fmla="*/ 127563 w 257030"/>
                  <a:gd name="connsiteY54" fmla="*/ 226515 h 376891"/>
                  <a:gd name="connsiteX55" fmla="*/ 131371 w 257030"/>
                  <a:gd name="connsiteY55" fmla="*/ 237936 h 376891"/>
                  <a:gd name="connsiteX56" fmla="*/ 137083 w 257030"/>
                  <a:gd name="connsiteY56" fmla="*/ 252213 h 376891"/>
                  <a:gd name="connsiteX57" fmla="*/ 143747 w 257030"/>
                  <a:gd name="connsiteY57" fmla="*/ 262682 h 376891"/>
                  <a:gd name="connsiteX58" fmla="*/ 149459 w 257030"/>
                  <a:gd name="connsiteY58" fmla="*/ 273151 h 376891"/>
                  <a:gd name="connsiteX59" fmla="*/ 158026 w 257030"/>
                  <a:gd name="connsiteY59" fmla="*/ 286476 h 376891"/>
                  <a:gd name="connsiteX60" fmla="*/ 166594 w 257030"/>
                  <a:gd name="connsiteY60" fmla="*/ 299800 h 376891"/>
                  <a:gd name="connsiteX61" fmla="*/ 172306 w 257030"/>
                  <a:gd name="connsiteY61" fmla="*/ 313124 h 376891"/>
                  <a:gd name="connsiteX62" fmla="*/ 178018 w 257030"/>
                  <a:gd name="connsiteY62" fmla="*/ 326449 h 376891"/>
                  <a:gd name="connsiteX63" fmla="*/ 180874 w 257030"/>
                  <a:gd name="connsiteY63" fmla="*/ 334063 h 376891"/>
                  <a:gd name="connsiteX64" fmla="*/ 182777 w 257030"/>
                  <a:gd name="connsiteY64" fmla="*/ 338822 h 376891"/>
                  <a:gd name="connsiteX65" fmla="*/ 187537 w 257030"/>
                  <a:gd name="connsiteY65" fmla="*/ 351194 h 376891"/>
                  <a:gd name="connsiteX66" fmla="*/ 191345 w 257030"/>
                  <a:gd name="connsiteY66" fmla="*/ 361663 h 376891"/>
                  <a:gd name="connsiteX67" fmla="*/ 180874 w 257030"/>
                  <a:gd name="connsiteY67" fmla="*/ 370229 h 376891"/>
                  <a:gd name="connsiteX68" fmla="*/ 165642 w 257030"/>
                  <a:gd name="connsiteY68" fmla="*/ 376891 h 376891"/>
                  <a:gd name="connsiteX69" fmla="*/ 162786 w 257030"/>
                  <a:gd name="connsiteY69" fmla="*/ 373085 h 376891"/>
                  <a:gd name="connsiteX70" fmla="*/ 159930 w 257030"/>
                  <a:gd name="connsiteY70" fmla="*/ 368326 h 376891"/>
                  <a:gd name="connsiteX71" fmla="*/ 154218 w 257030"/>
                  <a:gd name="connsiteY71" fmla="*/ 359760 h 376891"/>
                  <a:gd name="connsiteX72" fmla="*/ 145651 w 257030"/>
                  <a:gd name="connsiteY72" fmla="*/ 346435 h 376891"/>
                  <a:gd name="connsiteX73" fmla="*/ 138987 w 257030"/>
                  <a:gd name="connsiteY73" fmla="*/ 334063 h 376891"/>
                  <a:gd name="connsiteX74" fmla="*/ 127563 w 257030"/>
                  <a:gd name="connsiteY74" fmla="*/ 317883 h 376891"/>
                  <a:gd name="connsiteX75" fmla="*/ 117092 w 257030"/>
                  <a:gd name="connsiteY75" fmla="*/ 300752 h 376891"/>
                  <a:gd name="connsiteX76" fmla="*/ 110428 w 257030"/>
                  <a:gd name="connsiteY76" fmla="*/ 287427 h 376891"/>
                  <a:gd name="connsiteX77" fmla="*/ 105668 w 257030"/>
                  <a:gd name="connsiteY77" fmla="*/ 280765 h 376891"/>
                  <a:gd name="connsiteX78" fmla="*/ 99004 w 257030"/>
                  <a:gd name="connsiteY78" fmla="*/ 271248 h 376891"/>
                  <a:gd name="connsiteX79" fmla="*/ 92341 w 257030"/>
                  <a:gd name="connsiteY79" fmla="*/ 261730 h 376891"/>
                  <a:gd name="connsiteX80" fmla="*/ 87581 w 257030"/>
                  <a:gd name="connsiteY80" fmla="*/ 255068 h 376891"/>
                  <a:gd name="connsiteX81" fmla="*/ 85677 w 257030"/>
                  <a:gd name="connsiteY81" fmla="*/ 256971 h 376891"/>
                  <a:gd name="connsiteX82" fmla="*/ 84725 w 257030"/>
                  <a:gd name="connsiteY82" fmla="*/ 258875 h 376891"/>
                  <a:gd name="connsiteX83" fmla="*/ 83773 w 257030"/>
                  <a:gd name="connsiteY83" fmla="*/ 260778 h 376891"/>
                  <a:gd name="connsiteX84" fmla="*/ 78061 w 257030"/>
                  <a:gd name="connsiteY84" fmla="*/ 281717 h 376891"/>
                  <a:gd name="connsiteX85" fmla="*/ 72349 w 257030"/>
                  <a:gd name="connsiteY85" fmla="*/ 300752 h 376891"/>
                  <a:gd name="connsiteX86" fmla="*/ 69493 w 257030"/>
                  <a:gd name="connsiteY86" fmla="*/ 311221 h 376891"/>
                  <a:gd name="connsiteX87" fmla="*/ 66638 w 257030"/>
                  <a:gd name="connsiteY87" fmla="*/ 323594 h 376891"/>
                  <a:gd name="connsiteX88" fmla="*/ 61878 w 257030"/>
                  <a:gd name="connsiteY88" fmla="*/ 343580 h 376891"/>
                  <a:gd name="connsiteX89" fmla="*/ 58070 w 257030"/>
                  <a:gd name="connsiteY89" fmla="*/ 342629 h 376891"/>
                  <a:gd name="connsiteX90" fmla="*/ 51406 w 257030"/>
                  <a:gd name="connsiteY90" fmla="*/ 341677 h 376891"/>
                  <a:gd name="connsiteX91" fmla="*/ 39030 w 257030"/>
                  <a:gd name="connsiteY91" fmla="*/ 339773 h 376891"/>
                  <a:gd name="connsiteX92" fmla="*/ 27607 w 257030"/>
                  <a:gd name="connsiteY92" fmla="*/ 336918 h 376891"/>
                  <a:gd name="connsiteX93" fmla="*/ 15231 w 257030"/>
                  <a:gd name="connsiteY93" fmla="*/ 334063 h 376891"/>
                  <a:gd name="connsiteX94" fmla="*/ 6664 w 257030"/>
                  <a:gd name="connsiteY94" fmla="*/ 329304 h 376891"/>
                  <a:gd name="connsiteX95" fmla="*/ 2856 w 257030"/>
                  <a:gd name="connsiteY95" fmla="*/ 328352 h 376891"/>
                  <a:gd name="connsiteX96" fmla="*/ 0 w 257030"/>
                  <a:gd name="connsiteY96" fmla="*/ 324545 h 376891"/>
                  <a:gd name="connsiteX97" fmla="*/ 10471 w 257030"/>
                  <a:gd name="connsiteY97" fmla="*/ 279813 h 376891"/>
                  <a:gd name="connsiteX98" fmla="*/ 13327 w 257030"/>
                  <a:gd name="connsiteY98" fmla="*/ 273151 h 376891"/>
                  <a:gd name="connsiteX99" fmla="*/ 16183 w 257030"/>
                  <a:gd name="connsiteY99" fmla="*/ 255068 h 376891"/>
                  <a:gd name="connsiteX100" fmla="*/ 30463 w 257030"/>
                  <a:gd name="connsiteY100" fmla="*/ 197963 h 376891"/>
                  <a:gd name="connsiteX101" fmla="*/ 33319 w 257030"/>
                  <a:gd name="connsiteY101" fmla="*/ 187494 h 376891"/>
                  <a:gd name="connsiteX102" fmla="*/ 37127 w 257030"/>
                  <a:gd name="connsiteY102" fmla="*/ 179880 h 376891"/>
                  <a:gd name="connsiteX103" fmla="*/ 151363 w 257030"/>
                  <a:gd name="connsiteY103" fmla="*/ 136100 h 376891"/>
                  <a:gd name="connsiteX104" fmla="*/ 156122 w 257030"/>
                  <a:gd name="connsiteY104" fmla="*/ 122775 h 376891"/>
                  <a:gd name="connsiteX105" fmla="*/ 158026 w 257030"/>
                  <a:gd name="connsiteY105" fmla="*/ 110403 h 376891"/>
                  <a:gd name="connsiteX106" fmla="*/ 157074 w 257030"/>
                  <a:gd name="connsiteY106" fmla="*/ 105644 h 376891"/>
                  <a:gd name="connsiteX107" fmla="*/ 155170 w 257030"/>
                  <a:gd name="connsiteY107" fmla="*/ 100885 h 376891"/>
                  <a:gd name="connsiteX108" fmla="*/ 152315 w 257030"/>
                  <a:gd name="connsiteY108" fmla="*/ 98030 h 376891"/>
                  <a:gd name="connsiteX109" fmla="*/ 144699 w 257030"/>
                  <a:gd name="connsiteY109" fmla="*/ 90416 h 376891"/>
                  <a:gd name="connsiteX110" fmla="*/ 136131 w 257030"/>
                  <a:gd name="connsiteY110" fmla="*/ 85657 h 376891"/>
                  <a:gd name="connsiteX111" fmla="*/ 132323 w 257030"/>
                  <a:gd name="connsiteY111" fmla="*/ 87561 h 376891"/>
                  <a:gd name="connsiteX112" fmla="*/ 131371 w 257030"/>
                  <a:gd name="connsiteY112" fmla="*/ 89464 h 376891"/>
                  <a:gd name="connsiteX113" fmla="*/ 118044 w 257030"/>
                  <a:gd name="connsiteY113" fmla="*/ 146569 h 376891"/>
                  <a:gd name="connsiteX114" fmla="*/ 127563 w 257030"/>
                  <a:gd name="connsiteY114" fmla="*/ 148472 h 376891"/>
                  <a:gd name="connsiteX115" fmla="*/ 134227 w 257030"/>
                  <a:gd name="connsiteY115" fmla="*/ 146569 h 376891"/>
                  <a:gd name="connsiteX116" fmla="*/ 139939 w 257030"/>
                  <a:gd name="connsiteY116" fmla="*/ 144665 h 376891"/>
                  <a:gd name="connsiteX117" fmla="*/ 146603 w 257030"/>
                  <a:gd name="connsiteY117" fmla="*/ 141810 h 376891"/>
                  <a:gd name="connsiteX118" fmla="*/ 151363 w 257030"/>
                  <a:gd name="connsiteY118" fmla="*/ 136100 h 376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257030" h="376891">
                    <a:moveTo>
                      <a:pt x="37127" y="179880"/>
                    </a:moveTo>
                    <a:cubicBezTo>
                      <a:pt x="38079" y="176073"/>
                      <a:pt x="38079" y="172266"/>
                      <a:pt x="39982" y="169411"/>
                    </a:cubicBezTo>
                    <a:cubicBezTo>
                      <a:pt x="40934" y="166556"/>
                      <a:pt x="42838" y="162749"/>
                      <a:pt x="42838" y="159893"/>
                    </a:cubicBezTo>
                    <a:cubicBezTo>
                      <a:pt x="43790" y="154183"/>
                      <a:pt x="45694" y="148472"/>
                      <a:pt x="46646" y="142762"/>
                    </a:cubicBezTo>
                    <a:cubicBezTo>
                      <a:pt x="47598" y="137051"/>
                      <a:pt x="48550" y="131341"/>
                      <a:pt x="50454" y="125631"/>
                    </a:cubicBezTo>
                    <a:lnTo>
                      <a:pt x="56166" y="98982"/>
                    </a:lnTo>
                    <a:cubicBezTo>
                      <a:pt x="56166" y="97078"/>
                      <a:pt x="57118" y="95175"/>
                      <a:pt x="57118" y="93271"/>
                    </a:cubicBezTo>
                    <a:cubicBezTo>
                      <a:pt x="57118" y="91368"/>
                      <a:pt x="57118" y="89464"/>
                      <a:pt x="58070" y="87561"/>
                    </a:cubicBezTo>
                    <a:lnTo>
                      <a:pt x="70445" y="35215"/>
                    </a:lnTo>
                    <a:cubicBezTo>
                      <a:pt x="71397" y="30456"/>
                      <a:pt x="73301" y="25697"/>
                      <a:pt x="74253" y="19035"/>
                    </a:cubicBezTo>
                    <a:cubicBezTo>
                      <a:pt x="75205" y="12373"/>
                      <a:pt x="76157" y="8566"/>
                      <a:pt x="77109" y="6662"/>
                    </a:cubicBezTo>
                    <a:cubicBezTo>
                      <a:pt x="77109" y="5711"/>
                      <a:pt x="77109" y="4759"/>
                      <a:pt x="77109" y="2855"/>
                    </a:cubicBezTo>
                    <a:cubicBezTo>
                      <a:pt x="77109" y="1904"/>
                      <a:pt x="77109" y="952"/>
                      <a:pt x="78061" y="0"/>
                    </a:cubicBezTo>
                    <a:cubicBezTo>
                      <a:pt x="79965" y="0"/>
                      <a:pt x="81869" y="952"/>
                      <a:pt x="83773" y="952"/>
                    </a:cubicBezTo>
                    <a:cubicBezTo>
                      <a:pt x="85677" y="952"/>
                      <a:pt x="88533" y="1904"/>
                      <a:pt x="92341" y="1904"/>
                    </a:cubicBezTo>
                    <a:cubicBezTo>
                      <a:pt x="95197" y="1904"/>
                      <a:pt x="98052" y="2855"/>
                      <a:pt x="101860" y="2855"/>
                    </a:cubicBezTo>
                    <a:cubicBezTo>
                      <a:pt x="104716" y="2855"/>
                      <a:pt x="108524" y="3807"/>
                      <a:pt x="112332" y="4759"/>
                    </a:cubicBezTo>
                    <a:lnTo>
                      <a:pt x="138035" y="10469"/>
                    </a:lnTo>
                    <a:cubicBezTo>
                      <a:pt x="140891" y="11421"/>
                      <a:pt x="143747" y="11421"/>
                      <a:pt x="145651" y="12373"/>
                    </a:cubicBezTo>
                    <a:cubicBezTo>
                      <a:pt x="147555" y="13324"/>
                      <a:pt x="150411" y="14276"/>
                      <a:pt x="154218" y="16180"/>
                    </a:cubicBezTo>
                    <a:cubicBezTo>
                      <a:pt x="154218" y="16180"/>
                      <a:pt x="155170" y="17131"/>
                      <a:pt x="155170" y="17131"/>
                    </a:cubicBezTo>
                    <a:cubicBezTo>
                      <a:pt x="155170" y="17131"/>
                      <a:pt x="156122" y="18083"/>
                      <a:pt x="158026" y="18083"/>
                    </a:cubicBezTo>
                    <a:cubicBezTo>
                      <a:pt x="160882" y="18083"/>
                      <a:pt x="163738" y="18083"/>
                      <a:pt x="168498" y="19987"/>
                    </a:cubicBezTo>
                    <a:cubicBezTo>
                      <a:pt x="172306" y="20939"/>
                      <a:pt x="177066" y="22842"/>
                      <a:pt x="181825" y="23794"/>
                    </a:cubicBezTo>
                    <a:cubicBezTo>
                      <a:pt x="184681" y="24745"/>
                      <a:pt x="187537" y="26649"/>
                      <a:pt x="189441" y="27601"/>
                    </a:cubicBezTo>
                    <a:cubicBezTo>
                      <a:pt x="191345" y="29504"/>
                      <a:pt x="194201" y="30456"/>
                      <a:pt x="196105" y="30456"/>
                    </a:cubicBezTo>
                    <a:cubicBezTo>
                      <a:pt x="197057" y="30456"/>
                      <a:pt x="198961" y="31407"/>
                      <a:pt x="200865" y="33311"/>
                    </a:cubicBezTo>
                    <a:cubicBezTo>
                      <a:pt x="203721" y="35215"/>
                      <a:pt x="206577" y="37118"/>
                      <a:pt x="209433" y="39973"/>
                    </a:cubicBezTo>
                    <a:cubicBezTo>
                      <a:pt x="212288" y="42829"/>
                      <a:pt x="215144" y="44732"/>
                      <a:pt x="218000" y="46635"/>
                    </a:cubicBezTo>
                    <a:cubicBezTo>
                      <a:pt x="220856" y="48539"/>
                      <a:pt x="222760" y="49491"/>
                      <a:pt x="223712" y="50442"/>
                    </a:cubicBezTo>
                    <a:cubicBezTo>
                      <a:pt x="228472" y="53298"/>
                      <a:pt x="232280" y="57105"/>
                      <a:pt x="236088" y="60912"/>
                    </a:cubicBezTo>
                    <a:cubicBezTo>
                      <a:pt x="239895" y="64719"/>
                      <a:pt x="242751" y="68526"/>
                      <a:pt x="243703" y="72333"/>
                    </a:cubicBezTo>
                    <a:cubicBezTo>
                      <a:pt x="246559" y="75188"/>
                      <a:pt x="248463" y="78995"/>
                      <a:pt x="249415" y="82802"/>
                    </a:cubicBezTo>
                    <a:cubicBezTo>
                      <a:pt x="250367" y="86609"/>
                      <a:pt x="251319" y="90416"/>
                      <a:pt x="253223" y="94223"/>
                    </a:cubicBezTo>
                    <a:cubicBezTo>
                      <a:pt x="254175" y="96126"/>
                      <a:pt x="254175" y="98030"/>
                      <a:pt x="254175" y="99933"/>
                    </a:cubicBezTo>
                    <a:cubicBezTo>
                      <a:pt x="254175" y="101837"/>
                      <a:pt x="254175" y="104692"/>
                      <a:pt x="255127" y="106596"/>
                    </a:cubicBezTo>
                    <a:cubicBezTo>
                      <a:pt x="256079" y="109451"/>
                      <a:pt x="257031" y="114210"/>
                      <a:pt x="257031" y="118968"/>
                    </a:cubicBezTo>
                    <a:cubicBezTo>
                      <a:pt x="257031" y="124679"/>
                      <a:pt x="256079" y="129437"/>
                      <a:pt x="255127" y="135148"/>
                    </a:cubicBezTo>
                    <a:cubicBezTo>
                      <a:pt x="254175" y="140858"/>
                      <a:pt x="252271" y="146569"/>
                      <a:pt x="251319" y="152279"/>
                    </a:cubicBezTo>
                    <a:cubicBezTo>
                      <a:pt x="249415" y="157990"/>
                      <a:pt x="248463" y="162749"/>
                      <a:pt x="246559" y="167507"/>
                    </a:cubicBezTo>
                    <a:cubicBezTo>
                      <a:pt x="244655" y="171314"/>
                      <a:pt x="243703" y="174169"/>
                      <a:pt x="241799" y="177025"/>
                    </a:cubicBezTo>
                    <a:cubicBezTo>
                      <a:pt x="239895" y="179880"/>
                      <a:pt x="238943" y="183687"/>
                      <a:pt x="237040" y="187494"/>
                    </a:cubicBezTo>
                    <a:cubicBezTo>
                      <a:pt x="236088" y="189397"/>
                      <a:pt x="235136" y="191301"/>
                      <a:pt x="233232" y="193204"/>
                    </a:cubicBezTo>
                    <a:cubicBezTo>
                      <a:pt x="231328" y="195108"/>
                      <a:pt x="229424" y="197012"/>
                      <a:pt x="228472" y="198915"/>
                    </a:cubicBezTo>
                    <a:cubicBezTo>
                      <a:pt x="223712" y="205577"/>
                      <a:pt x="217048" y="211288"/>
                      <a:pt x="209433" y="216046"/>
                    </a:cubicBezTo>
                    <a:lnTo>
                      <a:pt x="202769" y="220805"/>
                    </a:lnTo>
                    <a:cubicBezTo>
                      <a:pt x="200865" y="220805"/>
                      <a:pt x="199913" y="221757"/>
                      <a:pt x="198009" y="222708"/>
                    </a:cubicBezTo>
                    <a:cubicBezTo>
                      <a:pt x="197057" y="223660"/>
                      <a:pt x="195153" y="224612"/>
                      <a:pt x="193249" y="225564"/>
                    </a:cubicBezTo>
                    <a:cubicBezTo>
                      <a:pt x="191345" y="227467"/>
                      <a:pt x="188489" y="228419"/>
                      <a:pt x="185633" y="228419"/>
                    </a:cubicBezTo>
                    <a:cubicBezTo>
                      <a:pt x="182777" y="229371"/>
                      <a:pt x="180874" y="230323"/>
                      <a:pt x="178018" y="231274"/>
                    </a:cubicBezTo>
                    <a:cubicBezTo>
                      <a:pt x="172306" y="230323"/>
                      <a:pt x="168498" y="230323"/>
                      <a:pt x="163738" y="231274"/>
                    </a:cubicBezTo>
                    <a:cubicBezTo>
                      <a:pt x="159930" y="232226"/>
                      <a:pt x="155170" y="231274"/>
                      <a:pt x="151363" y="229371"/>
                    </a:cubicBezTo>
                    <a:cubicBezTo>
                      <a:pt x="147555" y="228419"/>
                      <a:pt x="143747" y="228419"/>
                      <a:pt x="140891" y="228419"/>
                    </a:cubicBezTo>
                    <a:cubicBezTo>
                      <a:pt x="138035" y="228419"/>
                      <a:pt x="134227" y="228419"/>
                      <a:pt x="131371" y="227467"/>
                    </a:cubicBezTo>
                    <a:lnTo>
                      <a:pt x="127563" y="226515"/>
                    </a:lnTo>
                    <a:cubicBezTo>
                      <a:pt x="127563" y="228419"/>
                      <a:pt x="128515" y="232226"/>
                      <a:pt x="131371" y="237936"/>
                    </a:cubicBezTo>
                    <a:cubicBezTo>
                      <a:pt x="134227" y="243647"/>
                      <a:pt x="136131" y="248406"/>
                      <a:pt x="137083" y="252213"/>
                    </a:cubicBezTo>
                    <a:cubicBezTo>
                      <a:pt x="138987" y="256020"/>
                      <a:pt x="141843" y="258875"/>
                      <a:pt x="143747" y="262682"/>
                    </a:cubicBezTo>
                    <a:cubicBezTo>
                      <a:pt x="145651" y="266489"/>
                      <a:pt x="147555" y="269344"/>
                      <a:pt x="149459" y="273151"/>
                    </a:cubicBezTo>
                    <a:cubicBezTo>
                      <a:pt x="153266" y="278861"/>
                      <a:pt x="156122" y="283620"/>
                      <a:pt x="158026" y="286476"/>
                    </a:cubicBezTo>
                    <a:cubicBezTo>
                      <a:pt x="159930" y="290282"/>
                      <a:pt x="162786" y="294089"/>
                      <a:pt x="166594" y="299800"/>
                    </a:cubicBezTo>
                    <a:cubicBezTo>
                      <a:pt x="168498" y="302655"/>
                      <a:pt x="170402" y="306462"/>
                      <a:pt x="172306" y="313124"/>
                    </a:cubicBezTo>
                    <a:cubicBezTo>
                      <a:pt x="174210" y="319787"/>
                      <a:pt x="176114" y="323594"/>
                      <a:pt x="178018" y="326449"/>
                    </a:cubicBezTo>
                    <a:cubicBezTo>
                      <a:pt x="179922" y="330256"/>
                      <a:pt x="179922" y="333111"/>
                      <a:pt x="180874" y="334063"/>
                    </a:cubicBezTo>
                    <a:cubicBezTo>
                      <a:pt x="180874" y="335015"/>
                      <a:pt x="181825" y="336918"/>
                      <a:pt x="182777" y="338822"/>
                    </a:cubicBezTo>
                    <a:cubicBezTo>
                      <a:pt x="184681" y="343580"/>
                      <a:pt x="186585" y="348339"/>
                      <a:pt x="187537" y="351194"/>
                    </a:cubicBezTo>
                    <a:cubicBezTo>
                      <a:pt x="188489" y="355001"/>
                      <a:pt x="190393" y="358808"/>
                      <a:pt x="191345" y="361663"/>
                    </a:cubicBezTo>
                    <a:cubicBezTo>
                      <a:pt x="188489" y="364519"/>
                      <a:pt x="185633" y="367374"/>
                      <a:pt x="180874" y="370229"/>
                    </a:cubicBezTo>
                    <a:cubicBezTo>
                      <a:pt x="177066" y="373085"/>
                      <a:pt x="171354" y="374988"/>
                      <a:pt x="165642" y="376891"/>
                    </a:cubicBezTo>
                    <a:cubicBezTo>
                      <a:pt x="164690" y="375940"/>
                      <a:pt x="164690" y="374036"/>
                      <a:pt x="162786" y="373085"/>
                    </a:cubicBezTo>
                    <a:cubicBezTo>
                      <a:pt x="161834" y="372133"/>
                      <a:pt x="160882" y="370229"/>
                      <a:pt x="159930" y="368326"/>
                    </a:cubicBezTo>
                    <a:cubicBezTo>
                      <a:pt x="158978" y="367374"/>
                      <a:pt x="157074" y="364519"/>
                      <a:pt x="154218" y="359760"/>
                    </a:cubicBezTo>
                    <a:cubicBezTo>
                      <a:pt x="150411" y="355001"/>
                      <a:pt x="147555" y="350242"/>
                      <a:pt x="145651" y="346435"/>
                    </a:cubicBezTo>
                    <a:cubicBezTo>
                      <a:pt x="144699" y="343580"/>
                      <a:pt x="141843" y="338822"/>
                      <a:pt x="138987" y="334063"/>
                    </a:cubicBezTo>
                    <a:cubicBezTo>
                      <a:pt x="136131" y="328352"/>
                      <a:pt x="132323" y="323594"/>
                      <a:pt x="127563" y="317883"/>
                    </a:cubicBezTo>
                    <a:cubicBezTo>
                      <a:pt x="123756" y="312173"/>
                      <a:pt x="119948" y="306462"/>
                      <a:pt x="117092" y="300752"/>
                    </a:cubicBezTo>
                    <a:cubicBezTo>
                      <a:pt x="114236" y="295041"/>
                      <a:pt x="111380" y="290282"/>
                      <a:pt x="110428" y="287427"/>
                    </a:cubicBezTo>
                    <a:cubicBezTo>
                      <a:pt x="109476" y="286476"/>
                      <a:pt x="108524" y="283620"/>
                      <a:pt x="105668" y="280765"/>
                    </a:cubicBezTo>
                    <a:cubicBezTo>
                      <a:pt x="103764" y="277910"/>
                      <a:pt x="100908" y="275055"/>
                      <a:pt x="99004" y="271248"/>
                    </a:cubicBezTo>
                    <a:cubicBezTo>
                      <a:pt x="96148" y="268392"/>
                      <a:pt x="94245" y="264585"/>
                      <a:pt x="92341" y="261730"/>
                    </a:cubicBezTo>
                    <a:cubicBezTo>
                      <a:pt x="90437" y="258875"/>
                      <a:pt x="88533" y="256020"/>
                      <a:pt x="87581" y="255068"/>
                    </a:cubicBezTo>
                    <a:cubicBezTo>
                      <a:pt x="86629" y="256020"/>
                      <a:pt x="85677" y="256020"/>
                      <a:pt x="85677" y="256971"/>
                    </a:cubicBezTo>
                    <a:cubicBezTo>
                      <a:pt x="85677" y="257923"/>
                      <a:pt x="84725" y="257923"/>
                      <a:pt x="84725" y="258875"/>
                    </a:cubicBezTo>
                    <a:cubicBezTo>
                      <a:pt x="83773" y="259827"/>
                      <a:pt x="83773" y="259827"/>
                      <a:pt x="83773" y="260778"/>
                    </a:cubicBezTo>
                    <a:cubicBezTo>
                      <a:pt x="81869" y="268392"/>
                      <a:pt x="79965" y="275055"/>
                      <a:pt x="78061" y="281717"/>
                    </a:cubicBezTo>
                    <a:cubicBezTo>
                      <a:pt x="76157" y="288379"/>
                      <a:pt x="74253" y="295041"/>
                      <a:pt x="72349" y="300752"/>
                    </a:cubicBezTo>
                    <a:cubicBezTo>
                      <a:pt x="71397" y="304559"/>
                      <a:pt x="70445" y="307414"/>
                      <a:pt x="69493" y="311221"/>
                    </a:cubicBezTo>
                    <a:cubicBezTo>
                      <a:pt x="68541" y="315028"/>
                      <a:pt x="67589" y="318835"/>
                      <a:pt x="66638" y="323594"/>
                    </a:cubicBezTo>
                    <a:lnTo>
                      <a:pt x="61878" y="343580"/>
                    </a:lnTo>
                    <a:cubicBezTo>
                      <a:pt x="60926" y="343580"/>
                      <a:pt x="59974" y="343580"/>
                      <a:pt x="58070" y="342629"/>
                    </a:cubicBezTo>
                    <a:cubicBezTo>
                      <a:pt x="56166" y="342629"/>
                      <a:pt x="54262" y="342629"/>
                      <a:pt x="51406" y="341677"/>
                    </a:cubicBezTo>
                    <a:cubicBezTo>
                      <a:pt x="46646" y="341677"/>
                      <a:pt x="42838" y="340725"/>
                      <a:pt x="39030" y="339773"/>
                    </a:cubicBezTo>
                    <a:cubicBezTo>
                      <a:pt x="35223" y="338822"/>
                      <a:pt x="31415" y="337870"/>
                      <a:pt x="27607" y="336918"/>
                    </a:cubicBezTo>
                    <a:cubicBezTo>
                      <a:pt x="22847" y="335966"/>
                      <a:pt x="19039" y="335015"/>
                      <a:pt x="15231" y="334063"/>
                    </a:cubicBezTo>
                    <a:cubicBezTo>
                      <a:pt x="12375" y="333111"/>
                      <a:pt x="9520" y="332159"/>
                      <a:pt x="6664" y="329304"/>
                    </a:cubicBezTo>
                    <a:cubicBezTo>
                      <a:pt x="4760" y="329304"/>
                      <a:pt x="3808" y="328352"/>
                      <a:pt x="2856" y="328352"/>
                    </a:cubicBezTo>
                    <a:cubicBezTo>
                      <a:pt x="1904" y="328352"/>
                      <a:pt x="1904" y="327401"/>
                      <a:pt x="0" y="324545"/>
                    </a:cubicBezTo>
                    <a:lnTo>
                      <a:pt x="10471" y="279813"/>
                    </a:lnTo>
                    <a:lnTo>
                      <a:pt x="13327" y="273151"/>
                    </a:lnTo>
                    <a:lnTo>
                      <a:pt x="16183" y="255068"/>
                    </a:lnTo>
                    <a:lnTo>
                      <a:pt x="30463" y="197963"/>
                    </a:lnTo>
                    <a:cubicBezTo>
                      <a:pt x="32367" y="193204"/>
                      <a:pt x="33319" y="189397"/>
                      <a:pt x="33319" y="187494"/>
                    </a:cubicBezTo>
                    <a:cubicBezTo>
                      <a:pt x="35223" y="186542"/>
                      <a:pt x="36175" y="183687"/>
                      <a:pt x="37127" y="179880"/>
                    </a:cubicBezTo>
                    <a:close/>
                    <a:moveTo>
                      <a:pt x="151363" y="136100"/>
                    </a:moveTo>
                    <a:cubicBezTo>
                      <a:pt x="153266" y="131341"/>
                      <a:pt x="154218" y="127534"/>
                      <a:pt x="156122" y="122775"/>
                    </a:cubicBezTo>
                    <a:cubicBezTo>
                      <a:pt x="157074" y="118016"/>
                      <a:pt x="158026" y="114210"/>
                      <a:pt x="158026" y="110403"/>
                    </a:cubicBezTo>
                    <a:cubicBezTo>
                      <a:pt x="158978" y="108499"/>
                      <a:pt x="158026" y="106596"/>
                      <a:pt x="157074" y="105644"/>
                    </a:cubicBezTo>
                    <a:cubicBezTo>
                      <a:pt x="156122" y="103740"/>
                      <a:pt x="155170" y="101837"/>
                      <a:pt x="155170" y="100885"/>
                    </a:cubicBezTo>
                    <a:cubicBezTo>
                      <a:pt x="154218" y="99933"/>
                      <a:pt x="153266" y="98982"/>
                      <a:pt x="152315" y="98030"/>
                    </a:cubicBezTo>
                    <a:cubicBezTo>
                      <a:pt x="150411" y="95175"/>
                      <a:pt x="147555" y="92319"/>
                      <a:pt x="144699" y="90416"/>
                    </a:cubicBezTo>
                    <a:cubicBezTo>
                      <a:pt x="141843" y="88512"/>
                      <a:pt x="138987" y="86609"/>
                      <a:pt x="136131" y="85657"/>
                    </a:cubicBezTo>
                    <a:cubicBezTo>
                      <a:pt x="135179" y="85657"/>
                      <a:pt x="134227" y="85657"/>
                      <a:pt x="132323" y="87561"/>
                    </a:cubicBezTo>
                    <a:cubicBezTo>
                      <a:pt x="131371" y="88512"/>
                      <a:pt x="131371" y="88512"/>
                      <a:pt x="131371" y="89464"/>
                    </a:cubicBezTo>
                    <a:lnTo>
                      <a:pt x="118044" y="146569"/>
                    </a:lnTo>
                    <a:lnTo>
                      <a:pt x="127563" y="148472"/>
                    </a:lnTo>
                    <a:cubicBezTo>
                      <a:pt x="129467" y="146569"/>
                      <a:pt x="132323" y="146569"/>
                      <a:pt x="134227" y="146569"/>
                    </a:cubicBezTo>
                    <a:cubicBezTo>
                      <a:pt x="136131" y="146569"/>
                      <a:pt x="138035" y="146569"/>
                      <a:pt x="139939" y="144665"/>
                    </a:cubicBezTo>
                    <a:cubicBezTo>
                      <a:pt x="142795" y="143714"/>
                      <a:pt x="144699" y="142762"/>
                      <a:pt x="146603" y="141810"/>
                    </a:cubicBezTo>
                    <a:cubicBezTo>
                      <a:pt x="148507" y="140858"/>
                      <a:pt x="149459" y="138955"/>
                      <a:pt x="151363" y="136100"/>
                    </a:cubicBezTo>
                    <a:close/>
                  </a:path>
                </a:pathLst>
              </a:custGeom>
              <a:solidFill>
                <a:srgbClr val="010101"/>
              </a:solidFill>
              <a:ln w="9509" cap="flat">
                <a:noFill/>
                <a:prstDash val="solid"/>
                <a:miter/>
              </a:ln>
            </p:spPr>
            <p:txBody>
              <a:bodyPr rtlCol="0" anchor="ctr"/>
              <a:lstStyle/>
              <a:p>
                <a:endParaRPr lang="en-US"/>
              </a:p>
            </p:txBody>
          </p:sp>
          <p:sp>
            <p:nvSpPr>
              <p:cNvPr id="102" name="Freeform 167">
                <a:extLst>
                  <a:ext uri="{FF2B5EF4-FFF2-40B4-BE49-F238E27FC236}">
                    <a16:creationId xmlns:a16="http://schemas.microsoft.com/office/drawing/2014/main" id="{506EDB8A-E132-EBB6-AAF0-0A156C69CDDD}"/>
                  </a:ext>
                </a:extLst>
              </p:cNvPr>
              <p:cNvSpPr/>
              <p:nvPr/>
            </p:nvSpPr>
            <p:spPr>
              <a:xfrm>
                <a:off x="4736563" y="5027071"/>
                <a:ext cx="243703" cy="370229"/>
              </a:xfrm>
              <a:custGeom>
                <a:avLst/>
                <a:gdLst>
                  <a:gd name="connsiteX0" fmla="*/ 70445 w 243703"/>
                  <a:gd name="connsiteY0" fmla="*/ 370229 h 370229"/>
                  <a:gd name="connsiteX1" fmla="*/ 66638 w 243703"/>
                  <a:gd name="connsiteY1" fmla="*/ 369277 h 370229"/>
                  <a:gd name="connsiteX2" fmla="*/ 60926 w 243703"/>
                  <a:gd name="connsiteY2" fmla="*/ 368326 h 370229"/>
                  <a:gd name="connsiteX3" fmla="*/ 56166 w 243703"/>
                  <a:gd name="connsiteY3" fmla="*/ 367374 h 370229"/>
                  <a:gd name="connsiteX4" fmla="*/ 54262 w 243703"/>
                  <a:gd name="connsiteY4" fmla="*/ 367374 h 370229"/>
                  <a:gd name="connsiteX5" fmla="*/ 27607 w 243703"/>
                  <a:gd name="connsiteY5" fmla="*/ 358808 h 370229"/>
                  <a:gd name="connsiteX6" fmla="*/ 13327 w 243703"/>
                  <a:gd name="connsiteY6" fmla="*/ 353098 h 370229"/>
                  <a:gd name="connsiteX7" fmla="*/ 2856 w 243703"/>
                  <a:gd name="connsiteY7" fmla="*/ 350242 h 370229"/>
                  <a:gd name="connsiteX8" fmla="*/ 952 w 243703"/>
                  <a:gd name="connsiteY8" fmla="*/ 348339 h 370229"/>
                  <a:gd name="connsiteX9" fmla="*/ 0 w 243703"/>
                  <a:gd name="connsiteY9" fmla="*/ 346435 h 370229"/>
                  <a:gd name="connsiteX10" fmla="*/ 4760 w 243703"/>
                  <a:gd name="connsiteY10" fmla="*/ 331207 h 370229"/>
                  <a:gd name="connsiteX11" fmla="*/ 9520 w 243703"/>
                  <a:gd name="connsiteY11" fmla="*/ 315980 h 370229"/>
                  <a:gd name="connsiteX12" fmla="*/ 11424 w 243703"/>
                  <a:gd name="connsiteY12" fmla="*/ 308366 h 370229"/>
                  <a:gd name="connsiteX13" fmla="*/ 17135 w 243703"/>
                  <a:gd name="connsiteY13" fmla="*/ 291234 h 370229"/>
                  <a:gd name="connsiteX14" fmla="*/ 21895 w 243703"/>
                  <a:gd name="connsiteY14" fmla="*/ 274103 h 370229"/>
                  <a:gd name="connsiteX15" fmla="*/ 25703 w 243703"/>
                  <a:gd name="connsiteY15" fmla="*/ 261730 h 370229"/>
                  <a:gd name="connsiteX16" fmla="*/ 35223 w 243703"/>
                  <a:gd name="connsiteY16" fmla="*/ 236985 h 370229"/>
                  <a:gd name="connsiteX17" fmla="*/ 40934 w 243703"/>
                  <a:gd name="connsiteY17" fmla="*/ 212239 h 370229"/>
                  <a:gd name="connsiteX18" fmla="*/ 84725 w 243703"/>
                  <a:gd name="connsiteY18" fmla="*/ 71381 h 370229"/>
                  <a:gd name="connsiteX19" fmla="*/ 83773 w 243703"/>
                  <a:gd name="connsiteY19" fmla="*/ 64719 h 370229"/>
                  <a:gd name="connsiteX20" fmla="*/ 71397 w 243703"/>
                  <a:gd name="connsiteY20" fmla="*/ 59960 h 370229"/>
                  <a:gd name="connsiteX21" fmla="*/ 59022 w 243703"/>
                  <a:gd name="connsiteY21" fmla="*/ 57105 h 370229"/>
                  <a:gd name="connsiteX22" fmla="*/ 48550 w 243703"/>
                  <a:gd name="connsiteY22" fmla="*/ 52346 h 370229"/>
                  <a:gd name="connsiteX23" fmla="*/ 38079 w 243703"/>
                  <a:gd name="connsiteY23" fmla="*/ 47587 h 370229"/>
                  <a:gd name="connsiteX24" fmla="*/ 26655 w 243703"/>
                  <a:gd name="connsiteY24" fmla="*/ 43780 h 370229"/>
                  <a:gd name="connsiteX25" fmla="*/ 15232 w 243703"/>
                  <a:gd name="connsiteY25" fmla="*/ 39022 h 370229"/>
                  <a:gd name="connsiteX26" fmla="*/ 10472 w 243703"/>
                  <a:gd name="connsiteY26" fmla="*/ 37118 h 370229"/>
                  <a:gd name="connsiteX27" fmla="*/ 6664 w 243703"/>
                  <a:gd name="connsiteY27" fmla="*/ 34263 h 370229"/>
                  <a:gd name="connsiteX28" fmla="*/ 17135 w 243703"/>
                  <a:gd name="connsiteY28" fmla="*/ 0 h 370229"/>
                  <a:gd name="connsiteX29" fmla="*/ 23799 w 243703"/>
                  <a:gd name="connsiteY29" fmla="*/ 952 h 370229"/>
                  <a:gd name="connsiteX30" fmla="*/ 32367 w 243703"/>
                  <a:gd name="connsiteY30" fmla="*/ 3807 h 370229"/>
                  <a:gd name="connsiteX31" fmla="*/ 41886 w 243703"/>
                  <a:gd name="connsiteY31" fmla="*/ 6662 h 370229"/>
                  <a:gd name="connsiteX32" fmla="*/ 50454 w 243703"/>
                  <a:gd name="connsiteY32" fmla="*/ 8566 h 370229"/>
                  <a:gd name="connsiteX33" fmla="*/ 58070 w 243703"/>
                  <a:gd name="connsiteY33" fmla="*/ 11421 h 370229"/>
                  <a:gd name="connsiteX34" fmla="*/ 68542 w 243703"/>
                  <a:gd name="connsiteY34" fmla="*/ 16180 h 370229"/>
                  <a:gd name="connsiteX35" fmla="*/ 75205 w 243703"/>
                  <a:gd name="connsiteY35" fmla="*/ 17131 h 370229"/>
                  <a:gd name="connsiteX36" fmla="*/ 90437 w 243703"/>
                  <a:gd name="connsiteY36" fmla="*/ 21890 h 370229"/>
                  <a:gd name="connsiteX37" fmla="*/ 98052 w 243703"/>
                  <a:gd name="connsiteY37" fmla="*/ 23794 h 370229"/>
                  <a:gd name="connsiteX38" fmla="*/ 104716 w 243703"/>
                  <a:gd name="connsiteY38" fmla="*/ 25697 h 370229"/>
                  <a:gd name="connsiteX39" fmla="*/ 113284 w 243703"/>
                  <a:gd name="connsiteY39" fmla="*/ 28552 h 370229"/>
                  <a:gd name="connsiteX40" fmla="*/ 127563 w 243703"/>
                  <a:gd name="connsiteY40" fmla="*/ 34263 h 370229"/>
                  <a:gd name="connsiteX41" fmla="*/ 138987 w 243703"/>
                  <a:gd name="connsiteY41" fmla="*/ 37118 h 370229"/>
                  <a:gd name="connsiteX42" fmla="*/ 150411 w 243703"/>
                  <a:gd name="connsiteY42" fmla="*/ 40925 h 370229"/>
                  <a:gd name="connsiteX43" fmla="*/ 175162 w 243703"/>
                  <a:gd name="connsiteY43" fmla="*/ 49491 h 370229"/>
                  <a:gd name="connsiteX44" fmla="*/ 195153 w 243703"/>
                  <a:gd name="connsiteY44" fmla="*/ 54250 h 370229"/>
                  <a:gd name="connsiteX45" fmla="*/ 208481 w 243703"/>
                  <a:gd name="connsiteY45" fmla="*/ 59960 h 370229"/>
                  <a:gd name="connsiteX46" fmla="*/ 227520 w 243703"/>
                  <a:gd name="connsiteY46" fmla="*/ 67574 h 370229"/>
                  <a:gd name="connsiteX47" fmla="*/ 237040 w 243703"/>
                  <a:gd name="connsiteY47" fmla="*/ 70429 h 370229"/>
                  <a:gd name="connsiteX48" fmla="*/ 243703 w 243703"/>
                  <a:gd name="connsiteY48" fmla="*/ 72333 h 370229"/>
                  <a:gd name="connsiteX49" fmla="*/ 236088 w 243703"/>
                  <a:gd name="connsiteY49" fmla="*/ 98030 h 370229"/>
                  <a:gd name="connsiteX50" fmla="*/ 236088 w 243703"/>
                  <a:gd name="connsiteY50" fmla="*/ 100885 h 370229"/>
                  <a:gd name="connsiteX51" fmla="*/ 234184 w 243703"/>
                  <a:gd name="connsiteY51" fmla="*/ 105644 h 370229"/>
                  <a:gd name="connsiteX52" fmla="*/ 229424 w 243703"/>
                  <a:gd name="connsiteY52" fmla="*/ 106596 h 370229"/>
                  <a:gd name="connsiteX53" fmla="*/ 223712 w 243703"/>
                  <a:gd name="connsiteY53" fmla="*/ 104692 h 370229"/>
                  <a:gd name="connsiteX54" fmla="*/ 197057 w 243703"/>
                  <a:gd name="connsiteY54" fmla="*/ 98030 h 370229"/>
                  <a:gd name="connsiteX55" fmla="*/ 174210 w 243703"/>
                  <a:gd name="connsiteY55" fmla="*/ 90416 h 370229"/>
                  <a:gd name="connsiteX56" fmla="*/ 167546 w 243703"/>
                  <a:gd name="connsiteY56" fmla="*/ 88512 h 370229"/>
                  <a:gd name="connsiteX57" fmla="*/ 161834 w 243703"/>
                  <a:gd name="connsiteY57" fmla="*/ 87561 h 370229"/>
                  <a:gd name="connsiteX58" fmla="*/ 158026 w 243703"/>
                  <a:gd name="connsiteY58" fmla="*/ 99933 h 370229"/>
                  <a:gd name="connsiteX59" fmla="*/ 153267 w 243703"/>
                  <a:gd name="connsiteY59" fmla="*/ 113258 h 370229"/>
                  <a:gd name="connsiteX60" fmla="*/ 148507 w 243703"/>
                  <a:gd name="connsiteY60" fmla="*/ 126582 h 370229"/>
                  <a:gd name="connsiteX61" fmla="*/ 147555 w 243703"/>
                  <a:gd name="connsiteY61" fmla="*/ 129437 h 370229"/>
                  <a:gd name="connsiteX62" fmla="*/ 146603 w 243703"/>
                  <a:gd name="connsiteY62" fmla="*/ 132293 h 370229"/>
                  <a:gd name="connsiteX63" fmla="*/ 143747 w 243703"/>
                  <a:gd name="connsiteY63" fmla="*/ 138003 h 370229"/>
                  <a:gd name="connsiteX64" fmla="*/ 138035 w 243703"/>
                  <a:gd name="connsiteY64" fmla="*/ 147521 h 370229"/>
                  <a:gd name="connsiteX65" fmla="*/ 133275 w 243703"/>
                  <a:gd name="connsiteY65" fmla="*/ 163700 h 370229"/>
                  <a:gd name="connsiteX66" fmla="*/ 129467 w 243703"/>
                  <a:gd name="connsiteY66" fmla="*/ 176073 h 370229"/>
                  <a:gd name="connsiteX67" fmla="*/ 126611 w 243703"/>
                  <a:gd name="connsiteY67" fmla="*/ 186542 h 370229"/>
                  <a:gd name="connsiteX68" fmla="*/ 122804 w 243703"/>
                  <a:gd name="connsiteY68" fmla="*/ 198915 h 370229"/>
                  <a:gd name="connsiteX69" fmla="*/ 120900 w 243703"/>
                  <a:gd name="connsiteY69" fmla="*/ 204625 h 370229"/>
                  <a:gd name="connsiteX70" fmla="*/ 114236 w 243703"/>
                  <a:gd name="connsiteY70" fmla="*/ 222708 h 370229"/>
                  <a:gd name="connsiteX71" fmla="*/ 109476 w 243703"/>
                  <a:gd name="connsiteY71" fmla="*/ 241743 h 370229"/>
                  <a:gd name="connsiteX72" fmla="*/ 70445 w 243703"/>
                  <a:gd name="connsiteY72" fmla="*/ 370229 h 37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243703" h="370229">
                    <a:moveTo>
                      <a:pt x="70445" y="370229"/>
                    </a:moveTo>
                    <a:cubicBezTo>
                      <a:pt x="69493" y="370229"/>
                      <a:pt x="68542" y="370229"/>
                      <a:pt x="66638" y="369277"/>
                    </a:cubicBezTo>
                    <a:cubicBezTo>
                      <a:pt x="64734" y="369277"/>
                      <a:pt x="62830" y="368326"/>
                      <a:pt x="60926" y="368326"/>
                    </a:cubicBezTo>
                    <a:cubicBezTo>
                      <a:pt x="59022" y="368326"/>
                      <a:pt x="57118" y="367374"/>
                      <a:pt x="56166" y="367374"/>
                    </a:cubicBezTo>
                    <a:cubicBezTo>
                      <a:pt x="55214" y="367374"/>
                      <a:pt x="54262" y="367374"/>
                      <a:pt x="54262" y="367374"/>
                    </a:cubicBezTo>
                    <a:lnTo>
                      <a:pt x="27607" y="358808"/>
                    </a:lnTo>
                    <a:cubicBezTo>
                      <a:pt x="21895" y="355953"/>
                      <a:pt x="17135" y="354050"/>
                      <a:pt x="13327" y="353098"/>
                    </a:cubicBezTo>
                    <a:cubicBezTo>
                      <a:pt x="9520" y="352146"/>
                      <a:pt x="5712" y="351194"/>
                      <a:pt x="2856" y="350242"/>
                    </a:cubicBezTo>
                    <a:cubicBezTo>
                      <a:pt x="1904" y="350242"/>
                      <a:pt x="1904" y="349291"/>
                      <a:pt x="952" y="348339"/>
                    </a:cubicBezTo>
                    <a:cubicBezTo>
                      <a:pt x="0" y="347387"/>
                      <a:pt x="0" y="347387"/>
                      <a:pt x="0" y="346435"/>
                    </a:cubicBezTo>
                    <a:cubicBezTo>
                      <a:pt x="952" y="342629"/>
                      <a:pt x="1904" y="337870"/>
                      <a:pt x="4760" y="331207"/>
                    </a:cubicBezTo>
                    <a:cubicBezTo>
                      <a:pt x="6664" y="324545"/>
                      <a:pt x="8568" y="319787"/>
                      <a:pt x="9520" y="315980"/>
                    </a:cubicBezTo>
                    <a:lnTo>
                      <a:pt x="11424" y="308366"/>
                    </a:lnTo>
                    <a:cubicBezTo>
                      <a:pt x="14279" y="302655"/>
                      <a:pt x="16184" y="296945"/>
                      <a:pt x="17135" y="291234"/>
                    </a:cubicBezTo>
                    <a:cubicBezTo>
                      <a:pt x="18087" y="286476"/>
                      <a:pt x="19991" y="280765"/>
                      <a:pt x="21895" y="274103"/>
                    </a:cubicBezTo>
                    <a:lnTo>
                      <a:pt x="25703" y="261730"/>
                    </a:lnTo>
                    <a:cubicBezTo>
                      <a:pt x="30463" y="254116"/>
                      <a:pt x="33319" y="245550"/>
                      <a:pt x="35223" y="236985"/>
                    </a:cubicBezTo>
                    <a:cubicBezTo>
                      <a:pt x="37127" y="227467"/>
                      <a:pt x="39031" y="219853"/>
                      <a:pt x="40934" y="212239"/>
                    </a:cubicBezTo>
                    <a:lnTo>
                      <a:pt x="84725" y="71381"/>
                    </a:lnTo>
                    <a:cubicBezTo>
                      <a:pt x="85677" y="67574"/>
                      <a:pt x="85677" y="65670"/>
                      <a:pt x="83773" y="64719"/>
                    </a:cubicBezTo>
                    <a:cubicBezTo>
                      <a:pt x="79013" y="62815"/>
                      <a:pt x="74253" y="60912"/>
                      <a:pt x="71397" y="59960"/>
                    </a:cubicBezTo>
                    <a:cubicBezTo>
                      <a:pt x="68542" y="59008"/>
                      <a:pt x="64734" y="58057"/>
                      <a:pt x="59022" y="57105"/>
                    </a:cubicBezTo>
                    <a:cubicBezTo>
                      <a:pt x="57118" y="56153"/>
                      <a:pt x="53310" y="54250"/>
                      <a:pt x="48550" y="52346"/>
                    </a:cubicBezTo>
                    <a:cubicBezTo>
                      <a:pt x="43791" y="49491"/>
                      <a:pt x="39983" y="48539"/>
                      <a:pt x="38079" y="47587"/>
                    </a:cubicBezTo>
                    <a:cubicBezTo>
                      <a:pt x="36175" y="47587"/>
                      <a:pt x="32367" y="46635"/>
                      <a:pt x="26655" y="43780"/>
                    </a:cubicBezTo>
                    <a:cubicBezTo>
                      <a:pt x="20943" y="40925"/>
                      <a:pt x="17135" y="39973"/>
                      <a:pt x="15232" y="39022"/>
                    </a:cubicBezTo>
                    <a:cubicBezTo>
                      <a:pt x="13327" y="38070"/>
                      <a:pt x="11424" y="38070"/>
                      <a:pt x="10472" y="37118"/>
                    </a:cubicBezTo>
                    <a:cubicBezTo>
                      <a:pt x="8568" y="36166"/>
                      <a:pt x="7616" y="35215"/>
                      <a:pt x="6664" y="34263"/>
                    </a:cubicBezTo>
                    <a:lnTo>
                      <a:pt x="17135" y="0"/>
                    </a:lnTo>
                    <a:cubicBezTo>
                      <a:pt x="19039" y="0"/>
                      <a:pt x="20943" y="0"/>
                      <a:pt x="23799" y="952"/>
                    </a:cubicBezTo>
                    <a:cubicBezTo>
                      <a:pt x="26655" y="1904"/>
                      <a:pt x="29511" y="2855"/>
                      <a:pt x="32367" y="3807"/>
                    </a:cubicBezTo>
                    <a:cubicBezTo>
                      <a:pt x="36175" y="4759"/>
                      <a:pt x="39031" y="5711"/>
                      <a:pt x="41886" y="6662"/>
                    </a:cubicBezTo>
                    <a:cubicBezTo>
                      <a:pt x="44743" y="7614"/>
                      <a:pt x="47598" y="8566"/>
                      <a:pt x="50454" y="8566"/>
                    </a:cubicBezTo>
                    <a:cubicBezTo>
                      <a:pt x="51406" y="8566"/>
                      <a:pt x="53310" y="9517"/>
                      <a:pt x="58070" y="11421"/>
                    </a:cubicBezTo>
                    <a:cubicBezTo>
                      <a:pt x="62830" y="13324"/>
                      <a:pt x="65686" y="14276"/>
                      <a:pt x="68542" y="16180"/>
                    </a:cubicBezTo>
                    <a:cubicBezTo>
                      <a:pt x="71397" y="16180"/>
                      <a:pt x="73302" y="16180"/>
                      <a:pt x="75205" y="17131"/>
                    </a:cubicBezTo>
                    <a:cubicBezTo>
                      <a:pt x="80917" y="18083"/>
                      <a:pt x="85677" y="19987"/>
                      <a:pt x="90437" y="21890"/>
                    </a:cubicBezTo>
                    <a:cubicBezTo>
                      <a:pt x="93293" y="22842"/>
                      <a:pt x="96149" y="23794"/>
                      <a:pt x="98052" y="23794"/>
                    </a:cubicBezTo>
                    <a:cubicBezTo>
                      <a:pt x="99956" y="23794"/>
                      <a:pt x="101861" y="24745"/>
                      <a:pt x="104716" y="25697"/>
                    </a:cubicBezTo>
                    <a:lnTo>
                      <a:pt x="113284" y="28552"/>
                    </a:lnTo>
                    <a:lnTo>
                      <a:pt x="127563" y="34263"/>
                    </a:lnTo>
                    <a:cubicBezTo>
                      <a:pt x="131371" y="35215"/>
                      <a:pt x="135179" y="36166"/>
                      <a:pt x="138987" y="37118"/>
                    </a:cubicBezTo>
                    <a:cubicBezTo>
                      <a:pt x="142795" y="38070"/>
                      <a:pt x="146603" y="39022"/>
                      <a:pt x="150411" y="40925"/>
                    </a:cubicBezTo>
                    <a:cubicBezTo>
                      <a:pt x="158979" y="44732"/>
                      <a:pt x="166594" y="46635"/>
                      <a:pt x="175162" y="49491"/>
                    </a:cubicBezTo>
                    <a:cubicBezTo>
                      <a:pt x="182778" y="51394"/>
                      <a:pt x="189441" y="53298"/>
                      <a:pt x="195153" y="54250"/>
                    </a:cubicBezTo>
                    <a:cubicBezTo>
                      <a:pt x="198009" y="55201"/>
                      <a:pt x="201817" y="57105"/>
                      <a:pt x="208481" y="59960"/>
                    </a:cubicBezTo>
                    <a:cubicBezTo>
                      <a:pt x="215144" y="62815"/>
                      <a:pt x="220856" y="65670"/>
                      <a:pt x="227520" y="67574"/>
                    </a:cubicBezTo>
                    <a:cubicBezTo>
                      <a:pt x="231328" y="69477"/>
                      <a:pt x="235136" y="70429"/>
                      <a:pt x="237040" y="70429"/>
                    </a:cubicBezTo>
                    <a:cubicBezTo>
                      <a:pt x="238944" y="70429"/>
                      <a:pt x="241799" y="71381"/>
                      <a:pt x="243703" y="72333"/>
                    </a:cubicBezTo>
                    <a:lnTo>
                      <a:pt x="236088" y="98030"/>
                    </a:lnTo>
                    <a:cubicBezTo>
                      <a:pt x="236088" y="99933"/>
                      <a:pt x="235136" y="100885"/>
                      <a:pt x="236088" y="100885"/>
                    </a:cubicBezTo>
                    <a:cubicBezTo>
                      <a:pt x="236088" y="101837"/>
                      <a:pt x="236088" y="102788"/>
                      <a:pt x="234184" y="105644"/>
                    </a:cubicBezTo>
                    <a:cubicBezTo>
                      <a:pt x="233232" y="106596"/>
                      <a:pt x="231328" y="107547"/>
                      <a:pt x="229424" y="106596"/>
                    </a:cubicBezTo>
                    <a:cubicBezTo>
                      <a:pt x="226568" y="105644"/>
                      <a:pt x="224664" y="105644"/>
                      <a:pt x="223712" y="104692"/>
                    </a:cubicBezTo>
                    <a:cubicBezTo>
                      <a:pt x="213240" y="102788"/>
                      <a:pt x="204673" y="100885"/>
                      <a:pt x="197057" y="98030"/>
                    </a:cubicBezTo>
                    <a:cubicBezTo>
                      <a:pt x="189441" y="95175"/>
                      <a:pt x="181826" y="92319"/>
                      <a:pt x="174210" y="90416"/>
                    </a:cubicBezTo>
                    <a:cubicBezTo>
                      <a:pt x="171354" y="89464"/>
                      <a:pt x="168498" y="88512"/>
                      <a:pt x="167546" y="88512"/>
                    </a:cubicBezTo>
                    <a:cubicBezTo>
                      <a:pt x="166594" y="88512"/>
                      <a:pt x="163738" y="87561"/>
                      <a:pt x="161834" y="87561"/>
                    </a:cubicBezTo>
                    <a:lnTo>
                      <a:pt x="158026" y="99933"/>
                    </a:lnTo>
                    <a:cubicBezTo>
                      <a:pt x="157074" y="102788"/>
                      <a:pt x="156122" y="107547"/>
                      <a:pt x="153267" y="113258"/>
                    </a:cubicBezTo>
                    <a:cubicBezTo>
                      <a:pt x="151363" y="118968"/>
                      <a:pt x="149459" y="123727"/>
                      <a:pt x="148507" y="126582"/>
                    </a:cubicBezTo>
                    <a:cubicBezTo>
                      <a:pt x="148507" y="128486"/>
                      <a:pt x="147555" y="129437"/>
                      <a:pt x="147555" y="129437"/>
                    </a:cubicBezTo>
                    <a:cubicBezTo>
                      <a:pt x="147555" y="130389"/>
                      <a:pt x="146603" y="131341"/>
                      <a:pt x="146603" y="132293"/>
                    </a:cubicBezTo>
                    <a:cubicBezTo>
                      <a:pt x="146603" y="133244"/>
                      <a:pt x="144699" y="135148"/>
                      <a:pt x="143747" y="138003"/>
                    </a:cubicBezTo>
                    <a:cubicBezTo>
                      <a:pt x="142795" y="139907"/>
                      <a:pt x="140891" y="143714"/>
                      <a:pt x="138035" y="147521"/>
                    </a:cubicBezTo>
                    <a:cubicBezTo>
                      <a:pt x="136131" y="154183"/>
                      <a:pt x="134227" y="158942"/>
                      <a:pt x="133275" y="163700"/>
                    </a:cubicBezTo>
                    <a:cubicBezTo>
                      <a:pt x="132323" y="168459"/>
                      <a:pt x="130420" y="172266"/>
                      <a:pt x="129467" y="176073"/>
                    </a:cubicBezTo>
                    <a:cubicBezTo>
                      <a:pt x="128515" y="179880"/>
                      <a:pt x="127563" y="183687"/>
                      <a:pt x="126611" y="186542"/>
                    </a:cubicBezTo>
                    <a:cubicBezTo>
                      <a:pt x="125660" y="190349"/>
                      <a:pt x="124708" y="194156"/>
                      <a:pt x="122804" y="198915"/>
                    </a:cubicBezTo>
                    <a:lnTo>
                      <a:pt x="120900" y="204625"/>
                    </a:lnTo>
                    <a:cubicBezTo>
                      <a:pt x="117092" y="210336"/>
                      <a:pt x="115188" y="216998"/>
                      <a:pt x="114236" y="222708"/>
                    </a:cubicBezTo>
                    <a:cubicBezTo>
                      <a:pt x="113284" y="229371"/>
                      <a:pt x="111380" y="236033"/>
                      <a:pt x="109476" y="241743"/>
                    </a:cubicBezTo>
                    <a:lnTo>
                      <a:pt x="70445" y="370229"/>
                    </a:lnTo>
                    <a:close/>
                  </a:path>
                </a:pathLst>
              </a:custGeom>
              <a:solidFill>
                <a:srgbClr val="010101"/>
              </a:solidFill>
              <a:ln w="9509" cap="flat">
                <a:noFill/>
                <a:prstDash val="solid"/>
                <a:miter/>
              </a:ln>
            </p:spPr>
            <p:txBody>
              <a:bodyPr rtlCol="0" anchor="ctr"/>
              <a:lstStyle/>
              <a:p>
                <a:endParaRPr lang="en-US"/>
              </a:p>
            </p:txBody>
          </p:sp>
          <p:sp>
            <p:nvSpPr>
              <p:cNvPr id="103" name="Freeform 168">
                <a:extLst>
                  <a:ext uri="{FF2B5EF4-FFF2-40B4-BE49-F238E27FC236}">
                    <a16:creationId xmlns:a16="http://schemas.microsoft.com/office/drawing/2014/main" id="{435A16E1-F20A-0C7C-13E6-9FED460AAD73}"/>
                  </a:ext>
                </a:extLst>
              </p:cNvPr>
              <p:cNvSpPr/>
              <p:nvPr/>
            </p:nvSpPr>
            <p:spPr>
              <a:xfrm>
                <a:off x="4918388" y="5116535"/>
                <a:ext cx="321764" cy="400106"/>
              </a:xfrm>
              <a:custGeom>
                <a:avLst/>
                <a:gdLst>
                  <a:gd name="connsiteX0" fmla="*/ 321765 w 321764"/>
                  <a:gd name="connsiteY0" fmla="*/ 88513 h 400106"/>
                  <a:gd name="connsiteX1" fmla="*/ 315101 w 321764"/>
                  <a:gd name="connsiteY1" fmla="*/ 102789 h 400106"/>
                  <a:gd name="connsiteX2" fmla="*/ 310341 w 321764"/>
                  <a:gd name="connsiteY2" fmla="*/ 118968 h 400106"/>
                  <a:gd name="connsiteX3" fmla="*/ 301773 w 321764"/>
                  <a:gd name="connsiteY3" fmla="*/ 117065 h 400106"/>
                  <a:gd name="connsiteX4" fmla="*/ 290350 w 321764"/>
                  <a:gd name="connsiteY4" fmla="*/ 115161 h 400106"/>
                  <a:gd name="connsiteX5" fmla="*/ 285590 w 321764"/>
                  <a:gd name="connsiteY5" fmla="*/ 113258 h 400106"/>
                  <a:gd name="connsiteX6" fmla="*/ 280830 w 321764"/>
                  <a:gd name="connsiteY6" fmla="*/ 111354 h 400106"/>
                  <a:gd name="connsiteX7" fmla="*/ 269406 w 321764"/>
                  <a:gd name="connsiteY7" fmla="*/ 109451 h 400106"/>
                  <a:gd name="connsiteX8" fmla="*/ 238944 w 321764"/>
                  <a:gd name="connsiteY8" fmla="*/ 97078 h 400106"/>
                  <a:gd name="connsiteX9" fmla="*/ 218952 w 321764"/>
                  <a:gd name="connsiteY9" fmla="*/ 89464 h 400106"/>
                  <a:gd name="connsiteX10" fmla="*/ 198961 w 321764"/>
                  <a:gd name="connsiteY10" fmla="*/ 80898 h 400106"/>
                  <a:gd name="connsiteX11" fmla="*/ 192297 w 321764"/>
                  <a:gd name="connsiteY11" fmla="*/ 78995 h 400106"/>
                  <a:gd name="connsiteX12" fmla="*/ 186585 w 321764"/>
                  <a:gd name="connsiteY12" fmla="*/ 77091 h 400106"/>
                  <a:gd name="connsiteX13" fmla="*/ 184681 w 321764"/>
                  <a:gd name="connsiteY13" fmla="*/ 80898 h 400106"/>
                  <a:gd name="connsiteX14" fmla="*/ 182777 w 321764"/>
                  <a:gd name="connsiteY14" fmla="*/ 84705 h 400106"/>
                  <a:gd name="connsiteX15" fmla="*/ 180874 w 321764"/>
                  <a:gd name="connsiteY15" fmla="*/ 93271 h 400106"/>
                  <a:gd name="connsiteX16" fmla="*/ 176114 w 321764"/>
                  <a:gd name="connsiteY16" fmla="*/ 107547 h 400106"/>
                  <a:gd name="connsiteX17" fmla="*/ 171354 w 321764"/>
                  <a:gd name="connsiteY17" fmla="*/ 121824 h 400106"/>
                  <a:gd name="connsiteX18" fmla="*/ 168498 w 321764"/>
                  <a:gd name="connsiteY18" fmla="*/ 130389 h 400106"/>
                  <a:gd name="connsiteX19" fmla="*/ 158978 w 321764"/>
                  <a:gd name="connsiteY19" fmla="*/ 154183 h 400106"/>
                  <a:gd name="connsiteX20" fmla="*/ 156122 w 321764"/>
                  <a:gd name="connsiteY20" fmla="*/ 160845 h 400106"/>
                  <a:gd name="connsiteX21" fmla="*/ 154218 w 321764"/>
                  <a:gd name="connsiteY21" fmla="*/ 168459 h 400106"/>
                  <a:gd name="connsiteX22" fmla="*/ 185633 w 321764"/>
                  <a:gd name="connsiteY22" fmla="*/ 180832 h 400106"/>
                  <a:gd name="connsiteX23" fmla="*/ 201817 w 321764"/>
                  <a:gd name="connsiteY23" fmla="*/ 187494 h 400106"/>
                  <a:gd name="connsiteX24" fmla="*/ 218000 w 321764"/>
                  <a:gd name="connsiteY24" fmla="*/ 195108 h 400106"/>
                  <a:gd name="connsiteX25" fmla="*/ 229424 w 321764"/>
                  <a:gd name="connsiteY25" fmla="*/ 199867 h 400106"/>
                  <a:gd name="connsiteX26" fmla="*/ 239895 w 321764"/>
                  <a:gd name="connsiteY26" fmla="*/ 203674 h 400106"/>
                  <a:gd name="connsiteX27" fmla="*/ 237040 w 321764"/>
                  <a:gd name="connsiteY27" fmla="*/ 214143 h 400106"/>
                  <a:gd name="connsiteX28" fmla="*/ 234184 w 321764"/>
                  <a:gd name="connsiteY28" fmla="*/ 223660 h 400106"/>
                  <a:gd name="connsiteX29" fmla="*/ 230376 w 321764"/>
                  <a:gd name="connsiteY29" fmla="*/ 232226 h 400106"/>
                  <a:gd name="connsiteX30" fmla="*/ 221808 w 321764"/>
                  <a:gd name="connsiteY30" fmla="*/ 229371 h 400106"/>
                  <a:gd name="connsiteX31" fmla="*/ 210385 w 321764"/>
                  <a:gd name="connsiteY31" fmla="*/ 226516 h 400106"/>
                  <a:gd name="connsiteX32" fmla="*/ 187537 w 321764"/>
                  <a:gd name="connsiteY32" fmla="*/ 217950 h 400106"/>
                  <a:gd name="connsiteX33" fmla="*/ 166594 w 321764"/>
                  <a:gd name="connsiteY33" fmla="*/ 211288 h 400106"/>
                  <a:gd name="connsiteX34" fmla="*/ 145651 w 321764"/>
                  <a:gd name="connsiteY34" fmla="*/ 203674 h 400106"/>
                  <a:gd name="connsiteX35" fmla="*/ 139939 w 321764"/>
                  <a:gd name="connsiteY35" fmla="*/ 201770 h 400106"/>
                  <a:gd name="connsiteX36" fmla="*/ 135179 w 321764"/>
                  <a:gd name="connsiteY36" fmla="*/ 199867 h 400106"/>
                  <a:gd name="connsiteX37" fmla="*/ 127563 w 321764"/>
                  <a:gd name="connsiteY37" fmla="*/ 219853 h 400106"/>
                  <a:gd name="connsiteX38" fmla="*/ 121852 w 321764"/>
                  <a:gd name="connsiteY38" fmla="*/ 236033 h 400106"/>
                  <a:gd name="connsiteX39" fmla="*/ 118044 w 321764"/>
                  <a:gd name="connsiteY39" fmla="*/ 250309 h 400106"/>
                  <a:gd name="connsiteX40" fmla="*/ 111380 w 321764"/>
                  <a:gd name="connsiteY40" fmla="*/ 268392 h 400106"/>
                  <a:gd name="connsiteX41" fmla="*/ 105668 w 321764"/>
                  <a:gd name="connsiteY41" fmla="*/ 283620 h 400106"/>
                  <a:gd name="connsiteX42" fmla="*/ 101860 w 321764"/>
                  <a:gd name="connsiteY42" fmla="*/ 293138 h 400106"/>
                  <a:gd name="connsiteX43" fmla="*/ 108524 w 321764"/>
                  <a:gd name="connsiteY43" fmla="*/ 295993 h 400106"/>
                  <a:gd name="connsiteX44" fmla="*/ 121852 w 321764"/>
                  <a:gd name="connsiteY44" fmla="*/ 303607 h 400106"/>
                  <a:gd name="connsiteX45" fmla="*/ 135179 w 321764"/>
                  <a:gd name="connsiteY45" fmla="*/ 310269 h 400106"/>
                  <a:gd name="connsiteX46" fmla="*/ 144699 w 321764"/>
                  <a:gd name="connsiteY46" fmla="*/ 316932 h 400106"/>
                  <a:gd name="connsiteX47" fmla="*/ 156122 w 321764"/>
                  <a:gd name="connsiteY47" fmla="*/ 322642 h 400106"/>
                  <a:gd name="connsiteX48" fmla="*/ 167546 w 321764"/>
                  <a:gd name="connsiteY48" fmla="*/ 327401 h 400106"/>
                  <a:gd name="connsiteX49" fmla="*/ 193249 w 321764"/>
                  <a:gd name="connsiteY49" fmla="*/ 339773 h 400106"/>
                  <a:gd name="connsiteX50" fmla="*/ 218952 w 321764"/>
                  <a:gd name="connsiteY50" fmla="*/ 352146 h 400106"/>
                  <a:gd name="connsiteX51" fmla="*/ 237992 w 321764"/>
                  <a:gd name="connsiteY51" fmla="*/ 359760 h 400106"/>
                  <a:gd name="connsiteX52" fmla="*/ 242751 w 321764"/>
                  <a:gd name="connsiteY52" fmla="*/ 360712 h 400106"/>
                  <a:gd name="connsiteX53" fmla="*/ 246559 w 321764"/>
                  <a:gd name="connsiteY53" fmla="*/ 361663 h 400106"/>
                  <a:gd name="connsiteX54" fmla="*/ 241799 w 321764"/>
                  <a:gd name="connsiteY54" fmla="*/ 381650 h 400106"/>
                  <a:gd name="connsiteX55" fmla="*/ 235136 w 321764"/>
                  <a:gd name="connsiteY55" fmla="*/ 399733 h 400106"/>
                  <a:gd name="connsiteX56" fmla="*/ 223712 w 321764"/>
                  <a:gd name="connsiteY56" fmla="*/ 397830 h 400106"/>
                  <a:gd name="connsiteX57" fmla="*/ 211336 w 321764"/>
                  <a:gd name="connsiteY57" fmla="*/ 393071 h 400106"/>
                  <a:gd name="connsiteX58" fmla="*/ 203721 w 321764"/>
                  <a:gd name="connsiteY58" fmla="*/ 389264 h 400106"/>
                  <a:gd name="connsiteX59" fmla="*/ 195153 w 321764"/>
                  <a:gd name="connsiteY59" fmla="*/ 385457 h 400106"/>
                  <a:gd name="connsiteX60" fmla="*/ 169450 w 321764"/>
                  <a:gd name="connsiteY60" fmla="*/ 374988 h 400106"/>
                  <a:gd name="connsiteX61" fmla="*/ 143747 w 321764"/>
                  <a:gd name="connsiteY61" fmla="*/ 365470 h 400106"/>
                  <a:gd name="connsiteX62" fmla="*/ 136131 w 321764"/>
                  <a:gd name="connsiteY62" fmla="*/ 362615 h 400106"/>
                  <a:gd name="connsiteX63" fmla="*/ 119948 w 321764"/>
                  <a:gd name="connsiteY63" fmla="*/ 354050 h 400106"/>
                  <a:gd name="connsiteX64" fmla="*/ 104716 w 321764"/>
                  <a:gd name="connsiteY64" fmla="*/ 347387 h 400106"/>
                  <a:gd name="connsiteX65" fmla="*/ 85677 w 321764"/>
                  <a:gd name="connsiteY65" fmla="*/ 339773 h 400106"/>
                  <a:gd name="connsiteX66" fmla="*/ 41886 w 321764"/>
                  <a:gd name="connsiteY66" fmla="*/ 324545 h 400106"/>
                  <a:gd name="connsiteX67" fmla="*/ 34271 w 321764"/>
                  <a:gd name="connsiteY67" fmla="*/ 321690 h 400106"/>
                  <a:gd name="connsiteX68" fmla="*/ 20943 w 321764"/>
                  <a:gd name="connsiteY68" fmla="*/ 316932 h 400106"/>
                  <a:gd name="connsiteX69" fmla="*/ 7616 w 321764"/>
                  <a:gd name="connsiteY69" fmla="*/ 312173 h 400106"/>
                  <a:gd name="connsiteX70" fmla="*/ 0 w 321764"/>
                  <a:gd name="connsiteY70" fmla="*/ 309317 h 400106"/>
                  <a:gd name="connsiteX71" fmla="*/ 7616 w 321764"/>
                  <a:gd name="connsiteY71" fmla="*/ 286476 h 400106"/>
                  <a:gd name="connsiteX72" fmla="*/ 14279 w 321764"/>
                  <a:gd name="connsiteY72" fmla="*/ 265537 h 400106"/>
                  <a:gd name="connsiteX73" fmla="*/ 19039 w 321764"/>
                  <a:gd name="connsiteY73" fmla="*/ 253164 h 400106"/>
                  <a:gd name="connsiteX74" fmla="*/ 23799 w 321764"/>
                  <a:gd name="connsiteY74" fmla="*/ 241743 h 400106"/>
                  <a:gd name="connsiteX75" fmla="*/ 38079 w 321764"/>
                  <a:gd name="connsiteY75" fmla="*/ 208432 h 400106"/>
                  <a:gd name="connsiteX76" fmla="*/ 51406 w 321764"/>
                  <a:gd name="connsiteY76" fmla="*/ 174170 h 400106"/>
                  <a:gd name="connsiteX77" fmla="*/ 56166 w 321764"/>
                  <a:gd name="connsiteY77" fmla="*/ 160845 h 400106"/>
                  <a:gd name="connsiteX78" fmla="*/ 63782 w 321764"/>
                  <a:gd name="connsiteY78" fmla="*/ 142762 h 400106"/>
                  <a:gd name="connsiteX79" fmla="*/ 69493 w 321764"/>
                  <a:gd name="connsiteY79" fmla="*/ 125631 h 400106"/>
                  <a:gd name="connsiteX80" fmla="*/ 76157 w 321764"/>
                  <a:gd name="connsiteY80" fmla="*/ 112306 h 400106"/>
                  <a:gd name="connsiteX81" fmla="*/ 83773 w 321764"/>
                  <a:gd name="connsiteY81" fmla="*/ 95175 h 400106"/>
                  <a:gd name="connsiteX82" fmla="*/ 91389 w 321764"/>
                  <a:gd name="connsiteY82" fmla="*/ 73285 h 400106"/>
                  <a:gd name="connsiteX83" fmla="*/ 99004 w 321764"/>
                  <a:gd name="connsiteY83" fmla="*/ 50443 h 400106"/>
                  <a:gd name="connsiteX84" fmla="*/ 108524 w 321764"/>
                  <a:gd name="connsiteY84" fmla="*/ 28552 h 400106"/>
                  <a:gd name="connsiteX85" fmla="*/ 118044 w 321764"/>
                  <a:gd name="connsiteY85" fmla="*/ 7614 h 400106"/>
                  <a:gd name="connsiteX86" fmla="*/ 119948 w 321764"/>
                  <a:gd name="connsiteY86" fmla="*/ 2855 h 400106"/>
                  <a:gd name="connsiteX87" fmla="*/ 124708 w 321764"/>
                  <a:gd name="connsiteY87" fmla="*/ 0 h 400106"/>
                  <a:gd name="connsiteX88" fmla="*/ 151363 w 321764"/>
                  <a:gd name="connsiteY88" fmla="*/ 12373 h 400106"/>
                  <a:gd name="connsiteX89" fmla="*/ 170402 w 321764"/>
                  <a:gd name="connsiteY89" fmla="*/ 19987 h 400106"/>
                  <a:gd name="connsiteX90" fmla="*/ 189441 w 321764"/>
                  <a:gd name="connsiteY90" fmla="*/ 27601 h 400106"/>
                  <a:gd name="connsiteX91" fmla="*/ 193249 w 321764"/>
                  <a:gd name="connsiteY91" fmla="*/ 28552 h 400106"/>
                  <a:gd name="connsiteX92" fmla="*/ 197057 w 321764"/>
                  <a:gd name="connsiteY92" fmla="*/ 29504 h 400106"/>
                  <a:gd name="connsiteX93" fmla="*/ 203721 w 321764"/>
                  <a:gd name="connsiteY93" fmla="*/ 32359 h 400106"/>
                  <a:gd name="connsiteX94" fmla="*/ 215144 w 321764"/>
                  <a:gd name="connsiteY94" fmla="*/ 37118 h 400106"/>
                  <a:gd name="connsiteX95" fmla="*/ 225616 w 321764"/>
                  <a:gd name="connsiteY95" fmla="*/ 40925 h 400106"/>
                  <a:gd name="connsiteX96" fmla="*/ 231328 w 321764"/>
                  <a:gd name="connsiteY96" fmla="*/ 43780 h 400106"/>
                  <a:gd name="connsiteX97" fmla="*/ 237040 w 321764"/>
                  <a:gd name="connsiteY97" fmla="*/ 47587 h 400106"/>
                  <a:gd name="connsiteX98" fmla="*/ 244655 w 321764"/>
                  <a:gd name="connsiteY98" fmla="*/ 51394 h 400106"/>
                  <a:gd name="connsiteX99" fmla="*/ 249415 w 321764"/>
                  <a:gd name="connsiteY99" fmla="*/ 53298 h 400106"/>
                  <a:gd name="connsiteX100" fmla="*/ 256079 w 321764"/>
                  <a:gd name="connsiteY100" fmla="*/ 56153 h 400106"/>
                  <a:gd name="connsiteX101" fmla="*/ 262743 w 321764"/>
                  <a:gd name="connsiteY101" fmla="*/ 59008 h 400106"/>
                  <a:gd name="connsiteX102" fmla="*/ 267503 w 321764"/>
                  <a:gd name="connsiteY102" fmla="*/ 60912 h 400106"/>
                  <a:gd name="connsiteX103" fmla="*/ 277974 w 321764"/>
                  <a:gd name="connsiteY103" fmla="*/ 65670 h 400106"/>
                  <a:gd name="connsiteX104" fmla="*/ 288446 w 321764"/>
                  <a:gd name="connsiteY104" fmla="*/ 70429 h 400106"/>
                  <a:gd name="connsiteX105" fmla="*/ 294158 w 321764"/>
                  <a:gd name="connsiteY105" fmla="*/ 73285 h 400106"/>
                  <a:gd name="connsiteX106" fmla="*/ 305581 w 321764"/>
                  <a:gd name="connsiteY106" fmla="*/ 78995 h 400106"/>
                  <a:gd name="connsiteX107" fmla="*/ 317005 w 321764"/>
                  <a:gd name="connsiteY107" fmla="*/ 84705 h 400106"/>
                  <a:gd name="connsiteX108" fmla="*/ 321765 w 321764"/>
                  <a:gd name="connsiteY108" fmla="*/ 88513 h 400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321764" h="400106">
                    <a:moveTo>
                      <a:pt x="321765" y="88513"/>
                    </a:moveTo>
                    <a:cubicBezTo>
                      <a:pt x="318909" y="92319"/>
                      <a:pt x="316053" y="97078"/>
                      <a:pt x="315101" y="102789"/>
                    </a:cubicBezTo>
                    <a:cubicBezTo>
                      <a:pt x="314149" y="108499"/>
                      <a:pt x="312245" y="114210"/>
                      <a:pt x="310341" y="118968"/>
                    </a:cubicBezTo>
                    <a:cubicBezTo>
                      <a:pt x="308437" y="118016"/>
                      <a:pt x="306533" y="118016"/>
                      <a:pt x="301773" y="117065"/>
                    </a:cubicBezTo>
                    <a:cubicBezTo>
                      <a:pt x="297013" y="116113"/>
                      <a:pt x="294158" y="116113"/>
                      <a:pt x="290350" y="115161"/>
                    </a:cubicBezTo>
                    <a:cubicBezTo>
                      <a:pt x="288446" y="114210"/>
                      <a:pt x="287494" y="114210"/>
                      <a:pt x="285590" y="113258"/>
                    </a:cubicBezTo>
                    <a:cubicBezTo>
                      <a:pt x="283686" y="112306"/>
                      <a:pt x="282734" y="112306"/>
                      <a:pt x="280830" y="111354"/>
                    </a:cubicBezTo>
                    <a:lnTo>
                      <a:pt x="269406" y="109451"/>
                    </a:lnTo>
                    <a:lnTo>
                      <a:pt x="238944" y="97078"/>
                    </a:lnTo>
                    <a:cubicBezTo>
                      <a:pt x="231328" y="94223"/>
                      <a:pt x="224664" y="92319"/>
                      <a:pt x="218952" y="89464"/>
                    </a:cubicBezTo>
                    <a:cubicBezTo>
                      <a:pt x="213240" y="86609"/>
                      <a:pt x="206577" y="83754"/>
                      <a:pt x="198961" y="80898"/>
                    </a:cubicBezTo>
                    <a:cubicBezTo>
                      <a:pt x="197057" y="79947"/>
                      <a:pt x="195153" y="79947"/>
                      <a:pt x="192297" y="78995"/>
                    </a:cubicBezTo>
                    <a:cubicBezTo>
                      <a:pt x="189441" y="78043"/>
                      <a:pt x="187537" y="77091"/>
                      <a:pt x="186585" y="77091"/>
                    </a:cubicBezTo>
                    <a:cubicBezTo>
                      <a:pt x="185633" y="78995"/>
                      <a:pt x="184681" y="79947"/>
                      <a:pt x="184681" y="80898"/>
                    </a:cubicBezTo>
                    <a:cubicBezTo>
                      <a:pt x="183729" y="81850"/>
                      <a:pt x="182777" y="82802"/>
                      <a:pt x="182777" y="84705"/>
                    </a:cubicBezTo>
                    <a:cubicBezTo>
                      <a:pt x="182777" y="85657"/>
                      <a:pt x="181826" y="88513"/>
                      <a:pt x="180874" y="93271"/>
                    </a:cubicBezTo>
                    <a:cubicBezTo>
                      <a:pt x="178970" y="98030"/>
                      <a:pt x="178018" y="102789"/>
                      <a:pt x="176114" y="107547"/>
                    </a:cubicBezTo>
                    <a:cubicBezTo>
                      <a:pt x="174210" y="113258"/>
                      <a:pt x="172306" y="118016"/>
                      <a:pt x="171354" y="121824"/>
                    </a:cubicBezTo>
                    <a:cubicBezTo>
                      <a:pt x="170402" y="125631"/>
                      <a:pt x="168498" y="128486"/>
                      <a:pt x="168498" y="130389"/>
                    </a:cubicBezTo>
                    <a:lnTo>
                      <a:pt x="158978" y="154183"/>
                    </a:lnTo>
                    <a:cubicBezTo>
                      <a:pt x="158026" y="157038"/>
                      <a:pt x="157074" y="159893"/>
                      <a:pt x="156122" y="160845"/>
                    </a:cubicBezTo>
                    <a:cubicBezTo>
                      <a:pt x="155170" y="162749"/>
                      <a:pt x="155170" y="165604"/>
                      <a:pt x="154218" y="168459"/>
                    </a:cubicBezTo>
                    <a:lnTo>
                      <a:pt x="185633" y="180832"/>
                    </a:lnTo>
                    <a:cubicBezTo>
                      <a:pt x="191345" y="182735"/>
                      <a:pt x="197057" y="185590"/>
                      <a:pt x="201817" y="187494"/>
                    </a:cubicBezTo>
                    <a:cubicBezTo>
                      <a:pt x="206577" y="189397"/>
                      <a:pt x="212288" y="192253"/>
                      <a:pt x="218000" y="195108"/>
                    </a:cubicBezTo>
                    <a:cubicBezTo>
                      <a:pt x="220856" y="196060"/>
                      <a:pt x="224664" y="197963"/>
                      <a:pt x="229424" y="199867"/>
                    </a:cubicBezTo>
                    <a:cubicBezTo>
                      <a:pt x="234184" y="201770"/>
                      <a:pt x="237040" y="203674"/>
                      <a:pt x="239895" y="203674"/>
                    </a:cubicBezTo>
                    <a:cubicBezTo>
                      <a:pt x="238944" y="207481"/>
                      <a:pt x="237992" y="210336"/>
                      <a:pt x="237040" y="214143"/>
                    </a:cubicBezTo>
                    <a:cubicBezTo>
                      <a:pt x="236088" y="217950"/>
                      <a:pt x="235136" y="220805"/>
                      <a:pt x="234184" y="223660"/>
                    </a:cubicBezTo>
                    <a:lnTo>
                      <a:pt x="230376" y="232226"/>
                    </a:lnTo>
                    <a:cubicBezTo>
                      <a:pt x="228472" y="231274"/>
                      <a:pt x="226568" y="230323"/>
                      <a:pt x="221808" y="229371"/>
                    </a:cubicBezTo>
                    <a:cubicBezTo>
                      <a:pt x="218000" y="228419"/>
                      <a:pt x="214192" y="227467"/>
                      <a:pt x="210385" y="226516"/>
                    </a:cubicBezTo>
                    <a:lnTo>
                      <a:pt x="187537" y="217950"/>
                    </a:lnTo>
                    <a:cubicBezTo>
                      <a:pt x="179922" y="216046"/>
                      <a:pt x="173258" y="214143"/>
                      <a:pt x="166594" y="211288"/>
                    </a:cubicBezTo>
                    <a:cubicBezTo>
                      <a:pt x="160882" y="208432"/>
                      <a:pt x="153267" y="206529"/>
                      <a:pt x="145651" y="203674"/>
                    </a:cubicBezTo>
                    <a:cubicBezTo>
                      <a:pt x="143747" y="202722"/>
                      <a:pt x="142795" y="202722"/>
                      <a:pt x="139939" y="201770"/>
                    </a:cubicBezTo>
                    <a:cubicBezTo>
                      <a:pt x="138035" y="200818"/>
                      <a:pt x="136131" y="200818"/>
                      <a:pt x="135179" y="199867"/>
                    </a:cubicBezTo>
                    <a:lnTo>
                      <a:pt x="127563" y="219853"/>
                    </a:lnTo>
                    <a:cubicBezTo>
                      <a:pt x="125659" y="224612"/>
                      <a:pt x="123756" y="230323"/>
                      <a:pt x="121852" y="236033"/>
                    </a:cubicBezTo>
                    <a:cubicBezTo>
                      <a:pt x="119948" y="241743"/>
                      <a:pt x="118996" y="246502"/>
                      <a:pt x="118044" y="250309"/>
                    </a:cubicBezTo>
                    <a:cubicBezTo>
                      <a:pt x="115188" y="256971"/>
                      <a:pt x="113284" y="262682"/>
                      <a:pt x="111380" y="268392"/>
                    </a:cubicBezTo>
                    <a:cubicBezTo>
                      <a:pt x="109476" y="274103"/>
                      <a:pt x="107572" y="278862"/>
                      <a:pt x="105668" y="283620"/>
                    </a:cubicBezTo>
                    <a:lnTo>
                      <a:pt x="101860" y="293138"/>
                    </a:lnTo>
                    <a:cubicBezTo>
                      <a:pt x="102812" y="293138"/>
                      <a:pt x="104716" y="294089"/>
                      <a:pt x="108524" y="295993"/>
                    </a:cubicBezTo>
                    <a:cubicBezTo>
                      <a:pt x="112332" y="297897"/>
                      <a:pt x="116140" y="300752"/>
                      <a:pt x="121852" y="303607"/>
                    </a:cubicBezTo>
                    <a:cubicBezTo>
                      <a:pt x="126611" y="306462"/>
                      <a:pt x="131371" y="308366"/>
                      <a:pt x="135179" y="310269"/>
                    </a:cubicBezTo>
                    <a:cubicBezTo>
                      <a:pt x="138987" y="312173"/>
                      <a:pt x="141843" y="314076"/>
                      <a:pt x="144699" y="316932"/>
                    </a:cubicBezTo>
                    <a:cubicBezTo>
                      <a:pt x="146603" y="318835"/>
                      <a:pt x="149459" y="320738"/>
                      <a:pt x="156122" y="322642"/>
                    </a:cubicBezTo>
                    <a:cubicBezTo>
                      <a:pt x="161834" y="325497"/>
                      <a:pt x="165642" y="326449"/>
                      <a:pt x="167546" y="327401"/>
                    </a:cubicBezTo>
                    <a:cubicBezTo>
                      <a:pt x="176114" y="332159"/>
                      <a:pt x="184681" y="335966"/>
                      <a:pt x="193249" y="339773"/>
                    </a:cubicBezTo>
                    <a:cubicBezTo>
                      <a:pt x="201817" y="343580"/>
                      <a:pt x="210385" y="347387"/>
                      <a:pt x="218952" y="352146"/>
                    </a:cubicBezTo>
                    <a:lnTo>
                      <a:pt x="237992" y="359760"/>
                    </a:lnTo>
                    <a:cubicBezTo>
                      <a:pt x="239895" y="360712"/>
                      <a:pt x="240847" y="360712"/>
                      <a:pt x="242751" y="360712"/>
                    </a:cubicBezTo>
                    <a:cubicBezTo>
                      <a:pt x="244655" y="360712"/>
                      <a:pt x="246559" y="360712"/>
                      <a:pt x="246559" y="361663"/>
                    </a:cubicBezTo>
                    <a:cubicBezTo>
                      <a:pt x="245607" y="369278"/>
                      <a:pt x="244655" y="375940"/>
                      <a:pt x="241799" y="381650"/>
                    </a:cubicBezTo>
                    <a:cubicBezTo>
                      <a:pt x="238944" y="387361"/>
                      <a:pt x="237040" y="394023"/>
                      <a:pt x="235136" y="399733"/>
                    </a:cubicBezTo>
                    <a:cubicBezTo>
                      <a:pt x="231328" y="400685"/>
                      <a:pt x="227520" y="399733"/>
                      <a:pt x="223712" y="397830"/>
                    </a:cubicBezTo>
                    <a:cubicBezTo>
                      <a:pt x="218952" y="395926"/>
                      <a:pt x="215144" y="394975"/>
                      <a:pt x="211336" y="393071"/>
                    </a:cubicBezTo>
                    <a:cubicBezTo>
                      <a:pt x="208481" y="392119"/>
                      <a:pt x="206577" y="391168"/>
                      <a:pt x="203721" y="389264"/>
                    </a:cubicBezTo>
                    <a:cubicBezTo>
                      <a:pt x="200865" y="387361"/>
                      <a:pt x="198009" y="386409"/>
                      <a:pt x="195153" y="385457"/>
                    </a:cubicBezTo>
                    <a:cubicBezTo>
                      <a:pt x="187537" y="382602"/>
                      <a:pt x="178970" y="379747"/>
                      <a:pt x="169450" y="374988"/>
                    </a:cubicBezTo>
                    <a:cubicBezTo>
                      <a:pt x="159930" y="371181"/>
                      <a:pt x="151363" y="367374"/>
                      <a:pt x="143747" y="365470"/>
                    </a:cubicBezTo>
                    <a:lnTo>
                      <a:pt x="136131" y="362615"/>
                    </a:lnTo>
                    <a:cubicBezTo>
                      <a:pt x="132323" y="360712"/>
                      <a:pt x="127563" y="357857"/>
                      <a:pt x="119948" y="354050"/>
                    </a:cubicBezTo>
                    <a:cubicBezTo>
                      <a:pt x="113284" y="351194"/>
                      <a:pt x="107572" y="348339"/>
                      <a:pt x="104716" y="347387"/>
                    </a:cubicBezTo>
                    <a:cubicBezTo>
                      <a:pt x="100908" y="345484"/>
                      <a:pt x="94245" y="342629"/>
                      <a:pt x="85677" y="339773"/>
                    </a:cubicBezTo>
                    <a:cubicBezTo>
                      <a:pt x="77109" y="336918"/>
                      <a:pt x="61878" y="331208"/>
                      <a:pt x="41886" y="324545"/>
                    </a:cubicBezTo>
                    <a:cubicBezTo>
                      <a:pt x="40934" y="324545"/>
                      <a:pt x="39031" y="323594"/>
                      <a:pt x="34271" y="321690"/>
                    </a:cubicBezTo>
                    <a:cubicBezTo>
                      <a:pt x="30463" y="319787"/>
                      <a:pt x="25703" y="318835"/>
                      <a:pt x="20943" y="316932"/>
                    </a:cubicBezTo>
                    <a:cubicBezTo>
                      <a:pt x="16183" y="315028"/>
                      <a:pt x="11423" y="313124"/>
                      <a:pt x="7616" y="312173"/>
                    </a:cubicBezTo>
                    <a:cubicBezTo>
                      <a:pt x="3808" y="310269"/>
                      <a:pt x="952" y="310269"/>
                      <a:pt x="0" y="309317"/>
                    </a:cubicBezTo>
                    <a:cubicBezTo>
                      <a:pt x="2856" y="301704"/>
                      <a:pt x="5712" y="294089"/>
                      <a:pt x="7616" y="286476"/>
                    </a:cubicBezTo>
                    <a:cubicBezTo>
                      <a:pt x="9520" y="278862"/>
                      <a:pt x="11423" y="272199"/>
                      <a:pt x="14279" y="265537"/>
                    </a:cubicBezTo>
                    <a:cubicBezTo>
                      <a:pt x="15232" y="261730"/>
                      <a:pt x="17135" y="257923"/>
                      <a:pt x="19039" y="253164"/>
                    </a:cubicBezTo>
                    <a:cubicBezTo>
                      <a:pt x="20943" y="248406"/>
                      <a:pt x="21895" y="244599"/>
                      <a:pt x="23799" y="241743"/>
                    </a:cubicBezTo>
                    <a:cubicBezTo>
                      <a:pt x="29511" y="230323"/>
                      <a:pt x="34271" y="218902"/>
                      <a:pt x="38079" y="208432"/>
                    </a:cubicBezTo>
                    <a:cubicBezTo>
                      <a:pt x="41886" y="197012"/>
                      <a:pt x="46646" y="185590"/>
                      <a:pt x="51406" y="174170"/>
                    </a:cubicBezTo>
                    <a:cubicBezTo>
                      <a:pt x="52358" y="171314"/>
                      <a:pt x="54262" y="167507"/>
                      <a:pt x="56166" y="160845"/>
                    </a:cubicBezTo>
                    <a:cubicBezTo>
                      <a:pt x="58070" y="154183"/>
                      <a:pt x="60926" y="148472"/>
                      <a:pt x="63782" y="142762"/>
                    </a:cubicBezTo>
                    <a:lnTo>
                      <a:pt x="69493" y="125631"/>
                    </a:lnTo>
                    <a:cubicBezTo>
                      <a:pt x="70445" y="122775"/>
                      <a:pt x="72350" y="118968"/>
                      <a:pt x="76157" y="112306"/>
                    </a:cubicBezTo>
                    <a:cubicBezTo>
                      <a:pt x="79965" y="105644"/>
                      <a:pt x="81869" y="99933"/>
                      <a:pt x="83773" y="95175"/>
                    </a:cubicBezTo>
                    <a:cubicBezTo>
                      <a:pt x="86629" y="86609"/>
                      <a:pt x="89485" y="78995"/>
                      <a:pt x="91389" y="73285"/>
                    </a:cubicBezTo>
                    <a:cubicBezTo>
                      <a:pt x="93293" y="66622"/>
                      <a:pt x="96149" y="59008"/>
                      <a:pt x="99004" y="50443"/>
                    </a:cubicBezTo>
                    <a:cubicBezTo>
                      <a:pt x="101860" y="42829"/>
                      <a:pt x="104716" y="35215"/>
                      <a:pt x="108524" y="28552"/>
                    </a:cubicBezTo>
                    <a:cubicBezTo>
                      <a:pt x="112332" y="20939"/>
                      <a:pt x="115188" y="14276"/>
                      <a:pt x="118044" y="7614"/>
                    </a:cubicBezTo>
                    <a:cubicBezTo>
                      <a:pt x="118996" y="5711"/>
                      <a:pt x="118996" y="4759"/>
                      <a:pt x="119948" y="2855"/>
                    </a:cubicBezTo>
                    <a:cubicBezTo>
                      <a:pt x="120900" y="1904"/>
                      <a:pt x="121852" y="952"/>
                      <a:pt x="124708" y="0"/>
                    </a:cubicBezTo>
                    <a:lnTo>
                      <a:pt x="151363" y="12373"/>
                    </a:lnTo>
                    <a:cubicBezTo>
                      <a:pt x="157074" y="15228"/>
                      <a:pt x="162786" y="17132"/>
                      <a:pt x="170402" y="19987"/>
                    </a:cubicBezTo>
                    <a:cubicBezTo>
                      <a:pt x="178018" y="22842"/>
                      <a:pt x="183729" y="24745"/>
                      <a:pt x="189441" y="27601"/>
                    </a:cubicBezTo>
                    <a:cubicBezTo>
                      <a:pt x="191345" y="28552"/>
                      <a:pt x="192297" y="28552"/>
                      <a:pt x="193249" y="28552"/>
                    </a:cubicBezTo>
                    <a:cubicBezTo>
                      <a:pt x="194201" y="28552"/>
                      <a:pt x="196105" y="29504"/>
                      <a:pt x="197057" y="29504"/>
                    </a:cubicBezTo>
                    <a:cubicBezTo>
                      <a:pt x="198009" y="29504"/>
                      <a:pt x="200865" y="30456"/>
                      <a:pt x="203721" y="32359"/>
                    </a:cubicBezTo>
                    <a:cubicBezTo>
                      <a:pt x="206577" y="34263"/>
                      <a:pt x="211336" y="35215"/>
                      <a:pt x="215144" y="37118"/>
                    </a:cubicBezTo>
                    <a:cubicBezTo>
                      <a:pt x="218952" y="39022"/>
                      <a:pt x="222760" y="39973"/>
                      <a:pt x="225616" y="40925"/>
                    </a:cubicBezTo>
                    <a:cubicBezTo>
                      <a:pt x="228472" y="41877"/>
                      <a:pt x="230376" y="42829"/>
                      <a:pt x="231328" y="43780"/>
                    </a:cubicBezTo>
                    <a:cubicBezTo>
                      <a:pt x="232280" y="44732"/>
                      <a:pt x="234184" y="45684"/>
                      <a:pt x="237040" y="47587"/>
                    </a:cubicBezTo>
                    <a:cubicBezTo>
                      <a:pt x="240847" y="49491"/>
                      <a:pt x="242751" y="50443"/>
                      <a:pt x="244655" y="51394"/>
                    </a:cubicBezTo>
                    <a:cubicBezTo>
                      <a:pt x="245607" y="51394"/>
                      <a:pt x="247511" y="52346"/>
                      <a:pt x="249415" y="53298"/>
                    </a:cubicBezTo>
                    <a:cubicBezTo>
                      <a:pt x="251319" y="54250"/>
                      <a:pt x="254175" y="55201"/>
                      <a:pt x="256079" y="56153"/>
                    </a:cubicBezTo>
                    <a:cubicBezTo>
                      <a:pt x="257983" y="57105"/>
                      <a:pt x="260839" y="58057"/>
                      <a:pt x="262743" y="59008"/>
                    </a:cubicBezTo>
                    <a:cubicBezTo>
                      <a:pt x="264647" y="59960"/>
                      <a:pt x="266551" y="60912"/>
                      <a:pt x="267503" y="60912"/>
                    </a:cubicBezTo>
                    <a:cubicBezTo>
                      <a:pt x="271310" y="62815"/>
                      <a:pt x="275118" y="64719"/>
                      <a:pt x="277974" y="65670"/>
                    </a:cubicBezTo>
                    <a:cubicBezTo>
                      <a:pt x="281782" y="66622"/>
                      <a:pt x="284638" y="68526"/>
                      <a:pt x="288446" y="70429"/>
                    </a:cubicBezTo>
                    <a:cubicBezTo>
                      <a:pt x="288446" y="70429"/>
                      <a:pt x="290350" y="71381"/>
                      <a:pt x="294158" y="73285"/>
                    </a:cubicBezTo>
                    <a:cubicBezTo>
                      <a:pt x="297013" y="75188"/>
                      <a:pt x="300821" y="77091"/>
                      <a:pt x="305581" y="78995"/>
                    </a:cubicBezTo>
                    <a:cubicBezTo>
                      <a:pt x="309389" y="80898"/>
                      <a:pt x="313197" y="82802"/>
                      <a:pt x="317005" y="84705"/>
                    </a:cubicBezTo>
                    <a:cubicBezTo>
                      <a:pt x="319861" y="87561"/>
                      <a:pt x="321765" y="87561"/>
                      <a:pt x="321765" y="88513"/>
                    </a:cubicBezTo>
                    <a:close/>
                  </a:path>
                </a:pathLst>
              </a:custGeom>
              <a:solidFill>
                <a:srgbClr val="010101"/>
              </a:solidFill>
              <a:ln w="9509" cap="flat">
                <a:noFill/>
                <a:prstDash val="solid"/>
                <a:miter/>
              </a:ln>
            </p:spPr>
            <p:txBody>
              <a:bodyPr rtlCol="0" anchor="ctr"/>
              <a:lstStyle/>
              <a:p>
                <a:endParaRPr lang="en-US"/>
              </a:p>
            </p:txBody>
          </p:sp>
        </p:grpSp>
        <p:grpSp>
          <p:nvGrpSpPr>
            <p:cNvPr id="53" name="Graphic 5">
              <a:extLst>
                <a:ext uri="{FF2B5EF4-FFF2-40B4-BE49-F238E27FC236}">
                  <a16:creationId xmlns:a16="http://schemas.microsoft.com/office/drawing/2014/main" id="{AA87F3BA-B4F3-6CB8-CC2B-F1C1EB4581F7}"/>
                </a:ext>
              </a:extLst>
            </p:cNvPr>
            <p:cNvGrpSpPr/>
            <p:nvPr/>
          </p:nvGrpSpPr>
          <p:grpSpPr>
            <a:xfrm>
              <a:off x="1628971" y="6639328"/>
              <a:ext cx="4412159" cy="1031692"/>
              <a:chOff x="1628971" y="6639328"/>
              <a:chExt cx="4412159" cy="1031692"/>
            </a:xfrm>
          </p:grpSpPr>
          <p:grpSp>
            <p:nvGrpSpPr>
              <p:cNvPr id="63" name="Graphic 5">
                <a:extLst>
                  <a:ext uri="{FF2B5EF4-FFF2-40B4-BE49-F238E27FC236}">
                    <a16:creationId xmlns:a16="http://schemas.microsoft.com/office/drawing/2014/main" id="{C9655C34-500E-6F81-ACCE-7307D7E52E4F}"/>
                  </a:ext>
                </a:extLst>
              </p:cNvPr>
              <p:cNvGrpSpPr/>
              <p:nvPr/>
            </p:nvGrpSpPr>
            <p:grpSpPr>
              <a:xfrm>
                <a:off x="1628971" y="6639328"/>
                <a:ext cx="4412159" cy="1031692"/>
                <a:chOff x="1628971" y="6639328"/>
                <a:chExt cx="4412159" cy="1031692"/>
              </a:xfrm>
              <a:solidFill>
                <a:srgbClr val="010101"/>
              </a:solidFill>
            </p:grpSpPr>
            <p:sp>
              <p:nvSpPr>
                <p:cNvPr id="86" name="Freeform 152">
                  <a:extLst>
                    <a:ext uri="{FF2B5EF4-FFF2-40B4-BE49-F238E27FC236}">
                      <a16:creationId xmlns:a16="http://schemas.microsoft.com/office/drawing/2014/main" id="{20ECFF3C-7CD3-220C-2BC3-1721BAA35007}"/>
                    </a:ext>
                  </a:extLst>
                </p:cNvPr>
                <p:cNvSpPr/>
                <p:nvPr/>
              </p:nvSpPr>
              <p:spPr>
                <a:xfrm>
                  <a:off x="1628971" y="6647894"/>
                  <a:ext cx="161255" cy="1023126"/>
                </a:xfrm>
                <a:custGeom>
                  <a:avLst/>
                  <a:gdLst>
                    <a:gd name="connsiteX0" fmla="*/ 5133 w 161255"/>
                    <a:gd name="connsiteY0" fmla="*/ 1022175 h 1023126"/>
                    <a:gd name="connsiteX1" fmla="*/ 2277 w 161255"/>
                    <a:gd name="connsiteY1" fmla="*/ 1015513 h 1023126"/>
                    <a:gd name="connsiteX2" fmla="*/ 373 w 161255"/>
                    <a:gd name="connsiteY2" fmla="*/ 1003140 h 1023126"/>
                    <a:gd name="connsiteX3" fmla="*/ 1325 w 161255"/>
                    <a:gd name="connsiteY3" fmla="*/ 990768 h 1023126"/>
                    <a:gd name="connsiteX4" fmla="*/ 5133 w 161255"/>
                    <a:gd name="connsiteY4" fmla="*/ 951746 h 1023126"/>
                    <a:gd name="connsiteX5" fmla="*/ 6085 w 161255"/>
                    <a:gd name="connsiteY5" fmla="*/ 907966 h 1023126"/>
                    <a:gd name="connsiteX6" fmla="*/ 11797 w 161255"/>
                    <a:gd name="connsiteY6" fmla="*/ 833730 h 1023126"/>
                    <a:gd name="connsiteX7" fmla="*/ 15605 w 161255"/>
                    <a:gd name="connsiteY7" fmla="*/ 754734 h 1023126"/>
                    <a:gd name="connsiteX8" fmla="*/ 18461 w 161255"/>
                    <a:gd name="connsiteY8" fmla="*/ 720472 h 1023126"/>
                    <a:gd name="connsiteX9" fmla="*/ 21317 w 161255"/>
                    <a:gd name="connsiteY9" fmla="*/ 684306 h 1023126"/>
                    <a:gd name="connsiteX10" fmla="*/ 23221 w 161255"/>
                    <a:gd name="connsiteY10" fmla="*/ 665271 h 1023126"/>
                    <a:gd name="connsiteX11" fmla="*/ 21317 w 161255"/>
                    <a:gd name="connsiteY11" fmla="*/ 643381 h 1023126"/>
                    <a:gd name="connsiteX12" fmla="*/ 21317 w 161255"/>
                    <a:gd name="connsiteY12" fmla="*/ 578661 h 1023126"/>
                    <a:gd name="connsiteX13" fmla="*/ 25125 w 161255"/>
                    <a:gd name="connsiteY13" fmla="*/ 534881 h 1023126"/>
                    <a:gd name="connsiteX14" fmla="*/ 26077 w 161255"/>
                    <a:gd name="connsiteY14" fmla="*/ 493004 h 1023126"/>
                    <a:gd name="connsiteX15" fmla="*/ 26077 w 161255"/>
                    <a:gd name="connsiteY15" fmla="*/ 386409 h 1023126"/>
                    <a:gd name="connsiteX16" fmla="*/ 27029 w 161255"/>
                    <a:gd name="connsiteY16" fmla="*/ 351194 h 1023126"/>
                    <a:gd name="connsiteX17" fmla="*/ 32740 w 161255"/>
                    <a:gd name="connsiteY17" fmla="*/ 317883 h 1023126"/>
                    <a:gd name="connsiteX18" fmla="*/ 32740 w 161255"/>
                    <a:gd name="connsiteY18" fmla="*/ 198915 h 1023126"/>
                    <a:gd name="connsiteX19" fmla="*/ 56539 w 161255"/>
                    <a:gd name="connsiteY19" fmla="*/ 191301 h 1023126"/>
                    <a:gd name="connsiteX20" fmla="*/ 80339 w 161255"/>
                    <a:gd name="connsiteY20" fmla="*/ 188446 h 1023126"/>
                    <a:gd name="connsiteX21" fmla="*/ 95570 w 161255"/>
                    <a:gd name="connsiteY21" fmla="*/ 189398 h 1023126"/>
                    <a:gd name="connsiteX22" fmla="*/ 110802 w 161255"/>
                    <a:gd name="connsiteY22" fmla="*/ 185590 h 1023126"/>
                    <a:gd name="connsiteX23" fmla="*/ 125081 w 161255"/>
                    <a:gd name="connsiteY23" fmla="*/ 182735 h 1023126"/>
                    <a:gd name="connsiteX24" fmla="*/ 134601 w 161255"/>
                    <a:gd name="connsiteY24" fmla="*/ 182735 h 1023126"/>
                    <a:gd name="connsiteX25" fmla="*/ 134601 w 161255"/>
                    <a:gd name="connsiteY25" fmla="*/ 189398 h 1023126"/>
                    <a:gd name="connsiteX26" fmla="*/ 138409 w 161255"/>
                    <a:gd name="connsiteY26" fmla="*/ 236985 h 1023126"/>
                    <a:gd name="connsiteX27" fmla="*/ 142216 w 161255"/>
                    <a:gd name="connsiteY27" fmla="*/ 284572 h 1023126"/>
                    <a:gd name="connsiteX28" fmla="*/ 144120 w 161255"/>
                    <a:gd name="connsiteY28" fmla="*/ 300752 h 1023126"/>
                    <a:gd name="connsiteX29" fmla="*/ 146024 w 161255"/>
                    <a:gd name="connsiteY29" fmla="*/ 319787 h 1023126"/>
                    <a:gd name="connsiteX30" fmla="*/ 144120 w 161255"/>
                    <a:gd name="connsiteY30" fmla="*/ 382602 h 1023126"/>
                    <a:gd name="connsiteX31" fmla="*/ 146024 w 161255"/>
                    <a:gd name="connsiteY31" fmla="*/ 447321 h 1023126"/>
                    <a:gd name="connsiteX32" fmla="*/ 148880 w 161255"/>
                    <a:gd name="connsiteY32" fmla="*/ 459693 h 1023126"/>
                    <a:gd name="connsiteX33" fmla="*/ 150784 w 161255"/>
                    <a:gd name="connsiteY33" fmla="*/ 475873 h 1023126"/>
                    <a:gd name="connsiteX34" fmla="*/ 150784 w 161255"/>
                    <a:gd name="connsiteY34" fmla="*/ 635766 h 1023126"/>
                    <a:gd name="connsiteX35" fmla="*/ 154592 w 161255"/>
                    <a:gd name="connsiteY35" fmla="*/ 669077 h 1023126"/>
                    <a:gd name="connsiteX36" fmla="*/ 155544 w 161255"/>
                    <a:gd name="connsiteY36" fmla="*/ 702388 h 1023126"/>
                    <a:gd name="connsiteX37" fmla="*/ 155544 w 161255"/>
                    <a:gd name="connsiteY37" fmla="*/ 785190 h 1023126"/>
                    <a:gd name="connsiteX38" fmla="*/ 152688 w 161255"/>
                    <a:gd name="connsiteY38" fmla="*/ 842295 h 1023126"/>
                    <a:gd name="connsiteX39" fmla="*/ 155544 w 161255"/>
                    <a:gd name="connsiteY39" fmla="*/ 904159 h 1023126"/>
                    <a:gd name="connsiteX40" fmla="*/ 153640 w 161255"/>
                    <a:gd name="connsiteY40" fmla="*/ 933663 h 1023126"/>
                    <a:gd name="connsiteX41" fmla="*/ 151736 w 161255"/>
                    <a:gd name="connsiteY41" fmla="*/ 967926 h 1023126"/>
                    <a:gd name="connsiteX42" fmla="*/ 153640 w 161255"/>
                    <a:gd name="connsiteY42" fmla="*/ 999333 h 1023126"/>
                    <a:gd name="connsiteX43" fmla="*/ 151736 w 161255"/>
                    <a:gd name="connsiteY43" fmla="*/ 1020272 h 1023126"/>
                    <a:gd name="connsiteX44" fmla="*/ 146976 w 161255"/>
                    <a:gd name="connsiteY44" fmla="*/ 1023127 h 1023126"/>
                    <a:gd name="connsiteX45" fmla="*/ 137457 w 161255"/>
                    <a:gd name="connsiteY45" fmla="*/ 1021223 h 1023126"/>
                    <a:gd name="connsiteX46" fmla="*/ 120321 w 161255"/>
                    <a:gd name="connsiteY46" fmla="*/ 1019320 h 1023126"/>
                    <a:gd name="connsiteX47" fmla="*/ 101282 w 161255"/>
                    <a:gd name="connsiteY47" fmla="*/ 1021223 h 1023126"/>
                    <a:gd name="connsiteX48" fmla="*/ 75579 w 161255"/>
                    <a:gd name="connsiteY48" fmla="*/ 1021223 h 1023126"/>
                    <a:gd name="connsiteX49" fmla="*/ 54636 w 161255"/>
                    <a:gd name="connsiteY49" fmla="*/ 1019320 h 1023126"/>
                    <a:gd name="connsiteX50" fmla="*/ 28932 w 161255"/>
                    <a:gd name="connsiteY50" fmla="*/ 1019320 h 1023126"/>
                    <a:gd name="connsiteX51" fmla="*/ 12749 w 161255"/>
                    <a:gd name="connsiteY51" fmla="*/ 1021223 h 1023126"/>
                    <a:gd name="connsiteX52" fmla="*/ 5133 w 161255"/>
                    <a:gd name="connsiteY52" fmla="*/ 1022175 h 1023126"/>
                    <a:gd name="connsiteX53" fmla="*/ 25125 w 161255"/>
                    <a:gd name="connsiteY53" fmla="*/ 96127 h 1023126"/>
                    <a:gd name="connsiteX54" fmla="*/ 27029 w 161255"/>
                    <a:gd name="connsiteY54" fmla="*/ 67574 h 1023126"/>
                    <a:gd name="connsiteX55" fmla="*/ 28932 w 161255"/>
                    <a:gd name="connsiteY55" fmla="*/ 43781 h 1023126"/>
                    <a:gd name="connsiteX56" fmla="*/ 28932 w 161255"/>
                    <a:gd name="connsiteY56" fmla="*/ 28552 h 1023126"/>
                    <a:gd name="connsiteX57" fmla="*/ 31788 w 161255"/>
                    <a:gd name="connsiteY57" fmla="*/ 13325 h 1023126"/>
                    <a:gd name="connsiteX58" fmla="*/ 50828 w 161255"/>
                    <a:gd name="connsiteY58" fmla="*/ 6662 h 1023126"/>
                    <a:gd name="connsiteX59" fmla="*/ 67963 w 161255"/>
                    <a:gd name="connsiteY59" fmla="*/ 1904 h 1023126"/>
                    <a:gd name="connsiteX60" fmla="*/ 85098 w 161255"/>
                    <a:gd name="connsiteY60" fmla="*/ 0 h 1023126"/>
                    <a:gd name="connsiteX61" fmla="*/ 97474 w 161255"/>
                    <a:gd name="connsiteY61" fmla="*/ 952 h 1023126"/>
                    <a:gd name="connsiteX62" fmla="*/ 106994 w 161255"/>
                    <a:gd name="connsiteY62" fmla="*/ 1904 h 1023126"/>
                    <a:gd name="connsiteX63" fmla="*/ 118417 w 161255"/>
                    <a:gd name="connsiteY63" fmla="*/ 2855 h 1023126"/>
                    <a:gd name="connsiteX64" fmla="*/ 127937 w 161255"/>
                    <a:gd name="connsiteY64" fmla="*/ 3807 h 1023126"/>
                    <a:gd name="connsiteX65" fmla="*/ 142216 w 161255"/>
                    <a:gd name="connsiteY65" fmla="*/ 2855 h 1023126"/>
                    <a:gd name="connsiteX66" fmla="*/ 149832 w 161255"/>
                    <a:gd name="connsiteY66" fmla="*/ 4759 h 1023126"/>
                    <a:gd name="connsiteX67" fmla="*/ 153640 w 161255"/>
                    <a:gd name="connsiteY67" fmla="*/ 15228 h 1023126"/>
                    <a:gd name="connsiteX68" fmla="*/ 154592 w 161255"/>
                    <a:gd name="connsiteY68" fmla="*/ 23794 h 1023126"/>
                    <a:gd name="connsiteX69" fmla="*/ 153640 w 161255"/>
                    <a:gd name="connsiteY69" fmla="*/ 37118 h 1023126"/>
                    <a:gd name="connsiteX70" fmla="*/ 152688 w 161255"/>
                    <a:gd name="connsiteY70" fmla="*/ 49491 h 1023126"/>
                    <a:gd name="connsiteX71" fmla="*/ 153640 w 161255"/>
                    <a:gd name="connsiteY71" fmla="*/ 68526 h 1023126"/>
                    <a:gd name="connsiteX72" fmla="*/ 154592 w 161255"/>
                    <a:gd name="connsiteY72" fmla="*/ 89464 h 1023126"/>
                    <a:gd name="connsiteX73" fmla="*/ 155544 w 161255"/>
                    <a:gd name="connsiteY73" fmla="*/ 103741 h 1023126"/>
                    <a:gd name="connsiteX74" fmla="*/ 161256 w 161255"/>
                    <a:gd name="connsiteY74" fmla="*/ 118017 h 1023126"/>
                    <a:gd name="connsiteX75" fmla="*/ 159352 w 161255"/>
                    <a:gd name="connsiteY75" fmla="*/ 120872 h 1023126"/>
                    <a:gd name="connsiteX76" fmla="*/ 154592 w 161255"/>
                    <a:gd name="connsiteY76" fmla="*/ 122775 h 1023126"/>
                    <a:gd name="connsiteX77" fmla="*/ 126033 w 161255"/>
                    <a:gd name="connsiteY77" fmla="*/ 123727 h 1023126"/>
                    <a:gd name="connsiteX78" fmla="*/ 97474 w 161255"/>
                    <a:gd name="connsiteY78" fmla="*/ 122775 h 1023126"/>
                    <a:gd name="connsiteX79" fmla="*/ 70819 w 161255"/>
                    <a:gd name="connsiteY79" fmla="*/ 120872 h 1023126"/>
                    <a:gd name="connsiteX80" fmla="*/ 43212 w 161255"/>
                    <a:gd name="connsiteY80" fmla="*/ 118968 h 1023126"/>
                    <a:gd name="connsiteX81" fmla="*/ 31788 w 161255"/>
                    <a:gd name="connsiteY81" fmla="*/ 118968 h 1023126"/>
                    <a:gd name="connsiteX82" fmla="*/ 26077 w 161255"/>
                    <a:gd name="connsiteY82" fmla="*/ 107547 h 1023126"/>
                    <a:gd name="connsiteX83" fmla="*/ 25125 w 161255"/>
                    <a:gd name="connsiteY83" fmla="*/ 96127 h 102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61255" h="1023126">
                      <a:moveTo>
                        <a:pt x="5133" y="1022175"/>
                      </a:moveTo>
                      <a:cubicBezTo>
                        <a:pt x="3229" y="1021223"/>
                        <a:pt x="2277" y="1019320"/>
                        <a:pt x="2277" y="1015513"/>
                      </a:cubicBezTo>
                      <a:cubicBezTo>
                        <a:pt x="373" y="1009803"/>
                        <a:pt x="-578" y="1005996"/>
                        <a:pt x="373" y="1003140"/>
                      </a:cubicBezTo>
                      <a:cubicBezTo>
                        <a:pt x="1325" y="1000285"/>
                        <a:pt x="1325" y="995527"/>
                        <a:pt x="1325" y="990768"/>
                      </a:cubicBezTo>
                      <a:cubicBezTo>
                        <a:pt x="3229" y="979347"/>
                        <a:pt x="5133" y="966022"/>
                        <a:pt x="5133" y="951746"/>
                      </a:cubicBezTo>
                      <a:cubicBezTo>
                        <a:pt x="6085" y="937470"/>
                        <a:pt x="6085" y="923193"/>
                        <a:pt x="6085" y="907966"/>
                      </a:cubicBezTo>
                      <a:cubicBezTo>
                        <a:pt x="8941" y="883220"/>
                        <a:pt x="10845" y="859426"/>
                        <a:pt x="11797" y="833730"/>
                      </a:cubicBezTo>
                      <a:cubicBezTo>
                        <a:pt x="12749" y="808984"/>
                        <a:pt x="13701" y="782335"/>
                        <a:pt x="15605" y="754734"/>
                      </a:cubicBezTo>
                      <a:cubicBezTo>
                        <a:pt x="15605" y="744265"/>
                        <a:pt x="16557" y="732844"/>
                        <a:pt x="18461" y="720472"/>
                      </a:cubicBezTo>
                      <a:cubicBezTo>
                        <a:pt x="20365" y="708099"/>
                        <a:pt x="21317" y="696678"/>
                        <a:pt x="21317" y="684306"/>
                      </a:cubicBezTo>
                      <a:cubicBezTo>
                        <a:pt x="21317" y="678595"/>
                        <a:pt x="22269" y="672884"/>
                        <a:pt x="23221" y="665271"/>
                      </a:cubicBezTo>
                      <a:cubicBezTo>
                        <a:pt x="24173" y="657657"/>
                        <a:pt x="24173" y="650042"/>
                        <a:pt x="21317" y="643381"/>
                      </a:cubicBezTo>
                      <a:lnTo>
                        <a:pt x="21317" y="578661"/>
                      </a:lnTo>
                      <a:cubicBezTo>
                        <a:pt x="23221" y="563434"/>
                        <a:pt x="25125" y="549157"/>
                        <a:pt x="25125" y="534881"/>
                      </a:cubicBezTo>
                      <a:cubicBezTo>
                        <a:pt x="26077" y="520605"/>
                        <a:pt x="26077" y="506329"/>
                        <a:pt x="26077" y="493004"/>
                      </a:cubicBezTo>
                      <a:lnTo>
                        <a:pt x="26077" y="386409"/>
                      </a:lnTo>
                      <a:cubicBezTo>
                        <a:pt x="26077" y="374036"/>
                        <a:pt x="26077" y="361663"/>
                        <a:pt x="27029" y="351194"/>
                      </a:cubicBezTo>
                      <a:cubicBezTo>
                        <a:pt x="27980" y="340725"/>
                        <a:pt x="29884" y="329304"/>
                        <a:pt x="32740" y="317883"/>
                      </a:cubicBezTo>
                      <a:lnTo>
                        <a:pt x="32740" y="198915"/>
                      </a:lnTo>
                      <a:cubicBezTo>
                        <a:pt x="41308" y="196060"/>
                        <a:pt x="48924" y="193204"/>
                        <a:pt x="56539" y="191301"/>
                      </a:cubicBezTo>
                      <a:cubicBezTo>
                        <a:pt x="64155" y="189398"/>
                        <a:pt x="71771" y="188446"/>
                        <a:pt x="80339" y="188446"/>
                      </a:cubicBezTo>
                      <a:cubicBezTo>
                        <a:pt x="86050" y="190349"/>
                        <a:pt x="90810" y="190349"/>
                        <a:pt x="95570" y="189398"/>
                      </a:cubicBezTo>
                      <a:cubicBezTo>
                        <a:pt x="100330" y="187494"/>
                        <a:pt x="105090" y="186543"/>
                        <a:pt x="110802" y="185590"/>
                      </a:cubicBezTo>
                      <a:cubicBezTo>
                        <a:pt x="114609" y="184639"/>
                        <a:pt x="119369" y="183687"/>
                        <a:pt x="125081" y="182735"/>
                      </a:cubicBezTo>
                      <a:cubicBezTo>
                        <a:pt x="130793" y="181784"/>
                        <a:pt x="133649" y="181784"/>
                        <a:pt x="134601" y="182735"/>
                      </a:cubicBezTo>
                      <a:lnTo>
                        <a:pt x="134601" y="189398"/>
                      </a:lnTo>
                      <a:cubicBezTo>
                        <a:pt x="134601" y="204625"/>
                        <a:pt x="135553" y="219854"/>
                        <a:pt x="138409" y="236985"/>
                      </a:cubicBezTo>
                      <a:cubicBezTo>
                        <a:pt x="141265" y="254116"/>
                        <a:pt x="142216" y="269344"/>
                        <a:pt x="142216" y="284572"/>
                      </a:cubicBezTo>
                      <a:cubicBezTo>
                        <a:pt x="142216" y="290282"/>
                        <a:pt x="143168" y="295041"/>
                        <a:pt x="144120" y="300752"/>
                      </a:cubicBezTo>
                      <a:cubicBezTo>
                        <a:pt x="145072" y="306462"/>
                        <a:pt x="146024" y="312173"/>
                        <a:pt x="146024" y="319787"/>
                      </a:cubicBezTo>
                      <a:cubicBezTo>
                        <a:pt x="146024" y="340725"/>
                        <a:pt x="145072" y="361663"/>
                        <a:pt x="144120" y="382602"/>
                      </a:cubicBezTo>
                      <a:cubicBezTo>
                        <a:pt x="143168" y="403540"/>
                        <a:pt x="143168" y="424479"/>
                        <a:pt x="146024" y="447321"/>
                      </a:cubicBezTo>
                      <a:cubicBezTo>
                        <a:pt x="146024" y="450176"/>
                        <a:pt x="146976" y="454934"/>
                        <a:pt x="148880" y="459693"/>
                      </a:cubicBezTo>
                      <a:cubicBezTo>
                        <a:pt x="150784" y="465404"/>
                        <a:pt x="150784" y="470163"/>
                        <a:pt x="150784" y="475873"/>
                      </a:cubicBezTo>
                      <a:lnTo>
                        <a:pt x="150784" y="635766"/>
                      </a:lnTo>
                      <a:cubicBezTo>
                        <a:pt x="152688" y="647187"/>
                        <a:pt x="154592" y="658608"/>
                        <a:pt x="154592" y="669077"/>
                      </a:cubicBezTo>
                      <a:cubicBezTo>
                        <a:pt x="155544" y="679547"/>
                        <a:pt x="155544" y="690968"/>
                        <a:pt x="155544" y="702388"/>
                      </a:cubicBezTo>
                      <a:lnTo>
                        <a:pt x="155544" y="785190"/>
                      </a:lnTo>
                      <a:cubicBezTo>
                        <a:pt x="155544" y="800419"/>
                        <a:pt x="154592" y="819454"/>
                        <a:pt x="152688" y="842295"/>
                      </a:cubicBezTo>
                      <a:cubicBezTo>
                        <a:pt x="150784" y="865137"/>
                        <a:pt x="151736" y="886076"/>
                        <a:pt x="155544" y="904159"/>
                      </a:cubicBezTo>
                      <a:cubicBezTo>
                        <a:pt x="155544" y="912725"/>
                        <a:pt x="154592" y="922242"/>
                        <a:pt x="153640" y="933663"/>
                      </a:cubicBezTo>
                      <a:cubicBezTo>
                        <a:pt x="151736" y="945084"/>
                        <a:pt x="151736" y="956505"/>
                        <a:pt x="151736" y="967926"/>
                      </a:cubicBezTo>
                      <a:cubicBezTo>
                        <a:pt x="151736" y="977443"/>
                        <a:pt x="152688" y="987912"/>
                        <a:pt x="153640" y="999333"/>
                      </a:cubicBezTo>
                      <a:cubicBezTo>
                        <a:pt x="154592" y="1010754"/>
                        <a:pt x="154592" y="1017417"/>
                        <a:pt x="151736" y="1020272"/>
                      </a:cubicBezTo>
                      <a:cubicBezTo>
                        <a:pt x="151736" y="1022175"/>
                        <a:pt x="149832" y="1023127"/>
                        <a:pt x="146976" y="1023127"/>
                      </a:cubicBezTo>
                      <a:cubicBezTo>
                        <a:pt x="144120" y="1023127"/>
                        <a:pt x="140313" y="1022175"/>
                        <a:pt x="137457" y="1021223"/>
                      </a:cubicBezTo>
                      <a:cubicBezTo>
                        <a:pt x="128889" y="1019320"/>
                        <a:pt x="123177" y="1018368"/>
                        <a:pt x="120321" y="1019320"/>
                      </a:cubicBezTo>
                      <a:cubicBezTo>
                        <a:pt x="117465" y="1020272"/>
                        <a:pt x="110802" y="1020272"/>
                        <a:pt x="101282" y="1021223"/>
                      </a:cubicBezTo>
                      <a:cubicBezTo>
                        <a:pt x="94618" y="1022175"/>
                        <a:pt x="86050" y="1022175"/>
                        <a:pt x="75579" y="1021223"/>
                      </a:cubicBezTo>
                      <a:cubicBezTo>
                        <a:pt x="65107" y="1020272"/>
                        <a:pt x="58443" y="1019320"/>
                        <a:pt x="54636" y="1019320"/>
                      </a:cubicBezTo>
                      <a:cubicBezTo>
                        <a:pt x="46068" y="1019320"/>
                        <a:pt x="37500" y="1019320"/>
                        <a:pt x="28932" y="1019320"/>
                      </a:cubicBezTo>
                      <a:cubicBezTo>
                        <a:pt x="20365" y="1019320"/>
                        <a:pt x="15605" y="1020272"/>
                        <a:pt x="12749" y="1021223"/>
                      </a:cubicBezTo>
                      <a:lnTo>
                        <a:pt x="5133" y="1022175"/>
                      </a:lnTo>
                      <a:close/>
                      <a:moveTo>
                        <a:pt x="25125" y="96127"/>
                      </a:moveTo>
                      <a:cubicBezTo>
                        <a:pt x="25125" y="87561"/>
                        <a:pt x="26077" y="78043"/>
                        <a:pt x="27029" y="67574"/>
                      </a:cubicBezTo>
                      <a:cubicBezTo>
                        <a:pt x="27980" y="57105"/>
                        <a:pt x="28932" y="49491"/>
                        <a:pt x="28932" y="43781"/>
                      </a:cubicBezTo>
                      <a:cubicBezTo>
                        <a:pt x="28932" y="38070"/>
                        <a:pt x="28932" y="33311"/>
                        <a:pt x="28932" y="28552"/>
                      </a:cubicBezTo>
                      <a:cubicBezTo>
                        <a:pt x="28932" y="23794"/>
                        <a:pt x="29884" y="19035"/>
                        <a:pt x="31788" y="13325"/>
                      </a:cubicBezTo>
                      <a:lnTo>
                        <a:pt x="50828" y="6662"/>
                      </a:lnTo>
                      <a:cubicBezTo>
                        <a:pt x="59395" y="4759"/>
                        <a:pt x="65107" y="2855"/>
                        <a:pt x="67963" y="1904"/>
                      </a:cubicBezTo>
                      <a:cubicBezTo>
                        <a:pt x="70819" y="952"/>
                        <a:pt x="76531" y="0"/>
                        <a:pt x="85098" y="0"/>
                      </a:cubicBezTo>
                      <a:cubicBezTo>
                        <a:pt x="88906" y="0"/>
                        <a:pt x="93666" y="0"/>
                        <a:pt x="97474" y="952"/>
                      </a:cubicBezTo>
                      <a:cubicBezTo>
                        <a:pt x="101282" y="1904"/>
                        <a:pt x="105090" y="1904"/>
                        <a:pt x="106994" y="1904"/>
                      </a:cubicBezTo>
                      <a:cubicBezTo>
                        <a:pt x="112706" y="1904"/>
                        <a:pt x="115561" y="1904"/>
                        <a:pt x="118417" y="2855"/>
                      </a:cubicBezTo>
                      <a:cubicBezTo>
                        <a:pt x="120321" y="3807"/>
                        <a:pt x="124129" y="3807"/>
                        <a:pt x="127937" y="3807"/>
                      </a:cubicBezTo>
                      <a:cubicBezTo>
                        <a:pt x="135553" y="3807"/>
                        <a:pt x="140313" y="3807"/>
                        <a:pt x="142216" y="2855"/>
                      </a:cubicBezTo>
                      <a:cubicBezTo>
                        <a:pt x="144120" y="1904"/>
                        <a:pt x="146976" y="2855"/>
                        <a:pt x="149832" y="4759"/>
                      </a:cubicBezTo>
                      <a:cubicBezTo>
                        <a:pt x="151736" y="7614"/>
                        <a:pt x="153640" y="11421"/>
                        <a:pt x="153640" y="15228"/>
                      </a:cubicBezTo>
                      <a:cubicBezTo>
                        <a:pt x="154592" y="19035"/>
                        <a:pt x="154592" y="21890"/>
                        <a:pt x="154592" y="23794"/>
                      </a:cubicBezTo>
                      <a:cubicBezTo>
                        <a:pt x="154592" y="26649"/>
                        <a:pt x="154592" y="31407"/>
                        <a:pt x="153640" y="37118"/>
                      </a:cubicBezTo>
                      <a:cubicBezTo>
                        <a:pt x="152688" y="42829"/>
                        <a:pt x="152688" y="46636"/>
                        <a:pt x="152688" y="49491"/>
                      </a:cubicBezTo>
                      <a:cubicBezTo>
                        <a:pt x="152688" y="58057"/>
                        <a:pt x="152688" y="64719"/>
                        <a:pt x="153640" y="68526"/>
                      </a:cubicBezTo>
                      <a:cubicBezTo>
                        <a:pt x="154592" y="72333"/>
                        <a:pt x="154592" y="79947"/>
                        <a:pt x="154592" y="89464"/>
                      </a:cubicBezTo>
                      <a:cubicBezTo>
                        <a:pt x="154592" y="95175"/>
                        <a:pt x="154592" y="99933"/>
                        <a:pt x="155544" y="103741"/>
                      </a:cubicBezTo>
                      <a:cubicBezTo>
                        <a:pt x="156496" y="107547"/>
                        <a:pt x="158400" y="112306"/>
                        <a:pt x="161256" y="118017"/>
                      </a:cubicBezTo>
                      <a:cubicBezTo>
                        <a:pt x="160304" y="118968"/>
                        <a:pt x="159352" y="119920"/>
                        <a:pt x="159352" y="120872"/>
                      </a:cubicBezTo>
                      <a:cubicBezTo>
                        <a:pt x="158400" y="121823"/>
                        <a:pt x="156496" y="122775"/>
                        <a:pt x="154592" y="122775"/>
                      </a:cubicBezTo>
                      <a:cubicBezTo>
                        <a:pt x="145072" y="123727"/>
                        <a:pt x="135553" y="123727"/>
                        <a:pt x="126033" y="123727"/>
                      </a:cubicBezTo>
                      <a:cubicBezTo>
                        <a:pt x="116513" y="122775"/>
                        <a:pt x="106994" y="122775"/>
                        <a:pt x="97474" y="122775"/>
                      </a:cubicBezTo>
                      <a:cubicBezTo>
                        <a:pt x="88906" y="122775"/>
                        <a:pt x="80339" y="121823"/>
                        <a:pt x="70819" y="120872"/>
                      </a:cubicBezTo>
                      <a:cubicBezTo>
                        <a:pt x="62251" y="118968"/>
                        <a:pt x="52732" y="118968"/>
                        <a:pt x="43212" y="118968"/>
                      </a:cubicBezTo>
                      <a:lnTo>
                        <a:pt x="31788" y="118968"/>
                      </a:lnTo>
                      <a:cubicBezTo>
                        <a:pt x="28932" y="117065"/>
                        <a:pt x="27029" y="113258"/>
                        <a:pt x="26077" y="107547"/>
                      </a:cubicBezTo>
                      <a:cubicBezTo>
                        <a:pt x="26077" y="101837"/>
                        <a:pt x="25125" y="98982"/>
                        <a:pt x="25125" y="96127"/>
                      </a:cubicBezTo>
                      <a:close/>
                    </a:path>
                  </a:pathLst>
                </a:custGeom>
                <a:solidFill>
                  <a:srgbClr val="010101"/>
                </a:solidFill>
                <a:ln w="9509" cap="flat">
                  <a:noFill/>
                  <a:prstDash val="solid"/>
                  <a:miter/>
                </a:ln>
              </p:spPr>
              <p:txBody>
                <a:bodyPr rtlCol="0" anchor="ctr"/>
                <a:lstStyle/>
                <a:p>
                  <a:endParaRPr lang="en-US"/>
                </a:p>
              </p:txBody>
            </p:sp>
            <p:sp>
              <p:nvSpPr>
                <p:cNvPr id="88" name="Freeform 153">
                  <a:extLst>
                    <a:ext uri="{FF2B5EF4-FFF2-40B4-BE49-F238E27FC236}">
                      <a16:creationId xmlns:a16="http://schemas.microsoft.com/office/drawing/2014/main" id="{24A51336-7F1E-007F-DA53-11ECB25747EE}"/>
                    </a:ext>
                  </a:extLst>
                </p:cNvPr>
                <p:cNvSpPr/>
                <p:nvPr/>
              </p:nvSpPr>
              <p:spPr>
                <a:xfrm>
                  <a:off x="1851153" y="6639328"/>
                  <a:ext cx="839634" cy="969828"/>
                </a:xfrm>
                <a:custGeom>
                  <a:avLst/>
                  <a:gdLst>
                    <a:gd name="connsiteX0" fmla="*/ 87581 w 839634"/>
                    <a:gd name="connsiteY0" fmla="*/ 752831 h 969828"/>
                    <a:gd name="connsiteX1" fmla="*/ 110428 w 839634"/>
                    <a:gd name="connsiteY1" fmla="*/ 690016 h 969828"/>
                    <a:gd name="connsiteX2" fmla="*/ 133275 w 839634"/>
                    <a:gd name="connsiteY2" fmla="*/ 627200 h 969828"/>
                    <a:gd name="connsiteX3" fmla="*/ 154219 w 839634"/>
                    <a:gd name="connsiteY3" fmla="*/ 579613 h 969828"/>
                    <a:gd name="connsiteX4" fmla="*/ 176114 w 839634"/>
                    <a:gd name="connsiteY4" fmla="*/ 536784 h 969828"/>
                    <a:gd name="connsiteX5" fmla="*/ 193249 w 839634"/>
                    <a:gd name="connsiteY5" fmla="*/ 493004 h 969828"/>
                    <a:gd name="connsiteX6" fmla="*/ 203721 w 839634"/>
                    <a:gd name="connsiteY6" fmla="*/ 471114 h 969828"/>
                    <a:gd name="connsiteX7" fmla="*/ 211337 w 839634"/>
                    <a:gd name="connsiteY7" fmla="*/ 454934 h 969828"/>
                    <a:gd name="connsiteX8" fmla="*/ 228472 w 839634"/>
                    <a:gd name="connsiteY8" fmla="*/ 414009 h 969828"/>
                    <a:gd name="connsiteX9" fmla="*/ 237040 w 839634"/>
                    <a:gd name="connsiteY9" fmla="*/ 383553 h 969828"/>
                    <a:gd name="connsiteX10" fmla="*/ 247511 w 839634"/>
                    <a:gd name="connsiteY10" fmla="*/ 353097 h 969828"/>
                    <a:gd name="connsiteX11" fmla="*/ 285590 w 839634"/>
                    <a:gd name="connsiteY11" fmla="*/ 260778 h 969828"/>
                    <a:gd name="connsiteX12" fmla="*/ 294158 w 839634"/>
                    <a:gd name="connsiteY12" fmla="*/ 234129 h 969828"/>
                    <a:gd name="connsiteX13" fmla="*/ 297965 w 839634"/>
                    <a:gd name="connsiteY13" fmla="*/ 218902 h 969828"/>
                    <a:gd name="connsiteX14" fmla="*/ 300821 w 839634"/>
                    <a:gd name="connsiteY14" fmla="*/ 204625 h 969828"/>
                    <a:gd name="connsiteX15" fmla="*/ 310341 w 839634"/>
                    <a:gd name="connsiteY15" fmla="*/ 178928 h 969828"/>
                    <a:gd name="connsiteX16" fmla="*/ 323669 w 839634"/>
                    <a:gd name="connsiteY16" fmla="*/ 145617 h 969828"/>
                    <a:gd name="connsiteX17" fmla="*/ 336996 w 839634"/>
                    <a:gd name="connsiteY17" fmla="*/ 112306 h 969828"/>
                    <a:gd name="connsiteX18" fmla="*/ 343660 w 839634"/>
                    <a:gd name="connsiteY18" fmla="*/ 93271 h 969828"/>
                    <a:gd name="connsiteX19" fmla="*/ 350324 w 839634"/>
                    <a:gd name="connsiteY19" fmla="*/ 74236 h 969828"/>
                    <a:gd name="connsiteX20" fmla="*/ 357939 w 839634"/>
                    <a:gd name="connsiteY20" fmla="*/ 52346 h 969828"/>
                    <a:gd name="connsiteX21" fmla="*/ 364603 w 839634"/>
                    <a:gd name="connsiteY21" fmla="*/ 30455 h 969828"/>
                    <a:gd name="connsiteX22" fmla="*/ 369363 w 839634"/>
                    <a:gd name="connsiteY22" fmla="*/ 21890 h 969828"/>
                    <a:gd name="connsiteX23" fmla="*/ 376027 w 839634"/>
                    <a:gd name="connsiteY23" fmla="*/ 8565 h 969828"/>
                    <a:gd name="connsiteX24" fmla="*/ 392210 w 839634"/>
                    <a:gd name="connsiteY24" fmla="*/ 952 h 969828"/>
                    <a:gd name="connsiteX25" fmla="*/ 404586 w 839634"/>
                    <a:gd name="connsiteY25" fmla="*/ 0 h 969828"/>
                    <a:gd name="connsiteX26" fmla="*/ 477887 w 839634"/>
                    <a:gd name="connsiteY26" fmla="*/ 0 h 969828"/>
                    <a:gd name="connsiteX27" fmla="*/ 480743 w 839634"/>
                    <a:gd name="connsiteY27" fmla="*/ 11420 h 969828"/>
                    <a:gd name="connsiteX28" fmla="*/ 483599 w 839634"/>
                    <a:gd name="connsiteY28" fmla="*/ 23794 h 969828"/>
                    <a:gd name="connsiteX29" fmla="*/ 490263 w 839634"/>
                    <a:gd name="connsiteY29" fmla="*/ 47587 h 969828"/>
                    <a:gd name="connsiteX30" fmla="*/ 495022 w 839634"/>
                    <a:gd name="connsiteY30" fmla="*/ 59960 h 969828"/>
                    <a:gd name="connsiteX31" fmla="*/ 512158 w 839634"/>
                    <a:gd name="connsiteY31" fmla="*/ 109451 h 969828"/>
                    <a:gd name="connsiteX32" fmla="*/ 540717 w 839634"/>
                    <a:gd name="connsiteY32" fmla="*/ 190349 h 969828"/>
                    <a:gd name="connsiteX33" fmla="*/ 552140 w 839634"/>
                    <a:gd name="connsiteY33" fmla="*/ 211287 h 969828"/>
                    <a:gd name="connsiteX34" fmla="*/ 558804 w 839634"/>
                    <a:gd name="connsiteY34" fmla="*/ 224612 h 969828"/>
                    <a:gd name="connsiteX35" fmla="*/ 568324 w 839634"/>
                    <a:gd name="connsiteY35" fmla="*/ 251261 h 969828"/>
                    <a:gd name="connsiteX36" fmla="*/ 585459 w 839634"/>
                    <a:gd name="connsiteY36" fmla="*/ 297896 h 969828"/>
                    <a:gd name="connsiteX37" fmla="*/ 602595 w 839634"/>
                    <a:gd name="connsiteY37" fmla="*/ 349290 h 969828"/>
                    <a:gd name="connsiteX38" fmla="*/ 620682 w 839634"/>
                    <a:gd name="connsiteY38" fmla="*/ 408299 h 969828"/>
                    <a:gd name="connsiteX39" fmla="*/ 635914 w 839634"/>
                    <a:gd name="connsiteY39" fmla="*/ 448272 h 969828"/>
                    <a:gd name="connsiteX40" fmla="*/ 642577 w 839634"/>
                    <a:gd name="connsiteY40" fmla="*/ 462548 h 969828"/>
                    <a:gd name="connsiteX41" fmla="*/ 647337 w 839634"/>
                    <a:gd name="connsiteY41" fmla="*/ 478728 h 969828"/>
                    <a:gd name="connsiteX42" fmla="*/ 668280 w 839634"/>
                    <a:gd name="connsiteY42" fmla="*/ 543447 h 969828"/>
                    <a:gd name="connsiteX43" fmla="*/ 694935 w 839634"/>
                    <a:gd name="connsiteY43" fmla="*/ 600551 h 969828"/>
                    <a:gd name="connsiteX44" fmla="*/ 705407 w 839634"/>
                    <a:gd name="connsiteY44" fmla="*/ 628152 h 969828"/>
                    <a:gd name="connsiteX45" fmla="*/ 718735 w 839634"/>
                    <a:gd name="connsiteY45" fmla="*/ 654801 h 969828"/>
                    <a:gd name="connsiteX46" fmla="*/ 739678 w 839634"/>
                    <a:gd name="connsiteY46" fmla="*/ 712857 h 969828"/>
                    <a:gd name="connsiteX47" fmla="*/ 760621 w 839634"/>
                    <a:gd name="connsiteY47" fmla="*/ 770914 h 969828"/>
                    <a:gd name="connsiteX48" fmla="*/ 773949 w 839634"/>
                    <a:gd name="connsiteY48" fmla="*/ 797563 h 969828"/>
                    <a:gd name="connsiteX49" fmla="*/ 785372 w 839634"/>
                    <a:gd name="connsiteY49" fmla="*/ 824212 h 969828"/>
                    <a:gd name="connsiteX50" fmla="*/ 792036 w 839634"/>
                    <a:gd name="connsiteY50" fmla="*/ 840391 h 969828"/>
                    <a:gd name="connsiteX51" fmla="*/ 798700 w 839634"/>
                    <a:gd name="connsiteY51" fmla="*/ 856571 h 969828"/>
                    <a:gd name="connsiteX52" fmla="*/ 812027 w 839634"/>
                    <a:gd name="connsiteY52" fmla="*/ 886075 h 969828"/>
                    <a:gd name="connsiteX53" fmla="*/ 825355 w 839634"/>
                    <a:gd name="connsiteY53" fmla="*/ 918435 h 969828"/>
                    <a:gd name="connsiteX54" fmla="*/ 832971 w 839634"/>
                    <a:gd name="connsiteY54" fmla="*/ 937470 h 969828"/>
                    <a:gd name="connsiteX55" fmla="*/ 839634 w 839634"/>
                    <a:gd name="connsiteY55" fmla="*/ 954601 h 969828"/>
                    <a:gd name="connsiteX56" fmla="*/ 823451 w 839634"/>
                    <a:gd name="connsiteY56" fmla="*/ 952697 h 969828"/>
                    <a:gd name="connsiteX57" fmla="*/ 809171 w 839634"/>
                    <a:gd name="connsiteY57" fmla="*/ 950794 h 969828"/>
                    <a:gd name="connsiteX58" fmla="*/ 782516 w 839634"/>
                    <a:gd name="connsiteY58" fmla="*/ 950794 h 969828"/>
                    <a:gd name="connsiteX59" fmla="*/ 756813 w 839634"/>
                    <a:gd name="connsiteY59" fmla="*/ 951746 h 969828"/>
                    <a:gd name="connsiteX60" fmla="*/ 737774 w 839634"/>
                    <a:gd name="connsiteY60" fmla="*/ 952697 h 969828"/>
                    <a:gd name="connsiteX61" fmla="*/ 714927 w 839634"/>
                    <a:gd name="connsiteY61" fmla="*/ 915579 h 969828"/>
                    <a:gd name="connsiteX62" fmla="*/ 683512 w 839634"/>
                    <a:gd name="connsiteY62" fmla="*/ 869895 h 969828"/>
                    <a:gd name="connsiteX63" fmla="*/ 676848 w 839634"/>
                    <a:gd name="connsiteY63" fmla="*/ 855619 h 969828"/>
                    <a:gd name="connsiteX64" fmla="*/ 670184 w 839634"/>
                    <a:gd name="connsiteY64" fmla="*/ 843247 h 969828"/>
                    <a:gd name="connsiteX65" fmla="*/ 652097 w 839634"/>
                    <a:gd name="connsiteY65" fmla="*/ 816598 h 969828"/>
                    <a:gd name="connsiteX66" fmla="*/ 634962 w 839634"/>
                    <a:gd name="connsiteY66" fmla="*/ 789949 h 969828"/>
                    <a:gd name="connsiteX67" fmla="*/ 616874 w 839634"/>
                    <a:gd name="connsiteY67" fmla="*/ 767107 h 969828"/>
                    <a:gd name="connsiteX68" fmla="*/ 603547 w 839634"/>
                    <a:gd name="connsiteY68" fmla="*/ 749976 h 969828"/>
                    <a:gd name="connsiteX69" fmla="*/ 587363 w 839634"/>
                    <a:gd name="connsiteY69" fmla="*/ 749024 h 969828"/>
                    <a:gd name="connsiteX70" fmla="*/ 570228 w 839634"/>
                    <a:gd name="connsiteY70" fmla="*/ 746168 h 969828"/>
                    <a:gd name="connsiteX71" fmla="*/ 549285 w 839634"/>
                    <a:gd name="connsiteY71" fmla="*/ 744265 h 969828"/>
                    <a:gd name="connsiteX72" fmla="*/ 511206 w 839634"/>
                    <a:gd name="connsiteY72" fmla="*/ 744265 h 969828"/>
                    <a:gd name="connsiteX73" fmla="*/ 494071 w 839634"/>
                    <a:gd name="connsiteY73" fmla="*/ 745217 h 969828"/>
                    <a:gd name="connsiteX74" fmla="*/ 467415 w 839634"/>
                    <a:gd name="connsiteY74" fmla="*/ 747121 h 969828"/>
                    <a:gd name="connsiteX75" fmla="*/ 419817 w 839634"/>
                    <a:gd name="connsiteY75" fmla="*/ 749024 h 969828"/>
                    <a:gd name="connsiteX76" fmla="*/ 338900 w 839634"/>
                    <a:gd name="connsiteY76" fmla="*/ 749976 h 969828"/>
                    <a:gd name="connsiteX77" fmla="*/ 327476 w 839634"/>
                    <a:gd name="connsiteY77" fmla="*/ 749976 h 969828"/>
                    <a:gd name="connsiteX78" fmla="*/ 307485 w 839634"/>
                    <a:gd name="connsiteY78" fmla="*/ 751879 h 969828"/>
                    <a:gd name="connsiteX79" fmla="*/ 287494 w 839634"/>
                    <a:gd name="connsiteY79" fmla="*/ 749976 h 969828"/>
                    <a:gd name="connsiteX80" fmla="*/ 264647 w 839634"/>
                    <a:gd name="connsiteY80" fmla="*/ 748072 h 969828"/>
                    <a:gd name="connsiteX81" fmla="*/ 239896 w 839634"/>
                    <a:gd name="connsiteY81" fmla="*/ 750927 h 969828"/>
                    <a:gd name="connsiteX82" fmla="*/ 218952 w 839634"/>
                    <a:gd name="connsiteY82" fmla="*/ 752831 h 969828"/>
                    <a:gd name="connsiteX83" fmla="*/ 211337 w 839634"/>
                    <a:gd name="connsiteY83" fmla="*/ 764252 h 969828"/>
                    <a:gd name="connsiteX84" fmla="*/ 199913 w 839634"/>
                    <a:gd name="connsiteY84" fmla="*/ 786142 h 969828"/>
                    <a:gd name="connsiteX85" fmla="*/ 183729 w 839634"/>
                    <a:gd name="connsiteY85" fmla="*/ 811839 h 969828"/>
                    <a:gd name="connsiteX86" fmla="*/ 168498 w 839634"/>
                    <a:gd name="connsiteY86" fmla="*/ 837536 h 969828"/>
                    <a:gd name="connsiteX87" fmla="*/ 158026 w 839634"/>
                    <a:gd name="connsiteY87" fmla="*/ 858474 h 969828"/>
                    <a:gd name="connsiteX88" fmla="*/ 146603 w 839634"/>
                    <a:gd name="connsiteY88" fmla="*/ 887027 h 969828"/>
                    <a:gd name="connsiteX89" fmla="*/ 106620 w 839634"/>
                    <a:gd name="connsiteY89" fmla="*/ 960311 h 969828"/>
                    <a:gd name="connsiteX90" fmla="*/ 97101 w 839634"/>
                    <a:gd name="connsiteY90" fmla="*/ 966974 h 969828"/>
                    <a:gd name="connsiteX91" fmla="*/ 87581 w 839634"/>
                    <a:gd name="connsiteY91" fmla="*/ 969829 h 969828"/>
                    <a:gd name="connsiteX92" fmla="*/ 6664 w 839634"/>
                    <a:gd name="connsiteY92" fmla="*/ 969829 h 969828"/>
                    <a:gd name="connsiteX93" fmla="*/ 0 w 839634"/>
                    <a:gd name="connsiteY93" fmla="*/ 962215 h 969828"/>
                    <a:gd name="connsiteX94" fmla="*/ 6664 w 839634"/>
                    <a:gd name="connsiteY94" fmla="*/ 952697 h 969828"/>
                    <a:gd name="connsiteX95" fmla="*/ 11424 w 839634"/>
                    <a:gd name="connsiteY95" fmla="*/ 934614 h 969828"/>
                    <a:gd name="connsiteX96" fmla="*/ 16183 w 839634"/>
                    <a:gd name="connsiteY96" fmla="*/ 916531 h 969828"/>
                    <a:gd name="connsiteX97" fmla="*/ 29511 w 839634"/>
                    <a:gd name="connsiteY97" fmla="*/ 889882 h 969828"/>
                    <a:gd name="connsiteX98" fmla="*/ 41887 w 839634"/>
                    <a:gd name="connsiteY98" fmla="*/ 863233 h 969828"/>
                    <a:gd name="connsiteX99" fmla="*/ 87581 w 839634"/>
                    <a:gd name="connsiteY99" fmla="*/ 752831 h 969828"/>
                    <a:gd name="connsiteX100" fmla="*/ 420769 w 839634"/>
                    <a:gd name="connsiteY100" fmla="*/ 358808 h 969828"/>
                    <a:gd name="connsiteX101" fmla="*/ 409345 w 839634"/>
                    <a:gd name="connsiteY101" fmla="*/ 366422 h 969828"/>
                    <a:gd name="connsiteX102" fmla="*/ 402682 w 839634"/>
                    <a:gd name="connsiteY102" fmla="*/ 377843 h 969828"/>
                    <a:gd name="connsiteX103" fmla="*/ 385546 w 839634"/>
                    <a:gd name="connsiteY103" fmla="*/ 421623 h 969828"/>
                    <a:gd name="connsiteX104" fmla="*/ 365555 w 839634"/>
                    <a:gd name="connsiteY104" fmla="*/ 465403 h 969828"/>
                    <a:gd name="connsiteX105" fmla="*/ 349372 w 839634"/>
                    <a:gd name="connsiteY105" fmla="*/ 494908 h 969828"/>
                    <a:gd name="connsiteX106" fmla="*/ 335092 w 839634"/>
                    <a:gd name="connsiteY106" fmla="*/ 524412 h 969828"/>
                    <a:gd name="connsiteX107" fmla="*/ 306533 w 839634"/>
                    <a:gd name="connsiteY107" fmla="*/ 587227 h 969828"/>
                    <a:gd name="connsiteX108" fmla="*/ 275118 w 839634"/>
                    <a:gd name="connsiteY108" fmla="*/ 648139 h 969828"/>
                    <a:gd name="connsiteX109" fmla="*/ 284638 w 839634"/>
                    <a:gd name="connsiteY109" fmla="*/ 648139 h 969828"/>
                    <a:gd name="connsiteX110" fmla="*/ 307485 w 839634"/>
                    <a:gd name="connsiteY110" fmla="*/ 650042 h 969828"/>
                    <a:gd name="connsiteX111" fmla="*/ 329380 w 839634"/>
                    <a:gd name="connsiteY111" fmla="*/ 648139 h 969828"/>
                    <a:gd name="connsiteX112" fmla="*/ 347468 w 839634"/>
                    <a:gd name="connsiteY112" fmla="*/ 646235 h 969828"/>
                    <a:gd name="connsiteX113" fmla="*/ 364603 w 839634"/>
                    <a:gd name="connsiteY113" fmla="*/ 648139 h 969828"/>
                    <a:gd name="connsiteX114" fmla="*/ 419817 w 839634"/>
                    <a:gd name="connsiteY114" fmla="*/ 647187 h 969828"/>
                    <a:gd name="connsiteX115" fmla="*/ 483599 w 839634"/>
                    <a:gd name="connsiteY115" fmla="*/ 649090 h 969828"/>
                    <a:gd name="connsiteX116" fmla="*/ 515966 w 839634"/>
                    <a:gd name="connsiteY116" fmla="*/ 649090 h 969828"/>
                    <a:gd name="connsiteX117" fmla="*/ 547381 w 839634"/>
                    <a:gd name="connsiteY117" fmla="*/ 647187 h 969828"/>
                    <a:gd name="connsiteX118" fmla="*/ 561660 w 839634"/>
                    <a:gd name="connsiteY118" fmla="*/ 647187 h 969828"/>
                    <a:gd name="connsiteX119" fmla="*/ 557852 w 839634"/>
                    <a:gd name="connsiteY119" fmla="*/ 636718 h 969828"/>
                    <a:gd name="connsiteX120" fmla="*/ 552140 w 839634"/>
                    <a:gd name="connsiteY120" fmla="*/ 628152 h 969828"/>
                    <a:gd name="connsiteX121" fmla="*/ 538813 w 839634"/>
                    <a:gd name="connsiteY121" fmla="*/ 606262 h 969828"/>
                    <a:gd name="connsiteX122" fmla="*/ 526437 w 839634"/>
                    <a:gd name="connsiteY122" fmla="*/ 582468 h 969828"/>
                    <a:gd name="connsiteX123" fmla="*/ 471223 w 839634"/>
                    <a:gd name="connsiteY123" fmla="*/ 471114 h 969828"/>
                    <a:gd name="connsiteX124" fmla="*/ 464560 w 839634"/>
                    <a:gd name="connsiteY124" fmla="*/ 450176 h 969828"/>
                    <a:gd name="connsiteX125" fmla="*/ 420769 w 839634"/>
                    <a:gd name="connsiteY125" fmla="*/ 358808 h 9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839634" h="969828">
                      <a:moveTo>
                        <a:pt x="87581" y="752831"/>
                      </a:moveTo>
                      <a:cubicBezTo>
                        <a:pt x="95197" y="731892"/>
                        <a:pt x="102812" y="710954"/>
                        <a:pt x="110428" y="690016"/>
                      </a:cubicBezTo>
                      <a:cubicBezTo>
                        <a:pt x="118044" y="669077"/>
                        <a:pt x="125660" y="648139"/>
                        <a:pt x="133275" y="627200"/>
                      </a:cubicBezTo>
                      <a:cubicBezTo>
                        <a:pt x="138987" y="611020"/>
                        <a:pt x="145651" y="595793"/>
                        <a:pt x="154219" y="579613"/>
                      </a:cubicBezTo>
                      <a:cubicBezTo>
                        <a:pt x="162786" y="563433"/>
                        <a:pt x="170402" y="549157"/>
                        <a:pt x="176114" y="536784"/>
                      </a:cubicBezTo>
                      <a:cubicBezTo>
                        <a:pt x="181826" y="518702"/>
                        <a:pt x="186585" y="504425"/>
                        <a:pt x="193249" y="493004"/>
                      </a:cubicBezTo>
                      <a:cubicBezTo>
                        <a:pt x="198961" y="481583"/>
                        <a:pt x="202769" y="474921"/>
                        <a:pt x="203721" y="471114"/>
                      </a:cubicBezTo>
                      <a:cubicBezTo>
                        <a:pt x="203721" y="469211"/>
                        <a:pt x="205625" y="463500"/>
                        <a:pt x="211337" y="454934"/>
                      </a:cubicBezTo>
                      <a:cubicBezTo>
                        <a:pt x="216096" y="446368"/>
                        <a:pt x="221808" y="433044"/>
                        <a:pt x="228472" y="414009"/>
                      </a:cubicBezTo>
                      <a:cubicBezTo>
                        <a:pt x="231328" y="404492"/>
                        <a:pt x="234184" y="394022"/>
                        <a:pt x="237040" y="383553"/>
                      </a:cubicBezTo>
                      <a:cubicBezTo>
                        <a:pt x="239896" y="373084"/>
                        <a:pt x="242751" y="362615"/>
                        <a:pt x="247511" y="353097"/>
                      </a:cubicBezTo>
                      <a:lnTo>
                        <a:pt x="285590" y="260778"/>
                      </a:lnTo>
                      <a:cubicBezTo>
                        <a:pt x="289398" y="249357"/>
                        <a:pt x="293206" y="240792"/>
                        <a:pt x="294158" y="234129"/>
                      </a:cubicBezTo>
                      <a:cubicBezTo>
                        <a:pt x="296062" y="228419"/>
                        <a:pt x="297013" y="223660"/>
                        <a:pt x="297965" y="218902"/>
                      </a:cubicBezTo>
                      <a:cubicBezTo>
                        <a:pt x="298917" y="215094"/>
                        <a:pt x="299869" y="210336"/>
                        <a:pt x="300821" y="204625"/>
                      </a:cubicBezTo>
                      <a:cubicBezTo>
                        <a:pt x="301773" y="198915"/>
                        <a:pt x="304629" y="191301"/>
                        <a:pt x="310341" y="178928"/>
                      </a:cubicBezTo>
                      <a:cubicBezTo>
                        <a:pt x="316053" y="167507"/>
                        <a:pt x="319861" y="156086"/>
                        <a:pt x="323669" y="145617"/>
                      </a:cubicBezTo>
                      <a:cubicBezTo>
                        <a:pt x="327476" y="135147"/>
                        <a:pt x="332236" y="123727"/>
                        <a:pt x="336996" y="112306"/>
                      </a:cubicBezTo>
                      <a:cubicBezTo>
                        <a:pt x="338900" y="105644"/>
                        <a:pt x="340804" y="99933"/>
                        <a:pt x="343660" y="93271"/>
                      </a:cubicBezTo>
                      <a:cubicBezTo>
                        <a:pt x="345564" y="86609"/>
                        <a:pt x="347468" y="80898"/>
                        <a:pt x="350324" y="74236"/>
                      </a:cubicBezTo>
                      <a:cubicBezTo>
                        <a:pt x="353180" y="65670"/>
                        <a:pt x="356035" y="58056"/>
                        <a:pt x="357939" y="52346"/>
                      </a:cubicBezTo>
                      <a:cubicBezTo>
                        <a:pt x="359843" y="45684"/>
                        <a:pt x="361747" y="39021"/>
                        <a:pt x="364603" y="30455"/>
                      </a:cubicBezTo>
                      <a:cubicBezTo>
                        <a:pt x="366507" y="28552"/>
                        <a:pt x="368411" y="25697"/>
                        <a:pt x="369363" y="21890"/>
                      </a:cubicBezTo>
                      <a:cubicBezTo>
                        <a:pt x="370315" y="18083"/>
                        <a:pt x="372219" y="13324"/>
                        <a:pt x="376027" y="8565"/>
                      </a:cubicBezTo>
                      <a:cubicBezTo>
                        <a:pt x="382691" y="4759"/>
                        <a:pt x="387450" y="1903"/>
                        <a:pt x="392210" y="952"/>
                      </a:cubicBezTo>
                      <a:cubicBezTo>
                        <a:pt x="396018" y="0"/>
                        <a:pt x="400778" y="0"/>
                        <a:pt x="404586" y="0"/>
                      </a:cubicBezTo>
                      <a:lnTo>
                        <a:pt x="477887" y="0"/>
                      </a:lnTo>
                      <a:cubicBezTo>
                        <a:pt x="479791" y="3807"/>
                        <a:pt x="480743" y="8565"/>
                        <a:pt x="480743" y="11420"/>
                      </a:cubicBezTo>
                      <a:cubicBezTo>
                        <a:pt x="480743" y="15228"/>
                        <a:pt x="481695" y="19035"/>
                        <a:pt x="483599" y="23794"/>
                      </a:cubicBezTo>
                      <a:lnTo>
                        <a:pt x="490263" y="47587"/>
                      </a:lnTo>
                      <a:lnTo>
                        <a:pt x="495022" y="59960"/>
                      </a:lnTo>
                      <a:lnTo>
                        <a:pt x="512158" y="109451"/>
                      </a:lnTo>
                      <a:lnTo>
                        <a:pt x="540717" y="190349"/>
                      </a:lnTo>
                      <a:lnTo>
                        <a:pt x="552140" y="211287"/>
                      </a:lnTo>
                      <a:cubicBezTo>
                        <a:pt x="554045" y="213191"/>
                        <a:pt x="555948" y="217949"/>
                        <a:pt x="558804" y="224612"/>
                      </a:cubicBezTo>
                      <a:cubicBezTo>
                        <a:pt x="560708" y="231274"/>
                        <a:pt x="564516" y="239839"/>
                        <a:pt x="568324" y="251261"/>
                      </a:cubicBezTo>
                      <a:cubicBezTo>
                        <a:pt x="574036" y="264585"/>
                        <a:pt x="578796" y="280765"/>
                        <a:pt x="585459" y="297896"/>
                      </a:cubicBezTo>
                      <a:cubicBezTo>
                        <a:pt x="591171" y="315028"/>
                        <a:pt x="596883" y="332159"/>
                        <a:pt x="602595" y="349290"/>
                      </a:cubicBezTo>
                      <a:cubicBezTo>
                        <a:pt x="610210" y="375940"/>
                        <a:pt x="615922" y="394975"/>
                        <a:pt x="620682" y="408299"/>
                      </a:cubicBezTo>
                      <a:cubicBezTo>
                        <a:pt x="625442" y="421623"/>
                        <a:pt x="630202" y="433996"/>
                        <a:pt x="635914" y="448272"/>
                      </a:cubicBezTo>
                      <a:cubicBezTo>
                        <a:pt x="638769" y="452079"/>
                        <a:pt x="641625" y="456838"/>
                        <a:pt x="642577" y="462548"/>
                      </a:cubicBezTo>
                      <a:cubicBezTo>
                        <a:pt x="643529" y="468259"/>
                        <a:pt x="645433" y="473017"/>
                        <a:pt x="647337" y="478728"/>
                      </a:cubicBezTo>
                      <a:lnTo>
                        <a:pt x="668280" y="543447"/>
                      </a:lnTo>
                      <a:lnTo>
                        <a:pt x="694935" y="600551"/>
                      </a:lnTo>
                      <a:cubicBezTo>
                        <a:pt x="697791" y="610069"/>
                        <a:pt x="701599" y="619586"/>
                        <a:pt x="705407" y="628152"/>
                      </a:cubicBezTo>
                      <a:cubicBezTo>
                        <a:pt x="709215" y="636718"/>
                        <a:pt x="713975" y="646235"/>
                        <a:pt x="718735" y="654801"/>
                      </a:cubicBezTo>
                      <a:cubicBezTo>
                        <a:pt x="727302" y="675740"/>
                        <a:pt x="733966" y="695726"/>
                        <a:pt x="739678" y="712857"/>
                      </a:cubicBezTo>
                      <a:cubicBezTo>
                        <a:pt x="745390" y="729989"/>
                        <a:pt x="752053" y="749976"/>
                        <a:pt x="760621" y="770914"/>
                      </a:cubicBezTo>
                      <a:cubicBezTo>
                        <a:pt x="764429" y="780432"/>
                        <a:pt x="769189" y="788997"/>
                        <a:pt x="773949" y="797563"/>
                      </a:cubicBezTo>
                      <a:cubicBezTo>
                        <a:pt x="778708" y="806128"/>
                        <a:pt x="782516" y="814694"/>
                        <a:pt x="785372" y="824212"/>
                      </a:cubicBezTo>
                      <a:cubicBezTo>
                        <a:pt x="787276" y="829922"/>
                        <a:pt x="789180" y="834681"/>
                        <a:pt x="792036" y="840391"/>
                      </a:cubicBezTo>
                      <a:cubicBezTo>
                        <a:pt x="793940" y="846102"/>
                        <a:pt x="795844" y="850860"/>
                        <a:pt x="798700" y="856571"/>
                      </a:cubicBezTo>
                      <a:cubicBezTo>
                        <a:pt x="804412" y="866089"/>
                        <a:pt x="808220" y="875606"/>
                        <a:pt x="812027" y="886075"/>
                      </a:cubicBezTo>
                      <a:cubicBezTo>
                        <a:pt x="815835" y="896544"/>
                        <a:pt x="820595" y="907014"/>
                        <a:pt x="825355" y="918435"/>
                      </a:cubicBezTo>
                      <a:cubicBezTo>
                        <a:pt x="827259" y="925097"/>
                        <a:pt x="830115" y="930807"/>
                        <a:pt x="832971" y="937470"/>
                      </a:cubicBezTo>
                      <a:cubicBezTo>
                        <a:pt x="835826" y="944131"/>
                        <a:pt x="838682" y="949842"/>
                        <a:pt x="839634" y="954601"/>
                      </a:cubicBezTo>
                      <a:cubicBezTo>
                        <a:pt x="833923" y="954601"/>
                        <a:pt x="829163" y="953649"/>
                        <a:pt x="823451" y="952697"/>
                      </a:cubicBezTo>
                      <a:cubicBezTo>
                        <a:pt x="817739" y="951746"/>
                        <a:pt x="812979" y="950794"/>
                        <a:pt x="809171" y="950794"/>
                      </a:cubicBezTo>
                      <a:lnTo>
                        <a:pt x="782516" y="950794"/>
                      </a:lnTo>
                      <a:cubicBezTo>
                        <a:pt x="772997" y="950794"/>
                        <a:pt x="764429" y="950794"/>
                        <a:pt x="756813" y="951746"/>
                      </a:cubicBezTo>
                      <a:cubicBezTo>
                        <a:pt x="749198" y="952697"/>
                        <a:pt x="743486" y="952697"/>
                        <a:pt x="737774" y="952697"/>
                      </a:cubicBezTo>
                      <a:cubicBezTo>
                        <a:pt x="732062" y="940325"/>
                        <a:pt x="724446" y="927952"/>
                        <a:pt x="714927" y="915579"/>
                      </a:cubicBezTo>
                      <a:cubicBezTo>
                        <a:pt x="704455" y="903206"/>
                        <a:pt x="694935" y="887979"/>
                        <a:pt x="683512" y="869895"/>
                      </a:cubicBezTo>
                      <a:cubicBezTo>
                        <a:pt x="681608" y="864185"/>
                        <a:pt x="679704" y="859426"/>
                        <a:pt x="676848" y="855619"/>
                      </a:cubicBezTo>
                      <a:cubicBezTo>
                        <a:pt x="674944" y="851813"/>
                        <a:pt x="673040" y="847054"/>
                        <a:pt x="670184" y="843247"/>
                      </a:cubicBezTo>
                      <a:cubicBezTo>
                        <a:pt x="668280" y="836584"/>
                        <a:pt x="661617" y="828019"/>
                        <a:pt x="652097" y="816598"/>
                      </a:cubicBezTo>
                      <a:cubicBezTo>
                        <a:pt x="641625" y="805177"/>
                        <a:pt x="636866" y="795659"/>
                        <a:pt x="634962" y="789949"/>
                      </a:cubicBezTo>
                      <a:cubicBezTo>
                        <a:pt x="626394" y="780432"/>
                        <a:pt x="620682" y="772817"/>
                        <a:pt x="616874" y="767107"/>
                      </a:cubicBezTo>
                      <a:cubicBezTo>
                        <a:pt x="613066" y="761397"/>
                        <a:pt x="608307" y="755686"/>
                        <a:pt x="603547" y="749976"/>
                      </a:cubicBezTo>
                      <a:cubicBezTo>
                        <a:pt x="599739" y="749976"/>
                        <a:pt x="594027" y="749976"/>
                        <a:pt x="587363" y="749024"/>
                      </a:cubicBezTo>
                      <a:cubicBezTo>
                        <a:pt x="580699" y="748072"/>
                        <a:pt x="574988" y="748072"/>
                        <a:pt x="570228" y="746168"/>
                      </a:cubicBezTo>
                      <a:cubicBezTo>
                        <a:pt x="563564" y="745217"/>
                        <a:pt x="556900" y="744265"/>
                        <a:pt x="549285" y="744265"/>
                      </a:cubicBezTo>
                      <a:lnTo>
                        <a:pt x="511206" y="744265"/>
                      </a:lnTo>
                      <a:cubicBezTo>
                        <a:pt x="505494" y="744265"/>
                        <a:pt x="500734" y="744265"/>
                        <a:pt x="494071" y="745217"/>
                      </a:cubicBezTo>
                      <a:cubicBezTo>
                        <a:pt x="488359" y="746168"/>
                        <a:pt x="479791" y="746168"/>
                        <a:pt x="467415" y="747121"/>
                      </a:cubicBezTo>
                      <a:cubicBezTo>
                        <a:pt x="455992" y="748072"/>
                        <a:pt x="439809" y="748072"/>
                        <a:pt x="419817" y="749024"/>
                      </a:cubicBezTo>
                      <a:cubicBezTo>
                        <a:pt x="399826" y="749976"/>
                        <a:pt x="373171" y="749976"/>
                        <a:pt x="338900" y="749976"/>
                      </a:cubicBezTo>
                      <a:lnTo>
                        <a:pt x="327476" y="749976"/>
                      </a:lnTo>
                      <a:cubicBezTo>
                        <a:pt x="318909" y="749976"/>
                        <a:pt x="312245" y="750927"/>
                        <a:pt x="307485" y="751879"/>
                      </a:cubicBezTo>
                      <a:cubicBezTo>
                        <a:pt x="302725" y="752831"/>
                        <a:pt x="296062" y="752831"/>
                        <a:pt x="287494" y="749976"/>
                      </a:cubicBezTo>
                      <a:cubicBezTo>
                        <a:pt x="284638" y="748072"/>
                        <a:pt x="277022" y="747121"/>
                        <a:pt x="264647" y="748072"/>
                      </a:cubicBezTo>
                      <a:cubicBezTo>
                        <a:pt x="252271" y="749024"/>
                        <a:pt x="244655" y="749976"/>
                        <a:pt x="239896" y="750927"/>
                      </a:cubicBezTo>
                      <a:lnTo>
                        <a:pt x="218952" y="752831"/>
                      </a:lnTo>
                      <a:lnTo>
                        <a:pt x="211337" y="764252"/>
                      </a:lnTo>
                      <a:cubicBezTo>
                        <a:pt x="209433" y="770914"/>
                        <a:pt x="205625" y="777576"/>
                        <a:pt x="199913" y="786142"/>
                      </a:cubicBezTo>
                      <a:cubicBezTo>
                        <a:pt x="194201" y="794708"/>
                        <a:pt x="189441" y="803273"/>
                        <a:pt x="183729" y="811839"/>
                      </a:cubicBezTo>
                      <a:cubicBezTo>
                        <a:pt x="178018" y="820404"/>
                        <a:pt x="173258" y="828970"/>
                        <a:pt x="168498" y="837536"/>
                      </a:cubicBezTo>
                      <a:cubicBezTo>
                        <a:pt x="163738" y="846102"/>
                        <a:pt x="159930" y="852764"/>
                        <a:pt x="158026" y="858474"/>
                      </a:cubicBezTo>
                      <a:lnTo>
                        <a:pt x="146603" y="887027"/>
                      </a:lnTo>
                      <a:lnTo>
                        <a:pt x="106620" y="960311"/>
                      </a:lnTo>
                      <a:cubicBezTo>
                        <a:pt x="104716" y="964118"/>
                        <a:pt x="100908" y="966974"/>
                        <a:pt x="97101" y="966974"/>
                      </a:cubicBezTo>
                      <a:cubicBezTo>
                        <a:pt x="93293" y="966974"/>
                        <a:pt x="89485" y="967925"/>
                        <a:pt x="87581" y="969829"/>
                      </a:cubicBezTo>
                      <a:lnTo>
                        <a:pt x="6664" y="969829"/>
                      </a:lnTo>
                      <a:cubicBezTo>
                        <a:pt x="2856" y="966022"/>
                        <a:pt x="0" y="963166"/>
                        <a:pt x="0" y="962215"/>
                      </a:cubicBezTo>
                      <a:cubicBezTo>
                        <a:pt x="0" y="961263"/>
                        <a:pt x="1904" y="958408"/>
                        <a:pt x="6664" y="952697"/>
                      </a:cubicBezTo>
                      <a:cubicBezTo>
                        <a:pt x="6664" y="948890"/>
                        <a:pt x="8568" y="942228"/>
                        <a:pt x="11424" y="934614"/>
                      </a:cubicBezTo>
                      <a:cubicBezTo>
                        <a:pt x="14279" y="927000"/>
                        <a:pt x="16183" y="920338"/>
                        <a:pt x="16183" y="916531"/>
                      </a:cubicBezTo>
                      <a:cubicBezTo>
                        <a:pt x="21895" y="907965"/>
                        <a:pt x="25703" y="899400"/>
                        <a:pt x="29511" y="889882"/>
                      </a:cubicBezTo>
                      <a:cubicBezTo>
                        <a:pt x="33319" y="881316"/>
                        <a:pt x="37127" y="871799"/>
                        <a:pt x="41887" y="863233"/>
                      </a:cubicBezTo>
                      <a:lnTo>
                        <a:pt x="87581" y="752831"/>
                      </a:lnTo>
                      <a:close/>
                      <a:moveTo>
                        <a:pt x="420769" y="358808"/>
                      </a:moveTo>
                      <a:cubicBezTo>
                        <a:pt x="415057" y="360711"/>
                        <a:pt x="412201" y="363566"/>
                        <a:pt x="409345" y="366422"/>
                      </a:cubicBezTo>
                      <a:cubicBezTo>
                        <a:pt x="407442" y="369277"/>
                        <a:pt x="405538" y="373084"/>
                        <a:pt x="402682" y="377843"/>
                      </a:cubicBezTo>
                      <a:cubicBezTo>
                        <a:pt x="398874" y="393071"/>
                        <a:pt x="393162" y="407347"/>
                        <a:pt x="385546" y="421623"/>
                      </a:cubicBezTo>
                      <a:cubicBezTo>
                        <a:pt x="378883" y="435899"/>
                        <a:pt x="372219" y="450176"/>
                        <a:pt x="365555" y="465403"/>
                      </a:cubicBezTo>
                      <a:cubicBezTo>
                        <a:pt x="359843" y="475873"/>
                        <a:pt x="355083" y="485390"/>
                        <a:pt x="349372" y="494908"/>
                      </a:cubicBezTo>
                      <a:cubicBezTo>
                        <a:pt x="343660" y="503473"/>
                        <a:pt x="338900" y="513943"/>
                        <a:pt x="335092" y="524412"/>
                      </a:cubicBezTo>
                      <a:cubicBezTo>
                        <a:pt x="325573" y="545350"/>
                        <a:pt x="316053" y="566289"/>
                        <a:pt x="306533" y="587227"/>
                      </a:cubicBezTo>
                      <a:cubicBezTo>
                        <a:pt x="297013" y="608165"/>
                        <a:pt x="286542" y="628152"/>
                        <a:pt x="275118" y="648139"/>
                      </a:cubicBezTo>
                      <a:lnTo>
                        <a:pt x="284638" y="648139"/>
                      </a:lnTo>
                      <a:cubicBezTo>
                        <a:pt x="293206" y="648139"/>
                        <a:pt x="300821" y="649090"/>
                        <a:pt x="307485" y="650042"/>
                      </a:cubicBezTo>
                      <a:cubicBezTo>
                        <a:pt x="314149" y="650994"/>
                        <a:pt x="321765" y="650994"/>
                        <a:pt x="329380" y="648139"/>
                      </a:cubicBezTo>
                      <a:cubicBezTo>
                        <a:pt x="336044" y="646235"/>
                        <a:pt x="341756" y="645284"/>
                        <a:pt x="347468" y="646235"/>
                      </a:cubicBezTo>
                      <a:cubicBezTo>
                        <a:pt x="353180" y="647187"/>
                        <a:pt x="358891" y="648139"/>
                        <a:pt x="364603" y="648139"/>
                      </a:cubicBezTo>
                      <a:cubicBezTo>
                        <a:pt x="382691" y="648139"/>
                        <a:pt x="400778" y="648139"/>
                        <a:pt x="419817" y="647187"/>
                      </a:cubicBezTo>
                      <a:cubicBezTo>
                        <a:pt x="438857" y="646235"/>
                        <a:pt x="459800" y="647187"/>
                        <a:pt x="483599" y="649090"/>
                      </a:cubicBezTo>
                      <a:cubicBezTo>
                        <a:pt x="495022" y="650042"/>
                        <a:pt x="506446" y="650042"/>
                        <a:pt x="515966" y="649090"/>
                      </a:cubicBezTo>
                      <a:cubicBezTo>
                        <a:pt x="526437" y="648139"/>
                        <a:pt x="535957" y="647187"/>
                        <a:pt x="547381" y="647187"/>
                      </a:cubicBezTo>
                      <a:lnTo>
                        <a:pt x="561660" y="647187"/>
                      </a:lnTo>
                      <a:cubicBezTo>
                        <a:pt x="560708" y="643380"/>
                        <a:pt x="559756" y="639573"/>
                        <a:pt x="557852" y="636718"/>
                      </a:cubicBezTo>
                      <a:cubicBezTo>
                        <a:pt x="555948" y="633863"/>
                        <a:pt x="554045" y="631007"/>
                        <a:pt x="552140" y="628152"/>
                      </a:cubicBezTo>
                      <a:cubicBezTo>
                        <a:pt x="548333" y="619586"/>
                        <a:pt x="543573" y="611972"/>
                        <a:pt x="538813" y="606262"/>
                      </a:cubicBezTo>
                      <a:cubicBezTo>
                        <a:pt x="534053" y="600551"/>
                        <a:pt x="530245" y="591985"/>
                        <a:pt x="526437" y="582468"/>
                      </a:cubicBezTo>
                      <a:lnTo>
                        <a:pt x="471223" y="471114"/>
                      </a:lnTo>
                      <a:cubicBezTo>
                        <a:pt x="469319" y="465403"/>
                        <a:pt x="467415" y="458741"/>
                        <a:pt x="464560" y="450176"/>
                      </a:cubicBezTo>
                      <a:lnTo>
                        <a:pt x="420769" y="358808"/>
                      </a:lnTo>
                      <a:close/>
                    </a:path>
                  </a:pathLst>
                </a:custGeom>
                <a:solidFill>
                  <a:srgbClr val="010101"/>
                </a:solidFill>
                <a:ln w="9509" cap="flat">
                  <a:noFill/>
                  <a:prstDash val="solid"/>
                  <a:miter/>
                </a:ln>
              </p:spPr>
              <p:txBody>
                <a:bodyPr rtlCol="0" anchor="ctr"/>
                <a:lstStyle/>
                <a:p>
                  <a:endParaRPr lang="en-US"/>
                </a:p>
              </p:txBody>
            </p:sp>
            <p:sp>
              <p:nvSpPr>
                <p:cNvPr id="89" name="Freeform 154">
                  <a:extLst>
                    <a:ext uri="{FF2B5EF4-FFF2-40B4-BE49-F238E27FC236}">
                      <a16:creationId xmlns:a16="http://schemas.microsoft.com/office/drawing/2014/main" id="{7C3975E6-EC3B-FEA3-3C80-EE8D8892221F}"/>
                    </a:ext>
                  </a:extLst>
                </p:cNvPr>
                <p:cNvSpPr/>
                <p:nvPr/>
              </p:nvSpPr>
              <p:spPr>
                <a:xfrm>
                  <a:off x="2766944" y="6678350"/>
                  <a:ext cx="646385" cy="954600"/>
                </a:xfrm>
                <a:custGeom>
                  <a:avLst/>
                  <a:gdLst>
                    <a:gd name="connsiteX0" fmla="*/ 206577 w 646385"/>
                    <a:gd name="connsiteY0" fmla="*/ 490149 h 954600"/>
                    <a:gd name="connsiteX1" fmla="*/ 218000 w 646385"/>
                    <a:gd name="connsiteY1" fmla="*/ 491101 h 954600"/>
                    <a:gd name="connsiteX2" fmla="*/ 243703 w 646385"/>
                    <a:gd name="connsiteY2" fmla="*/ 490149 h 954600"/>
                    <a:gd name="connsiteX3" fmla="*/ 421721 w 646385"/>
                    <a:gd name="connsiteY3" fmla="*/ 490149 h 954600"/>
                    <a:gd name="connsiteX4" fmla="*/ 444568 w 646385"/>
                    <a:gd name="connsiteY4" fmla="*/ 485390 h 954600"/>
                    <a:gd name="connsiteX5" fmla="*/ 467415 w 646385"/>
                    <a:gd name="connsiteY5" fmla="*/ 480632 h 954600"/>
                    <a:gd name="connsiteX6" fmla="*/ 467415 w 646385"/>
                    <a:gd name="connsiteY6" fmla="*/ 471114 h 954600"/>
                    <a:gd name="connsiteX7" fmla="*/ 472175 w 646385"/>
                    <a:gd name="connsiteY7" fmla="*/ 428286 h 954600"/>
                    <a:gd name="connsiteX8" fmla="*/ 474079 w 646385"/>
                    <a:gd name="connsiteY8" fmla="*/ 385457 h 954600"/>
                    <a:gd name="connsiteX9" fmla="*/ 472175 w 646385"/>
                    <a:gd name="connsiteY9" fmla="*/ 358808 h 954600"/>
                    <a:gd name="connsiteX10" fmla="*/ 470271 w 646385"/>
                    <a:gd name="connsiteY10" fmla="*/ 332160 h 954600"/>
                    <a:gd name="connsiteX11" fmla="*/ 470271 w 646385"/>
                    <a:gd name="connsiteY11" fmla="*/ 307414 h 954600"/>
                    <a:gd name="connsiteX12" fmla="*/ 468367 w 646385"/>
                    <a:gd name="connsiteY12" fmla="*/ 282669 h 954600"/>
                    <a:gd name="connsiteX13" fmla="*/ 468367 w 646385"/>
                    <a:gd name="connsiteY13" fmla="*/ 209384 h 954600"/>
                    <a:gd name="connsiteX14" fmla="*/ 469319 w 646385"/>
                    <a:gd name="connsiteY14" fmla="*/ 187494 h 954600"/>
                    <a:gd name="connsiteX15" fmla="*/ 468367 w 646385"/>
                    <a:gd name="connsiteY15" fmla="*/ 153231 h 954600"/>
                    <a:gd name="connsiteX16" fmla="*/ 470271 w 646385"/>
                    <a:gd name="connsiteY16" fmla="*/ 111354 h 954600"/>
                    <a:gd name="connsiteX17" fmla="*/ 468367 w 646385"/>
                    <a:gd name="connsiteY17" fmla="*/ 65671 h 954600"/>
                    <a:gd name="connsiteX18" fmla="*/ 468367 w 646385"/>
                    <a:gd name="connsiteY18" fmla="*/ 53298 h 954600"/>
                    <a:gd name="connsiteX19" fmla="*/ 466464 w 646385"/>
                    <a:gd name="connsiteY19" fmla="*/ 39973 h 954600"/>
                    <a:gd name="connsiteX20" fmla="*/ 465512 w 646385"/>
                    <a:gd name="connsiteY20" fmla="*/ 34263 h 954600"/>
                    <a:gd name="connsiteX21" fmla="*/ 464559 w 646385"/>
                    <a:gd name="connsiteY21" fmla="*/ 28552 h 954600"/>
                    <a:gd name="connsiteX22" fmla="*/ 464559 w 646385"/>
                    <a:gd name="connsiteY22" fmla="*/ 16180 h 954600"/>
                    <a:gd name="connsiteX23" fmla="*/ 466464 w 646385"/>
                    <a:gd name="connsiteY23" fmla="*/ 1904 h 954600"/>
                    <a:gd name="connsiteX24" fmla="*/ 636865 w 646385"/>
                    <a:gd name="connsiteY24" fmla="*/ 1904 h 954600"/>
                    <a:gd name="connsiteX25" fmla="*/ 645433 w 646385"/>
                    <a:gd name="connsiteY25" fmla="*/ 15228 h 954600"/>
                    <a:gd name="connsiteX26" fmla="*/ 646385 w 646385"/>
                    <a:gd name="connsiteY26" fmla="*/ 28552 h 954600"/>
                    <a:gd name="connsiteX27" fmla="*/ 645433 w 646385"/>
                    <a:gd name="connsiteY27" fmla="*/ 70429 h 954600"/>
                    <a:gd name="connsiteX28" fmla="*/ 644481 w 646385"/>
                    <a:gd name="connsiteY28" fmla="*/ 107547 h 954600"/>
                    <a:gd name="connsiteX29" fmla="*/ 640673 w 646385"/>
                    <a:gd name="connsiteY29" fmla="*/ 168459 h 954600"/>
                    <a:gd name="connsiteX30" fmla="*/ 636865 w 646385"/>
                    <a:gd name="connsiteY30" fmla="*/ 236033 h 954600"/>
                    <a:gd name="connsiteX31" fmla="*/ 638770 w 646385"/>
                    <a:gd name="connsiteY31" fmla="*/ 267440 h 954600"/>
                    <a:gd name="connsiteX32" fmla="*/ 636865 w 646385"/>
                    <a:gd name="connsiteY32" fmla="*/ 302655 h 954600"/>
                    <a:gd name="connsiteX33" fmla="*/ 631154 w 646385"/>
                    <a:gd name="connsiteY33" fmla="*/ 378795 h 954600"/>
                    <a:gd name="connsiteX34" fmla="*/ 630202 w 646385"/>
                    <a:gd name="connsiteY34" fmla="*/ 452079 h 954600"/>
                    <a:gd name="connsiteX35" fmla="*/ 633058 w 646385"/>
                    <a:gd name="connsiteY35" fmla="*/ 516798 h 954600"/>
                    <a:gd name="connsiteX36" fmla="*/ 635913 w 646385"/>
                    <a:gd name="connsiteY36" fmla="*/ 576758 h 954600"/>
                    <a:gd name="connsiteX37" fmla="*/ 633058 w 646385"/>
                    <a:gd name="connsiteY37" fmla="*/ 615780 h 954600"/>
                    <a:gd name="connsiteX38" fmla="*/ 634010 w 646385"/>
                    <a:gd name="connsiteY38" fmla="*/ 675740 h 954600"/>
                    <a:gd name="connsiteX39" fmla="*/ 635913 w 646385"/>
                    <a:gd name="connsiteY39" fmla="*/ 735699 h 954600"/>
                    <a:gd name="connsiteX40" fmla="*/ 636865 w 646385"/>
                    <a:gd name="connsiteY40" fmla="*/ 775673 h 954600"/>
                    <a:gd name="connsiteX41" fmla="*/ 636865 w 646385"/>
                    <a:gd name="connsiteY41" fmla="*/ 937470 h 954600"/>
                    <a:gd name="connsiteX42" fmla="*/ 574036 w 646385"/>
                    <a:gd name="connsiteY42" fmla="*/ 941277 h 954600"/>
                    <a:gd name="connsiteX43" fmla="*/ 517870 w 646385"/>
                    <a:gd name="connsiteY43" fmla="*/ 945084 h 954600"/>
                    <a:gd name="connsiteX44" fmla="*/ 495974 w 646385"/>
                    <a:gd name="connsiteY44" fmla="*/ 946036 h 954600"/>
                    <a:gd name="connsiteX45" fmla="*/ 474079 w 646385"/>
                    <a:gd name="connsiteY45" fmla="*/ 954601 h 954600"/>
                    <a:gd name="connsiteX46" fmla="*/ 466464 w 646385"/>
                    <a:gd name="connsiteY46" fmla="*/ 945084 h 954600"/>
                    <a:gd name="connsiteX47" fmla="*/ 468367 w 646385"/>
                    <a:gd name="connsiteY47" fmla="*/ 914628 h 954600"/>
                    <a:gd name="connsiteX48" fmla="*/ 467415 w 646385"/>
                    <a:gd name="connsiteY48" fmla="*/ 873703 h 954600"/>
                    <a:gd name="connsiteX49" fmla="*/ 466464 w 646385"/>
                    <a:gd name="connsiteY49" fmla="*/ 832778 h 954600"/>
                    <a:gd name="connsiteX50" fmla="*/ 466464 w 646385"/>
                    <a:gd name="connsiteY50" fmla="*/ 802322 h 954600"/>
                    <a:gd name="connsiteX51" fmla="*/ 468367 w 646385"/>
                    <a:gd name="connsiteY51" fmla="*/ 728086 h 954600"/>
                    <a:gd name="connsiteX52" fmla="*/ 469319 w 646385"/>
                    <a:gd name="connsiteY52" fmla="*/ 653850 h 954600"/>
                    <a:gd name="connsiteX53" fmla="*/ 468367 w 646385"/>
                    <a:gd name="connsiteY53" fmla="*/ 646236 h 954600"/>
                    <a:gd name="connsiteX54" fmla="*/ 467415 w 646385"/>
                    <a:gd name="connsiteY54" fmla="*/ 624345 h 954600"/>
                    <a:gd name="connsiteX55" fmla="*/ 466464 w 646385"/>
                    <a:gd name="connsiteY55" fmla="*/ 601504 h 954600"/>
                    <a:gd name="connsiteX56" fmla="*/ 465512 w 646385"/>
                    <a:gd name="connsiteY56" fmla="*/ 587227 h 954600"/>
                    <a:gd name="connsiteX57" fmla="*/ 461704 w 646385"/>
                    <a:gd name="connsiteY57" fmla="*/ 582469 h 954600"/>
                    <a:gd name="connsiteX58" fmla="*/ 451232 w 646385"/>
                    <a:gd name="connsiteY58" fmla="*/ 582469 h 954600"/>
                    <a:gd name="connsiteX59" fmla="*/ 422673 w 646385"/>
                    <a:gd name="connsiteY59" fmla="*/ 581517 h 954600"/>
                    <a:gd name="connsiteX60" fmla="*/ 396018 w 646385"/>
                    <a:gd name="connsiteY60" fmla="*/ 583420 h 954600"/>
                    <a:gd name="connsiteX61" fmla="*/ 372219 w 646385"/>
                    <a:gd name="connsiteY61" fmla="*/ 584372 h 954600"/>
                    <a:gd name="connsiteX62" fmla="*/ 342708 w 646385"/>
                    <a:gd name="connsiteY62" fmla="*/ 586275 h 954600"/>
                    <a:gd name="connsiteX63" fmla="*/ 313197 w 646385"/>
                    <a:gd name="connsiteY63" fmla="*/ 589131 h 954600"/>
                    <a:gd name="connsiteX64" fmla="*/ 289398 w 646385"/>
                    <a:gd name="connsiteY64" fmla="*/ 591034 h 954600"/>
                    <a:gd name="connsiteX65" fmla="*/ 219904 w 646385"/>
                    <a:gd name="connsiteY65" fmla="*/ 592938 h 954600"/>
                    <a:gd name="connsiteX66" fmla="*/ 206577 w 646385"/>
                    <a:gd name="connsiteY66" fmla="*/ 591986 h 954600"/>
                    <a:gd name="connsiteX67" fmla="*/ 194201 w 646385"/>
                    <a:gd name="connsiteY67" fmla="*/ 592938 h 954600"/>
                    <a:gd name="connsiteX68" fmla="*/ 189441 w 646385"/>
                    <a:gd name="connsiteY68" fmla="*/ 599600 h 954600"/>
                    <a:gd name="connsiteX69" fmla="*/ 191345 w 646385"/>
                    <a:gd name="connsiteY69" fmla="*/ 604359 h 954600"/>
                    <a:gd name="connsiteX70" fmla="*/ 193249 w 646385"/>
                    <a:gd name="connsiteY70" fmla="*/ 643380 h 954600"/>
                    <a:gd name="connsiteX71" fmla="*/ 195153 w 646385"/>
                    <a:gd name="connsiteY71" fmla="*/ 685257 h 954600"/>
                    <a:gd name="connsiteX72" fmla="*/ 195153 w 646385"/>
                    <a:gd name="connsiteY72" fmla="*/ 728086 h 954600"/>
                    <a:gd name="connsiteX73" fmla="*/ 194201 w 646385"/>
                    <a:gd name="connsiteY73" fmla="*/ 808984 h 954600"/>
                    <a:gd name="connsiteX74" fmla="*/ 186585 w 646385"/>
                    <a:gd name="connsiteY74" fmla="*/ 889882 h 954600"/>
                    <a:gd name="connsiteX75" fmla="*/ 186585 w 646385"/>
                    <a:gd name="connsiteY75" fmla="*/ 935566 h 954600"/>
                    <a:gd name="connsiteX76" fmla="*/ 171354 w 646385"/>
                    <a:gd name="connsiteY76" fmla="*/ 943180 h 954600"/>
                    <a:gd name="connsiteX77" fmla="*/ 151363 w 646385"/>
                    <a:gd name="connsiteY77" fmla="*/ 944132 h 954600"/>
                    <a:gd name="connsiteX78" fmla="*/ 119948 w 646385"/>
                    <a:gd name="connsiteY78" fmla="*/ 945084 h 954600"/>
                    <a:gd name="connsiteX79" fmla="*/ 88533 w 646385"/>
                    <a:gd name="connsiteY79" fmla="*/ 953649 h 954600"/>
                    <a:gd name="connsiteX80" fmla="*/ 42838 w 646385"/>
                    <a:gd name="connsiteY80" fmla="*/ 953649 h 954600"/>
                    <a:gd name="connsiteX81" fmla="*/ 28559 w 646385"/>
                    <a:gd name="connsiteY81" fmla="*/ 951746 h 954600"/>
                    <a:gd name="connsiteX82" fmla="*/ 7616 w 646385"/>
                    <a:gd name="connsiteY82" fmla="*/ 944132 h 954600"/>
                    <a:gd name="connsiteX83" fmla="*/ 7616 w 646385"/>
                    <a:gd name="connsiteY83" fmla="*/ 836585 h 954600"/>
                    <a:gd name="connsiteX84" fmla="*/ 6664 w 646385"/>
                    <a:gd name="connsiteY84" fmla="*/ 786142 h 954600"/>
                    <a:gd name="connsiteX85" fmla="*/ 5712 w 646385"/>
                    <a:gd name="connsiteY85" fmla="*/ 769011 h 954600"/>
                    <a:gd name="connsiteX86" fmla="*/ 3808 w 646385"/>
                    <a:gd name="connsiteY86" fmla="*/ 749976 h 954600"/>
                    <a:gd name="connsiteX87" fmla="*/ 5712 w 646385"/>
                    <a:gd name="connsiteY87" fmla="*/ 733796 h 954600"/>
                    <a:gd name="connsiteX88" fmla="*/ 6664 w 646385"/>
                    <a:gd name="connsiteY88" fmla="*/ 664319 h 954600"/>
                    <a:gd name="connsiteX89" fmla="*/ 2856 w 646385"/>
                    <a:gd name="connsiteY89" fmla="*/ 604359 h 954600"/>
                    <a:gd name="connsiteX90" fmla="*/ 952 w 646385"/>
                    <a:gd name="connsiteY90" fmla="*/ 576758 h 954600"/>
                    <a:gd name="connsiteX91" fmla="*/ 952 w 646385"/>
                    <a:gd name="connsiteY91" fmla="*/ 549157 h 954600"/>
                    <a:gd name="connsiteX92" fmla="*/ 3808 w 646385"/>
                    <a:gd name="connsiteY92" fmla="*/ 495859 h 954600"/>
                    <a:gd name="connsiteX93" fmla="*/ 2856 w 646385"/>
                    <a:gd name="connsiteY93" fmla="*/ 442562 h 954600"/>
                    <a:gd name="connsiteX94" fmla="*/ 4760 w 646385"/>
                    <a:gd name="connsiteY94" fmla="*/ 385457 h 954600"/>
                    <a:gd name="connsiteX95" fmla="*/ 2856 w 646385"/>
                    <a:gd name="connsiteY95" fmla="*/ 362615 h 954600"/>
                    <a:gd name="connsiteX96" fmla="*/ 0 w 646385"/>
                    <a:gd name="connsiteY96" fmla="*/ 326449 h 954600"/>
                    <a:gd name="connsiteX97" fmla="*/ 1904 w 646385"/>
                    <a:gd name="connsiteY97" fmla="*/ 280765 h 954600"/>
                    <a:gd name="connsiteX98" fmla="*/ 4760 w 646385"/>
                    <a:gd name="connsiteY98" fmla="*/ 240792 h 954600"/>
                    <a:gd name="connsiteX99" fmla="*/ 6664 w 646385"/>
                    <a:gd name="connsiteY99" fmla="*/ 200818 h 954600"/>
                    <a:gd name="connsiteX100" fmla="*/ 5712 w 646385"/>
                    <a:gd name="connsiteY100" fmla="*/ 155134 h 954600"/>
                    <a:gd name="connsiteX101" fmla="*/ 5712 w 646385"/>
                    <a:gd name="connsiteY101" fmla="*/ 133244 h 954600"/>
                    <a:gd name="connsiteX102" fmla="*/ 6664 w 646385"/>
                    <a:gd name="connsiteY102" fmla="*/ 100885 h 954600"/>
                    <a:gd name="connsiteX103" fmla="*/ 8568 w 646385"/>
                    <a:gd name="connsiteY103" fmla="*/ 68526 h 954600"/>
                    <a:gd name="connsiteX104" fmla="*/ 9520 w 646385"/>
                    <a:gd name="connsiteY104" fmla="*/ 46636 h 954600"/>
                    <a:gd name="connsiteX105" fmla="*/ 6664 w 646385"/>
                    <a:gd name="connsiteY105" fmla="*/ 24745 h 954600"/>
                    <a:gd name="connsiteX106" fmla="*/ 3808 w 646385"/>
                    <a:gd name="connsiteY106" fmla="*/ 11421 h 954600"/>
                    <a:gd name="connsiteX107" fmla="*/ 3808 w 646385"/>
                    <a:gd name="connsiteY107" fmla="*/ 0 h 954600"/>
                    <a:gd name="connsiteX108" fmla="*/ 197057 w 646385"/>
                    <a:gd name="connsiteY108" fmla="*/ 0 h 954600"/>
                    <a:gd name="connsiteX109" fmla="*/ 206577 w 646385"/>
                    <a:gd name="connsiteY109" fmla="*/ 12373 h 954600"/>
                    <a:gd name="connsiteX110" fmla="*/ 208481 w 646385"/>
                    <a:gd name="connsiteY110" fmla="*/ 17131 h 954600"/>
                    <a:gd name="connsiteX111" fmla="*/ 208481 w 646385"/>
                    <a:gd name="connsiteY111" fmla="*/ 78995 h 954600"/>
                    <a:gd name="connsiteX112" fmla="*/ 205625 w 646385"/>
                    <a:gd name="connsiteY112" fmla="*/ 140858 h 954600"/>
                    <a:gd name="connsiteX113" fmla="*/ 207529 w 646385"/>
                    <a:gd name="connsiteY113" fmla="*/ 224612 h 954600"/>
                    <a:gd name="connsiteX114" fmla="*/ 211337 w 646385"/>
                    <a:gd name="connsiteY114" fmla="*/ 307414 h 954600"/>
                    <a:gd name="connsiteX115" fmla="*/ 210384 w 646385"/>
                    <a:gd name="connsiteY115" fmla="*/ 353097 h 954600"/>
                    <a:gd name="connsiteX116" fmla="*/ 209433 w 646385"/>
                    <a:gd name="connsiteY116" fmla="*/ 398782 h 954600"/>
                    <a:gd name="connsiteX117" fmla="*/ 207529 w 646385"/>
                    <a:gd name="connsiteY117" fmla="*/ 448272 h 954600"/>
                    <a:gd name="connsiteX118" fmla="*/ 206577 w 646385"/>
                    <a:gd name="connsiteY118" fmla="*/ 490149 h 95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646385" h="954600">
                      <a:moveTo>
                        <a:pt x="206577" y="490149"/>
                      </a:moveTo>
                      <a:cubicBezTo>
                        <a:pt x="206577" y="491101"/>
                        <a:pt x="210384" y="491101"/>
                        <a:pt x="218000" y="491101"/>
                      </a:cubicBezTo>
                      <a:cubicBezTo>
                        <a:pt x="225616" y="490149"/>
                        <a:pt x="234184" y="490149"/>
                        <a:pt x="243703" y="490149"/>
                      </a:cubicBezTo>
                      <a:lnTo>
                        <a:pt x="421721" y="490149"/>
                      </a:lnTo>
                      <a:cubicBezTo>
                        <a:pt x="430289" y="490149"/>
                        <a:pt x="437905" y="488246"/>
                        <a:pt x="444568" y="485390"/>
                      </a:cubicBezTo>
                      <a:cubicBezTo>
                        <a:pt x="451232" y="482535"/>
                        <a:pt x="458848" y="480632"/>
                        <a:pt x="467415" y="480632"/>
                      </a:cubicBezTo>
                      <a:lnTo>
                        <a:pt x="467415" y="471114"/>
                      </a:lnTo>
                      <a:cubicBezTo>
                        <a:pt x="469319" y="461597"/>
                        <a:pt x="471223" y="447321"/>
                        <a:pt x="472175" y="428286"/>
                      </a:cubicBezTo>
                      <a:cubicBezTo>
                        <a:pt x="473127" y="409251"/>
                        <a:pt x="474079" y="394975"/>
                        <a:pt x="474079" y="385457"/>
                      </a:cubicBezTo>
                      <a:cubicBezTo>
                        <a:pt x="474079" y="376891"/>
                        <a:pt x="473127" y="368326"/>
                        <a:pt x="472175" y="358808"/>
                      </a:cubicBezTo>
                      <a:cubicBezTo>
                        <a:pt x="471223" y="350242"/>
                        <a:pt x="470271" y="340725"/>
                        <a:pt x="470271" y="332160"/>
                      </a:cubicBezTo>
                      <a:cubicBezTo>
                        <a:pt x="471223" y="323594"/>
                        <a:pt x="471223" y="315028"/>
                        <a:pt x="470271" y="307414"/>
                      </a:cubicBezTo>
                      <a:cubicBezTo>
                        <a:pt x="469319" y="299800"/>
                        <a:pt x="468367" y="291234"/>
                        <a:pt x="468367" y="282669"/>
                      </a:cubicBezTo>
                      <a:lnTo>
                        <a:pt x="468367" y="209384"/>
                      </a:lnTo>
                      <a:cubicBezTo>
                        <a:pt x="468367" y="206529"/>
                        <a:pt x="468367" y="198915"/>
                        <a:pt x="469319" y="187494"/>
                      </a:cubicBezTo>
                      <a:cubicBezTo>
                        <a:pt x="470271" y="176073"/>
                        <a:pt x="469319" y="164652"/>
                        <a:pt x="468367" y="153231"/>
                      </a:cubicBezTo>
                      <a:cubicBezTo>
                        <a:pt x="468367" y="136100"/>
                        <a:pt x="469319" y="121823"/>
                        <a:pt x="470271" y="111354"/>
                      </a:cubicBezTo>
                      <a:cubicBezTo>
                        <a:pt x="471223" y="99933"/>
                        <a:pt x="471223" y="84706"/>
                        <a:pt x="468367" y="65671"/>
                      </a:cubicBezTo>
                      <a:cubicBezTo>
                        <a:pt x="469319" y="61863"/>
                        <a:pt x="469319" y="57105"/>
                        <a:pt x="468367" y="53298"/>
                      </a:cubicBezTo>
                      <a:cubicBezTo>
                        <a:pt x="467415" y="49491"/>
                        <a:pt x="466464" y="44732"/>
                        <a:pt x="466464" y="39973"/>
                      </a:cubicBezTo>
                      <a:cubicBezTo>
                        <a:pt x="466464" y="38070"/>
                        <a:pt x="466464" y="36166"/>
                        <a:pt x="465512" y="34263"/>
                      </a:cubicBezTo>
                      <a:cubicBezTo>
                        <a:pt x="464559" y="32360"/>
                        <a:pt x="464559" y="30456"/>
                        <a:pt x="464559" y="28552"/>
                      </a:cubicBezTo>
                      <a:cubicBezTo>
                        <a:pt x="464559" y="24745"/>
                        <a:pt x="464559" y="19986"/>
                        <a:pt x="464559" y="16180"/>
                      </a:cubicBezTo>
                      <a:cubicBezTo>
                        <a:pt x="464559" y="12373"/>
                        <a:pt x="465512" y="7614"/>
                        <a:pt x="466464" y="1904"/>
                      </a:cubicBezTo>
                      <a:lnTo>
                        <a:pt x="636865" y="1904"/>
                      </a:lnTo>
                      <a:cubicBezTo>
                        <a:pt x="642577" y="7614"/>
                        <a:pt x="645433" y="11421"/>
                        <a:pt x="645433" y="15228"/>
                      </a:cubicBezTo>
                      <a:cubicBezTo>
                        <a:pt x="646385" y="19035"/>
                        <a:pt x="646385" y="23794"/>
                        <a:pt x="646385" y="28552"/>
                      </a:cubicBezTo>
                      <a:cubicBezTo>
                        <a:pt x="646385" y="43780"/>
                        <a:pt x="646385" y="57105"/>
                        <a:pt x="645433" y="70429"/>
                      </a:cubicBezTo>
                      <a:cubicBezTo>
                        <a:pt x="644481" y="83754"/>
                        <a:pt x="644481" y="96126"/>
                        <a:pt x="644481" y="107547"/>
                      </a:cubicBezTo>
                      <a:cubicBezTo>
                        <a:pt x="644481" y="126582"/>
                        <a:pt x="643529" y="146569"/>
                        <a:pt x="640673" y="168459"/>
                      </a:cubicBezTo>
                      <a:cubicBezTo>
                        <a:pt x="637818" y="190349"/>
                        <a:pt x="636865" y="212239"/>
                        <a:pt x="636865" y="236033"/>
                      </a:cubicBezTo>
                      <a:cubicBezTo>
                        <a:pt x="636865" y="244599"/>
                        <a:pt x="637818" y="255068"/>
                        <a:pt x="638770" y="267440"/>
                      </a:cubicBezTo>
                      <a:cubicBezTo>
                        <a:pt x="639721" y="279814"/>
                        <a:pt x="639721" y="292186"/>
                        <a:pt x="636865" y="302655"/>
                      </a:cubicBezTo>
                      <a:cubicBezTo>
                        <a:pt x="634010" y="329304"/>
                        <a:pt x="632106" y="354050"/>
                        <a:pt x="631154" y="378795"/>
                      </a:cubicBezTo>
                      <a:cubicBezTo>
                        <a:pt x="630202" y="403540"/>
                        <a:pt x="630202" y="427334"/>
                        <a:pt x="630202" y="452079"/>
                      </a:cubicBezTo>
                      <a:cubicBezTo>
                        <a:pt x="630202" y="473018"/>
                        <a:pt x="631154" y="494908"/>
                        <a:pt x="633058" y="516798"/>
                      </a:cubicBezTo>
                      <a:cubicBezTo>
                        <a:pt x="634961" y="538688"/>
                        <a:pt x="635913" y="558675"/>
                        <a:pt x="635913" y="576758"/>
                      </a:cubicBezTo>
                      <a:cubicBezTo>
                        <a:pt x="634010" y="584372"/>
                        <a:pt x="633058" y="596745"/>
                        <a:pt x="633058" y="615780"/>
                      </a:cubicBezTo>
                      <a:cubicBezTo>
                        <a:pt x="633058" y="633863"/>
                        <a:pt x="633058" y="653850"/>
                        <a:pt x="634010" y="675740"/>
                      </a:cubicBezTo>
                      <a:cubicBezTo>
                        <a:pt x="634961" y="696678"/>
                        <a:pt x="634961" y="716665"/>
                        <a:pt x="635913" y="735699"/>
                      </a:cubicBezTo>
                      <a:cubicBezTo>
                        <a:pt x="636865" y="754734"/>
                        <a:pt x="636865" y="768059"/>
                        <a:pt x="636865" y="775673"/>
                      </a:cubicBezTo>
                      <a:lnTo>
                        <a:pt x="636865" y="937470"/>
                      </a:lnTo>
                      <a:cubicBezTo>
                        <a:pt x="614018" y="937470"/>
                        <a:pt x="593075" y="938421"/>
                        <a:pt x="574036" y="941277"/>
                      </a:cubicBezTo>
                      <a:cubicBezTo>
                        <a:pt x="555948" y="944132"/>
                        <a:pt x="536909" y="945084"/>
                        <a:pt x="517870" y="945084"/>
                      </a:cubicBezTo>
                      <a:cubicBezTo>
                        <a:pt x="509302" y="945084"/>
                        <a:pt x="502638" y="945084"/>
                        <a:pt x="495974" y="946036"/>
                      </a:cubicBezTo>
                      <a:cubicBezTo>
                        <a:pt x="490263" y="946987"/>
                        <a:pt x="482647" y="949842"/>
                        <a:pt x="474079" y="954601"/>
                      </a:cubicBezTo>
                      <a:lnTo>
                        <a:pt x="466464" y="945084"/>
                      </a:lnTo>
                      <a:cubicBezTo>
                        <a:pt x="467415" y="937470"/>
                        <a:pt x="468367" y="927952"/>
                        <a:pt x="468367" y="914628"/>
                      </a:cubicBezTo>
                      <a:cubicBezTo>
                        <a:pt x="468367" y="901303"/>
                        <a:pt x="468367" y="887979"/>
                        <a:pt x="467415" y="873703"/>
                      </a:cubicBezTo>
                      <a:cubicBezTo>
                        <a:pt x="466464" y="859426"/>
                        <a:pt x="466464" y="846102"/>
                        <a:pt x="466464" y="832778"/>
                      </a:cubicBezTo>
                      <a:cubicBezTo>
                        <a:pt x="466464" y="819453"/>
                        <a:pt x="466464" y="809936"/>
                        <a:pt x="466464" y="802322"/>
                      </a:cubicBezTo>
                      <a:cubicBezTo>
                        <a:pt x="467415" y="777577"/>
                        <a:pt x="468367" y="753783"/>
                        <a:pt x="468367" y="728086"/>
                      </a:cubicBezTo>
                      <a:cubicBezTo>
                        <a:pt x="469319" y="703340"/>
                        <a:pt x="469319" y="678595"/>
                        <a:pt x="469319" y="653850"/>
                      </a:cubicBezTo>
                      <a:cubicBezTo>
                        <a:pt x="469319" y="654801"/>
                        <a:pt x="469319" y="651946"/>
                        <a:pt x="468367" y="646236"/>
                      </a:cubicBezTo>
                      <a:cubicBezTo>
                        <a:pt x="467415" y="639573"/>
                        <a:pt x="467415" y="632911"/>
                        <a:pt x="467415" y="624345"/>
                      </a:cubicBezTo>
                      <a:cubicBezTo>
                        <a:pt x="467415" y="615780"/>
                        <a:pt x="467415" y="609117"/>
                        <a:pt x="466464" y="601504"/>
                      </a:cubicBezTo>
                      <a:cubicBezTo>
                        <a:pt x="465512" y="593890"/>
                        <a:pt x="465512" y="589131"/>
                        <a:pt x="465512" y="587227"/>
                      </a:cubicBezTo>
                      <a:cubicBezTo>
                        <a:pt x="465512" y="583420"/>
                        <a:pt x="464559" y="581517"/>
                        <a:pt x="461704" y="582469"/>
                      </a:cubicBezTo>
                      <a:cubicBezTo>
                        <a:pt x="458848" y="583420"/>
                        <a:pt x="455992" y="583420"/>
                        <a:pt x="451232" y="582469"/>
                      </a:cubicBezTo>
                      <a:cubicBezTo>
                        <a:pt x="439808" y="580565"/>
                        <a:pt x="430289" y="580565"/>
                        <a:pt x="422673" y="581517"/>
                      </a:cubicBezTo>
                      <a:cubicBezTo>
                        <a:pt x="415057" y="583420"/>
                        <a:pt x="406490" y="583420"/>
                        <a:pt x="396018" y="583420"/>
                      </a:cubicBezTo>
                      <a:cubicBezTo>
                        <a:pt x="389354" y="583420"/>
                        <a:pt x="381738" y="583420"/>
                        <a:pt x="372219" y="584372"/>
                      </a:cubicBezTo>
                      <a:cubicBezTo>
                        <a:pt x="362699" y="585324"/>
                        <a:pt x="353179" y="585324"/>
                        <a:pt x="342708" y="586275"/>
                      </a:cubicBezTo>
                      <a:cubicBezTo>
                        <a:pt x="332236" y="587227"/>
                        <a:pt x="322717" y="587227"/>
                        <a:pt x="313197" y="589131"/>
                      </a:cubicBezTo>
                      <a:cubicBezTo>
                        <a:pt x="303677" y="590082"/>
                        <a:pt x="296061" y="591034"/>
                        <a:pt x="289398" y="591034"/>
                      </a:cubicBezTo>
                      <a:lnTo>
                        <a:pt x="219904" y="592938"/>
                      </a:lnTo>
                      <a:cubicBezTo>
                        <a:pt x="214192" y="592938"/>
                        <a:pt x="210384" y="592938"/>
                        <a:pt x="206577" y="591986"/>
                      </a:cubicBezTo>
                      <a:cubicBezTo>
                        <a:pt x="202769" y="591034"/>
                        <a:pt x="198961" y="591986"/>
                        <a:pt x="194201" y="592938"/>
                      </a:cubicBezTo>
                      <a:cubicBezTo>
                        <a:pt x="191345" y="592938"/>
                        <a:pt x="189441" y="594841"/>
                        <a:pt x="189441" y="599600"/>
                      </a:cubicBezTo>
                      <a:cubicBezTo>
                        <a:pt x="189441" y="601504"/>
                        <a:pt x="190393" y="603407"/>
                        <a:pt x="191345" y="604359"/>
                      </a:cubicBezTo>
                      <a:cubicBezTo>
                        <a:pt x="191345" y="616731"/>
                        <a:pt x="192297" y="630056"/>
                        <a:pt x="193249" y="643380"/>
                      </a:cubicBezTo>
                      <a:cubicBezTo>
                        <a:pt x="194201" y="656705"/>
                        <a:pt x="195153" y="670981"/>
                        <a:pt x="195153" y="685257"/>
                      </a:cubicBezTo>
                      <a:lnTo>
                        <a:pt x="195153" y="728086"/>
                      </a:lnTo>
                      <a:cubicBezTo>
                        <a:pt x="195153" y="755686"/>
                        <a:pt x="195153" y="782335"/>
                        <a:pt x="194201" y="808984"/>
                      </a:cubicBezTo>
                      <a:cubicBezTo>
                        <a:pt x="193249" y="835633"/>
                        <a:pt x="191345" y="862282"/>
                        <a:pt x="186585" y="889882"/>
                      </a:cubicBezTo>
                      <a:lnTo>
                        <a:pt x="186585" y="935566"/>
                      </a:lnTo>
                      <a:cubicBezTo>
                        <a:pt x="180874" y="939373"/>
                        <a:pt x="176114" y="942228"/>
                        <a:pt x="171354" y="943180"/>
                      </a:cubicBezTo>
                      <a:cubicBezTo>
                        <a:pt x="166594" y="944132"/>
                        <a:pt x="159930" y="944132"/>
                        <a:pt x="151363" y="944132"/>
                      </a:cubicBezTo>
                      <a:cubicBezTo>
                        <a:pt x="142795" y="944132"/>
                        <a:pt x="132323" y="944132"/>
                        <a:pt x="119948" y="945084"/>
                      </a:cubicBezTo>
                      <a:cubicBezTo>
                        <a:pt x="107572" y="946036"/>
                        <a:pt x="97101" y="948891"/>
                        <a:pt x="88533" y="953649"/>
                      </a:cubicBezTo>
                      <a:lnTo>
                        <a:pt x="42838" y="953649"/>
                      </a:lnTo>
                      <a:cubicBezTo>
                        <a:pt x="37127" y="953649"/>
                        <a:pt x="32367" y="952697"/>
                        <a:pt x="28559" y="951746"/>
                      </a:cubicBezTo>
                      <a:cubicBezTo>
                        <a:pt x="24751" y="949842"/>
                        <a:pt x="17135" y="947939"/>
                        <a:pt x="7616" y="944132"/>
                      </a:cubicBezTo>
                      <a:lnTo>
                        <a:pt x="7616" y="836585"/>
                      </a:lnTo>
                      <a:cubicBezTo>
                        <a:pt x="7616" y="809936"/>
                        <a:pt x="7616" y="792804"/>
                        <a:pt x="6664" y="786142"/>
                      </a:cubicBezTo>
                      <a:cubicBezTo>
                        <a:pt x="5712" y="778528"/>
                        <a:pt x="5712" y="772818"/>
                        <a:pt x="5712" y="769011"/>
                      </a:cubicBezTo>
                      <a:cubicBezTo>
                        <a:pt x="3808" y="763300"/>
                        <a:pt x="2856" y="757589"/>
                        <a:pt x="3808" y="749976"/>
                      </a:cubicBezTo>
                      <a:cubicBezTo>
                        <a:pt x="4760" y="742362"/>
                        <a:pt x="5712" y="737603"/>
                        <a:pt x="5712" y="733796"/>
                      </a:cubicBezTo>
                      <a:cubicBezTo>
                        <a:pt x="7616" y="711906"/>
                        <a:pt x="7616" y="688112"/>
                        <a:pt x="6664" y="664319"/>
                      </a:cubicBezTo>
                      <a:cubicBezTo>
                        <a:pt x="4760" y="640525"/>
                        <a:pt x="3808" y="620538"/>
                        <a:pt x="2856" y="604359"/>
                      </a:cubicBezTo>
                      <a:cubicBezTo>
                        <a:pt x="1904" y="594841"/>
                        <a:pt x="952" y="585324"/>
                        <a:pt x="952" y="576758"/>
                      </a:cubicBezTo>
                      <a:cubicBezTo>
                        <a:pt x="952" y="568192"/>
                        <a:pt x="952" y="558675"/>
                        <a:pt x="952" y="549157"/>
                      </a:cubicBezTo>
                      <a:cubicBezTo>
                        <a:pt x="952" y="531074"/>
                        <a:pt x="1904" y="512991"/>
                        <a:pt x="3808" y="495859"/>
                      </a:cubicBezTo>
                      <a:cubicBezTo>
                        <a:pt x="5712" y="478728"/>
                        <a:pt x="4760" y="460645"/>
                        <a:pt x="2856" y="442562"/>
                      </a:cubicBezTo>
                      <a:cubicBezTo>
                        <a:pt x="952" y="419720"/>
                        <a:pt x="952" y="400685"/>
                        <a:pt x="4760" y="385457"/>
                      </a:cubicBezTo>
                      <a:cubicBezTo>
                        <a:pt x="5712" y="381650"/>
                        <a:pt x="5712" y="373085"/>
                        <a:pt x="2856" y="362615"/>
                      </a:cubicBezTo>
                      <a:cubicBezTo>
                        <a:pt x="952" y="351194"/>
                        <a:pt x="0" y="339773"/>
                        <a:pt x="0" y="326449"/>
                      </a:cubicBezTo>
                      <a:cubicBezTo>
                        <a:pt x="0" y="309317"/>
                        <a:pt x="952" y="294090"/>
                        <a:pt x="1904" y="280765"/>
                      </a:cubicBezTo>
                      <a:cubicBezTo>
                        <a:pt x="2856" y="267440"/>
                        <a:pt x="3808" y="254116"/>
                        <a:pt x="4760" y="240792"/>
                      </a:cubicBezTo>
                      <a:cubicBezTo>
                        <a:pt x="5712" y="228419"/>
                        <a:pt x="5712" y="215094"/>
                        <a:pt x="6664" y="200818"/>
                      </a:cubicBezTo>
                      <a:cubicBezTo>
                        <a:pt x="7616" y="187494"/>
                        <a:pt x="6664" y="171314"/>
                        <a:pt x="5712" y="155134"/>
                      </a:cubicBezTo>
                      <a:cubicBezTo>
                        <a:pt x="5712" y="151328"/>
                        <a:pt x="5712" y="143713"/>
                        <a:pt x="5712" y="133244"/>
                      </a:cubicBezTo>
                      <a:cubicBezTo>
                        <a:pt x="5712" y="122775"/>
                        <a:pt x="5712" y="112306"/>
                        <a:pt x="6664" y="100885"/>
                      </a:cubicBezTo>
                      <a:cubicBezTo>
                        <a:pt x="7616" y="89464"/>
                        <a:pt x="7616" y="78043"/>
                        <a:pt x="8568" y="68526"/>
                      </a:cubicBezTo>
                      <a:cubicBezTo>
                        <a:pt x="9520" y="58056"/>
                        <a:pt x="9520" y="51395"/>
                        <a:pt x="9520" y="46636"/>
                      </a:cubicBezTo>
                      <a:cubicBezTo>
                        <a:pt x="9520" y="37118"/>
                        <a:pt x="8568" y="29504"/>
                        <a:pt x="6664" y="24745"/>
                      </a:cubicBezTo>
                      <a:cubicBezTo>
                        <a:pt x="4760" y="19986"/>
                        <a:pt x="3808" y="15228"/>
                        <a:pt x="3808" y="11421"/>
                      </a:cubicBezTo>
                      <a:lnTo>
                        <a:pt x="3808" y="0"/>
                      </a:lnTo>
                      <a:lnTo>
                        <a:pt x="197057" y="0"/>
                      </a:lnTo>
                      <a:cubicBezTo>
                        <a:pt x="200865" y="3807"/>
                        <a:pt x="204673" y="8566"/>
                        <a:pt x="206577" y="12373"/>
                      </a:cubicBezTo>
                      <a:cubicBezTo>
                        <a:pt x="207529" y="14276"/>
                        <a:pt x="208481" y="16180"/>
                        <a:pt x="208481" y="17131"/>
                      </a:cubicBezTo>
                      <a:cubicBezTo>
                        <a:pt x="209433" y="38070"/>
                        <a:pt x="209433" y="59008"/>
                        <a:pt x="208481" y="78995"/>
                      </a:cubicBezTo>
                      <a:cubicBezTo>
                        <a:pt x="207529" y="98982"/>
                        <a:pt x="206577" y="119920"/>
                        <a:pt x="205625" y="140858"/>
                      </a:cubicBezTo>
                      <a:cubicBezTo>
                        <a:pt x="205625" y="169411"/>
                        <a:pt x="206577" y="197012"/>
                        <a:pt x="207529" y="224612"/>
                      </a:cubicBezTo>
                      <a:cubicBezTo>
                        <a:pt x="209433" y="252213"/>
                        <a:pt x="210384" y="279814"/>
                        <a:pt x="211337" y="307414"/>
                      </a:cubicBezTo>
                      <a:cubicBezTo>
                        <a:pt x="211337" y="322642"/>
                        <a:pt x="211337" y="337870"/>
                        <a:pt x="210384" y="353097"/>
                      </a:cubicBezTo>
                      <a:cubicBezTo>
                        <a:pt x="209433" y="369277"/>
                        <a:pt x="209433" y="384506"/>
                        <a:pt x="209433" y="398782"/>
                      </a:cubicBezTo>
                      <a:cubicBezTo>
                        <a:pt x="209433" y="414009"/>
                        <a:pt x="208481" y="430189"/>
                        <a:pt x="207529" y="448272"/>
                      </a:cubicBezTo>
                      <a:cubicBezTo>
                        <a:pt x="205625" y="471114"/>
                        <a:pt x="205625" y="483487"/>
                        <a:pt x="206577" y="490149"/>
                      </a:cubicBezTo>
                      <a:close/>
                    </a:path>
                  </a:pathLst>
                </a:custGeom>
                <a:solidFill>
                  <a:srgbClr val="010101"/>
                </a:solidFill>
                <a:ln w="9509" cap="flat">
                  <a:noFill/>
                  <a:prstDash val="solid"/>
                  <a:miter/>
                </a:ln>
              </p:spPr>
              <p:txBody>
                <a:bodyPr rtlCol="0" anchor="ctr"/>
                <a:lstStyle/>
                <a:p>
                  <a:endParaRPr lang="en-US"/>
                </a:p>
              </p:txBody>
            </p:sp>
            <p:sp>
              <p:nvSpPr>
                <p:cNvPr id="90" name="Freeform 155">
                  <a:extLst>
                    <a:ext uri="{FF2B5EF4-FFF2-40B4-BE49-F238E27FC236}">
                      <a16:creationId xmlns:a16="http://schemas.microsoft.com/office/drawing/2014/main" id="{A14CA70C-7D0B-DAC8-AEFF-E320B06B457C}"/>
                    </a:ext>
                  </a:extLst>
                </p:cNvPr>
                <p:cNvSpPr/>
                <p:nvPr/>
              </p:nvSpPr>
              <p:spPr>
                <a:xfrm>
                  <a:off x="3509135" y="6653605"/>
                  <a:ext cx="746684" cy="993622"/>
                </a:xfrm>
                <a:custGeom>
                  <a:avLst/>
                  <a:gdLst>
                    <a:gd name="connsiteX0" fmla="*/ 709558 w 746684"/>
                    <a:gd name="connsiteY0" fmla="*/ 235081 h 993622"/>
                    <a:gd name="connsiteX1" fmla="*/ 727646 w 746684"/>
                    <a:gd name="connsiteY1" fmla="*/ 314076 h 993622"/>
                    <a:gd name="connsiteX2" fmla="*/ 738117 w 746684"/>
                    <a:gd name="connsiteY2" fmla="*/ 395926 h 993622"/>
                    <a:gd name="connsiteX3" fmla="*/ 745733 w 746684"/>
                    <a:gd name="connsiteY3" fmla="*/ 441610 h 993622"/>
                    <a:gd name="connsiteX4" fmla="*/ 746685 w 746684"/>
                    <a:gd name="connsiteY4" fmla="*/ 485390 h 993622"/>
                    <a:gd name="connsiteX5" fmla="*/ 745733 w 746684"/>
                    <a:gd name="connsiteY5" fmla="*/ 521557 h 993622"/>
                    <a:gd name="connsiteX6" fmla="*/ 738117 w 746684"/>
                    <a:gd name="connsiteY6" fmla="*/ 558674 h 993622"/>
                    <a:gd name="connsiteX7" fmla="*/ 736213 w 746684"/>
                    <a:gd name="connsiteY7" fmla="*/ 603407 h 993622"/>
                    <a:gd name="connsiteX8" fmla="*/ 724790 w 746684"/>
                    <a:gd name="connsiteY8" fmla="*/ 648139 h 993622"/>
                    <a:gd name="connsiteX9" fmla="*/ 720030 w 746684"/>
                    <a:gd name="connsiteY9" fmla="*/ 676691 h 993622"/>
                    <a:gd name="connsiteX10" fmla="*/ 712414 w 746684"/>
                    <a:gd name="connsiteY10" fmla="*/ 711906 h 993622"/>
                    <a:gd name="connsiteX11" fmla="*/ 693375 w 746684"/>
                    <a:gd name="connsiteY11" fmla="*/ 756638 h 993622"/>
                    <a:gd name="connsiteX12" fmla="*/ 668624 w 746684"/>
                    <a:gd name="connsiteY12" fmla="*/ 809936 h 993622"/>
                    <a:gd name="connsiteX13" fmla="*/ 641969 w 746684"/>
                    <a:gd name="connsiteY13" fmla="*/ 853716 h 993622"/>
                    <a:gd name="connsiteX14" fmla="*/ 630545 w 746684"/>
                    <a:gd name="connsiteY14" fmla="*/ 869895 h 993622"/>
                    <a:gd name="connsiteX15" fmla="*/ 612458 w 746684"/>
                    <a:gd name="connsiteY15" fmla="*/ 890834 h 993622"/>
                    <a:gd name="connsiteX16" fmla="*/ 592466 w 746684"/>
                    <a:gd name="connsiteY16" fmla="*/ 911772 h 993622"/>
                    <a:gd name="connsiteX17" fmla="*/ 575331 w 746684"/>
                    <a:gd name="connsiteY17" fmla="*/ 927952 h 993622"/>
                    <a:gd name="connsiteX18" fmla="*/ 546772 w 746684"/>
                    <a:gd name="connsiteY18" fmla="*/ 954601 h 993622"/>
                    <a:gd name="connsiteX19" fmla="*/ 513453 w 746684"/>
                    <a:gd name="connsiteY19" fmla="*/ 974587 h 993622"/>
                    <a:gd name="connsiteX20" fmla="*/ 501078 w 746684"/>
                    <a:gd name="connsiteY20" fmla="*/ 980298 h 993622"/>
                    <a:gd name="connsiteX21" fmla="*/ 486798 w 746684"/>
                    <a:gd name="connsiteY21" fmla="*/ 984105 h 993622"/>
                    <a:gd name="connsiteX22" fmla="*/ 448720 w 746684"/>
                    <a:gd name="connsiteY22" fmla="*/ 989816 h 993622"/>
                    <a:gd name="connsiteX23" fmla="*/ 413497 w 746684"/>
                    <a:gd name="connsiteY23" fmla="*/ 993622 h 993622"/>
                    <a:gd name="connsiteX24" fmla="*/ 383986 w 746684"/>
                    <a:gd name="connsiteY24" fmla="*/ 993622 h 993622"/>
                    <a:gd name="connsiteX25" fmla="*/ 346859 w 746684"/>
                    <a:gd name="connsiteY25" fmla="*/ 992671 h 993622"/>
                    <a:gd name="connsiteX26" fmla="*/ 311636 w 746684"/>
                    <a:gd name="connsiteY26" fmla="*/ 990767 h 993622"/>
                    <a:gd name="connsiteX27" fmla="*/ 290693 w 746684"/>
                    <a:gd name="connsiteY27" fmla="*/ 987912 h 993622"/>
                    <a:gd name="connsiteX28" fmla="*/ 237383 w 746684"/>
                    <a:gd name="connsiteY28" fmla="*/ 966022 h 993622"/>
                    <a:gd name="connsiteX29" fmla="*/ 191689 w 746684"/>
                    <a:gd name="connsiteY29" fmla="*/ 932711 h 993622"/>
                    <a:gd name="connsiteX30" fmla="*/ 125051 w 746684"/>
                    <a:gd name="connsiteY30" fmla="*/ 877509 h 993622"/>
                    <a:gd name="connsiteX31" fmla="*/ 69837 w 746684"/>
                    <a:gd name="connsiteY31" fmla="*/ 811839 h 993622"/>
                    <a:gd name="connsiteX32" fmla="*/ 36518 w 746684"/>
                    <a:gd name="connsiteY32" fmla="*/ 732844 h 993622"/>
                    <a:gd name="connsiteX33" fmla="*/ 26998 w 746684"/>
                    <a:gd name="connsiteY33" fmla="*/ 697630 h 993622"/>
                    <a:gd name="connsiteX34" fmla="*/ 17479 w 746684"/>
                    <a:gd name="connsiteY34" fmla="*/ 669077 h 993622"/>
                    <a:gd name="connsiteX35" fmla="*/ 4151 w 746684"/>
                    <a:gd name="connsiteY35" fmla="*/ 585324 h 993622"/>
                    <a:gd name="connsiteX36" fmla="*/ 343 w 746684"/>
                    <a:gd name="connsiteY36" fmla="*/ 506328 h 993622"/>
                    <a:gd name="connsiteX37" fmla="*/ 2247 w 746684"/>
                    <a:gd name="connsiteY37" fmla="*/ 463500 h 993622"/>
                    <a:gd name="connsiteX38" fmla="*/ 5103 w 746684"/>
                    <a:gd name="connsiteY38" fmla="*/ 417816 h 993622"/>
                    <a:gd name="connsiteX39" fmla="*/ 9863 w 746684"/>
                    <a:gd name="connsiteY39" fmla="*/ 394022 h 993622"/>
                    <a:gd name="connsiteX40" fmla="*/ 16527 w 746684"/>
                    <a:gd name="connsiteY40" fmla="*/ 353097 h 993622"/>
                    <a:gd name="connsiteX41" fmla="*/ 23191 w 746684"/>
                    <a:gd name="connsiteY41" fmla="*/ 312173 h 993622"/>
                    <a:gd name="connsiteX42" fmla="*/ 27950 w 746684"/>
                    <a:gd name="connsiteY42" fmla="*/ 287427 h 993622"/>
                    <a:gd name="connsiteX43" fmla="*/ 57461 w 746684"/>
                    <a:gd name="connsiteY43" fmla="*/ 203673 h 993622"/>
                    <a:gd name="connsiteX44" fmla="*/ 98396 w 746684"/>
                    <a:gd name="connsiteY44" fmla="*/ 138003 h 993622"/>
                    <a:gd name="connsiteX45" fmla="*/ 144090 w 746684"/>
                    <a:gd name="connsiteY45" fmla="*/ 87560 h 993622"/>
                    <a:gd name="connsiteX46" fmla="*/ 164081 w 746684"/>
                    <a:gd name="connsiteY46" fmla="*/ 72332 h 993622"/>
                    <a:gd name="connsiteX47" fmla="*/ 185977 w 746684"/>
                    <a:gd name="connsiteY47" fmla="*/ 59008 h 993622"/>
                    <a:gd name="connsiteX48" fmla="*/ 221199 w 746684"/>
                    <a:gd name="connsiteY48" fmla="*/ 38070 h 993622"/>
                    <a:gd name="connsiteX49" fmla="*/ 266894 w 746684"/>
                    <a:gd name="connsiteY49" fmla="*/ 18083 h 993622"/>
                    <a:gd name="connsiteX50" fmla="*/ 317348 w 746684"/>
                    <a:gd name="connsiteY50" fmla="*/ 6662 h 993622"/>
                    <a:gd name="connsiteX51" fmla="*/ 363043 w 746684"/>
                    <a:gd name="connsiteY51" fmla="*/ 1903 h 993622"/>
                    <a:gd name="connsiteX52" fmla="*/ 413497 w 746684"/>
                    <a:gd name="connsiteY52" fmla="*/ 0 h 993622"/>
                    <a:gd name="connsiteX53" fmla="*/ 450623 w 746684"/>
                    <a:gd name="connsiteY53" fmla="*/ 4759 h 993622"/>
                    <a:gd name="connsiteX54" fmla="*/ 484894 w 746684"/>
                    <a:gd name="connsiteY54" fmla="*/ 16179 h 993622"/>
                    <a:gd name="connsiteX55" fmla="*/ 503934 w 746684"/>
                    <a:gd name="connsiteY55" fmla="*/ 21890 h 993622"/>
                    <a:gd name="connsiteX56" fmla="*/ 531541 w 746684"/>
                    <a:gd name="connsiteY56" fmla="*/ 33311 h 993622"/>
                    <a:gd name="connsiteX57" fmla="*/ 562956 w 746684"/>
                    <a:gd name="connsiteY57" fmla="*/ 50442 h 993622"/>
                    <a:gd name="connsiteX58" fmla="*/ 589611 w 746684"/>
                    <a:gd name="connsiteY58" fmla="*/ 72332 h 993622"/>
                    <a:gd name="connsiteX59" fmla="*/ 617218 w 746684"/>
                    <a:gd name="connsiteY59" fmla="*/ 95175 h 993622"/>
                    <a:gd name="connsiteX60" fmla="*/ 643873 w 746684"/>
                    <a:gd name="connsiteY60" fmla="*/ 121823 h 993622"/>
                    <a:gd name="connsiteX61" fmla="*/ 652440 w 746684"/>
                    <a:gd name="connsiteY61" fmla="*/ 134196 h 993622"/>
                    <a:gd name="connsiteX62" fmla="*/ 662912 w 746684"/>
                    <a:gd name="connsiteY62" fmla="*/ 146569 h 993622"/>
                    <a:gd name="connsiteX63" fmla="*/ 693375 w 746684"/>
                    <a:gd name="connsiteY63" fmla="*/ 194156 h 993622"/>
                    <a:gd name="connsiteX64" fmla="*/ 709558 w 746684"/>
                    <a:gd name="connsiteY64" fmla="*/ 235081 h 993622"/>
                    <a:gd name="connsiteX65" fmla="*/ 377322 w 746684"/>
                    <a:gd name="connsiteY65" fmla="*/ 591985 h 993622"/>
                    <a:gd name="connsiteX66" fmla="*/ 384938 w 746684"/>
                    <a:gd name="connsiteY66" fmla="*/ 589130 h 993622"/>
                    <a:gd name="connsiteX67" fmla="*/ 394457 w 746684"/>
                    <a:gd name="connsiteY67" fmla="*/ 584372 h 993622"/>
                    <a:gd name="connsiteX68" fmla="*/ 410641 w 746684"/>
                    <a:gd name="connsiteY68" fmla="*/ 573903 h 993622"/>
                    <a:gd name="connsiteX69" fmla="*/ 423016 w 746684"/>
                    <a:gd name="connsiteY69" fmla="*/ 556771 h 993622"/>
                    <a:gd name="connsiteX70" fmla="*/ 430632 w 746684"/>
                    <a:gd name="connsiteY70" fmla="*/ 493004 h 993622"/>
                    <a:gd name="connsiteX71" fmla="*/ 431584 w 746684"/>
                    <a:gd name="connsiteY71" fmla="*/ 429237 h 993622"/>
                    <a:gd name="connsiteX72" fmla="*/ 424920 w 746684"/>
                    <a:gd name="connsiteY72" fmla="*/ 404492 h 993622"/>
                    <a:gd name="connsiteX73" fmla="*/ 403977 w 746684"/>
                    <a:gd name="connsiteY73" fmla="*/ 386409 h 993622"/>
                    <a:gd name="connsiteX74" fmla="*/ 382082 w 746684"/>
                    <a:gd name="connsiteY74" fmla="*/ 378795 h 993622"/>
                    <a:gd name="connsiteX75" fmla="*/ 361139 w 746684"/>
                    <a:gd name="connsiteY75" fmla="*/ 386409 h 993622"/>
                    <a:gd name="connsiteX76" fmla="*/ 354475 w 746684"/>
                    <a:gd name="connsiteY76" fmla="*/ 388312 h 993622"/>
                    <a:gd name="connsiteX77" fmla="*/ 347811 w 746684"/>
                    <a:gd name="connsiteY77" fmla="*/ 391167 h 993622"/>
                    <a:gd name="connsiteX78" fmla="*/ 341147 w 746684"/>
                    <a:gd name="connsiteY78" fmla="*/ 394022 h 993622"/>
                    <a:gd name="connsiteX79" fmla="*/ 326868 w 746684"/>
                    <a:gd name="connsiteY79" fmla="*/ 420671 h 993622"/>
                    <a:gd name="connsiteX80" fmla="*/ 320204 w 746684"/>
                    <a:gd name="connsiteY80" fmla="*/ 446368 h 993622"/>
                    <a:gd name="connsiteX81" fmla="*/ 320204 w 746684"/>
                    <a:gd name="connsiteY81" fmla="*/ 525363 h 993622"/>
                    <a:gd name="connsiteX82" fmla="*/ 332580 w 746684"/>
                    <a:gd name="connsiteY82" fmla="*/ 565337 h 993622"/>
                    <a:gd name="connsiteX83" fmla="*/ 359235 w 746684"/>
                    <a:gd name="connsiteY83" fmla="*/ 591034 h 993622"/>
                    <a:gd name="connsiteX84" fmla="*/ 377322 w 746684"/>
                    <a:gd name="connsiteY84" fmla="*/ 591034 h 993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46684" h="993622">
                      <a:moveTo>
                        <a:pt x="709558" y="235081"/>
                      </a:moveTo>
                      <a:cubicBezTo>
                        <a:pt x="715270" y="260778"/>
                        <a:pt x="720982" y="286475"/>
                        <a:pt x="727646" y="314076"/>
                      </a:cubicBezTo>
                      <a:cubicBezTo>
                        <a:pt x="734310" y="340725"/>
                        <a:pt x="738117" y="368325"/>
                        <a:pt x="738117" y="395926"/>
                      </a:cubicBezTo>
                      <a:cubicBezTo>
                        <a:pt x="741925" y="408299"/>
                        <a:pt x="744781" y="423527"/>
                        <a:pt x="745733" y="441610"/>
                      </a:cubicBezTo>
                      <a:cubicBezTo>
                        <a:pt x="746685" y="458741"/>
                        <a:pt x="746685" y="473969"/>
                        <a:pt x="746685" y="485390"/>
                      </a:cubicBezTo>
                      <a:cubicBezTo>
                        <a:pt x="746685" y="498714"/>
                        <a:pt x="746685" y="511087"/>
                        <a:pt x="745733" y="521557"/>
                      </a:cubicBezTo>
                      <a:cubicBezTo>
                        <a:pt x="744781" y="532026"/>
                        <a:pt x="742877" y="544398"/>
                        <a:pt x="738117" y="558674"/>
                      </a:cubicBezTo>
                      <a:cubicBezTo>
                        <a:pt x="738117" y="571048"/>
                        <a:pt x="737165" y="586275"/>
                        <a:pt x="736213" y="603407"/>
                      </a:cubicBezTo>
                      <a:cubicBezTo>
                        <a:pt x="735261" y="620538"/>
                        <a:pt x="731453" y="634814"/>
                        <a:pt x="724790" y="648139"/>
                      </a:cubicBezTo>
                      <a:cubicBezTo>
                        <a:pt x="721934" y="655753"/>
                        <a:pt x="720030" y="665270"/>
                        <a:pt x="720030" y="676691"/>
                      </a:cubicBezTo>
                      <a:cubicBezTo>
                        <a:pt x="720030" y="688112"/>
                        <a:pt x="717174" y="699533"/>
                        <a:pt x="712414" y="711906"/>
                      </a:cubicBezTo>
                      <a:lnTo>
                        <a:pt x="693375" y="756638"/>
                      </a:lnTo>
                      <a:cubicBezTo>
                        <a:pt x="685759" y="774721"/>
                        <a:pt x="678143" y="792804"/>
                        <a:pt x="668624" y="809936"/>
                      </a:cubicBezTo>
                      <a:cubicBezTo>
                        <a:pt x="660056" y="827067"/>
                        <a:pt x="650536" y="842295"/>
                        <a:pt x="641969" y="853716"/>
                      </a:cubicBezTo>
                      <a:cubicBezTo>
                        <a:pt x="640065" y="857523"/>
                        <a:pt x="636257" y="863233"/>
                        <a:pt x="630545" y="869895"/>
                      </a:cubicBezTo>
                      <a:cubicBezTo>
                        <a:pt x="624833" y="876558"/>
                        <a:pt x="618170" y="883220"/>
                        <a:pt x="612458" y="890834"/>
                      </a:cubicBezTo>
                      <a:cubicBezTo>
                        <a:pt x="605794" y="898448"/>
                        <a:pt x="599130" y="905110"/>
                        <a:pt x="592466" y="911772"/>
                      </a:cubicBezTo>
                      <a:cubicBezTo>
                        <a:pt x="585803" y="918435"/>
                        <a:pt x="580091" y="923193"/>
                        <a:pt x="575331" y="927952"/>
                      </a:cubicBezTo>
                      <a:cubicBezTo>
                        <a:pt x="565811" y="937470"/>
                        <a:pt x="556292" y="946035"/>
                        <a:pt x="546772" y="954601"/>
                      </a:cubicBezTo>
                      <a:cubicBezTo>
                        <a:pt x="537252" y="962215"/>
                        <a:pt x="525829" y="968877"/>
                        <a:pt x="513453" y="974587"/>
                      </a:cubicBezTo>
                      <a:cubicBezTo>
                        <a:pt x="509645" y="976491"/>
                        <a:pt x="504886" y="978395"/>
                        <a:pt x="501078" y="980298"/>
                      </a:cubicBezTo>
                      <a:cubicBezTo>
                        <a:pt x="497270" y="982201"/>
                        <a:pt x="492510" y="983153"/>
                        <a:pt x="486798" y="984105"/>
                      </a:cubicBezTo>
                      <a:cubicBezTo>
                        <a:pt x="473471" y="986008"/>
                        <a:pt x="460143" y="987912"/>
                        <a:pt x="448720" y="989816"/>
                      </a:cubicBezTo>
                      <a:cubicBezTo>
                        <a:pt x="437296" y="991719"/>
                        <a:pt x="425872" y="992671"/>
                        <a:pt x="413497" y="993622"/>
                      </a:cubicBezTo>
                      <a:cubicBezTo>
                        <a:pt x="405881" y="993622"/>
                        <a:pt x="396361" y="993622"/>
                        <a:pt x="383986" y="993622"/>
                      </a:cubicBezTo>
                      <a:cubicBezTo>
                        <a:pt x="371610" y="993622"/>
                        <a:pt x="359235" y="993622"/>
                        <a:pt x="346859" y="992671"/>
                      </a:cubicBezTo>
                      <a:cubicBezTo>
                        <a:pt x="334484" y="991719"/>
                        <a:pt x="322108" y="991719"/>
                        <a:pt x="311636" y="990767"/>
                      </a:cubicBezTo>
                      <a:cubicBezTo>
                        <a:pt x="301165" y="989816"/>
                        <a:pt x="294501" y="988864"/>
                        <a:pt x="290693" y="987912"/>
                      </a:cubicBezTo>
                      <a:cubicBezTo>
                        <a:pt x="271654" y="980298"/>
                        <a:pt x="253567" y="972684"/>
                        <a:pt x="237383" y="966022"/>
                      </a:cubicBezTo>
                      <a:cubicBezTo>
                        <a:pt x="221199" y="958408"/>
                        <a:pt x="205968" y="947939"/>
                        <a:pt x="191689" y="932711"/>
                      </a:cubicBezTo>
                      <a:lnTo>
                        <a:pt x="125051" y="877509"/>
                      </a:lnTo>
                      <a:cubicBezTo>
                        <a:pt x="102204" y="858474"/>
                        <a:pt x="83164" y="836584"/>
                        <a:pt x="69837" y="811839"/>
                      </a:cubicBezTo>
                      <a:cubicBezTo>
                        <a:pt x="56509" y="787093"/>
                        <a:pt x="45086" y="760445"/>
                        <a:pt x="36518" y="732844"/>
                      </a:cubicBezTo>
                      <a:cubicBezTo>
                        <a:pt x="30806" y="720471"/>
                        <a:pt x="27950" y="708099"/>
                        <a:pt x="26998" y="697630"/>
                      </a:cubicBezTo>
                      <a:cubicBezTo>
                        <a:pt x="26046" y="687160"/>
                        <a:pt x="23191" y="677643"/>
                        <a:pt x="17479" y="669077"/>
                      </a:cubicBezTo>
                      <a:cubicBezTo>
                        <a:pt x="11767" y="638621"/>
                        <a:pt x="7959" y="610069"/>
                        <a:pt x="4151" y="585324"/>
                      </a:cubicBezTo>
                      <a:cubicBezTo>
                        <a:pt x="343" y="559626"/>
                        <a:pt x="-609" y="533929"/>
                        <a:pt x="343" y="506328"/>
                      </a:cubicBezTo>
                      <a:cubicBezTo>
                        <a:pt x="1295" y="493956"/>
                        <a:pt x="2247" y="479680"/>
                        <a:pt x="2247" y="463500"/>
                      </a:cubicBezTo>
                      <a:cubicBezTo>
                        <a:pt x="2247" y="447321"/>
                        <a:pt x="3199" y="432092"/>
                        <a:pt x="5103" y="417816"/>
                      </a:cubicBezTo>
                      <a:cubicBezTo>
                        <a:pt x="6055" y="414961"/>
                        <a:pt x="7959" y="406395"/>
                        <a:pt x="9863" y="394022"/>
                      </a:cubicBezTo>
                      <a:cubicBezTo>
                        <a:pt x="11767" y="381650"/>
                        <a:pt x="13671" y="367374"/>
                        <a:pt x="16527" y="353097"/>
                      </a:cubicBezTo>
                      <a:cubicBezTo>
                        <a:pt x="18431" y="338821"/>
                        <a:pt x="20335" y="325497"/>
                        <a:pt x="23191" y="312173"/>
                      </a:cubicBezTo>
                      <a:cubicBezTo>
                        <a:pt x="25095" y="298848"/>
                        <a:pt x="26998" y="290282"/>
                        <a:pt x="27950" y="287427"/>
                      </a:cubicBezTo>
                      <a:cubicBezTo>
                        <a:pt x="37470" y="256971"/>
                        <a:pt x="46990" y="229371"/>
                        <a:pt x="57461" y="203673"/>
                      </a:cubicBezTo>
                      <a:cubicBezTo>
                        <a:pt x="67933" y="178928"/>
                        <a:pt x="81261" y="157038"/>
                        <a:pt x="98396" y="138003"/>
                      </a:cubicBezTo>
                      <a:lnTo>
                        <a:pt x="144090" y="87560"/>
                      </a:lnTo>
                      <a:cubicBezTo>
                        <a:pt x="149802" y="81850"/>
                        <a:pt x="156466" y="77091"/>
                        <a:pt x="164081" y="72332"/>
                      </a:cubicBezTo>
                      <a:cubicBezTo>
                        <a:pt x="171697" y="67574"/>
                        <a:pt x="179313" y="62815"/>
                        <a:pt x="185977" y="59008"/>
                      </a:cubicBezTo>
                      <a:lnTo>
                        <a:pt x="221199" y="38070"/>
                      </a:lnTo>
                      <a:cubicBezTo>
                        <a:pt x="231671" y="30455"/>
                        <a:pt x="246903" y="23794"/>
                        <a:pt x="266894" y="18083"/>
                      </a:cubicBezTo>
                      <a:cubicBezTo>
                        <a:pt x="286885" y="12373"/>
                        <a:pt x="304021" y="8565"/>
                        <a:pt x="317348" y="6662"/>
                      </a:cubicBezTo>
                      <a:cubicBezTo>
                        <a:pt x="330676" y="4759"/>
                        <a:pt x="345907" y="2855"/>
                        <a:pt x="363043" y="1903"/>
                      </a:cubicBezTo>
                      <a:cubicBezTo>
                        <a:pt x="379226" y="952"/>
                        <a:pt x="396361" y="0"/>
                        <a:pt x="413497" y="0"/>
                      </a:cubicBezTo>
                      <a:cubicBezTo>
                        <a:pt x="428728" y="0"/>
                        <a:pt x="441104" y="1903"/>
                        <a:pt x="450623" y="4759"/>
                      </a:cubicBezTo>
                      <a:cubicBezTo>
                        <a:pt x="461095" y="7614"/>
                        <a:pt x="472519" y="11420"/>
                        <a:pt x="484894" y="16179"/>
                      </a:cubicBezTo>
                      <a:cubicBezTo>
                        <a:pt x="488702" y="17131"/>
                        <a:pt x="495366" y="19035"/>
                        <a:pt x="503934" y="21890"/>
                      </a:cubicBezTo>
                      <a:cubicBezTo>
                        <a:pt x="512501" y="24745"/>
                        <a:pt x="522021" y="28552"/>
                        <a:pt x="531541" y="33311"/>
                      </a:cubicBezTo>
                      <a:cubicBezTo>
                        <a:pt x="542012" y="38070"/>
                        <a:pt x="551532" y="43780"/>
                        <a:pt x="562956" y="50442"/>
                      </a:cubicBezTo>
                      <a:cubicBezTo>
                        <a:pt x="573427" y="57105"/>
                        <a:pt x="582947" y="64719"/>
                        <a:pt x="589611" y="72332"/>
                      </a:cubicBezTo>
                      <a:cubicBezTo>
                        <a:pt x="596274" y="79946"/>
                        <a:pt x="604842" y="87560"/>
                        <a:pt x="617218" y="95175"/>
                      </a:cubicBezTo>
                      <a:cubicBezTo>
                        <a:pt x="629593" y="102788"/>
                        <a:pt x="638161" y="112306"/>
                        <a:pt x="643873" y="121823"/>
                      </a:cubicBezTo>
                      <a:cubicBezTo>
                        <a:pt x="645777" y="125630"/>
                        <a:pt x="648633" y="130389"/>
                        <a:pt x="652440" y="134196"/>
                      </a:cubicBezTo>
                      <a:cubicBezTo>
                        <a:pt x="656248" y="138003"/>
                        <a:pt x="660056" y="142762"/>
                        <a:pt x="662912" y="146569"/>
                      </a:cubicBezTo>
                      <a:cubicBezTo>
                        <a:pt x="671480" y="158941"/>
                        <a:pt x="680999" y="175121"/>
                        <a:pt x="693375" y="194156"/>
                      </a:cubicBezTo>
                      <a:cubicBezTo>
                        <a:pt x="702894" y="206528"/>
                        <a:pt x="709558" y="222708"/>
                        <a:pt x="709558" y="235081"/>
                      </a:cubicBezTo>
                      <a:close/>
                      <a:moveTo>
                        <a:pt x="377322" y="591985"/>
                      </a:moveTo>
                      <a:cubicBezTo>
                        <a:pt x="381130" y="591985"/>
                        <a:pt x="383986" y="591034"/>
                        <a:pt x="384938" y="589130"/>
                      </a:cubicBezTo>
                      <a:cubicBezTo>
                        <a:pt x="385890" y="587227"/>
                        <a:pt x="388746" y="585324"/>
                        <a:pt x="394457" y="584372"/>
                      </a:cubicBezTo>
                      <a:cubicBezTo>
                        <a:pt x="402073" y="583420"/>
                        <a:pt x="406833" y="579613"/>
                        <a:pt x="410641" y="573903"/>
                      </a:cubicBezTo>
                      <a:cubicBezTo>
                        <a:pt x="413497" y="568192"/>
                        <a:pt x="418257" y="562482"/>
                        <a:pt x="423016" y="556771"/>
                      </a:cubicBezTo>
                      <a:cubicBezTo>
                        <a:pt x="426824" y="533929"/>
                        <a:pt x="429680" y="512039"/>
                        <a:pt x="430632" y="493004"/>
                      </a:cubicBezTo>
                      <a:cubicBezTo>
                        <a:pt x="431584" y="473969"/>
                        <a:pt x="431584" y="453031"/>
                        <a:pt x="431584" y="429237"/>
                      </a:cubicBezTo>
                      <a:cubicBezTo>
                        <a:pt x="431584" y="420671"/>
                        <a:pt x="429680" y="412106"/>
                        <a:pt x="424920" y="404492"/>
                      </a:cubicBezTo>
                      <a:cubicBezTo>
                        <a:pt x="421112" y="396878"/>
                        <a:pt x="413497" y="390216"/>
                        <a:pt x="403977" y="386409"/>
                      </a:cubicBezTo>
                      <a:cubicBezTo>
                        <a:pt x="394457" y="380698"/>
                        <a:pt x="386842" y="378795"/>
                        <a:pt x="382082" y="378795"/>
                      </a:cubicBezTo>
                      <a:cubicBezTo>
                        <a:pt x="376370" y="378795"/>
                        <a:pt x="369706" y="381650"/>
                        <a:pt x="361139" y="386409"/>
                      </a:cubicBezTo>
                      <a:cubicBezTo>
                        <a:pt x="359235" y="386409"/>
                        <a:pt x="357331" y="387360"/>
                        <a:pt x="354475" y="388312"/>
                      </a:cubicBezTo>
                      <a:cubicBezTo>
                        <a:pt x="352571" y="389264"/>
                        <a:pt x="350667" y="390216"/>
                        <a:pt x="347811" y="391167"/>
                      </a:cubicBezTo>
                      <a:lnTo>
                        <a:pt x="341147" y="394022"/>
                      </a:lnTo>
                      <a:cubicBezTo>
                        <a:pt x="335435" y="403540"/>
                        <a:pt x="330676" y="412106"/>
                        <a:pt x="326868" y="420671"/>
                      </a:cubicBezTo>
                      <a:cubicBezTo>
                        <a:pt x="323060" y="429237"/>
                        <a:pt x="320204" y="437803"/>
                        <a:pt x="320204" y="446368"/>
                      </a:cubicBezTo>
                      <a:lnTo>
                        <a:pt x="320204" y="525363"/>
                      </a:lnTo>
                      <a:cubicBezTo>
                        <a:pt x="322108" y="542495"/>
                        <a:pt x="326868" y="555819"/>
                        <a:pt x="332580" y="565337"/>
                      </a:cubicBezTo>
                      <a:cubicBezTo>
                        <a:pt x="338291" y="574854"/>
                        <a:pt x="347811" y="583420"/>
                        <a:pt x="359235" y="591034"/>
                      </a:cubicBezTo>
                      <a:lnTo>
                        <a:pt x="377322" y="591034"/>
                      </a:lnTo>
                      <a:close/>
                    </a:path>
                  </a:pathLst>
                </a:custGeom>
                <a:solidFill>
                  <a:srgbClr val="010101"/>
                </a:solidFill>
                <a:ln w="9509" cap="flat">
                  <a:noFill/>
                  <a:prstDash val="solid"/>
                  <a:miter/>
                </a:ln>
              </p:spPr>
              <p:txBody>
                <a:bodyPr rtlCol="0" anchor="ctr"/>
                <a:lstStyle/>
                <a:p>
                  <a:endParaRPr lang="en-US"/>
                </a:p>
              </p:txBody>
            </p:sp>
            <p:sp>
              <p:nvSpPr>
                <p:cNvPr id="91" name="Freeform 156">
                  <a:extLst>
                    <a:ext uri="{FF2B5EF4-FFF2-40B4-BE49-F238E27FC236}">
                      <a16:creationId xmlns:a16="http://schemas.microsoft.com/office/drawing/2014/main" id="{016A83C3-266C-B07A-72D3-BE34DD1F82ED}"/>
                    </a:ext>
                  </a:extLst>
                </p:cNvPr>
                <p:cNvSpPr/>
                <p:nvPr/>
              </p:nvSpPr>
              <p:spPr>
                <a:xfrm>
                  <a:off x="4354824" y="6662170"/>
                  <a:ext cx="564910" cy="971732"/>
                </a:xfrm>
                <a:custGeom>
                  <a:avLst/>
                  <a:gdLst>
                    <a:gd name="connsiteX0" fmla="*/ 12376 w 564910"/>
                    <a:gd name="connsiteY0" fmla="*/ 520605 h 971732"/>
                    <a:gd name="connsiteX1" fmla="*/ 13327 w 564910"/>
                    <a:gd name="connsiteY1" fmla="*/ 490149 h 971732"/>
                    <a:gd name="connsiteX2" fmla="*/ 16184 w 564910"/>
                    <a:gd name="connsiteY2" fmla="*/ 461597 h 971732"/>
                    <a:gd name="connsiteX3" fmla="*/ 15232 w 564910"/>
                    <a:gd name="connsiteY3" fmla="*/ 413058 h 971732"/>
                    <a:gd name="connsiteX4" fmla="*/ 14279 w 564910"/>
                    <a:gd name="connsiteY4" fmla="*/ 364519 h 971732"/>
                    <a:gd name="connsiteX5" fmla="*/ 14279 w 564910"/>
                    <a:gd name="connsiteY5" fmla="*/ 290282 h 971732"/>
                    <a:gd name="connsiteX6" fmla="*/ 13327 w 564910"/>
                    <a:gd name="connsiteY6" fmla="*/ 273151 h 971732"/>
                    <a:gd name="connsiteX7" fmla="*/ 11424 w 564910"/>
                    <a:gd name="connsiteY7" fmla="*/ 256020 h 971732"/>
                    <a:gd name="connsiteX8" fmla="*/ 11424 w 564910"/>
                    <a:gd name="connsiteY8" fmla="*/ 108499 h 971732"/>
                    <a:gd name="connsiteX9" fmla="*/ 12376 w 564910"/>
                    <a:gd name="connsiteY9" fmla="*/ 61863 h 971732"/>
                    <a:gd name="connsiteX10" fmla="*/ 11424 w 564910"/>
                    <a:gd name="connsiteY10" fmla="*/ 25697 h 971732"/>
                    <a:gd name="connsiteX11" fmla="*/ 9520 w 564910"/>
                    <a:gd name="connsiteY11" fmla="*/ 16180 h 971732"/>
                    <a:gd name="connsiteX12" fmla="*/ 9520 w 564910"/>
                    <a:gd name="connsiteY12" fmla="*/ 8566 h 971732"/>
                    <a:gd name="connsiteX13" fmla="*/ 26655 w 564910"/>
                    <a:gd name="connsiteY13" fmla="*/ 6662 h 971732"/>
                    <a:gd name="connsiteX14" fmla="*/ 49502 w 564910"/>
                    <a:gd name="connsiteY14" fmla="*/ 4759 h 971732"/>
                    <a:gd name="connsiteX15" fmla="*/ 75205 w 564910"/>
                    <a:gd name="connsiteY15" fmla="*/ 1904 h 971732"/>
                    <a:gd name="connsiteX16" fmla="*/ 103764 w 564910"/>
                    <a:gd name="connsiteY16" fmla="*/ 0 h 971732"/>
                    <a:gd name="connsiteX17" fmla="*/ 175162 w 564910"/>
                    <a:gd name="connsiteY17" fmla="*/ 0 h 971732"/>
                    <a:gd name="connsiteX18" fmla="*/ 197057 w 564910"/>
                    <a:gd name="connsiteY18" fmla="*/ 952 h 971732"/>
                    <a:gd name="connsiteX19" fmla="*/ 222760 w 564910"/>
                    <a:gd name="connsiteY19" fmla="*/ 4759 h 971732"/>
                    <a:gd name="connsiteX20" fmla="*/ 225616 w 564910"/>
                    <a:gd name="connsiteY20" fmla="*/ 6662 h 971732"/>
                    <a:gd name="connsiteX21" fmla="*/ 235136 w 564910"/>
                    <a:gd name="connsiteY21" fmla="*/ 8566 h 971732"/>
                    <a:gd name="connsiteX22" fmla="*/ 262743 w 564910"/>
                    <a:gd name="connsiteY22" fmla="*/ 6662 h 971732"/>
                    <a:gd name="connsiteX23" fmla="*/ 299869 w 564910"/>
                    <a:gd name="connsiteY23" fmla="*/ 9517 h 971732"/>
                    <a:gd name="connsiteX24" fmla="*/ 323669 w 564910"/>
                    <a:gd name="connsiteY24" fmla="*/ 16180 h 971732"/>
                    <a:gd name="connsiteX25" fmla="*/ 342708 w 564910"/>
                    <a:gd name="connsiteY25" fmla="*/ 20939 h 971732"/>
                    <a:gd name="connsiteX26" fmla="*/ 358891 w 564910"/>
                    <a:gd name="connsiteY26" fmla="*/ 26649 h 971732"/>
                    <a:gd name="connsiteX27" fmla="*/ 385546 w 564910"/>
                    <a:gd name="connsiteY27" fmla="*/ 39022 h 971732"/>
                    <a:gd name="connsiteX28" fmla="*/ 412202 w 564910"/>
                    <a:gd name="connsiteY28" fmla="*/ 51395 h 971732"/>
                    <a:gd name="connsiteX29" fmla="*/ 429337 w 564910"/>
                    <a:gd name="connsiteY29" fmla="*/ 59008 h 971732"/>
                    <a:gd name="connsiteX30" fmla="*/ 468368 w 564910"/>
                    <a:gd name="connsiteY30" fmla="*/ 78995 h 971732"/>
                    <a:gd name="connsiteX31" fmla="*/ 495975 w 564910"/>
                    <a:gd name="connsiteY31" fmla="*/ 105644 h 971732"/>
                    <a:gd name="connsiteX32" fmla="*/ 516918 w 564910"/>
                    <a:gd name="connsiteY32" fmla="*/ 130389 h 971732"/>
                    <a:gd name="connsiteX33" fmla="*/ 533101 w 564910"/>
                    <a:gd name="connsiteY33" fmla="*/ 157990 h 971732"/>
                    <a:gd name="connsiteX34" fmla="*/ 539765 w 564910"/>
                    <a:gd name="connsiteY34" fmla="*/ 174169 h 971732"/>
                    <a:gd name="connsiteX35" fmla="*/ 547381 w 564910"/>
                    <a:gd name="connsiteY35" fmla="*/ 191301 h 971732"/>
                    <a:gd name="connsiteX36" fmla="*/ 559756 w 564910"/>
                    <a:gd name="connsiteY36" fmla="*/ 223660 h 971732"/>
                    <a:gd name="connsiteX37" fmla="*/ 564516 w 564910"/>
                    <a:gd name="connsiteY37" fmla="*/ 269344 h 971732"/>
                    <a:gd name="connsiteX38" fmla="*/ 563564 w 564910"/>
                    <a:gd name="connsiteY38" fmla="*/ 317883 h 971732"/>
                    <a:gd name="connsiteX39" fmla="*/ 560708 w 564910"/>
                    <a:gd name="connsiteY39" fmla="*/ 361663 h 971732"/>
                    <a:gd name="connsiteX40" fmla="*/ 554045 w 564910"/>
                    <a:gd name="connsiteY40" fmla="*/ 391168 h 971732"/>
                    <a:gd name="connsiteX41" fmla="*/ 547381 w 564910"/>
                    <a:gd name="connsiteY41" fmla="*/ 422575 h 971732"/>
                    <a:gd name="connsiteX42" fmla="*/ 539765 w 564910"/>
                    <a:gd name="connsiteY42" fmla="*/ 439707 h 971732"/>
                    <a:gd name="connsiteX43" fmla="*/ 531197 w 564910"/>
                    <a:gd name="connsiteY43" fmla="*/ 456838 h 971732"/>
                    <a:gd name="connsiteX44" fmla="*/ 490263 w 564910"/>
                    <a:gd name="connsiteY44" fmla="*/ 515846 h 971732"/>
                    <a:gd name="connsiteX45" fmla="*/ 475983 w 564910"/>
                    <a:gd name="connsiteY45" fmla="*/ 532026 h 971732"/>
                    <a:gd name="connsiteX46" fmla="*/ 464560 w 564910"/>
                    <a:gd name="connsiteY46" fmla="*/ 539640 h 971732"/>
                    <a:gd name="connsiteX47" fmla="*/ 453136 w 564910"/>
                    <a:gd name="connsiteY47" fmla="*/ 549157 h 971732"/>
                    <a:gd name="connsiteX48" fmla="*/ 435049 w 564910"/>
                    <a:gd name="connsiteY48" fmla="*/ 561530 h 971732"/>
                    <a:gd name="connsiteX49" fmla="*/ 416961 w 564910"/>
                    <a:gd name="connsiteY49" fmla="*/ 573903 h 971732"/>
                    <a:gd name="connsiteX50" fmla="*/ 379835 w 564910"/>
                    <a:gd name="connsiteY50" fmla="*/ 581517 h 971732"/>
                    <a:gd name="connsiteX51" fmla="*/ 345564 w 564910"/>
                    <a:gd name="connsiteY51" fmla="*/ 583420 h 971732"/>
                    <a:gd name="connsiteX52" fmla="*/ 317005 w 564910"/>
                    <a:gd name="connsiteY52" fmla="*/ 587227 h 971732"/>
                    <a:gd name="connsiteX53" fmla="*/ 291302 w 564910"/>
                    <a:gd name="connsiteY53" fmla="*/ 591035 h 971732"/>
                    <a:gd name="connsiteX54" fmla="*/ 281782 w 564910"/>
                    <a:gd name="connsiteY54" fmla="*/ 591035 h 971732"/>
                    <a:gd name="connsiteX55" fmla="*/ 298917 w 564910"/>
                    <a:gd name="connsiteY55" fmla="*/ 617683 h 971732"/>
                    <a:gd name="connsiteX56" fmla="*/ 324621 w 564910"/>
                    <a:gd name="connsiteY56" fmla="*/ 652898 h 971732"/>
                    <a:gd name="connsiteX57" fmla="*/ 347468 w 564910"/>
                    <a:gd name="connsiteY57" fmla="*/ 675740 h 971732"/>
                    <a:gd name="connsiteX58" fmla="*/ 370315 w 564910"/>
                    <a:gd name="connsiteY58" fmla="*/ 700485 h 971732"/>
                    <a:gd name="connsiteX59" fmla="*/ 400778 w 564910"/>
                    <a:gd name="connsiteY59" fmla="*/ 731893 h 971732"/>
                    <a:gd name="connsiteX60" fmla="*/ 431241 w 564910"/>
                    <a:gd name="connsiteY60" fmla="*/ 763300 h 971732"/>
                    <a:gd name="connsiteX61" fmla="*/ 454088 w 564910"/>
                    <a:gd name="connsiteY61" fmla="*/ 794708 h 971732"/>
                    <a:gd name="connsiteX62" fmla="*/ 476935 w 564910"/>
                    <a:gd name="connsiteY62" fmla="*/ 826115 h 971732"/>
                    <a:gd name="connsiteX63" fmla="*/ 488359 w 564910"/>
                    <a:gd name="connsiteY63" fmla="*/ 845150 h 971732"/>
                    <a:gd name="connsiteX64" fmla="*/ 496927 w 564910"/>
                    <a:gd name="connsiteY64" fmla="*/ 856571 h 971732"/>
                    <a:gd name="connsiteX65" fmla="*/ 517870 w 564910"/>
                    <a:gd name="connsiteY65" fmla="*/ 887979 h 971732"/>
                    <a:gd name="connsiteX66" fmla="*/ 535005 w 564910"/>
                    <a:gd name="connsiteY66" fmla="*/ 914628 h 971732"/>
                    <a:gd name="connsiteX67" fmla="*/ 513110 w 564910"/>
                    <a:gd name="connsiteY67" fmla="*/ 944132 h 971732"/>
                    <a:gd name="connsiteX68" fmla="*/ 476935 w 564910"/>
                    <a:gd name="connsiteY68" fmla="*/ 971733 h 971732"/>
                    <a:gd name="connsiteX69" fmla="*/ 467416 w 564910"/>
                    <a:gd name="connsiteY69" fmla="*/ 963167 h 971732"/>
                    <a:gd name="connsiteX70" fmla="*/ 457896 w 564910"/>
                    <a:gd name="connsiteY70" fmla="*/ 952698 h 971732"/>
                    <a:gd name="connsiteX71" fmla="*/ 436001 w 564910"/>
                    <a:gd name="connsiteY71" fmla="*/ 933663 h 971732"/>
                    <a:gd name="connsiteX72" fmla="*/ 404586 w 564910"/>
                    <a:gd name="connsiteY72" fmla="*/ 903207 h 971732"/>
                    <a:gd name="connsiteX73" fmla="*/ 377931 w 564910"/>
                    <a:gd name="connsiteY73" fmla="*/ 873703 h 971732"/>
                    <a:gd name="connsiteX74" fmla="*/ 336996 w 564910"/>
                    <a:gd name="connsiteY74" fmla="*/ 836585 h 971732"/>
                    <a:gd name="connsiteX75" fmla="*/ 297014 w 564910"/>
                    <a:gd name="connsiteY75" fmla="*/ 797563 h 971732"/>
                    <a:gd name="connsiteX76" fmla="*/ 270358 w 564910"/>
                    <a:gd name="connsiteY76" fmla="*/ 766155 h 971732"/>
                    <a:gd name="connsiteX77" fmla="*/ 254175 w 564910"/>
                    <a:gd name="connsiteY77" fmla="*/ 750928 h 971732"/>
                    <a:gd name="connsiteX78" fmla="*/ 230376 w 564910"/>
                    <a:gd name="connsiteY78" fmla="*/ 729989 h 971732"/>
                    <a:gd name="connsiteX79" fmla="*/ 206577 w 564910"/>
                    <a:gd name="connsiteY79" fmla="*/ 709051 h 971732"/>
                    <a:gd name="connsiteX80" fmla="*/ 190393 w 564910"/>
                    <a:gd name="connsiteY80" fmla="*/ 693823 h 971732"/>
                    <a:gd name="connsiteX81" fmla="*/ 186585 w 564910"/>
                    <a:gd name="connsiteY81" fmla="*/ 699533 h 971732"/>
                    <a:gd name="connsiteX82" fmla="*/ 183730 w 564910"/>
                    <a:gd name="connsiteY82" fmla="*/ 705244 h 971732"/>
                    <a:gd name="connsiteX83" fmla="*/ 181826 w 564910"/>
                    <a:gd name="connsiteY83" fmla="*/ 711906 h 971732"/>
                    <a:gd name="connsiteX84" fmla="*/ 179922 w 564910"/>
                    <a:gd name="connsiteY84" fmla="*/ 771866 h 971732"/>
                    <a:gd name="connsiteX85" fmla="*/ 177066 w 564910"/>
                    <a:gd name="connsiteY85" fmla="*/ 827067 h 971732"/>
                    <a:gd name="connsiteX86" fmla="*/ 176114 w 564910"/>
                    <a:gd name="connsiteY86" fmla="*/ 856571 h 971732"/>
                    <a:gd name="connsiteX87" fmla="*/ 175162 w 564910"/>
                    <a:gd name="connsiteY87" fmla="*/ 890834 h 971732"/>
                    <a:gd name="connsiteX88" fmla="*/ 175162 w 564910"/>
                    <a:gd name="connsiteY88" fmla="*/ 946036 h 971732"/>
                    <a:gd name="connsiteX89" fmla="*/ 163738 w 564910"/>
                    <a:gd name="connsiteY89" fmla="*/ 946987 h 971732"/>
                    <a:gd name="connsiteX90" fmla="*/ 146603 w 564910"/>
                    <a:gd name="connsiteY90" fmla="*/ 949842 h 971732"/>
                    <a:gd name="connsiteX91" fmla="*/ 112332 w 564910"/>
                    <a:gd name="connsiteY91" fmla="*/ 951746 h 971732"/>
                    <a:gd name="connsiteX92" fmla="*/ 79965 w 564910"/>
                    <a:gd name="connsiteY92" fmla="*/ 950794 h 971732"/>
                    <a:gd name="connsiteX93" fmla="*/ 45695 w 564910"/>
                    <a:gd name="connsiteY93" fmla="*/ 950794 h 971732"/>
                    <a:gd name="connsiteX94" fmla="*/ 19039 w 564910"/>
                    <a:gd name="connsiteY94" fmla="*/ 944132 h 971732"/>
                    <a:gd name="connsiteX95" fmla="*/ 9520 w 564910"/>
                    <a:gd name="connsiteY95" fmla="*/ 944132 h 971732"/>
                    <a:gd name="connsiteX96" fmla="*/ 0 w 564910"/>
                    <a:gd name="connsiteY96" fmla="*/ 936518 h 971732"/>
                    <a:gd name="connsiteX97" fmla="*/ 1904 w 564910"/>
                    <a:gd name="connsiteY97" fmla="*/ 810888 h 971732"/>
                    <a:gd name="connsiteX98" fmla="*/ 4760 w 564910"/>
                    <a:gd name="connsiteY98" fmla="*/ 789949 h 971732"/>
                    <a:gd name="connsiteX99" fmla="*/ 1904 w 564910"/>
                    <a:gd name="connsiteY99" fmla="*/ 739507 h 971732"/>
                    <a:gd name="connsiteX100" fmla="*/ 4760 w 564910"/>
                    <a:gd name="connsiteY100" fmla="*/ 577710 h 971732"/>
                    <a:gd name="connsiteX101" fmla="*/ 6664 w 564910"/>
                    <a:gd name="connsiteY101" fmla="*/ 547254 h 971732"/>
                    <a:gd name="connsiteX102" fmla="*/ 12376 w 564910"/>
                    <a:gd name="connsiteY102" fmla="*/ 520605 h 971732"/>
                    <a:gd name="connsiteX103" fmla="*/ 288446 w 564910"/>
                    <a:gd name="connsiteY103" fmla="*/ 334063 h 971732"/>
                    <a:gd name="connsiteX104" fmla="*/ 291302 w 564910"/>
                    <a:gd name="connsiteY104" fmla="*/ 295041 h 971732"/>
                    <a:gd name="connsiteX105" fmla="*/ 289398 w 564910"/>
                    <a:gd name="connsiteY105" fmla="*/ 258875 h 971732"/>
                    <a:gd name="connsiteX106" fmla="*/ 282734 w 564910"/>
                    <a:gd name="connsiteY106" fmla="*/ 246502 h 971732"/>
                    <a:gd name="connsiteX107" fmla="*/ 274167 w 564910"/>
                    <a:gd name="connsiteY107" fmla="*/ 235081 h 971732"/>
                    <a:gd name="connsiteX108" fmla="*/ 265599 w 564910"/>
                    <a:gd name="connsiteY108" fmla="*/ 228419 h 971732"/>
                    <a:gd name="connsiteX109" fmla="*/ 241799 w 564910"/>
                    <a:gd name="connsiteY109" fmla="*/ 213191 h 971732"/>
                    <a:gd name="connsiteX110" fmla="*/ 216096 w 564910"/>
                    <a:gd name="connsiteY110" fmla="*/ 204625 h 971732"/>
                    <a:gd name="connsiteX111" fmla="*/ 208481 w 564910"/>
                    <a:gd name="connsiteY111" fmla="*/ 211288 h 971732"/>
                    <a:gd name="connsiteX112" fmla="*/ 206577 w 564910"/>
                    <a:gd name="connsiteY112" fmla="*/ 216046 h 971732"/>
                    <a:gd name="connsiteX113" fmla="*/ 206577 w 564910"/>
                    <a:gd name="connsiteY113" fmla="*/ 377843 h 971732"/>
                    <a:gd name="connsiteX114" fmla="*/ 233232 w 564910"/>
                    <a:gd name="connsiteY114" fmla="*/ 377843 h 971732"/>
                    <a:gd name="connsiteX115" fmla="*/ 249415 w 564910"/>
                    <a:gd name="connsiteY115" fmla="*/ 369277 h 971732"/>
                    <a:gd name="connsiteX116" fmla="*/ 263695 w 564910"/>
                    <a:gd name="connsiteY116" fmla="*/ 360712 h 971732"/>
                    <a:gd name="connsiteX117" fmla="*/ 278926 w 564910"/>
                    <a:gd name="connsiteY117" fmla="*/ 348339 h 971732"/>
                    <a:gd name="connsiteX118" fmla="*/ 288446 w 564910"/>
                    <a:gd name="connsiteY118" fmla="*/ 334063 h 9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64910" h="971732">
                      <a:moveTo>
                        <a:pt x="12376" y="520605"/>
                      </a:moveTo>
                      <a:cubicBezTo>
                        <a:pt x="11424" y="510136"/>
                        <a:pt x="11424" y="499667"/>
                        <a:pt x="13327" y="490149"/>
                      </a:cubicBezTo>
                      <a:cubicBezTo>
                        <a:pt x="15232" y="480632"/>
                        <a:pt x="16184" y="471114"/>
                        <a:pt x="16184" y="461597"/>
                      </a:cubicBezTo>
                      <a:cubicBezTo>
                        <a:pt x="16184" y="444465"/>
                        <a:pt x="16184" y="428286"/>
                        <a:pt x="15232" y="413058"/>
                      </a:cubicBezTo>
                      <a:cubicBezTo>
                        <a:pt x="14279" y="397830"/>
                        <a:pt x="14279" y="381650"/>
                        <a:pt x="14279" y="364519"/>
                      </a:cubicBezTo>
                      <a:lnTo>
                        <a:pt x="14279" y="290282"/>
                      </a:lnTo>
                      <a:cubicBezTo>
                        <a:pt x="14279" y="284572"/>
                        <a:pt x="14279" y="279814"/>
                        <a:pt x="13327" y="273151"/>
                      </a:cubicBezTo>
                      <a:cubicBezTo>
                        <a:pt x="12376" y="267441"/>
                        <a:pt x="12376" y="261730"/>
                        <a:pt x="11424" y="256020"/>
                      </a:cubicBezTo>
                      <a:lnTo>
                        <a:pt x="11424" y="108499"/>
                      </a:lnTo>
                      <a:cubicBezTo>
                        <a:pt x="12376" y="96127"/>
                        <a:pt x="12376" y="79947"/>
                        <a:pt x="12376" y="61863"/>
                      </a:cubicBezTo>
                      <a:cubicBezTo>
                        <a:pt x="11424" y="43781"/>
                        <a:pt x="11424" y="31407"/>
                        <a:pt x="11424" y="25697"/>
                      </a:cubicBezTo>
                      <a:cubicBezTo>
                        <a:pt x="11424" y="22842"/>
                        <a:pt x="10472" y="19035"/>
                        <a:pt x="9520" y="16180"/>
                      </a:cubicBezTo>
                      <a:cubicBezTo>
                        <a:pt x="8568" y="13325"/>
                        <a:pt x="8568" y="10470"/>
                        <a:pt x="9520" y="8566"/>
                      </a:cubicBezTo>
                      <a:cubicBezTo>
                        <a:pt x="15232" y="8566"/>
                        <a:pt x="19991" y="7614"/>
                        <a:pt x="26655" y="6662"/>
                      </a:cubicBezTo>
                      <a:cubicBezTo>
                        <a:pt x="32367" y="5711"/>
                        <a:pt x="39983" y="4759"/>
                        <a:pt x="49502" y="4759"/>
                      </a:cubicBezTo>
                      <a:cubicBezTo>
                        <a:pt x="58070" y="3807"/>
                        <a:pt x="66638" y="2855"/>
                        <a:pt x="75205" y="1904"/>
                      </a:cubicBezTo>
                      <a:cubicBezTo>
                        <a:pt x="83773" y="952"/>
                        <a:pt x="93293" y="0"/>
                        <a:pt x="103764" y="0"/>
                      </a:cubicBezTo>
                      <a:lnTo>
                        <a:pt x="175162" y="0"/>
                      </a:lnTo>
                      <a:cubicBezTo>
                        <a:pt x="183730" y="0"/>
                        <a:pt x="191345" y="0"/>
                        <a:pt x="197057" y="952"/>
                      </a:cubicBezTo>
                      <a:cubicBezTo>
                        <a:pt x="203721" y="1904"/>
                        <a:pt x="212289" y="2855"/>
                        <a:pt x="222760" y="4759"/>
                      </a:cubicBezTo>
                      <a:cubicBezTo>
                        <a:pt x="223712" y="5711"/>
                        <a:pt x="224664" y="6662"/>
                        <a:pt x="225616" y="6662"/>
                      </a:cubicBezTo>
                      <a:cubicBezTo>
                        <a:pt x="226568" y="7614"/>
                        <a:pt x="229424" y="8566"/>
                        <a:pt x="235136" y="8566"/>
                      </a:cubicBezTo>
                      <a:cubicBezTo>
                        <a:pt x="241799" y="6662"/>
                        <a:pt x="250367" y="5711"/>
                        <a:pt x="262743" y="6662"/>
                      </a:cubicBezTo>
                      <a:cubicBezTo>
                        <a:pt x="275118" y="7614"/>
                        <a:pt x="287494" y="8566"/>
                        <a:pt x="299869" y="9517"/>
                      </a:cubicBezTo>
                      <a:cubicBezTo>
                        <a:pt x="308437" y="10470"/>
                        <a:pt x="316053" y="12373"/>
                        <a:pt x="323669" y="16180"/>
                      </a:cubicBezTo>
                      <a:cubicBezTo>
                        <a:pt x="331284" y="19035"/>
                        <a:pt x="336996" y="20939"/>
                        <a:pt x="342708" y="20939"/>
                      </a:cubicBezTo>
                      <a:cubicBezTo>
                        <a:pt x="344612" y="20939"/>
                        <a:pt x="350324" y="22842"/>
                        <a:pt x="358891" y="26649"/>
                      </a:cubicBezTo>
                      <a:cubicBezTo>
                        <a:pt x="367459" y="30456"/>
                        <a:pt x="376027" y="34263"/>
                        <a:pt x="385546" y="39022"/>
                      </a:cubicBezTo>
                      <a:cubicBezTo>
                        <a:pt x="395066" y="43781"/>
                        <a:pt x="403634" y="47587"/>
                        <a:pt x="412202" y="51395"/>
                      </a:cubicBezTo>
                      <a:cubicBezTo>
                        <a:pt x="419817" y="55201"/>
                        <a:pt x="425529" y="57105"/>
                        <a:pt x="429337" y="59008"/>
                      </a:cubicBezTo>
                      <a:cubicBezTo>
                        <a:pt x="442664" y="64719"/>
                        <a:pt x="455992" y="70429"/>
                        <a:pt x="468368" y="78995"/>
                      </a:cubicBezTo>
                      <a:cubicBezTo>
                        <a:pt x="480743" y="86609"/>
                        <a:pt x="490263" y="96127"/>
                        <a:pt x="495975" y="105644"/>
                      </a:cubicBezTo>
                      <a:cubicBezTo>
                        <a:pt x="505494" y="112306"/>
                        <a:pt x="512158" y="119920"/>
                        <a:pt x="516918" y="130389"/>
                      </a:cubicBezTo>
                      <a:cubicBezTo>
                        <a:pt x="520726" y="140858"/>
                        <a:pt x="526438" y="149424"/>
                        <a:pt x="533101" y="157990"/>
                      </a:cubicBezTo>
                      <a:cubicBezTo>
                        <a:pt x="535957" y="161797"/>
                        <a:pt x="538813" y="167508"/>
                        <a:pt x="539765" y="174169"/>
                      </a:cubicBezTo>
                      <a:cubicBezTo>
                        <a:pt x="540717" y="180832"/>
                        <a:pt x="543573" y="186543"/>
                        <a:pt x="547381" y="191301"/>
                      </a:cubicBezTo>
                      <a:cubicBezTo>
                        <a:pt x="553093" y="198915"/>
                        <a:pt x="556900" y="209384"/>
                        <a:pt x="559756" y="223660"/>
                      </a:cubicBezTo>
                      <a:cubicBezTo>
                        <a:pt x="562612" y="237936"/>
                        <a:pt x="563564" y="253165"/>
                        <a:pt x="564516" y="269344"/>
                      </a:cubicBezTo>
                      <a:cubicBezTo>
                        <a:pt x="565468" y="285524"/>
                        <a:pt x="564516" y="301704"/>
                        <a:pt x="563564" y="317883"/>
                      </a:cubicBezTo>
                      <a:cubicBezTo>
                        <a:pt x="562612" y="334063"/>
                        <a:pt x="561660" y="349291"/>
                        <a:pt x="560708" y="361663"/>
                      </a:cubicBezTo>
                      <a:cubicBezTo>
                        <a:pt x="558804" y="372133"/>
                        <a:pt x="556900" y="381650"/>
                        <a:pt x="554045" y="391168"/>
                      </a:cubicBezTo>
                      <a:cubicBezTo>
                        <a:pt x="552141" y="399733"/>
                        <a:pt x="550237" y="410203"/>
                        <a:pt x="547381" y="422575"/>
                      </a:cubicBezTo>
                      <a:cubicBezTo>
                        <a:pt x="546429" y="428286"/>
                        <a:pt x="543573" y="433996"/>
                        <a:pt x="539765" y="439707"/>
                      </a:cubicBezTo>
                      <a:cubicBezTo>
                        <a:pt x="535957" y="446369"/>
                        <a:pt x="533101" y="452079"/>
                        <a:pt x="531197" y="456838"/>
                      </a:cubicBezTo>
                      <a:cubicBezTo>
                        <a:pt x="522630" y="476825"/>
                        <a:pt x="509302" y="496811"/>
                        <a:pt x="490263" y="515846"/>
                      </a:cubicBezTo>
                      <a:lnTo>
                        <a:pt x="475983" y="532026"/>
                      </a:lnTo>
                      <a:cubicBezTo>
                        <a:pt x="472175" y="533930"/>
                        <a:pt x="468368" y="536785"/>
                        <a:pt x="464560" y="539640"/>
                      </a:cubicBezTo>
                      <a:cubicBezTo>
                        <a:pt x="461704" y="542495"/>
                        <a:pt x="457896" y="546302"/>
                        <a:pt x="453136" y="549157"/>
                      </a:cubicBezTo>
                      <a:cubicBezTo>
                        <a:pt x="447424" y="554868"/>
                        <a:pt x="441712" y="558675"/>
                        <a:pt x="435049" y="561530"/>
                      </a:cubicBezTo>
                      <a:cubicBezTo>
                        <a:pt x="428385" y="564385"/>
                        <a:pt x="421721" y="569144"/>
                        <a:pt x="416961" y="573903"/>
                      </a:cubicBezTo>
                      <a:cubicBezTo>
                        <a:pt x="401730" y="573903"/>
                        <a:pt x="389354" y="576758"/>
                        <a:pt x="379835" y="581517"/>
                      </a:cubicBezTo>
                      <a:cubicBezTo>
                        <a:pt x="369363" y="587227"/>
                        <a:pt x="357939" y="587227"/>
                        <a:pt x="345564" y="583420"/>
                      </a:cubicBezTo>
                      <a:cubicBezTo>
                        <a:pt x="335092" y="583420"/>
                        <a:pt x="325573" y="584372"/>
                        <a:pt x="317005" y="587227"/>
                      </a:cubicBezTo>
                      <a:cubicBezTo>
                        <a:pt x="308437" y="590082"/>
                        <a:pt x="299869" y="591035"/>
                        <a:pt x="291302" y="591035"/>
                      </a:cubicBezTo>
                      <a:lnTo>
                        <a:pt x="281782" y="591035"/>
                      </a:lnTo>
                      <a:cubicBezTo>
                        <a:pt x="281782" y="596745"/>
                        <a:pt x="287494" y="605311"/>
                        <a:pt x="298917" y="617683"/>
                      </a:cubicBezTo>
                      <a:cubicBezTo>
                        <a:pt x="310341" y="630056"/>
                        <a:pt x="318909" y="642428"/>
                        <a:pt x="324621" y="652898"/>
                      </a:cubicBezTo>
                      <a:cubicBezTo>
                        <a:pt x="333188" y="661463"/>
                        <a:pt x="340804" y="669077"/>
                        <a:pt x="347468" y="675740"/>
                      </a:cubicBezTo>
                      <a:cubicBezTo>
                        <a:pt x="354132" y="682402"/>
                        <a:pt x="361747" y="690968"/>
                        <a:pt x="370315" y="700485"/>
                      </a:cubicBezTo>
                      <a:cubicBezTo>
                        <a:pt x="383643" y="712858"/>
                        <a:pt x="394114" y="723327"/>
                        <a:pt x="400778" y="731893"/>
                      </a:cubicBezTo>
                      <a:cubicBezTo>
                        <a:pt x="407442" y="740458"/>
                        <a:pt x="416961" y="749976"/>
                        <a:pt x="431241" y="763300"/>
                      </a:cubicBezTo>
                      <a:cubicBezTo>
                        <a:pt x="437905" y="769011"/>
                        <a:pt x="445520" y="778528"/>
                        <a:pt x="454088" y="794708"/>
                      </a:cubicBezTo>
                      <a:cubicBezTo>
                        <a:pt x="462656" y="809936"/>
                        <a:pt x="471223" y="820405"/>
                        <a:pt x="476935" y="826115"/>
                      </a:cubicBezTo>
                      <a:cubicBezTo>
                        <a:pt x="483599" y="835633"/>
                        <a:pt x="487407" y="842295"/>
                        <a:pt x="488359" y="845150"/>
                      </a:cubicBezTo>
                      <a:cubicBezTo>
                        <a:pt x="490263" y="848006"/>
                        <a:pt x="493119" y="851813"/>
                        <a:pt x="496927" y="856571"/>
                      </a:cubicBezTo>
                      <a:cubicBezTo>
                        <a:pt x="505494" y="867992"/>
                        <a:pt x="512158" y="878461"/>
                        <a:pt x="517870" y="887979"/>
                      </a:cubicBezTo>
                      <a:cubicBezTo>
                        <a:pt x="523582" y="896545"/>
                        <a:pt x="529293" y="906062"/>
                        <a:pt x="535005" y="914628"/>
                      </a:cubicBezTo>
                      <a:cubicBezTo>
                        <a:pt x="529293" y="924146"/>
                        <a:pt x="522630" y="933663"/>
                        <a:pt x="513110" y="944132"/>
                      </a:cubicBezTo>
                      <a:cubicBezTo>
                        <a:pt x="503590" y="954601"/>
                        <a:pt x="491215" y="963167"/>
                        <a:pt x="476935" y="971733"/>
                      </a:cubicBezTo>
                      <a:cubicBezTo>
                        <a:pt x="475031" y="968877"/>
                        <a:pt x="471223" y="966022"/>
                        <a:pt x="467416" y="963167"/>
                      </a:cubicBezTo>
                      <a:cubicBezTo>
                        <a:pt x="463608" y="960312"/>
                        <a:pt x="459800" y="957457"/>
                        <a:pt x="457896" y="952698"/>
                      </a:cubicBezTo>
                      <a:cubicBezTo>
                        <a:pt x="455992" y="950794"/>
                        <a:pt x="448376" y="944132"/>
                        <a:pt x="436001" y="933663"/>
                      </a:cubicBezTo>
                      <a:cubicBezTo>
                        <a:pt x="423625" y="923193"/>
                        <a:pt x="413153" y="912725"/>
                        <a:pt x="404586" y="903207"/>
                      </a:cubicBezTo>
                      <a:cubicBezTo>
                        <a:pt x="398874" y="895593"/>
                        <a:pt x="390306" y="886076"/>
                        <a:pt x="377931" y="873703"/>
                      </a:cubicBezTo>
                      <a:cubicBezTo>
                        <a:pt x="365555" y="861330"/>
                        <a:pt x="352228" y="848957"/>
                        <a:pt x="336996" y="836585"/>
                      </a:cubicBezTo>
                      <a:cubicBezTo>
                        <a:pt x="321765" y="824212"/>
                        <a:pt x="309389" y="810888"/>
                        <a:pt x="297014" y="797563"/>
                      </a:cubicBezTo>
                      <a:cubicBezTo>
                        <a:pt x="285590" y="784239"/>
                        <a:pt x="276070" y="773769"/>
                        <a:pt x="270358" y="766155"/>
                      </a:cubicBezTo>
                      <a:cubicBezTo>
                        <a:pt x="267503" y="763300"/>
                        <a:pt x="261791" y="757590"/>
                        <a:pt x="254175" y="750928"/>
                      </a:cubicBezTo>
                      <a:cubicBezTo>
                        <a:pt x="246559" y="744265"/>
                        <a:pt x="238944" y="737603"/>
                        <a:pt x="230376" y="729989"/>
                      </a:cubicBezTo>
                      <a:cubicBezTo>
                        <a:pt x="221808" y="723327"/>
                        <a:pt x="214192" y="716665"/>
                        <a:pt x="206577" y="709051"/>
                      </a:cubicBezTo>
                      <a:cubicBezTo>
                        <a:pt x="198961" y="702388"/>
                        <a:pt x="194201" y="697630"/>
                        <a:pt x="190393" y="693823"/>
                      </a:cubicBezTo>
                      <a:cubicBezTo>
                        <a:pt x="188490" y="695727"/>
                        <a:pt x="186585" y="697630"/>
                        <a:pt x="186585" y="699533"/>
                      </a:cubicBezTo>
                      <a:cubicBezTo>
                        <a:pt x="185633" y="701437"/>
                        <a:pt x="185633" y="703340"/>
                        <a:pt x="183730" y="705244"/>
                      </a:cubicBezTo>
                      <a:cubicBezTo>
                        <a:pt x="182778" y="707147"/>
                        <a:pt x="181826" y="709051"/>
                        <a:pt x="181826" y="711906"/>
                      </a:cubicBezTo>
                      <a:cubicBezTo>
                        <a:pt x="181826" y="732844"/>
                        <a:pt x="180874" y="752831"/>
                        <a:pt x="179922" y="771866"/>
                      </a:cubicBezTo>
                      <a:cubicBezTo>
                        <a:pt x="178018" y="789949"/>
                        <a:pt x="177066" y="808984"/>
                        <a:pt x="177066" y="827067"/>
                      </a:cubicBezTo>
                      <a:cubicBezTo>
                        <a:pt x="177066" y="836585"/>
                        <a:pt x="177066" y="846102"/>
                        <a:pt x="176114" y="856571"/>
                      </a:cubicBezTo>
                      <a:cubicBezTo>
                        <a:pt x="175162" y="867041"/>
                        <a:pt x="175162" y="878461"/>
                        <a:pt x="175162" y="890834"/>
                      </a:cubicBezTo>
                      <a:lnTo>
                        <a:pt x="175162" y="946036"/>
                      </a:lnTo>
                      <a:cubicBezTo>
                        <a:pt x="173258" y="946036"/>
                        <a:pt x="169450" y="946036"/>
                        <a:pt x="163738" y="946987"/>
                      </a:cubicBezTo>
                      <a:cubicBezTo>
                        <a:pt x="158026" y="947939"/>
                        <a:pt x="152315" y="947939"/>
                        <a:pt x="146603" y="949842"/>
                      </a:cubicBezTo>
                      <a:cubicBezTo>
                        <a:pt x="135179" y="951746"/>
                        <a:pt x="123756" y="952698"/>
                        <a:pt x="112332" y="951746"/>
                      </a:cubicBezTo>
                      <a:cubicBezTo>
                        <a:pt x="100908" y="950794"/>
                        <a:pt x="90437" y="950794"/>
                        <a:pt x="79965" y="950794"/>
                      </a:cubicBezTo>
                      <a:cubicBezTo>
                        <a:pt x="66638" y="950794"/>
                        <a:pt x="55214" y="950794"/>
                        <a:pt x="45695" y="950794"/>
                      </a:cubicBezTo>
                      <a:cubicBezTo>
                        <a:pt x="37127" y="950794"/>
                        <a:pt x="27607" y="948891"/>
                        <a:pt x="19039" y="944132"/>
                      </a:cubicBezTo>
                      <a:cubicBezTo>
                        <a:pt x="13327" y="944132"/>
                        <a:pt x="10472" y="944132"/>
                        <a:pt x="9520" y="944132"/>
                      </a:cubicBezTo>
                      <a:cubicBezTo>
                        <a:pt x="8568" y="944132"/>
                        <a:pt x="5712" y="941277"/>
                        <a:pt x="0" y="936518"/>
                      </a:cubicBezTo>
                      <a:lnTo>
                        <a:pt x="1904" y="810888"/>
                      </a:lnTo>
                      <a:lnTo>
                        <a:pt x="4760" y="789949"/>
                      </a:lnTo>
                      <a:lnTo>
                        <a:pt x="1904" y="739507"/>
                      </a:lnTo>
                      <a:lnTo>
                        <a:pt x="4760" y="577710"/>
                      </a:lnTo>
                      <a:cubicBezTo>
                        <a:pt x="6664" y="564385"/>
                        <a:pt x="7616" y="553916"/>
                        <a:pt x="6664" y="547254"/>
                      </a:cubicBezTo>
                      <a:cubicBezTo>
                        <a:pt x="9520" y="539640"/>
                        <a:pt x="10472" y="531074"/>
                        <a:pt x="12376" y="520605"/>
                      </a:cubicBezTo>
                      <a:close/>
                      <a:moveTo>
                        <a:pt x="288446" y="334063"/>
                      </a:moveTo>
                      <a:cubicBezTo>
                        <a:pt x="290350" y="321690"/>
                        <a:pt x="291302" y="308366"/>
                        <a:pt x="291302" y="295041"/>
                      </a:cubicBezTo>
                      <a:cubicBezTo>
                        <a:pt x="291302" y="281717"/>
                        <a:pt x="290350" y="270296"/>
                        <a:pt x="289398" y="258875"/>
                      </a:cubicBezTo>
                      <a:cubicBezTo>
                        <a:pt x="289398" y="252213"/>
                        <a:pt x="287494" y="248406"/>
                        <a:pt x="282734" y="246502"/>
                      </a:cubicBezTo>
                      <a:cubicBezTo>
                        <a:pt x="279878" y="240792"/>
                        <a:pt x="277022" y="237936"/>
                        <a:pt x="274167" y="235081"/>
                      </a:cubicBezTo>
                      <a:cubicBezTo>
                        <a:pt x="271310" y="233178"/>
                        <a:pt x="268455" y="231274"/>
                        <a:pt x="265599" y="228419"/>
                      </a:cubicBezTo>
                      <a:cubicBezTo>
                        <a:pt x="257983" y="221757"/>
                        <a:pt x="250367" y="216998"/>
                        <a:pt x="241799" y="213191"/>
                      </a:cubicBezTo>
                      <a:cubicBezTo>
                        <a:pt x="233232" y="209384"/>
                        <a:pt x="224664" y="206529"/>
                        <a:pt x="216096" y="204625"/>
                      </a:cubicBezTo>
                      <a:cubicBezTo>
                        <a:pt x="213240" y="204625"/>
                        <a:pt x="210385" y="206529"/>
                        <a:pt x="208481" y="211288"/>
                      </a:cubicBezTo>
                      <a:cubicBezTo>
                        <a:pt x="207529" y="213191"/>
                        <a:pt x="206577" y="215095"/>
                        <a:pt x="206577" y="216046"/>
                      </a:cubicBezTo>
                      <a:lnTo>
                        <a:pt x="206577" y="377843"/>
                      </a:lnTo>
                      <a:lnTo>
                        <a:pt x="233232" y="377843"/>
                      </a:lnTo>
                      <a:cubicBezTo>
                        <a:pt x="238944" y="372133"/>
                        <a:pt x="243703" y="369277"/>
                        <a:pt x="249415" y="369277"/>
                      </a:cubicBezTo>
                      <a:cubicBezTo>
                        <a:pt x="255127" y="368326"/>
                        <a:pt x="259887" y="365471"/>
                        <a:pt x="263695" y="360712"/>
                      </a:cubicBezTo>
                      <a:cubicBezTo>
                        <a:pt x="270358" y="355001"/>
                        <a:pt x="275118" y="351194"/>
                        <a:pt x="278926" y="348339"/>
                      </a:cubicBezTo>
                      <a:cubicBezTo>
                        <a:pt x="283686" y="347387"/>
                        <a:pt x="286542" y="341677"/>
                        <a:pt x="288446" y="334063"/>
                      </a:cubicBezTo>
                      <a:close/>
                    </a:path>
                  </a:pathLst>
                </a:custGeom>
                <a:solidFill>
                  <a:srgbClr val="010101"/>
                </a:solidFill>
                <a:ln w="9509" cap="flat">
                  <a:noFill/>
                  <a:prstDash val="solid"/>
                  <a:miter/>
                </a:ln>
              </p:spPr>
              <p:txBody>
                <a:bodyPr rtlCol="0" anchor="ctr"/>
                <a:lstStyle/>
                <a:p>
                  <a:endParaRPr lang="en-US"/>
                </a:p>
              </p:txBody>
            </p:sp>
            <p:sp>
              <p:nvSpPr>
                <p:cNvPr id="92" name="Freeform 157">
                  <a:extLst>
                    <a:ext uri="{FF2B5EF4-FFF2-40B4-BE49-F238E27FC236}">
                      <a16:creationId xmlns:a16="http://schemas.microsoft.com/office/drawing/2014/main" id="{7B49B514-2A4E-3FCD-0A1B-731D2086C5E4}"/>
                    </a:ext>
                  </a:extLst>
                </p:cNvPr>
                <p:cNvSpPr/>
                <p:nvPr/>
              </p:nvSpPr>
              <p:spPr>
                <a:xfrm>
                  <a:off x="4980266" y="6639328"/>
                  <a:ext cx="839634" cy="969828"/>
                </a:xfrm>
                <a:custGeom>
                  <a:avLst/>
                  <a:gdLst>
                    <a:gd name="connsiteX0" fmla="*/ 87581 w 839634"/>
                    <a:gd name="connsiteY0" fmla="*/ 752831 h 969828"/>
                    <a:gd name="connsiteX1" fmla="*/ 110428 w 839634"/>
                    <a:gd name="connsiteY1" fmla="*/ 690016 h 969828"/>
                    <a:gd name="connsiteX2" fmla="*/ 133275 w 839634"/>
                    <a:gd name="connsiteY2" fmla="*/ 627200 h 969828"/>
                    <a:gd name="connsiteX3" fmla="*/ 154218 w 839634"/>
                    <a:gd name="connsiteY3" fmla="*/ 579613 h 969828"/>
                    <a:gd name="connsiteX4" fmla="*/ 176114 w 839634"/>
                    <a:gd name="connsiteY4" fmla="*/ 536784 h 969828"/>
                    <a:gd name="connsiteX5" fmla="*/ 193249 w 839634"/>
                    <a:gd name="connsiteY5" fmla="*/ 493004 h 969828"/>
                    <a:gd name="connsiteX6" fmla="*/ 203721 w 839634"/>
                    <a:gd name="connsiteY6" fmla="*/ 471114 h 969828"/>
                    <a:gd name="connsiteX7" fmla="*/ 211336 w 839634"/>
                    <a:gd name="connsiteY7" fmla="*/ 454934 h 969828"/>
                    <a:gd name="connsiteX8" fmla="*/ 228472 w 839634"/>
                    <a:gd name="connsiteY8" fmla="*/ 414009 h 969828"/>
                    <a:gd name="connsiteX9" fmla="*/ 237040 w 839634"/>
                    <a:gd name="connsiteY9" fmla="*/ 383553 h 969828"/>
                    <a:gd name="connsiteX10" fmla="*/ 247511 w 839634"/>
                    <a:gd name="connsiteY10" fmla="*/ 353097 h 969828"/>
                    <a:gd name="connsiteX11" fmla="*/ 285590 w 839634"/>
                    <a:gd name="connsiteY11" fmla="*/ 260778 h 969828"/>
                    <a:gd name="connsiteX12" fmla="*/ 294158 w 839634"/>
                    <a:gd name="connsiteY12" fmla="*/ 234129 h 969828"/>
                    <a:gd name="connsiteX13" fmla="*/ 297965 w 839634"/>
                    <a:gd name="connsiteY13" fmla="*/ 218902 h 969828"/>
                    <a:gd name="connsiteX14" fmla="*/ 300821 w 839634"/>
                    <a:gd name="connsiteY14" fmla="*/ 204625 h 969828"/>
                    <a:gd name="connsiteX15" fmla="*/ 310341 w 839634"/>
                    <a:gd name="connsiteY15" fmla="*/ 178928 h 969828"/>
                    <a:gd name="connsiteX16" fmla="*/ 323669 w 839634"/>
                    <a:gd name="connsiteY16" fmla="*/ 145617 h 969828"/>
                    <a:gd name="connsiteX17" fmla="*/ 336996 w 839634"/>
                    <a:gd name="connsiteY17" fmla="*/ 112306 h 969828"/>
                    <a:gd name="connsiteX18" fmla="*/ 343660 w 839634"/>
                    <a:gd name="connsiteY18" fmla="*/ 93271 h 969828"/>
                    <a:gd name="connsiteX19" fmla="*/ 350324 w 839634"/>
                    <a:gd name="connsiteY19" fmla="*/ 74236 h 969828"/>
                    <a:gd name="connsiteX20" fmla="*/ 357939 w 839634"/>
                    <a:gd name="connsiteY20" fmla="*/ 52346 h 969828"/>
                    <a:gd name="connsiteX21" fmla="*/ 364603 w 839634"/>
                    <a:gd name="connsiteY21" fmla="*/ 30455 h 969828"/>
                    <a:gd name="connsiteX22" fmla="*/ 369363 w 839634"/>
                    <a:gd name="connsiteY22" fmla="*/ 21890 h 969828"/>
                    <a:gd name="connsiteX23" fmla="*/ 376027 w 839634"/>
                    <a:gd name="connsiteY23" fmla="*/ 8565 h 969828"/>
                    <a:gd name="connsiteX24" fmla="*/ 392210 w 839634"/>
                    <a:gd name="connsiteY24" fmla="*/ 952 h 969828"/>
                    <a:gd name="connsiteX25" fmla="*/ 404586 w 839634"/>
                    <a:gd name="connsiteY25" fmla="*/ 0 h 969828"/>
                    <a:gd name="connsiteX26" fmla="*/ 477887 w 839634"/>
                    <a:gd name="connsiteY26" fmla="*/ 0 h 969828"/>
                    <a:gd name="connsiteX27" fmla="*/ 480743 w 839634"/>
                    <a:gd name="connsiteY27" fmla="*/ 11420 h 969828"/>
                    <a:gd name="connsiteX28" fmla="*/ 483599 w 839634"/>
                    <a:gd name="connsiteY28" fmla="*/ 23794 h 969828"/>
                    <a:gd name="connsiteX29" fmla="*/ 490263 w 839634"/>
                    <a:gd name="connsiteY29" fmla="*/ 47587 h 969828"/>
                    <a:gd name="connsiteX30" fmla="*/ 495023 w 839634"/>
                    <a:gd name="connsiteY30" fmla="*/ 59960 h 969828"/>
                    <a:gd name="connsiteX31" fmla="*/ 512158 w 839634"/>
                    <a:gd name="connsiteY31" fmla="*/ 109451 h 969828"/>
                    <a:gd name="connsiteX32" fmla="*/ 540717 w 839634"/>
                    <a:gd name="connsiteY32" fmla="*/ 190349 h 969828"/>
                    <a:gd name="connsiteX33" fmla="*/ 552141 w 839634"/>
                    <a:gd name="connsiteY33" fmla="*/ 211287 h 969828"/>
                    <a:gd name="connsiteX34" fmla="*/ 558804 w 839634"/>
                    <a:gd name="connsiteY34" fmla="*/ 224612 h 969828"/>
                    <a:gd name="connsiteX35" fmla="*/ 568324 w 839634"/>
                    <a:gd name="connsiteY35" fmla="*/ 251261 h 969828"/>
                    <a:gd name="connsiteX36" fmla="*/ 585459 w 839634"/>
                    <a:gd name="connsiteY36" fmla="*/ 297896 h 969828"/>
                    <a:gd name="connsiteX37" fmla="*/ 602595 w 839634"/>
                    <a:gd name="connsiteY37" fmla="*/ 349290 h 969828"/>
                    <a:gd name="connsiteX38" fmla="*/ 620682 w 839634"/>
                    <a:gd name="connsiteY38" fmla="*/ 408299 h 969828"/>
                    <a:gd name="connsiteX39" fmla="*/ 635913 w 839634"/>
                    <a:gd name="connsiteY39" fmla="*/ 448272 h 969828"/>
                    <a:gd name="connsiteX40" fmla="*/ 642577 w 839634"/>
                    <a:gd name="connsiteY40" fmla="*/ 462548 h 969828"/>
                    <a:gd name="connsiteX41" fmla="*/ 647337 w 839634"/>
                    <a:gd name="connsiteY41" fmla="*/ 478728 h 969828"/>
                    <a:gd name="connsiteX42" fmla="*/ 668280 w 839634"/>
                    <a:gd name="connsiteY42" fmla="*/ 543447 h 969828"/>
                    <a:gd name="connsiteX43" fmla="*/ 694935 w 839634"/>
                    <a:gd name="connsiteY43" fmla="*/ 600551 h 969828"/>
                    <a:gd name="connsiteX44" fmla="*/ 705407 w 839634"/>
                    <a:gd name="connsiteY44" fmla="*/ 628152 h 969828"/>
                    <a:gd name="connsiteX45" fmla="*/ 718735 w 839634"/>
                    <a:gd name="connsiteY45" fmla="*/ 654801 h 969828"/>
                    <a:gd name="connsiteX46" fmla="*/ 739678 w 839634"/>
                    <a:gd name="connsiteY46" fmla="*/ 712857 h 969828"/>
                    <a:gd name="connsiteX47" fmla="*/ 760621 w 839634"/>
                    <a:gd name="connsiteY47" fmla="*/ 770914 h 969828"/>
                    <a:gd name="connsiteX48" fmla="*/ 773949 w 839634"/>
                    <a:gd name="connsiteY48" fmla="*/ 797563 h 969828"/>
                    <a:gd name="connsiteX49" fmla="*/ 785372 w 839634"/>
                    <a:gd name="connsiteY49" fmla="*/ 824212 h 969828"/>
                    <a:gd name="connsiteX50" fmla="*/ 792036 w 839634"/>
                    <a:gd name="connsiteY50" fmla="*/ 840391 h 969828"/>
                    <a:gd name="connsiteX51" fmla="*/ 798700 w 839634"/>
                    <a:gd name="connsiteY51" fmla="*/ 856571 h 969828"/>
                    <a:gd name="connsiteX52" fmla="*/ 812027 w 839634"/>
                    <a:gd name="connsiteY52" fmla="*/ 886075 h 969828"/>
                    <a:gd name="connsiteX53" fmla="*/ 825355 w 839634"/>
                    <a:gd name="connsiteY53" fmla="*/ 918435 h 969828"/>
                    <a:gd name="connsiteX54" fmla="*/ 832971 w 839634"/>
                    <a:gd name="connsiteY54" fmla="*/ 937470 h 969828"/>
                    <a:gd name="connsiteX55" fmla="*/ 839634 w 839634"/>
                    <a:gd name="connsiteY55" fmla="*/ 954601 h 969828"/>
                    <a:gd name="connsiteX56" fmla="*/ 823451 w 839634"/>
                    <a:gd name="connsiteY56" fmla="*/ 952697 h 969828"/>
                    <a:gd name="connsiteX57" fmla="*/ 809171 w 839634"/>
                    <a:gd name="connsiteY57" fmla="*/ 950794 h 969828"/>
                    <a:gd name="connsiteX58" fmla="*/ 782516 w 839634"/>
                    <a:gd name="connsiteY58" fmla="*/ 950794 h 969828"/>
                    <a:gd name="connsiteX59" fmla="*/ 756813 w 839634"/>
                    <a:gd name="connsiteY59" fmla="*/ 951746 h 969828"/>
                    <a:gd name="connsiteX60" fmla="*/ 737774 w 839634"/>
                    <a:gd name="connsiteY60" fmla="*/ 952697 h 969828"/>
                    <a:gd name="connsiteX61" fmla="*/ 714927 w 839634"/>
                    <a:gd name="connsiteY61" fmla="*/ 915579 h 969828"/>
                    <a:gd name="connsiteX62" fmla="*/ 683512 w 839634"/>
                    <a:gd name="connsiteY62" fmla="*/ 869895 h 969828"/>
                    <a:gd name="connsiteX63" fmla="*/ 676848 w 839634"/>
                    <a:gd name="connsiteY63" fmla="*/ 855619 h 969828"/>
                    <a:gd name="connsiteX64" fmla="*/ 670184 w 839634"/>
                    <a:gd name="connsiteY64" fmla="*/ 843247 h 969828"/>
                    <a:gd name="connsiteX65" fmla="*/ 652097 w 839634"/>
                    <a:gd name="connsiteY65" fmla="*/ 816598 h 969828"/>
                    <a:gd name="connsiteX66" fmla="*/ 634961 w 839634"/>
                    <a:gd name="connsiteY66" fmla="*/ 789949 h 969828"/>
                    <a:gd name="connsiteX67" fmla="*/ 616874 w 839634"/>
                    <a:gd name="connsiteY67" fmla="*/ 767107 h 969828"/>
                    <a:gd name="connsiteX68" fmla="*/ 603547 w 839634"/>
                    <a:gd name="connsiteY68" fmla="*/ 749976 h 969828"/>
                    <a:gd name="connsiteX69" fmla="*/ 587363 w 839634"/>
                    <a:gd name="connsiteY69" fmla="*/ 749024 h 969828"/>
                    <a:gd name="connsiteX70" fmla="*/ 570228 w 839634"/>
                    <a:gd name="connsiteY70" fmla="*/ 746168 h 969828"/>
                    <a:gd name="connsiteX71" fmla="*/ 549284 w 839634"/>
                    <a:gd name="connsiteY71" fmla="*/ 744265 h 969828"/>
                    <a:gd name="connsiteX72" fmla="*/ 511206 w 839634"/>
                    <a:gd name="connsiteY72" fmla="*/ 744265 h 969828"/>
                    <a:gd name="connsiteX73" fmla="*/ 494071 w 839634"/>
                    <a:gd name="connsiteY73" fmla="*/ 745217 h 969828"/>
                    <a:gd name="connsiteX74" fmla="*/ 467416 w 839634"/>
                    <a:gd name="connsiteY74" fmla="*/ 747121 h 969828"/>
                    <a:gd name="connsiteX75" fmla="*/ 419817 w 839634"/>
                    <a:gd name="connsiteY75" fmla="*/ 749024 h 969828"/>
                    <a:gd name="connsiteX76" fmla="*/ 338900 w 839634"/>
                    <a:gd name="connsiteY76" fmla="*/ 749976 h 969828"/>
                    <a:gd name="connsiteX77" fmla="*/ 327476 w 839634"/>
                    <a:gd name="connsiteY77" fmla="*/ 749976 h 969828"/>
                    <a:gd name="connsiteX78" fmla="*/ 307485 w 839634"/>
                    <a:gd name="connsiteY78" fmla="*/ 751879 h 969828"/>
                    <a:gd name="connsiteX79" fmla="*/ 287494 w 839634"/>
                    <a:gd name="connsiteY79" fmla="*/ 749976 h 969828"/>
                    <a:gd name="connsiteX80" fmla="*/ 264647 w 839634"/>
                    <a:gd name="connsiteY80" fmla="*/ 748072 h 969828"/>
                    <a:gd name="connsiteX81" fmla="*/ 239895 w 839634"/>
                    <a:gd name="connsiteY81" fmla="*/ 750927 h 969828"/>
                    <a:gd name="connsiteX82" fmla="*/ 218952 w 839634"/>
                    <a:gd name="connsiteY82" fmla="*/ 752831 h 969828"/>
                    <a:gd name="connsiteX83" fmla="*/ 211336 w 839634"/>
                    <a:gd name="connsiteY83" fmla="*/ 764252 h 969828"/>
                    <a:gd name="connsiteX84" fmla="*/ 199913 w 839634"/>
                    <a:gd name="connsiteY84" fmla="*/ 786142 h 969828"/>
                    <a:gd name="connsiteX85" fmla="*/ 183729 w 839634"/>
                    <a:gd name="connsiteY85" fmla="*/ 811839 h 969828"/>
                    <a:gd name="connsiteX86" fmla="*/ 168498 w 839634"/>
                    <a:gd name="connsiteY86" fmla="*/ 837536 h 969828"/>
                    <a:gd name="connsiteX87" fmla="*/ 158026 w 839634"/>
                    <a:gd name="connsiteY87" fmla="*/ 858474 h 969828"/>
                    <a:gd name="connsiteX88" fmla="*/ 146603 w 839634"/>
                    <a:gd name="connsiteY88" fmla="*/ 887027 h 969828"/>
                    <a:gd name="connsiteX89" fmla="*/ 106620 w 839634"/>
                    <a:gd name="connsiteY89" fmla="*/ 960311 h 969828"/>
                    <a:gd name="connsiteX90" fmla="*/ 97100 w 839634"/>
                    <a:gd name="connsiteY90" fmla="*/ 966974 h 969828"/>
                    <a:gd name="connsiteX91" fmla="*/ 87581 w 839634"/>
                    <a:gd name="connsiteY91" fmla="*/ 969829 h 969828"/>
                    <a:gd name="connsiteX92" fmla="*/ 6664 w 839634"/>
                    <a:gd name="connsiteY92" fmla="*/ 969829 h 969828"/>
                    <a:gd name="connsiteX93" fmla="*/ 0 w 839634"/>
                    <a:gd name="connsiteY93" fmla="*/ 962215 h 969828"/>
                    <a:gd name="connsiteX94" fmla="*/ 6664 w 839634"/>
                    <a:gd name="connsiteY94" fmla="*/ 952697 h 969828"/>
                    <a:gd name="connsiteX95" fmla="*/ 11423 w 839634"/>
                    <a:gd name="connsiteY95" fmla="*/ 934614 h 969828"/>
                    <a:gd name="connsiteX96" fmla="*/ 16183 w 839634"/>
                    <a:gd name="connsiteY96" fmla="*/ 916531 h 969828"/>
                    <a:gd name="connsiteX97" fmla="*/ 29511 w 839634"/>
                    <a:gd name="connsiteY97" fmla="*/ 889882 h 969828"/>
                    <a:gd name="connsiteX98" fmla="*/ 41886 w 839634"/>
                    <a:gd name="connsiteY98" fmla="*/ 863233 h 969828"/>
                    <a:gd name="connsiteX99" fmla="*/ 87581 w 839634"/>
                    <a:gd name="connsiteY99" fmla="*/ 752831 h 969828"/>
                    <a:gd name="connsiteX100" fmla="*/ 420769 w 839634"/>
                    <a:gd name="connsiteY100" fmla="*/ 358808 h 969828"/>
                    <a:gd name="connsiteX101" fmla="*/ 409346 w 839634"/>
                    <a:gd name="connsiteY101" fmla="*/ 366422 h 969828"/>
                    <a:gd name="connsiteX102" fmla="*/ 402682 w 839634"/>
                    <a:gd name="connsiteY102" fmla="*/ 377843 h 969828"/>
                    <a:gd name="connsiteX103" fmla="*/ 385546 w 839634"/>
                    <a:gd name="connsiteY103" fmla="*/ 421623 h 969828"/>
                    <a:gd name="connsiteX104" fmla="*/ 365555 w 839634"/>
                    <a:gd name="connsiteY104" fmla="*/ 465403 h 969828"/>
                    <a:gd name="connsiteX105" fmla="*/ 349372 w 839634"/>
                    <a:gd name="connsiteY105" fmla="*/ 494908 h 969828"/>
                    <a:gd name="connsiteX106" fmla="*/ 335092 w 839634"/>
                    <a:gd name="connsiteY106" fmla="*/ 524412 h 969828"/>
                    <a:gd name="connsiteX107" fmla="*/ 306533 w 839634"/>
                    <a:gd name="connsiteY107" fmla="*/ 587227 h 969828"/>
                    <a:gd name="connsiteX108" fmla="*/ 275118 w 839634"/>
                    <a:gd name="connsiteY108" fmla="*/ 648139 h 969828"/>
                    <a:gd name="connsiteX109" fmla="*/ 284638 w 839634"/>
                    <a:gd name="connsiteY109" fmla="*/ 648139 h 969828"/>
                    <a:gd name="connsiteX110" fmla="*/ 307485 w 839634"/>
                    <a:gd name="connsiteY110" fmla="*/ 650042 h 969828"/>
                    <a:gd name="connsiteX111" fmla="*/ 329380 w 839634"/>
                    <a:gd name="connsiteY111" fmla="*/ 648139 h 969828"/>
                    <a:gd name="connsiteX112" fmla="*/ 347468 w 839634"/>
                    <a:gd name="connsiteY112" fmla="*/ 646235 h 969828"/>
                    <a:gd name="connsiteX113" fmla="*/ 364603 w 839634"/>
                    <a:gd name="connsiteY113" fmla="*/ 648139 h 969828"/>
                    <a:gd name="connsiteX114" fmla="*/ 419817 w 839634"/>
                    <a:gd name="connsiteY114" fmla="*/ 647187 h 969828"/>
                    <a:gd name="connsiteX115" fmla="*/ 483599 w 839634"/>
                    <a:gd name="connsiteY115" fmla="*/ 649090 h 969828"/>
                    <a:gd name="connsiteX116" fmla="*/ 515966 w 839634"/>
                    <a:gd name="connsiteY116" fmla="*/ 649090 h 969828"/>
                    <a:gd name="connsiteX117" fmla="*/ 547381 w 839634"/>
                    <a:gd name="connsiteY117" fmla="*/ 647187 h 969828"/>
                    <a:gd name="connsiteX118" fmla="*/ 561660 w 839634"/>
                    <a:gd name="connsiteY118" fmla="*/ 647187 h 969828"/>
                    <a:gd name="connsiteX119" fmla="*/ 557852 w 839634"/>
                    <a:gd name="connsiteY119" fmla="*/ 636718 h 969828"/>
                    <a:gd name="connsiteX120" fmla="*/ 552141 w 839634"/>
                    <a:gd name="connsiteY120" fmla="*/ 628152 h 969828"/>
                    <a:gd name="connsiteX121" fmla="*/ 538813 w 839634"/>
                    <a:gd name="connsiteY121" fmla="*/ 606262 h 969828"/>
                    <a:gd name="connsiteX122" fmla="*/ 526437 w 839634"/>
                    <a:gd name="connsiteY122" fmla="*/ 582468 h 969828"/>
                    <a:gd name="connsiteX123" fmla="*/ 471223 w 839634"/>
                    <a:gd name="connsiteY123" fmla="*/ 471114 h 969828"/>
                    <a:gd name="connsiteX124" fmla="*/ 464559 w 839634"/>
                    <a:gd name="connsiteY124" fmla="*/ 450176 h 969828"/>
                    <a:gd name="connsiteX125" fmla="*/ 420769 w 839634"/>
                    <a:gd name="connsiteY125" fmla="*/ 358808 h 969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839634" h="969828">
                      <a:moveTo>
                        <a:pt x="87581" y="752831"/>
                      </a:moveTo>
                      <a:cubicBezTo>
                        <a:pt x="95197" y="731892"/>
                        <a:pt x="102812" y="710954"/>
                        <a:pt x="110428" y="690016"/>
                      </a:cubicBezTo>
                      <a:cubicBezTo>
                        <a:pt x="118044" y="669077"/>
                        <a:pt x="125659" y="648139"/>
                        <a:pt x="133275" y="627200"/>
                      </a:cubicBezTo>
                      <a:cubicBezTo>
                        <a:pt x="138987" y="611020"/>
                        <a:pt x="145651" y="595793"/>
                        <a:pt x="154218" y="579613"/>
                      </a:cubicBezTo>
                      <a:cubicBezTo>
                        <a:pt x="162786" y="563433"/>
                        <a:pt x="170402" y="549157"/>
                        <a:pt x="176114" y="536784"/>
                      </a:cubicBezTo>
                      <a:cubicBezTo>
                        <a:pt x="181826" y="518702"/>
                        <a:pt x="186585" y="504425"/>
                        <a:pt x="193249" y="493004"/>
                      </a:cubicBezTo>
                      <a:cubicBezTo>
                        <a:pt x="198961" y="481583"/>
                        <a:pt x="202769" y="474921"/>
                        <a:pt x="203721" y="471114"/>
                      </a:cubicBezTo>
                      <a:cubicBezTo>
                        <a:pt x="203721" y="469211"/>
                        <a:pt x="205625" y="463500"/>
                        <a:pt x="211336" y="454934"/>
                      </a:cubicBezTo>
                      <a:cubicBezTo>
                        <a:pt x="216096" y="446368"/>
                        <a:pt x="221808" y="433044"/>
                        <a:pt x="228472" y="414009"/>
                      </a:cubicBezTo>
                      <a:cubicBezTo>
                        <a:pt x="231328" y="404492"/>
                        <a:pt x="234184" y="394022"/>
                        <a:pt x="237040" y="383553"/>
                      </a:cubicBezTo>
                      <a:cubicBezTo>
                        <a:pt x="239895" y="373084"/>
                        <a:pt x="242751" y="362615"/>
                        <a:pt x="247511" y="353097"/>
                      </a:cubicBezTo>
                      <a:lnTo>
                        <a:pt x="285590" y="260778"/>
                      </a:lnTo>
                      <a:cubicBezTo>
                        <a:pt x="289398" y="249357"/>
                        <a:pt x="293206" y="240792"/>
                        <a:pt x="294158" y="234129"/>
                      </a:cubicBezTo>
                      <a:cubicBezTo>
                        <a:pt x="296062" y="228419"/>
                        <a:pt x="297013" y="223660"/>
                        <a:pt x="297965" y="218902"/>
                      </a:cubicBezTo>
                      <a:cubicBezTo>
                        <a:pt x="298917" y="215094"/>
                        <a:pt x="299869" y="210336"/>
                        <a:pt x="300821" y="204625"/>
                      </a:cubicBezTo>
                      <a:cubicBezTo>
                        <a:pt x="301773" y="198915"/>
                        <a:pt x="304629" y="191301"/>
                        <a:pt x="310341" y="178928"/>
                      </a:cubicBezTo>
                      <a:cubicBezTo>
                        <a:pt x="316053" y="167507"/>
                        <a:pt x="319861" y="156086"/>
                        <a:pt x="323669" y="145617"/>
                      </a:cubicBezTo>
                      <a:cubicBezTo>
                        <a:pt x="327476" y="135147"/>
                        <a:pt x="332236" y="123727"/>
                        <a:pt x="336996" y="112306"/>
                      </a:cubicBezTo>
                      <a:cubicBezTo>
                        <a:pt x="338900" y="105644"/>
                        <a:pt x="340804" y="99933"/>
                        <a:pt x="343660" y="93271"/>
                      </a:cubicBezTo>
                      <a:cubicBezTo>
                        <a:pt x="345564" y="86609"/>
                        <a:pt x="347468" y="80898"/>
                        <a:pt x="350324" y="74236"/>
                      </a:cubicBezTo>
                      <a:cubicBezTo>
                        <a:pt x="353180" y="65670"/>
                        <a:pt x="356035" y="58056"/>
                        <a:pt x="357939" y="52346"/>
                      </a:cubicBezTo>
                      <a:cubicBezTo>
                        <a:pt x="359843" y="45684"/>
                        <a:pt x="361747" y="39021"/>
                        <a:pt x="364603" y="30455"/>
                      </a:cubicBezTo>
                      <a:cubicBezTo>
                        <a:pt x="366507" y="28552"/>
                        <a:pt x="368411" y="25697"/>
                        <a:pt x="369363" y="21890"/>
                      </a:cubicBezTo>
                      <a:cubicBezTo>
                        <a:pt x="370315" y="18083"/>
                        <a:pt x="372219" y="13324"/>
                        <a:pt x="376027" y="8565"/>
                      </a:cubicBezTo>
                      <a:cubicBezTo>
                        <a:pt x="382690" y="4759"/>
                        <a:pt x="387450" y="1903"/>
                        <a:pt x="392210" y="952"/>
                      </a:cubicBezTo>
                      <a:cubicBezTo>
                        <a:pt x="396018" y="0"/>
                        <a:pt x="400778" y="0"/>
                        <a:pt x="404586" y="0"/>
                      </a:cubicBezTo>
                      <a:lnTo>
                        <a:pt x="477887" y="0"/>
                      </a:lnTo>
                      <a:cubicBezTo>
                        <a:pt x="479791" y="3807"/>
                        <a:pt x="480743" y="8565"/>
                        <a:pt x="480743" y="11420"/>
                      </a:cubicBezTo>
                      <a:cubicBezTo>
                        <a:pt x="480743" y="15228"/>
                        <a:pt x="481695" y="19035"/>
                        <a:pt x="483599" y="23794"/>
                      </a:cubicBezTo>
                      <a:lnTo>
                        <a:pt x="490263" y="47587"/>
                      </a:lnTo>
                      <a:lnTo>
                        <a:pt x="495023" y="59960"/>
                      </a:lnTo>
                      <a:lnTo>
                        <a:pt x="512158" y="109451"/>
                      </a:lnTo>
                      <a:lnTo>
                        <a:pt x="540717" y="190349"/>
                      </a:lnTo>
                      <a:lnTo>
                        <a:pt x="552141" y="211287"/>
                      </a:lnTo>
                      <a:cubicBezTo>
                        <a:pt x="554044" y="213191"/>
                        <a:pt x="555948" y="217949"/>
                        <a:pt x="558804" y="224612"/>
                      </a:cubicBezTo>
                      <a:cubicBezTo>
                        <a:pt x="560708" y="231274"/>
                        <a:pt x="564516" y="239839"/>
                        <a:pt x="568324" y="251261"/>
                      </a:cubicBezTo>
                      <a:cubicBezTo>
                        <a:pt x="574036" y="264585"/>
                        <a:pt x="578795" y="280765"/>
                        <a:pt x="585459" y="297896"/>
                      </a:cubicBezTo>
                      <a:cubicBezTo>
                        <a:pt x="591171" y="315028"/>
                        <a:pt x="596883" y="332159"/>
                        <a:pt x="602595" y="349290"/>
                      </a:cubicBezTo>
                      <a:cubicBezTo>
                        <a:pt x="610211" y="375940"/>
                        <a:pt x="615922" y="394975"/>
                        <a:pt x="620682" y="408299"/>
                      </a:cubicBezTo>
                      <a:cubicBezTo>
                        <a:pt x="625442" y="421623"/>
                        <a:pt x="630202" y="433996"/>
                        <a:pt x="635913" y="448272"/>
                      </a:cubicBezTo>
                      <a:cubicBezTo>
                        <a:pt x="638770" y="452079"/>
                        <a:pt x="641625" y="456838"/>
                        <a:pt x="642577" y="462548"/>
                      </a:cubicBezTo>
                      <a:cubicBezTo>
                        <a:pt x="643529" y="468259"/>
                        <a:pt x="645433" y="473017"/>
                        <a:pt x="647337" y="478728"/>
                      </a:cubicBezTo>
                      <a:lnTo>
                        <a:pt x="668280" y="543447"/>
                      </a:lnTo>
                      <a:lnTo>
                        <a:pt x="694935" y="600551"/>
                      </a:lnTo>
                      <a:cubicBezTo>
                        <a:pt x="697791" y="610069"/>
                        <a:pt x="701599" y="619586"/>
                        <a:pt x="705407" y="628152"/>
                      </a:cubicBezTo>
                      <a:cubicBezTo>
                        <a:pt x="709215" y="636718"/>
                        <a:pt x="713975" y="646235"/>
                        <a:pt x="718735" y="654801"/>
                      </a:cubicBezTo>
                      <a:cubicBezTo>
                        <a:pt x="727302" y="675740"/>
                        <a:pt x="733966" y="695726"/>
                        <a:pt x="739678" y="712857"/>
                      </a:cubicBezTo>
                      <a:cubicBezTo>
                        <a:pt x="745390" y="729989"/>
                        <a:pt x="752053" y="749976"/>
                        <a:pt x="760621" y="770914"/>
                      </a:cubicBezTo>
                      <a:cubicBezTo>
                        <a:pt x="764429" y="780432"/>
                        <a:pt x="769189" y="788997"/>
                        <a:pt x="773949" y="797563"/>
                      </a:cubicBezTo>
                      <a:cubicBezTo>
                        <a:pt x="778708" y="806128"/>
                        <a:pt x="782516" y="814694"/>
                        <a:pt x="785372" y="824212"/>
                      </a:cubicBezTo>
                      <a:cubicBezTo>
                        <a:pt x="787276" y="829922"/>
                        <a:pt x="789180" y="834681"/>
                        <a:pt x="792036" y="840391"/>
                      </a:cubicBezTo>
                      <a:cubicBezTo>
                        <a:pt x="793940" y="846102"/>
                        <a:pt x="795844" y="850860"/>
                        <a:pt x="798700" y="856571"/>
                      </a:cubicBezTo>
                      <a:cubicBezTo>
                        <a:pt x="804412" y="866089"/>
                        <a:pt x="808219" y="875606"/>
                        <a:pt x="812027" y="886075"/>
                      </a:cubicBezTo>
                      <a:cubicBezTo>
                        <a:pt x="815835" y="896544"/>
                        <a:pt x="820595" y="907014"/>
                        <a:pt x="825355" y="918435"/>
                      </a:cubicBezTo>
                      <a:cubicBezTo>
                        <a:pt x="827259" y="925097"/>
                        <a:pt x="830115" y="930807"/>
                        <a:pt x="832971" y="937470"/>
                      </a:cubicBezTo>
                      <a:cubicBezTo>
                        <a:pt x="835826" y="944131"/>
                        <a:pt x="838682" y="949842"/>
                        <a:pt x="839634" y="954601"/>
                      </a:cubicBezTo>
                      <a:cubicBezTo>
                        <a:pt x="833923" y="954601"/>
                        <a:pt x="829163" y="953649"/>
                        <a:pt x="823451" y="952697"/>
                      </a:cubicBezTo>
                      <a:cubicBezTo>
                        <a:pt x="817739" y="951746"/>
                        <a:pt x="812979" y="950794"/>
                        <a:pt x="809171" y="950794"/>
                      </a:cubicBezTo>
                      <a:lnTo>
                        <a:pt x="782516" y="950794"/>
                      </a:lnTo>
                      <a:cubicBezTo>
                        <a:pt x="772997" y="950794"/>
                        <a:pt x="764429" y="950794"/>
                        <a:pt x="756813" y="951746"/>
                      </a:cubicBezTo>
                      <a:cubicBezTo>
                        <a:pt x="749197" y="952697"/>
                        <a:pt x="743486" y="952697"/>
                        <a:pt x="737774" y="952697"/>
                      </a:cubicBezTo>
                      <a:cubicBezTo>
                        <a:pt x="732062" y="940325"/>
                        <a:pt x="724447" y="927952"/>
                        <a:pt x="714927" y="915579"/>
                      </a:cubicBezTo>
                      <a:cubicBezTo>
                        <a:pt x="704455" y="903206"/>
                        <a:pt x="694935" y="887979"/>
                        <a:pt x="683512" y="869895"/>
                      </a:cubicBezTo>
                      <a:cubicBezTo>
                        <a:pt x="681608" y="864185"/>
                        <a:pt x="679704" y="859426"/>
                        <a:pt x="676848" y="855619"/>
                      </a:cubicBezTo>
                      <a:cubicBezTo>
                        <a:pt x="674944" y="851813"/>
                        <a:pt x="673040" y="847054"/>
                        <a:pt x="670184" y="843247"/>
                      </a:cubicBezTo>
                      <a:cubicBezTo>
                        <a:pt x="668280" y="836584"/>
                        <a:pt x="661617" y="828019"/>
                        <a:pt x="652097" y="816598"/>
                      </a:cubicBezTo>
                      <a:cubicBezTo>
                        <a:pt x="641625" y="805177"/>
                        <a:pt x="636865" y="795659"/>
                        <a:pt x="634961" y="789949"/>
                      </a:cubicBezTo>
                      <a:cubicBezTo>
                        <a:pt x="626394" y="780432"/>
                        <a:pt x="620682" y="772817"/>
                        <a:pt x="616874" y="767107"/>
                      </a:cubicBezTo>
                      <a:cubicBezTo>
                        <a:pt x="613066" y="761397"/>
                        <a:pt x="608306" y="755686"/>
                        <a:pt x="603547" y="749976"/>
                      </a:cubicBezTo>
                      <a:cubicBezTo>
                        <a:pt x="599739" y="749976"/>
                        <a:pt x="594027" y="749976"/>
                        <a:pt x="587363" y="749024"/>
                      </a:cubicBezTo>
                      <a:cubicBezTo>
                        <a:pt x="580700" y="748072"/>
                        <a:pt x="574988" y="748072"/>
                        <a:pt x="570228" y="746168"/>
                      </a:cubicBezTo>
                      <a:cubicBezTo>
                        <a:pt x="563564" y="745217"/>
                        <a:pt x="556900" y="744265"/>
                        <a:pt x="549284" y="744265"/>
                      </a:cubicBezTo>
                      <a:lnTo>
                        <a:pt x="511206" y="744265"/>
                      </a:lnTo>
                      <a:cubicBezTo>
                        <a:pt x="505494" y="744265"/>
                        <a:pt x="500734" y="744265"/>
                        <a:pt x="494071" y="745217"/>
                      </a:cubicBezTo>
                      <a:cubicBezTo>
                        <a:pt x="488359" y="746168"/>
                        <a:pt x="479791" y="746168"/>
                        <a:pt x="467416" y="747121"/>
                      </a:cubicBezTo>
                      <a:cubicBezTo>
                        <a:pt x="455992" y="748072"/>
                        <a:pt x="439808" y="748072"/>
                        <a:pt x="419817" y="749024"/>
                      </a:cubicBezTo>
                      <a:cubicBezTo>
                        <a:pt x="399826" y="749976"/>
                        <a:pt x="373171" y="749976"/>
                        <a:pt x="338900" y="749976"/>
                      </a:cubicBezTo>
                      <a:lnTo>
                        <a:pt x="327476" y="749976"/>
                      </a:lnTo>
                      <a:cubicBezTo>
                        <a:pt x="318909" y="749976"/>
                        <a:pt x="312245" y="750927"/>
                        <a:pt x="307485" y="751879"/>
                      </a:cubicBezTo>
                      <a:cubicBezTo>
                        <a:pt x="302725" y="752831"/>
                        <a:pt x="296062" y="752831"/>
                        <a:pt x="287494" y="749976"/>
                      </a:cubicBezTo>
                      <a:cubicBezTo>
                        <a:pt x="284638" y="748072"/>
                        <a:pt x="277022" y="747121"/>
                        <a:pt x="264647" y="748072"/>
                      </a:cubicBezTo>
                      <a:cubicBezTo>
                        <a:pt x="252271" y="749024"/>
                        <a:pt x="244655" y="749976"/>
                        <a:pt x="239895" y="750927"/>
                      </a:cubicBezTo>
                      <a:lnTo>
                        <a:pt x="218952" y="752831"/>
                      </a:lnTo>
                      <a:lnTo>
                        <a:pt x="211336" y="764252"/>
                      </a:lnTo>
                      <a:cubicBezTo>
                        <a:pt x="209433" y="770914"/>
                        <a:pt x="205625" y="777576"/>
                        <a:pt x="199913" y="786142"/>
                      </a:cubicBezTo>
                      <a:cubicBezTo>
                        <a:pt x="194201" y="794708"/>
                        <a:pt x="189441" y="803273"/>
                        <a:pt x="183729" y="811839"/>
                      </a:cubicBezTo>
                      <a:cubicBezTo>
                        <a:pt x="178018" y="820404"/>
                        <a:pt x="173258" y="828970"/>
                        <a:pt x="168498" y="837536"/>
                      </a:cubicBezTo>
                      <a:cubicBezTo>
                        <a:pt x="163738" y="846102"/>
                        <a:pt x="159930" y="852764"/>
                        <a:pt x="158026" y="858474"/>
                      </a:cubicBezTo>
                      <a:lnTo>
                        <a:pt x="146603" y="887027"/>
                      </a:lnTo>
                      <a:lnTo>
                        <a:pt x="106620" y="960311"/>
                      </a:lnTo>
                      <a:cubicBezTo>
                        <a:pt x="104716" y="964118"/>
                        <a:pt x="100908" y="966974"/>
                        <a:pt x="97100" y="966974"/>
                      </a:cubicBezTo>
                      <a:cubicBezTo>
                        <a:pt x="93293" y="966974"/>
                        <a:pt x="89485" y="967925"/>
                        <a:pt x="87581" y="969829"/>
                      </a:cubicBezTo>
                      <a:lnTo>
                        <a:pt x="6664" y="969829"/>
                      </a:lnTo>
                      <a:cubicBezTo>
                        <a:pt x="2856" y="966022"/>
                        <a:pt x="0" y="963166"/>
                        <a:pt x="0" y="962215"/>
                      </a:cubicBezTo>
                      <a:cubicBezTo>
                        <a:pt x="0" y="961263"/>
                        <a:pt x="1904" y="958408"/>
                        <a:pt x="6664" y="952697"/>
                      </a:cubicBezTo>
                      <a:cubicBezTo>
                        <a:pt x="6664" y="948890"/>
                        <a:pt x="8568" y="942228"/>
                        <a:pt x="11423" y="934614"/>
                      </a:cubicBezTo>
                      <a:cubicBezTo>
                        <a:pt x="14279" y="927000"/>
                        <a:pt x="16183" y="920338"/>
                        <a:pt x="16183" y="916531"/>
                      </a:cubicBezTo>
                      <a:cubicBezTo>
                        <a:pt x="21895" y="907965"/>
                        <a:pt x="25703" y="899400"/>
                        <a:pt x="29511" y="889882"/>
                      </a:cubicBezTo>
                      <a:cubicBezTo>
                        <a:pt x="33319" y="881316"/>
                        <a:pt x="37127" y="871799"/>
                        <a:pt x="41886" y="863233"/>
                      </a:cubicBezTo>
                      <a:lnTo>
                        <a:pt x="87581" y="752831"/>
                      </a:lnTo>
                      <a:close/>
                      <a:moveTo>
                        <a:pt x="420769" y="358808"/>
                      </a:moveTo>
                      <a:cubicBezTo>
                        <a:pt x="415057" y="360711"/>
                        <a:pt x="412201" y="363566"/>
                        <a:pt x="409346" y="366422"/>
                      </a:cubicBezTo>
                      <a:cubicBezTo>
                        <a:pt x="407442" y="369277"/>
                        <a:pt x="405538" y="373084"/>
                        <a:pt x="402682" y="377843"/>
                      </a:cubicBezTo>
                      <a:cubicBezTo>
                        <a:pt x="398874" y="393071"/>
                        <a:pt x="393162" y="407347"/>
                        <a:pt x="385546" y="421623"/>
                      </a:cubicBezTo>
                      <a:cubicBezTo>
                        <a:pt x="378883" y="435899"/>
                        <a:pt x="372219" y="450176"/>
                        <a:pt x="365555" y="465403"/>
                      </a:cubicBezTo>
                      <a:cubicBezTo>
                        <a:pt x="359843" y="475873"/>
                        <a:pt x="355083" y="485390"/>
                        <a:pt x="349372" y="494908"/>
                      </a:cubicBezTo>
                      <a:cubicBezTo>
                        <a:pt x="343660" y="503473"/>
                        <a:pt x="338900" y="513943"/>
                        <a:pt x="335092" y="524412"/>
                      </a:cubicBezTo>
                      <a:cubicBezTo>
                        <a:pt x="325572" y="545350"/>
                        <a:pt x="316053" y="566289"/>
                        <a:pt x="306533" y="587227"/>
                      </a:cubicBezTo>
                      <a:cubicBezTo>
                        <a:pt x="297013" y="608165"/>
                        <a:pt x="286542" y="628152"/>
                        <a:pt x="275118" y="648139"/>
                      </a:cubicBezTo>
                      <a:lnTo>
                        <a:pt x="284638" y="648139"/>
                      </a:lnTo>
                      <a:cubicBezTo>
                        <a:pt x="293206" y="648139"/>
                        <a:pt x="300821" y="649090"/>
                        <a:pt x="307485" y="650042"/>
                      </a:cubicBezTo>
                      <a:cubicBezTo>
                        <a:pt x="314149" y="650994"/>
                        <a:pt x="321765" y="650994"/>
                        <a:pt x="329380" y="648139"/>
                      </a:cubicBezTo>
                      <a:cubicBezTo>
                        <a:pt x="336044" y="646235"/>
                        <a:pt x="341756" y="645284"/>
                        <a:pt x="347468" y="646235"/>
                      </a:cubicBezTo>
                      <a:cubicBezTo>
                        <a:pt x="353180" y="647187"/>
                        <a:pt x="358891" y="648139"/>
                        <a:pt x="364603" y="648139"/>
                      </a:cubicBezTo>
                      <a:cubicBezTo>
                        <a:pt x="382690" y="648139"/>
                        <a:pt x="400778" y="648139"/>
                        <a:pt x="419817" y="647187"/>
                      </a:cubicBezTo>
                      <a:cubicBezTo>
                        <a:pt x="438857" y="646235"/>
                        <a:pt x="459800" y="647187"/>
                        <a:pt x="483599" y="649090"/>
                      </a:cubicBezTo>
                      <a:cubicBezTo>
                        <a:pt x="495023" y="650042"/>
                        <a:pt x="506446" y="650042"/>
                        <a:pt x="515966" y="649090"/>
                      </a:cubicBezTo>
                      <a:cubicBezTo>
                        <a:pt x="526437" y="648139"/>
                        <a:pt x="535957" y="647187"/>
                        <a:pt x="547381" y="647187"/>
                      </a:cubicBezTo>
                      <a:lnTo>
                        <a:pt x="561660" y="647187"/>
                      </a:lnTo>
                      <a:cubicBezTo>
                        <a:pt x="560708" y="643380"/>
                        <a:pt x="559756" y="639573"/>
                        <a:pt x="557852" y="636718"/>
                      </a:cubicBezTo>
                      <a:cubicBezTo>
                        <a:pt x="555948" y="633863"/>
                        <a:pt x="554044" y="631007"/>
                        <a:pt x="552141" y="628152"/>
                      </a:cubicBezTo>
                      <a:cubicBezTo>
                        <a:pt x="548333" y="619586"/>
                        <a:pt x="543573" y="611972"/>
                        <a:pt x="538813" y="606262"/>
                      </a:cubicBezTo>
                      <a:cubicBezTo>
                        <a:pt x="534053" y="600551"/>
                        <a:pt x="530245" y="591985"/>
                        <a:pt x="526437" y="582468"/>
                      </a:cubicBezTo>
                      <a:lnTo>
                        <a:pt x="471223" y="471114"/>
                      </a:lnTo>
                      <a:cubicBezTo>
                        <a:pt x="469319" y="465403"/>
                        <a:pt x="467416" y="458741"/>
                        <a:pt x="464559" y="450176"/>
                      </a:cubicBezTo>
                      <a:lnTo>
                        <a:pt x="420769" y="358808"/>
                      </a:lnTo>
                      <a:close/>
                    </a:path>
                  </a:pathLst>
                </a:custGeom>
                <a:solidFill>
                  <a:srgbClr val="010101"/>
                </a:solidFill>
                <a:ln w="9509" cap="flat">
                  <a:noFill/>
                  <a:prstDash val="solid"/>
                  <a:miter/>
                </a:ln>
              </p:spPr>
              <p:txBody>
                <a:bodyPr rtlCol="0" anchor="ctr"/>
                <a:lstStyle/>
                <a:p>
                  <a:endParaRPr lang="en-US"/>
                </a:p>
              </p:txBody>
            </p:sp>
            <p:sp>
              <p:nvSpPr>
                <p:cNvPr id="93" name="Freeform 158">
                  <a:extLst>
                    <a:ext uri="{FF2B5EF4-FFF2-40B4-BE49-F238E27FC236}">
                      <a16:creationId xmlns:a16="http://schemas.microsoft.com/office/drawing/2014/main" id="{14A4F737-B732-F041-ABAF-002BB6C884D8}"/>
                    </a:ext>
                  </a:extLst>
                </p:cNvPr>
                <p:cNvSpPr/>
                <p:nvPr/>
              </p:nvSpPr>
              <p:spPr>
                <a:xfrm>
                  <a:off x="5878209" y="6647894"/>
                  <a:ext cx="162921" cy="1022175"/>
                </a:xfrm>
                <a:custGeom>
                  <a:avLst/>
                  <a:gdLst>
                    <a:gd name="connsiteX0" fmla="*/ 136845 w 162921"/>
                    <a:gd name="connsiteY0" fmla="*/ 926049 h 1022175"/>
                    <a:gd name="connsiteX1" fmla="*/ 134941 w 162921"/>
                    <a:gd name="connsiteY1" fmla="*/ 954601 h 1022175"/>
                    <a:gd name="connsiteX2" fmla="*/ 133037 w 162921"/>
                    <a:gd name="connsiteY2" fmla="*/ 978395 h 1022175"/>
                    <a:gd name="connsiteX3" fmla="*/ 133037 w 162921"/>
                    <a:gd name="connsiteY3" fmla="*/ 993623 h 1022175"/>
                    <a:gd name="connsiteX4" fmla="*/ 130181 w 162921"/>
                    <a:gd name="connsiteY4" fmla="*/ 1008851 h 1022175"/>
                    <a:gd name="connsiteX5" fmla="*/ 111142 w 162921"/>
                    <a:gd name="connsiteY5" fmla="*/ 1015513 h 1022175"/>
                    <a:gd name="connsiteX6" fmla="*/ 94006 w 162921"/>
                    <a:gd name="connsiteY6" fmla="*/ 1020272 h 1022175"/>
                    <a:gd name="connsiteX7" fmla="*/ 76871 w 162921"/>
                    <a:gd name="connsiteY7" fmla="*/ 1022175 h 1022175"/>
                    <a:gd name="connsiteX8" fmla="*/ 64496 w 162921"/>
                    <a:gd name="connsiteY8" fmla="*/ 1021223 h 1022175"/>
                    <a:gd name="connsiteX9" fmla="*/ 54976 w 162921"/>
                    <a:gd name="connsiteY9" fmla="*/ 1020272 h 1022175"/>
                    <a:gd name="connsiteX10" fmla="*/ 43552 w 162921"/>
                    <a:gd name="connsiteY10" fmla="*/ 1019320 h 1022175"/>
                    <a:gd name="connsiteX11" fmla="*/ 34033 w 162921"/>
                    <a:gd name="connsiteY11" fmla="*/ 1018368 h 1022175"/>
                    <a:gd name="connsiteX12" fmla="*/ 19753 w 162921"/>
                    <a:gd name="connsiteY12" fmla="*/ 1019320 h 1022175"/>
                    <a:gd name="connsiteX13" fmla="*/ 12138 w 162921"/>
                    <a:gd name="connsiteY13" fmla="*/ 1016464 h 1022175"/>
                    <a:gd name="connsiteX14" fmla="*/ 8329 w 162921"/>
                    <a:gd name="connsiteY14" fmla="*/ 1005996 h 1022175"/>
                    <a:gd name="connsiteX15" fmla="*/ 7378 w 162921"/>
                    <a:gd name="connsiteY15" fmla="*/ 997430 h 1022175"/>
                    <a:gd name="connsiteX16" fmla="*/ 8329 w 162921"/>
                    <a:gd name="connsiteY16" fmla="*/ 984105 h 1022175"/>
                    <a:gd name="connsiteX17" fmla="*/ 9282 w 162921"/>
                    <a:gd name="connsiteY17" fmla="*/ 971733 h 1022175"/>
                    <a:gd name="connsiteX18" fmla="*/ 8329 w 162921"/>
                    <a:gd name="connsiteY18" fmla="*/ 952698 h 1022175"/>
                    <a:gd name="connsiteX19" fmla="*/ 7378 w 162921"/>
                    <a:gd name="connsiteY19" fmla="*/ 931759 h 1022175"/>
                    <a:gd name="connsiteX20" fmla="*/ 6425 w 162921"/>
                    <a:gd name="connsiteY20" fmla="*/ 917483 h 1022175"/>
                    <a:gd name="connsiteX21" fmla="*/ 714 w 162921"/>
                    <a:gd name="connsiteY21" fmla="*/ 903207 h 1022175"/>
                    <a:gd name="connsiteX22" fmla="*/ 714 w 162921"/>
                    <a:gd name="connsiteY22" fmla="*/ 901303 h 1022175"/>
                    <a:gd name="connsiteX23" fmla="*/ 7378 w 162921"/>
                    <a:gd name="connsiteY23" fmla="*/ 898448 h 1022175"/>
                    <a:gd name="connsiteX24" fmla="*/ 35937 w 162921"/>
                    <a:gd name="connsiteY24" fmla="*/ 897496 h 1022175"/>
                    <a:gd name="connsiteX25" fmla="*/ 64496 w 162921"/>
                    <a:gd name="connsiteY25" fmla="*/ 898448 h 1022175"/>
                    <a:gd name="connsiteX26" fmla="*/ 91151 w 162921"/>
                    <a:gd name="connsiteY26" fmla="*/ 900352 h 1022175"/>
                    <a:gd name="connsiteX27" fmla="*/ 118758 w 162921"/>
                    <a:gd name="connsiteY27" fmla="*/ 902255 h 1022175"/>
                    <a:gd name="connsiteX28" fmla="*/ 130181 w 162921"/>
                    <a:gd name="connsiteY28" fmla="*/ 902255 h 1022175"/>
                    <a:gd name="connsiteX29" fmla="*/ 135893 w 162921"/>
                    <a:gd name="connsiteY29" fmla="*/ 913676 h 1022175"/>
                    <a:gd name="connsiteX30" fmla="*/ 136845 w 162921"/>
                    <a:gd name="connsiteY30" fmla="*/ 926049 h 1022175"/>
                    <a:gd name="connsiteX31" fmla="*/ 157788 w 162921"/>
                    <a:gd name="connsiteY31" fmla="*/ 952 h 1022175"/>
                    <a:gd name="connsiteX32" fmla="*/ 160644 w 162921"/>
                    <a:gd name="connsiteY32" fmla="*/ 7614 h 1022175"/>
                    <a:gd name="connsiteX33" fmla="*/ 162548 w 162921"/>
                    <a:gd name="connsiteY33" fmla="*/ 19987 h 1022175"/>
                    <a:gd name="connsiteX34" fmla="*/ 161596 w 162921"/>
                    <a:gd name="connsiteY34" fmla="*/ 32360 h 1022175"/>
                    <a:gd name="connsiteX35" fmla="*/ 157788 w 162921"/>
                    <a:gd name="connsiteY35" fmla="*/ 71381 h 1022175"/>
                    <a:gd name="connsiteX36" fmla="*/ 156837 w 162921"/>
                    <a:gd name="connsiteY36" fmla="*/ 115162 h 1022175"/>
                    <a:gd name="connsiteX37" fmla="*/ 151124 w 162921"/>
                    <a:gd name="connsiteY37" fmla="*/ 189398 h 1022175"/>
                    <a:gd name="connsiteX38" fmla="*/ 147317 w 162921"/>
                    <a:gd name="connsiteY38" fmla="*/ 268392 h 1022175"/>
                    <a:gd name="connsiteX39" fmla="*/ 144461 w 162921"/>
                    <a:gd name="connsiteY39" fmla="*/ 302655 h 1022175"/>
                    <a:gd name="connsiteX40" fmla="*/ 141605 w 162921"/>
                    <a:gd name="connsiteY40" fmla="*/ 338822 h 1022175"/>
                    <a:gd name="connsiteX41" fmla="*/ 139701 w 162921"/>
                    <a:gd name="connsiteY41" fmla="*/ 357857 h 1022175"/>
                    <a:gd name="connsiteX42" fmla="*/ 141605 w 162921"/>
                    <a:gd name="connsiteY42" fmla="*/ 379747 h 1022175"/>
                    <a:gd name="connsiteX43" fmla="*/ 141605 w 162921"/>
                    <a:gd name="connsiteY43" fmla="*/ 444465 h 1022175"/>
                    <a:gd name="connsiteX44" fmla="*/ 137797 w 162921"/>
                    <a:gd name="connsiteY44" fmla="*/ 488246 h 1022175"/>
                    <a:gd name="connsiteX45" fmla="*/ 136845 w 162921"/>
                    <a:gd name="connsiteY45" fmla="*/ 530123 h 1022175"/>
                    <a:gd name="connsiteX46" fmla="*/ 136845 w 162921"/>
                    <a:gd name="connsiteY46" fmla="*/ 636718 h 1022175"/>
                    <a:gd name="connsiteX47" fmla="*/ 135893 w 162921"/>
                    <a:gd name="connsiteY47" fmla="*/ 671933 h 1022175"/>
                    <a:gd name="connsiteX48" fmla="*/ 130181 w 162921"/>
                    <a:gd name="connsiteY48" fmla="*/ 705244 h 1022175"/>
                    <a:gd name="connsiteX49" fmla="*/ 130181 w 162921"/>
                    <a:gd name="connsiteY49" fmla="*/ 824212 h 1022175"/>
                    <a:gd name="connsiteX50" fmla="*/ 106382 w 162921"/>
                    <a:gd name="connsiteY50" fmla="*/ 831826 h 1022175"/>
                    <a:gd name="connsiteX51" fmla="*/ 82583 w 162921"/>
                    <a:gd name="connsiteY51" fmla="*/ 834681 h 1022175"/>
                    <a:gd name="connsiteX52" fmla="*/ 67351 w 162921"/>
                    <a:gd name="connsiteY52" fmla="*/ 833730 h 1022175"/>
                    <a:gd name="connsiteX53" fmla="*/ 52120 w 162921"/>
                    <a:gd name="connsiteY53" fmla="*/ 837536 h 1022175"/>
                    <a:gd name="connsiteX54" fmla="*/ 37841 w 162921"/>
                    <a:gd name="connsiteY54" fmla="*/ 840391 h 1022175"/>
                    <a:gd name="connsiteX55" fmla="*/ 28321 w 162921"/>
                    <a:gd name="connsiteY55" fmla="*/ 840391 h 1022175"/>
                    <a:gd name="connsiteX56" fmla="*/ 28321 w 162921"/>
                    <a:gd name="connsiteY56" fmla="*/ 833730 h 1022175"/>
                    <a:gd name="connsiteX57" fmla="*/ 24513 w 162921"/>
                    <a:gd name="connsiteY57" fmla="*/ 786142 h 1022175"/>
                    <a:gd name="connsiteX58" fmla="*/ 20705 w 162921"/>
                    <a:gd name="connsiteY58" fmla="*/ 738555 h 1022175"/>
                    <a:gd name="connsiteX59" fmla="*/ 18801 w 162921"/>
                    <a:gd name="connsiteY59" fmla="*/ 722375 h 1022175"/>
                    <a:gd name="connsiteX60" fmla="*/ 16897 w 162921"/>
                    <a:gd name="connsiteY60" fmla="*/ 703340 h 1022175"/>
                    <a:gd name="connsiteX61" fmla="*/ 18801 w 162921"/>
                    <a:gd name="connsiteY61" fmla="*/ 640525 h 1022175"/>
                    <a:gd name="connsiteX62" fmla="*/ 16897 w 162921"/>
                    <a:gd name="connsiteY62" fmla="*/ 575806 h 1022175"/>
                    <a:gd name="connsiteX63" fmla="*/ 14042 w 162921"/>
                    <a:gd name="connsiteY63" fmla="*/ 563434 h 1022175"/>
                    <a:gd name="connsiteX64" fmla="*/ 12138 w 162921"/>
                    <a:gd name="connsiteY64" fmla="*/ 547254 h 1022175"/>
                    <a:gd name="connsiteX65" fmla="*/ 12138 w 162921"/>
                    <a:gd name="connsiteY65" fmla="*/ 387361 h 1022175"/>
                    <a:gd name="connsiteX66" fmla="*/ 8329 w 162921"/>
                    <a:gd name="connsiteY66" fmla="*/ 354050 h 1022175"/>
                    <a:gd name="connsiteX67" fmla="*/ 7378 w 162921"/>
                    <a:gd name="connsiteY67" fmla="*/ 320738 h 1022175"/>
                    <a:gd name="connsiteX68" fmla="*/ 7378 w 162921"/>
                    <a:gd name="connsiteY68" fmla="*/ 237936 h 1022175"/>
                    <a:gd name="connsiteX69" fmla="*/ 10233 w 162921"/>
                    <a:gd name="connsiteY69" fmla="*/ 180832 h 1022175"/>
                    <a:gd name="connsiteX70" fmla="*/ 7378 w 162921"/>
                    <a:gd name="connsiteY70" fmla="*/ 118968 h 1022175"/>
                    <a:gd name="connsiteX71" fmla="*/ 9282 w 162921"/>
                    <a:gd name="connsiteY71" fmla="*/ 89464 h 1022175"/>
                    <a:gd name="connsiteX72" fmla="*/ 11185 w 162921"/>
                    <a:gd name="connsiteY72" fmla="*/ 55201 h 1022175"/>
                    <a:gd name="connsiteX73" fmla="*/ 9282 w 162921"/>
                    <a:gd name="connsiteY73" fmla="*/ 23794 h 1022175"/>
                    <a:gd name="connsiteX74" fmla="*/ 11185 w 162921"/>
                    <a:gd name="connsiteY74" fmla="*/ 2855 h 1022175"/>
                    <a:gd name="connsiteX75" fmla="*/ 15945 w 162921"/>
                    <a:gd name="connsiteY75" fmla="*/ 0 h 1022175"/>
                    <a:gd name="connsiteX76" fmla="*/ 25465 w 162921"/>
                    <a:gd name="connsiteY76" fmla="*/ 1904 h 1022175"/>
                    <a:gd name="connsiteX77" fmla="*/ 42601 w 162921"/>
                    <a:gd name="connsiteY77" fmla="*/ 3807 h 1022175"/>
                    <a:gd name="connsiteX78" fmla="*/ 61640 w 162921"/>
                    <a:gd name="connsiteY78" fmla="*/ 1904 h 1022175"/>
                    <a:gd name="connsiteX79" fmla="*/ 87343 w 162921"/>
                    <a:gd name="connsiteY79" fmla="*/ 1904 h 1022175"/>
                    <a:gd name="connsiteX80" fmla="*/ 108286 w 162921"/>
                    <a:gd name="connsiteY80" fmla="*/ 3807 h 1022175"/>
                    <a:gd name="connsiteX81" fmla="*/ 133989 w 162921"/>
                    <a:gd name="connsiteY81" fmla="*/ 3807 h 1022175"/>
                    <a:gd name="connsiteX82" fmla="*/ 150173 w 162921"/>
                    <a:gd name="connsiteY82" fmla="*/ 1904 h 1022175"/>
                    <a:gd name="connsiteX83" fmla="*/ 157788 w 162921"/>
                    <a:gd name="connsiteY83" fmla="*/ 952 h 102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162921" h="1022175">
                      <a:moveTo>
                        <a:pt x="136845" y="926049"/>
                      </a:moveTo>
                      <a:cubicBezTo>
                        <a:pt x="136845" y="934615"/>
                        <a:pt x="135893" y="944132"/>
                        <a:pt x="134941" y="954601"/>
                      </a:cubicBezTo>
                      <a:cubicBezTo>
                        <a:pt x="133989" y="965071"/>
                        <a:pt x="133037" y="972684"/>
                        <a:pt x="133037" y="978395"/>
                      </a:cubicBezTo>
                      <a:cubicBezTo>
                        <a:pt x="133037" y="984105"/>
                        <a:pt x="133037" y="988864"/>
                        <a:pt x="133037" y="993623"/>
                      </a:cubicBezTo>
                      <a:cubicBezTo>
                        <a:pt x="133037" y="998382"/>
                        <a:pt x="132085" y="1003140"/>
                        <a:pt x="130181" y="1008851"/>
                      </a:cubicBezTo>
                      <a:lnTo>
                        <a:pt x="111142" y="1015513"/>
                      </a:lnTo>
                      <a:cubicBezTo>
                        <a:pt x="102574" y="1017417"/>
                        <a:pt x="96862" y="1019320"/>
                        <a:pt x="94006" y="1020272"/>
                      </a:cubicBezTo>
                      <a:cubicBezTo>
                        <a:pt x="91151" y="1021223"/>
                        <a:pt x="85439" y="1022175"/>
                        <a:pt x="76871" y="1022175"/>
                      </a:cubicBezTo>
                      <a:cubicBezTo>
                        <a:pt x="73063" y="1022175"/>
                        <a:pt x="68303" y="1022175"/>
                        <a:pt x="64496" y="1021223"/>
                      </a:cubicBezTo>
                      <a:cubicBezTo>
                        <a:pt x="60688" y="1020272"/>
                        <a:pt x="56880" y="1020272"/>
                        <a:pt x="54976" y="1020272"/>
                      </a:cubicBezTo>
                      <a:cubicBezTo>
                        <a:pt x="49264" y="1020272"/>
                        <a:pt x="46408" y="1020272"/>
                        <a:pt x="43552" y="1019320"/>
                      </a:cubicBezTo>
                      <a:cubicBezTo>
                        <a:pt x="41648" y="1018368"/>
                        <a:pt x="37841" y="1018368"/>
                        <a:pt x="34033" y="1018368"/>
                      </a:cubicBezTo>
                      <a:cubicBezTo>
                        <a:pt x="26417" y="1018368"/>
                        <a:pt x="21657" y="1018368"/>
                        <a:pt x="19753" y="1019320"/>
                      </a:cubicBezTo>
                      <a:cubicBezTo>
                        <a:pt x="17849" y="1020272"/>
                        <a:pt x="14993" y="1019320"/>
                        <a:pt x="12138" y="1016464"/>
                      </a:cubicBezTo>
                      <a:cubicBezTo>
                        <a:pt x="10233" y="1013609"/>
                        <a:pt x="8329" y="1009803"/>
                        <a:pt x="8329" y="1005996"/>
                      </a:cubicBezTo>
                      <a:cubicBezTo>
                        <a:pt x="7378" y="1002188"/>
                        <a:pt x="7378" y="999333"/>
                        <a:pt x="7378" y="997430"/>
                      </a:cubicBezTo>
                      <a:cubicBezTo>
                        <a:pt x="7378" y="994574"/>
                        <a:pt x="7378" y="989816"/>
                        <a:pt x="8329" y="984105"/>
                      </a:cubicBezTo>
                      <a:cubicBezTo>
                        <a:pt x="9282" y="978395"/>
                        <a:pt x="9282" y="974588"/>
                        <a:pt x="9282" y="971733"/>
                      </a:cubicBezTo>
                      <a:cubicBezTo>
                        <a:pt x="9282" y="963167"/>
                        <a:pt x="9282" y="956505"/>
                        <a:pt x="8329" y="952698"/>
                      </a:cubicBezTo>
                      <a:cubicBezTo>
                        <a:pt x="7378" y="948891"/>
                        <a:pt x="7378" y="941277"/>
                        <a:pt x="7378" y="931759"/>
                      </a:cubicBezTo>
                      <a:cubicBezTo>
                        <a:pt x="7378" y="926049"/>
                        <a:pt x="7378" y="921290"/>
                        <a:pt x="6425" y="917483"/>
                      </a:cubicBezTo>
                      <a:cubicBezTo>
                        <a:pt x="5474" y="913676"/>
                        <a:pt x="3570" y="908917"/>
                        <a:pt x="714" y="903207"/>
                      </a:cubicBezTo>
                      <a:cubicBezTo>
                        <a:pt x="-238" y="903207"/>
                        <a:pt x="-238" y="902255"/>
                        <a:pt x="714" y="901303"/>
                      </a:cubicBezTo>
                      <a:cubicBezTo>
                        <a:pt x="714" y="899400"/>
                        <a:pt x="2618" y="898448"/>
                        <a:pt x="7378" y="898448"/>
                      </a:cubicBezTo>
                      <a:cubicBezTo>
                        <a:pt x="16897" y="897496"/>
                        <a:pt x="26417" y="897496"/>
                        <a:pt x="35937" y="897496"/>
                      </a:cubicBezTo>
                      <a:cubicBezTo>
                        <a:pt x="45456" y="898448"/>
                        <a:pt x="54976" y="898448"/>
                        <a:pt x="64496" y="898448"/>
                      </a:cubicBezTo>
                      <a:cubicBezTo>
                        <a:pt x="73063" y="898448"/>
                        <a:pt x="81631" y="899400"/>
                        <a:pt x="91151" y="900352"/>
                      </a:cubicBezTo>
                      <a:cubicBezTo>
                        <a:pt x="99719" y="902255"/>
                        <a:pt x="109238" y="902255"/>
                        <a:pt x="118758" y="902255"/>
                      </a:cubicBezTo>
                      <a:lnTo>
                        <a:pt x="130181" y="902255"/>
                      </a:lnTo>
                      <a:cubicBezTo>
                        <a:pt x="133037" y="904159"/>
                        <a:pt x="134941" y="907966"/>
                        <a:pt x="135893" y="913676"/>
                      </a:cubicBezTo>
                      <a:cubicBezTo>
                        <a:pt x="136845" y="920338"/>
                        <a:pt x="136845" y="924146"/>
                        <a:pt x="136845" y="926049"/>
                      </a:cubicBezTo>
                      <a:close/>
                      <a:moveTo>
                        <a:pt x="157788" y="952"/>
                      </a:moveTo>
                      <a:cubicBezTo>
                        <a:pt x="159692" y="1904"/>
                        <a:pt x="160644" y="3807"/>
                        <a:pt x="160644" y="7614"/>
                      </a:cubicBezTo>
                      <a:cubicBezTo>
                        <a:pt x="162548" y="13325"/>
                        <a:pt x="163500" y="17131"/>
                        <a:pt x="162548" y="19987"/>
                      </a:cubicBezTo>
                      <a:cubicBezTo>
                        <a:pt x="161596" y="22842"/>
                        <a:pt x="161596" y="27601"/>
                        <a:pt x="161596" y="32360"/>
                      </a:cubicBezTo>
                      <a:cubicBezTo>
                        <a:pt x="159692" y="43781"/>
                        <a:pt x="157788" y="57105"/>
                        <a:pt x="157788" y="71381"/>
                      </a:cubicBezTo>
                      <a:cubicBezTo>
                        <a:pt x="156837" y="85657"/>
                        <a:pt x="156837" y="99933"/>
                        <a:pt x="156837" y="115162"/>
                      </a:cubicBezTo>
                      <a:cubicBezTo>
                        <a:pt x="153980" y="139907"/>
                        <a:pt x="152077" y="163700"/>
                        <a:pt x="151124" y="189398"/>
                      </a:cubicBezTo>
                      <a:cubicBezTo>
                        <a:pt x="150173" y="214143"/>
                        <a:pt x="149220" y="240792"/>
                        <a:pt x="147317" y="268392"/>
                      </a:cubicBezTo>
                      <a:cubicBezTo>
                        <a:pt x="147317" y="278861"/>
                        <a:pt x="146365" y="290282"/>
                        <a:pt x="144461" y="302655"/>
                      </a:cubicBezTo>
                      <a:cubicBezTo>
                        <a:pt x="142557" y="315028"/>
                        <a:pt x="141605" y="326449"/>
                        <a:pt x="141605" y="338822"/>
                      </a:cubicBezTo>
                      <a:cubicBezTo>
                        <a:pt x="141605" y="344532"/>
                        <a:pt x="140653" y="350242"/>
                        <a:pt x="139701" y="357857"/>
                      </a:cubicBezTo>
                      <a:cubicBezTo>
                        <a:pt x="138749" y="365471"/>
                        <a:pt x="138749" y="373085"/>
                        <a:pt x="141605" y="379747"/>
                      </a:cubicBezTo>
                      <a:lnTo>
                        <a:pt x="141605" y="444465"/>
                      </a:lnTo>
                      <a:cubicBezTo>
                        <a:pt x="139701" y="459693"/>
                        <a:pt x="137797" y="473969"/>
                        <a:pt x="137797" y="488246"/>
                      </a:cubicBezTo>
                      <a:cubicBezTo>
                        <a:pt x="136845" y="502522"/>
                        <a:pt x="136845" y="516798"/>
                        <a:pt x="136845" y="530123"/>
                      </a:cubicBezTo>
                      <a:lnTo>
                        <a:pt x="136845" y="636718"/>
                      </a:lnTo>
                      <a:cubicBezTo>
                        <a:pt x="136845" y="649091"/>
                        <a:pt x="136845" y="661463"/>
                        <a:pt x="135893" y="671933"/>
                      </a:cubicBezTo>
                      <a:cubicBezTo>
                        <a:pt x="134941" y="682402"/>
                        <a:pt x="133989" y="693823"/>
                        <a:pt x="130181" y="705244"/>
                      </a:cubicBezTo>
                      <a:lnTo>
                        <a:pt x="130181" y="824212"/>
                      </a:lnTo>
                      <a:cubicBezTo>
                        <a:pt x="121614" y="827067"/>
                        <a:pt x="113998" y="829923"/>
                        <a:pt x="106382" y="831826"/>
                      </a:cubicBezTo>
                      <a:cubicBezTo>
                        <a:pt x="98766" y="833730"/>
                        <a:pt x="91151" y="834681"/>
                        <a:pt x="82583" y="834681"/>
                      </a:cubicBezTo>
                      <a:cubicBezTo>
                        <a:pt x="76871" y="832778"/>
                        <a:pt x="72111" y="832778"/>
                        <a:pt x="67351" y="833730"/>
                      </a:cubicBezTo>
                      <a:cubicBezTo>
                        <a:pt x="62592" y="835633"/>
                        <a:pt x="57832" y="836585"/>
                        <a:pt x="52120" y="837536"/>
                      </a:cubicBezTo>
                      <a:cubicBezTo>
                        <a:pt x="48312" y="838488"/>
                        <a:pt x="43552" y="839440"/>
                        <a:pt x="37841" y="840391"/>
                      </a:cubicBezTo>
                      <a:cubicBezTo>
                        <a:pt x="32129" y="841344"/>
                        <a:pt x="29273" y="841344"/>
                        <a:pt x="28321" y="840391"/>
                      </a:cubicBezTo>
                      <a:lnTo>
                        <a:pt x="28321" y="833730"/>
                      </a:lnTo>
                      <a:cubicBezTo>
                        <a:pt x="28321" y="818501"/>
                        <a:pt x="27369" y="803274"/>
                        <a:pt x="24513" y="786142"/>
                      </a:cubicBezTo>
                      <a:cubicBezTo>
                        <a:pt x="21657" y="769011"/>
                        <a:pt x="20705" y="753783"/>
                        <a:pt x="20705" y="738555"/>
                      </a:cubicBezTo>
                      <a:cubicBezTo>
                        <a:pt x="20705" y="732844"/>
                        <a:pt x="19753" y="728086"/>
                        <a:pt x="18801" y="722375"/>
                      </a:cubicBezTo>
                      <a:cubicBezTo>
                        <a:pt x="17849" y="716665"/>
                        <a:pt x="16897" y="710954"/>
                        <a:pt x="16897" y="703340"/>
                      </a:cubicBezTo>
                      <a:cubicBezTo>
                        <a:pt x="16897" y="682402"/>
                        <a:pt x="17849" y="661463"/>
                        <a:pt x="18801" y="640525"/>
                      </a:cubicBezTo>
                      <a:cubicBezTo>
                        <a:pt x="19753" y="619587"/>
                        <a:pt x="19753" y="598648"/>
                        <a:pt x="16897" y="575806"/>
                      </a:cubicBezTo>
                      <a:cubicBezTo>
                        <a:pt x="16897" y="572951"/>
                        <a:pt x="15945" y="568192"/>
                        <a:pt x="14042" y="563434"/>
                      </a:cubicBezTo>
                      <a:cubicBezTo>
                        <a:pt x="12138" y="557723"/>
                        <a:pt x="12138" y="552965"/>
                        <a:pt x="12138" y="547254"/>
                      </a:cubicBezTo>
                      <a:lnTo>
                        <a:pt x="12138" y="387361"/>
                      </a:lnTo>
                      <a:cubicBezTo>
                        <a:pt x="10233" y="375940"/>
                        <a:pt x="8329" y="364519"/>
                        <a:pt x="8329" y="354050"/>
                      </a:cubicBezTo>
                      <a:cubicBezTo>
                        <a:pt x="7378" y="343581"/>
                        <a:pt x="7378" y="332160"/>
                        <a:pt x="7378" y="320738"/>
                      </a:cubicBezTo>
                      <a:lnTo>
                        <a:pt x="7378" y="237936"/>
                      </a:lnTo>
                      <a:cubicBezTo>
                        <a:pt x="7378" y="222709"/>
                        <a:pt x="8329" y="203674"/>
                        <a:pt x="10233" y="180832"/>
                      </a:cubicBezTo>
                      <a:cubicBezTo>
                        <a:pt x="12138" y="157990"/>
                        <a:pt x="11185" y="137052"/>
                        <a:pt x="7378" y="118968"/>
                      </a:cubicBezTo>
                      <a:cubicBezTo>
                        <a:pt x="7378" y="110403"/>
                        <a:pt x="8329" y="100885"/>
                        <a:pt x="9282" y="89464"/>
                      </a:cubicBezTo>
                      <a:cubicBezTo>
                        <a:pt x="11185" y="78043"/>
                        <a:pt x="11185" y="66622"/>
                        <a:pt x="11185" y="55201"/>
                      </a:cubicBezTo>
                      <a:cubicBezTo>
                        <a:pt x="11185" y="45684"/>
                        <a:pt x="10233" y="35215"/>
                        <a:pt x="9282" y="23794"/>
                      </a:cubicBezTo>
                      <a:cubicBezTo>
                        <a:pt x="8329" y="12373"/>
                        <a:pt x="8329" y="5711"/>
                        <a:pt x="11185" y="2855"/>
                      </a:cubicBezTo>
                      <a:cubicBezTo>
                        <a:pt x="11185" y="952"/>
                        <a:pt x="13089" y="0"/>
                        <a:pt x="15945" y="0"/>
                      </a:cubicBezTo>
                      <a:cubicBezTo>
                        <a:pt x="18801" y="0"/>
                        <a:pt x="22609" y="952"/>
                        <a:pt x="25465" y="1904"/>
                      </a:cubicBezTo>
                      <a:cubicBezTo>
                        <a:pt x="34033" y="3807"/>
                        <a:pt x="39744" y="4759"/>
                        <a:pt x="42601" y="3807"/>
                      </a:cubicBezTo>
                      <a:cubicBezTo>
                        <a:pt x="45456" y="2855"/>
                        <a:pt x="52120" y="2855"/>
                        <a:pt x="61640" y="1904"/>
                      </a:cubicBezTo>
                      <a:cubicBezTo>
                        <a:pt x="68303" y="952"/>
                        <a:pt x="76871" y="952"/>
                        <a:pt x="87343" y="1904"/>
                      </a:cubicBezTo>
                      <a:cubicBezTo>
                        <a:pt x="97814" y="2855"/>
                        <a:pt x="104478" y="3807"/>
                        <a:pt x="108286" y="3807"/>
                      </a:cubicBezTo>
                      <a:cubicBezTo>
                        <a:pt x="116854" y="3807"/>
                        <a:pt x="125421" y="3807"/>
                        <a:pt x="133989" y="3807"/>
                      </a:cubicBezTo>
                      <a:cubicBezTo>
                        <a:pt x="142557" y="3807"/>
                        <a:pt x="147317" y="2855"/>
                        <a:pt x="150173" y="1904"/>
                      </a:cubicBezTo>
                      <a:lnTo>
                        <a:pt x="157788" y="952"/>
                      </a:lnTo>
                      <a:close/>
                    </a:path>
                  </a:pathLst>
                </a:custGeom>
                <a:solidFill>
                  <a:srgbClr val="010101"/>
                </a:solidFill>
                <a:ln w="9509" cap="flat">
                  <a:noFill/>
                  <a:prstDash val="solid"/>
                  <a:miter/>
                </a:ln>
              </p:spPr>
              <p:txBody>
                <a:bodyPr rtlCol="0" anchor="ctr"/>
                <a:lstStyle/>
                <a:p>
                  <a:endParaRPr lang="en-US"/>
                </a:p>
              </p:txBody>
            </p:sp>
          </p:grpSp>
          <p:sp>
            <p:nvSpPr>
              <p:cNvPr id="64" name="Freeform 150">
                <a:extLst>
                  <a:ext uri="{FF2B5EF4-FFF2-40B4-BE49-F238E27FC236}">
                    <a16:creationId xmlns:a16="http://schemas.microsoft.com/office/drawing/2014/main" id="{CB82444E-0A3B-ABCF-9CD6-DD820148C393}"/>
                  </a:ext>
                </a:extLst>
              </p:cNvPr>
              <p:cNvSpPr/>
              <p:nvPr/>
            </p:nvSpPr>
            <p:spPr>
              <a:xfrm>
                <a:off x="3837906" y="6892492"/>
                <a:ext cx="255126" cy="487293"/>
              </a:xfrm>
              <a:custGeom>
                <a:avLst/>
                <a:gdLst>
                  <a:gd name="connsiteX0" fmla="*/ 255127 w 255126"/>
                  <a:gd name="connsiteY0" fmla="*/ 243647 h 487293"/>
                  <a:gd name="connsiteX1" fmla="*/ 127563 w 255126"/>
                  <a:gd name="connsiteY1" fmla="*/ 487293 h 487293"/>
                  <a:gd name="connsiteX2" fmla="*/ 0 w 255126"/>
                  <a:gd name="connsiteY2" fmla="*/ 243647 h 487293"/>
                  <a:gd name="connsiteX3" fmla="*/ 127563 w 255126"/>
                  <a:gd name="connsiteY3" fmla="*/ 0 h 487293"/>
                  <a:gd name="connsiteX4" fmla="*/ 255127 w 255126"/>
                  <a:gd name="connsiteY4" fmla="*/ 243647 h 487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126" h="487293">
                    <a:moveTo>
                      <a:pt x="255127" y="243647"/>
                    </a:moveTo>
                    <a:cubicBezTo>
                      <a:pt x="255127" y="378209"/>
                      <a:pt x="198015" y="487293"/>
                      <a:pt x="127563" y="487293"/>
                    </a:cubicBezTo>
                    <a:cubicBezTo>
                      <a:pt x="57112" y="487293"/>
                      <a:pt x="0" y="378209"/>
                      <a:pt x="0" y="243647"/>
                    </a:cubicBezTo>
                    <a:cubicBezTo>
                      <a:pt x="0" y="109084"/>
                      <a:pt x="57112" y="0"/>
                      <a:pt x="127563" y="0"/>
                    </a:cubicBezTo>
                    <a:cubicBezTo>
                      <a:pt x="198015" y="0"/>
                      <a:pt x="255127" y="109084"/>
                      <a:pt x="255127" y="243647"/>
                    </a:cubicBezTo>
                    <a:close/>
                  </a:path>
                </a:pathLst>
              </a:custGeom>
              <a:solidFill>
                <a:srgbClr val="010101"/>
              </a:solidFill>
              <a:ln w="9509" cap="flat">
                <a:noFill/>
                <a:prstDash val="solid"/>
                <a:miter/>
              </a:ln>
            </p:spPr>
            <p:txBody>
              <a:bodyPr rtlCol="0" anchor="ctr"/>
              <a:lstStyle/>
              <a:p>
                <a:endParaRPr lang="en-US"/>
              </a:p>
            </p:txBody>
          </p:sp>
          <p:sp>
            <p:nvSpPr>
              <p:cNvPr id="82" name="Freeform 151">
                <a:extLst>
                  <a:ext uri="{FF2B5EF4-FFF2-40B4-BE49-F238E27FC236}">
                    <a16:creationId xmlns:a16="http://schemas.microsoft.com/office/drawing/2014/main" id="{DA976678-B3CC-94AD-C84B-31F1DA780186}"/>
                  </a:ext>
                </a:extLst>
              </p:cNvPr>
              <p:cNvSpPr/>
              <p:nvPr/>
            </p:nvSpPr>
            <p:spPr>
              <a:xfrm>
                <a:off x="3636090" y="6924089"/>
                <a:ext cx="438247" cy="442372"/>
              </a:xfrm>
              <a:custGeom>
                <a:avLst/>
                <a:gdLst>
                  <a:gd name="connsiteX0" fmla="*/ 433145 w 438247"/>
                  <a:gd name="connsiteY0" fmla="*/ 60723 h 442372"/>
                  <a:gd name="connsiteX1" fmla="*/ 434097 w 438247"/>
                  <a:gd name="connsiteY1" fmla="*/ 64530 h 442372"/>
                  <a:gd name="connsiteX2" fmla="*/ 437905 w 438247"/>
                  <a:gd name="connsiteY2" fmla="*/ 111166 h 442372"/>
                  <a:gd name="connsiteX3" fmla="*/ 415057 w 438247"/>
                  <a:gd name="connsiteY3" fmla="*/ 226327 h 442372"/>
                  <a:gd name="connsiteX4" fmla="*/ 380787 w 438247"/>
                  <a:gd name="connsiteY4" fmla="*/ 343392 h 442372"/>
                  <a:gd name="connsiteX5" fmla="*/ 371267 w 438247"/>
                  <a:gd name="connsiteY5" fmla="*/ 397641 h 442372"/>
                  <a:gd name="connsiteX6" fmla="*/ 376027 w 438247"/>
                  <a:gd name="connsiteY6" fmla="*/ 442373 h 442372"/>
                  <a:gd name="connsiteX7" fmla="*/ 292254 w 438247"/>
                  <a:gd name="connsiteY7" fmla="*/ 400496 h 442372"/>
                  <a:gd name="connsiteX8" fmla="*/ 190393 w 438247"/>
                  <a:gd name="connsiteY8" fmla="*/ 323405 h 442372"/>
                  <a:gd name="connsiteX9" fmla="*/ 51406 w 438247"/>
                  <a:gd name="connsiteY9" fmla="*/ 173980 h 442372"/>
                  <a:gd name="connsiteX10" fmla="*/ 3808 w 438247"/>
                  <a:gd name="connsiteY10" fmla="*/ 82613 h 442372"/>
                  <a:gd name="connsiteX11" fmla="*/ 952 w 438247"/>
                  <a:gd name="connsiteY11" fmla="*/ 36929 h 442372"/>
                  <a:gd name="connsiteX12" fmla="*/ 17136 w 438247"/>
                  <a:gd name="connsiteY12" fmla="*/ 15039 h 442372"/>
                  <a:gd name="connsiteX13" fmla="*/ 59022 w 438247"/>
                  <a:gd name="connsiteY13" fmla="*/ 26460 h 442372"/>
                  <a:gd name="connsiteX14" fmla="*/ 164690 w 438247"/>
                  <a:gd name="connsiteY14" fmla="*/ 108310 h 442372"/>
                  <a:gd name="connsiteX15" fmla="*/ 233232 w 438247"/>
                  <a:gd name="connsiteY15" fmla="*/ 179691 h 442372"/>
                  <a:gd name="connsiteX16" fmla="*/ 281782 w 438247"/>
                  <a:gd name="connsiteY16" fmla="*/ 242506 h 442372"/>
                  <a:gd name="connsiteX17" fmla="*/ 279878 w 438247"/>
                  <a:gd name="connsiteY17" fmla="*/ 165415 h 442372"/>
                  <a:gd name="connsiteX18" fmla="*/ 295110 w 438247"/>
                  <a:gd name="connsiteY18" fmla="*/ 90227 h 442372"/>
                  <a:gd name="connsiteX19" fmla="*/ 341756 w 438247"/>
                  <a:gd name="connsiteY19" fmla="*/ 12184 h 442372"/>
                  <a:gd name="connsiteX20" fmla="*/ 406490 w 438247"/>
                  <a:gd name="connsiteY20" fmla="*/ 18846 h 442372"/>
                  <a:gd name="connsiteX21" fmla="*/ 433145 w 438247"/>
                  <a:gd name="connsiteY21" fmla="*/ 60723 h 442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8247" h="442372">
                    <a:moveTo>
                      <a:pt x="433145" y="60723"/>
                    </a:moveTo>
                    <a:lnTo>
                      <a:pt x="434097" y="64530"/>
                    </a:lnTo>
                    <a:cubicBezTo>
                      <a:pt x="437905" y="78806"/>
                      <a:pt x="438857" y="94034"/>
                      <a:pt x="437905" y="111166"/>
                    </a:cubicBezTo>
                    <a:cubicBezTo>
                      <a:pt x="436953" y="146380"/>
                      <a:pt x="429337" y="184450"/>
                      <a:pt x="415057" y="226327"/>
                    </a:cubicBezTo>
                    <a:cubicBezTo>
                      <a:pt x="400778" y="268204"/>
                      <a:pt x="389354" y="308177"/>
                      <a:pt x="380787" y="343392"/>
                    </a:cubicBezTo>
                    <a:cubicBezTo>
                      <a:pt x="376027" y="363378"/>
                      <a:pt x="372219" y="381462"/>
                      <a:pt x="371267" y="397641"/>
                    </a:cubicBezTo>
                    <a:cubicBezTo>
                      <a:pt x="369363" y="414773"/>
                      <a:pt x="371267" y="430000"/>
                      <a:pt x="376027" y="442373"/>
                    </a:cubicBezTo>
                    <a:cubicBezTo>
                      <a:pt x="354132" y="436663"/>
                      <a:pt x="326525" y="422387"/>
                      <a:pt x="292254" y="400496"/>
                    </a:cubicBezTo>
                    <a:cubicBezTo>
                      <a:pt x="258935" y="378606"/>
                      <a:pt x="224664" y="352909"/>
                      <a:pt x="190393" y="323405"/>
                    </a:cubicBezTo>
                    <a:cubicBezTo>
                      <a:pt x="138035" y="277721"/>
                      <a:pt x="92341" y="227279"/>
                      <a:pt x="51406" y="173980"/>
                    </a:cubicBezTo>
                    <a:cubicBezTo>
                      <a:pt x="25703" y="139718"/>
                      <a:pt x="10472" y="109262"/>
                      <a:pt x="3808" y="82613"/>
                    </a:cubicBezTo>
                    <a:cubicBezTo>
                      <a:pt x="0" y="66433"/>
                      <a:pt x="-952" y="51206"/>
                      <a:pt x="952" y="36929"/>
                    </a:cubicBezTo>
                    <a:cubicBezTo>
                      <a:pt x="3808" y="24557"/>
                      <a:pt x="9520" y="16942"/>
                      <a:pt x="17136" y="15039"/>
                    </a:cubicBezTo>
                    <a:cubicBezTo>
                      <a:pt x="26655" y="12184"/>
                      <a:pt x="40935" y="15991"/>
                      <a:pt x="59022" y="26460"/>
                    </a:cubicBezTo>
                    <a:cubicBezTo>
                      <a:pt x="92341" y="44543"/>
                      <a:pt x="127563" y="72144"/>
                      <a:pt x="164690" y="108310"/>
                    </a:cubicBezTo>
                    <a:cubicBezTo>
                      <a:pt x="188490" y="132104"/>
                      <a:pt x="212289" y="155898"/>
                      <a:pt x="233232" y="179691"/>
                    </a:cubicBezTo>
                    <a:cubicBezTo>
                      <a:pt x="255127" y="204436"/>
                      <a:pt x="271310" y="225375"/>
                      <a:pt x="281782" y="242506"/>
                    </a:cubicBezTo>
                    <a:cubicBezTo>
                      <a:pt x="277974" y="218713"/>
                      <a:pt x="277974" y="193015"/>
                      <a:pt x="279878" y="165415"/>
                    </a:cubicBezTo>
                    <a:cubicBezTo>
                      <a:pt x="282734" y="138766"/>
                      <a:pt x="288446" y="114021"/>
                      <a:pt x="295110" y="90227"/>
                    </a:cubicBezTo>
                    <a:cubicBezTo>
                      <a:pt x="305581" y="55012"/>
                      <a:pt x="321765" y="29316"/>
                      <a:pt x="341756" y="12184"/>
                    </a:cubicBezTo>
                    <a:cubicBezTo>
                      <a:pt x="361747" y="-5899"/>
                      <a:pt x="382691" y="-3996"/>
                      <a:pt x="406490" y="18846"/>
                    </a:cubicBezTo>
                    <a:cubicBezTo>
                      <a:pt x="421721" y="31219"/>
                      <a:pt x="429337" y="44543"/>
                      <a:pt x="433145" y="60723"/>
                    </a:cubicBezTo>
                    <a:close/>
                  </a:path>
                </a:pathLst>
              </a:custGeom>
              <a:solidFill>
                <a:srgbClr val="FFFFFF"/>
              </a:solidFill>
              <a:ln w="9509" cap="flat">
                <a:noFill/>
                <a:prstDash val="solid"/>
                <a:miter/>
              </a:ln>
            </p:spPr>
            <p:txBody>
              <a:bodyPr rtlCol="0" anchor="ctr"/>
              <a:lstStyle/>
              <a:p>
                <a:endParaRPr lang="en-US"/>
              </a:p>
            </p:txBody>
          </p:sp>
        </p:grpSp>
        <p:sp>
          <p:nvSpPr>
            <p:cNvPr id="54" name="Freeform 140">
              <a:extLst>
                <a:ext uri="{FF2B5EF4-FFF2-40B4-BE49-F238E27FC236}">
                  <a16:creationId xmlns:a16="http://schemas.microsoft.com/office/drawing/2014/main" id="{D3EE3F1D-79DB-32A4-EFA1-855CA850D035}"/>
                </a:ext>
              </a:extLst>
            </p:cNvPr>
            <p:cNvSpPr/>
            <p:nvPr/>
          </p:nvSpPr>
          <p:spPr>
            <a:xfrm>
              <a:off x="5189699" y="3890686"/>
              <a:ext cx="235849" cy="289330"/>
            </a:xfrm>
            <a:custGeom>
              <a:avLst/>
              <a:gdLst>
                <a:gd name="connsiteX0" fmla="*/ 221808 w 235849"/>
                <a:gd name="connsiteY0" fmla="*/ 0 h 289330"/>
                <a:gd name="connsiteX1" fmla="*/ 209433 w 235849"/>
                <a:gd name="connsiteY1" fmla="*/ 2855 h 289330"/>
                <a:gd name="connsiteX2" fmla="*/ 199913 w 235849"/>
                <a:gd name="connsiteY2" fmla="*/ 9517 h 289330"/>
                <a:gd name="connsiteX3" fmla="*/ 170402 w 235849"/>
                <a:gd name="connsiteY3" fmla="*/ 39973 h 289330"/>
                <a:gd name="connsiteX4" fmla="*/ 138987 w 235849"/>
                <a:gd name="connsiteY4" fmla="*/ 69477 h 289330"/>
                <a:gd name="connsiteX5" fmla="*/ 115188 w 235849"/>
                <a:gd name="connsiteY5" fmla="*/ 88512 h 289330"/>
                <a:gd name="connsiteX6" fmla="*/ 93293 w 235849"/>
                <a:gd name="connsiteY6" fmla="*/ 107547 h 289330"/>
                <a:gd name="connsiteX7" fmla="*/ 47598 w 235849"/>
                <a:gd name="connsiteY7" fmla="*/ 149424 h 289330"/>
                <a:gd name="connsiteX8" fmla="*/ 0 w 235849"/>
                <a:gd name="connsiteY8" fmla="*/ 188446 h 289330"/>
                <a:gd name="connsiteX9" fmla="*/ 7616 w 235849"/>
                <a:gd name="connsiteY9" fmla="*/ 192252 h 289330"/>
                <a:gd name="connsiteX10" fmla="*/ 25703 w 235849"/>
                <a:gd name="connsiteY10" fmla="*/ 201770 h 289330"/>
                <a:gd name="connsiteX11" fmla="*/ 43791 w 235849"/>
                <a:gd name="connsiteY11" fmla="*/ 208432 h 289330"/>
                <a:gd name="connsiteX12" fmla="*/ 59022 w 235849"/>
                <a:gd name="connsiteY12" fmla="*/ 213191 h 289330"/>
                <a:gd name="connsiteX13" fmla="*/ 72350 w 235849"/>
                <a:gd name="connsiteY13" fmla="*/ 220805 h 289330"/>
                <a:gd name="connsiteX14" fmla="*/ 118996 w 235849"/>
                <a:gd name="connsiteY14" fmla="*/ 239840 h 289330"/>
                <a:gd name="connsiteX15" fmla="*/ 170402 w 235849"/>
                <a:gd name="connsiteY15" fmla="*/ 263633 h 289330"/>
                <a:gd name="connsiteX16" fmla="*/ 197057 w 235849"/>
                <a:gd name="connsiteY16" fmla="*/ 275055 h 289330"/>
                <a:gd name="connsiteX17" fmla="*/ 223712 w 235849"/>
                <a:gd name="connsiteY17" fmla="*/ 284572 h 289330"/>
                <a:gd name="connsiteX18" fmla="*/ 235136 w 235849"/>
                <a:gd name="connsiteY18" fmla="*/ 289331 h 289330"/>
                <a:gd name="connsiteX19" fmla="*/ 235136 w 235849"/>
                <a:gd name="connsiteY19" fmla="*/ 279813 h 289330"/>
                <a:gd name="connsiteX20" fmla="*/ 233232 w 235849"/>
                <a:gd name="connsiteY20" fmla="*/ 270296 h 289330"/>
                <a:gd name="connsiteX21" fmla="*/ 229424 w 235849"/>
                <a:gd name="connsiteY21" fmla="*/ 247454 h 289330"/>
                <a:gd name="connsiteX22" fmla="*/ 227520 w 235849"/>
                <a:gd name="connsiteY22" fmla="*/ 223660 h 289330"/>
                <a:gd name="connsiteX23" fmla="*/ 220856 w 235849"/>
                <a:gd name="connsiteY23" fmla="*/ 112306 h 289330"/>
                <a:gd name="connsiteX24" fmla="*/ 222760 w 235849"/>
                <a:gd name="connsiteY24" fmla="*/ 93271 h 289330"/>
                <a:gd name="connsiteX25" fmla="*/ 221808 w 235849"/>
                <a:gd name="connsiteY25" fmla="*/ 0 h 289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5849" h="289330">
                  <a:moveTo>
                    <a:pt x="221808" y="0"/>
                  </a:moveTo>
                  <a:cubicBezTo>
                    <a:pt x="217048" y="0"/>
                    <a:pt x="212288" y="952"/>
                    <a:pt x="209433" y="2855"/>
                  </a:cubicBezTo>
                  <a:cubicBezTo>
                    <a:pt x="206577" y="4759"/>
                    <a:pt x="203721" y="6662"/>
                    <a:pt x="199913" y="9517"/>
                  </a:cubicBezTo>
                  <a:cubicBezTo>
                    <a:pt x="191345" y="19987"/>
                    <a:pt x="181826" y="30456"/>
                    <a:pt x="170402" y="39973"/>
                  </a:cubicBezTo>
                  <a:cubicBezTo>
                    <a:pt x="159930" y="49491"/>
                    <a:pt x="149459" y="59008"/>
                    <a:pt x="138987" y="69477"/>
                  </a:cubicBezTo>
                  <a:cubicBezTo>
                    <a:pt x="130419" y="76140"/>
                    <a:pt x="122804" y="82802"/>
                    <a:pt x="115188" y="88512"/>
                  </a:cubicBezTo>
                  <a:cubicBezTo>
                    <a:pt x="107572" y="94223"/>
                    <a:pt x="99956" y="100885"/>
                    <a:pt x="93293" y="107547"/>
                  </a:cubicBezTo>
                  <a:cubicBezTo>
                    <a:pt x="78061" y="121823"/>
                    <a:pt x="62830" y="136100"/>
                    <a:pt x="47598" y="149424"/>
                  </a:cubicBezTo>
                  <a:cubicBezTo>
                    <a:pt x="32367" y="162749"/>
                    <a:pt x="16183" y="176073"/>
                    <a:pt x="0" y="188446"/>
                  </a:cubicBezTo>
                  <a:lnTo>
                    <a:pt x="7616" y="192252"/>
                  </a:lnTo>
                  <a:cubicBezTo>
                    <a:pt x="14279" y="195108"/>
                    <a:pt x="20943" y="197963"/>
                    <a:pt x="25703" y="201770"/>
                  </a:cubicBezTo>
                  <a:cubicBezTo>
                    <a:pt x="31415" y="204625"/>
                    <a:pt x="37127" y="207480"/>
                    <a:pt x="43791" y="208432"/>
                  </a:cubicBezTo>
                  <a:cubicBezTo>
                    <a:pt x="49502" y="208432"/>
                    <a:pt x="55214" y="210336"/>
                    <a:pt x="59022" y="213191"/>
                  </a:cubicBezTo>
                  <a:cubicBezTo>
                    <a:pt x="63782" y="216046"/>
                    <a:pt x="67590" y="218902"/>
                    <a:pt x="72350" y="220805"/>
                  </a:cubicBezTo>
                  <a:cubicBezTo>
                    <a:pt x="87581" y="227467"/>
                    <a:pt x="102812" y="233178"/>
                    <a:pt x="118996" y="239840"/>
                  </a:cubicBezTo>
                  <a:cubicBezTo>
                    <a:pt x="135179" y="246502"/>
                    <a:pt x="152315" y="254116"/>
                    <a:pt x="170402" y="263633"/>
                  </a:cubicBezTo>
                  <a:cubicBezTo>
                    <a:pt x="179922" y="268392"/>
                    <a:pt x="188489" y="272199"/>
                    <a:pt x="197057" y="275055"/>
                  </a:cubicBezTo>
                  <a:cubicBezTo>
                    <a:pt x="205625" y="277910"/>
                    <a:pt x="214192" y="280765"/>
                    <a:pt x="223712" y="284572"/>
                  </a:cubicBezTo>
                  <a:lnTo>
                    <a:pt x="235136" y="289331"/>
                  </a:lnTo>
                  <a:cubicBezTo>
                    <a:pt x="236088" y="285524"/>
                    <a:pt x="236088" y="281717"/>
                    <a:pt x="235136" y="279813"/>
                  </a:cubicBezTo>
                  <a:cubicBezTo>
                    <a:pt x="235136" y="276958"/>
                    <a:pt x="234184" y="274103"/>
                    <a:pt x="233232" y="270296"/>
                  </a:cubicBezTo>
                  <a:cubicBezTo>
                    <a:pt x="232280" y="261730"/>
                    <a:pt x="231328" y="254116"/>
                    <a:pt x="229424" y="247454"/>
                  </a:cubicBezTo>
                  <a:cubicBezTo>
                    <a:pt x="227520" y="240792"/>
                    <a:pt x="227520" y="232226"/>
                    <a:pt x="227520" y="223660"/>
                  </a:cubicBezTo>
                  <a:lnTo>
                    <a:pt x="220856" y="112306"/>
                  </a:lnTo>
                  <a:cubicBezTo>
                    <a:pt x="220856" y="107547"/>
                    <a:pt x="221808" y="100885"/>
                    <a:pt x="222760" y="93271"/>
                  </a:cubicBezTo>
                  <a:lnTo>
                    <a:pt x="221808" y="0"/>
                  </a:lnTo>
                  <a:close/>
                </a:path>
              </a:pathLst>
            </a:custGeom>
            <a:solidFill>
              <a:srgbClr val="FFFFFF"/>
            </a:solidFill>
            <a:ln w="9509" cap="flat">
              <a:noFill/>
              <a:prstDash val="solid"/>
              <a:miter/>
            </a:ln>
          </p:spPr>
          <p:txBody>
            <a:bodyPr rtlCol="0" anchor="ctr"/>
            <a:lstStyle/>
            <a:p>
              <a:endParaRPr lang="en-US"/>
            </a:p>
          </p:txBody>
        </p:sp>
        <p:sp>
          <p:nvSpPr>
            <p:cNvPr id="55" name="Freeform 141">
              <a:extLst>
                <a:ext uri="{FF2B5EF4-FFF2-40B4-BE49-F238E27FC236}">
                  <a16:creationId xmlns:a16="http://schemas.microsoft.com/office/drawing/2014/main" id="{FA85F32C-6073-3E33-9928-8132FFE10E0E}"/>
                </a:ext>
              </a:extLst>
            </p:cNvPr>
            <p:cNvSpPr/>
            <p:nvPr/>
          </p:nvSpPr>
          <p:spPr>
            <a:xfrm>
              <a:off x="2065345" y="3461449"/>
              <a:ext cx="185778" cy="323205"/>
            </a:xfrm>
            <a:custGeom>
              <a:avLst/>
              <a:gdLst>
                <a:gd name="connsiteX0" fmla="*/ 185633 w 185778"/>
                <a:gd name="connsiteY0" fmla="*/ 195108 h 323205"/>
                <a:gd name="connsiteX1" fmla="*/ 176114 w 185778"/>
                <a:gd name="connsiteY1" fmla="*/ 109451 h 323205"/>
                <a:gd name="connsiteX2" fmla="*/ 155170 w 185778"/>
                <a:gd name="connsiteY2" fmla="*/ 49491 h 323205"/>
                <a:gd name="connsiteX3" fmla="*/ 146603 w 185778"/>
                <a:gd name="connsiteY3" fmla="*/ 39022 h 323205"/>
                <a:gd name="connsiteX4" fmla="*/ 130419 w 185778"/>
                <a:gd name="connsiteY4" fmla="*/ 24745 h 323205"/>
                <a:gd name="connsiteX5" fmla="*/ 108524 w 185778"/>
                <a:gd name="connsiteY5" fmla="*/ 11421 h 323205"/>
                <a:gd name="connsiteX6" fmla="*/ 86629 w 185778"/>
                <a:gd name="connsiteY6" fmla="*/ 3807 h 323205"/>
                <a:gd name="connsiteX7" fmla="*/ 70446 w 185778"/>
                <a:gd name="connsiteY7" fmla="*/ 2855 h 323205"/>
                <a:gd name="connsiteX8" fmla="*/ 0 w 185778"/>
                <a:gd name="connsiteY8" fmla="*/ 2855 h 323205"/>
                <a:gd name="connsiteX9" fmla="*/ 3808 w 185778"/>
                <a:gd name="connsiteY9" fmla="*/ 32359 h 323205"/>
                <a:gd name="connsiteX10" fmla="*/ 7616 w 185778"/>
                <a:gd name="connsiteY10" fmla="*/ 63767 h 323205"/>
                <a:gd name="connsiteX11" fmla="*/ 16183 w 185778"/>
                <a:gd name="connsiteY11" fmla="*/ 121824 h 323205"/>
                <a:gd name="connsiteX12" fmla="*/ 19991 w 185778"/>
                <a:gd name="connsiteY12" fmla="*/ 172266 h 323205"/>
                <a:gd name="connsiteX13" fmla="*/ 27607 w 185778"/>
                <a:gd name="connsiteY13" fmla="*/ 213191 h 323205"/>
                <a:gd name="connsiteX14" fmla="*/ 34271 w 185778"/>
                <a:gd name="connsiteY14" fmla="*/ 254116 h 323205"/>
                <a:gd name="connsiteX15" fmla="*/ 36175 w 185778"/>
                <a:gd name="connsiteY15" fmla="*/ 272199 h 323205"/>
                <a:gd name="connsiteX16" fmla="*/ 38079 w 185778"/>
                <a:gd name="connsiteY16" fmla="*/ 294089 h 323205"/>
                <a:gd name="connsiteX17" fmla="*/ 40935 w 185778"/>
                <a:gd name="connsiteY17" fmla="*/ 313124 h 323205"/>
                <a:gd name="connsiteX18" fmla="*/ 43790 w 185778"/>
                <a:gd name="connsiteY18" fmla="*/ 322642 h 323205"/>
                <a:gd name="connsiteX19" fmla="*/ 102812 w 185778"/>
                <a:gd name="connsiteY19" fmla="*/ 313124 h 323205"/>
                <a:gd name="connsiteX20" fmla="*/ 128515 w 185778"/>
                <a:gd name="connsiteY20" fmla="*/ 301703 h 323205"/>
                <a:gd name="connsiteX21" fmla="*/ 158026 w 185778"/>
                <a:gd name="connsiteY21" fmla="*/ 277910 h 323205"/>
                <a:gd name="connsiteX22" fmla="*/ 176114 w 185778"/>
                <a:gd name="connsiteY22" fmla="*/ 238888 h 323205"/>
                <a:gd name="connsiteX23" fmla="*/ 185633 w 185778"/>
                <a:gd name="connsiteY23" fmla="*/ 195108 h 323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85778" h="323205">
                  <a:moveTo>
                    <a:pt x="185633" y="195108"/>
                  </a:moveTo>
                  <a:cubicBezTo>
                    <a:pt x="186585" y="165604"/>
                    <a:pt x="182778" y="137051"/>
                    <a:pt x="176114" y="109451"/>
                  </a:cubicBezTo>
                  <a:cubicBezTo>
                    <a:pt x="168498" y="81850"/>
                    <a:pt x="161834" y="61864"/>
                    <a:pt x="155170" y="49491"/>
                  </a:cubicBezTo>
                  <a:cubicBezTo>
                    <a:pt x="154219" y="46636"/>
                    <a:pt x="151363" y="42829"/>
                    <a:pt x="146603" y="39022"/>
                  </a:cubicBezTo>
                  <a:cubicBezTo>
                    <a:pt x="142795" y="34263"/>
                    <a:pt x="137083" y="30456"/>
                    <a:pt x="130419" y="24745"/>
                  </a:cubicBezTo>
                  <a:cubicBezTo>
                    <a:pt x="123756" y="19987"/>
                    <a:pt x="117092" y="15228"/>
                    <a:pt x="108524" y="11421"/>
                  </a:cubicBezTo>
                  <a:cubicBezTo>
                    <a:pt x="100908" y="7614"/>
                    <a:pt x="93293" y="5711"/>
                    <a:pt x="86629" y="3807"/>
                  </a:cubicBezTo>
                  <a:lnTo>
                    <a:pt x="70446" y="2855"/>
                  </a:lnTo>
                  <a:cubicBezTo>
                    <a:pt x="42838" y="-952"/>
                    <a:pt x="19039" y="-952"/>
                    <a:pt x="0" y="2855"/>
                  </a:cubicBezTo>
                  <a:cubicBezTo>
                    <a:pt x="952" y="12373"/>
                    <a:pt x="2856" y="21890"/>
                    <a:pt x="3808" y="32359"/>
                  </a:cubicBezTo>
                  <a:cubicBezTo>
                    <a:pt x="4760" y="42829"/>
                    <a:pt x="5712" y="53298"/>
                    <a:pt x="7616" y="63767"/>
                  </a:cubicBezTo>
                  <a:cubicBezTo>
                    <a:pt x="10472" y="82802"/>
                    <a:pt x="13328" y="101837"/>
                    <a:pt x="16183" y="121824"/>
                  </a:cubicBezTo>
                  <a:cubicBezTo>
                    <a:pt x="19039" y="140858"/>
                    <a:pt x="19991" y="157990"/>
                    <a:pt x="19991" y="172266"/>
                  </a:cubicBezTo>
                  <a:cubicBezTo>
                    <a:pt x="22847" y="188446"/>
                    <a:pt x="25703" y="201770"/>
                    <a:pt x="27607" y="213191"/>
                  </a:cubicBezTo>
                  <a:cubicBezTo>
                    <a:pt x="29511" y="224612"/>
                    <a:pt x="31415" y="237937"/>
                    <a:pt x="34271" y="254116"/>
                  </a:cubicBezTo>
                  <a:cubicBezTo>
                    <a:pt x="35223" y="258875"/>
                    <a:pt x="35223" y="264585"/>
                    <a:pt x="36175" y="272199"/>
                  </a:cubicBezTo>
                  <a:cubicBezTo>
                    <a:pt x="37127" y="279813"/>
                    <a:pt x="37127" y="286476"/>
                    <a:pt x="38079" y="294089"/>
                  </a:cubicBezTo>
                  <a:cubicBezTo>
                    <a:pt x="39031" y="301703"/>
                    <a:pt x="39983" y="307414"/>
                    <a:pt x="40935" y="313124"/>
                  </a:cubicBezTo>
                  <a:cubicBezTo>
                    <a:pt x="41887" y="318835"/>
                    <a:pt x="42838" y="322642"/>
                    <a:pt x="43790" y="322642"/>
                  </a:cubicBezTo>
                  <a:cubicBezTo>
                    <a:pt x="55214" y="324545"/>
                    <a:pt x="74253" y="321690"/>
                    <a:pt x="102812" y="313124"/>
                  </a:cubicBezTo>
                  <a:cubicBezTo>
                    <a:pt x="107572" y="311221"/>
                    <a:pt x="116140" y="307414"/>
                    <a:pt x="128515" y="301703"/>
                  </a:cubicBezTo>
                  <a:cubicBezTo>
                    <a:pt x="140891" y="295993"/>
                    <a:pt x="150411" y="287427"/>
                    <a:pt x="158026" y="277910"/>
                  </a:cubicBezTo>
                  <a:cubicBezTo>
                    <a:pt x="166594" y="267441"/>
                    <a:pt x="172306" y="254116"/>
                    <a:pt x="176114" y="238888"/>
                  </a:cubicBezTo>
                  <a:cubicBezTo>
                    <a:pt x="178970" y="224612"/>
                    <a:pt x="182778" y="210336"/>
                    <a:pt x="185633" y="195108"/>
                  </a:cubicBezTo>
                  <a:close/>
                </a:path>
              </a:pathLst>
            </a:custGeom>
            <a:solidFill>
              <a:srgbClr val="FFFFFF"/>
            </a:solidFill>
            <a:ln w="9509" cap="flat">
              <a:noFill/>
              <a:prstDash val="solid"/>
              <a:miter/>
            </a:ln>
          </p:spPr>
          <p:txBody>
            <a:bodyPr rtlCol="0" anchor="ctr"/>
            <a:lstStyle/>
            <a:p>
              <a:endParaRPr lang="en-US"/>
            </a:p>
          </p:txBody>
        </p:sp>
        <p:grpSp>
          <p:nvGrpSpPr>
            <p:cNvPr id="56" name="Graphic 5">
              <a:extLst>
                <a:ext uri="{FF2B5EF4-FFF2-40B4-BE49-F238E27FC236}">
                  <a16:creationId xmlns:a16="http://schemas.microsoft.com/office/drawing/2014/main" id="{D25A6C68-A257-E92B-A06B-C5E966CE57B0}"/>
                </a:ext>
              </a:extLst>
            </p:cNvPr>
            <p:cNvGrpSpPr/>
            <p:nvPr/>
          </p:nvGrpSpPr>
          <p:grpSpPr>
            <a:xfrm>
              <a:off x="1905415" y="3292990"/>
              <a:ext cx="3723140" cy="1314360"/>
              <a:chOff x="1905415" y="3292990"/>
              <a:chExt cx="3723140" cy="1314360"/>
            </a:xfrm>
            <a:solidFill>
              <a:srgbClr val="010101"/>
            </a:solidFill>
          </p:grpSpPr>
          <p:sp>
            <p:nvSpPr>
              <p:cNvPr id="57" name="Freeform 143">
                <a:extLst>
                  <a:ext uri="{FF2B5EF4-FFF2-40B4-BE49-F238E27FC236}">
                    <a16:creationId xmlns:a16="http://schemas.microsoft.com/office/drawing/2014/main" id="{6760D785-796D-F18E-29C5-B6E191FFACE5}"/>
                  </a:ext>
                </a:extLst>
              </p:cNvPr>
              <p:cNvSpPr/>
              <p:nvPr/>
            </p:nvSpPr>
            <p:spPr>
              <a:xfrm>
                <a:off x="1905415" y="3349671"/>
                <a:ext cx="485502" cy="906485"/>
              </a:xfrm>
              <a:custGeom>
                <a:avLst/>
                <a:gdLst>
                  <a:gd name="connsiteX0" fmla="*/ 473127 w 485502"/>
                  <a:gd name="connsiteY0" fmla="*/ 334486 h 906485"/>
                  <a:gd name="connsiteX1" fmla="*/ 455992 w 485502"/>
                  <a:gd name="connsiteY1" fmla="*/ 372556 h 906485"/>
                  <a:gd name="connsiteX2" fmla="*/ 432193 w 485502"/>
                  <a:gd name="connsiteY2" fmla="*/ 407770 h 906485"/>
                  <a:gd name="connsiteX3" fmla="*/ 407442 w 485502"/>
                  <a:gd name="connsiteY3" fmla="*/ 432516 h 906485"/>
                  <a:gd name="connsiteX4" fmla="*/ 378883 w 485502"/>
                  <a:gd name="connsiteY4" fmla="*/ 458213 h 906485"/>
                  <a:gd name="connsiteX5" fmla="*/ 351276 w 485502"/>
                  <a:gd name="connsiteY5" fmla="*/ 479151 h 906485"/>
                  <a:gd name="connsiteX6" fmla="*/ 333188 w 485502"/>
                  <a:gd name="connsiteY6" fmla="*/ 488669 h 906485"/>
                  <a:gd name="connsiteX7" fmla="*/ 290350 w 485502"/>
                  <a:gd name="connsiteY7" fmla="*/ 502945 h 906485"/>
                  <a:gd name="connsiteX8" fmla="*/ 248463 w 485502"/>
                  <a:gd name="connsiteY8" fmla="*/ 514366 h 906485"/>
                  <a:gd name="connsiteX9" fmla="*/ 231328 w 485502"/>
                  <a:gd name="connsiteY9" fmla="*/ 518173 h 906485"/>
                  <a:gd name="connsiteX10" fmla="*/ 209433 w 485502"/>
                  <a:gd name="connsiteY10" fmla="*/ 520076 h 906485"/>
                  <a:gd name="connsiteX11" fmla="*/ 193249 w 485502"/>
                  <a:gd name="connsiteY11" fmla="*/ 521980 h 906485"/>
                  <a:gd name="connsiteX12" fmla="*/ 196105 w 485502"/>
                  <a:gd name="connsiteY12" fmla="*/ 561001 h 906485"/>
                  <a:gd name="connsiteX13" fmla="*/ 198961 w 485502"/>
                  <a:gd name="connsiteY13" fmla="*/ 605733 h 906485"/>
                  <a:gd name="connsiteX14" fmla="*/ 200865 w 485502"/>
                  <a:gd name="connsiteY14" fmla="*/ 650465 h 906485"/>
                  <a:gd name="connsiteX15" fmla="*/ 203721 w 485502"/>
                  <a:gd name="connsiteY15" fmla="*/ 688535 h 906485"/>
                  <a:gd name="connsiteX16" fmla="*/ 204673 w 485502"/>
                  <a:gd name="connsiteY16" fmla="*/ 739930 h 906485"/>
                  <a:gd name="connsiteX17" fmla="*/ 208481 w 485502"/>
                  <a:gd name="connsiteY17" fmla="*/ 786565 h 906485"/>
                  <a:gd name="connsiteX18" fmla="*/ 210385 w 485502"/>
                  <a:gd name="connsiteY18" fmla="*/ 807504 h 906485"/>
                  <a:gd name="connsiteX19" fmla="*/ 213240 w 485502"/>
                  <a:gd name="connsiteY19" fmla="*/ 838911 h 906485"/>
                  <a:gd name="connsiteX20" fmla="*/ 215144 w 485502"/>
                  <a:gd name="connsiteY20" fmla="*/ 877933 h 906485"/>
                  <a:gd name="connsiteX21" fmla="*/ 196105 w 485502"/>
                  <a:gd name="connsiteY21" fmla="*/ 888402 h 906485"/>
                  <a:gd name="connsiteX22" fmla="*/ 172306 w 485502"/>
                  <a:gd name="connsiteY22" fmla="*/ 896016 h 906485"/>
                  <a:gd name="connsiteX23" fmla="*/ 144699 w 485502"/>
                  <a:gd name="connsiteY23" fmla="*/ 901726 h 906485"/>
                  <a:gd name="connsiteX24" fmla="*/ 121852 w 485502"/>
                  <a:gd name="connsiteY24" fmla="*/ 906485 h 906485"/>
                  <a:gd name="connsiteX25" fmla="*/ 117092 w 485502"/>
                  <a:gd name="connsiteY25" fmla="*/ 864608 h 906485"/>
                  <a:gd name="connsiteX26" fmla="*/ 109476 w 485502"/>
                  <a:gd name="connsiteY26" fmla="*/ 812262 h 906485"/>
                  <a:gd name="connsiteX27" fmla="*/ 100908 w 485502"/>
                  <a:gd name="connsiteY27" fmla="*/ 758013 h 906485"/>
                  <a:gd name="connsiteX28" fmla="*/ 93293 w 485502"/>
                  <a:gd name="connsiteY28" fmla="*/ 707570 h 906485"/>
                  <a:gd name="connsiteX29" fmla="*/ 89485 w 485502"/>
                  <a:gd name="connsiteY29" fmla="*/ 662838 h 906485"/>
                  <a:gd name="connsiteX30" fmla="*/ 84725 w 485502"/>
                  <a:gd name="connsiteY30" fmla="*/ 615251 h 906485"/>
                  <a:gd name="connsiteX31" fmla="*/ 68542 w 485502"/>
                  <a:gd name="connsiteY31" fmla="*/ 500089 h 906485"/>
                  <a:gd name="connsiteX32" fmla="*/ 64734 w 485502"/>
                  <a:gd name="connsiteY32" fmla="*/ 470586 h 906485"/>
                  <a:gd name="connsiteX33" fmla="*/ 59022 w 485502"/>
                  <a:gd name="connsiteY33" fmla="*/ 441081 h 906485"/>
                  <a:gd name="connsiteX34" fmla="*/ 46646 w 485502"/>
                  <a:gd name="connsiteY34" fmla="*/ 359231 h 906485"/>
                  <a:gd name="connsiteX35" fmla="*/ 35223 w 485502"/>
                  <a:gd name="connsiteY35" fmla="*/ 285947 h 906485"/>
                  <a:gd name="connsiteX36" fmla="*/ 27607 w 485502"/>
                  <a:gd name="connsiteY36" fmla="*/ 244070 h 906485"/>
                  <a:gd name="connsiteX37" fmla="*/ 22847 w 485502"/>
                  <a:gd name="connsiteY37" fmla="*/ 202193 h 906485"/>
                  <a:gd name="connsiteX38" fmla="*/ 14279 w 485502"/>
                  <a:gd name="connsiteY38" fmla="*/ 147944 h 906485"/>
                  <a:gd name="connsiteX39" fmla="*/ 7616 w 485502"/>
                  <a:gd name="connsiteY39" fmla="*/ 92742 h 906485"/>
                  <a:gd name="connsiteX40" fmla="*/ 4760 w 485502"/>
                  <a:gd name="connsiteY40" fmla="*/ 64190 h 906485"/>
                  <a:gd name="connsiteX41" fmla="*/ 0 w 485502"/>
                  <a:gd name="connsiteY41" fmla="*/ 36589 h 906485"/>
                  <a:gd name="connsiteX42" fmla="*/ 14279 w 485502"/>
                  <a:gd name="connsiteY42" fmla="*/ 26120 h 906485"/>
                  <a:gd name="connsiteX43" fmla="*/ 28559 w 485502"/>
                  <a:gd name="connsiteY43" fmla="*/ 23265 h 906485"/>
                  <a:gd name="connsiteX44" fmla="*/ 68542 w 485502"/>
                  <a:gd name="connsiteY44" fmla="*/ 13747 h 906485"/>
                  <a:gd name="connsiteX45" fmla="*/ 117092 w 485502"/>
                  <a:gd name="connsiteY45" fmla="*/ 7085 h 906485"/>
                  <a:gd name="connsiteX46" fmla="*/ 166594 w 485502"/>
                  <a:gd name="connsiteY46" fmla="*/ 2326 h 906485"/>
                  <a:gd name="connsiteX47" fmla="*/ 208481 w 485502"/>
                  <a:gd name="connsiteY47" fmla="*/ 423 h 906485"/>
                  <a:gd name="connsiteX48" fmla="*/ 242751 w 485502"/>
                  <a:gd name="connsiteY48" fmla="*/ 423 h 906485"/>
                  <a:gd name="connsiteX49" fmla="*/ 280830 w 485502"/>
                  <a:gd name="connsiteY49" fmla="*/ 1375 h 906485"/>
                  <a:gd name="connsiteX50" fmla="*/ 309389 w 485502"/>
                  <a:gd name="connsiteY50" fmla="*/ 3278 h 906485"/>
                  <a:gd name="connsiteX51" fmla="*/ 381739 w 485502"/>
                  <a:gd name="connsiteY51" fmla="*/ 37541 h 906485"/>
                  <a:gd name="connsiteX52" fmla="*/ 435049 w 485502"/>
                  <a:gd name="connsiteY52" fmla="*/ 84177 h 906485"/>
                  <a:gd name="connsiteX53" fmla="*/ 455992 w 485502"/>
                  <a:gd name="connsiteY53" fmla="*/ 112729 h 906485"/>
                  <a:gd name="connsiteX54" fmla="*/ 472175 w 485502"/>
                  <a:gd name="connsiteY54" fmla="*/ 152702 h 906485"/>
                  <a:gd name="connsiteX55" fmla="*/ 485503 w 485502"/>
                  <a:gd name="connsiteY55" fmla="*/ 248829 h 906485"/>
                  <a:gd name="connsiteX56" fmla="*/ 481695 w 485502"/>
                  <a:gd name="connsiteY56" fmla="*/ 291657 h 906485"/>
                  <a:gd name="connsiteX57" fmla="*/ 473127 w 485502"/>
                  <a:gd name="connsiteY57" fmla="*/ 334486 h 906485"/>
                  <a:gd name="connsiteX58" fmla="*/ 313197 w 485502"/>
                  <a:gd name="connsiteY58" fmla="*/ 305933 h 906485"/>
                  <a:gd name="connsiteX59" fmla="*/ 303677 w 485502"/>
                  <a:gd name="connsiteY59" fmla="*/ 220276 h 906485"/>
                  <a:gd name="connsiteX60" fmla="*/ 282734 w 485502"/>
                  <a:gd name="connsiteY60" fmla="*/ 160316 h 906485"/>
                  <a:gd name="connsiteX61" fmla="*/ 274166 w 485502"/>
                  <a:gd name="connsiteY61" fmla="*/ 149847 h 906485"/>
                  <a:gd name="connsiteX62" fmla="*/ 257983 w 485502"/>
                  <a:gd name="connsiteY62" fmla="*/ 135571 h 906485"/>
                  <a:gd name="connsiteX63" fmla="*/ 236088 w 485502"/>
                  <a:gd name="connsiteY63" fmla="*/ 122247 h 906485"/>
                  <a:gd name="connsiteX64" fmla="*/ 214192 w 485502"/>
                  <a:gd name="connsiteY64" fmla="*/ 114633 h 906485"/>
                  <a:gd name="connsiteX65" fmla="*/ 198009 w 485502"/>
                  <a:gd name="connsiteY65" fmla="*/ 113681 h 906485"/>
                  <a:gd name="connsiteX66" fmla="*/ 127564 w 485502"/>
                  <a:gd name="connsiteY66" fmla="*/ 113681 h 906485"/>
                  <a:gd name="connsiteX67" fmla="*/ 131371 w 485502"/>
                  <a:gd name="connsiteY67" fmla="*/ 143185 h 906485"/>
                  <a:gd name="connsiteX68" fmla="*/ 135179 w 485502"/>
                  <a:gd name="connsiteY68" fmla="*/ 174593 h 906485"/>
                  <a:gd name="connsiteX69" fmla="*/ 142795 w 485502"/>
                  <a:gd name="connsiteY69" fmla="*/ 232649 h 906485"/>
                  <a:gd name="connsiteX70" fmla="*/ 146603 w 485502"/>
                  <a:gd name="connsiteY70" fmla="*/ 283092 h 906485"/>
                  <a:gd name="connsiteX71" fmla="*/ 154219 w 485502"/>
                  <a:gd name="connsiteY71" fmla="*/ 324017 h 906485"/>
                  <a:gd name="connsiteX72" fmla="*/ 160882 w 485502"/>
                  <a:gd name="connsiteY72" fmla="*/ 364942 h 906485"/>
                  <a:gd name="connsiteX73" fmla="*/ 162786 w 485502"/>
                  <a:gd name="connsiteY73" fmla="*/ 383025 h 906485"/>
                  <a:gd name="connsiteX74" fmla="*/ 164690 w 485502"/>
                  <a:gd name="connsiteY74" fmla="*/ 404915 h 906485"/>
                  <a:gd name="connsiteX75" fmla="*/ 167546 w 485502"/>
                  <a:gd name="connsiteY75" fmla="*/ 423950 h 906485"/>
                  <a:gd name="connsiteX76" fmla="*/ 170402 w 485502"/>
                  <a:gd name="connsiteY76" fmla="*/ 433467 h 906485"/>
                  <a:gd name="connsiteX77" fmla="*/ 229424 w 485502"/>
                  <a:gd name="connsiteY77" fmla="*/ 423950 h 906485"/>
                  <a:gd name="connsiteX78" fmla="*/ 255127 w 485502"/>
                  <a:gd name="connsiteY78" fmla="*/ 412529 h 906485"/>
                  <a:gd name="connsiteX79" fmla="*/ 284638 w 485502"/>
                  <a:gd name="connsiteY79" fmla="*/ 388735 h 906485"/>
                  <a:gd name="connsiteX80" fmla="*/ 302725 w 485502"/>
                  <a:gd name="connsiteY80" fmla="*/ 349714 h 906485"/>
                  <a:gd name="connsiteX81" fmla="*/ 313197 w 485502"/>
                  <a:gd name="connsiteY81" fmla="*/ 305933 h 90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485502" h="906485">
                    <a:moveTo>
                      <a:pt x="473127" y="334486"/>
                    </a:moveTo>
                    <a:cubicBezTo>
                      <a:pt x="467415" y="348762"/>
                      <a:pt x="461704" y="361135"/>
                      <a:pt x="455992" y="372556"/>
                    </a:cubicBezTo>
                    <a:cubicBezTo>
                      <a:pt x="450280" y="383025"/>
                      <a:pt x="442664" y="395398"/>
                      <a:pt x="432193" y="407770"/>
                    </a:cubicBezTo>
                    <a:cubicBezTo>
                      <a:pt x="425529" y="415384"/>
                      <a:pt x="416961" y="423950"/>
                      <a:pt x="407442" y="432516"/>
                    </a:cubicBezTo>
                    <a:cubicBezTo>
                      <a:pt x="397922" y="441081"/>
                      <a:pt x="388402" y="449647"/>
                      <a:pt x="378883" y="458213"/>
                    </a:cubicBezTo>
                    <a:cubicBezTo>
                      <a:pt x="369363" y="466778"/>
                      <a:pt x="359843" y="473441"/>
                      <a:pt x="351276" y="479151"/>
                    </a:cubicBezTo>
                    <a:cubicBezTo>
                      <a:pt x="342708" y="484862"/>
                      <a:pt x="336996" y="487717"/>
                      <a:pt x="333188" y="488669"/>
                    </a:cubicBezTo>
                    <a:cubicBezTo>
                      <a:pt x="317957" y="492476"/>
                      <a:pt x="303677" y="497234"/>
                      <a:pt x="290350" y="502945"/>
                    </a:cubicBezTo>
                    <a:cubicBezTo>
                      <a:pt x="277022" y="508655"/>
                      <a:pt x="262743" y="511511"/>
                      <a:pt x="248463" y="514366"/>
                    </a:cubicBezTo>
                    <a:cubicBezTo>
                      <a:pt x="243703" y="517221"/>
                      <a:pt x="237992" y="518173"/>
                      <a:pt x="231328" y="518173"/>
                    </a:cubicBezTo>
                    <a:cubicBezTo>
                      <a:pt x="224664" y="518173"/>
                      <a:pt x="217048" y="519124"/>
                      <a:pt x="209433" y="520076"/>
                    </a:cubicBezTo>
                    <a:lnTo>
                      <a:pt x="193249" y="521980"/>
                    </a:lnTo>
                    <a:cubicBezTo>
                      <a:pt x="194201" y="533401"/>
                      <a:pt x="195153" y="546725"/>
                      <a:pt x="196105" y="561001"/>
                    </a:cubicBezTo>
                    <a:cubicBezTo>
                      <a:pt x="197057" y="575278"/>
                      <a:pt x="198009" y="589554"/>
                      <a:pt x="198961" y="605733"/>
                    </a:cubicBezTo>
                    <a:cubicBezTo>
                      <a:pt x="199913" y="620961"/>
                      <a:pt x="199913" y="636189"/>
                      <a:pt x="200865" y="650465"/>
                    </a:cubicBezTo>
                    <a:cubicBezTo>
                      <a:pt x="201817" y="664742"/>
                      <a:pt x="202769" y="677114"/>
                      <a:pt x="203721" y="688535"/>
                    </a:cubicBezTo>
                    <a:cubicBezTo>
                      <a:pt x="204673" y="704715"/>
                      <a:pt x="205625" y="721846"/>
                      <a:pt x="204673" y="739930"/>
                    </a:cubicBezTo>
                    <a:cubicBezTo>
                      <a:pt x="203721" y="758013"/>
                      <a:pt x="205625" y="773241"/>
                      <a:pt x="208481" y="786565"/>
                    </a:cubicBezTo>
                    <a:cubicBezTo>
                      <a:pt x="209433" y="790372"/>
                      <a:pt x="209433" y="797034"/>
                      <a:pt x="210385" y="807504"/>
                    </a:cubicBezTo>
                    <a:cubicBezTo>
                      <a:pt x="211337" y="817973"/>
                      <a:pt x="212289" y="828442"/>
                      <a:pt x="213240" y="838911"/>
                    </a:cubicBezTo>
                    <a:cubicBezTo>
                      <a:pt x="214192" y="849380"/>
                      <a:pt x="215144" y="862705"/>
                      <a:pt x="215144" y="877933"/>
                    </a:cubicBezTo>
                    <a:cubicBezTo>
                      <a:pt x="211337" y="883643"/>
                      <a:pt x="204673" y="886498"/>
                      <a:pt x="196105" y="888402"/>
                    </a:cubicBezTo>
                    <a:cubicBezTo>
                      <a:pt x="187537" y="889354"/>
                      <a:pt x="179922" y="892209"/>
                      <a:pt x="172306" y="896016"/>
                    </a:cubicBezTo>
                    <a:cubicBezTo>
                      <a:pt x="161834" y="897919"/>
                      <a:pt x="152315" y="898871"/>
                      <a:pt x="144699" y="901726"/>
                    </a:cubicBezTo>
                    <a:cubicBezTo>
                      <a:pt x="137083" y="903630"/>
                      <a:pt x="129467" y="905533"/>
                      <a:pt x="121852" y="906485"/>
                    </a:cubicBezTo>
                    <a:cubicBezTo>
                      <a:pt x="120900" y="895064"/>
                      <a:pt x="119948" y="880788"/>
                      <a:pt x="117092" y="864608"/>
                    </a:cubicBezTo>
                    <a:cubicBezTo>
                      <a:pt x="115188" y="848429"/>
                      <a:pt x="112332" y="831297"/>
                      <a:pt x="109476" y="812262"/>
                    </a:cubicBezTo>
                    <a:cubicBezTo>
                      <a:pt x="106620" y="794179"/>
                      <a:pt x="103764" y="776096"/>
                      <a:pt x="100908" y="758013"/>
                    </a:cubicBezTo>
                    <a:cubicBezTo>
                      <a:pt x="98053" y="739930"/>
                      <a:pt x="95197" y="722798"/>
                      <a:pt x="93293" y="707570"/>
                    </a:cubicBezTo>
                    <a:cubicBezTo>
                      <a:pt x="91389" y="694246"/>
                      <a:pt x="90437" y="679018"/>
                      <a:pt x="89485" y="662838"/>
                    </a:cubicBezTo>
                    <a:cubicBezTo>
                      <a:pt x="89485" y="646659"/>
                      <a:pt x="87581" y="630479"/>
                      <a:pt x="84725" y="615251"/>
                    </a:cubicBezTo>
                    <a:lnTo>
                      <a:pt x="68542" y="500089"/>
                    </a:lnTo>
                    <a:cubicBezTo>
                      <a:pt x="68542" y="492476"/>
                      <a:pt x="66638" y="482006"/>
                      <a:pt x="64734" y="470586"/>
                    </a:cubicBezTo>
                    <a:cubicBezTo>
                      <a:pt x="61878" y="459165"/>
                      <a:pt x="59974" y="448695"/>
                      <a:pt x="59022" y="441081"/>
                    </a:cubicBezTo>
                    <a:cubicBezTo>
                      <a:pt x="53310" y="414432"/>
                      <a:pt x="49502" y="386832"/>
                      <a:pt x="46646" y="359231"/>
                    </a:cubicBezTo>
                    <a:cubicBezTo>
                      <a:pt x="43790" y="331631"/>
                      <a:pt x="40935" y="306885"/>
                      <a:pt x="35223" y="285947"/>
                    </a:cubicBezTo>
                    <a:cubicBezTo>
                      <a:pt x="31415" y="272622"/>
                      <a:pt x="28559" y="259298"/>
                      <a:pt x="27607" y="244070"/>
                    </a:cubicBezTo>
                    <a:cubicBezTo>
                      <a:pt x="25703" y="229794"/>
                      <a:pt x="24751" y="215518"/>
                      <a:pt x="22847" y="202193"/>
                    </a:cubicBezTo>
                    <a:cubicBezTo>
                      <a:pt x="19991" y="184110"/>
                      <a:pt x="17135" y="166027"/>
                      <a:pt x="14279" y="147944"/>
                    </a:cubicBezTo>
                    <a:cubicBezTo>
                      <a:pt x="11424" y="129860"/>
                      <a:pt x="8568" y="111777"/>
                      <a:pt x="7616" y="92742"/>
                    </a:cubicBezTo>
                    <a:cubicBezTo>
                      <a:pt x="6664" y="83225"/>
                      <a:pt x="4760" y="73707"/>
                      <a:pt x="4760" y="64190"/>
                    </a:cubicBezTo>
                    <a:cubicBezTo>
                      <a:pt x="3808" y="54673"/>
                      <a:pt x="1904" y="45155"/>
                      <a:pt x="0" y="36589"/>
                    </a:cubicBezTo>
                    <a:cubicBezTo>
                      <a:pt x="3808" y="30879"/>
                      <a:pt x="9520" y="28024"/>
                      <a:pt x="14279" y="26120"/>
                    </a:cubicBezTo>
                    <a:cubicBezTo>
                      <a:pt x="19991" y="25168"/>
                      <a:pt x="24751" y="24217"/>
                      <a:pt x="28559" y="23265"/>
                    </a:cubicBezTo>
                    <a:cubicBezTo>
                      <a:pt x="39983" y="19458"/>
                      <a:pt x="53310" y="16603"/>
                      <a:pt x="68542" y="13747"/>
                    </a:cubicBezTo>
                    <a:cubicBezTo>
                      <a:pt x="83773" y="10892"/>
                      <a:pt x="99956" y="8989"/>
                      <a:pt x="117092" y="7085"/>
                    </a:cubicBezTo>
                    <a:cubicBezTo>
                      <a:pt x="134227" y="5182"/>
                      <a:pt x="150411" y="3278"/>
                      <a:pt x="166594" y="2326"/>
                    </a:cubicBezTo>
                    <a:cubicBezTo>
                      <a:pt x="182778" y="1375"/>
                      <a:pt x="196105" y="423"/>
                      <a:pt x="208481" y="423"/>
                    </a:cubicBezTo>
                    <a:cubicBezTo>
                      <a:pt x="218952" y="-529"/>
                      <a:pt x="230376" y="423"/>
                      <a:pt x="242751" y="423"/>
                    </a:cubicBezTo>
                    <a:cubicBezTo>
                      <a:pt x="254175" y="1375"/>
                      <a:pt x="267503" y="1375"/>
                      <a:pt x="280830" y="1375"/>
                    </a:cubicBezTo>
                    <a:cubicBezTo>
                      <a:pt x="292254" y="1375"/>
                      <a:pt x="301773" y="2326"/>
                      <a:pt x="309389" y="3278"/>
                    </a:cubicBezTo>
                    <a:cubicBezTo>
                      <a:pt x="336044" y="12796"/>
                      <a:pt x="360795" y="24217"/>
                      <a:pt x="381739" y="37541"/>
                    </a:cubicBezTo>
                    <a:cubicBezTo>
                      <a:pt x="402682" y="49914"/>
                      <a:pt x="420769" y="66093"/>
                      <a:pt x="435049" y="84177"/>
                    </a:cubicBezTo>
                    <a:cubicBezTo>
                      <a:pt x="441712" y="91791"/>
                      <a:pt x="449328" y="101308"/>
                      <a:pt x="455992" y="112729"/>
                    </a:cubicBezTo>
                    <a:cubicBezTo>
                      <a:pt x="462656" y="124150"/>
                      <a:pt x="468368" y="137474"/>
                      <a:pt x="472175" y="152702"/>
                    </a:cubicBezTo>
                    <a:lnTo>
                      <a:pt x="485503" y="248829"/>
                    </a:lnTo>
                    <a:cubicBezTo>
                      <a:pt x="485503" y="260250"/>
                      <a:pt x="483599" y="275478"/>
                      <a:pt x="481695" y="291657"/>
                    </a:cubicBezTo>
                    <a:cubicBezTo>
                      <a:pt x="479791" y="307837"/>
                      <a:pt x="476935" y="322113"/>
                      <a:pt x="473127" y="334486"/>
                    </a:cubicBezTo>
                    <a:close/>
                    <a:moveTo>
                      <a:pt x="313197" y="305933"/>
                    </a:moveTo>
                    <a:cubicBezTo>
                      <a:pt x="314149" y="276429"/>
                      <a:pt x="310341" y="247877"/>
                      <a:pt x="303677" y="220276"/>
                    </a:cubicBezTo>
                    <a:cubicBezTo>
                      <a:pt x="296062" y="192676"/>
                      <a:pt x="289398" y="172689"/>
                      <a:pt x="282734" y="160316"/>
                    </a:cubicBezTo>
                    <a:cubicBezTo>
                      <a:pt x="281782" y="157461"/>
                      <a:pt x="278926" y="153654"/>
                      <a:pt x="274166" y="149847"/>
                    </a:cubicBezTo>
                    <a:cubicBezTo>
                      <a:pt x="270358" y="145088"/>
                      <a:pt x="264647" y="141281"/>
                      <a:pt x="257983" y="135571"/>
                    </a:cubicBezTo>
                    <a:cubicBezTo>
                      <a:pt x="251319" y="130812"/>
                      <a:pt x="243703" y="126053"/>
                      <a:pt x="236088" y="122247"/>
                    </a:cubicBezTo>
                    <a:cubicBezTo>
                      <a:pt x="228472" y="118439"/>
                      <a:pt x="220856" y="116536"/>
                      <a:pt x="214192" y="114633"/>
                    </a:cubicBezTo>
                    <a:lnTo>
                      <a:pt x="198009" y="113681"/>
                    </a:lnTo>
                    <a:cubicBezTo>
                      <a:pt x="170402" y="109874"/>
                      <a:pt x="146603" y="109874"/>
                      <a:pt x="127564" y="113681"/>
                    </a:cubicBezTo>
                    <a:cubicBezTo>
                      <a:pt x="128515" y="123198"/>
                      <a:pt x="130419" y="132716"/>
                      <a:pt x="131371" y="143185"/>
                    </a:cubicBezTo>
                    <a:cubicBezTo>
                      <a:pt x="132323" y="153654"/>
                      <a:pt x="133275" y="164123"/>
                      <a:pt x="135179" y="174593"/>
                    </a:cubicBezTo>
                    <a:cubicBezTo>
                      <a:pt x="138035" y="193627"/>
                      <a:pt x="140891" y="212662"/>
                      <a:pt x="142795" y="232649"/>
                    </a:cubicBezTo>
                    <a:cubicBezTo>
                      <a:pt x="145651" y="251684"/>
                      <a:pt x="146603" y="268815"/>
                      <a:pt x="146603" y="283092"/>
                    </a:cubicBezTo>
                    <a:cubicBezTo>
                      <a:pt x="149459" y="299271"/>
                      <a:pt x="152315" y="312596"/>
                      <a:pt x="154219" y="324017"/>
                    </a:cubicBezTo>
                    <a:cubicBezTo>
                      <a:pt x="156123" y="335438"/>
                      <a:pt x="158026" y="348762"/>
                      <a:pt x="160882" y="364942"/>
                    </a:cubicBezTo>
                    <a:cubicBezTo>
                      <a:pt x="161834" y="369700"/>
                      <a:pt x="161834" y="375411"/>
                      <a:pt x="162786" y="383025"/>
                    </a:cubicBezTo>
                    <a:cubicBezTo>
                      <a:pt x="163738" y="390639"/>
                      <a:pt x="163738" y="397301"/>
                      <a:pt x="164690" y="404915"/>
                    </a:cubicBezTo>
                    <a:cubicBezTo>
                      <a:pt x="165642" y="412529"/>
                      <a:pt x="166594" y="418239"/>
                      <a:pt x="167546" y="423950"/>
                    </a:cubicBezTo>
                    <a:cubicBezTo>
                      <a:pt x="168498" y="429660"/>
                      <a:pt x="169450" y="433467"/>
                      <a:pt x="170402" y="433467"/>
                    </a:cubicBezTo>
                    <a:cubicBezTo>
                      <a:pt x="181826" y="435371"/>
                      <a:pt x="200865" y="432516"/>
                      <a:pt x="229424" y="423950"/>
                    </a:cubicBezTo>
                    <a:cubicBezTo>
                      <a:pt x="234184" y="422046"/>
                      <a:pt x="242751" y="418239"/>
                      <a:pt x="255127" y="412529"/>
                    </a:cubicBezTo>
                    <a:cubicBezTo>
                      <a:pt x="267503" y="406818"/>
                      <a:pt x="277022" y="398253"/>
                      <a:pt x="284638" y="388735"/>
                    </a:cubicBezTo>
                    <a:cubicBezTo>
                      <a:pt x="293206" y="378266"/>
                      <a:pt x="298917" y="364942"/>
                      <a:pt x="302725" y="349714"/>
                    </a:cubicBezTo>
                    <a:cubicBezTo>
                      <a:pt x="306533" y="335438"/>
                      <a:pt x="310341" y="320210"/>
                      <a:pt x="313197" y="305933"/>
                    </a:cubicBezTo>
                    <a:close/>
                  </a:path>
                </a:pathLst>
              </a:custGeom>
              <a:solidFill>
                <a:srgbClr val="010101"/>
              </a:solidFill>
              <a:ln w="9509" cap="flat">
                <a:noFill/>
                <a:prstDash val="solid"/>
                <a:miter/>
              </a:ln>
            </p:spPr>
            <p:txBody>
              <a:bodyPr rtlCol="0" anchor="ctr"/>
              <a:lstStyle/>
              <a:p>
                <a:endParaRPr lang="en-US"/>
              </a:p>
            </p:txBody>
          </p:sp>
          <p:sp>
            <p:nvSpPr>
              <p:cNvPr id="58" name="Freeform 144">
                <a:extLst>
                  <a:ext uri="{FF2B5EF4-FFF2-40B4-BE49-F238E27FC236}">
                    <a16:creationId xmlns:a16="http://schemas.microsoft.com/office/drawing/2014/main" id="{6D861E4A-E25F-7A4C-FDE2-E2656C633CE5}"/>
                  </a:ext>
                </a:extLst>
              </p:cNvPr>
              <p:cNvSpPr/>
              <p:nvPr/>
            </p:nvSpPr>
            <p:spPr>
              <a:xfrm>
                <a:off x="2481354" y="3310448"/>
                <a:ext cx="200864" cy="862906"/>
              </a:xfrm>
              <a:custGeom>
                <a:avLst/>
                <a:gdLst>
                  <a:gd name="connsiteX0" fmla="*/ 185633 w 200864"/>
                  <a:gd name="connsiteY0" fmla="*/ 693496 h 862906"/>
                  <a:gd name="connsiteX1" fmla="*/ 186585 w 200864"/>
                  <a:gd name="connsiteY1" fmla="*/ 703965 h 862906"/>
                  <a:gd name="connsiteX2" fmla="*/ 188489 w 200864"/>
                  <a:gd name="connsiteY2" fmla="*/ 721097 h 862906"/>
                  <a:gd name="connsiteX3" fmla="*/ 190393 w 200864"/>
                  <a:gd name="connsiteY3" fmla="*/ 739180 h 862906"/>
                  <a:gd name="connsiteX4" fmla="*/ 191345 w 200864"/>
                  <a:gd name="connsiteY4" fmla="*/ 752504 h 862906"/>
                  <a:gd name="connsiteX5" fmla="*/ 197057 w 200864"/>
                  <a:gd name="connsiteY5" fmla="*/ 805802 h 862906"/>
                  <a:gd name="connsiteX6" fmla="*/ 200865 w 200864"/>
                  <a:gd name="connsiteY6" fmla="*/ 840065 h 862906"/>
                  <a:gd name="connsiteX7" fmla="*/ 196105 w 200864"/>
                  <a:gd name="connsiteY7" fmla="*/ 848631 h 862906"/>
                  <a:gd name="connsiteX8" fmla="*/ 185633 w 200864"/>
                  <a:gd name="connsiteY8" fmla="*/ 854341 h 862906"/>
                  <a:gd name="connsiteX9" fmla="*/ 93293 w 200864"/>
                  <a:gd name="connsiteY9" fmla="*/ 862907 h 862906"/>
                  <a:gd name="connsiteX10" fmla="*/ 91389 w 200864"/>
                  <a:gd name="connsiteY10" fmla="*/ 846727 h 862906"/>
                  <a:gd name="connsiteX11" fmla="*/ 74253 w 200864"/>
                  <a:gd name="connsiteY11" fmla="*/ 744890 h 862906"/>
                  <a:gd name="connsiteX12" fmla="*/ 68542 w 200864"/>
                  <a:gd name="connsiteY12" fmla="*/ 691593 h 862906"/>
                  <a:gd name="connsiteX13" fmla="*/ 61878 w 200864"/>
                  <a:gd name="connsiteY13" fmla="*/ 639246 h 862906"/>
                  <a:gd name="connsiteX14" fmla="*/ 58070 w 200864"/>
                  <a:gd name="connsiteY14" fmla="*/ 600225 h 862906"/>
                  <a:gd name="connsiteX15" fmla="*/ 53310 w 200864"/>
                  <a:gd name="connsiteY15" fmla="*/ 560252 h 862906"/>
                  <a:gd name="connsiteX16" fmla="*/ 51406 w 200864"/>
                  <a:gd name="connsiteY16" fmla="*/ 520278 h 862906"/>
                  <a:gd name="connsiteX17" fmla="*/ 46646 w 200864"/>
                  <a:gd name="connsiteY17" fmla="*/ 470788 h 862906"/>
                  <a:gd name="connsiteX18" fmla="*/ 40934 w 200864"/>
                  <a:gd name="connsiteY18" fmla="*/ 419393 h 862906"/>
                  <a:gd name="connsiteX19" fmla="*/ 34271 w 200864"/>
                  <a:gd name="connsiteY19" fmla="*/ 369903 h 862906"/>
                  <a:gd name="connsiteX20" fmla="*/ 34271 w 200864"/>
                  <a:gd name="connsiteY20" fmla="*/ 357530 h 862906"/>
                  <a:gd name="connsiteX21" fmla="*/ 34271 w 200864"/>
                  <a:gd name="connsiteY21" fmla="*/ 345157 h 862906"/>
                  <a:gd name="connsiteX22" fmla="*/ 28559 w 200864"/>
                  <a:gd name="connsiteY22" fmla="*/ 289956 h 862906"/>
                  <a:gd name="connsiteX23" fmla="*/ 23799 w 200864"/>
                  <a:gd name="connsiteY23" fmla="*/ 241417 h 862906"/>
                  <a:gd name="connsiteX24" fmla="*/ 19039 w 200864"/>
                  <a:gd name="connsiteY24" fmla="*/ 190974 h 862906"/>
                  <a:gd name="connsiteX25" fmla="*/ 12375 w 200864"/>
                  <a:gd name="connsiteY25" fmla="*/ 132918 h 862906"/>
                  <a:gd name="connsiteX26" fmla="*/ 8568 w 200864"/>
                  <a:gd name="connsiteY26" fmla="*/ 91993 h 862906"/>
                  <a:gd name="connsiteX27" fmla="*/ 3808 w 200864"/>
                  <a:gd name="connsiteY27" fmla="*/ 59633 h 862906"/>
                  <a:gd name="connsiteX28" fmla="*/ 0 w 200864"/>
                  <a:gd name="connsiteY28" fmla="*/ 27274 h 862906"/>
                  <a:gd name="connsiteX29" fmla="*/ 0 w 200864"/>
                  <a:gd name="connsiteY29" fmla="*/ 22515 h 862906"/>
                  <a:gd name="connsiteX30" fmla="*/ 952 w 200864"/>
                  <a:gd name="connsiteY30" fmla="*/ 12046 h 862906"/>
                  <a:gd name="connsiteX31" fmla="*/ 16183 w 200864"/>
                  <a:gd name="connsiteY31" fmla="*/ 6336 h 862906"/>
                  <a:gd name="connsiteX32" fmla="*/ 35223 w 200864"/>
                  <a:gd name="connsiteY32" fmla="*/ 4432 h 862906"/>
                  <a:gd name="connsiteX33" fmla="*/ 59974 w 200864"/>
                  <a:gd name="connsiteY33" fmla="*/ 4432 h 862906"/>
                  <a:gd name="connsiteX34" fmla="*/ 91389 w 200864"/>
                  <a:gd name="connsiteY34" fmla="*/ 625 h 862906"/>
                  <a:gd name="connsiteX35" fmla="*/ 115188 w 200864"/>
                  <a:gd name="connsiteY35" fmla="*/ 1577 h 862906"/>
                  <a:gd name="connsiteX36" fmla="*/ 124708 w 200864"/>
                  <a:gd name="connsiteY36" fmla="*/ 6336 h 862906"/>
                  <a:gd name="connsiteX37" fmla="*/ 145651 w 200864"/>
                  <a:gd name="connsiteY37" fmla="*/ 232851 h 862906"/>
                  <a:gd name="connsiteX38" fmla="*/ 146603 w 200864"/>
                  <a:gd name="connsiteY38" fmla="*/ 255693 h 862906"/>
                  <a:gd name="connsiteX39" fmla="*/ 147555 w 200864"/>
                  <a:gd name="connsiteY39" fmla="*/ 278535 h 862906"/>
                  <a:gd name="connsiteX40" fmla="*/ 149459 w 200864"/>
                  <a:gd name="connsiteY40" fmla="*/ 310894 h 862906"/>
                  <a:gd name="connsiteX41" fmla="*/ 153267 w 200864"/>
                  <a:gd name="connsiteY41" fmla="*/ 342302 h 862906"/>
                  <a:gd name="connsiteX42" fmla="*/ 155170 w 200864"/>
                  <a:gd name="connsiteY42" fmla="*/ 367047 h 862906"/>
                  <a:gd name="connsiteX43" fmla="*/ 156122 w 200864"/>
                  <a:gd name="connsiteY43" fmla="*/ 376565 h 862906"/>
                  <a:gd name="connsiteX44" fmla="*/ 156122 w 200864"/>
                  <a:gd name="connsiteY44" fmla="*/ 387986 h 862906"/>
                  <a:gd name="connsiteX45" fmla="*/ 156122 w 200864"/>
                  <a:gd name="connsiteY45" fmla="*/ 399407 h 862906"/>
                  <a:gd name="connsiteX46" fmla="*/ 158026 w 200864"/>
                  <a:gd name="connsiteY46" fmla="*/ 415586 h 862906"/>
                  <a:gd name="connsiteX47" fmla="*/ 160882 w 200864"/>
                  <a:gd name="connsiteY47" fmla="*/ 432718 h 862906"/>
                  <a:gd name="connsiteX48" fmla="*/ 162786 w 200864"/>
                  <a:gd name="connsiteY48" fmla="*/ 444139 h 862906"/>
                  <a:gd name="connsiteX49" fmla="*/ 166594 w 200864"/>
                  <a:gd name="connsiteY49" fmla="*/ 490774 h 862906"/>
                  <a:gd name="connsiteX50" fmla="*/ 165642 w 200864"/>
                  <a:gd name="connsiteY50" fmla="*/ 502195 h 862906"/>
                  <a:gd name="connsiteX51" fmla="*/ 170402 w 200864"/>
                  <a:gd name="connsiteY51" fmla="*/ 543120 h 862906"/>
                  <a:gd name="connsiteX52" fmla="*/ 176114 w 200864"/>
                  <a:gd name="connsiteY52" fmla="*/ 583094 h 862906"/>
                  <a:gd name="connsiteX53" fmla="*/ 181826 w 200864"/>
                  <a:gd name="connsiteY53" fmla="*/ 637343 h 862906"/>
                  <a:gd name="connsiteX54" fmla="*/ 185633 w 200864"/>
                  <a:gd name="connsiteY54" fmla="*/ 693496 h 862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0864" h="862906">
                    <a:moveTo>
                      <a:pt x="185633" y="693496"/>
                    </a:moveTo>
                    <a:cubicBezTo>
                      <a:pt x="185633" y="695400"/>
                      <a:pt x="186585" y="699207"/>
                      <a:pt x="186585" y="703965"/>
                    </a:cubicBezTo>
                    <a:cubicBezTo>
                      <a:pt x="187537" y="709676"/>
                      <a:pt x="187537" y="715386"/>
                      <a:pt x="188489" y="721097"/>
                    </a:cubicBezTo>
                    <a:cubicBezTo>
                      <a:pt x="189441" y="727759"/>
                      <a:pt x="189441" y="733470"/>
                      <a:pt x="190393" y="739180"/>
                    </a:cubicBezTo>
                    <a:cubicBezTo>
                      <a:pt x="191345" y="744890"/>
                      <a:pt x="191345" y="749649"/>
                      <a:pt x="191345" y="752504"/>
                    </a:cubicBezTo>
                    <a:cubicBezTo>
                      <a:pt x="194201" y="778201"/>
                      <a:pt x="195153" y="796285"/>
                      <a:pt x="197057" y="805802"/>
                    </a:cubicBezTo>
                    <a:cubicBezTo>
                      <a:pt x="198009" y="815319"/>
                      <a:pt x="199913" y="826741"/>
                      <a:pt x="200865" y="840065"/>
                    </a:cubicBezTo>
                    <a:cubicBezTo>
                      <a:pt x="200865" y="842920"/>
                      <a:pt x="199913" y="845775"/>
                      <a:pt x="196105" y="848631"/>
                    </a:cubicBezTo>
                    <a:cubicBezTo>
                      <a:pt x="193249" y="851486"/>
                      <a:pt x="189441" y="853389"/>
                      <a:pt x="185633" y="854341"/>
                    </a:cubicBezTo>
                    <a:lnTo>
                      <a:pt x="93293" y="862907"/>
                    </a:lnTo>
                    <a:lnTo>
                      <a:pt x="91389" y="846727"/>
                    </a:lnTo>
                    <a:lnTo>
                      <a:pt x="74253" y="744890"/>
                    </a:lnTo>
                    <a:cubicBezTo>
                      <a:pt x="72349" y="726807"/>
                      <a:pt x="70445" y="708724"/>
                      <a:pt x="68542" y="691593"/>
                    </a:cubicBezTo>
                    <a:cubicBezTo>
                      <a:pt x="66638" y="674461"/>
                      <a:pt x="63782" y="657330"/>
                      <a:pt x="61878" y="639246"/>
                    </a:cubicBezTo>
                    <a:lnTo>
                      <a:pt x="58070" y="600225"/>
                    </a:lnTo>
                    <a:cubicBezTo>
                      <a:pt x="57118" y="586900"/>
                      <a:pt x="55214" y="573576"/>
                      <a:pt x="53310" y="560252"/>
                    </a:cubicBezTo>
                    <a:cubicBezTo>
                      <a:pt x="51406" y="546927"/>
                      <a:pt x="50454" y="533603"/>
                      <a:pt x="51406" y="520278"/>
                    </a:cubicBezTo>
                    <a:lnTo>
                      <a:pt x="46646" y="470788"/>
                    </a:lnTo>
                    <a:cubicBezTo>
                      <a:pt x="44742" y="453656"/>
                      <a:pt x="42838" y="436525"/>
                      <a:pt x="40934" y="419393"/>
                    </a:cubicBezTo>
                    <a:cubicBezTo>
                      <a:pt x="39031" y="402262"/>
                      <a:pt x="36175" y="386082"/>
                      <a:pt x="34271" y="369903"/>
                    </a:cubicBezTo>
                    <a:cubicBezTo>
                      <a:pt x="34271" y="365144"/>
                      <a:pt x="33319" y="361337"/>
                      <a:pt x="34271" y="357530"/>
                    </a:cubicBezTo>
                    <a:cubicBezTo>
                      <a:pt x="34271" y="353723"/>
                      <a:pt x="34271" y="349916"/>
                      <a:pt x="34271" y="345157"/>
                    </a:cubicBezTo>
                    <a:cubicBezTo>
                      <a:pt x="32367" y="325170"/>
                      <a:pt x="30463" y="306136"/>
                      <a:pt x="28559" y="289956"/>
                    </a:cubicBezTo>
                    <a:cubicBezTo>
                      <a:pt x="26655" y="273776"/>
                      <a:pt x="24751" y="257596"/>
                      <a:pt x="23799" y="241417"/>
                    </a:cubicBezTo>
                    <a:cubicBezTo>
                      <a:pt x="21895" y="225237"/>
                      <a:pt x="20943" y="209058"/>
                      <a:pt x="19039" y="190974"/>
                    </a:cubicBezTo>
                    <a:cubicBezTo>
                      <a:pt x="17135" y="173843"/>
                      <a:pt x="15231" y="153856"/>
                      <a:pt x="12375" y="132918"/>
                    </a:cubicBezTo>
                    <a:lnTo>
                      <a:pt x="8568" y="91993"/>
                    </a:lnTo>
                    <a:cubicBezTo>
                      <a:pt x="6664" y="81523"/>
                      <a:pt x="4760" y="71054"/>
                      <a:pt x="3808" y="59633"/>
                    </a:cubicBezTo>
                    <a:cubicBezTo>
                      <a:pt x="1904" y="48212"/>
                      <a:pt x="952" y="37743"/>
                      <a:pt x="0" y="27274"/>
                    </a:cubicBezTo>
                    <a:lnTo>
                      <a:pt x="0" y="22515"/>
                    </a:lnTo>
                    <a:cubicBezTo>
                      <a:pt x="0" y="18708"/>
                      <a:pt x="0" y="14901"/>
                      <a:pt x="952" y="12046"/>
                    </a:cubicBezTo>
                    <a:cubicBezTo>
                      <a:pt x="1904" y="11094"/>
                      <a:pt x="6664" y="9191"/>
                      <a:pt x="16183" y="6336"/>
                    </a:cubicBezTo>
                    <a:cubicBezTo>
                      <a:pt x="20943" y="5384"/>
                      <a:pt x="27607" y="4432"/>
                      <a:pt x="35223" y="4432"/>
                    </a:cubicBezTo>
                    <a:cubicBezTo>
                      <a:pt x="41886" y="5384"/>
                      <a:pt x="50454" y="5384"/>
                      <a:pt x="59974" y="4432"/>
                    </a:cubicBezTo>
                    <a:cubicBezTo>
                      <a:pt x="69493" y="3480"/>
                      <a:pt x="79965" y="1577"/>
                      <a:pt x="91389" y="625"/>
                    </a:cubicBezTo>
                    <a:cubicBezTo>
                      <a:pt x="100908" y="-327"/>
                      <a:pt x="109476" y="-327"/>
                      <a:pt x="115188" y="1577"/>
                    </a:cubicBezTo>
                    <a:cubicBezTo>
                      <a:pt x="121852" y="2529"/>
                      <a:pt x="124708" y="4432"/>
                      <a:pt x="124708" y="6336"/>
                    </a:cubicBezTo>
                    <a:lnTo>
                      <a:pt x="145651" y="232851"/>
                    </a:lnTo>
                    <a:cubicBezTo>
                      <a:pt x="145651" y="240465"/>
                      <a:pt x="145651" y="248079"/>
                      <a:pt x="146603" y="255693"/>
                    </a:cubicBezTo>
                    <a:cubicBezTo>
                      <a:pt x="147555" y="263307"/>
                      <a:pt x="148507" y="269969"/>
                      <a:pt x="147555" y="278535"/>
                    </a:cubicBezTo>
                    <a:cubicBezTo>
                      <a:pt x="147555" y="289004"/>
                      <a:pt x="148507" y="299473"/>
                      <a:pt x="149459" y="310894"/>
                    </a:cubicBezTo>
                    <a:cubicBezTo>
                      <a:pt x="151363" y="321363"/>
                      <a:pt x="152315" y="331833"/>
                      <a:pt x="153267" y="342302"/>
                    </a:cubicBezTo>
                    <a:lnTo>
                      <a:pt x="155170" y="367047"/>
                    </a:lnTo>
                    <a:cubicBezTo>
                      <a:pt x="155170" y="369903"/>
                      <a:pt x="156122" y="372758"/>
                      <a:pt x="156122" y="376565"/>
                    </a:cubicBezTo>
                    <a:cubicBezTo>
                      <a:pt x="156122" y="380372"/>
                      <a:pt x="156122" y="383227"/>
                      <a:pt x="156122" y="387986"/>
                    </a:cubicBezTo>
                    <a:cubicBezTo>
                      <a:pt x="155170" y="389889"/>
                      <a:pt x="155170" y="393696"/>
                      <a:pt x="156122" y="399407"/>
                    </a:cubicBezTo>
                    <a:cubicBezTo>
                      <a:pt x="157074" y="405117"/>
                      <a:pt x="157074" y="409876"/>
                      <a:pt x="158026" y="415586"/>
                    </a:cubicBezTo>
                    <a:cubicBezTo>
                      <a:pt x="158978" y="421297"/>
                      <a:pt x="159930" y="427007"/>
                      <a:pt x="160882" y="432718"/>
                    </a:cubicBezTo>
                    <a:cubicBezTo>
                      <a:pt x="161834" y="438428"/>
                      <a:pt x="162786" y="442235"/>
                      <a:pt x="162786" y="444139"/>
                    </a:cubicBezTo>
                    <a:cubicBezTo>
                      <a:pt x="166594" y="469836"/>
                      <a:pt x="167546" y="486016"/>
                      <a:pt x="166594" y="490774"/>
                    </a:cubicBezTo>
                    <a:cubicBezTo>
                      <a:pt x="165642" y="495533"/>
                      <a:pt x="165642" y="499340"/>
                      <a:pt x="165642" y="502195"/>
                    </a:cubicBezTo>
                    <a:cubicBezTo>
                      <a:pt x="165642" y="515520"/>
                      <a:pt x="167546" y="529796"/>
                      <a:pt x="170402" y="543120"/>
                    </a:cubicBezTo>
                    <a:cubicBezTo>
                      <a:pt x="173258" y="556445"/>
                      <a:pt x="175162" y="569769"/>
                      <a:pt x="176114" y="583094"/>
                    </a:cubicBezTo>
                    <a:cubicBezTo>
                      <a:pt x="178970" y="601177"/>
                      <a:pt x="180874" y="619260"/>
                      <a:pt x="181826" y="637343"/>
                    </a:cubicBezTo>
                    <a:cubicBezTo>
                      <a:pt x="181826" y="656378"/>
                      <a:pt x="183729" y="674461"/>
                      <a:pt x="185633" y="693496"/>
                    </a:cubicBezTo>
                    <a:close/>
                  </a:path>
                </a:pathLst>
              </a:custGeom>
              <a:solidFill>
                <a:srgbClr val="010101"/>
              </a:solidFill>
              <a:ln w="9509" cap="flat">
                <a:noFill/>
                <a:prstDash val="solid"/>
                <a:miter/>
              </a:ln>
            </p:spPr>
            <p:txBody>
              <a:bodyPr rtlCol="0" anchor="ctr"/>
              <a:lstStyle/>
              <a:p>
                <a:endParaRPr lang="en-US"/>
              </a:p>
            </p:txBody>
          </p:sp>
          <p:sp>
            <p:nvSpPr>
              <p:cNvPr id="59" name="Freeform 145">
                <a:extLst>
                  <a:ext uri="{FF2B5EF4-FFF2-40B4-BE49-F238E27FC236}">
                    <a16:creationId xmlns:a16="http://schemas.microsoft.com/office/drawing/2014/main" id="{05388C6B-13AA-909A-8D9F-340B1A566B1F}"/>
                  </a:ext>
                </a:extLst>
              </p:cNvPr>
              <p:cNvSpPr/>
              <p:nvPr/>
            </p:nvSpPr>
            <p:spPr>
              <a:xfrm>
                <a:off x="2764415" y="3292990"/>
                <a:ext cx="666049" cy="842294"/>
              </a:xfrm>
              <a:custGeom>
                <a:avLst/>
                <a:gdLst>
                  <a:gd name="connsiteX0" fmla="*/ 553718 w 666049"/>
                  <a:gd name="connsiteY0" fmla="*/ 5710 h 842294"/>
                  <a:gd name="connsiteX1" fmla="*/ 551814 w 666049"/>
                  <a:gd name="connsiteY1" fmla="*/ 46635 h 842294"/>
                  <a:gd name="connsiteX2" fmla="*/ 555622 w 666049"/>
                  <a:gd name="connsiteY2" fmla="*/ 88512 h 842294"/>
                  <a:gd name="connsiteX3" fmla="*/ 534678 w 666049"/>
                  <a:gd name="connsiteY3" fmla="*/ 92319 h 842294"/>
                  <a:gd name="connsiteX4" fmla="*/ 506119 w 666049"/>
                  <a:gd name="connsiteY4" fmla="*/ 98030 h 842294"/>
                  <a:gd name="connsiteX5" fmla="*/ 492792 w 666049"/>
                  <a:gd name="connsiteY5" fmla="*/ 98030 h 842294"/>
                  <a:gd name="connsiteX6" fmla="*/ 481368 w 666049"/>
                  <a:gd name="connsiteY6" fmla="*/ 98982 h 842294"/>
                  <a:gd name="connsiteX7" fmla="*/ 453761 w 666049"/>
                  <a:gd name="connsiteY7" fmla="*/ 105644 h 842294"/>
                  <a:gd name="connsiteX8" fmla="*/ 371892 w 666049"/>
                  <a:gd name="connsiteY8" fmla="*/ 107547 h 842294"/>
                  <a:gd name="connsiteX9" fmla="*/ 317630 w 666049"/>
                  <a:gd name="connsiteY9" fmla="*/ 109451 h 842294"/>
                  <a:gd name="connsiteX10" fmla="*/ 263368 w 666049"/>
                  <a:gd name="connsiteY10" fmla="*/ 110402 h 842294"/>
                  <a:gd name="connsiteX11" fmla="*/ 246233 w 666049"/>
                  <a:gd name="connsiteY11" fmla="*/ 112306 h 842294"/>
                  <a:gd name="connsiteX12" fmla="*/ 231001 w 666049"/>
                  <a:gd name="connsiteY12" fmla="*/ 112306 h 842294"/>
                  <a:gd name="connsiteX13" fmla="*/ 230049 w 666049"/>
                  <a:gd name="connsiteY13" fmla="*/ 123727 h 842294"/>
                  <a:gd name="connsiteX14" fmla="*/ 229097 w 666049"/>
                  <a:gd name="connsiteY14" fmla="*/ 135148 h 842294"/>
                  <a:gd name="connsiteX15" fmla="*/ 231953 w 666049"/>
                  <a:gd name="connsiteY15" fmla="*/ 157038 h 842294"/>
                  <a:gd name="connsiteX16" fmla="*/ 234809 w 666049"/>
                  <a:gd name="connsiteY16" fmla="*/ 195108 h 842294"/>
                  <a:gd name="connsiteX17" fmla="*/ 237665 w 666049"/>
                  <a:gd name="connsiteY17" fmla="*/ 233178 h 842294"/>
                  <a:gd name="connsiteX18" fmla="*/ 238617 w 666049"/>
                  <a:gd name="connsiteY18" fmla="*/ 255068 h 842294"/>
                  <a:gd name="connsiteX19" fmla="*/ 240521 w 666049"/>
                  <a:gd name="connsiteY19" fmla="*/ 320738 h 842294"/>
                  <a:gd name="connsiteX20" fmla="*/ 241473 w 666049"/>
                  <a:gd name="connsiteY20" fmla="*/ 339773 h 842294"/>
                  <a:gd name="connsiteX21" fmla="*/ 245281 w 666049"/>
                  <a:gd name="connsiteY21" fmla="*/ 359760 h 842294"/>
                  <a:gd name="connsiteX22" fmla="*/ 330006 w 666049"/>
                  <a:gd name="connsiteY22" fmla="*/ 357856 h 842294"/>
                  <a:gd name="connsiteX23" fmla="*/ 373796 w 666049"/>
                  <a:gd name="connsiteY23" fmla="*/ 357856 h 842294"/>
                  <a:gd name="connsiteX24" fmla="*/ 418539 w 666049"/>
                  <a:gd name="connsiteY24" fmla="*/ 357856 h 842294"/>
                  <a:gd name="connsiteX25" fmla="*/ 449954 w 666049"/>
                  <a:gd name="connsiteY25" fmla="*/ 358808 h 842294"/>
                  <a:gd name="connsiteX26" fmla="*/ 478512 w 666049"/>
                  <a:gd name="connsiteY26" fmla="*/ 356905 h 842294"/>
                  <a:gd name="connsiteX27" fmla="*/ 482320 w 666049"/>
                  <a:gd name="connsiteY27" fmla="*/ 384505 h 842294"/>
                  <a:gd name="connsiteX28" fmla="*/ 484224 w 666049"/>
                  <a:gd name="connsiteY28" fmla="*/ 410202 h 842294"/>
                  <a:gd name="connsiteX29" fmla="*/ 485176 w 666049"/>
                  <a:gd name="connsiteY29" fmla="*/ 433044 h 842294"/>
                  <a:gd name="connsiteX30" fmla="*/ 463281 w 666049"/>
                  <a:gd name="connsiteY30" fmla="*/ 434948 h 842294"/>
                  <a:gd name="connsiteX31" fmla="*/ 434722 w 666049"/>
                  <a:gd name="connsiteY31" fmla="*/ 438755 h 842294"/>
                  <a:gd name="connsiteX32" fmla="*/ 373796 w 666049"/>
                  <a:gd name="connsiteY32" fmla="*/ 440658 h 842294"/>
                  <a:gd name="connsiteX33" fmla="*/ 320486 w 666049"/>
                  <a:gd name="connsiteY33" fmla="*/ 446369 h 842294"/>
                  <a:gd name="connsiteX34" fmla="*/ 265272 w 666049"/>
                  <a:gd name="connsiteY34" fmla="*/ 448272 h 842294"/>
                  <a:gd name="connsiteX35" fmla="*/ 250992 w 666049"/>
                  <a:gd name="connsiteY35" fmla="*/ 450176 h 842294"/>
                  <a:gd name="connsiteX36" fmla="*/ 237665 w 666049"/>
                  <a:gd name="connsiteY36" fmla="*/ 450176 h 842294"/>
                  <a:gd name="connsiteX37" fmla="*/ 239569 w 666049"/>
                  <a:gd name="connsiteY37" fmla="*/ 504425 h 842294"/>
                  <a:gd name="connsiteX38" fmla="*/ 241473 w 666049"/>
                  <a:gd name="connsiteY38" fmla="*/ 546302 h 842294"/>
                  <a:gd name="connsiteX39" fmla="*/ 247185 w 666049"/>
                  <a:gd name="connsiteY39" fmla="*/ 584372 h 842294"/>
                  <a:gd name="connsiteX40" fmla="*/ 249089 w 666049"/>
                  <a:gd name="connsiteY40" fmla="*/ 632911 h 842294"/>
                  <a:gd name="connsiteX41" fmla="*/ 250992 w 666049"/>
                  <a:gd name="connsiteY41" fmla="*/ 674788 h 842294"/>
                  <a:gd name="connsiteX42" fmla="*/ 251944 w 666049"/>
                  <a:gd name="connsiteY42" fmla="*/ 699533 h 842294"/>
                  <a:gd name="connsiteX43" fmla="*/ 270032 w 666049"/>
                  <a:gd name="connsiteY43" fmla="*/ 700485 h 842294"/>
                  <a:gd name="connsiteX44" fmla="*/ 307159 w 666049"/>
                  <a:gd name="connsiteY44" fmla="*/ 705244 h 842294"/>
                  <a:gd name="connsiteX45" fmla="*/ 344285 w 666049"/>
                  <a:gd name="connsiteY45" fmla="*/ 709051 h 842294"/>
                  <a:gd name="connsiteX46" fmla="*/ 372844 w 666049"/>
                  <a:gd name="connsiteY46" fmla="*/ 713809 h 842294"/>
                  <a:gd name="connsiteX47" fmla="*/ 404259 w 666049"/>
                  <a:gd name="connsiteY47" fmla="*/ 716665 h 842294"/>
                  <a:gd name="connsiteX48" fmla="*/ 435674 w 666049"/>
                  <a:gd name="connsiteY48" fmla="*/ 716665 h 842294"/>
                  <a:gd name="connsiteX49" fmla="*/ 507071 w 666049"/>
                  <a:gd name="connsiteY49" fmla="*/ 720472 h 842294"/>
                  <a:gd name="connsiteX50" fmla="*/ 578469 w 666049"/>
                  <a:gd name="connsiteY50" fmla="*/ 723327 h 842294"/>
                  <a:gd name="connsiteX51" fmla="*/ 630827 w 666049"/>
                  <a:gd name="connsiteY51" fmla="*/ 721423 h 842294"/>
                  <a:gd name="connsiteX52" fmla="*/ 644155 w 666049"/>
                  <a:gd name="connsiteY52" fmla="*/ 718568 h 842294"/>
                  <a:gd name="connsiteX53" fmla="*/ 654626 w 666049"/>
                  <a:gd name="connsiteY53" fmla="*/ 715713 h 842294"/>
                  <a:gd name="connsiteX54" fmla="*/ 664146 w 666049"/>
                  <a:gd name="connsiteY54" fmla="*/ 766155 h 842294"/>
                  <a:gd name="connsiteX55" fmla="*/ 666050 w 666049"/>
                  <a:gd name="connsiteY55" fmla="*/ 815646 h 842294"/>
                  <a:gd name="connsiteX56" fmla="*/ 637491 w 666049"/>
                  <a:gd name="connsiteY56" fmla="*/ 823260 h 842294"/>
                  <a:gd name="connsiteX57" fmla="*/ 604172 w 666049"/>
                  <a:gd name="connsiteY57" fmla="*/ 825164 h 842294"/>
                  <a:gd name="connsiteX58" fmla="*/ 582277 w 666049"/>
                  <a:gd name="connsiteY58" fmla="*/ 824212 h 842294"/>
                  <a:gd name="connsiteX59" fmla="*/ 558478 w 666049"/>
                  <a:gd name="connsiteY59" fmla="*/ 823260 h 842294"/>
                  <a:gd name="connsiteX60" fmla="*/ 488984 w 666049"/>
                  <a:gd name="connsiteY60" fmla="*/ 825164 h 842294"/>
                  <a:gd name="connsiteX61" fmla="*/ 419490 w 666049"/>
                  <a:gd name="connsiteY61" fmla="*/ 828971 h 842294"/>
                  <a:gd name="connsiteX62" fmla="*/ 397595 w 666049"/>
                  <a:gd name="connsiteY62" fmla="*/ 829922 h 842294"/>
                  <a:gd name="connsiteX63" fmla="*/ 352853 w 666049"/>
                  <a:gd name="connsiteY63" fmla="*/ 827067 h 842294"/>
                  <a:gd name="connsiteX64" fmla="*/ 310014 w 666049"/>
                  <a:gd name="connsiteY64" fmla="*/ 827067 h 842294"/>
                  <a:gd name="connsiteX65" fmla="*/ 259560 w 666049"/>
                  <a:gd name="connsiteY65" fmla="*/ 828971 h 842294"/>
                  <a:gd name="connsiteX66" fmla="*/ 143420 w 666049"/>
                  <a:gd name="connsiteY66" fmla="*/ 835633 h 842294"/>
                  <a:gd name="connsiteX67" fmla="*/ 123429 w 666049"/>
                  <a:gd name="connsiteY67" fmla="*/ 836585 h 842294"/>
                  <a:gd name="connsiteX68" fmla="*/ 87254 w 666049"/>
                  <a:gd name="connsiteY68" fmla="*/ 838488 h 842294"/>
                  <a:gd name="connsiteX69" fmla="*/ 51079 w 666049"/>
                  <a:gd name="connsiteY69" fmla="*/ 841343 h 842294"/>
                  <a:gd name="connsiteX70" fmla="*/ 31088 w 666049"/>
                  <a:gd name="connsiteY70" fmla="*/ 842295 h 842294"/>
                  <a:gd name="connsiteX71" fmla="*/ 25376 w 666049"/>
                  <a:gd name="connsiteY71" fmla="*/ 782335 h 842294"/>
                  <a:gd name="connsiteX72" fmla="*/ 20617 w 666049"/>
                  <a:gd name="connsiteY72" fmla="*/ 729037 h 842294"/>
                  <a:gd name="connsiteX73" fmla="*/ 18713 w 666049"/>
                  <a:gd name="connsiteY73" fmla="*/ 695726 h 842294"/>
                  <a:gd name="connsiteX74" fmla="*/ 19665 w 666049"/>
                  <a:gd name="connsiteY74" fmla="*/ 663367 h 842294"/>
                  <a:gd name="connsiteX75" fmla="*/ 19665 w 666049"/>
                  <a:gd name="connsiteY75" fmla="*/ 571999 h 842294"/>
                  <a:gd name="connsiteX76" fmla="*/ 16809 w 666049"/>
                  <a:gd name="connsiteY76" fmla="*/ 480632 h 842294"/>
                  <a:gd name="connsiteX77" fmla="*/ 13953 w 666049"/>
                  <a:gd name="connsiteY77" fmla="*/ 444465 h 842294"/>
                  <a:gd name="connsiteX78" fmla="*/ 13001 w 666049"/>
                  <a:gd name="connsiteY78" fmla="*/ 394975 h 842294"/>
                  <a:gd name="connsiteX79" fmla="*/ 9193 w 666049"/>
                  <a:gd name="connsiteY79" fmla="*/ 350243 h 842294"/>
                  <a:gd name="connsiteX80" fmla="*/ 10145 w 666049"/>
                  <a:gd name="connsiteY80" fmla="*/ 313124 h 842294"/>
                  <a:gd name="connsiteX81" fmla="*/ 11097 w 666049"/>
                  <a:gd name="connsiteY81" fmla="*/ 265537 h 842294"/>
                  <a:gd name="connsiteX82" fmla="*/ 6337 w 666049"/>
                  <a:gd name="connsiteY82" fmla="*/ 206529 h 842294"/>
                  <a:gd name="connsiteX83" fmla="*/ 1577 w 666049"/>
                  <a:gd name="connsiteY83" fmla="*/ 146569 h 842294"/>
                  <a:gd name="connsiteX84" fmla="*/ 625 w 666049"/>
                  <a:gd name="connsiteY84" fmla="*/ 86609 h 842294"/>
                  <a:gd name="connsiteX85" fmla="*/ 1577 w 666049"/>
                  <a:gd name="connsiteY85" fmla="*/ 29504 h 842294"/>
                  <a:gd name="connsiteX86" fmla="*/ 1577 w 666049"/>
                  <a:gd name="connsiteY86" fmla="*/ 17131 h 842294"/>
                  <a:gd name="connsiteX87" fmla="*/ 9193 w 666049"/>
                  <a:gd name="connsiteY87" fmla="*/ 5710 h 842294"/>
                  <a:gd name="connsiteX88" fmla="*/ 83446 w 666049"/>
                  <a:gd name="connsiteY88" fmla="*/ 6662 h 842294"/>
                  <a:gd name="connsiteX89" fmla="*/ 133901 w 666049"/>
                  <a:gd name="connsiteY89" fmla="*/ 5710 h 842294"/>
                  <a:gd name="connsiteX90" fmla="*/ 184355 w 666049"/>
                  <a:gd name="connsiteY90" fmla="*/ 4759 h 842294"/>
                  <a:gd name="connsiteX91" fmla="*/ 194826 w 666049"/>
                  <a:gd name="connsiteY91" fmla="*/ 3807 h 842294"/>
                  <a:gd name="connsiteX92" fmla="*/ 205298 w 666049"/>
                  <a:gd name="connsiteY92" fmla="*/ 2855 h 842294"/>
                  <a:gd name="connsiteX93" fmla="*/ 224337 w 666049"/>
                  <a:gd name="connsiteY93" fmla="*/ 1903 h 842294"/>
                  <a:gd name="connsiteX94" fmla="*/ 254800 w 666049"/>
                  <a:gd name="connsiteY94" fmla="*/ 952 h 842294"/>
                  <a:gd name="connsiteX95" fmla="*/ 284311 w 666049"/>
                  <a:gd name="connsiteY95" fmla="*/ 0 h 842294"/>
                  <a:gd name="connsiteX96" fmla="*/ 300495 w 666049"/>
                  <a:gd name="connsiteY96" fmla="*/ 952 h 842294"/>
                  <a:gd name="connsiteX97" fmla="*/ 317630 w 666049"/>
                  <a:gd name="connsiteY97" fmla="*/ 3807 h 842294"/>
                  <a:gd name="connsiteX98" fmla="*/ 339525 w 666049"/>
                  <a:gd name="connsiteY98" fmla="*/ 4759 h 842294"/>
                  <a:gd name="connsiteX99" fmla="*/ 352853 w 666049"/>
                  <a:gd name="connsiteY99" fmla="*/ 3807 h 842294"/>
                  <a:gd name="connsiteX100" fmla="*/ 370940 w 666049"/>
                  <a:gd name="connsiteY100" fmla="*/ 2855 h 842294"/>
                  <a:gd name="connsiteX101" fmla="*/ 389028 w 666049"/>
                  <a:gd name="connsiteY101" fmla="*/ 1903 h 842294"/>
                  <a:gd name="connsiteX102" fmla="*/ 402355 w 666049"/>
                  <a:gd name="connsiteY102" fmla="*/ 1903 h 842294"/>
                  <a:gd name="connsiteX103" fmla="*/ 431866 w 666049"/>
                  <a:gd name="connsiteY103" fmla="*/ 2855 h 842294"/>
                  <a:gd name="connsiteX104" fmla="*/ 461377 w 666049"/>
                  <a:gd name="connsiteY104" fmla="*/ 2855 h 842294"/>
                  <a:gd name="connsiteX105" fmla="*/ 476608 w 666049"/>
                  <a:gd name="connsiteY105" fmla="*/ 2855 h 842294"/>
                  <a:gd name="connsiteX106" fmla="*/ 508023 w 666049"/>
                  <a:gd name="connsiteY106" fmla="*/ 3807 h 842294"/>
                  <a:gd name="connsiteX107" fmla="*/ 539438 w 666049"/>
                  <a:gd name="connsiteY107" fmla="*/ 4759 h 842294"/>
                  <a:gd name="connsiteX108" fmla="*/ 553718 w 666049"/>
                  <a:gd name="connsiteY108" fmla="*/ 5710 h 84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666049" h="842294">
                    <a:moveTo>
                      <a:pt x="553718" y="5710"/>
                    </a:moveTo>
                    <a:cubicBezTo>
                      <a:pt x="549910" y="18083"/>
                      <a:pt x="549910" y="32359"/>
                      <a:pt x="551814" y="46635"/>
                    </a:cubicBezTo>
                    <a:cubicBezTo>
                      <a:pt x="553718" y="60912"/>
                      <a:pt x="555622" y="75188"/>
                      <a:pt x="555622" y="88512"/>
                    </a:cubicBezTo>
                    <a:cubicBezTo>
                      <a:pt x="551814" y="88512"/>
                      <a:pt x="545150" y="90416"/>
                      <a:pt x="534678" y="92319"/>
                    </a:cubicBezTo>
                    <a:cubicBezTo>
                      <a:pt x="524207" y="95175"/>
                      <a:pt x="514687" y="97078"/>
                      <a:pt x="506119" y="98030"/>
                    </a:cubicBezTo>
                    <a:cubicBezTo>
                      <a:pt x="502312" y="98030"/>
                      <a:pt x="497552" y="98030"/>
                      <a:pt x="492792" y="98030"/>
                    </a:cubicBezTo>
                    <a:cubicBezTo>
                      <a:pt x="488032" y="98030"/>
                      <a:pt x="484224" y="98030"/>
                      <a:pt x="481368" y="98982"/>
                    </a:cubicBezTo>
                    <a:lnTo>
                      <a:pt x="453761" y="105644"/>
                    </a:lnTo>
                    <a:lnTo>
                      <a:pt x="371892" y="107547"/>
                    </a:lnTo>
                    <a:cubicBezTo>
                      <a:pt x="351901" y="109451"/>
                      <a:pt x="333813" y="109451"/>
                      <a:pt x="317630" y="109451"/>
                    </a:cubicBezTo>
                    <a:cubicBezTo>
                      <a:pt x="301447" y="109451"/>
                      <a:pt x="283359" y="109451"/>
                      <a:pt x="263368" y="110402"/>
                    </a:cubicBezTo>
                    <a:cubicBezTo>
                      <a:pt x="259560" y="110402"/>
                      <a:pt x="253848" y="111354"/>
                      <a:pt x="246233" y="112306"/>
                    </a:cubicBezTo>
                    <a:cubicBezTo>
                      <a:pt x="238617" y="113258"/>
                      <a:pt x="233857" y="113258"/>
                      <a:pt x="231001" y="112306"/>
                    </a:cubicBezTo>
                    <a:cubicBezTo>
                      <a:pt x="231001" y="117065"/>
                      <a:pt x="231001" y="120872"/>
                      <a:pt x="230049" y="123727"/>
                    </a:cubicBezTo>
                    <a:cubicBezTo>
                      <a:pt x="229097" y="126582"/>
                      <a:pt x="229097" y="130389"/>
                      <a:pt x="229097" y="135148"/>
                    </a:cubicBezTo>
                    <a:cubicBezTo>
                      <a:pt x="230049" y="138003"/>
                      <a:pt x="231001" y="145617"/>
                      <a:pt x="231953" y="157038"/>
                    </a:cubicBezTo>
                    <a:cubicBezTo>
                      <a:pt x="232905" y="168459"/>
                      <a:pt x="233857" y="181783"/>
                      <a:pt x="234809" y="195108"/>
                    </a:cubicBezTo>
                    <a:cubicBezTo>
                      <a:pt x="235761" y="209384"/>
                      <a:pt x="236713" y="221757"/>
                      <a:pt x="237665" y="233178"/>
                    </a:cubicBezTo>
                    <a:cubicBezTo>
                      <a:pt x="238617" y="244599"/>
                      <a:pt x="238617" y="252213"/>
                      <a:pt x="238617" y="255068"/>
                    </a:cubicBezTo>
                    <a:lnTo>
                      <a:pt x="240521" y="320738"/>
                    </a:lnTo>
                    <a:cubicBezTo>
                      <a:pt x="240521" y="328352"/>
                      <a:pt x="241473" y="335015"/>
                      <a:pt x="241473" y="339773"/>
                    </a:cubicBezTo>
                    <a:cubicBezTo>
                      <a:pt x="242425" y="344532"/>
                      <a:pt x="243377" y="351194"/>
                      <a:pt x="245281" y="359760"/>
                    </a:cubicBezTo>
                    <a:lnTo>
                      <a:pt x="330006" y="357856"/>
                    </a:lnTo>
                    <a:cubicBezTo>
                      <a:pt x="345237" y="357856"/>
                      <a:pt x="360469" y="357856"/>
                      <a:pt x="373796" y="357856"/>
                    </a:cubicBezTo>
                    <a:cubicBezTo>
                      <a:pt x="387124" y="358808"/>
                      <a:pt x="402355" y="358808"/>
                      <a:pt x="418539" y="357856"/>
                    </a:cubicBezTo>
                    <a:cubicBezTo>
                      <a:pt x="427106" y="357856"/>
                      <a:pt x="437578" y="357856"/>
                      <a:pt x="449954" y="358808"/>
                    </a:cubicBezTo>
                    <a:cubicBezTo>
                      <a:pt x="462329" y="359760"/>
                      <a:pt x="471849" y="358808"/>
                      <a:pt x="478512" y="356905"/>
                    </a:cubicBezTo>
                    <a:cubicBezTo>
                      <a:pt x="479464" y="365470"/>
                      <a:pt x="481368" y="374988"/>
                      <a:pt x="482320" y="384505"/>
                    </a:cubicBezTo>
                    <a:cubicBezTo>
                      <a:pt x="483272" y="394023"/>
                      <a:pt x="484224" y="402589"/>
                      <a:pt x="484224" y="410202"/>
                    </a:cubicBezTo>
                    <a:lnTo>
                      <a:pt x="485176" y="433044"/>
                    </a:lnTo>
                    <a:cubicBezTo>
                      <a:pt x="481368" y="433044"/>
                      <a:pt x="473753" y="433996"/>
                      <a:pt x="463281" y="434948"/>
                    </a:cubicBezTo>
                    <a:cubicBezTo>
                      <a:pt x="452809" y="435900"/>
                      <a:pt x="443290" y="437803"/>
                      <a:pt x="434722" y="438755"/>
                    </a:cubicBezTo>
                    <a:lnTo>
                      <a:pt x="373796" y="440658"/>
                    </a:lnTo>
                    <a:cubicBezTo>
                      <a:pt x="354757" y="444465"/>
                      <a:pt x="336669" y="446369"/>
                      <a:pt x="320486" y="446369"/>
                    </a:cubicBezTo>
                    <a:cubicBezTo>
                      <a:pt x="304303" y="446369"/>
                      <a:pt x="285263" y="447321"/>
                      <a:pt x="265272" y="448272"/>
                    </a:cubicBezTo>
                    <a:cubicBezTo>
                      <a:pt x="261464" y="448272"/>
                      <a:pt x="256704" y="449224"/>
                      <a:pt x="250992" y="450176"/>
                    </a:cubicBezTo>
                    <a:cubicBezTo>
                      <a:pt x="245281" y="451127"/>
                      <a:pt x="240521" y="451127"/>
                      <a:pt x="237665" y="450176"/>
                    </a:cubicBezTo>
                    <a:lnTo>
                      <a:pt x="239569" y="504425"/>
                    </a:lnTo>
                    <a:cubicBezTo>
                      <a:pt x="239569" y="517750"/>
                      <a:pt x="240521" y="532026"/>
                      <a:pt x="241473" y="546302"/>
                    </a:cubicBezTo>
                    <a:cubicBezTo>
                      <a:pt x="242425" y="560578"/>
                      <a:pt x="244329" y="572951"/>
                      <a:pt x="247185" y="584372"/>
                    </a:cubicBezTo>
                    <a:cubicBezTo>
                      <a:pt x="247185" y="601503"/>
                      <a:pt x="248137" y="617683"/>
                      <a:pt x="249089" y="632911"/>
                    </a:cubicBezTo>
                    <a:cubicBezTo>
                      <a:pt x="250041" y="648139"/>
                      <a:pt x="250992" y="661463"/>
                      <a:pt x="250992" y="674788"/>
                    </a:cubicBezTo>
                    <a:lnTo>
                      <a:pt x="251944" y="699533"/>
                    </a:lnTo>
                    <a:cubicBezTo>
                      <a:pt x="253848" y="698582"/>
                      <a:pt x="259560" y="698582"/>
                      <a:pt x="270032" y="700485"/>
                    </a:cubicBezTo>
                    <a:cubicBezTo>
                      <a:pt x="280503" y="702388"/>
                      <a:pt x="292879" y="703340"/>
                      <a:pt x="307159" y="705244"/>
                    </a:cubicBezTo>
                    <a:cubicBezTo>
                      <a:pt x="321438" y="707147"/>
                      <a:pt x="333813" y="708099"/>
                      <a:pt x="344285" y="709051"/>
                    </a:cubicBezTo>
                    <a:cubicBezTo>
                      <a:pt x="354757" y="710002"/>
                      <a:pt x="364277" y="710954"/>
                      <a:pt x="372844" y="713809"/>
                    </a:cubicBezTo>
                    <a:cubicBezTo>
                      <a:pt x="377604" y="715713"/>
                      <a:pt x="388076" y="716665"/>
                      <a:pt x="404259" y="716665"/>
                    </a:cubicBezTo>
                    <a:cubicBezTo>
                      <a:pt x="420442" y="716665"/>
                      <a:pt x="430914" y="716665"/>
                      <a:pt x="435674" y="716665"/>
                    </a:cubicBezTo>
                    <a:cubicBezTo>
                      <a:pt x="460425" y="718568"/>
                      <a:pt x="484224" y="720472"/>
                      <a:pt x="507071" y="720472"/>
                    </a:cubicBezTo>
                    <a:cubicBezTo>
                      <a:pt x="529919" y="720472"/>
                      <a:pt x="553718" y="721423"/>
                      <a:pt x="578469" y="723327"/>
                    </a:cubicBezTo>
                    <a:lnTo>
                      <a:pt x="630827" y="721423"/>
                    </a:lnTo>
                    <a:cubicBezTo>
                      <a:pt x="634635" y="721423"/>
                      <a:pt x="639395" y="720472"/>
                      <a:pt x="644155" y="718568"/>
                    </a:cubicBezTo>
                    <a:cubicBezTo>
                      <a:pt x="648914" y="716665"/>
                      <a:pt x="652722" y="715713"/>
                      <a:pt x="654626" y="715713"/>
                    </a:cubicBezTo>
                    <a:cubicBezTo>
                      <a:pt x="660338" y="732844"/>
                      <a:pt x="663194" y="749976"/>
                      <a:pt x="664146" y="766155"/>
                    </a:cubicBezTo>
                    <a:cubicBezTo>
                      <a:pt x="665098" y="782335"/>
                      <a:pt x="666050" y="799466"/>
                      <a:pt x="666050" y="815646"/>
                    </a:cubicBezTo>
                    <a:cubicBezTo>
                      <a:pt x="658434" y="820405"/>
                      <a:pt x="648914" y="823260"/>
                      <a:pt x="637491" y="823260"/>
                    </a:cubicBezTo>
                    <a:cubicBezTo>
                      <a:pt x="626067" y="823260"/>
                      <a:pt x="614644" y="824212"/>
                      <a:pt x="604172" y="825164"/>
                    </a:cubicBezTo>
                    <a:cubicBezTo>
                      <a:pt x="597508" y="825164"/>
                      <a:pt x="589893" y="825164"/>
                      <a:pt x="582277" y="824212"/>
                    </a:cubicBezTo>
                    <a:cubicBezTo>
                      <a:pt x="574661" y="823260"/>
                      <a:pt x="567045" y="823260"/>
                      <a:pt x="558478" y="823260"/>
                    </a:cubicBezTo>
                    <a:cubicBezTo>
                      <a:pt x="539438" y="825164"/>
                      <a:pt x="515639" y="825164"/>
                      <a:pt x="488984" y="825164"/>
                    </a:cubicBezTo>
                    <a:cubicBezTo>
                      <a:pt x="462329" y="825164"/>
                      <a:pt x="439482" y="826115"/>
                      <a:pt x="419490" y="828971"/>
                    </a:cubicBezTo>
                    <a:lnTo>
                      <a:pt x="397595" y="829922"/>
                    </a:lnTo>
                    <a:cubicBezTo>
                      <a:pt x="387124" y="828019"/>
                      <a:pt x="371892" y="827067"/>
                      <a:pt x="352853" y="827067"/>
                    </a:cubicBezTo>
                    <a:cubicBezTo>
                      <a:pt x="333813" y="827067"/>
                      <a:pt x="319534" y="826115"/>
                      <a:pt x="310014" y="827067"/>
                    </a:cubicBezTo>
                    <a:cubicBezTo>
                      <a:pt x="299543" y="826115"/>
                      <a:pt x="282407" y="827067"/>
                      <a:pt x="259560" y="828971"/>
                    </a:cubicBezTo>
                    <a:cubicBezTo>
                      <a:pt x="236713" y="830874"/>
                      <a:pt x="197682" y="833729"/>
                      <a:pt x="143420" y="835633"/>
                    </a:cubicBezTo>
                    <a:cubicBezTo>
                      <a:pt x="141516" y="835633"/>
                      <a:pt x="134853" y="835633"/>
                      <a:pt x="123429" y="836585"/>
                    </a:cubicBezTo>
                    <a:cubicBezTo>
                      <a:pt x="112005" y="836585"/>
                      <a:pt x="100582" y="837536"/>
                      <a:pt x="87254" y="838488"/>
                    </a:cubicBezTo>
                    <a:cubicBezTo>
                      <a:pt x="73927" y="839440"/>
                      <a:pt x="62503" y="840392"/>
                      <a:pt x="51079" y="841343"/>
                    </a:cubicBezTo>
                    <a:cubicBezTo>
                      <a:pt x="39656" y="842295"/>
                      <a:pt x="32992" y="842295"/>
                      <a:pt x="31088" y="842295"/>
                    </a:cubicBezTo>
                    <a:cubicBezTo>
                      <a:pt x="30136" y="822309"/>
                      <a:pt x="29184" y="802322"/>
                      <a:pt x="25376" y="782335"/>
                    </a:cubicBezTo>
                    <a:cubicBezTo>
                      <a:pt x="22520" y="763300"/>
                      <a:pt x="20617" y="745217"/>
                      <a:pt x="20617" y="729037"/>
                    </a:cubicBezTo>
                    <a:cubicBezTo>
                      <a:pt x="20617" y="719520"/>
                      <a:pt x="19665" y="708099"/>
                      <a:pt x="18713" y="695726"/>
                    </a:cubicBezTo>
                    <a:cubicBezTo>
                      <a:pt x="17761" y="683354"/>
                      <a:pt x="17761" y="672884"/>
                      <a:pt x="19665" y="663367"/>
                    </a:cubicBezTo>
                    <a:cubicBezTo>
                      <a:pt x="20617" y="631959"/>
                      <a:pt x="20617" y="601503"/>
                      <a:pt x="19665" y="571999"/>
                    </a:cubicBezTo>
                    <a:cubicBezTo>
                      <a:pt x="18713" y="541544"/>
                      <a:pt x="17761" y="511088"/>
                      <a:pt x="16809" y="480632"/>
                    </a:cubicBezTo>
                    <a:cubicBezTo>
                      <a:pt x="16809" y="473969"/>
                      <a:pt x="15857" y="461597"/>
                      <a:pt x="13953" y="444465"/>
                    </a:cubicBezTo>
                    <a:cubicBezTo>
                      <a:pt x="12049" y="427334"/>
                      <a:pt x="12049" y="410202"/>
                      <a:pt x="13001" y="394975"/>
                    </a:cubicBezTo>
                    <a:lnTo>
                      <a:pt x="9193" y="350243"/>
                    </a:lnTo>
                    <a:cubicBezTo>
                      <a:pt x="8241" y="343580"/>
                      <a:pt x="8241" y="331208"/>
                      <a:pt x="10145" y="313124"/>
                    </a:cubicBezTo>
                    <a:cubicBezTo>
                      <a:pt x="12049" y="295041"/>
                      <a:pt x="12049" y="279813"/>
                      <a:pt x="11097" y="265537"/>
                    </a:cubicBezTo>
                    <a:cubicBezTo>
                      <a:pt x="9193" y="243647"/>
                      <a:pt x="8241" y="223660"/>
                      <a:pt x="6337" y="206529"/>
                    </a:cubicBezTo>
                    <a:cubicBezTo>
                      <a:pt x="4433" y="189397"/>
                      <a:pt x="3481" y="169411"/>
                      <a:pt x="1577" y="146569"/>
                    </a:cubicBezTo>
                    <a:cubicBezTo>
                      <a:pt x="-327" y="126582"/>
                      <a:pt x="-327" y="105644"/>
                      <a:pt x="625" y="86609"/>
                    </a:cubicBezTo>
                    <a:cubicBezTo>
                      <a:pt x="1577" y="66622"/>
                      <a:pt x="1577" y="47587"/>
                      <a:pt x="1577" y="29504"/>
                    </a:cubicBezTo>
                    <a:cubicBezTo>
                      <a:pt x="1577" y="24745"/>
                      <a:pt x="1577" y="20938"/>
                      <a:pt x="1577" y="17131"/>
                    </a:cubicBezTo>
                    <a:cubicBezTo>
                      <a:pt x="1577" y="13324"/>
                      <a:pt x="4433" y="10469"/>
                      <a:pt x="9193" y="5710"/>
                    </a:cubicBezTo>
                    <a:lnTo>
                      <a:pt x="83446" y="6662"/>
                    </a:lnTo>
                    <a:cubicBezTo>
                      <a:pt x="97726" y="7614"/>
                      <a:pt x="114861" y="6662"/>
                      <a:pt x="133901" y="5710"/>
                    </a:cubicBezTo>
                    <a:cubicBezTo>
                      <a:pt x="152940" y="3807"/>
                      <a:pt x="169123" y="3807"/>
                      <a:pt x="184355" y="4759"/>
                    </a:cubicBezTo>
                    <a:cubicBezTo>
                      <a:pt x="188163" y="4759"/>
                      <a:pt x="191971" y="4759"/>
                      <a:pt x="194826" y="3807"/>
                    </a:cubicBezTo>
                    <a:cubicBezTo>
                      <a:pt x="198634" y="2855"/>
                      <a:pt x="201490" y="2855"/>
                      <a:pt x="205298" y="2855"/>
                    </a:cubicBezTo>
                    <a:cubicBezTo>
                      <a:pt x="208154" y="2855"/>
                      <a:pt x="214818" y="2855"/>
                      <a:pt x="224337" y="1903"/>
                    </a:cubicBezTo>
                    <a:cubicBezTo>
                      <a:pt x="233857" y="1903"/>
                      <a:pt x="244329" y="952"/>
                      <a:pt x="254800" y="952"/>
                    </a:cubicBezTo>
                    <a:cubicBezTo>
                      <a:pt x="265272" y="952"/>
                      <a:pt x="274792" y="0"/>
                      <a:pt x="284311" y="0"/>
                    </a:cubicBezTo>
                    <a:cubicBezTo>
                      <a:pt x="292879" y="0"/>
                      <a:pt x="298591" y="0"/>
                      <a:pt x="300495" y="952"/>
                    </a:cubicBezTo>
                    <a:cubicBezTo>
                      <a:pt x="302399" y="1903"/>
                      <a:pt x="308110" y="2855"/>
                      <a:pt x="317630" y="3807"/>
                    </a:cubicBezTo>
                    <a:cubicBezTo>
                      <a:pt x="327150" y="4759"/>
                      <a:pt x="334766" y="4759"/>
                      <a:pt x="339525" y="4759"/>
                    </a:cubicBezTo>
                    <a:cubicBezTo>
                      <a:pt x="342381" y="4759"/>
                      <a:pt x="347141" y="4759"/>
                      <a:pt x="352853" y="3807"/>
                    </a:cubicBezTo>
                    <a:cubicBezTo>
                      <a:pt x="358565" y="2855"/>
                      <a:pt x="364277" y="2855"/>
                      <a:pt x="370940" y="2855"/>
                    </a:cubicBezTo>
                    <a:cubicBezTo>
                      <a:pt x="377604" y="2855"/>
                      <a:pt x="383316" y="2855"/>
                      <a:pt x="389028" y="1903"/>
                    </a:cubicBezTo>
                    <a:cubicBezTo>
                      <a:pt x="394739" y="1903"/>
                      <a:pt x="399499" y="1903"/>
                      <a:pt x="402355" y="1903"/>
                    </a:cubicBezTo>
                    <a:cubicBezTo>
                      <a:pt x="412827" y="3807"/>
                      <a:pt x="423298" y="3807"/>
                      <a:pt x="431866" y="2855"/>
                    </a:cubicBezTo>
                    <a:cubicBezTo>
                      <a:pt x="441386" y="1903"/>
                      <a:pt x="450905" y="1903"/>
                      <a:pt x="461377" y="2855"/>
                    </a:cubicBezTo>
                    <a:cubicBezTo>
                      <a:pt x="462329" y="2855"/>
                      <a:pt x="467089" y="2855"/>
                      <a:pt x="476608" y="2855"/>
                    </a:cubicBezTo>
                    <a:cubicBezTo>
                      <a:pt x="486128" y="2855"/>
                      <a:pt x="496600" y="3807"/>
                      <a:pt x="508023" y="3807"/>
                    </a:cubicBezTo>
                    <a:cubicBezTo>
                      <a:pt x="519447" y="4759"/>
                      <a:pt x="529919" y="4759"/>
                      <a:pt x="539438" y="4759"/>
                    </a:cubicBezTo>
                    <a:cubicBezTo>
                      <a:pt x="547054" y="5710"/>
                      <a:pt x="552766" y="5710"/>
                      <a:pt x="553718" y="5710"/>
                    </a:cubicBezTo>
                    <a:close/>
                  </a:path>
                </a:pathLst>
              </a:custGeom>
              <a:solidFill>
                <a:srgbClr val="010101"/>
              </a:solidFill>
              <a:ln w="9509" cap="flat">
                <a:noFill/>
                <a:prstDash val="solid"/>
                <a:miter/>
              </a:ln>
            </p:spPr>
            <p:txBody>
              <a:bodyPr rtlCol="0" anchor="ctr"/>
              <a:lstStyle/>
              <a:p>
                <a:endParaRPr lang="en-US"/>
              </a:p>
            </p:txBody>
          </p:sp>
          <p:sp>
            <p:nvSpPr>
              <p:cNvPr id="60" name="Freeform 146">
                <a:extLst>
                  <a:ext uri="{FF2B5EF4-FFF2-40B4-BE49-F238E27FC236}">
                    <a16:creationId xmlns:a16="http://schemas.microsoft.com/office/drawing/2014/main" id="{968BB326-2048-CFD0-DFD0-4ECE8238D363}"/>
                  </a:ext>
                </a:extLst>
              </p:cNvPr>
              <p:cNvSpPr/>
              <p:nvPr/>
            </p:nvSpPr>
            <p:spPr>
              <a:xfrm>
                <a:off x="3485679" y="3320343"/>
                <a:ext cx="703503" cy="871332"/>
              </a:xfrm>
              <a:custGeom>
                <a:avLst/>
                <a:gdLst>
                  <a:gd name="connsiteX0" fmla="*/ 348420 w 703503"/>
                  <a:gd name="connsiteY0" fmla="*/ 276254 h 871332"/>
                  <a:gd name="connsiteX1" fmla="*/ 401730 w 703503"/>
                  <a:gd name="connsiteY1" fmla="*/ 385705 h 871332"/>
                  <a:gd name="connsiteX2" fmla="*/ 462656 w 703503"/>
                  <a:gd name="connsiteY2" fmla="*/ 507528 h 871332"/>
                  <a:gd name="connsiteX3" fmla="*/ 477887 w 703503"/>
                  <a:gd name="connsiteY3" fmla="*/ 545598 h 871332"/>
                  <a:gd name="connsiteX4" fmla="*/ 497878 w 703503"/>
                  <a:gd name="connsiteY4" fmla="*/ 576054 h 871332"/>
                  <a:gd name="connsiteX5" fmla="*/ 510254 w 703503"/>
                  <a:gd name="connsiteY5" fmla="*/ 605558 h 871332"/>
                  <a:gd name="connsiteX6" fmla="*/ 525485 w 703503"/>
                  <a:gd name="connsiteY6" fmla="*/ 635062 h 871332"/>
                  <a:gd name="connsiteX7" fmla="*/ 529293 w 703503"/>
                  <a:gd name="connsiteY7" fmla="*/ 629351 h 871332"/>
                  <a:gd name="connsiteX8" fmla="*/ 535005 w 703503"/>
                  <a:gd name="connsiteY8" fmla="*/ 555115 h 871332"/>
                  <a:gd name="connsiteX9" fmla="*/ 535957 w 703503"/>
                  <a:gd name="connsiteY9" fmla="*/ 551309 h 871332"/>
                  <a:gd name="connsiteX10" fmla="*/ 536909 w 703503"/>
                  <a:gd name="connsiteY10" fmla="*/ 547502 h 871332"/>
                  <a:gd name="connsiteX11" fmla="*/ 539765 w 703503"/>
                  <a:gd name="connsiteY11" fmla="*/ 487541 h 871332"/>
                  <a:gd name="connsiteX12" fmla="*/ 545477 w 703503"/>
                  <a:gd name="connsiteY12" fmla="*/ 430437 h 871332"/>
                  <a:gd name="connsiteX13" fmla="*/ 548333 w 703503"/>
                  <a:gd name="connsiteY13" fmla="*/ 411402 h 871332"/>
                  <a:gd name="connsiteX14" fmla="*/ 549284 w 703503"/>
                  <a:gd name="connsiteY14" fmla="*/ 394270 h 871332"/>
                  <a:gd name="connsiteX15" fmla="*/ 552141 w 703503"/>
                  <a:gd name="connsiteY15" fmla="*/ 318131 h 871332"/>
                  <a:gd name="connsiteX16" fmla="*/ 566420 w 703503"/>
                  <a:gd name="connsiteY16" fmla="*/ 138251 h 871332"/>
                  <a:gd name="connsiteX17" fmla="*/ 569276 w 703503"/>
                  <a:gd name="connsiteY17" fmla="*/ 116361 h 871332"/>
                  <a:gd name="connsiteX18" fmla="*/ 573084 w 703503"/>
                  <a:gd name="connsiteY18" fmla="*/ 81146 h 871332"/>
                  <a:gd name="connsiteX19" fmla="*/ 575940 w 703503"/>
                  <a:gd name="connsiteY19" fmla="*/ 43076 h 871332"/>
                  <a:gd name="connsiteX20" fmla="*/ 577843 w 703503"/>
                  <a:gd name="connsiteY20" fmla="*/ 14524 h 871332"/>
                  <a:gd name="connsiteX21" fmla="*/ 580700 w 703503"/>
                  <a:gd name="connsiteY21" fmla="*/ 4055 h 871332"/>
                  <a:gd name="connsiteX22" fmla="*/ 594979 w 703503"/>
                  <a:gd name="connsiteY22" fmla="*/ 248 h 871332"/>
                  <a:gd name="connsiteX23" fmla="*/ 642577 w 703503"/>
                  <a:gd name="connsiteY23" fmla="*/ 4055 h 871332"/>
                  <a:gd name="connsiteX24" fmla="*/ 673040 w 703503"/>
                  <a:gd name="connsiteY24" fmla="*/ 10717 h 871332"/>
                  <a:gd name="connsiteX25" fmla="*/ 695888 w 703503"/>
                  <a:gd name="connsiteY25" fmla="*/ 17379 h 871332"/>
                  <a:gd name="connsiteX26" fmla="*/ 703503 w 703503"/>
                  <a:gd name="connsiteY26" fmla="*/ 18331 h 871332"/>
                  <a:gd name="connsiteX27" fmla="*/ 695888 w 703503"/>
                  <a:gd name="connsiteY27" fmla="*/ 119216 h 871332"/>
                  <a:gd name="connsiteX28" fmla="*/ 689224 w 703503"/>
                  <a:gd name="connsiteY28" fmla="*/ 216294 h 871332"/>
                  <a:gd name="connsiteX29" fmla="*/ 684464 w 703503"/>
                  <a:gd name="connsiteY29" fmla="*/ 300999 h 871332"/>
                  <a:gd name="connsiteX30" fmla="*/ 682560 w 703503"/>
                  <a:gd name="connsiteY30" fmla="*/ 362863 h 871332"/>
                  <a:gd name="connsiteX31" fmla="*/ 679704 w 703503"/>
                  <a:gd name="connsiteY31" fmla="*/ 385705 h 871332"/>
                  <a:gd name="connsiteX32" fmla="*/ 676848 w 703503"/>
                  <a:gd name="connsiteY32" fmla="*/ 408547 h 871332"/>
                  <a:gd name="connsiteX33" fmla="*/ 673992 w 703503"/>
                  <a:gd name="connsiteY33" fmla="*/ 439954 h 871332"/>
                  <a:gd name="connsiteX34" fmla="*/ 672088 w 703503"/>
                  <a:gd name="connsiteY34" fmla="*/ 472313 h 871332"/>
                  <a:gd name="connsiteX35" fmla="*/ 666377 w 703503"/>
                  <a:gd name="connsiteY35" fmla="*/ 541791 h 871332"/>
                  <a:gd name="connsiteX36" fmla="*/ 660665 w 703503"/>
                  <a:gd name="connsiteY36" fmla="*/ 603655 h 871332"/>
                  <a:gd name="connsiteX37" fmla="*/ 655905 w 703503"/>
                  <a:gd name="connsiteY37" fmla="*/ 631255 h 871332"/>
                  <a:gd name="connsiteX38" fmla="*/ 651145 w 703503"/>
                  <a:gd name="connsiteY38" fmla="*/ 672180 h 871332"/>
                  <a:gd name="connsiteX39" fmla="*/ 648289 w 703503"/>
                  <a:gd name="connsiteY39" fmla="*/ 713105 h 871332"/>
                  <a:gd name="connsiteX40" fmla="*/ 643529 w 703503"/>
                  <a:gd name="connsiteY40" fmla="*/ 767355 h 871332"/>
                  <a:gd name="connsiteX41" fmla="*/ 638770 w 703503"/>
                  <a:gd name="connsiteY41" fmla="*/ 821604 h 871332"/>
                  <a:gd name="connsiteX42" fmla="*/ 636865 w 703503"/>
                  <a:gd name="connsiteY42" fmla="*/ 843494 h 871332"/>
                  <a:gd name="connsiteX43" fmla="*/ 636865 w 703503"/>
                  <a:gd name="connsiteY43" fmla="*/ 865385 h 871332"/>
                  <a:gd name="connsiteX44" fmla="*/ 620682 w 703503"/>
                  <a:gd name="connsiteY44" fmla="*/ 871095 h 871332"/>
                  <a:gd name="connsiteX45" fmla="*/ 573084 w 703503"/>
                  <a:gd name="connsiteY45" fmla="*/ 867288 h 871332"/>
                  <a:gd name="connsiteX46" fmla="*/ 545477 w 703503"/>
                  <a:gd name="connsiteY46" fmla="*/ 866336 h 871332"/>
                  <a:gd name="connsiteX47" fmla="*/ 531197 w 703503"/>
                  <a:gd name="connsiteY47" fmla="*/ 863481 h 871332"/>
                  <a:gd name="connsiteX48" fmla="*/ 520725 w 703503"/>
                  <a:gd name="connsiteY48" fmla="*/ 831122 h 871332"/>
                  <a:gd name="connsiteX49" fmla="*/ 510254 w 703503"/>
                  <a:gd name="connsiteY49" fmla="*/ 806376 h 871332"/>
                  <a:gd name="connsiteX50" fmla="*/ 498830 w 703503"/>
                  <a:gd name="connsiteY50" fmla="*/ 781631 h 871332"/>
                  <a:gd name="connsiteX51" fmla="*/ 483599 w 703503"/>
                  <a:gd name="connsiteY51" fmla="*/ 750223 h 871332"/>
                  <a:gd name="connsiteX52" fmla="*/ 473127 w 703503"/>
                  <a:gd name="connsiteY52" fmla="*/ 729285 h 871332"/>
                  <a:gd name="connsiteX53" fmla="*/ 461704 w 703503"/>
                  <a:gd name="connsiteY53" fmla="*/ 708347 h 871332"/>
                  <a:gd name="connsiteX54" fmla="*/ 449328 w 703503"/>
                  <a:gd name="connsiteY54" fmla="*/ 683601 h 871332"/>
                  <a:gd name="connsiteX55" fmla="*/ 432193 w 703503"/>
                  <a:gd name="connsiteY55" fmla="*/ 656952 h 871332"/>
                  <a:gd name="connsiteX56" fmla="*/ 400778 w 703503"/>
                  <a:gd name="connsiteY56" fmla="*/ 594137 h 871332"/>
                  <a:gd name="connsiteX57" fmla="*/ 368411 w 703503"/>
                  <a:gd name="connsiteY57" fmla="*/ 527515 h 871332"/>
                  <a:gd name="connsiteX58" fmla="*/ 327476 w 703503"/>
                  <a:gd name="connsiteY58" fmla="*/ 460893 h 871332"/>
                  <a:gd name="connsiteX59" fmla="*/ 280830 w 703503"/>
                  <a:gd name="connsiteY59" fmla="*/ 383801 h 871332"/>
                  <a:gd name="connsiteX60" fmla="*/ 251319 w 703503"/>
                  <a:gd name="connsiteY60" fmla="*/ 324793 h 871332"/>
                  <a:gd name="connsiteX61" fmla="*/ 217048 w 703503"/>
                  <a:gd name="connsiteY61" fmla="*/ 266736 h 871332"/>
                  <a:gd name="connsiteX62" fmla="*/ 215144 w 703503"/>
                  <a:gd name="connsiteY62" fmla="*/ 278157 h 871332"/>
                  <a:gd name="connsiteX63" fmla="*/ 211336 w 703503"/>
                  <a:gd name="connsiteY63" fmla="*/ 310517 h 871332"/>
                  <a:gd name="connsiteX64" fmla="*/ 205625 w 703503"/>
                  <a:gd name="connsiteY64" fmla="*/ 359056 h 871332"/>
                  <a:gd name="connsiteX65" fmla="*/ 204673 w 703503"/>
                  <a:gd name="connsiteY65" fmla="*/ 370477 h 871332"/>
                  <a:gd name="connsiteX66" fmla="*/ 202769 w 703503"/>
                  <a:gd name="connsiteY66" fmla="*/ 393319 h 871332"/>
                  <a:gd name="connsiteX67" fmla="*/ 199913 w 703503"/>
                  <a:gd name="connsiteY67" fmla="*/ 416160 h 871332"/>
                  <a:gd name="connsiteX68" fmla="*/ 182777 w 703503"/>
                  <a:gd name="connsiteY68" fmla="*/ 596040 h 871332"/>
                  <a:gd name="connsiteX69" fmla="*/ 179922 w 703503"/>
                  <a:gd name="connsiteY69" fmla="*/ 672180 h 871332"/>
                  <a:gd name="connsiteX70" fmla="*/ 178970 w 703503"/>
                  <a:gd name="connsiteY70" fmla="*/ 689312 h 871332"/>
                  <a:gd name="connsiteX71" fmla="*/ 177066 w 703503"/>
                  <a:gd name="connsiteY71" fmla="*/ 708347 h 871332"/>
                  <a:gd name="connsiteX72" fmla="*/ 175162 w 703503"/>
                  <a:gd name="connsiteY72" fmla="*/ 751175 h 871332"/>
                  <a:gd name="connsiteX73" fmla="*/ 171354 w 703503"/>
                  <a:gd name="connsiteY73" fmla="*/ 794955 h 871332"/>
                  <a:gd name="connsiteX74" fmla="*/ 168498 w 703503"/>
                  <a:gd name="connsiteY74" fmla="*/ 823508 h 871332"/>
                  <a:gd name="connsiteX75" fmla="*/ 162786 w 703503"/>
                  <a:gd name="connsiteY75" fmla="*/ 834929 h 871332"/>
                  <a:gd name="connsiteX76" fmla="*/ 48550 w 703503"/>
                  <a:gd name="connsiteY76" fmla="*/ 825411 h 871332"/>
                  <a:gd name="connsiteX77" fmla="*/ 24751 w 703503"/>
                  <a:gd name="connsiteY77" fmla="*/ 824459 h 871332"/>
                  <a:gd name="connsiteX78" fmla="*/ 952 w 703503"/>
                  <a:gd name="connsiteY78" fmla="*/ 821604 h 871332"/>
                  <a:gd name="connsiteX79" fmla="*/ 0 w 703503"/>
                  <a:gd name="connsiteY79" fmla="*/ 809232 h 871332"/>
                  <a:gd name="connsiteX80" fmla="*/ 1904 w 703503"/>
                  <a:gd name="connsiteY80" fmla="*/ 779728 h 871332"/>
                  <a:gd name="connsiteX81" fmla="*/ 4760 w 703503"/>
                  <a:gd name="connsiteY81" fmla="*/ 745465 h 871332"/>
                  <a:gd name="connsiteX82" fmla="*/ 6664 w 703503"/>
                  <a:gd name="connsiteY82" fmla="*/ 719767 h 871332"/>
                  <a:gd name="connsiteX83" fmla="*/ 10472 w 703503"/>
                  <a:gd name="connsiteY83" fmla="*/ 678842 h 871332"/>
                  <a:gd name="connsiteX84" fmla="*/ 13327 w 703503"/>
                  <a:gd name="connsiteY84" fmla="*/ 636966 h 871332"/>
                  <a:gd name="connsiteX85" fmla="*/ 18087 w 703503"/>
                  <a:gd name="connsiteY85" fmla="*/ 596992 h 871332"/>
                  <a:gd name="connsiteX86" fmla="*/ 20943 w 703503"/>
                  <a:gd name="connsiteY86" fmla="*/ 557019 h 871332"/>
                  <a:gd name="connsiteX87" fmla="*/ 21895 w 703503"/>
                  <a:gd name="connsiteY87" fmla="*/ 533225 h 871332"/>
                  <a:gd name="connsiteX88" fmla="*/ 22847 w 703503"/>
                  <a:gd name="connsiteY88" fmla="*/ 516094 h 871332"/>
                  <a:gd name="connsiteX89" fmla="*/ 21895 w 703503"/>
                  <a:gd name="connsiteY89" fmla="*/ 494204 h 871332"/>
                  <a:gd name="connsiteX90" fmla="*/ 22847 w 703503"/>
                  <a:gd name="connsiteY90" fmla="*/ 490397 h 871332"/>
                  <a:gd name="connsiteX91" fmla="*/ 23799 w 703503"/>
                  <a:gd name="connsiteY91" fmla="*/ 486590 h 871332"/>
                  <a:gd name="connsiteX92" fmla="*/ 25703 w 703503"/>
                  <a:gd name="connsiteY92" fmla="*/ 420919 h 871332"/>
                  <a:gd name="connsiteX93" fmla="*/ 30463 w 703503"/>
                  <a:gd name="connsiteY93" fmla="*/ 358104 h 871332"/>
                  <a:gd name="connsiteX94" fmla="*/ 33319 w 703503"/>
                  <a:gd name="connsiteY94" fmla="*/ 339069 h 871332"/>
                  <a:gd name="connsiteX95" fmla="*/ 34271 w 703503"/>
                  <a:gd name="connsiteY95" fmla="*/ 321938 h 871332"/>
                  <a:gd name="connsiteX96" fmla="*/ 37127 w 703503"/>
                  <a:gd name="connsiteY96" fmla="*/ 245798 h 871332"/>
                  <a:gd name="connsiteX97" fmla="*/ 56166 w 703503"/>
                  <a:gd name="connsiteY97" fmla="*/ 65918 h 871332"/>
                  <a:gd name="connsiteX98" fmla="*/ 57118 w 703503"/>
                  <a:gd name="connsiteY98" fmla="*/ 43076 h 871332"/>
                  <a:gd name="connsiteX99" fmla="*/ 57118 w 703503"/>
                  <a:gd name="connsiteY99" fmla="*/ 20234 h 871332"/>
                  <a:gd name="connsiteX100" fmla="*/ 66638 w 703503"/>
                  <a:gd name="connsiteY100" fmla="*/ 7862 h 871332"/>
                  <a:gd name="connsiteX101" fmla="*/ 91389 w 703503"/>
                  <a:gd name="connsiteY101" fmla="*/ 8813 h 871332"/>
                  <a:gd name="connsiteX102" fmla="*/ 132323 w 703503"/>
                  <a:gd name="connsiteY102" fmla="*/ 12620 h 871332"/>
                  <a:gd name="connsiteX103" fmla="*/ 160882 w 703503"/>
                  <a:gd name="connsiteY103" fmla="*/ 12620 h 871332"/>
                  <a:gd name="connsiteX104" fmla="*/ 181826 w 703503"/>
                  <a:gd name="connsiteY104" fmla="*/ 12620 h 871332"/>
                  <a:gd name="connsiteX105" fmla="*/ 194201 w 703503"/>
                  <a:gd name="connsiteY105" fmla="*/ 15476 h 871332"/>
                  <a:gd name="connsiteX106" fmla="*/ 207529 w 703503"/>
                  <a:gd name="connsiteY106" fmla="*/ 18331 h 871332"/>
                  <a:gd name="connsiteX107" fmla="*/ 237992 w 703503"/>
                  <a:gd name="connsiteY107" fmla="*/ 21186 h 871332"/>
                  <a:gd name="connsiteX108" fmla="*/ 248463 w 703503"/>
                  <a:gd name="connsiteY108" fmla="*/ 46883 h 871332"/>
                  <a:gd name="connsiteX109" fmla="*/ 261791 w 703503"/>
                  <a:gd name="connsiteY109" fmla="*/ 75436 h 871332"/>
                  <a:gd name="connsiteX110" fmla="*/ 281782 w 703503"/>
                  <a:gd name="connsiteY110" fmla="*/ 131589 h 871332"/>
                  <a:gd name="connsiteX111" fmla="*/ 294158 w 703503"/>
                  <a:gd name="connsiteY111" fmla="*/ 165851 h 871332"/>
                  <a:gd name="connsiteX112" fmla="*/ 307485 w 703503"/>
                  <a:gd name="connsiteY112" fmla="*/ 187741 h 871332"/>
                  <a:gd name="connsiteX113" fmla="*/ 322717 w 703503"/>
                  <a:gd name="connsiteY113" fmla="*/ 216294 h 871332"/>
                  <a:gd name="connsiteX114" fmla="*/ 336996 w 703503"/>
                  <a:gd name="connsiteY114" fmla="*/ 247701 h 871332"/>
                  <a:gd name="connsiteX115" fmla="*/ 348420 w 703503"/>
                  <a:gd name="connsiteY115" fmla="*/ 276254 h 871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703503" h="871332">
                    <a:moveTo>
                      <a:pt x="348420" y="276254"/>
                    </a:moveTo>
                    <a:cubicBezTo>
                      <a:pt x="365555" y="310517"/>
                      <a:pt x="382690" y="347635"/>
                      <a:pt x="401730" y="385705"/>
                    </a:cubicBezTo>
                    <a:cubicBezTo>
                      <a:pt x="420769" y="423774"/>
                      <a:pt x="440760" y="464700"/>
                      <a:pt x="462656" y="507528"/>
                    </a:cubicBezTo>
                    <a:cubicBezTo>
                      <a:pt x="466464" y="521804"/>
                      <a:pt x="471223" y="534177"/>
                      <a:pt x="477887" y="545598"/>
                    </a:cubicBezTo>
                    <a:cubicBezTo>
                      <a:pt x="484551" y="557019"/>
                      <a:pt x="491215" y="567488"/>
                      <a:pt x="497878" y="576054"/>
                    </a:cubicBezTo>
                    <a:cubicBezTo>
                      <a:pt x="500734" y="583668"/>
                      <a:pt x="505494" y="594137"/>
                      <a:pt x="510254" y="605558"/>
                    </a:cubicBezTo>
                    <a:cubicBezTo>
                      <a:pt x="515014" y="616979"/>
                      <a:pt x="519774" y="627448"/>
                      <a:pt x="525485" y="635062"/>
                    </a:cubicBezTo>
                    <a:lnTo>
                      <a:pt x="529293" y="629351"/>
                    </a:lnTo>
                    <a:lnTo>
                      <a:pt x="535005" y="555115"/>
                    </a:lnTo>
                    <a:cubicBezTo>
                      <a:pt x="535005" y="553212"/>
                      <a:pt x="535957" y="552260"/>
                      <a:pt x="535957" y="551309"/>
                    </a:cubicBezTo>
                    <a:cubicBezTo>
                      <a:pt x="536909" y="551309"/>
                      <a:pt x="536909" y="549405"/>
                      <a:pt x="536909" y="547502"/>
                    </a:cubicBezTo>
                    <a:cubicBezTo>
                      <a:pt x="535005" y="524659"/>
                      <a:pt x="535957" y="504673"/>
                      <a:pt x="539765" y="487541"/>
                    </a:cubicBezTo>
                    <a:cubicBezTo>
                      <a:pt x="543573" y="469458"/>
                      <a:pt x="545477" y="450423"/>
                      <a:pt x="545477" y="430437"/>
                    </a:cubicBezTo>
                    <a:cubicBezTo>
                      <a:pt x="547381" y="423774"/>
                      <a:pt x="548333" y="417112"/>
                      <a:pt x="548333" y="411402"/>
                    </a:cubicBezTo>
                    <a:cubicBezTo>
                      <a:pt x="548333" y="405691"/>
                      <a:pt x="549284" y="399981"/>
                      <a:pt x="549284" y="394270"/>
                    </a:cubicBezTo>
                    <a:lnTo>
                      <a:pt x="552141" y="318131"/>
                    </a:lnTo>
                    <a:lnTo>
                      <a:pt x="566420" y="138251"/>
                    </a:lnTo>
                    <a:cubicBezTo>
                      <a:pt x="566420" y="134444"/>
                      <a:pt x="567372" y="126830"/>
                      <a:pt x="569276" y="116361"/>
                    </a:cubicBezTo>
                    <a:cubicBezTo>
                      <a:pt x="570228" y="105891"/>
                      <a:pt x="572132" y="93519"/>
                      <a:pt x="573084" y="81146"/>
                    </a:cubicBezTo>
                    <a:cubicBezTo>
                      <a:pt x="574036" y="67822"/>
                      <a:pt x="574988" y="55449"/>
                      <a:pt x="575940" y="43076"/>
                    </a:cubicBezTo>
                    <a:cubicBezTo>
                      <a:pt x="576892" y="30703"/>
                      <a:pt x="577843" y="21186"/>
                      <a:pt x="577843" y="14524"/>
                    </a:cubicBezTo>
                    <a:cubicBezTo>
                      <a:pt x="577843" y="10717"/>
                      <a:pt x="578795" y="6910"/>
                      <a:pt x="580700" y="4055"/>
                    </a:cubicBezTo>
                    <a:cubicBezTo>
                      <a:pt x="582603" y="1199"/>
                      <a:pt x="587363" y="-704"/>
                      <a:pt x="594979" y="248"/>
                    </a:cubicBezTo>
                    <a:lnTo>
                      <a:pt x="642577" y="4055"/>
                    </a:lnTo>
                    <a:cubicBezTo>
                      <a:pt x="651145" y="5006"/>
                      <a:pt x="661617" y="6910"/>
                      <a:pt x="673040" y="10717"/>
                    </a:cubicBezTo>
                    <a:cubicBezTo>
                      <a:pt x="684464" y="14524"/>
                      <a:pt x="692079" y="16427"/>
                      <a:pt x="695888" y="17379"/>
                    </a:cubicBezTo>
                    <a:lnTo>
                      <a:pt x="703503" y="18331"/>
                    </a:lnTo>
                    <a:cubicBezTo>
                      <a:pt x="700647" y="51642"/>
                      <a:pt x="698743" y="84953"/>
                      <a:pt x="695888" y="119216"/>
                    </a:cubicBezTo>
                    <a:cubicBezTo>
                      <a:pt x="693983" y="153479"/>
                      <a:pt x="691128" y="185838"/>
                      <a:pt x="689224" y="216294"/>
                    </a:cubicBezTo>
                    <a:cubicBezTo>
                      <a:pt x="687320" y="246750"/>
                      <a:pt x="685416" y="275302"/>
                      <a:pt x="684464" y="300999"/>
                    </a:cubicBezTo>
                    <a:cubicBezTo>
                      <a:pt x="683512" y="326696"/>
                      <a:pt x="682560" y="347635"/>
                      <a:pt x="682560" y="362863"/>
                    </a:cubicBezTo>
                    <a:cubicBezTo>
                      <a:pt x="680656" y="370477"/>
                      <a:pt x="679704" y="378091"/>
                      <a:pt x="679704" y="385705"/>
                    </a:cubicBezTo>
                    <a:cubicBezTo>
                      <a:pt x="679704" y="393319"/>
                      <a:pt x="678752" y="400933"/>
                      <a:pt x="676848" y="408547"/>
                    </a:cubicBezTo>
                    <a:cubicBezTo>
                      <a:pt x="674944" y="419016"/>
                      <a:pt x="673992" y="429485"/>
                      <a:pt x="673992" y="439954"/>
                    </a:cubicBezTo>
                    <a:cubicBezTo>
                      <a:pt x="673992" y="450423"/>
                      <a:pt x="673040" y="460893"/>
                      <a:pt x="672088" y="472313"/>
                    </a:cubicBezTo>
                    <a:lnTo>
                      <a:pt x="666377" y="541791"/>
                    </a:lnTo>
                    <a:cubicBezTo>
                      <a:pt x="665424" y="568440"/>
                      <a:pt x="663520" y="588427"/>
                      <a:pt x="660665" y="603655"/>
                    </a:cubicBezTo>
                    <a:cubicBezTo>
                      <a:pt x="657809" y="618883"/>
                      <a:pt x="656857" y="628400"/>
                      <a:pt x="655905" y="631255"/>
                    </a:cubicBezTo>
                    <a:cubicBezTo>
                      <a:pt x="654001" y="644579"/>
                      <a:pt x="652097" y="657904"/>
                      <a:pt x="651145" y="672180"/>
                    </a:cubicBezTo>
                    <a:cubicBezTo>
                      <a:pt x="650193" y="685505"/>
                      <a:pt x="649241" y="698829"/>
                      <a:pt x="648289" y="713105"/>
                    </a:cubicBezTo>
                    <a:cubicBezTo>
                      <a:pt x="647337" y="731188"/>
                      <a:pt x="646385" y="749272"/>
                      <a:pt x="643529" y="767355"/>
                    </a:cubicBezTo>
                    <a:cubicBezTo>
                      <a:pt x="640673" y="785438"/>
                      <a:pt x="639721" y="803521"/>
                      <a:pt x="638770" y="821604"/>
                    </a:cubicBezTo>
                    <a:cubicBezTo>
                      <a:pt x="637818" y="829218"/>
                      <a:pt x="637818" y="836832"/>
                      <a:pt x="636865" y="843494"/>
                    </a:cubicBezTo>
                    <a:cubicBezTo>
                      <a:pt x="635913" y="850157"/>
                      <a:pt x="635913" y="857770"/>
                      <a:pt x="636865" y="865385"/>
                    </a:cubicBezTo>
                    <a:cubicBezTo>
                      <a:pt x="636865" y="870143"/>
                      <a:pt x="631154" y="872047"/>
                      <a:pt x="620682" y="871095"/>
                    </a:cubicBezTo>
                    <a:lnTo>
                      <a:pt x="573084" y="867288"/>
                    </a:lnTo>
                    <a:cubicBezTo>
                      <a:pt x="561660" y="868240"/>
                      <a:pt x="552141" y="868240"/>
                      <a:pt x="545477" y="866336"/>
                    </a:cubicBezTo>
                    <a:cubicBezTo>
                      <a:pt x="538813" y="864433"/>
                      <a:pt x="534053" y="863481"/>
                      <a:pt x="531197" y="863481"/>
                    </a:cubicBezTo>
                    <a:cubicBezTo>
                      <a:pt x="527389" y="850157"/>
                      <a:pt x="523582" y="839687"/>
                      <a:pt x="520725" y="831122"/>
                    </a:cubicBezTo>
                    <a:cubicBezTo>
                      <a:pt x="517870" y="822556"/>
                      <a:pt x="514062" y="813990"/>
                      <a:pt x="510254" y="806376"/>
                    </a:cubicBezTo>
                    <a:cubicBezTo>
                      <a:pt x="506446" y="798762"/>
                      <a:pt x="502638" y="790197"/>
                      <a:pt x="498830" y="781631"/>
                    </a:cubicBezTo>
                    <a:cubicBezTo>
                      <a:pt x="495023" y="773065"/>
                      <a:pt x="489311" y="762596"/>
                      <a:pt x="483599" y="750223"/>
                    </a:cubicBezTo>
                    <a:cubicBezTo>
                      <a:pt x="480743" y="745465"/>
                      <a:pt x="477887" y="737851"/>
                      <a:pt x="473127" y="729285"/>
                    </a:cubicBezTo>
                    <a:cubicBezTo>
                      <a:pt x="469319" y="720719"/>
                      <a:pt x="465512" y="714057"/>
                      <a:pt x="461704" y="708347"/>
                    </a:cubicBezTo>
                    <a:cubicBezTo>
                      <a:pt x="455992" y="700732"/>
                      <a:pt x="452184" y="693119"/>
                      <a:pt x="449328" y="683601"/>
                    </a:cubicBezTo>
                    <a:cubicBezTo>
                      <a:pt x="446472" y="674084"/>
                      <a:pt x="440760" y="665518"/>
                      <a:pt x="432193" y="656952"/>
                    </a:cubicBezTo>
                    <a:cubicBezTo>
                      <a:pt x="420769" y="636966"/>
                      <a:pt x="410298" y="616027"/>
                      <a:pt x="400778" y="594137"/>
                    </a:cubicBezTo>
                    <a:cubicBezTo>
                      <a:pt x="391258" y="572247"/>
                      <a:pt x="379835" y="550357"/>
                      <a:pt x="368411" y="527515"/>
                    </a:cubicBezTo>
                    <a:cubicBezTo>
                      <a:pt x="356035" y="506576"/>
                      <a:pt x="342708" y="483734"/>
                      <a:pt x="327476" y="460893"/>
                    </a:cubicBezTo>
                    <a:cubicBezTo>
                      <a:pt x="312245" y="438051"/>
                      <a:pt x="296062" y="412354"/>
                      <a:pt x="280830" y="383801"/>
                    </a:cubicBezTo>
                    <a:cubicBezTo>
                      <a:pt x="274166" y="364766"/>
                      <a:pt x="264647" y="344780"/>
                      <a:pt x="251319" y="324793"/>
                    </a:cubicBezTo>
                    <a:cubicBezTo>
                      <a:pt x="237992" y="303855"/>
                      <a:pt x="226568" y="284820"/>
                      <a:pt x="217048" y="266736"/>
                    </a:cubicBezTo>
                    <a:cubicBezTo>
                      <a:pt x="217048" y="264833"/>
                      <a:pt x="217048" y="268640"/>
                      <a:pt x="215144" y="278157"/>
                    </a:cubicBezTo>
                    <a:cubicBezTo>
                      <a:pt x="214192" y="287675"/>
                      <a:pt x="212288" y="299096"/>
                      <a:pt x="211336" y="310517"/>
                    </a:cubicBezTo>
                    <a:cubicBezTo>
                      <a:pt x="210385" y="322889"/>
                      <a:pt x="208481" y="339069"/>
                      <a:pt x="205625" y="359056"/>
                    </a:cubicBezTo>
                    <a:lnTo>
                      <a:pt x="204673" y="370477"/>
                    </a:lnTo>
                    <a:cubicBezTo>
                      <a:pt x="204673" y="378091"/>
                      <a:pt x="204673" y="385705"/>
                      <a:pt x="202769" y="393319"/>
                    </a:cubicBezTo>
                    <a:cubicBezTo>
                      <a:pt x="200865" y="400933"/>
                      <a:pt x="199913" y="407595"/>
                      <a:pt x="199913" y="416160"/>
                    </a:cubicBezTo>
                    <a:lnTo>
                      <a:pt x="182777" y="596040"/>
                    </a:lnTo>
                    <a:lnTo>
                      <a:pt x="179922" y="672180"/>
                    </a:lnTo>
                    <a:cubicBezTo>
                      <a:pt x="179922" y="677891"/>
                      <a:pt x="178970" y="683601"/>
                      <a:pt x="178970" y="689312"/>
                    </a:cubicBezTo>
                    <a:cubicBezTo>
                      <a:pt x="178970" y="695022"/>
                      <a:pt x="178018" y="701684"/>
                      <a:pt x="177066" y="708347"/>
                    </a:cubicBezTo>
                    <a:cubicBezTo>
                      <a:pt x="178018" y="721671"/>
                      <a:pt x="177066" y="735947"/>
                      <a:pt x="175162" y="751175"/>
                    </a:cubicBezTo>
                    <a:cubicBezTo>
                      <a:pt x="173258" y="766403"/>
                      <a:pt x="171354" y="780679"/>
                      <a:pt x="171354" y="794955"/>
                    </a:cubicBezTo>
                    <a:cubicBezTo>
                      <a:pt x="171354" y="808280"/>
                      <a:pt x="170402" y="817797"/>
                      <a:pt x="168498" y="823508"/>
                    </a:cubicBezTo>
                    <a:cubicBezTo>
                      <a:pt x="166594" y="829218"/>
                      <a:pt x="164690" y="833025"/>
                      <a:pt x="162786" y="834929"/>
                    </a:cubicBezTo>
                    <a:lnTo>
                      <a:pt x="48550" y="825411"/>
                    </a:lnTo>
                    <a:cubicBezTo>
                      <a:pt x="40934" y="824459"/>
                      <a:pt x="32367" y="824459"/>
                      <a:pt x="24751" y="824459"/>
                    </a:cubicBezTo>
                    <a:cubicBezTo>
                      <a:pt x="16183" y="824459"/>
                      <a:pt x="8568" y="823508"/>
                      <a:pt x="952" y="821604"/>
                    </a:cubicBezTo>
                    <a:cubicBezTo>
                      <a:pt x="0" y="821604"/>
                      <a:pt x="0" y="817797"/>
                      <a:pt x="0" y="809232"/>
                    </a:cubicBezTo>
                    <a:cubicBezTo>
                      <a:pt x="0" y="800666"/>
                      <a:pt x="952" y="791148"/>
                      <a:pt x="1904" y="779728"/>
                    </a:cubicBezTo>
                    <a:cubicBezTo>
                      <a:pt x="2856" y="768306"/>
                      <a:pt x="3808" y="756886"/>
                      <a:pt x="4760" y="745465"/>
                    </a:cubicBezTo>
                    <a:cubicBezTo>
                      <a:pt x="5712" y="734044"/>
                      <a:pt x="6664" y="725478"/>
                      <a:pt x="6664" y="719767"/>
                    </a:cubicBezTo>
                    <a:cubicBezTo>
                      <a:pt x="7616" y="706443"/>
                      <a:pt x="9520" y="692167"/>
                      <a:pt x="10472" y="678842"/>
                    </a:cubicBezTo>
                    <a:cubicBezTo>
                      <a:pt x="12375" y="664566"/>
                      <a:pt x="13327" y="651242"/>
                      <a:pt x="13327" y="636966"/>
                    </a:cubicBezTo>
                    <a:cubicBezTo>
                      <a:pt x="14279" y="623641"/>
                      <a:pt x="16183" y="610317"/>
                      <a:pt x="18087" y="596992"/>
                    </a:cubicBezTo>
                    <a:cubicBezTo>
                      <a:pt x="19991" y="583668"/>
                      <a:pt x="20943" y="570343"/>
                      <a:pt x="20943" y="557019"/>
                    </a:cubicBezTo>
                    <a:cubicBezTo>
                      <a:pt x="21895" y="547502"/>
                      <a:pt x="21895" y="538936"/>
                      <a:pt x="21895" y="533225"/>
                    </a:cubicBezTo>
                    <a:cubicBezTo>
                      <a:pt x="21895" y="526563"/>
                      <a:pt x="21895" y="521804"/>
                      <a:pt x="22847" y="516094"/>
                    </a:cubicBezTo>
                    <a:lnTo>
                      <a:pt x="21895" y="494204"/>
                    </a:lnTo>
                    <a:cubicBezTo>
                      <a:pt x="21895" y="492300"/>
                      <a:pt x="21895" y="491348"/>
                      <a:pt x="22847" y="490397"/>
                    </a:cubicBezTo>
                    <a:cubicBezTo>
                      <a:pt x="23799" y="490397"/>
                      <a:pt x="23799" y="488493"/>
                      <a:pt x="23799" y="486590"/>
                    </a:cubicBezTo>
                    <a:cubicBezTo>
                      <a:pt x="21895" y="463748"/>
                      <a:pt x="21895" y="441858"/>
                      <a:pt x="25703" y="420919"/>
                    </a:cubicBezTo>
                    <a:cubicBezTo>
                      <a:pt x="28559" y="399981"/>
                      <a:pt x="30463" y="379042"/>
                      <a:pt x="30463" y="358104"/>
                    </a:cubicBezTo>
                    <a:cubicBezTo>
                      <a:pt x="32367" y="351442"/>
                      <a:pt x="33319" y="344780"/>
                      <a:pt x="33319" y="339069"/>
                    </a:cubicBezTo>
                    <a:cubicBezTo>
                      <a:pt x="33319" y="333359"/>
                      <a:pt x="34271" y="327648"/>
                      <a:pt x="34271" y="321938"/>
                    </a:cubicBezTo>
                    <a:lnTo>
                      <a:pt x="37127" y="245798"/>
                    </a:lnTo>
                    <a:lnTo>
                      <a:pt x="56166" y="65918"/>
                    </a:lnTo>
                    <a:cubicBezTo>
                      <a:pt x="57118" y="58304"/>
                      <a:pt x="57118" y="50690"/>
                      <a:pt x="57118" y="43076"/>
                    </a:cubicBezTo>
                    <a:cubicBezTo>
                      <a:pt x="57118" y="35462"/>
                      <a:pt x="57118" y="27848"/>
                      <a:pt x="57118" y="20234"/>
                    </a:cubicBezTo>
                    <a:lnTo>
                      <a:pt x="66638" y="7862"/>
                    </a:lnTo>
                    <a:cubicBezTo>
                      <a:pt x="71397" y="7862"/>
                      <a:pt x="79965" y="8813"/>
                      <a:pt x="91389" y="8813"/>
                    </a:cubicBezTo>
                    <a:cubicBezTo>
                      <a:pt x="102812" y="8813"/>
                      <a:pt x="116140" y="10717"/>
                      <a:pt x="132323" y="12620"/>
                    </a:cubicBezTo>
                    <a:cubicBezTo>
                      <a:pt x="144699" y="13572"/>
                      <a:pt x="154218" y="13572"/>
                      <a:pt x="160882" y="12620"/>
                    </a:cubicBezTo>
                    <a:cubicBezTo>
                      <a:pt x="167546" y="11668"/>
                      <a:pt x="174210" y="11668"/>
                      <a:pt x="181826" y="12620"/>
                    </a:cubicBezTo>
                    <a:cubicBezTo>
                      <a:pt x="186585" y="12620"/>
                      <a:pt x="190393" y="14524"/>
                      <a:pt x="194201" y="15476"/>
                    </a:cubicBezTo>
                    <a:cubicBezTo>
                      <a:pt x="197057" y="17379"/>
                      <a:pt x="201817" y="18331"/>
                      <a:pt x="207529" y="18331"/>
                    </a:cubicBezTo>
                    <a:lnTo>
                      <a:pt x="237992" y="21186"/>
                    </a:lnTo>
                    <a:cubicBezTo>
                      <a:pt x="239895" y="28800"/>
                      <a:pt x="243703" y="37366"/>
                      <a:pt x="248463" y="46883"/>
                    </a:cubicBezTo>
                    <a:cubicBezTo>
                      <a:pt x="253223" y="56401"/>
                      <a:pt x="257031" y="65918"/>
                      <a:pt x="261791" y="75436"/>
                    </a:cubicBezTo>
                    <a:cubicBezTo>
                      <a:pt x="270358" y="97326"/>
                      <a:pt x="277022" y="116361"/>
                      <a:pt x="281782" y="131589"/>
                    </a:cubicBezTo>
                    <a:cubicBezTo>
                      <a:pt x="285590" y="146816"/>
                      <a:pt x="290350" y="158237"/>
                      <a:pt x="294158" y="165851"/>
                    </a:cubicBezTo>
                    <a:cubicBezTo>
                      <a:pt x="297965" y="170610"/>
                      <a:pt x="301773" y="178224"/>
                      <a:pt x="307485" y="187741"/>
                    </a:cubicBezTo>
                    <a:cubicBezTo>
                      <a:pt x="312245" y="197259"/>
                      <a:pt x="317957" y="206776"/>
                      <a:pt x="322717" y="216294"/>
                    </a:cubicBezTo>
                    <a:cubicBezTo>
                      <a:pt x="327476" y="226763"/>
                      <a:pt x="332236" y="237232"/>
                      <a:pt x="336996" y="247701"/>
                    </a:cubicBezTo>
                    <a:cubicBezTo>
                      <a:pt x="339852" y="259122"/>
                      <a:pt x="344612" y="267688"/>
                      <a:pt x="348420" y="276254"/>
                    </a:cubicBezTo>
                    <a:close/>
                  </a:path>
                </a:pathLst>
              </a:custGeom>
              <a:solidFill>
                <a:srgbClr val="010101"/>
              </a:solidFill>
              <a:ln w="9509" cap="flat">
                <a:noFill/>
                <a:prstDash val="solid"/>
                <a:miter/>
              </a:ln>
            </p:spPr>
            <p:txBody>
              <a:bodyPr rtlCol="0" anchor="ctr"/>
              <a:lstStyle/>
              <a:p>
                <a:endParaRPr lang="en-US"/>
              </a:p>
            </p:txBody>
          </p:sp>
          <p:sp>
            <p:nvSpPr>
              <p:cNvPr id="61" name="Freeform 147">
                <a:extLst>
                  <a:ext uri="{FF2B5EF4-FFF2-40B4-BE49-F238E27FC236}">
                    <a16:creationId xmlns:a16="http://schemas.microsoft.com/office/drawing/2014/main" id="{7B3829C1-FE44-B3FF-112F-D6C0E4BFDA9C}"/>
                  </a:ext>
                </a:extLst>
              </p:cNvPr>
              <p:cNvSpPr/>
              <p:nvPr/>
            </p:nvSpPr>
            <p:spPr>
              <a:xfrm>
                <a:off x="4193942" y="3373888"/>
                <a:ext cx="821546" cy="926673"/>
              </a:xfrm>
              <a:custGeom>
                <a:avLst/>
                <a:gdLst>
                  <a:gd name="connsiteX0" fmla="*/ 486455 w 821546"/>
                  <a:gd name="connsiteY0" fmla="*/ 19987 h 926673"/>
                  <a:gd name="connsiteX1" fmla="*/ 529293 w 821546"/>
                  <a:gd name="connsiteY1" fmla="*/ 26649 h 926673"/>
                  <a:gd name="connsiteX2" fmla="*/ 574036 w 821546"/>
                  <a:gd name="connsiteY2" fmla="*/ 39021 h 926673"/>
                  <a:gd name="connsiteX3" fmla="*/ 599739 w 821546"/>
                  <a:gd name="connsiteY3" fmla="*/ 45684 h 926673"/>
                  <a:gd name="connsiteX4" fmla="*/ 634010 w 821546"/>
                  <a:gd name="connsiteY4" fmla="*/ 56153 h 926673"/>
                  <a:gd name="connsiteX5" fmla="*/ 668281 w 821546"/>
                  <a:gd name="connsiteY5" fmla="*/ 66622 h 926673"/>
                  <a:gd name="connsiteX6" fmla="*/ 693031 w 821546"/>
                  <a:gd name="connsiteY6" fmla="*/ 72333 h 926673"/>
                  <a:gd name="connsiteX7" fmla="*/ 728254 w 821546"/>
                  <a:gd name="connsiteY7" fmla="*/ 80898 h 926673"/>
                  <a:gd name="connsiteX8" fmla="*/ 760621 w 821546"/>
                  <a:gd name="connsiteY8" fmla="*/ 95175 h 926673"/>
                  <a:gd name="connsiteX9" fmla="*/ 784420 w 821546"/>
                  <a:gd name="connsiteY9" fmla="*/ 105644 h 926673"/>
                  <a:gd name="connsiteX10" fmla="*/ 807267 w 821546"/>
                  <a:gd name="connsiteY10" fmla="*/ 114210 h 926673"/>
                  <a:gd name="connsiteX11" fmla="*/ 815835 w 821546"/>
                  <a:gd name="connsiteY11" fmla="*/ 117065 h 926673"/>
                  <a:gd name="connsiteX12" fmla="*/ 821547 w 821546"/>
                  <a:gd name="connsiteY12" fmla="*/ 124679 h 926673"/>
                  <a:gd name="connsiteX13" fmla="*/ 812027 w 821546"/>
                  <a:gd name="connsiteY13" fmla="*/ 150376 h 926673"/>
                  <a:gd name="connsiteX14" fmla="*/ 803460 w 821546"/>
                  <a:gd name="connsiteY14" fmla="*/ 173218 h 926673"/>
                  <a:gd name="connsiteX15" fmla="*/ 781564 w 821546"/>
                  <a:gd name="connsiteY15" fmla="*/ 170362 h 926673"/>
                  <a:gd name="connsiteX16" fmla="*/ 760621 w 821546"/>
                  <a:gd name="connsiteY16" fmla="*/ 168459 h 926673"/>
                  <a:gd name="connsiteX17" fmla="*/ 737774 w 821546"/>
                  <a:gd name="connsiteY17" fmla="*/ 165604 h 926673"/>
                  <a:gd name="connsiteX18" fmla="*/ 712071 w 821546"/>
                  <a:gd name="connsiteY18" fmla="*/ 158942 h 926673"/>
                  <a:gd name="connsiteX19" fmla="*/ 675896 w 821546"/>
                  <a:gd name="connsiteY19" fmla="*/ 152279 h 926673"/>
                  <a:gd name="connsiteX20" fmla="*/ 640673 w 821546"/>
                  <a:gd name="connsiteY20" fmla="*/ 147521 h 926673"/>
                  <a:gd name="connsiteX21" fmla="*/ 614018 w 821546"/>
                  <a:gd name="connsiteY21" fmla="*/ 144665 h 926673"/>
                  <a:gd name="connsiteX22" fmla="*/ 601643 w 821546"/>
                  <a:gd name="connsiteY22" fmla="*/ 143714 h 926673"/>
                  <a:gd name="connsiteX23" fmla="*/ 558804 w 821546"/>
                  <a:gd name="connsiteY23" fmla="*/ 142762 h 926673"/>
                  <a:gd name="connsiteX24" fmla="*/ 503590 w 821546"/>
                  <a:gd name="connsiteY24" fmla="*/ 144665 h 926673"/>
                  <a:gd name="connsiteX25" fmla="*/ 450280 w 821546"/>
                  <a:gd name="connsiteY25" fmla="*/ 151328 h 926673"/>
                  <a:gd name="connsiteX26" fmla="*/ 415057 w 821546"/>
                  <a:gd name="connsiteY26" fmla="*/ 164652 h 926673"/>
                  <a:gd name="connsiteX27" fmla="*/ 383642 w 821546"/>
                  <a:gd name="connsiteY27" fmla="*/ 188446 h 926673"/>
                  <a:gd name="connsiteX28" fmla="*/ 358891 w 821546"/>
                  <a:gd name="connsiteY28" fmla="*/ 215094 h 926673"/>
                  <a:gd name="connsiteX29" fmla="*/ 352228 w 821546"/>
                  <a:gd name="connsiteY29" fmla="*/ 234129 h 926673"/>
                  <a:gd name="connsiteX30" fmla="*/ 346516 w 821546"/>
                  <a:gd name="connsiteY30" fmla="*/ 262682 h 926673"/>
                  <a:gd name="connsiteX31" fmla="*/ 343660 w 821546"/>
                  <a:gd name="connsiteY31" fmla="*/ 292186 h 926673"/>
                  <a:gd name="connsiteX32" fmla="*/ 346516 w 821546"/>
                  <a:gd name="connsiteY32" fmla="*/ 315028 h 926673"/>
                  <a:gd name="connsiteX33" fmla="*/ 359843 w 821546"/>
                  <a:gd name="connsiteY33" fmla="*/ 344532 h 926673"/>
                  <a:gd name="connsiteX34" fmla="*/ 367459 w 821546"/>
                  <a:gd name="connsiteY34" fmla="*/ 362615 h 926673"/>
                  <a:gd name="connsiteX35" fmla="*/ 389354 w 821546"/>
                  <a:gd name="connsiteY35" fmla="*/ 382602 h 926673"/>
                  <a:gd name="connsiteX36" fmla="*/ 416961 w 821546"/>
                  <a:gd name="connsiteY36" fmla="*/ 404492 h 926673"/>
                  <a:gd name="connsiteX37" fmla="*/ 434097 w 821546"/>
                  <a:gd name="connsiteY37" fmla="*/ 412106 h 926673"/>
                  <a:gd name="connsiteX38" fmla="*/ 467416 w 821546"/>
                  <a:gd name="connsiteY38" fmla="*/ 427334 h 926673"/>
                  <a:gd name="connsiteX39" fmla="*/ 480743 w 821546"/>
                  <a:gd name="connsiteY39" fmla="*/ 434948 h 926673"/>
                  <a:gd name="connsiteX40" fmla="*/ 492167 w 821546"/>
                  <a:gd name="connsiteY40" fmla="*/ 441610 h 926673"/>
                  <a:gd name="connsiteX41" fmla="*/ 500734 w 821546"/>
                  <a:gd name="connsiteY41" fmla="*/ 448272 h 926673"/>
                  <a:gd name="connsiteX42" fmla="*/ 509302 w 821546"/>
                  <a:gd name="connsiteY42" fmla="*/ 454935 h 926673"/>
                  <a:gd name="connsiteX43" fmla="*/ 527389 w 821546"/>
                  <a:gd name="connsiteY43" fmla="*/ 464452 h 926673"/>
                  <a:gd name="connsiteX44" fmla="*/ 538813 w 821546"/>
                  <a:gd name="connsiteY44" fmla="*/ 469211 h 926673"/>
                  <a:gd name="connsiteX45" fmla="*/ 561660 w 821546"/>
                  <a:gd name="connsiteY45" fmla="*/ 477776 h 926673"/>
                  <a:gd name="connsiteX46" fmla="*/ 584507 w 821546"/>
                  <a:gd name="connsiteY46" fmla="*/ 486342 h 926673"/>
                  <a:gd name="connsiteX47" fmla="*/ 619730 w 821546"/>
                  <a:gd name="connsiteY47" fmla="*/ 502522 h 926673"/>
                  <a:gd name="connsiteX48" fmla="*/ 652097 w 821546"/>
                  <a:gd name="connsiteY48" fmla="*/ 526316 h 926673"/>
                  <a:gd name="connsiteX49" fmla="*/ 672088 w 821546"/>
                  <a:gd name="connsiteY49" fmla="*/ 537736 h 926673"/>
                  <a:gd name="connsiteX50" fmla="*/ 688272 w 821546"/>
                  <a:gd name="connsiteY50" fmla="*/ 550109 h 926673"/>
                  <a:gd name="connsiteX51" fmla="*/ 702551 w 821546"/>
                  <a:gd name="connsiteY51" fmla="*/ 562482 h 926673"/>
                  <a:gd name="connsiteX52" fmla="*/ 724447 w 821546"/>
                  <a:gd name="connsiteY52" fmla="*/ 582468 h 926673"/>
                  <a:gd name="connsiteX53" fmla="*/ 744438 w 821546"/>
                  <a:gd name="connsiteY53" fmla="*/ 606262 h 926673"/>
                  <a:gd name="connsiteX54" fmla="*/ 754909 w 821546"/>
                  <a:gd name="connsiteY54" fmla="*/ 626249 h 926673"/>
                  <a:gd name="connsiteX55" fmla="*/ 764429 w 821546"/>
                  <a:gd name="connsiteY55" fmla="*/ 676691 h 926673"/>
                  <a:gd name="connsiteX56" fmla="*/ 759669 w 821546"/>
                  <a:gd name="connsiteY56" fmla="*/ 725230 h 926673"/>
                  <a:gd name="connsiteX57" fmla="*/ 753006 w 821546"/>
                  <a:gd name="connsiteY57" fmla="*/ 743313 h 926673"/>
                  <a:gd name="connsiteX58" fmla="*/ 745390 w 821546"/>
                  <a:gd name="connsiteY58" fmla="*/ 761397 h 926673"/>
                  <a:gd name="connsiteX59" fmla="*/ 729206 w 821546"/>
                  <a:gd name="connsiteY59" fmla="*/ 799466 h 926673"/>
                  <a:gd name="connsiteX60" fmla="*/ 711119 w 821546"/>
                  <a:gd name="connsiteY60" fmla="*/ 822309 h 926673"/>
                  <a:gd name="connsiteX61" fmla="*/ 693983 w 821546"/>
                  <a:gd name="connsiteY61" fmla="*/ 840392 h 926673"/>
                  <a:gd name="connsiteX62" fmla="*/ 684464 w 821546"/>
                  <a:gd name="connsiteY62" fmla="*/ 848005 h 926673"/>
                  <a:gd name="connsiteX63" fmla="*/ 669232 w 821546"/>
                  <a:gd name="connsiteY63" fmla="*/ 858475 h 926673"/>
                  <a:gd name="connsiteX64" fmla="*/ 654953 w 821546"/>
                  <a:gd name="connsiteY64" fmla="*/ 867040 h 926673"/>
                  <a:gd name="connsiteX65" fmla="*/ 646385 w 821546"/>
                  <a:gd name="connsiteY65" fmla="*/ 871799 h 926673"/>
                  <a:gd name="connsiteX66" fmla="*/ 611163 w 821546"/>
                  <a:gd name="connsiteY66" fmla="*/ 887979 h 926673"/>
                  <a:gd name="connsiteX67" fmla="*/ 560708 w 821546"/>
                  <a:gd name="connsiteY67" fmla="*/ 907014 h 926673"/>
                  <a:gd name="connsiteX68" fmla="*/ 509302 w 821546"/>
                  <a:gd name="connsiteY68" fmla="*/ 922242 h 926673"/>
                  <a:gd name="connsiteX69" fmla="*/ 470271 w 821546"/>
                  <a:gd name="connsiteY69" fmla="*/ 925097 h 926673"/>
                  <a:gd name="connsiteX70" fmla="*/ 462656 w 821546"/>
                  <a:gd name="connsiteY70" fmla="*/ 926049 h 926673"/>
                  <a:gd name="connsiteX71" fmla="*/ 454088 w 821546"/>
                  <a:gd name="connsiteY71" fmla="*/ 926049 h 926673"/>
                  <a:gd name="connsiteX72" fmla="*/ 423625 w 821546"/>
                  <a:gd name="connsiteY72" fmla="*/ 921290 h 926673"/>
                  <a:gd name="connsiteX73" fmla="*/ 385546 w 821546"/>
                  <a:gd name="connsiteY73" fmla="*/ 913676 h 926673"/>
                  <a:gd name="connsiteX74" fmla="*/ 344612 w 821546"/>
                  <a:gd name="connsiteY74" fmla="*/ 905110 h 926673"/>
                  <a:gd name="connsiteX75" fmla="*/ 302725 w 821546"/>
                  <a:gd name="connsiteY75" fmla="*/ 896545 h 926673"/>
                  <a:gd name="connsiteX76" fmla="*/ 268455 w 821546"/>
                  <a:gd name="connsiteY76" fmla="*/ 888931 h 926673"/>
                  <a:gd name="connsiteX77" fmla="*/ 219904 w 821546"/>
                  <a:gd name="connsiteY77" fmla="*/ 877510 h 926673"/>
                  <a:gd name="connsiteX78" fmla="*/ 171354 w 821546"/>
                  <a:gd name="connsiteY78" fmla="*/ 864185 h 926673"/>
                  <a:gd name="connsiteX79" fmla="*/ 135179 w 821546"/>
                  <a:gd name="connsiteY79" fmla="*/ 849909 h 926673"/>
                  <a:gd name="connsiteX80" fmla="*/ 126611 w 821546"/>
                  <a:gd name="connsiteY80" fmla="*/ 846102 h 926673"/>
                  <a:gd name="connsiteX81" fmla="*/ 110428 w 821546"/>
                  <a:gd name="connsiteY81" fmla="*/ 840392 h 926673"/>
                  <a:gd name="connsiteX82" fmla="*/ 93293 w 821546"/>
                  <a:gd name="connsiteY82" fmla="*/ 834681 h 926673"/>
                  <a:gd name="connsiteX83" fmla="*/ 80917 w 821546"/>
                  <a:gd name="connsiteY83" fmla="*/ 830874 h 926673"/>
                  <a:gd name="connsiteX84" fmla="*/ 48550 w 821546"/>
                  <a:gd name="connsiteY84" fmla="*/ 819453 h 926673"/>
                  <a:gd name="connsiteX85" fmla="*/ 19039 w 821546"/>
                  <a:gd name="connsiteY85" fmla="*/ 807081 h 926673"/>
                  <a:gd name="connsiteX86" fmla="*/ 8568 w 821546"/>
                  <a:gd name="connsiteY86" fmla="*/ 796611 h 926673"/>
                  <a:gd name="connsiteX87" fmla="*/ 4760 w 821546"/>
                  <a:gd name="connsiteY87" fmla="*/ 783287 h 926673"/>
                  <a:gd name="connsiteX88" fmla="*/ 1904 w 821546"/>
                  <a:gd name="connsiteY88" fmla="*/ 759493 h 926673"/>
                  <a:gd name="connsiteX89" fmla="*/ 0 w 821546"/>
                  <a:gd name="connsiteY89" fmla="*/ 723327 h 926673"/>
                  <a:gd name="connsiteX90" fmla="*/ 952 w 821546"/>
                  <a:gd name="connsiteY90" fmla="*/ 690016 h 926673"/>
                  <a:gd name="connsiteX91" fmla="*/ 4760 w 821546"/>
                  <a:gd name="connsiteY91" fmla="*/ 675739 h 926673"/>
                  <a:gd name="connsiteX92" fmla="*/ 51406 w 821546"/>
                  <a:gd name="connsiteY92" fmla="*/ 696678 h 926673"/>
                  <a:gd name="connsiteX93" fmla="*/ 105668 w 821546"/>
                  <a:gd name="connsiteY93" fmla="*/ 719520 h 926673"/>
                  <a:gd name="connsiteX94" fmla="*/ 153267 w 821546"/>
                  <a:gd name="connsiteY94" fmla="*/ 734748 h 926673"/>
                  <a:gd name="connsiteX95" fmla="*/ 207529 w 821546"/>
                  <a:gd name="connsiteY95" fmla="*/ 751879 h 926673"/>
                  <a:gd name="connsiteX96" fmla="*/ 232280 w 821546"/>
                  <a:gd name="connsiteY96" fmla="*/ 754735 h 926673"/>
                  <a:gd name="connsiteX97" fmla="*/ 265599 w 821546"/>
                  <a:gd name="connsiteY97" fmla="*/ 756638 h 926673"/>
                  <a:gd name="connsiteX98" fmla="*/ 274166 w 821546"/>
                  <a:gd name="connsiteY98" fmla="*/ 756638 h 926673"/>
                  <a:gd name="connsiteX99" fmla="*/ 281782 w 821546"/>
                  <a:gd name="connsiteY99" fmla="*/ 756638 h 926673"/>
                  <a:gd name="connsiteX100" fmla="*/ 334140 w 821546"/>
                  <a:gd name="connsiteY100" fmla="*/ 753783 h 926673"/>
                  <a:gd name="connsiteX101" fmla="*/ 382691 w 821546"/>
                  <a:gd name="connsiteY101" fmla="*/ 742362 h 926673"/>
                  <a:gd name="connsiteX102" fmla="*/ 391258 w 821546"/>
                  <a:gd name="connsiteY102" fmla="*/ 739507 h 926673"/>
                  <a:gd name="connsiteX103" fmla="*/ 407442 w 821546"/>
                  <a:gd name="connsiteY103" fmla="*/ 731893 h 926673"/>
                  <a:gd name="connsiteX104" fmla="*/ 423625 w 821546"/>
                  <a:gd name="connsiteY104" fmla="*/ 722375 h 926673"/>
                  <a:gd name="connsiteX105" fmla="*/ 433145 w 821546"/>
                  <a:gd name="connsiteY105" fmla="*/ 715713 h 926673"/>
                  <a:gd name="connsiteX106" fmla="*/ 469319 w 821546"/>
                  <a:gd name="connsiteY106" fmla="*/ 680498 h 926673"/>
                  <a:gd name="connsiteX107" fmla="*/ 480743 w 821546"/>
                  <a:gd name="connsiteY107" fmla="*/ 666222 h 926673"/>
                  <a:gd name="connsiteX108" fmla="*/ 492167 w 821546"/>
                  <a:gd name="connsiteY108" fmla="*/ 651946 h 926673"/>
                  <a:gd name="connsiteX109" fmla="*/ 503590 w 821546"/>
                  <a:gd name="connsiteY109" fmla="*/ 597696 h 926673"/>
                  <a:gd name="connsiteX110" fmla="*/ 493118 w 821546"/>
                  <a:gd name="connsiteY110" fmla="*/ 578662 h 926673"/>
                  <a:gd name="connsiteX111" fmla="*/ 483599 w 821546"/>
                  <a:gd name="connsiteY111" fmla="*/ 556771 h 926673"/>
                  <a:gd name="connsiteX112" fmla="*/ 470271 w 821546"/>
                  <a:gd name="connsiteY112" fmla="*/ 534881 h 926673"/>
                  <a:gd name="connsiteX113" fmla="*/ 451232 w 821546"/>
                  <a:gd name="connsiteY113" fmla="*/ 517750 h 926673"/>
                  <a:gd name="connsiteX114" fmla="*/ 416961 w 821546"/>
                  <a:gd name="connsiteY114" fmla="*/ 495860 h 926673"/>
                  <a:gd name="connsiteX115" fmla="*/ 390306 w 821546"/>
                  <a:gd name="connsiteY115" fmla="*/ 483487 h 926673"/>
                  <a:gd name="connsiteX116" fmla="*/ 359843 w 821546"/>
                  <a:gd name="connsiteY116" fmla="*/ 469211 h 926673"/>
                  <a:gd name="connsiteX117" fmla="*/ 337948 w 821546"/>
                  <a:gd name="connsiteY117" fmla="*/ 456838 h 926673"/>
                  <a:gd name="connsiteX118" fmla="*/ 307485 w 821546"/>
                  <a:gd name="connsiteY118" fmla="*/ 442562 h 926673"/>
                  <a:gd name="connsiteX119" fmla="*/ 284638 w 821546"/>
                  <a:gd name="connsiteY119" fmla="*/ 428285 h 926673"/>
                  <a:gd name="connsiteX120" fmla="*/ 254175 w 821546"/>
                  <a:gd name="connsiteY120" fmla="*/ 415913 h 926673"/>
                  <a:gd name="connsiteX121" fmla="*/ 222760 w 821546"/>
                  <a:gd name="connsiteY121" fmla="*/ 397830 h 926673"/>
                  <a:gd name="connsiteX122" fmla="*/ 209433 w 821546"/>
                  <a:gd name="connsiteY122" fmla="*/ 385457 h 926673"/>
                  <a:gd name="connsiteX123" fmla="*/ 198009 w 821546"/>
                  <a:gd name="connsiteY123" fmla="*/ 375940 h 926673"/>
                  <a:gd name="connsiteX124" fmla="*/ 169450 w 821546"/>
                  <a:gd name="connsiteY124" fmla="*/ 342629 h 926673"/>
                  <a:gd name="connsiteX125" fmla="*/ 145651 w 821546"/>
                  <a:gd name="connsiteY125" fmla="*/ 306462 h 926673"/>
                  <a:gd name="connsiteX126" fmla="*/ 131371 w 821546"/>
                  <a:gd name="connsiteY126" fmla="*/ 276958 h 926673"/>
                  <a:gd name="connsiteX127" fmla="*/ 121852 w 821546"/>
                  <a:gd name="connsiteY127" fmla="*/ 250309 h 926673"/>
                  <a:gd name="connsiteX128" fmla="*/ 119948 w 821546"/>
                  <a:gd name="connsiteY128" fmla="*/ 230322 h 926673"/>
                  <a:gd name="connsiteX129" fmla="*/ 120900 w 821546"/>
                  <a:gd name="connsiteY129" fmla="*/ 205577 h 926673"/>
                  <a:gd name="connsiteX130" fmla="*/ 123756 w 821546"/>
                  <a:gd name="connsiteY130" fmla="*/ 182735 h 926673"/>
                  <a:gd name="connsiteX131" fmla="*/ 126611 w 821546"/>
                  <a:gd name="connsiteY131" fmla="*/ 167507 h 926673"/>
                  <a:gd name="connsiteX132" fmla="*/ 134227 w 821546"/>
                  <a:gd name="connsiteY132" fmla="*/ 138003 h 926673"/>
                  <a:gd name="connsiteX133" fmla="*/ 142795 w 821546"/>
                  <a:gd name="connsiteY133" fmla="*/ 114210 h 926673"/>
                  <a:gd name="connsiteX134" fmla="*/ 155170 w 821546"/>
                  <a:gd name="connsiteY134" fmla="*/ 91368 h 926673"/>
                  <a:gd name="connsiteX135" fmla="*/ 172306 w 821546"/>
                  <a:gd name="connsiteY135" fmla="*/ 73284 h 926673"/>
                  <a:gd name="connsiteX136" fmla="*/ 217048 w 821546"/>
                  <a:gd name="connsiteY136" fmla="*/ 40925 h 926673"/>
                  <a:gd name="connsiteX137" fmla="*/ 269406 w 821546"/>
                  <a:gd name="connsiteY137" fmla="*/ 19987 h 926673"/>
                  <a:gd name="connsiteX138" fmla="*/ 289398 w 821546"/>
                  <a:gd name="connsiteY138" fmla="*/ 13324 h 926673"/>
                  <a:gd name="connsiteX139" fmla="*/ 317957 w 821546"/>
                  <a:gd name="connsiteY139" fmla="*/ 6662 h 926673"/>
                  <a:gd name="connsiteX140" fmla="*/ 346516 w 821546"/>
                  <a:gd name="connsiteY140" fmla="*/ 2855 h 926673"/>
                  <a:gd name="connsiteX141" fmla="*/ 369363 w 821546"/>
                  <a:gd name="connsiteY141" fmla="*/ 0 h 926673"/>
                  <a:gd name="connsiteX142" fmla="*/ 390306 w 821546"/>
                  <a:gd name="connsiteY142" fmla="*/ 952 h 926673"/>
                  <a:gd name="connsiteX143" fmla="*/ 412201 w 821546"/>
                  <a:gd name="connsiteY143" fmla="*/ 1903 h 926673"/>
                  <a:gd name="connsiteX144" fmla="*/ 430289 w 821546"/>
                  <a:gd name="connsiteY144" fmla="*/ 4759 h 926673"/>
                  <a:gd name="connsiteX145" fmla="*/ 448376 w 821546"/>
                  <a:gd name="connsiteY145" fmla="*/ 7614 h 926673"/>
                  <a:gd name="connsiteX146" fmla="*/ 463608 w 821546"/>
                  <a:gd name="connsiteY146" fmla="*/ 11421 h 926673"/>
                  <a:gd name="connsiteX147" fmla="*/ 486455 w 821546"/>
                  <a:gd name="connsiteY147" fmla="*/ 19987 h 926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821546" h="926673">
                    <a:moveTo>
                      <a:pt x="486455" y="19987"/>
                    </a:moveTo>
                    <a:cubicBezTo>
                      <a:pt x="496927" y="18083"/>
                      <a:pt x="511206" y="19987"/>
                      <a:pt x="529293" y="26649"/>
                    </a:cubicBezTo>
                    <a:cubicBezTo>
                      <a:pt x="547381" y="32359"/>
                      <a:pt x="562612" y="37118"/>
                      <a:pt x="574036" y="39021"/>
                    </a:cubicBezTo>
                    <a:cubicBezTo>
                      <a:pt x="580700" y="40925"/>
                      <a:pt x="589267" y="42829"/>
                      <a:pt x="599739" y="45684"/>
                    </a:cubicBezTo>
                    <a:cubicBezTo>
                      <a:pt x="610211" y="48539"/>
                      <a:pt x="621634" y="52346"/>
                      <a:pt x="634010" y="56153"/>
                    </a:cubicBezTo>
                    <a:cubicBezTo>
                      <a:pt x="646385" y="59960"/>
                      <a:pt x="657809" y="63767"/>
                      <a:pt x="668281" y="66622"/>
                    </a:cubicBezTo>
                    <a:cubicBezTo>
                      <a:pt x="678752" y="69477"/>
                      <a:pt x="687320" y="71381"/>
                      <a:pt x="693031" y="72333"/>
                    </a:cubicBezTo>
                    <a:cubicBezTo>
                      <a:pt x="701599" y="74236"/>
                      <a:pt x="713023" y="77091"/>
                      <a:pt x="728254" y="80898"/>
                    </a:cubicBezTo>
                    <a:cubicBezTo>
                      <a:pt x="743486" y="84705"/>
                      <a:pt x="753958" y="89464"/>
                      <a:pt x="760621" y="95175"/>
                    </a:cubicBezTo>
                    <a:cubicBezTo>
                      <a:pt x="764429" y="98030"/>
                      <a:pt x="772045" y="101837"/>
                      <a:pt x="784420" y="105644"/>
                    </a:cubicBezTo>
                    <a:cubicBezTo>
                      <a:pt x="796796" y="109451"/>
                      <a:pt x="804412" y="112306"/>
                      <a:pt x="807267" y="114210"/>
                    </a:cubicBezTo>
                    <a:cubicBezTo>
                      <a:pt x="812027" y="115161"/>
                      <a:pt x="814883" y="116113"/>
                      <a:pt x="815835" y="117065"/>
                    </a:cubicBezTo>
                    <a:cubicBezTo>
                      <a:pt x="816787" y="118016"/>
                      <a:pt x="818691" y="120872"/>
                      <a:pt x="821547" y="124679"/>
                    </a:cubicBezTo>
                    <a:cubicBezTo>
                      <a:pt x="819643" y="134196"/>
                      <a:pt x="816787" y="142762"/>
                      <a:pt x="812027" y="150376"/>
                    </a:cubicBezTo>
                    <a:cubicBezTo>
                      <a:pt x="808219" y="157990"/>
                      <a:pt x="805364" y="165604"/>
                      <a:pt x="803460" y="173218"/>
                    </a:cubicBezTo>
                    <a:cubicBezTo>
                      <a:pt x="796796" y="171314"/>
                      <a:pt x="789180" y="170362"/>
                      <a:pt x="781564" y="170362"/>
                    </a:cubicBezTo>
                    <a:cubicBezTo>
                      <a:pt x="773949" y="169411"/>
                      <a:pt x="767285" y="169411"/>
                      <a:pt x="760621" y="168459"/>
                    </a:cubicBezTo>
                    <a:cubicBezTo>
                      <a:pt x="751101" y="168459"/>
                      <a:pt x="743486" y="167507"/>
                      <a:pt x="737774" y="165604"/>
                    </a:cubicBezTo>
                    <a:cubicBezTo>
                      <a:pt x="733014" y="163700"/>
                      <a:pt x="723494" y="161797"/>
                      <a:pt x="712071" y="158942"/>
                    </a:cubicBezTo>
                    <a:cubicBezTo>
                      <a:pt x="700647" y="156086"/>
                      <a:pt x="688272" y="154183"/>
                      <a:pt x="675896" y="152279"/>
                    </a:cubicBezTo>
                    <a:cubicBezTo>
                      <a:pt x="662569" y="150376"/>
                      <a:pt x="651145" y="148472"/>
                      <a:pt x="640673" y="147521"/>
                    </a:cubicBezTo>
                    <a:cubicBezTo>
                      <a:pt x="630202" y="146569"/>
                      <a:pt x="620682" y="145617"/>
                      <a:pt x="614018" y="144665"/>
                    </a:cubicBezTo>
                    <a:cubicBezTo>
                      <a:pt x="606403" y="143714"/>
                      <a:pt x="602595" y="143714"/>
                      <a:pt x="601643" y="143714"/>
                    </a:cubicBezTo>
                    <a:cubicBezTo>
                      <a:pt x="591171" y="143714"/>
                      <a:pt x="576892" y="142762"/>
                      <a:pt x="558804" y="142762"/>
                    </a:cubicBezTo>
                    <a:cubicBezTo>
                      <a:pt x="540717" y="142762"/>
                      <a:pt x="522630" y="143714"/>
                      <a:pt x="503590" y="144665"/>
                    </a:cubicBezTo>
                    <a:cubicBezTo>
                      <a:pt x="484551" y="145617"/>
                      <a:pt x="466464" y="148472"/>
                      <a:pt x="450280" y="151328"/>
                    </a:cubicBezTo>
                    <a:cubicBezTo>
                      <a:pt x="434097" y="154183"/>
                      <a:pt x="421721" y="158942"/>
                      <a:pt x="415057" y="164652"/>
                    </a:cubicBezTo>
                    <a:cubicBezTo>
                      <a:pt x="403634" y="175121"/>
                      <a:pt x="393162" y="182735"/>
                      <a:pt x="383642" y="188446"/>
                    </a:cubicBezTo>
                    <a:cubicBezTo>
                      <a:pt x="374123" y="194156"/>
                      <a:pt x="365555" y="202722"/>
                      <a:pt x="358891" y="215094"/>
                    </a:cubicBezTo>
                    <a:cubicBezTo>
                      <a:pt x="356035" y="218902"/>
                      <a:pt x="354132" y="224612"/>
                      <a:pt x="352228" y="234129"/>
                    </a:cubicBezTo>
                    <a:cubicBezTo>
                      <a:pt x="350324" y="242695"/>
                      <a:pt x="348420" y="252213"/>
                      <a:pt x="346516" y="262682"/>
                    </a:cubicBezTo>
                    <a:cubicBezTo>
                      <a:pt x="344612" y="273151"/>
                      <a:pt x="343660" y="282669"/>
                      <a:pt x="343660" y="292186"/>
                    </a:cubicBezTo>
                    <a:cubicBezTo>
                      <a:pt x="343660" y="301703"/>
                      <a:pt x="344612" y="309317"/>
                      <a:pt x="346516" y="315028"/>
                    </a:cubicBezTo>
                    <a:cubicBezTo>
                      <a:pt x="352228" y="325497"/>
                      <a:pt x="356987" y="335015"/>
                      <a:pt x="359843" y="344532"/>
                    </a:cubicBezTo>
                    <a:cubicBezTo>
                      <a:pt x="362699" y="354049"/>
                      <a:pt x="365555" y="359760"/>
                      <a:pt x="367459" y="362615"/>
                    </a:cubicBezTo>
                    <a:cubicBezTo>
                      <a:pt x="373171" y="368326"/>
                      <a:pt x="380787" y="374036"/>
                      <a:pt x="389354" y="382602"/>
                    </a:cubicBezTo>
                    <a:cubicBezTo>
                      <a:pt x="397922" y="390216"/>
                      <a:pt x="407442" y="397830"/>
                      <a:pt x="416961" y="404492"/>
                    </a:cubicBezTo>
                    <a:cubicBezTo>
                      <a:pt x="418865" y="405444"/>
                      <a:pt x="424577" y="408299"/>
                      <a:pt x="434097" y="412106"/>
                    </a:cubicBezTo>
                    <a:cubicBezTo>
                      <a:pt x="443616" y="415913"/>
                      <a:pt x="455040" y="420672"/>
                      <a:pt x="467416" y="427334"/>
                    </a:cubicBezTo>
                    <a:cubicBezTo>
                      <a:pt x="475031" y="431141"/>
                      <a:pt x="478839" y="433044"/>
                      <a:pt x="480743" y="434948"/>
                    </a:cubicBezTo>
                    <a:cubicBezTo>
                      <a:pt x="482647" y="435900"/>
                      <a:pt x="486455" y="438755"/>
                      <a:pt x="492167" y="441610"/>
                    </a:cubicBezTo>
                    <a:cubicBezTo>
                      <a:pt x="496927" y="444465"/>
                      <a:pt x="499782" y="446369"/>
                      <a:pt x="500734" y="448272"/>
                    </a:cubicBezTo>
                    <a:cubicBezTo>
                      <a:pt x="502638" y="449224"/>
                      <a:pt x="505494" y="452079"/>
                      <a:pt x="509302" y="454935"/>
                    </a:cubicBezTo>
                    <a:cubicBezTo>
                      <a:pt x="515014" y="457790"/>
                      <a:pt x="520726" y="461597"/>
                      <a:pt x="527389" y="464452"/>
                    </a:cubicBezTo>
                    <a:cubicBezTo>
                      <a:pt x="534053" y="467307"/>
                      <a:pt x="537861" y="469211"/>
                      <a:pt x="538813" y="469211"/>
                    </a:cubicBezTo>
                    <a:cubicBezTo>
                      <a:pt x="546429" y="471114"/>
                      <a:pt x="554045" y="473969"/>
                      <a:pt x="561660" y="477776"/>
                    </a:cubicBezTo>
                    <a:cubicBezTo>
                      <a:pt x="569276" y="481583"/>
                      <a:pt x="576892" y="484439"/>
                      <a:pt x="584507" y="486342"/>
                    </a:cubicBezTo>
                    <a:cubicBezTo>
                      <a:pt x="596883" y="493004"/>
                      <a:pt x="608306" y="498715"/>
                      <a:pt x="619730" y="502522"/>
                    </a:cubicBezTo>
                    <a:cubicBezTo>
                      <a:pt x="631154" y="507281"/>
                      <a:pt x="641625" y="514894"/>
                      <a:pt x="652097" y="526316"/>
                    </a:cubicBezTo>
                    <a:cubicBezTo>
                      <a:pt x="658761" y="530122"/>
                      <a:pt x="664472" y="533929"/>
                      <a:pt x="672088" y="537736"/>
                    </a:cubicBezTo>
                    <a:cubicBezTo>
                      <a:pt x="678752" y="542495"/>
                      <a:pt x="684464" y="546302"/>
                      <a:pt x="688272" y="550109"/>
                    </a:cubicBezTo>
                    <a:cubicBezTo>
                      <a:pt x="691128" y="552964"/>
                      <a:pt x="695888" y="556771"/>
                      <a:pt x="702551" y="562482"/>
                    </a:cubicBezTo>
                    <a:cubicBezTo>
                      <a:pt x="709215" y="568192"/>
                      <a:pt x="716831" y="574855"/>
                      <a:pt x="724447" y="582468"/>
                    </a:cubicBezTo>
                    <a:cubicBezTo>
                      <a:pt x="732062" y="590082"/>
                      <a:pt x="738726" y="597696"/>
                      <a:pt x="744438" y="606262"/>
                    </a:cubicBezTo>
                    <a:cubicBezTo>
                      <a:pt x="750149" y="614828"/>
                      <a:pt x="753958" y="621490"/>
                      <a:pt x="754909" y="626249"/>
                    </a:cubicBezTo>
                    <a:cubicBezTo>
                      <a:pt x="760621" y="643380"/>
                      <a:pt x="764429" y="660512"/>
                      <a:pt x="764429" y="676691"/>
                    </a:cubicBezTo>
                    <a:cubicBezTo>
                      <a:pt x="764429" y="692871"/>
                      <a:pt x="763477" y="709051"/>
                      <a:pt x="759669" y="725230"/>
                    </a:cubicBezTo>
                    <a:cubicBezTo>
                      <a:pt x="758717" y="729989"/>
                      <a:pt x="756813" y="735700"/>
                      <a:pt x="753006" y="743313"/>
                    </a:cubicBezTo>
                    <a:cubicBezTo>
                      <a:pt x="750149" y="750928"/>
                      <a:pt x="747294" y="756638"/>
                      <a:pt x="745390" y="761397"/>
                    </a:cubicBezTo>
                    <a:lnTo>
                      <a:pt x="729206" y="799466"/>
                    </a:lnTo>
                    <a:cubicBezTo>
                      <a:pt x="726350" y="804225"/>
                      <a:pt x="719687" y="811839"/>
                      <a:pt x="711119" y="822309"/>
                    </a:cubicBezTo>
                    <a:cubicBezTo>
                      <a:pt x="701599" y="832777"/>
                      <a:pt x="695888" y="839440"/>
                      <a:pt x="693983" y="840392"/>
                    </a:cubicBezTo>
                    <a:cubicBezTo>
                      <a:pt x="693031" y="842295"/>
                      <a:pt x="689224" y="844199"/>
                      <a:pt x="684464" y="848005"/>
                    </a:cubicBezTo>
                    <a:cubicBezTo>
                      <a:pt x="679704" y="851812"/>
                      <a:pt x="674944" y="854668"/>
                      <a:pt x="669232" y="858475"/>
                    </a:cubicBezTo>
                    <a:cubicBezTo>
                      <a:pt x="664472" y="862282"/>
                      <a:pt x="658761" y="865137"/>
                      <a:pt x="654953" y="867040"/>
                    </a:cubicBezTo>
                    <a:cubicBezTo>
                      <a:pt x="650193" y="869896"/>
                      <a:pt x="647337" y="870847"/>
                      <a:pt x="646385" y="871799"/>
                    </a:cubicBezTo>
                    <a:cubicBezTo>
                      <a:pt x="638770" y="875606"/>
                      <a:pt x="626394" y="881317"/>
                      <a:pt x="611163" y="887979"/>
                    </a:cubicBezTo>
                    <a:cubicBezTo>
                      <a:pt x="594979" y="894641"/>
                      <a:pt x="578795" y="901303"/>
                      <a:pt x="560708" y="907014"/>
                    </a:cubicBezTo>
                    <a:cubicBezTo>
                      <a:pt x="542621" y="912724"/>
                      <a:pt x="525486" y="918435"/>
                      <a:pt x="509302" y="922242"/>
                    </a:cubicBezTo>
                    <a:cubicBezTo>
                      <a:pt x="493118" y="926049"/>
                      <a:pt x="479791" y="927001"/>
                      <a:pt x="470271" y="925097"/>
                    </a:cubicBezTo>
                    <a:cubicBezTo>
                      <a:pt x="468368" y="927001"/>
                      <a:pt x="465512" y="927001"/>
                      <a:pt x="462656" y="926049"/>
                    </a:cubicBezTo>
                    <a:cubicBezTo>
                      <a:pt x="459800" y="925097"/>
                      <a:pt x="456944" y="925097"/>
                      <a:pt x="454088" y="926049"/>
                    </a:cubicBezTo>
                    <a:cubicBezTo>
                      <a:pt x="443616" y="924145"/>
                      <a:pt x="433145" y="922242"/>
                      <a:pt x="423625" y="921290"/>
                    </a:cubicBezTo>
                    <a:cubicBezTo>
                      <a:pt x="414105" y="920338"/>
                      <a:pt x="400778" y="918435"/>
                      <a:pt x="385546" y="913676"/>
                    </a:cubicBezTo>
                    <a:cubicBezTo>
                      <a:pt x="371267" y="909869"/>
                      <a:pt x="357939" y="907014"/>
                      <a:pt x="344612" y="905110"/>
                    </a:cubicBezTo>
                    <a:cubicBezTo>
                      <a:pt x="331284" y="904158"/>
                      <a:pt x="317005" y="901303"/>
                      <a:pt x="302725" y="896545"/>
                    </a:cubicBezTo>
                    <a:cubicBezTo>
                      <a:pt x="295110" y="894641"/>
                      <a:pt x="283686" y="892738"/>
                      <a:pt x="268455" y="888931"/>
                    </a:cubicBezTo>
                    <a:cubicBezTo>
                      <a:pt x="253223" y="886075"/>
                      <a:pt x="237040" y="882268"/>
                      <a:pt x="219904" y="877510"/>
                    </a:cubicBezTo>
                    <a:cubicBezTo>
                      <a:pt x="202769" y="873703"/>
                      <a:pt x="186585" y="868944"/>
                      <a:pt x="171354" y="864185"/>
                    </a:cubicBezTo>
                    <a:cubicBezTo>
                      <a:pt x="156122" y="859427"/>
                      <a:pt x="143747" y="855620"/>
                      <a:pt x="135179" y="849909"/>
                    </a:cubicBezTo>
                    <a:cubicBezTo>
                      <a:pt x="134227" y="849909"/>
                      <a:pt x="131371" y="848957"/>
                      <a:pt x="126611" y="846102"/>
                    </a:cubicBezTo>
                    <a:cubicBezTo>
                      <a:pt x="121852" y="844199"/>
                      <a:pt x="116140" y="842295"/>
                      <a:pt x="110428" y="840392"/>
                    </a:cubicBezTo>
                    <a:cubicBezTo>
                      <a:pt x="104716" y="838488"/>
                      <a:pt x="99004" y="836585"/>
                      <a:pt x="93293" y="834681"/>
                    </a:cubicBezTo>
                    <a:cubicBezTo>
                      <a:pt x="87581" y="832777"/>
                      <a:pt x="83773" y="830874"/>
                      <a:pt x="80917" y="830874"/>
                    </a:cubicBezTo>
                    <a:cubicBezTo>
                      <a:pt x="73302" y="828019"/>
                      <a:pt x="62830" y="824212"/>
                      <a:pt x="48550" y="819453"/>
                    </a:cubicBezTo>
                    <a:cubicBezTo>
                      <a:pt x="34271" y="814694"/>
                      <a:pt x="24751" y="809936"/>
                      <a:pt x="19039" y="807081"/>
                    </a:cubicBezTo>
                    <a:cubicBezTo>
                      <a:pt x="15232" y="804225"/>
                      <a:pt x="12375" y="800418"/>
                      <a:pt x="8568" y="796611"/>
                    </a:cubicBezTo>
                    <a:cubicBezTo>
                      <a:pt x="4760" y="792804"/>
                      <a:pt x="3808" y="788046"/>
                      <a:pt x="4760" y="783287"/>
                    </a:cubicBezTo>
                    <a:cubicBezTo>
                      <a:pt x="3808" y="779480"/>
                      <a:pt x="2856" y="770914"/>
                      <a:pt x="1904" y="759493"/>
                    </a:cubicBezTo>
                    <a:cubicBezTo>
                      <a:pt x="952" y="748072"/>
                      <a:pt x="0" y="735700"/>
                      <a:pt x="0" y="723327"/>
                    </a:cubicBezTo>
                    <a:cubicBezTo>
                      <a:pt x="0" y="710954"/>
                      <a:pt x="0" y="699533"/>
                      <a:pt x="952" y="690016"/>
                    </a:cubicBezTo>
                    <a:cubicBezTo>
                      <a:pt x="1904" y="680498"/>
                      <a:pt x="2856" y="675739"/>
                      <a:pt x="4760" y="675739"/>
                    </a:cubicBezTo>
                    <a:cubicBezTo>
                      <a:pt x="19991" y="683354"/>
                      <a:pt x="35223" y="690016"/>
                      <a:pt x="51406" y="696678"/>
                    </a:cubicBezTo>
                    <a:cubicBezTo>
                      <a:pt x="67590" y="703340"/>
                      <a:pt x="85677" y="710954"/>
                      <a:pt x="105668" y="719520"/>
                    </a:cubicBezTo>
                    <a:cubicBezTo>
                      <a:pt x="121852" y="723327"/>
                      <a:pt x="137083" y="728085"/>
                      <a:pt x="153267" y="734748"/>
                    </a:cubicBezTo>
                    <a:cubicBezTo>
                      <a:pt x="168498" y="741410"/>
                      <a:pt x="186585" y="747120"/>
                      <a:pt x="207529" y="751879"/>
                    </a:cubicBezTo>
                    <a:cubicBezTo>
                      <a:pt x="215144" y="753783"/>
                      <a:pt x="223712" y="754735"/>
                      <a:pt x="232280" y="754735"/>
                    </a:cubicBezTo>
                    <a:cubicBezTo>
                      <a:pt x="240847" y="754735"/>
                      <a:pt x="252271" y="755686"/>
                      <a:pt x="265599" y="756638"/>
                    </a:cubicBezTo>
                    <a:cubicBezTo>
                      <a:pt x="268455" y="756638"/>
                      <a:pt x="271310" y="756638"/>
                      <a:pt x="274166" y="756638"/>
                    </a:cubicBezTo>
                    <a:cubicBezTo>
                      <a:pt x="277022" y="757590"/>
                      <a:pt x="279878" y="757590"/>
                      <a:pt x="281782" y="756638"/>
                    </a:cubicBezTo>
                    <a:cubicBezTo>
                      <a:pt x="296062" y="759493"/>
                      <a:pt x="313197" y="758541"/>
                      <a:pt x="334140" y="753783"/>
                    </a:cubicBezTo>
                    <a:cubicBezTo>
                      <a:pt x="355083" y="749024"/>
                      <a:pt x="371267" y="745217"/>
                      <a:pt x="382691" y="742362"/>
                    </a:cubicBezTo>
                    <a:cubicBezTo>
                      <a:pt x="383642" y="742362"/>
                      <a:pt x="386498" y="741410"/>
                      <a:pt x="391258" y="739507"/>
                    </a:cubicBezTo>
                    <a:cubicBezTo>
                      <a:pt x="396018" y="737603"/>
                      <a:pt x="401730" y="734748"/>
                      <a:pt x="407442" y="731893"/>
                    </a:cubicBezTo>
                    <a:cubicBezTo>
                      <a:pt x="413153" y="729037"/>
                      <a:pt x="418865" y="725230"/>
                      <a:pt x="423625" y="722375"/>
                    </a:cubicBezTo>
                    <a:cubicBezTo>
                      <a:pt x="428385" y="719520"/>
                      <a:pt x="432193" y="717616"/>
                      <a:pt x="433145" y="715713"/>
                    </a:cubicBezTo>
                    <a:lnTo>
                      <a:pt x="469319" y="680498"/>
                    </a:lnTo>
                    <a:cubicBezTo>
                      <a:pt x="472175" y="675739"/>
                      <a:pt x="475983" y="670981"/>
                      <a:pt x="480743" y="666222"/>
                    </a:cubicBezTo>
                    <a:cubicBezTo>
                      <a:pt x="485503" y="660512"/>
                      <a:pt x="489311" y="655753"/>
                      <a:pt x="492167" y="651946"/>
                    </a:cubicBezTo>
                    <a:cubicBezTo>
                      <a:pt x="500734" y="638621"/>
                      <a:pt x="504542" y="620538"/>
                      <a:pt x="503590" y="597696"/>
                    </a:cubicBezTo>
                    <a:cubicBezTo>
                      <a:pt x="498830" y="591986"/>
                      <a:pt x="495975" y="585324"/>
                      <a:pt x="493118" y="578662"/>
                    </a:cubicBezTo>
                    <a:cubicBezTo>
                      <a:pt x="491215" y="571999"/>
                      <a:pt x="488359" y="565337"/>
                      <a:pt x="483599" y="556771"/>
                    </a:cubicBezTo>
                    <a:cubicBezTo>
                      <a:pt x="480743" y="548206"/>
                      <a:pt x="475983" y="540592"/>
                      <a:pt x="470271" y="534881"/>
                    </a:cubicBezTo>
                    <a:cubicBezTo>
                      <a:pt x="464559" y="529171"/>
                      <a:pt x="457896" y="523460"/>
                      <a:pt x="451232" y="517750"/>
                    </a:cubicBezTo>
                    <a:cubicBezTo>
                      <a:pt x="438857" y="510136"/>
                      <a:pt x="427433" y="502522"/>
                      <a:pt x="416961" y="495860"/>
                    </a:cubicBezTo>
                    <a:cubicBezTo>
                      <a:pt x="406490" y="489197"/>
                      <a:pt x="397922" y="484439"/>
                      <a:pt x="390306" y="483487"/>
                    </a:cubicBezTo>
                    <a:cubicBezTo>
                      <a:pt x="377931" y="476825"/>
                      <a:pt x="367459" y="472066"/>
                      <a:pt x="359843" y="469211"/>
                    </a:cubicBezTo>
                    <a:cubicBezTo>
                      <a:pt x="352228" y="466355"/>
                      <a:pt x="344612" y="462548"/>
                      <a:pt x="337948" y="456838"/>
                    </a:cubicBezTo>
                    <a:cubicBezTo>
                      <a:pt x="326524" y="450176"/>
                      <a:pt x="316053" y="445417"/>
                      <a:pt x="307485" y="442562"/>
                    </a:cubicBezTo>
                    <a:cubicBezTo>
                      <a:pt x="298917" y="439707"/>
                      <a:pt x="291302" y="434948"/>
                      <a:pt x="284638" y="428285"/>
                    </a:cubicBezTo>
                    <a:cubicBezTo>
                      <a:pt x="272262" y="425430"/>
                      <a:pt x="261791" y="421623"/>
                      <a:pt x="254175" y="415913"/>
                    </a:cubicBezTo>
                    <a:cubicBezTo>
                      <a:pt x="245607" y="410202"/>
                      <a:pt x="235136" y="404492"/>
                      <a:pt x="222760" y="397830"/>
                    </a:cubicBezTo>
                    <a:cubicBezTo>
                      <a:pt x="218952" y="394023"/>
                      <a:pt x="214192" y="390216"/>
                      <a:pt x="209433" y="385457"/>
                    </a:cubicBezTo>
                    <a:cubicBezTo>
                      <a:pt x="204673" y="381650"/>
                      <a:pt x="200865" y="377843"/>
                      <a:pt x="198009" y="375940"/>
                    </a:cubicBezTo>
                    <a:cubicBezTo>
                      <a:pt x="186585" y="362615"/>
                      <a:pt x="177066" y="351194"/>
                      <a:pt x="169450" y="342629"/>
                    </a:cubicBezTo>
                    <a:cubicBezTo>
                      <a:pt x="161834" y="334063"/>
                      <a:pt x="153267" y="321690"/>
                      <a:pt x="145651" y="306462"/>
                    </a:cubicBezTo>
                    <a:cubicBezTo>
                      <a:pt x="138987" y="292186"/>
                      <a:pt x="134227" y="282669"/>
                      <a:pt x="131371" y="276958"/>
                    </a:cubicBezTo>
                    <a:cubicBezTo>
                      <a:pt x="128515" y="272199"/>
                      <a:pt x="125660" y="262682"/>
                      <a:pt x="121852" y="250309"/>
                    </a:cubicBezTo>
                    <a:cubicBezTo>
                      <a:pt x="120900" y="245550"/>
                      <a:pt x="120900" y="237936"/>
                      <a:pt x="119948" y="230322"/>
                    </a:cubicBezTo>
                    <a:cubicBezTo>
                      <a:pt x="119948" y="221757"/>
                      <a:pt x="119948" y="213191"/>
                      <a:pt x="120900" y="205577"/>
                    </a:cubicBezTo>
                    <a:cubicBezTo>
                      <a:pt x="121852" y="197011"/>
                      <a:pt x="122804" y="189397"/>
                      <a:pt x="123756" y="182735"/>
                    </a:cubicBezTo>
                    <a:cubicBezTo>
                      <a:pt x="124708" y="175121"/>
                      <a:pt x="125660" y="170362"/>
                      <a:pt x="126611" y="167507"/>
                    </a:cubicBezTo>
                    <a:cubicBezTo>
                      <a:pt x="129467" y="155135"/>
                      <a:pt x="132323" y="145617"/>
                      <a:pt x="134227" y="138003"/>
                    </a:cubicBezTo>
                    <a:cubicBezTo>
                      <a:pt x="137083" y="130389"/>
                      <a:pt x="139939" y="122775"/>
                      <a:pt x="142795" y="114210"/>
                    </a:cubicBezTo>
                    <a:cubicBezTo>
                      <a:pt x="145651" y="106596"/>
                      <a:pt x="149459" y="98982"/>
                      <a:pt x="155170" y="91368"/>
                    </a:cubicBezTo>
                    <a:cubicBezTo>
                      <a:pt x="160882" y="83754"/>
                      <a:pt x="166594" y="77091"/>
                      <a:pt x="172306" y="73284"/>
                    </a:cubicBezTo>
                    <a:cubicBezTo>
                      <a:pt x="186585" y="56153"/>
                      <a:pt x="201817" y="45684"/>
                      <a:pt x="217048" y="40925"/>
                    </a:cubicBezTo>
                    <a:cubicBezTo>
                      <a:pt x="232280" y="36166"/>
                      <a:pt x="249415" y="28552"/>
                      <a:pt x="269406" y="19987"/>
                    </a:cubicBezTo>
                    <a:cubicBezTo>
                      <a:pt x="274166" y="18083"/>
                      <a:pt x="280830" y="16180"/>
                      <a:pt x="289398" y="13324"/>
                    </a:cubicBezTo>
                    <a:cubicBezTo>
                      <a:pt x="297965" y="10469"/>
                      <a:pt x="307485" y="8566"/>
                      <a:pt x="317957" y="6662"/>
                    </a:cubicBezTo>
                    <a:cubicBezTo>
                      <a:pt x="327476" y="4759"/>
                      <a:pt x="336996" y="3807"/>
                      <a:pt x="346516" y="2855"/>
                    </a:cubicBezTo>
                    <a:cubicBezTo>
                      <a:pt x="356035" y="1903"/>
                      <a:pt x="363651" y="952"/>
                      <a:pt x="369363" y="0"/>
                    </a:cubicBezTo>
                    <a:cubicBezTo>
                      <a:pt x="376979" y="1903"/>
                      <a:pt x="383642" y="1903"/>
                      <a:pt x="390306" y="952"/>
                    </a:cubicBezTo>
                    <a:cubicBezTo>
                      <a:pt x="396970" y="0"/>
                      <a:pt x="403634" y="0"/>
                      <a:pt x="412201" y="1903"/>
                    </a:cubicBezTo>
                    <a:cubicBezTo>
                      <a:pt x="419817" y="3807"/>
                      <a:pt x="425529" y="4759"/>
                      <a:pt x="430289" y="4759"/>
                    </a:cubicBezTo>
                    <a:cubicBezTo>
                      <a:pt x="435049" y="4759"/>
                      <a:pt x="440760" y="5710"/>
                      <a:pt x="448376" y="7614"/>
                    </a:cubicBezTo>
                    <a:cubicBezTo>
                      <a:pt x="453136" y="8566"/>
                      <a:pt x="457896" y="9517"/>
                      <a:pt x="463608" y="11421"/>
                    </a:cubicBezTo>
                    <a:cubicBezTo>
                      <a:pt x="468368" y="21890"/>
                      <a:pt x="476935" y="21890"/>
                      <a:pt x="486455" y="19987"/>
                    </a:cubicBezTo>
                    <a:close/>
                  </a:path>
                </a:pathLst>
              </a:custGeom>
              <a:solidFill>
                <a:srgbClr val="010101"/>
              </a:solidFill>
              <a:ln w="9509" cap="flat">
                <a:noFill/>
                <a:prstDash val="solid"/>
                <a:miter/>
              </a:ln>
            </p:spPr>
            <p:txBody>
              <a:bodyPr rtlCol="0" anchor="ctr"/>
              <a:lstStyle/>
              <a:p>
                <a:endParaRPr lang="en-US"/>
              </a:p>
            </p:txBody>
          </p:sp>
          <p:sp>
            <p:nvSpPr>
              <p:cNvPr id="62" name="Freeform 148">
                <a:extLst>
                  <a:ext uri="{FF2B5EF4-FFF2-40B4-BE49-F238E27FC236}">
                    <a16:creationId xmlns:a16="http://schemas.microsoft.com/office/drawing/2014/main" id="{46DF3EC1-766B-E661-E05A-705C80BCE493}"/>
                  </a:ext>
                </a:extLst>
              </p:cNvPr>
              <p:cNvSpPr/>
              <p:nvPr/>
            </p:nvSpPr>
            <p:spPr>
              <a:xfrm>
                <a:off x="4894589" y="3643790"/>
                <a:ext cx="733966" cy="963560"/>
              </a:xfrm>
              <a:custGeom>
                <a:avLst/>
                <a:gdLst>
                  <a:gd name="connsiteX0" fmla="*/ 143747 w 733966"/>
                  <a:gd name="connsiteY0" fmla="*/ 536227 h 963560"/>
                  <a:gd name="connsiteX1" fmla="*/ 184681 w 733966"/>
                  <a:gd name="connsiteY1" fmla="*/ 490543 h 963560"/>
                  <a:gd name="connsiteX2" fmla="*/ 225616 w 733966"/>
                  <a:gd name="connsiteY2" fmla="*/ 444859 h 963560"/>
                  <a:gd name="connsiteX3" fmla="*/ 259887 w 733966"/>
                  <a:gd name="connsiteY3" fmla="*/ 411548 h 963560"/>
                  <a:gd name="connsiteX4" fmla="*/ 293206 w 733966"/>
                  <a:gd name="connsiteY4" fmla="*/ 382996 h 963560"/>
                  <a:gd name="connsiteX5" fmla="*/ 322717 w 733966"/>
                  <a:gd name="connsiteY5" fmla="*/ 351589 h 963560"/>
                  <a:gd name="connsiteX6" fmla="*/ 338900 w 733966"/>
                  <a:gd name="connsiteY6" fmla="*/ 337312 h 963560"/>
                  <a:gd name="connsiteX7" fmla="*/ 350324 w 733966"/>
                  <a:gd name="connsiteY7" fmla="*/ 325891 h 963560"/>
                  <a:gd name="connsiteX8" fmla="*/ 378883 w 733966"/>
                  <a:gd name="connsiteY8" fmla="*/ 296387 h 963560"/>
                  <a:gd name="connsiteX9" fmla="*/ 396970 w 733966"/>
                  <a:gd name="connsiteY9" fmla="*/ 273545 h 963560"/>
                  <a:gd name="connsiteX10" fmla="*/ 416009 w 733966"/>
                  <a:gd name="connsiteY10" fmla="*/ 251655 h 963560"/>
                  <a:gd name="connsiteX11" fmla="*/ 479791 w 733966"/>
                  <a:gd name="connsiteY11" fmla="*/ 185985 h 963560"/>
                  <a:gd name="connsiteX12" fmla="*/ 495975 w 733966"/>
                  <a:gd name="connsiteY12" fmla="*/ 166950 h 963560"/>
                  <a:gd name="connsiteX13" fmla="*/ 504542 w 733966"/>
                  <a:gd name="connsiteY13" fmla="*/ 155529 h 963560"/>
                  <a:gd name="connsiteX14" fmla="*/ 512158 w 733966"/>
                  <a:gd name="connsiteY14" fmla="*/ 144108 h 963560"/>
                  <a:gd name="connsiteX15" fmla="*/ 529293 w 733966"/>
                  <a:gd name="connsiteY15" fmla="*/ 126025 h 963560"/>
                  <a:gd name="connsiteX16" fmla="*/ 552141 w 733966"/>
                  <a:gd name="connsiteY16" fmla="*/ 102231 h 963560"/>
                  <a:gd name="connsiteX17" fmla="*/ 574988 w 733966"/>
                  <a:gd name="connsiteY17" fmla="*/ 78437 h 963560"/>
                  <a:gd name="connsiteX18" fmla="*/ 587363 w 733966"/>
                  <a:gd name="connsiteY18" fmla="*/ 64161 h 963560"/>
                  <a:gd name="connsiteX19" fmla="*/ 599739 w 733966"/>
                  <a:gd name="connsiteY19" fmla="*/ 49885 h 963560"/>
                  <a:gd name="connsiteX20" fmla="*/ 614018 w 733966"/>
                  <a:gd name="connsiteY20" fmla="*/ 33705 h 963560"/>
                  <a:gd name="connsiteX21" fmla="*/ 627346 w 733966"/>
                  <a:gd name="connsiteY21" fmla="*/ 16574 h 963560"/>
                  <a:gd name="connsiteX22" fmla="*/ 634010 w 733966"/>
                  <a:gd name="connsiteY22" fmla="*/ 10863 h 963560"/>
                  <a:gd name="connsiteX23" fmla="*/ 644481 w 733966"/>
                  <a:gd name="connsiteY23" fmla="*/ 1346 h 963560"/>
                  <a:gd name="connsiteX24" fmla="*/ 660665 w 733966"/>
                  <a:gd name="connsiteY24" fmla="*/ 394 h 963560"/>
                  <a:gd name="connsiteX25" fmla="*/ 672088 w 733966"/>
                  <a:gd name="connsiteY25" fmla="*/ 4201 h 963560"/>
                  <a:gd name="connsiteX26" fmla="*/ 733966 w 733966"/>
                  <a:gd name="connsiteY26" fmla="*/ 28947 h 963560"/>
                  <a:gd name="connsiteX27" fmla="*/ 733014 w 733966"/>
                  <a:gd name="connsiteY27" fmla="*/ 40367 h 963560"/>
                  <a:gd name="connsiteX28" fmla="*/ 732062 w 733966"/>
                  <a:gd name="connsiteY28" fmla="*/ 51789 h 963560"/>
                  <a:gd name="connsiteX29" fmla="*/ 729206 w 733966"/>
                  <a:gd name="connsiteY29" fmla="*/ 74630 h 963560"/>
                  <a:gd name="connsiteX30" fmla="*/ 729206 w 733966"/>
                  <a:gd name="connsiteY30" fmla="*/ 87003 h 963560"/>
                  <a:gd name="connsiteX31" fmla="*/ 727302 w 733966"/>
                  <a:gd name="connsiteY31" fmla="*/ 134590 h 963560"/>
                  <a:gd name="connsiteX32" fmla="*/ 723494 w 733966"/>
                  <a:gd name="connsiteY32" fmla="*/ 213585 h 963560"/>
                  <a:gd name="connsiteX33" fmla="*/ 725398 w 733966"/>
                  <a:gd name="connsiteY33" fmla="*/ 234524 h 963560"/>
                  <a:gd name="connsiteX34" fmla="*/ 726350 w 733966"/>
                  <a:gd name="connsiteY34" fmla="*/ 247848 h 963560"/>
                  <a:gd name="connsiteX35" fmla="*/ 725398 w 733966"/>
                  <a:gd name="connsiteY35" fmla="*/ 273545 h 963560"/>
                  <a:gd name="connsiteX36" fmla="*/ 723494 w 733966"/>
                  <a:gd name="connsiteY36" fmla="*/ 319229 h 963560"/>
                  <a:gd name="connsiteX37" fmla="*/ 719687 w 733966"/>
                  <a:gd name="connsiteY37" fmla="*/ 368720 h 963560"/>
                  <a:gd name="connsiteX38" fmla="*/ 714927 w 733966"/>
                  <a:gd name="connsiteY38" fmla="*/ 424873 h 963560"/>
                  <a:gd name="connsiteX39" fmla="*/ 713975 w 733966"/>
                  <a:gd name="connsiteY39" fmla="*/ 463894 h 963560"/>
                  <a:gd name="connsiteX40" fmla="*/ 714927 w 733966"/>
                  <a:gd name="connsiteY40" fmla="*/ 478171 h 963560"/>
                  <a:gd name="connsiteX41" fmla="*/ 713975 w 733966"/>
                  <a:gd name="connsiteY41" fmla="*/ 493399 h 963560"/>
                  <a:gd name="connsiteX42" fmla="*/ 709215 w 733966"/>
                  <a:gd name="connsiteY42" fmla="*/ 556214 h 963560"/>
                  <a:gd name="connsiteX43" fmla="*/ 713023 w 733966"/>
                  <a:gd name="connsiteY43" fmla="*/ 614270 h 963560"/>
                  <a:gd name="connsiteX44" fmla="*/ 712071 w 733966"/>
                  <a:gd name="connsiteY44" fmla="*/ 641871 h 963560"/>
                  <a:gd name="connsiteX45" fmla="*/ 714927 w 733966"/>
                  <a:gd name="connsiteY45" fmla="*/ 668520 h 963560"/>
                  <a:gd name="connsiteX46" fmla="*/ 713023 w 733966"/>
                  <a:gd name="connsiteY46" fmla="*/ 724673 h 963560"/>
                  <a:gd name="connsiteX47" fmla="*/ 711119 w 733966"/>
                  <a:gd name="connsiteY47" fmla="*/ 780826 h 963560"/>
                  <a:gd name="connsiteX48" fmla="*/ 713023 w 733966"/>
                  <a:gd name="connsiteY48" fmla="*/ 808427 h 963560"/>
                  <a:gd name="connsiteX49" fmla="*/ 713975 w 733966"/>
                  <a:gd name="connsiteY49" fmla="*/ 835075 h 963560"/>
                  <a:gd name="connsiteX50" fmla="*/ 713975 w 733966"/>
                  <a:gd name="connsiteY50" fmla="*/ 850303 h 963560"/>
                  <a:gd name="connsiteX51" fmla="*/ 713975 w 733966"/>
                  <a:gd name="connsiteY51" fmla="*/ 865531 h 963560"/>
                  <a:gd name="connsiteX52" fmla="*/ 714927 w 733966"/>
                  <a:gd name="connsiteY52" fmla="*/ 895035 h 963560"/>
                  <a:gd name="connsiteX53" fmla="*/ 714927 w 733966"/>
                  <a:gd name="connsiteY53" fmla="*/ 927395 h 963560"/>
                  <a:gd name="connsiteX54" fmla="*/ 714927 w 733966"/>
                  <a:gd name="connsiteY54" fmla="*/ 946430 h 963560"/>
                  <a:gd name="connsiteX55" fmla="*/ 713975 w 733966"/>
                  <a:gd name="connsiteY55" fmla="*/ 963561 h 963560"/>
                  <a:gd name="connsiteX56" fmla="*/ 700647 w 733966"/>
                  <a:gd name="connsiteY56" fmla="*/ 956899 h 963560"/>
                  <a:gd name="connsiteX57" fmla="*/ 689224 w 733966"/>
                  <a:gd name="connsiteY57" fmla="*/ 950237 h 963560"/>
                  <a:gd name="connsiteX58" fmla="*/ 666377 w 733966"/>
                  <a:gd name="connsiteY58" fmla="*/ 940719 h 963560"/>
                  <a:gd name="connsiteX59" fmla="*/ 644481 w 733966"/>
                  <a:gd name="connsiteY59" fmla="*/ 933105 h 963560"/>
                  <a:gd name="connsiteX60" fmla="*/ 628298 w 733966"/>
                  <a:gd name="connsiteY60" fmla="*/ 927395 h 963560"/>
                  <a:gd name="connsiteX61" fmla="*/ 621634 w 733966"/>
                  <a:gd name="connsiteY61" fmla="*/ 887421 h 963560"/>
                  <a:gd name="connsiteX62" fmla="*/ 611162 w 733966"/>
                  <a:gd name="connsiteY62" fmla="*/ 837931 h 963560"/>
                  <a:gd name="connsiteX63" fmla="*/ 610211 w 733966"/>
                  <a:gd name="connsiteY63" fmla="*/ 823655 h 963560"/>
                  <a:gd name="connsiteX64" fmla="*/ 609259 w 733966"/>
                  <a:gd name="connsiteY64" fmla="*/ 810330 h 963560"/>
                  <a:gd name="connsiteX65" fmla="*/ 602595 w 733966"/>
                  <a:gd name="connsiteY65" fmla="*/ 780826 h 963560"/>
                  <a:gd name="connsiteX66" fmla="*/ 597835 w 733966"/>
                  <a:gd name="connsiteY66" fmla="*/ 752274 h 963560"/>
                  <a:gd name="connsiteX67" fmla="*/ 590219 w 733966"/>
                  <a:gd name="connsiteY67" fmla="*/ 726576 h 963560"/>
                  <a:gd name="connsiteX68" fmla="*/ 584507 w 733966"/>
                  <a:gd name="connsiteY68" fmla="*/ 707541 h 963560"/>
                  <a:gd name="connsiteX69" fmla="*/ 571180 w 733966"/>
                  <a:gd name="connsiteY69" fmla="*/ 701831 h 963560"/>
                  <a:gd name="connsiteX70" fmla="*/ 556900 w 733966"/>
                  <a:gd name="connsiteY70" fmla="*/ 694217 h 963560"/>
                  <a:gd name="connsiteX71" fmla="*/ 539765 w 733966"/>
                  <a:gd name="connsiteY71" fmla="*/ 685651 h 963560"/>
                  <a:gd name="connsiteX72" fmla="*/ 507398 w 733966"/>
                  <a:gd name="connsiteY72" fmla="*/ 672327 h 963560"/>
                  <a:gd name="connsiteX73" fmla="*/ 493118 w 733966"/>
                  <a:gd name="connsiteY73" fmla="*/ 667568 h 963560"/>
                  <a:gd name="connsiteX74" fmla="*/ 470271 w 733966"/>
                  <a:gd name="connsiteY74" fmla="*/ 659954 h 963560"/>
                  <a:gd name="connsiteX75" fmla="*/ 429337 w 733966"/>
                  <a:gd name="connsiteY75" fmla="*/ 644726 h 963560"/>
                  <a:gd name="connsiteX76" fmla="*/ 359843 w 733966"/>
                  <a:gd name="connsiteY76" fmla="*/ 618077 h 963560"/>
                  <a:gd name="connsiteX77" fmla="*/ 350324 w 733966"/>
                  <a:gd name="connsiteY77" fmla="*/ 614270 h 963560"/>
                  <a:gd name="connsiteX78" fmla="*/ 332236 w 733966"/>
                  <a:gd name="connsiteY78" fmla="*/ 609512 h 963560"/>
                  <a:gd name="connsiteX79" fmla="*/ 316053 w 733966"/>
                  <a:gd name="connsiteY79" fmla="*/ 600946 h 963560"/>
                  <a:gd name="connsiteX80" fmla="*/ 297013 w 733966"/>
                  <a:gd name="connsiteY80" fmla="*/ 591428 h 963560"/>
                  <a:gd name="connsiteX81" fmla="*/ 275118 w 733966"/>
                  <a:gd name="connsiteY81" fmla="*/ 585718 h 963560"/>
                  <a:gd name="connsiteX82" fmla="*/ 257031 w 733966"/>
                  <a:gd name="connsiteY82" fmla="*/ 580008 h 963560"/>
                  <a:gd name="connsiteX83" fmla="*/ 246559 w 733966"/>
                  <a:gd name="connsiteY83" fmla="*/ 586670 h 963560"/>
                  <a:gd name="connsiteX84" fmla="*/ 229424 w 733966"/>
                  <a:gd name="connsiteY84" fmla="*/ 601898 h 963560"/>
                  <a:gd name="connsiteX85" fmla="*/ 207529 w 733966"/>
                  <a:gd name="connsiteY85" fmla="*/ 618077 h 963560"/>
                  <a:gd name="connsiteX86" fmla="*/ 185633 w 733966"/>
                  <a:gd name="connsiteY86" fmla="*/ 634257 h 963560"/>
                  <a:gd name="connsiteX87" fmla="*/ 169450 w 733966"/>
                  <a:gd name="connsiteY87" fmla="*/ 648533 h 963560"/>
                  <a:gd name="connsiteX88" fmla="*/ 150411 w 733966"/>
                  <a:gd name="connsiteY88" fmla="*/ 669472 h 963560"/>
                  <a:gd name="connsiteX89" fmla="*/ 91389 w 733966"/>
                  <a:gd name="connsiteY89" fmla="*/ 718011 h 963560"/>
                  <a:gd name="connsiteX90" fmla="*/ 80917 w 733966"/>
                  <a:gd name="connsiteY90" fmla="*/ 719914 h 963560"/>
                  <a:gd name="connsiteX91" fmla="*/ 71397 w 733966"/>
                  <a:gd name="connsiteY91" fmla="*/ 718962 h 963560"/>
                  <a:gd name="connsiteX92" fmla="*/ 2856 w 733966"/>
                  <a:gd name="connsiteY92" fmla="*/ 691362 h 963560"/>
                  <a:gd name="connsiteX93" fmla="*/ 0 w 733966"/>
                  <a:gd name="connsiteY93" fmla="*/ 682796 h 963560"/>
                  <a:gd name="connsiteX94" fmla="*/ 8568 w 733966"/>
                  <a:gd name="connsiteY94" fmla="*/ 677085 h 963560"/>
                  <a:gd name="connsiteX95" fmla="*/ 19039 w 733966"/>
                  <a:gd name="connsiteY95" fmla="*/ 662809 h 963560"/>
                  <a:gd name="connsiteX96" fmla="*/ 29511 w 733966"/>
                  <a:gd name="connsiteY96" fmla="*/ 648533 h 963560"/>
                  <a:gd name="connsiteX97" fmla="*/ 49502 w 733966"/>
                  <a:gd name="connsiteY97" fmla="*/ 630450 h 963560"/>
                  <a:gd name="connsiteX98" fmla="*/ 68541 w 733966"/>
                  <a:gd name="connsiteY98" fmla="*/ 612367 h 963560"/>
                  <a:gd name="connsiteX99" fmla="*/ 143747 w 733966"/>
                  <a:gd name="connsiteY99" fmla="*/ 536227 h 963560"/>
                  <a:gd name="connsiteX100" fmla="*/ 562612 w 733966"/>
                  <a:gd name="connsiteY100" fmla="*/ 316374 h 963560"/>
                  <a:gd name="connsiteX101" fmla="*/ 550236 w 733966"/>
                  <a:gd name="connsiteY101" fmla="*/ 319229 h 963560"/>
                  <a:gd name="connsiteX102" fmla="*/ 540717 w 733966"/>
                  <a:gd name="connsiteY102" fmla="*/ 326843 h 963560"/>
                  <a:gd name="connsiteX103" fmla="*/ 511206 w 733966"/>
                  <a:gd name="connsiteY103" fmla="*/ 358251 h 963560"/>
                  <a:gd name="connsiteX104" fmla="*/ 479791 w 733966"/>
                  <a:gd name="connsiteY104" fmla="*/ 388707 h 963560"/>
                  <a:gd name="connsiteX105" fmla="*/ 455992 w 733966"/>
                  <a:gd name="connsiteY105" fmla="*/ 408693 h 963560"/>
                  <a:gd name="connsiteX106" fmla="*/ 434097 w 733966"/>
                  <a:gd name="connsiteY106" fmla="*/ 428680 h 963560"/>
                  <a:gd name="connsiteX107" fmla="*/ 388402 w 733966"/>
                  <a:gd name="connsiteY107" fmla="*/ 472460 h 963560"/>
                  <a:gd name="connsiteX108" fmla="*/ 340804 w 733966"/>
                  <a:gd name="connsiteY108" fmla="*/ 513385 h 963560"/>
                  <a:gd name="connsiteX109" fmla="*/ 349372 w 733966"/>
                  <a:gd name="connsiteY109" fmla="*/ 516240 h 963560"/>
                  <a:gd name="connsiteX110" fmla="*/ 368411 w 733966"/>
                  <a:gd name="connsiteY110" fmla="*/ 525758 h 963560"/>
                  <a:gd name="connsiteX111" fmla="*/ 387450 w 733966"/>
                  <a:gd name="connsiteY111" fmla="*/ 531468 h 963560"/>
                  <a:gd name="connsiteX112" fmla="*/ 403634 w 733966"/>
                  <a:gd name="connsiteY112" fmla="*/ 536227 h 963560"/>
                  <a:gd name="connsiteX113" fmla="*/ 416961 w 733966"/>
                  <a:gd name="connsiteY113" fmla="*/ 542889 h 963560"/>
                  <a:gd name="connsiteX114" fmla="*/ 464559 w 733966"/>
                  <a:gd name="connsiteY114" fmla="*/ 560973 h 963560"/>
                  <a:gd name="connsiteX115" fmla="*/ 517870 w 733966"/>
                  <a:gd name="connsiteY115" fmla="*/ 584766 h 963560"/>
                  <a:gd name="connsiteX116" fmla="*/ 545477 w 733966"/>
                  <a:gd name="connsiteY116" fmla="*/ 596187 h 963560"/>
                  <a:gd name="connsiteX117" fmla="*/ 572132 w 733966"/>
                  <a:gd name="connsiteY117" fmla="*/ 605704 h 963560"/>
                  <a:gd name="connsiteX118" fmla="*/ 584507 w 733966"/>
                  <a:gd name="connsiteY118" fmla="*/ 610463 h 963560"/>
                  <a:gd name="connsiteX119" fmla="*/ 584507 w 733966"/>
                  <a:gd name="connsiteY119" fmla="*/ 599994 h 963560"/>
                  <a:gd name="connsiteX120" fmla="*/ 582603 w 733966"/>
                  <a:gd name="connsiteY120" fmla="*/ 590477 h 963560"/>
                  <a:gd name="connsiteX121" fmla="*/ 578795 w 733966"/>
                  <a:gd name="connsiteY121" fmla="*/ 566683 h 963560"/>
                  <a:gd name="connsiteX122" fmla="*/ 576892 w 733966"/>
                  <a:gd name="connsiteY122" fmla="*/ 541938 h 963560"/>
                  <a:gd name="connsiteX123" fmla="*/ 567372 w 733966"/>
                  <a:gd name="connsiteY123" fmla="*/ 428680 h 963560"/>
                  <a:gd name="connsiteX124" fmla="*/ 569276 w 733966"/>
                  <a:gd name="connsiteY124" fmla="*/ 408693 h 963560"/>
                  <a:gd name="connsiteX125" fmla="*/ 562612 w 733966"/>
                  <a:gd name="connsiteY125" fmla="*/ 316374 h 963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733966" h="963560">
                    <a:moveTo>
                      <a:pt x="143747" y="536227"/>
                    </a:moveTo>
                    <a:cubicBezTo>
                      <a:pt x="157074" y="520999"/>
                      <a:pt x="171354" y="505771"/>
                      <a:pt x="184681" y="490543"/>
                    </a:cubicBezTo>
                    <a:cubicBezTo>
                      <a:pt x="198961" y="475315"/>
                      <a:pt x="212288" y="461039"/>
                      <a:pt x="225616" y="444859"/>
                    </a:cubicBezTo>
                    <a:cubicBezTo>
                      <a:pt x="235136" y="433439"/>
                      <a:pt x="246559" y="422018"/>
                      <a:pt x="259887" y="411548"/>
                    </a:cubicBezTo>
                    <a:cubicBezTo>
                      <a:pt x="272262" y="401079"/>
                      <a:pt x="283686" y="391562"/>
                      <a:pt x="293206" y="382996"/>
                    </a:cubicBezTo>
                    <a:cubicBezTo>
                      <a:pt x="303677" y="369672"/>
                      <a:pt x="313197" y="359202"/>
                      <a:pt x="322717" y="351589"/>
                    </a:cubicBezTo>
                    <a:cubicBezTo>
                      <a:pt x="331284" y="343974"/>
                      <a:pt x="336996" y="339216"/>
                      <a:pt x="338900" y="337312"/>
                    </a:cubicBezTo>
                    <a:cubicBezTo>
                      <a:pt x="339852" y="335409"/>
                      <a:pt x="343660" y="331602"/>
                      <a:pt x="350324" y="325891"/>
                    </a:cubicBezTo>
                    <a:cubicBezTo>
                      <a:pt x="356987" y="320181"/>
                      <a:pt x="366507" y="310663"/>
                      <a:pt x="378883" y="296387"/>
                    </a:cubicBezTo>
                    <a:cubicBezTo>
                      <a:pt x="384594" y="289725"/>
                      <a:pt x="390306" y="282111"/>
                      <a:pt x="396970" y="273545"/>
                    </a:cubicBezTo>
                    <a:cubicBezTo>
                      <a:pt x="402682" y="265931"/>
                      <a:pt x="409346" y="258317"/>
                      <a:pt x="416009" y="251655"/>
                    </a:cubicBezTo>
                    <a:lnTo>
                      <a:pt x="479791" y="185985"/>
                    </a:lnTo>
                    <a:cubicBezTo>
                      <a:pt x="487407" y="177419"/>
                      <a:pt x="493118" y="170757"/>
                      <a:pt x="495975" y="166950"/>
                    </a:cubicBezTo>
                    <a:cubicBezTo>
                      <a:pt x="498830" y="162191"/>
                      <a:pt x="501686" y="158384"/>
                      <a:pt x="504542" y="155529"/>
                    </a:cubicBezTo>
                    <a:cubicBezTo>
                      <a:pt x="506446" y="152674"/>
                      <a:pt x="509302" y="148866"/>
                      <a:pt x="512158" y="144108"/>
                    </a:cubicBezTo>
                    <a:cubicBezTo>
                      <a:pt x="515014" y="140301"/>
                      <a:pt x="520725" y="133639"/>
                      <a:pt x="529293" y="126025"/>
                    </a:cubicBezTo>
                    <a:cubicBezTo>
                      <a:pt x="537861" y="118411"/>
                      <a:pt x="545477" y="109845"/>
                      <a:pt x="552141" y="102231"/>
                    </a:cubicBezTo>
                    <a:cubicBezTo>
                      <a:pt x="558804" y="94617"/>
                      <a:pt x="566420" y="87003"/>
                      <a:pt x="574988" y="78437"/>
                    </a:cubicBezTo>
                    <a:cubicBezTo>
                      <a:pt x="578795" y="73679"/>
                      <a:pt x="582603" y="68920"/>
                      <a:pt x="587363" y="64161"/>
                    </a:cubicBezTo>
                    <a:cubicBezTo>
                      <a:pt x="591171" y="59402"/>
                      <a:pt x="594979" y="54644"/>
                      <a:pt x="599739" y="49885"/>
                    </a:cubicBezTo>
                    <a:cubicBezTo>
                      <a:pt x="605451" y="44175"/>
                      <a:pt x="610211" y="38464"/>
                      <a:pt x="614018" y="33705"/>
                    </a:cubicBezTo>
                    <a:cubicBezTo>
                      <a:pt x="617826" y="28947"/>
                      <a:pt x="622586" y="23236"/>
                      <a:pt x="627346" y="16574"/>
                    </a:cubicBezTo>
                    <a:cubicBezTo>
                      <a:pt x="630202" y="15622"/>
                      <a:pt x="632106" y="13719"/>
                      <a:pt x="634010" y="10863"/>
                    </a:cubicBezTo>
                    <a:cubicBezTo>
                      <a:pt x="635913" y="8008"/>
                      <a:pt x="639721" y="5153"/>
                      <a:pt x="644481" y="1346"/>
                    </a:cubicBezTo>
                    <a:cubicBezTo>
                      <a:pt x="651145" y="394"/>
                      <a:pt x="656857" y="-557"/>
                      <a:pt x="660665" y="394"/>
                    </a:cubicBezTo>
                    <a:cubicBezTo>
                      <a:pt x="664472" y="1346"/>
                      <a:pt x="668280" y="2298"/>
                      <a:pt x="672088" y="4201"/>
                    </a:cubicBezTo>
                    <a:lnTo>
                      <a:pt x="733966" y="28947"/>
                    </a:lnTo>
                    <a:cubicBezTo>
                      <a:pt x="733966" y="33705"/>
                      <a:pt x="733966" y="36561"/>
                      <a:pt x="733014" y="40367"/>
                    </a:cubicBezTo>
                    <a:cubicBezTo>
                      <a:pt x="732062" y="43223"/>
                      <a:pt x="731110" y="47030"/>
                      <a:pt x="732062" y="51789"/>
                    </a:cubicBezTo>
                    <a:lnTo>
                      <a:pt x="729206" y="74630"/>
                    </a:lnTo>
                    <a:lnTo>
                      <a:pt x="729206" y="87003"/>
                    </a:lnTo>
                    <a:lnTo>
                      <a:pt x="727302" y="134590"/>
                    </a:lnTo>
                    <a:lnTo>
                      <a:pt x="723494" y="213585"/>
                    </a:lnTo>
                    <a:lnTo>
                      <a:pt x="725398" y="234524"/>
                    </a:lnTo>
                    <a:cubicBezTo>
                      <a:pt x="726350" y="237379"/>
                      <a:pt x="726350" y="241186"/>
                      <a:pt x="726350" y="247848"/>
                    </a:cubicBezTo>
                    <a:cubicBezTo>
                      <a:pt x="725398" y="254510"/>
                      <a:pt x="725398" y="263076"/>
                      <a:pt x="725398" y="273545"/>
                    </a:cubicBezTo>
                    <a:cubicBezTo>
                      <a:pt x="725398" y="286870"/>
                      <a:pt x="724447" y="302098"/>
                      <a:pt x="723494" y="319229"/>
                    </a:cubicBezTo>
                    <a:cubicBezTo>
                      <a:pt x="722542" y="336361"/>
                      <a:pt x="721590" y="352540"/>
                      <a:pt x="719687" y="368720"/>
                    </a:cubicBezTo>
                    <a:cubicBezTo>
                      <a:pt x="716831" y="393465"/>
                      <a:pt x="714927" y="412500"/>
                      <a:pt x="714927" y="424873"/>
                    </a:cubicBezTo>
                    <a:cubicBezTo>
                      <a:pt x="714927" y="437246"/>
                      <a:pt x="713975" y="450570"/>
                      <a:pt x="713975" y="463894"/>
                    </a:cubicBezTo>
                    <a:cubicBezTo>
                      <a:pt x="714927" y="468653"/>
                      <a:pt x="714927" y="473412"/>
                      <a:pt x="714927" y="478171"/>
                    </a:cubicBezTo>
                    <a:cubicBezTo>
                      <a:pt x="713975" y="482929"/>
                      <a:pt x="713975" y="487688"/>
                      <a:pt x="713975" y="493399"/>
                    </a:cubicBezTo>
                    <a:lnTo>
                      <a:pt x="709215" y="556214"/>
                    </a:lnTo>
                    <a:lnTo>
                      <a:pt x="713023" y="614270"/>
                    </a:lnTo>
                    <a:cubicBezTo>
                      <a:pt x="712071" y="623788"/>
                      <a:pt x="712071" y="632354"/>
                      <a:pt x="712071" y="641871"/>
                    </a:cubicBezTo>
                    <a:cubicBezTo>
                      <a:pt x="712071" y="650437"/>
                      <a:pt x="713023" y="659954"/>
                      <a:pt x="714927" y="668520"/>
                    </a:cubicBezTo>
                    <a:cubicBezTo>
                      <a:pt x="714927" y="689458"/>
                      <a:pt x="713975" y="708493"/>
                      <a:pt x="713023" y="724673"/>
                    </a:cubicBezTo>
                    <a:cubicBezTo>
                      <a:pt x="711119" y="741804"/>
                      <a:pt x="711119" y="759887"/>
                      <a:pt x="711119" y="780826"/>
                    </a:cubicBezTo>
                    <a:cubicBezTo>
                      <a:pt x="711119" y="790343"/>
                      <a:pt x="712071" y="799861"/>
                      <a:pt x="713023" y="808427"/>
                    </a:cubicBezTo>
                    <a:cubicBezTo>
                      <a:pt x="713975" y="816992"/>
                      <a:pt x="714927" y="826510"/>
                      <a:pt x="713975" y="835075"/>
                    </a:cubicBezTo>
                    <a:cubicBezTo>
                      <a:pt x="713975" y="840786"/>
                      <a:pt x="713975" y="845545"/>
                      <a:pt x="713975" y="850303"/>
                    </a:cubicBezTo>
                    <a:cubicBezTo>
                      <a:pt x="713975" y="856014"/>
                      <a:pt x="713975" y="860773"/>
                      <a:pt x="713975" y="865531"/>
                    </a:cubicBezTo>
                    <a:cubicBezTo>
                      <a:pt x="714927" y="875049"/>
                      <a:pt x="715879" y="885518"/>
                      <a:pt x="714927" y="895035"/>
                    </a:cubicBezTo>
                    <a:cubicBezTo>
                      <a:pt x="714927" y="904553"/>
                      <a:pt x="714927" y="915974"/>
                      <a:pt x="714927" y="927395"/>
                    </a:cubicBezTo>
                    <a:cubicBezTo>
                      <a:pt x="714927" y="933105"/>
                      <a:pt x="714927" y="939767"/>
                      <a:pt x="714927" y="946430"/>
                    </a:cubicBezTo>
                    <a:cubicBezTo>
                      <a:pt x="715879" y="953092"/>
                      <a:pt x="714927" y="958802"/>
                      <a:pt x="713975" y="963561"/>
                    </a:cubicBezTo>
                    <a:cubicBezTo>
                      <a:pt x="709215" y="961658"/>
                      <a:pt x="705407" y="959754"/>
                      <a:pt x="700647" y="956899"/>
                    </a:cubicBezTo>
                    <a:cubicBezTo>
                      <a:pt x="696839" y="954044"/>
                      <a:pt x="693031" y="952140"/>
                      <a:pt x="689224" y="950237"/>
                    </a:cubicBezTo>
                    <a:lnTo>
                      <a:pt x="666377" y="940719"/>
                    </a:lnTo>
                    <a:cubicBezTo>
                      <a:pt x="658761" y="937864"/>
                      <a:pt x="651145" y="935009"/>
                      <a:pt x="644481" y="933105"/>
                    </a:cubicBezTo>
                    <a:cubicBezTo>
                      <a:pt x="637818" y="931202"/>
                      <a:pt x="632106" y="929298"/>
                      <a:pt x="628298" y="927395"/>
                    </a:cubicBezTo>
                    <a:cubicBezTo>
                      <a:pt x="628298" y="915022"/>
                      <a:pt x="625442" y="901698"/>
                      <a:pt x="621634" y="887421"/>
                    </a:cubicBezTo>
                    <a:cubicBezTo>
                      <a:pt x="616874" y="874097"/>
                      <a:pt x="614018" y="856966"/>
                      <a:pt x="611162" y="837931"/>
                    </a:cubicBezTo>
                    <a:cubicBezTo>
                      <a:pt x="611162" y="833172"/>
                      <a:pt x="611162" y="827461"/>
                      <a:pt x="610211" y="823655"/>
                    </a:cubicBezTo>
                    <a:cubicBezTo>
                      <a:pt x="610211" y="818896"/>
                      <a:pt x="609259" y="815089"/>
                      <a:pt x="609259" y="810330"/>
                    </a:cubicBezTo>
                    <a:cubicBezTo>
                      <a:pt x="609259" y="804620"/>
                      <a:pt x="607354" y="794150"/>
                      <a:pt x="602595" y="780826"/>
                    </a:cubicBezTo>
                    <a:cubicBezTo>
                      <a:pt x="597835" y="767501"/>
                      <a:pt x="595931" y="757984"/>
                      <a:pt x="597835" y="752274"/>
                    </a:cubicBezTo>
                    <a:cubicBezTo>
                      <a:pt x="594027" y="740853"/>
                      <a:pt x="591171" y="732287"/>
                      <a:pt x="590219" y="726576"/>
                    </a:cubicBezTo>
                    <a:cubicBezTo>
                      <a:pt x="589267" y="719914"/>
                      <a:pt x="587363" y="714204"/>
                      <a:pt x="584507" y="707541"/>
                    </a:cubicBezTo>
                    <a:cubicBezTo>
                      <a:pt x="580700" y="705638"/>
                      <a:pt x="576892" y="703734"/>
                      <a:pt x="571180" y="701831"/>
                    </a:cubicBezTo>
                    <a:cubicBezTo>
                      <a:pt x="566420" y="698976"/>
                      <a:pt x="561660" y="696120"/>
                      <a:pt x="556900" y="694217"/>
                    </a:cubicBezTo>
                    <a:cubicBezTo>
                      <a:pt x="552141" y="691362"/>
                      <a:pt x="546429" y="688506"/>
                      <a:pt x="539765" y="685651"/>
                    </a:cubicBezTo>
                    <a:lnTo>
                      <a:pt x="507398" y="672327"/>
                    </a:lnTo>
                    <a:cubicBezTo>
                      <a:pt x="502638" y="670423"/>
                      <a:pt x="497878" y="668520"/>
                      <a:pt x="493118" y="667568"/>
                    </a:cubicBezTo>
                    <a:cubicBezTo>
                      <a:pt x="488359" y="665665"/>
                      <a:pt x="480743" y="663761"/>
                      <a:pt x="470271" y="659954"/>
                    </a:cubicBezTo>
                    <a:cubicBezTo>
                      <a:pt x="459800" y="656147"/>
                      <a:pt x="446472" y="651388"/>
                      <a:pt x="429337" y="644726"/>
                    </a:cubicBezTo>
                    <a:cubicBezTo>
                      <a:pt x="412201" y="638064"/>
                      <a:pt x="389354" y="629498"/>
                      <a:pt x="359843" y="618077"/>
                    </a:cubicBezTo>
                    <a:lnTo>
                      <a:pt x="350324" y="614270"/>
                    </a:lnTo>
                    <a:cubicBezTo>
                      <a:pt x="342708" y="611415"/>
                      <a:pt x="336996" y="609512"/>
                      <a:pt x="332236" y="609512"/>
                    </a:cubicBezTo>
                    <a:cubicBezTo>
                      <a:pt x="327476" y="609512"/>
                      <a:pt x="322717" y="606656"/>
                      <a:pt x="316053" y="600946"/>
                    </a:cubicBezTo>
                    <a:cubicBezTo>
                      <a:pt x="314149" y="598091"/>
                      <a:pt x="307485" y="595236"/>
                      <a:pt x="297013" y="591428"/>
                    </a:cubicBezTo>
                    <a:cubicBezTo>
                      <a:pt x="286542" y="588573"/>
                      <a:pt x="278926" y="586670"/>
                      <a:pt x="275118" y="585718"/>
                    </a:cubicBezTo>
                    <a:lnTo>
                      <a:pt x="257031" y="580008"/>
                    </a:lnTo>
                    <a:lnTo>
                      <a:pt x="246559" y="586670"/>
                    </a:lnTo>
                    <a:cubicBezTo>
                      <a:pt x="242751" y="591428"/>
                      <a:pt x="237040" y="596187"/>
                      <a:pt x="229424" y="601898"/>
                    </a:cubicBezTo>
                    <a:cubicBezTo>
                      <a:pt x="221808" y="607608"/>
                      <a:pt x="214192" y="612367"/>
                      <a:pt x="207529" y="618077"/>
                    </a:cubicBezTo>
                    <a:cubicBezTo>
                      <a:pt x="199913" y="623788"/>
                      <a:pt x="193249" y="628547"/>
                      <a:pt x="185633" y="634257"/>
                    </a:cubicBezTo>
                    <a:cubicBezTo>
                      <a:pt x="178970" y="639967"/>
                      <a:pt x="173258" y="644726"/>
                      <a:pt x="169450" y="648533"/>
                    </a:cubicBezTo>
                    <a:lnTo>
                      <a:pt x="150411" y="669472"/>
                    </a:lnTo>
                    <a:lnTo>
                      <a:pt x="91389" y="718011"/>
                    </a:lnTo>
                    <a:cubicBezTo>
                      <a:pt x="88533" y="720866"/>
                      <a:pt x="84725" y="721818"/>
                      <a:pt x="80917" y="719914"/>
                    </a:cubicBezTo>
                    <a:cubicBezTo>
                      <a:pt x="77109" y="718011"/>
                      <a:pt x="74253" y="718011"/>
                      <a:pt x="71397" y="718962"/>
                    </a:cubicBezTo>
                    <a:lnTo>
                      <a:pt x="2856" y="691362"/>
                    </a:lnTo>
                    <a:cubicBezTo>
                      <a:pt x="952" y="686603"/>
                      <a:pt x="0" y="683748"/>
                      <a:pt x="0" y="682796"/>
                    </a:cubicBezTo>
                    <a:cubicBezTo>
                      <a:pt x="0" y="681844"/>
                      <a:pt x="2856" y="679941"/>
                      <a:pt x="8568" y="677085"/>
                    </a:cubicBezTo>
                    <a:cubicBezTo>
                      <a:pt x="10472" y="673278"/>
                      <a:pt x="13327" y="668520"/>
                      <a:pt x="19039" y="662809"/>
                    </a:cubicBezTo>
                    <a:cubicBezTo>
                      <a:pt x="24751" y="657099"/>
                      <a:pt x="27607" y="652340"/>
                      <a:pt x="29511" y="648533"/>
                    </a:cubicBezTo>
                    <a:cubicBezTo>
                      <a:pt x="37127" y="642823"/>
                      <a:pt x="43791" y="637112"/>
                      <a:pt x="49502" y="630450"/>
                    </a:cubicBezTo>
                    <a:cubicBezTo>
                      <a:pt x="56166" y="623788"/>
                      <a:pt x="61878" y="618077"/>
                      <a:pt x="68541" y="612367"/>
                    </a:cubicBezTo>
                    <a:lnTo>
                      <a:pt x="143747" y="536227"/>
                    </a:lnTo>
                    <a:close/>
                    <a:moveTo>
                      <a:pt x="562612" y="316374"/>
                    </a:moveTo>
                    <a:cubicBezTo>
                      <a:pt x="556900" y="316374"/>
                      <a:pt x="553093" y="317326"/>
                      <a:pt x="550236" y="319229"/>
                    </a:cubicBezTo>
                    <a:cubicBezTo>
                      <a:pt x="547381" y="321133"/>
                      <a:pt x="544525" y="323988"/>
                      <a:pt x="540717" y="326843"/>
                    </a:cubicBezTo>
                    <a:cubicBezTo>
                      <a:pt x="532149" y="338264"/>
                      <a:pt x="522630" y="348733"/>
                      <a:pt x="511206" y="358251"/>
                    </a:cubicBezTo>
                    <a:cubicBezTo>
                      <a:pt x="500734" y="367768"/>
                      <a:pt x="490263" y="378237"/>
                      <a:pt x="479791" y="388707"/>
                    </a:cubicBezTo>
                    <a:cubicBezTo>
                      <a:pt x="471223" y="396320"/>
                      <a:pt x="463607" y="402031"/>
                      <a:pt x="455992" y="408693"/>
                    </a:cubicBezTo>
                    <a:cubicBezTo>
                      <a:pt x="448376" y="414404"/>
                      <a:pt x="440760" y="421066"/>
                      <a:pt x="434097" y="428680"/>
                    </a:cubicBezTo>
                    <a:cubicBezTo>
                      <a:pt x="418865" y="442956"/>
                      <a:pt x="403634" y="458184"/>
                      <a:pt x="388402" y="472460"/>
                    </a:cubicBezTo>
                    <a:cubicBezTo>
                      <a:pt x="373171" y="486736"/>
                      <a:pt x="356987" y="500061"/>
                      <a:pt x="340804" y="513385"/>
                    </a:cubicBezTo>
                    <a:lnTo>
                      <a:pt x="349372" y="516240"/>
                    </a:lnTo>
                    <a:cubicBezTo>
                      <a:pt x="356987" y="519096"/>
                      <a:pt x="362699" y="521951"/>
                      <a:pt x="368411" y="525758"/>
                    </a:cubicBezTo>
                    <a:cubicBezTo>
                      <a:pt x="374123" y="528613"/>
                      <a:pt x="379835" y="531468"/>
                      <a:pt x="387450" y="531468"/>
                    </a:cubicBezTo>
                    <a:cubicBezTo>
                      <a:pt x="393162" y="531468"/>
                      <a:pt x="398874" y="533372"/>
                      <a:pt x="403634" y="536227"/>
                    </a:cubicBezTo>
                    <a:cubicBezTo>
                      <a:pt x="408394" y="539082"/>
                      <a:pt x="413153" y="541938"/>
                      <a:pt x="416961" y="542889"/>
                    </a:cubicBezTo>
                    <a:cubicBezTo>
                      <a:pt x="432193" y="548600"/>
                      <a:pt x="448376" y="555262"/>
                      <a:pt x="464559" y="560973"/>
                    </a:cubicBezTo>
                    <a:cubicBezTo>
                      <a:pt x="480743" y="566683"/>
                      <a:pt x="498830" y="575249"/>
                      <a:pt x="517870" y="584766"/>
                    </a:cubicBezTo>
                    <a:cubicBezTo>
                      <a:pt x="527389" y="589525"/>
                      <a:pt x="536909" y="593332"/>
                      <a:pt x="545477" y="596187"/>
                    </a:cubicBezTo>
                    <a:cubicBezTo>
                      <a:pt x="554044" y="599042"/>
                      <a:pt x="563564" y="601898"/>
                      <a:pt x="572132" y="605704"/>
                    </a:cubicBezTo>
                    <a:lnTo>
                      <a:pt x="584507" y="610463"/>
                    </a:lnTo>
                    <a:cubicBezTo>
                      <a:pt x="585459" y="606656"/>
                      <a:pt x="585459" y="602849"/>
                      <a:pt x="584507" y="599994"/>
                    </a:cubicBezTo>
                    <a:cubicBezTo>
                      <a:pt x="584507" y="597139"/>
                      <a:pt x="583555" y="594284"/>
                      <a:pt x="582603" y="590477"/>
                    </a:cubicBezTo>
                    <a:cubicBezTo>
                      <a:pt x="581652" y="581911"/>
                      <a:pt x="580700" y="574297"/>
                      <a:pt x="578795" y="566683"/>
                    </a:cubicBezTo>
                    <a:cubicBezTo>
                      <a:pt x="576892" y="559069"/>
                      <a:pt x="575940" y="551455"/>
                      <a:pt x="576892" y="541938"/>
                    </a:cubicBezTo>
                    <a:lnTo>
                      <a:pt x="567372" y="428680"/>
                    </a:lnTo>
                    <a:cubicBezTo>
                      <a:pt x="567372" y="423921"/>
                      <a:pt x="568324" y="417259"/>
                      <a:pt x="569276" y="408693"/>
                    </a:cubicBezTo>
                    <a:lnTo>
                      <a:pt x="562612" y="316374"/>
                    </a:lnTo>
                    <a:close/>
                  </a:path>
                </a:pathLst>
              </a:custGeom>
              <a:solidFill>
                <a:srgbClr val="010101"/>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40522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10</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734589"/>
            <a:ext cx="3331779" cy="459712"/>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s-ES" sz="1400" dirty="0">
                <a:solidFill>
                  <a:schemeClr val="bg1"/>
                </a:solidFill>
                <a:latin typeface="Calibri" panose="020F0502020204030204" pitchFamily="34" charset="0"/>
              </a:rPr>
              <a:t>¿CÓMO PUEDO COMER DE FORMA MÁS SALUDABLE? </a:t>
            </a:r>
            <a:endParaRPr lang="en-GB" sz="1400" dirty="0">
              <a:solidFill>
                <a:schemeClr val="bg1"/>
              </a:solidFill>
              <a:latin typeface="Calibri" panose="020F0502020204030204" pitchFamily="34" charset="0"/>
            </a:endParaRP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1250385"/>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Un ejemplo de comida saludable incluye verduras, frutas y pequeñas porciones de proteínas y cereales integrales. Estos alimentos aportan fibra y nutrientes importantes como vitaminas y minerales. </a:t>
            </a:r>
            <a:endParaRPr lang="en-GB" sz="1200" dirty="0">
              <a:latin typeface="Calibri" panose="020F0502020204030204" pitchFamily="34" charset="0"/>
            </a:endParaRPr>
          </a:p>
        </p:txBody>
      </p:sp>
      <p:grpSp>
        <p:nvGrpSpPr>
          <p:cNvPr id="5" name="Group 4">
            <a:extLst>
              <a:ext uri="{FF2B5EF4-FFF2-40B4-BE49-F238E27FC236}">
                <a16:creationId xmlns:a16="http://schemas.microsoft.com/office/drawing/2014/main" id="{2C547948-1CAC-2548-A226-08062E524757}"/>
              </a:ext>
            </a:extLst>
          </p:cNvPr>
          <p:cNvGrpSpPr/>
          <p:nvPr/>
        </p:nvGrpSpPr>
        <p:grpSpPr>
          <a:xfrm>
            <a:off x="530668" y="1964369"/>
            <a:ext cx="6466287" cy="3137421"/>
            <a:chOff x="542137" y="2248149"/>
            <a:chExt cx="6466287" cy="3137421"/>
          </a:xfrm>
        </p:grpSpPr>
        <p:sp>
          <p:nvSpPr>
            <p:cNvPr id="170" name="Freeform 14">
              <a:extLst>
                <a:ext uri="{FF2B5EF4-FFF2-40B4-BE49-F238E27FC236}">
                  <a16:creationId xmlns:a16="http://schemas.microsoft.com/office/drawing/2014/main" id="{20A3EE75-7EB3-8848-BA11-44B2F80A407F}"/>
                </a:ext>
              </a:extLst>
            </p:cNvPr>
            <p:cNvSpPr>
              <a:spLocks/>
            </p:cNvSpPr>
            <p:nvPr/>
          </p:nvSpPr>
          <p:spPr bwMode="auto">
            <a:xfrm>
              <a:off x="2562973" y="3370103"/>
              <a:ext cx="844549" cy="19326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1" name="Freeform 15">
              <a:extLst>
                <a:ext uri="{FF2B5EF4-FFF2-40B4-BE49-F238E27FC236}">
                  <a16:creationId xmlns:a16="http://schemas.microsoft.com/office/drawing/2014/main" id="{E8A31838-FC40-A14E-8C67-30A64D24B72C}"/>
                </a:ext>
              </a:extLst>
            </p:cNvPr>
            <p:cNvSpPr>
              <a:spLocks/>
            </p:cNvSpPr>
            <p:nvPr/>
          </p:nvSpPr>
          <p:spPr bwMode="auto">
            <a:xfrm>
              <a:off x="2410050" y="4299838"/>
              <a:ext cx="957875" cy="660478"/>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2" name="Freeform 16">
              <a:extLst>
                <a:ext uri="{FF2B5EF4-FFF2-40B4-BE49-F238E27FC236}">
                  <a16:creationId xmlns:a16="http://schemas.microsoft.com/office/drawing/2014/main" id="{87CFF236-5B06-C74A-BBF8-7E422BDDAC52}"/>
                </a:ext>
              </a:extLst>
            </p:cNvPr>
            <p:cNvSpPr>
              <a:spLocks/>
            </p:cNvSpPr>
            <p:nvPr/>
          </p:nvSpPr>
          <p:spPr bwMode="auto">
            <a:xfrm>
              <a:off x="2564849" y="3998683"/>
              <a:ext cx="849945" cy="183883"/>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3" name="Freeform 17">
              <a:extLst>
                <a:ext uri="{FF2B5EF4-FFF2-40B4-BE49-F238E27FC236}">
                  <a16:creationId xmlns:a16="http://schemas.microsoft.com/office/drawing/2014/main" id="{B4C23E4E-7ADB-D64E-BC5A-21356D06C539}"/>
                </a:ext>
              </a:extLst>
            </p:cNvPr>
            <p:cNvSpPr>
              <a:spLocks/>
            </p:cNvSpPr>
            <p:nvPr/>
          </p:nvSpPr>
          <p:spPr bwMode="auto">
            <a:xfrm>
              <a:off x="2405359" y="2606426"/>
              <a:ext cx="957875" cy="659539"/>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4" name="Freeform 18">
              <a:extLst>
                <a:ext uri="{FF2B5EF4-FFF2-40B4-BE49-F238E27FC236}">
                  <a16:creationId xmlns:a16="http://schemas.microsoft.com/office/drawing/2014/main" id="{64CB77E2-6D14-1148-A311-6E1C4EC41A39}"/>
                </a:ext>
              </a:extLst>
            </p:cNvPr>
            <p:cNvSpPr>
              <a:spLocks/>
            </p:cNvSpPr>
            <p:nvPr/>
          </p:nvSpPr>
          <p:spPr bwMode="auto">
            <a:xfrm>
              <a:off x="542137" y="3069886"/>
              <a:ext cx="1943906" cy="1398824"/>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78" name="Text Placeholder 23">
              <a:extLst>
                <a:ext uri="{FF2B5EF4-FFF2-40B4-BE49-F238E27FC236}">
                  <a16:creationId xmlns:a16="http://schemas.microsoft.com/office/drawing/2014/main" id="{BA7FA342-60AA-F84E-83DC-DD9598235B21}"/>
                </a:ext>
              </a:extLst>
            </p:cNvPr>
            <p:cNvSpPr txBox="1">
              <a:spLocks/>
            </p:cNvSpPr>
            <p:nvPr/>
          </p:nvSpPr>
          <p:spPr>
            <a:xfrm>
              <a:off x="601164" y="3265965"/>
              <a:ext cx="1884877" cy="1202745"/>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50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400" dirty="0">
                  <a:latin typeface="Calibri" panose="020F0502020204030204" pitchFamily="34" charset="0"/>
                </a:rPr>
                <a:t>Cuando planifiques las comidas para ti y tu familia, piensa en incluirlas: </a:t>
              </a:r>
            </a:p>
          </p:txBody>
        </p:sp>
        <p:sp>
          <p:nvSpPr>
            <p:cNvPr id="179" name="Text Placeholder 23">
              <a:extLst>
                <a:ext uri="{FF2B5EF4-FFF2-40B4-BE49-F238E27FC236}">
                  <a16:creationId xmlns:a16="http://schemas.microsoft.com/office/drawing/2014/main" id="{5E02EF4F-9DE2-B24E-98BD-C72F9480DFB4}"/>
                </a:ext>
              </a:extLst>
            </p:cNvPr>
            <p:cNvSpPr txBox="1">
              <a:spLocks/>
            </p:cNvSpPr>
            <p:nvPr/>
          </p:nvSpPr>
          <p:spPr>
            <a:xfrm>
              <a:off x="4047531" y="2363530"/>
              <a:ext cx="2960893" cy="42866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50" b="0" dirty="0">
                  <a:latin typeface="Calibri" panose="020F0502020204030204" pitchFamily="34" charset="0"/>
                </a:rPr>
                <a:t>Una ensalada o </a:t>
              </a:r>
              <a:r>
                <a:rPr lang="en-US" sz="1250" b="0" dirty="0" err="1">
                  <a:latin typeface="Calibri" panose="020F0502020204030204" pitchFamily="34" charset="0"/>
                </a:rPr>
                <a:t>verduras</a:t>
              </a:r>
              <a:r>
                <a:rPr lang="en-US" sz="1250" b="0" dirty="0">
                  <a:latin typeface="Calibri" panose="020F0502020204030204" pitchFamily="34" charset="0"/>
                </a:rPr>
                <a:t>. </a:t>
              </a:r>
            </a:p>
          </p:txBody>
        </p:sp>
        <p:sp>
          <p:nvSpPr>
            <p:cNvPr id="180" name="Text Placeholder 23">
              <a:extLst>
                <a:ext uri="{FF2B5EF4-FFF2-40B4-BE49-F238E27FC236}">
                  <a16:creationId xmlns:a16="http://schemas.microsoft.com/office/drawing/2014/main" id="{34D354A0-748A-9E48-AD75-7DDAFC22BA98}"/>
                </a:ext>
              </a:extLst>
            </p:cNvPr>
            <p:cNvSpPr txBox="1">
              <a:spLocks/>
            </p:cNvSpPr>
            <p:nvPr/>
          </p:nvSpPr>
          <p:spPr>
            <a:xfrm>
              <a:off x="4047531" y="3177917"/>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250" b="0" dirty="0">
                  <a:latin typeface="Calibri" panose="020F0502020204030204" pitchFamily="34" charset="0"/>
                </a:rPr>
                <a:t>Leche desnatada o baja en grasas y productos lácteos, o no lácteos. Distintos tipos de frutas </a:t>
              </a:r>
              <a:endParaRPr lang="en-US" sz="1250" b="0" dirty="0">
                <a:latin typeface="Calibri" panose="020F0502020204030204" pitchFamily="34" charset="0"/>
              </a:endParaRPr>
            </a:p>
          </p:txBody>
        </p:sp>
        <p:sp>
          <p:nvSpPr>
            <p:cNvPr id="181" name="Text Placeholder 23">
              <a:extLst>
                <a:ext uri="{FF2B5EF4-FFF2-40B4-BE49-F238E27FC236}">
                  <a16:creationId xmlns:a16="http://schemas.microsoft.com/office/drawing/2014/main" id="{3C476742-FFC1-0D41-96BC-C19153314953}"/>
                </a:ext>
              </a:extLst>
            </p:cNvPr>
            <p:cNvSpPr txBox="1">
              <a:spLocks/>
            </p:cNvSpPr>
            <p:nvPr/>
          </p:nvSpPr>
          <p:spPr>
            <a:xfrm>
              <a:off x="4047531" y="3954714"/>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250" b="0" dirty="0">
                  <a:latin typeface="Calibri" panose="020F0502020204030204" pitchFamily="34" charset="0"/>
                </a:rPr>
                <a:t>Carne de res magra, cerdo u otros alimentos con proteínas, como pollo, mariscos, huevos, tofu o alubias.</a:t>
              </a:r>
              <a:endParaRPr lang="en-US" sz="1250" b="0" dirty="0">
                <a:latin typeface="Calibri" panose="020F0502020204030204" pitchFamily="34" charset="0"/>
              </a:endParaRPr>
            </a:p>
          </p:txBody>
        </p:sp>
        <p:sp>
          <p:nvSpPr>
            <p:cNvPr id="182" name="Text Placeholder 23">
              <a:extLst>
                <a:ext uri="{FF2B5EF4-FFF2-40B4-BE49-F238E27FC236}">
                  <a16:creationId xmlns:a16="http://schemas.microsoft.com/office/drawing/2014/main" id="{7ECA6AF3-8F2D-7D4F-81D1-8197A8E5A268}"/>
                </a:ext>
              </a:extLst>
            </p:cNvPr>
            <p:cNvSpPr txBox="1">
              <a:spLocks/>
            </p:cNvSpPr>
            <p:nvPr/>
          </p:nvSpPr>
          <p:spPr>
            <a:xfrm>
              <a:off x="4047530" y="4831496"/>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250" b="0" dirty="0">
                  <a:latin typeface="Calibri" panose="020F0502020204030204" pitchFamily="34" charset="0"/>
                </a:rPr>
                <a:t>Granos integrales como arroz integral, avena, pan integral y harina de maíz integral. Además, limite los dulces a ocasiones especiales y en porciones pequeñas. Coma una galleta o un dulce cada vez, en lugar de probar todas las clases.</a:t>
              </a:r>
              <a:endParaRPr lang="en-US" sz="1250" b="0" dirty="0">
                <a:latin typeface="Calibri" panose="020F0502020204030204" pitchFamily="34" charset="0"/>
              </a:endParaRPr>
            </a:p>
          </p:txBody>
        </p:sp>
        <p:grpSp>
          <p:nvGrpSpPr>
            <p:cNvPr id="184" name="Group 183">
              <a:extLst>
                <a:ext uri="{FF2B5EF4-FFF2-40B4-BE49-F238E27FC236}">
                  <a16:creationId xmlns:a16="http://schemas.microsoft.com/office/drawing/2014/main" id="{60978B06-B7C0-5643-B53F-B8BEDCDD9629}"/>
                </a:ext>
              </a:extLst>
            </p:cNvPr>
            <p:cNvGrpSpPr/>
            <p:nvPr/>
          </p:nvGrpSpPr>
          <p:grpSpPr>
            <a:xfrm>
              <a:off x="3236483" y="2248149"/>
              <a:ext cx="667672" cy="717635"/>
              <a:chOff x="414033" y="5765459"/>
              <a:chExt cx="867196" cy="932088"/>
            </a:xfrm>
          </p:grpSpPr>
          <p:sp>
            <p:nvSpPr>
              <p:cNvPr id="185" name="Freeform 30">
                <a:extLst>
                  <a:ext uri="{FF2B5EF4-FFF2-40B4-BE49-F238E27FC236}">
                    <a16:creationId xmlns:a16="http://schemas.microsoft.com/office/drawing/2014/main" id="{28DD73BA-45CD-5448-8893-D62502F3867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6" name="Freeform 31">
                <a:extLst>
                  <a:ext uri="{FF2B5EF4-FFF2-40B4-BE49-F238E27FC236}">
                    <a16:creationId xmlns:a16="http://schemas.microsoft.com/office/drawing/2014/main" id="{65EE36CA-F940-534F-A9A4-991D211E29D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7" name="Text Placeholder 23">
                <a:extLst>
                  <a:ext uri="{FF2B5EF4-FFF2-40B4-BE49-F238E27FC236}">
                    <a16:creationId xmlns:a16="http://schemas.microsoft.com/office/drawing/2014/main" id="{DFE1B560-A195-1643-932B-91D8935339B7}"/>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188" name="Group 187">
              <a:extLst>
                <a:ext uri="{FF2B5EF4-FFF2-40B4-BE49-F238E27FC236}">
                  <a16:creationId xmlns:a16="http://schemas.microsoft.com/office/drawing/2014/main" id="{AEB660B5-0CBE-6D45-A321-CFE8B2B03B56}"/>
                </a:ext>
              </a:extLst>
            </p:cNvPr>
            <p:cNvGrpSpPr/>
            <p:nvPr/>
          </p:nvGrpSpPr>
          <p:grpSpPr>
            <a:xfrm>
              <a:off x="3236483" y="3051662"/>
              <a:ext cx="667672" cy="717635"/>
              <a:chOff x="414033" y="5765459"/>
              <a:chExt cx="867196" cy="932088"/>
            </a:xfrm>
          </p:grpSpPr>
          <p:sp>
            <p:nvSpPr>
              <p:cNvPr id="189" name="Freeform 30">
                <a:extLst>
                  <a:ext uri="{FF2B5EF4-FFF2-40B4-BE49-F238E27FC236}">
                    <a16:creationId xmlns:a16="http://schemas.microsoft.com/office/drawing/2014/main" id="{D06BB562-B185-4849-A007-3796786CC9DD}"/>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0" name="Freeform 31">
                <a:extLst>
                  <a:ext uri="{FF2B5EF4-FFF2-40B4-BE49-F238E27FC236}">
                    <a16:creationId xmlns:a16="http://schemas.microsoft.com/office/drawing/2014/main" id="{1EBBAF13-4FE1-DF48-8C81-766AA1661A6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1" name="Text Placeholder 23">
                <a:extLst>
                  <a:ext uri="{FF2B5EF4-FFF2-40B4-BE49-F238E27FC236}">
                    <a16:creationId xmlns:a16="http://schemas.microsoft.com/office/drawing/2014/main" id="{44CA17FB-934D-5743-8D3A-00B00C8D37C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192" name="Group 191">
              <a:extLst>
                <a:ext uri="{FF2B5EF4-FFF2-40B4-BE49-F238E27FC236}">
                  <a16:creationId xmlns:a16="http://schemas.microsoft.com/office/drawing/2014/main" id="{4D73780B-2FEC-A540-B62F-4E09FFD232BD}"/>
                </a:ext>
              </a:extLst>
            </p:cNvPr>
            <p:cNvGrpSpPr/>
            <p:nvPr/>
          </p:nvGrpSpPr>
          <p:grpSpPr>
            <a:xfrm>
              <a:off x="3236483" y="3833028"/>
              <a:ext cx="667672" cy="717635"/>
              <a:chOff x="414033" y="5765459"/>
              <a:chExt cx="867196" cy="932088"/>
            </a:xfrm>
          </p:grpSpPr>
          <p:sp>
            <p:nvSpPr>
              <p:cNvPr id="193" name="Freeform 30">
                <a:extLst>
                  <a:ext uri="{FF2B5EF4-FFF2-40B4-BE49-F238E27FC236}">
                    <a16:creationId xmlns:a16="http://schemas.microsoft.com/office/drawing/2014/main" id="{93ED491B-3118-054D-9548-E5ADB42F019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4" name="Freeform 31">
                <a:extLst>
                  <a:ext uri="{FF2B5EF4-FFF2-40B4-BE49-F238E27FC236}">
                    <a16:creationId xmlns:a16="http://schemas.microsoft.com/office/drawing/2014/main" id="{630B3CF7-CA02-3442-B8EF-C114AB04A42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5" name="Text Placeholder 23">
                <a:extLst>
                  <a:ext uri="{FF2B5EF4-FFF2-40B4-BE49-F238E27FC236}">
                    <a16:creationId xmlns:a16="http://schemas.microsoft.com/office/drawing/2014/main" id="{063D89FF-30A5-3549-975B-6BFC3C03183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196" name="Group 195">
              <a:extLst>
                <a:ext uri="{FF2B5EF4-FFF2-40B4-BE49-F238E27FC236}">
                  <a16:creationId xmlns:a16="http://schemas.microsoft.com/office/drawing/2014/main" id="{F40637B1-45B2-694B-B4EB-D7F893B4EF78}"/>
                </a:ext>
              </a:extLst>
            </p:cNvPr>
            <p:cNvGrpSpPr/>
            <p:nvPr/>
          </p:nvGrpSpPr>
          <p:grpSpPr>
            <a:xfrm>
              <a:off x="3236483" y="4667935"/>
              <a:ext cx="667672" cy="717635"/>
              <a:chOff x="414033" y="5765459"/>
              <a:chExt cx="867196" cy="932088"/>
            </a:xfrm>
          </p:grpSpPr>
          <p:sp>
            <p:nvSpPr>
              <p:cNvPr id="197" name="Freeform 30">
                <a:extLst>
                  <a:ext uri="{FF2B5EF4-FFF2-40B4-BE49-F238E27FC236}">
                    <a16:creationId xmlns:a16="http://schemas.microsoft.com/office/drawing/2014/main" id="{D3003BF7-ADCC-024C-8E43-02336979106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8" name="Freeform 31">
                <a:extLst>
                  <a:ext uri="{FF2B5EF4-FFF2-40B4-BE49-F238E27FC236}">
                    <a16:creationId xmlns:a16="http://schemas.microsoft.com/office/drawing/2014/main" id="{95ED5297-D8D8-0841-84E4-81DA741A107A}"/>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Text Placeholder 23">
                <a:extLst>
                  <a:ext uri="{FF2B5EF4-FFF2-40B4-BE49-F238E27FC236}">
                    <a16:creationId xmlns:a16="http://schemas.microsoft.com/office/drawing/2014/main" id="{D5442D9F-F5EE-8742-993F-A853EAF92C75}"/>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grpSp>
      <p:sp>
        <p:nvSpPr>
          <p:cNvPr id="6" name="Rectangle 5">
            <a:extLst>
              <a:ext uri="{FF2B5EF4-FFF2-40B4-BE49-F238E27FC236}">
                <a16:creationId xmlns:a16="http://schemas.microsoft.com/office/drawing/2014/main" id="{BA3D61DC-37C3-C746-AF14-E90CBDF8690F}"/>
              </a:ext>
            </a:extLst>
          </p:cNvPr>
          <p:cNvSpPr/>
          <p:nvPr/>
        </p:nvSpPr>
        <p:spPr>
          <a:xfrm>
            <a:off x="435725" y="6127228"/>
            <a:ext cx="6913922" cy="617733"/>
          </a:xfrm>
          <a:prstGeom prst="rect">
            <a:avLst/>
          </a:prstGeom>
        </p:spPr>
        <p:txBody>
          <a:bodyPr wrap="square">
            <a:spAutoFit/>
          </a:bodyPr>
          <a:lstStyle/>
          <a:p>
            <a:pPr>
              <a:lnSpc>
                <a:spcPct val="150000"/>
              </a:lnSpc>
            </a:pPr>
            <a:r>
              <a:rPr lang="es-ES" sz="1200" dirty="0">
                <a:latin typeface="Calibri" panose="020F0502020204030204" pitchFamily="34" charset="0"/>
                <a:ea typeface="Calibri" panose="020F0502020204030204" pitchFamily="34" charset="0"/>
                <a:cs typeface="Calibri" panose="020F0502020204030204" pitchFamily="34" charset="0"/>
              </a:rPr>
              <a:t>Además, recuerde que el alcohol, los zumos, los refrescos y otras bebidas dulces tienen mucho azúcar y calorías. </a:t>
            </a:r>
            <a:r>
              <a:rPr lang="en-GB" sz="1200" dirty="0">
                <a:latin typeface="Calibri" panose="020F0502020204030204" pitchFamily="34" charset="0"/>
                <a:ea typeface="Calibri" panose="020F0502020204030204" pitchFamily="34" charset="0"/>
                <a:cs typeface="Calibri" panose="020F0502020204030204" pitchFamily="34" charset="0"/>
              </a:rPr>
              <a:t>.</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04" name="Graphic 2">
            <a:extLst>
              <a:ext uri="{FF2B5EF4-FFF2-40B4-BE49-F238E27FC236}">
                <a16:creationId xmlns:a16="http://schemas.microsoft.com/office/drawing/2014/main" id="{34B23477-44AE-E244-9C03-E20F69235EA7}"/>
              </a:ext>
            </a:extLst>
          </p:cNvPr>
          <p:cNvGrpSpPr/>
          <p:nvPr/>
        </p:nvGrpSpPr>
        <p:grpSpPr>
          <a:xfrm>
            <a:off x="4238749" y="7621853"/>
            <a:ext cx="2111123" cy="1765058"/>
            <a:chOff x="7903196" y="4237101"/>
            <a:chExt cx="1261886" cy="1055032"/>
          </a:xfrm>
        </p:grpSpPr>
        <p:sp>
          <p:nvSpPr>
            <p:cNvPr id="205" name="Freeform 204">
              <a:extLst>
                <a:ext uri="{FF2B5EF4-FFF2-40B4-BE49-F238E27FC236}">
                  <a16:creationId xmlns:a16="http://schemas.microsoft.com/office/drawing/2014/main" id="{2C5C31B9-79E6-074D-83AE-4589EC9C7AC9}"/>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EC16B1AD-5DF3-7B4B-A933-4D74AF699B9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329F86B0-50BC-EE48-B842-39DAD849CB53}"/>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D4F8C1A9-4D32-044B-907F-B23B25223C72}"/>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D43E23DA-D7BF-7E4F-8402-94E785E21553}"/>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7F968BA-74D0-904F-B4D1-3FA10C314B0E}"/>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116186A-1AB7-4D4D-8FA3-6DE95ADC9143}"/>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27CFB7CD-CACF-8342-A271-813E9A6664F8}"/>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66DD5508-94AC-F44E-BCCB-50F1DD693901}"/>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363DD01-7944-9F4A-924C-2713DE6B6AE7}"/>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C652"/>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DC926B0-874D-6941-8A86-F691F688D4B1}"/>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9844AEC3-5801-F248-B12D-8F81064FE43F}"/>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E4E359EA-42DE-5447-B05A-2400AEA0733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7C7B9E0A-375D-F349-B36F-9F57E2A49912}"/>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CCA5F32-D6E0-6F4F-A7F2-AF8A64BBA5AF}"/>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BB6A48B9-5598-564C-BBD7-D61220EE5C07}"/>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0D0685E-8160-954D-B9C2-226C9CB95C07}"/>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8B569A10-A09C-AA4E-8027-44B5511C4E2B}"/>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85DE3447-5478-E84B-BD97-879969D3455B}"/>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0E7E571A-A7CE-2E41-917E-9FB9EA14F57A}"/>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6A69CBE9-9582-A245-A46E-1B365DED3AAE}"/>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94FD3675-4B18-E547-B43C-040F147F8DD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48F09B08-3A1A-1A40-A9D0-C89D5498EB8B}"/>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6DFAFBCF-C3EA-084C-B78B-BD6B7B2F225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9F0C6865-6C24-A64A-9E04-37C239C9399C}"/>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36B2348-6710-8D4E-8005-1292592776C0}"/>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E5A80DDC-5E90-8A41-BB2B-155B2255BBF8}"/>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9278D464-B582-1846-8ED5-E9398564FE9B}"/>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347F1A04-4B30-B744-95E6-8DDFE3F77CB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838F997D-C4BA-024B-886F-5AF404049EE0}"/>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11BC631-3455-A84A-A8EC-D0AE56BB4502}"/>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11543FF-11D9-D242-9012-A3D0B09FCF5A}"/>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81D36C-FFA8-784D-88A9-D1BEC0C6BEA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8BDBD68-EEA0-8547-AF45-A8BD67BB6970}"/>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F38CBE5-48B4-094E-854A-A6B5E25B9D22}"/>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9F865947-0999-0A4C-A1F4-677EE5AB34CC}"/>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F060DB5B-30C2-E446-96B2-FB019379F963}"/>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E9FE2BAC-3613-2647-B81C-4B509F7EB84E}"/>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07DA3D1B-29FD-244E-AEE7-1F018E729443}"/>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6D940B8D-3519-9544-B4B2-907A4AC627B6}"/>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5390EEA2-68AA-6D4A-9FE5-4AC4FC0A20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3F51638F-BA2B-2943-BEF3-85BB728169D9}"/>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ED55C293-5274-0A45-B6BF-742A363FEB6D}"/>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B3F8B05D-3767-874C-9E57-2398A82EF3AE}"/>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07054DCC-03D1-8E4D-B37F-00E97F055D53}"/>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3E05795-CDD4-2940-A23A-7F5B30B0811C}"/>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AEB8F2A-10BE-3343-89F2-24BDD7D62AF2}"/>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EAC6EBEB-CE3F-0C4D-98A3-3890E5A68E96}"/>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03C5D7D4-6FBC-A749-BE3D-1F87600CF8B8}"/>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DA4B95DC-F6CB-D14C-86A0-9FF1649BB5D4}"/>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583FDACA-7CC0-8646-A3C8-A48C1D2A27D7}"/>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52BE075-3B4A-9846-899E-9DD7DBDFD54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495B8609-A2E9-0F49-847E-19E4B2412C3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F65FD022-6A56-F04F-86FD-F2F7E62A8B1E}"/>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7E733953-E27A-2F43-84FB-64BB683F3FCA}"/>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1ED62505-AF03-504E-98FF-83C18CFB36A8}"/>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579AFA0B-BAC9-BB4C-8C32-795FAE98B33F}"/>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
        <p:nvSpPr>
          <p:cNvPr id="262" name="Graphic 54">
            <a:extLst>
              <a:ext uri="{FF2B5EF4-FFF2-40B4-BE49-F238E27FC236}">
                <a16:creationId xmlns:a16="http://schemas.microsoft.com/office/drawing/2014/main" id="{D5463DED-6428-E840-9DB3-F783037B52CE}"/>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1614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11</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1162788"/>
            <a:ext cx="3892686"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RECOMENDACIONES</a:t>
            </a:r>
          </a:p>
        </p:txBody>
      </p:sp>
      <p:sp>
        <p:nvSpPr>
          <p:cNvPr id="201" name="Text Placeholder 36">
            <a:extLst>
              <a:ext uri="{FF2B5EF4-FFF2-40B4-BE49-F238E27FC236}">
                <a16:creationId xmlns:a16="http://schemas.microsoft.com/office/drawing/2014/main" id="{8DE9D94A-65F5-4E4C-A6A3-F8646826D048}"/>
              </a:ext>
            </a:extLst>
          </p:cNvPr>
          <p:cNvSpPr>
            <a:spLocks noGrp="1"/>
          </p:cNvSpPr>
          <p:nvPr>
            <p:ph type="body" sz="quarter" idx="4294967295"/>
          </p:nvPr>
        </p:nvSpPr>
        <p:spPr>
          <a:xfrm>
            <a:off x="420142" y="2014222"/>
            <a:ext cx="6574216" cy="1366799"/>
          </a:xfrm>
          <a:prstGeom prst="rect">
            <a:avLst/>
          </a:prstGeom>
        </p:spPr>
        <p:txBody>
          <a:bodyPr numCol="1"/>
          <a:lstStyle/>
          <a:p>
            <a:pPr marL="0" indent="0">
              <a:buNone/>
            </a:pPr>
            <a:r>
              <a:rPr lang="es-ES" sz="1400" dirty="0">
                <a:latin typeface="Calibri" panose="020F0502020204030204" pitchFamily="34" charset="0"/>
              </a:rPr>
              <a:t>Estudios realizados por todo el mundo han demostrado que incluso las emociones positivas, a corto plazo, regulan eficazmente el estrés y la depresión y promueven la salud física y mental. </a:t>
            </a:r>
            <a:endParaRPr lang="en-US" sz="1400"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159702" y="3746160"/>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s-ES" sz="1200" dirty="0">
                <a:latin typeface="Calibri" panose="020F0502020204030204" pitchFamily="34" charset="0"/>
              </a:rPr>
              <a:t>Hablar sobre sus sentimientos con personas que quiere y en las que confía</a:t>
            </a: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endParaRPr lang="es-ES" sz="1200" dirty="0">
              <a:latin typeface="Calibri" panose="020F0502020204030204" pitchFamily="34" charset="0"/>
            </a:endParaRPr>
          </a:p>
          <a:p>
            <a:pPr algn="just">
              <a:spcBef>
                <a:spcPts val="0"/>
              </a:spcBef>
            </a:pPr>
            <a:endParaRPr lang="es-ES" sz="1200" dirty="0">
              <a:latin typeface="Calibri" panose="020F0502020204030204" pitchFamily="34" charset="0"/>
            </a:endParaRPr>
          </a:p>
          <a:p>
            <a:pPr algn="just">
              <a:spcBef>
                <a:spcPts val="0"/>
              </a:spcBef>
            </a:pPr>
            <a:r>
              <a:rPr lang="es-ES" sz="1200" dirty="0">
                <a:latin typeface="Calibri" panose="020F0502020204030204" pitchFamily="34" charset="0"/>
              </a:rPr>
              <a:t>Trate de participar en actividades sociales, incluso si no le apetece mucho. Cuando se está deprimido o deprimida, apetece más la soledad, pero estar con otras personas le hará sentirse mejor</a:t>
            </a: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endParaRPr lang="es-ES" sz="1200" dirty="0">
              <a:latin typeface="Calibri" panose="020F0502020204030204" pitchFamily="34" charset="0"/>
            </a:endParaRPr>
          </a:p>
          <a:p>
            <a:pPr algn="just">
              <a:spcBef>
                <a:spcPts val="0"/>
              </a:spcBef>
            </a:pPr>
            <a:r>
              <a:rPr lang="es-ES" sz="1200" dirty="0">
                <a:latin typeface="Calibri" panose="020F0502020204030204" pitchFamily="34" charset="0"/>
              </a:rPr>
              <a:t>Manténgase una persona activa. Los estudios demuestran que el ejercicio regular puede ser tan eficaz como los antidepresivos para aumentar los niveles de energía y reducir la sensación de fatiga. No es necesario ir al gimnasio. Una caminata de 30 minutos todos los días le dará la energía que necesita. </a:t>
            </a: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s-ES" sz="1200" dirty="0">
                <a:latin typeface="Calibri" panose="020F0502020204030204" pitchFamily="34" charset="0"/>
              </a:rPr>
              <a:t>Duerma al menos 8 horas. Mejore su horario de sueño implementando hábitos de sueño saludables</a:t>
            </a: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s-ES" sz="1200" dirty="0">
                <a:latin typeface="Calibri" panose="020F0502020204030204" pitchFamily="34" charset="0"/>
              </a:rPr>
              <a:t>Duerma al menos 8 horas. Mejore su horario de sueño implementando hábitos de sueño saludables</a:t>
            </a:r>
            <a:r>
              <a:rPr lang="en-US" sz="1200" dirty="0">
                <a:latin typeface="Calibri" panose="020F0502020204030204" pitchFamily="34" charset="0"/>
              </a:rPr>
              <a:t>. </a:t>
            </a:r>
            <a:r>
              <a:rPr lang="es-ES" sz="1200" dirty="0">
                <a:latin typeface="Calibri" panose="020F0502020204030204" pitchFamily="34" charset="0"/>
              </a:rPr>
              <a:t>Expóngase al sol todos los días. La luz del sol puede ayudar a mejorar su estado de ánimo. Márquese como objetivo, por lo menos, 15 minutos de luz solar todos los días. </a:t>
            </a: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s-ES" sz="1200" dirty="0">
                <a:latin typeface="Calibri" panose="020F0502020204030204" pitchFamily="34" charset="0"/>
              </a:rPr>
              <a:t>Practique técnicas de relajación. Una práctica de relajación diaria puede ayudar a aliviar los síntomas de la depresión, reducir el estrés y mejorar los sentimientos de alegría y bienestar. Pruebe el yoga, la respiración profunda o la relajación muscular. </a:t>
            </a: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s-ES" sz="1200" dirty="0">
                <a:latin typeface="Calibri" panose="020F0502020204030204" pitchFamily="34" charset="0"/>
              </a:rPr>
              <a:t>Su familia, amigos y compañeros de trabajo pueden ser una gran fuente de apoyo mientras trabaja para adoptar hábitos más saludables. Pídales que se unan a usted. Estar saludables también es importante para ellos. Al tomar decisiones saludables juntos, es posible que le resulte más fácil moverse más y comer mejor.</a:t>
            </a:r>
            <a:endParaRPr lang="en-US" sz="1200" dirty="0">
              <a:latin typeface="Calibri" panose="020F0502020204030204" pitchFamily="34" charset="0"/>
            </a:endParaRPr>
          </a:p>
        </p:txBody>
      </p:sp>
      <p:grpSp>
        <p:nvGrpSpPr>
          <p:cNvPr id="70" name="Group 69">
            <a:extLst>
              <a:ext uri="{FF2B5EF4-FFF2-40B4-BE49-F238E27FC236}">
                <a16:creationId xmlns:a16="http://schemas.microsoft.com/office/drawing/2014/main" id="{0EB34EB1-5E4E-F549-879F-51417C27A7B8}"/>
              </a:ext>
            </a:extLst>
          </p:cNvPr>
          <p:cNvGrpSpPr/>
          <p:nvPr/>
        </p:nvGrpSpPr>
        <p:grpSpPr>
          <a:xfrm>
            <a:off x="511000" y="3690279"/>
            <a:ext cx="601026" cy="646002"/>
            <a:chOff x="414033" y="5765459"/>
            <a:chExt cx="867196" cy="932088"/>
          </a:xfrm>
        </p:grpSpPr>
        <p:sp>
          <p:nvSpPr>
            <p:cNvPr id="83" name="Freeform 30">
              <a:extLst>
                <a:ext uri="{FF2B5EF4-FFF2-40B4-BE49-F238E27FC236}">
                  <a16:creationId xmlns:a16="http://schemas.microsoft.com/office/drawing/2014/main" id="{70F2EFB8-4333-954F-B07D-DFFAA18EB3B6}"/>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4" name="Freeform 31">
              <a:extLst>
                <a:ext uri="{FF2B5EF4-FFF2-40B4-BE49-F238E27FC236}">
                  <a16:creationId xmlns:a16="http://schemas.microsoft.com/office/drawing/2014/main" id="{87CAB43A-5404-A947-83C4-BB462F10620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5" name="Text Placeholder 23">
              <a:extLst>
                <a:ext uri="{FF2B5EF4-FFF2-40B4-BE49-F238E27FC236}">
                  <a16:creationId xmlns:a16="http://schemas.microsoft.com/office/drawing/2014/main" id="{6428FD62-E89A-0D48-9810-A684D3F1597C}"/>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71" name="Group 70">
            <a:extLst>
              <a:ext uri="{FF2B5EF4-FFF2-40B4-BE49-F238E27FC236}">
                <a16:creationId xmlns:a16="http://schemas.microsoft.com/office/drawing/2014/main" id="{4698257A-6AB1-234D-9DAD-476ABE4FEB40}"/>
              </a:ext>
            </a:extLst>
          </p:cNvPr>
          <p:cNvGrpSpPr/>
          <p:nvPr/>
        </p:nvGrpSpPr>
        <p:grpSpPr>
          <a:xfrm>
            <a:off x="511000" y="4418991"/>
            <a:ext cx="601026" cy="646002"/>
            <a:chOff x="414033" y="5765459"/>
            <a:chExt cx="867196" cy="932088"/>
          </a:xfrm>
        </p:grpSpPr>
        <p:sp>
          <p:nvSpPr>
            <p:cNvPr id="80" name="Freeform 30">
              <a:extLst>
                <a:ext uri="{FF2B5EF4-FFF2-40B4-BE49-F238E27FC236}">
                  <a16:creationId xmlns:a16="http://schemas.microsoft.com/office/drawing/2014/main" id="{1912F2BF-9DF4-824A-9D40-560BCB129B23}"/>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08835D8A-3629-914B-AC7D-7979CD007650}"/>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B6BD61C2-786B-B347-8677-BBF1A2F363AA}"/>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72" name="Group 71">
            <a:extLst>
              <a:ext uri="{FF2B5EF4-FFF2-40B4-BE49-F238E27FC236}">
                <a16:creationId xmlns:a16="http://schemas.microsoft.com/office/drawing/2014/main" id="{CDB95575-29BF-6F40-9481-F131D3615D6E}"/>
              </a:ext>
            </a:extLst>
          </p:cNvPr>
          <p:cNvGrpSpPr/>
          <p:nvPr/>
        </p:nvGrpSpPr>
        <p:grpSpPr>
          <a:xfrm>
            <a:off x="511000" y="5259058"/>
            <a:ext cx="601026" cy="646002"/>
            <a:chOff x="414033" y="5765459"/>
            <a:chExt cx="867196" cy="932088"/>
          </a:xfrm>
        </p:grpSpPr>
        <p:sp>
          <p:nvSpPr>
            <p:cNvPr id="77" name="Freeform 30">
              <a:extLst>
                <a:ext uri="{FF2B5EF4-FFF2-40B4-BE49-F238E27FC236}">
                  <a16:creationId xmlns:a16="http://schemas.microsoft.com/office/drawing/2014/main" id="{D7A79B30-83A0-CA41-97CE-1896FE99A47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8" name="Freeform 31">
              <a:extLst>
                <a:ext uri="{FF2B5EF4-FFF2-40B4-BE49-F238E27FC236}">
                  <a16:creationId xmlns:a16="http://schemas.microsoft.com/office/drawing/2014/main" id="{0A58EE73-B580-EA42-9DFE-C8E6453AF3B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9" name="Text Placeholder 23">
              <a:extLst>
                <a:ext uri="{FF2B5EF4-FFF2-40B4-BE49-F238E27FC236}">
                  <a16:creationId xmlns:a16="http://schemas.microsoft.com/office/drawing/2014/main" id="{C085B6E9-B474-3849-AAEA-8BEA057E9FD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73" name="Group 72">
            <a:extLst>
              <a:ext uri="{FF2B5EF4-FFF2-40B4-BE49-F238E27FC236}">
                <a16:creationId xmlns:a16="http://schemas.microsoft.com/office/drawing/2014/main" id="{C5F99883-EE8D-434D-A989-CD19991A81F2}"/>
              </a:ext>
            </a:extLst>
          </p:cNvPr>
          <p:cNvGrpSpPr/>
          <p:nvPr/>
        </p:nvGrpSpPr>
        <p:grpSpPr>
          <a:xfrm>
            <a:off x="511000" y="6095134"/>
            <a:ext cx="601026" cy="646002"/>
            <a:chOff x="414033" y="5765459"/>
            <a:chExt cx="867196" cy="932088"/>
          </a:xfrm>
        </p:grpSpPr>
        <p:sp>
          <p:nvSpPr>
            <p:cNvPr id="74" name="Freeform 30">
              <a:extLst>
                <a:ext uri="{FF2B5EF4-FFF2-40B4-BE49-F238E27FC236}">
                  <a16:creationId xmlns:a16="http://schemas.microsoft.com/office/drawing/2014/main" id="{4E1F7756-C9CD-0A4E-A6B2-AC237AA6E89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5" name="Freeform 31">
              <a:extLst>
                <a:ext uri="{FF2B5EF4-FFF2-40B4-BE49-F238E27FC236}">
                  <a16:creationId xmlns:a16="http://schemas.microsoft.com/office/drawing/2014/main" id="{C1A71908-7E2E-6C4D-A3D0-B625865B669E}"/>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6" name="Text Placeholder 23">
              <a:extLst>
                <a:ext uri="{FF2B5EF4-FFF2-40B4-BE49-F238E27FC236}">
                  <a16:creationId xmlns:a16="http://schemas.microsoft.com/office/drawing/2014/main" id="{E428EEE0-DD3A-8F40-9199-8F9AE7BEE70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grpSp>
        <p:nvGrpSpPr>
          <p:cNvPr id="86" name="Group 85">
            <a:extLst>
              <a:ext uri="{FF2B5EF4-FFF2-40B4-BE49-F238E27FC236}">
                <a16:creationId xmlns:a16="http://schemas.microsoft.com/office/drawing/2014/main" id="{DBA4F7DC-CF97-5449-B545-2A90DC054239}"/>
              </a:ext>
            </a:extLst>
          </p:cNvPr>
          <p:cNvGrpSpPr/>
          <p:nvPr/>
        </p:nvGrpSpPr>
        <p:grpSpPr>
          <a:xfrm>
            <a:off x="511000" y="6807430"/>
            <a:ext cx="601026" cy="646002"/>
            <a:chOff x="414033" y="5765459"/>
            <a:chExt cx="867196" cy="932088"/>
          </a:xfrm>
        </p:grpSpPr>
        <p:sp>
          <p:nvSpPr>
            <p:cNvPr id="87" name="Freeform 30">
              <a:extLst>
                <a:ext uri="{FF2B5EF4-FFF2-40B4-BE49-F238E27FC236}">
                  <a16:creationId xmlns:a16="http://schemas.microsoft.com/office/drawing/2014/main" id="{2871F2F4-E1F9-3C4F-85FA-883024BD166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8" name="Freeform 31">
              <a:extLst>
                <a:ext uri="{FF2B5EF4-FFF2-40B4-BE49-F238E27FC236}">
                  <a16:creationId xmlns:a16="http://schemas.microsoft.com/office/drawing/2014/main" id="{391905ED-01AB-AC4A-9803-CDC5EA0E7DD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Text Placeholder 23">
              <a:extLst>
                <a:ext uri="{FF2B5EF4-FFF2-40B4-BE49-F238E27FC236}">
                  <a16:creationId xmlns:a16="http://schemas.microsoft.com/office/drawing/2014/main" id="{78DEFE5C-0E43-404C-9C9B-7AF8189C349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05</a:t>
              </a:r>
            </a:p>
          </p:txBody>
        </p:sp>
      </p:grpSp>
      <p:grpSp>
        <p:nvGrpSpPr>
          <p:cNvPr id="90" name="Group 89">
            <a:extLst>
              <a:ext uri="{FF2B5EF4-FFF2-40B4-BE49-F238E27FC236}">
                <a16:creationId xmlns:a16="http://schemas.microsoft.com/office/drawing/2014/main" id="{3DB590FE-064F-8142-B2C8-4EB07D71D4C7}"/>
              </a:ext>
            </a:extLst>
          </p:cNvPr>
          <p:cNvGrpSpPr/>
          <p:nvPr/>
        </p:nvGrpSpPr>
        <p:grpSpPr>
          <a:xfrm>
            <a:off x="511000" y="7500008"/>
            <a:ext cx="601026" cy="646002"/>
            <a:chOff x="414033" y="5765459"/>
            <a:chExt cx="867196" cy="932088"/>
          </a:xfrm>
        </p:grpSpPr>
        <p:sp>
          <p:nvSpPr>
            <p:cNvPr id="91" name="Freeform 30">
              <a:extLst>
                <a:ext uri="{FF2B5EF4-FFF2-40B4-BE49-F238E27FC236}">
                  <a16:creationId xmlns:a16="http://schemas.microsoft.com/office/drawing/2014/main" id="{CD427F57-8CF0-4F4A-8D2A-208E05B162B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31">
              <a:extLst>
                <a:ext uri="{FF2B5EF4-FFF2-40B4-BE49-F238E27FC236}">
                  <a16:creationId xmlns:a16="http://schemas.microsoft.com/office/drawing/2014/main" id="{4C569FD1-66F0-D54B-9239-BDDD1C0E6E7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Text Placeholder 23">
              <a:extLst>
                <a:ext uri="{FF2B5EF4-FFF2-40B4-BE49-F238E27FC236}">
                  <a16:creationId xmlns:a16="http://schemas.microsoft.com/office/drawing/2014/main" id="{7C02BA2F-801E-1945-9A98-DC7BE8F6350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06</a:t>
              </a:r>
            </a:p>
          </p:txBody>
        </p:sp>
      </p:grpSp>
      <p:grpSp>
        <p:nvGrpSpPr>
          <p:cNvPr id="94" name="Group 93">
            <a:extLst>
              <a:ext uri="{FF2B5EF4-FFF2-40B4-BE49-F238E27FC236}">
                <a16:creationId xmlns:a16="http://schemas.microsoft.com/office/drawing/2014/main" id="{C1127EA7-CA44-D849-AA14-5A87907C5192}"/>
              </a:ext>
            </a:extLst>
          </p:cNvPr>
          <p:cNvGrpSpPr/>
          <p:nvPr/>
        </p:nvGrpSpPr>
        <p:grpSpPr>
          <a:xfrm>
            <a:off x="511000" y="8338772"/>
            <a:ext cx="601026" cy="646002"/>
            <a:chOff x="414033" y="5765459"/>
            <a:chExt cx="867196" cy="932088"/>
          </a:xfrm>
        </p:grpSpPr>
        <p:sp>
          <p:nvSpPr>
            <p:cNvPr id="95" name="Freeform 30">
              <a:extLst>
                <a:ext uri="{FF2B5EF4-FFF2-40B4-BE49-F238E27FC236}">
                  <a16:creationId xmlns:a16="http://schemas.microsoft.com/office/drawing/2014/main" id="{7D572ADF-42BB-204D-AE23-3A6262626637}"/>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31">
              <a:extLst>
                <a:ext uri="{FF2B5EF4-FFF2-40B4-BE49-F238E27FC236}">
                  <a16:creationId xmlns:a16="http://schemas.microsoft.com/office/drawing/2014/main" id="{A7B615A0-AAAB-A745-9619-9899ADB9C97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Text Placeholder 23">
              <a:extLst>
                <a:ext uri="{FF2B5EF4-FFF2-40B4-BE49-F238E27FC236}">
                  <a16:creationId xmlns:a16="http://schemas.microsoft.com/office/drawing/2014/main" id="{23AC5133-80ED-4447-BAE4-4FA8CC2A0FF9}"/>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07</a:t>
              </a:r>
            </a:p>
          </p:txBody>
        </p:sp>
      </p:grpSp>
      <p:sp>
        <p:nvSpPr>
          <p:cNvPr id="34" name="Slide Number Placeholder 5">
            <a:extLst>
              <a:ext uri="{FF2B5EF4-FFF2-40B4-BE49-F238E27FC236}">
                <a16:creationId xmlns:a16="http://schemas.microsoft.com/office/drawing/2014/main" id="{0DC4F567-B69C-3641-9F36-E1D4647F5D86}"/>
              </a:ext>
            </a:extLst>
          </p:cNvPr>
          <p:cNvSpPr txBox="1">
            <a:spLocks/>
          </p:cNvSpPr>
          <p:nvPr/>
        </p:nvSpPr>
        <p:spPr>
          <a:xfrm>
            <a:off x="6502272" y="104687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pPr/>
              <a:t>11</a:t>
            </a:fld>
            <a:endParaRPr lang="en-US" dirty="0">
              <a:latin typeface="Calibri" panose="020F0502020204030204" pitchFamily="34" charset="0"/>
            </a:endParaRPr>
          </a:p>
        </p:txBody>
      </p:sp>
      <p:sp>
        <p:nvSpPr>
          <p:cNvPr id="35" name="Text Placeholder 36">
            <a:extLst>
              <a:ext uri="{FF2B5EF4-FFF2-40B4-BE49-F238E27FC236}">
                <a16:creationId xmlns:a16="http://schemas.microsoft.com/office/drawing/2014/main" id="{FAD15DBE-DED9-0C4B-9D43-59F76B2FF79B}"/>
              </a:ext>
            </a:extLst>
          </p:cNvPr>
          <p:cNvSpPr txBox="1">
            <a:spLocks/>
          </p:cNvSpPr>
          <p:nvPr/>
        </p:nvSpPr>
        <p:spPr>
          <a:xfrm>
            <a:off x="0" y="3113614"/>
            <a:ext cx="627126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ALGUNAS ACTIVIDADES QUE PUEDEN EVOCAR EMOCIONES POSITIVAS SON</a:t>
            </a:r>
            <a:r>
              <a:rPr lang="en-GB" sz="1400" dirty="0">
                <a:solidFill>
                  <a:schemeClr val="bg1"/>
                </a:solidFill>
                <a:latin typeface="Calibri" panose="020F0502020204030204" pitchFamily="34" charset="0"/>
              </a:rPr>
              <a:t>:</a:t>
            </a:r>
          </a:p>
        </p:txBody>
      </p:sp>
    </p:spTree>
    <p:extLst>
      <p:ext uri="{BB962C8B-B14F-4D97-AF65-F5344CB8AC3E}">
        <p14:creationId xmlns:p14="http://schemas.microsoft.com/office/powerpoint/2010/main" val="62635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12</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5238750" cy="740168"/>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EQUIVOCACIONES Y CREENCIAS ERRÓNEAS</a:t>
            </a:r>
            <a:endParaRPr lang="en-US" dirty="0">
              <a:solidFill>
                <a:schemeClr val="bg1"/>
              </a:solidFill>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95569" y="4740000"/>
            <a:ext cx="1806286"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LA REALIDAD</a:t>
            </a:r>
          </a:p>
          <a:p>
            <a:pPr algn="ctr">
              <a:spcBef>
                <a:spcPts val="0"/>
              </a:spcBef>
            </a:pPr>
            <a:endParaRPr lang="en-US" sz="1200" dirty="0">
              <a:latin typeface="Calibri" panose="020F0502020204030204" pitchFamily="34" charset="0"/>
            </a:endParaRPr>
          </a:p>
          <a:p>
            <a:pPr algn="ctr">
              <a:spcBef>
                <a:spcPts val="0"/>
              </a:spcBef>
            </a:pPr>
            <a:r>
              <a:rPr lang="es-ES" sz="1200" dirty="0">
                <a:latin typeface="Calibri" panose="020F0502020204030204" pitchFamily="34" charset="0"/>
              </a:rPr>
              <a:t> Si bien es cierto que la mayoría de las personas eligen consumir una sustancia inicialmente, nadie elegiría la adicción por sí misma. Con el tiempo, el consumo continuo de sustancias comienza a cambiar la forma en que funciona el cerebro de una persona, lo que hace que la adicción sea inevitable y devastadora. Una vez que cambia el cerebro, la persona se ve obligada a consumir más a menudo y más cantidad, sin importar qué o quién se interponga en su camino</a:t>
            </a:r>
            <a:r>
              <a:rPr lang="en-US" sz="1200" dirty="0">
                <a:latin typeface="Calibri" panose="020F0502020204030204" pitchFamily="34" charset="0"/>
              </a:rPr>
              <a:t>.</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42551" y="3410422"/>
            <a:ext cx="1932013"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La Adición es una Elección </a:t>
            </a:r>
            <a:endParaRPr lang="en-US" sz="1600" b="0" dirty="0">
              <a:latin typeface="Calibri" panose="020F0502020204030204" pitchFamily="34" charset="0"/>
            </a:endParaRP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027256" y="3246269"/>
            <a:ext cx="0" cy="62901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3780861" y="3246269"/>
            <a:ext cx="0" cy="63015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5514515-B47E-A448-ACB3-2CAEA4265CBF}"/>
              </a:ext>
            </a:extLst>
          </p:cNvPr>
          <p:cNvCxnSpPr>
            <a:cxnSpLocks/>
          </p:cNvCxnSpPr>
          <p:nvPr/>
        </p:nvCxnSpPr>
        <p:spPr>
          <a:xfrm>
            <a:off x="5545626" y="3243423"/>
            <a:ext cx="0" cy="63190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001855" y="4740000"/>
            <a:ext cx="1745235"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REALIDAD: </a:t>
            </a:r>
          </a:p>
          <a:p>
            <a:pPr algn="ctr">
              <a:spcBef>
                <a:spcPts val="0"/>
              </a:spcBef>
            </a:pPr>
            <a:endParaRPr lang="es-ES" sz="1200" dirty="0">
              <a:latin typeface="Calibri" panose="020F0502020204030204" pitchFamily="34" charset="0"/>
            </a:endParaRPr>
          </a:p>
          <a:p>
            <a:pPr algn="ctr">
              <a:spcBef>
                <a:spcPts val="0"/>
              </a:spcBef>
            </a:pPr>
            <a:endParaRPr lang="es-ES" sz="1200" dirty="0">
              <a:latin typeface="Calibri" panose="020F0502020204030204" pitchFamily="34" charset="0"/>
            </a:endParaRPr>
          </a:p>
          <a:p>
            <a:pPr algn="ctr">
              <a:spcBef>
                <a:spcPts val="0"/>
              </a:spcBef>
            </a:pPr>
            <a:r>
              <a:rPr lang="es-ES" sz="1200" dirty="0">
                <a:latin typeface="Calibri" panose="020F0502020204030204" pitchFamily="34" charset="0"/>
              </a:rPr>
              <a:t>En nuestra sociedad, hemos desarrollado un miedo tremendo a la grasa y hemos etiquetado el peso como una medida de salud hasta el punto de prejuzgar a las personas por su peso y discriminar a las que tienen cuerpos más grandes. Necesitamos dejar de centrarnos en el peso y, en cambio, enfocarnos en la predisposición genética combinada con comportamientos positivos para la salud</a:t>
            </a:r>
            <a:endParaRPr lang="en-US" sz="1200" dirty="0">
              <a:latin typeface="Calibri" panose="020F0502020204030204" pitchFamily="34" charset="0"/>
            </a:endParaRP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035626" y="3410422"/>
            <a:ext cx="175155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Cuanto más Grande Eres, menos Salud Tienes </a:t>
            </a:r>
            <a:endParaRPr lang="en-US" sz="1600" b="0" dirty="0">
              <a:latin typeface="Calibri" panose="020F0502020204030204" pitchFamily="34" charset="0"/>
            </a:endParaRP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3761783" y="4740000"/>
            <a:ext cx="1738909"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REALIDAD:</a:t>
            </a:r>
          </a:p>
          <a:p>
            <a:pPr algn="ctr">
              <a:spcBef>
                <a:spcPts val="0"/>
              </a:spcBef>
            </a:pPr>
            <a:endParaRPr lang="es-ES" sz="1200" dirty="0">
              <a:latin typeface="Calibri" panose="020F0502020204030204" pitchFamily="34" charset="0"/>
            </a:endParaRPr>
          </a:p>
          <a:p>
            <a:pPr algn="ctr">
              <a:spcBef>
                <a:spcPts val="0"/>
              </a:spcBef>
            </a:pPr>
            <a:endParaRPr lang="es-ES" sz="1200" dirty="0">
              <a:latin typeface="Calibri" panose="020F0502020204030204" pitchFamily="34" charset="0"/>
            </a:endParaRPr>
          </a:p>
          <a:p>
            <a:pPr algn="ctr">
              <a:spcBef>
                <a:spcPts val="0"/>
              </a:spcBef>
            </a:pPr>
            <a:r>
              <a:rPr lang="es-ES" sz="1200" dirty="0">
                <a:latin typeface="Calibri" panose="020F0502020204030204" pitchFamily="34" charset="0"/>
              </a:rPr>
              <a:t>Hay diferentes tipos de azúcar. El azúcar natural se puede encontrar en frutas, verduras, productos lácteos y cereales. El problema no es el uso del azúcar, sino su mal uso. Ejemplos de uso indebido: el que se encuentra en los refrescos, los dulces, los cereales azucarados, los yogures aromatizados y las bebidas deportivas.</a:t>
            </a:r>
            <a:endParaRPr lang="en-US" sz="1200" dirty="0">
              <a:latin typeface="Calibri" panose="020F0502020204030204" pitchFamily="34" charset="0"/>
            </a:endParaRP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3833542" y="3410422"/>
            <a:ext cx="169254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Debe Eliminar Completamente el Azúcar de su dieta</a:t>
            </a:r>
            <a:endParaRPr lang="en-US" sz="1600" b="0" dirty="0">
              <a:latin typeface="Calibri" panose="020F0502020204030204" pitchFamily="34" charset="0"/>
            </a:endParaRPr>
          </a:p>
        </p:txBody>
      </p:sp>
      <p:sp>
        <p:nvSpPr>
          <p:cNvPr id="102" name="Text Placeholder 23">
            <a:extLst>
              <a:ext uri="{FF2B5EF4-FFF2-40B4-BE49-F238E27FC236}">
                <a16:creationId xmlns:a16="http://schemas.microsoft.com/office/drawing/2014/main" id="{24B0350C-2EA3-754F-A520-2E5CBFAE0B33}"/>
              </a:ext>
            </a:extLst>
          </p:cNvPr>
          <p:cNvSpPr txBox="1">
            <a:spLocks/>
          </p:cNvSpPr>
          <p:nvPr/>
        </p:nvSpPr>
        <p:spPr>
          <a:xfrm>
            <a:off x="5553376" y="4740000"/>
            <a:ext cx="1759927"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REALIDAD: </a:t>
            </a:r>
          </a:p>
          <a:p>
            <a:pPr algn="ctr">
              <a:spcBef>
                <a:spcPts val="0"/>
              </a:spcBef>
            </a:pPr>
            <a:endParaRPr lang="es-ES" sz="1200" dirty="0">
              <a:latin typeface="Calibri" panose="020F0502020204030204" pitchFamily="34" charset="0"/>
            </a:endParaRPr>
          </a:p>
          <a:p>
            <a:pPr algn="ctr">
              <a:spcBef>
                <a:spcPts val="0"/>
              </a:spcBef>
            </a:pPr>
            <a:endParaRPr lang="es-ES" sz="1200" dirty="0">
              <a:latin typeface="Calibri" panose="020F0502020204030204" pitchFamily="34" charset="0"/>
            </a:endParaRPr>
          </a:p>
          <a:p>
            <a:pPr algn="ctr">
              <a:spcBef>
                <a:spcPts val="0"/>
              </a:spcBef>
            </a:pPr>
            <a:r>
              <a:rPr lang="es-ES" sz="1200" dirty="0">
                <a:latin typeface="Calibri" panose="020F0502020204030204" pitchFamily="34" charset="0"/>
              </a:rPr>
              <a:t>El ejercicio regular tiene grandes beneficios para la salud, pero hacer ejercicio todos los días a menudo no es posible o incluso recomendable. Todo el mundo necesita un día de descanso para que el cuerpo se recupere. Además, cualquier actividad es buena, incluso si se trata de una caminata de 15 minutos. </a:t>
            </a:r>
            <a:endParaRPr lang="en-US" sz="1200" dirty="0">
              <a:latin typeface="Calibri" panose="020F0502020204030204" pitchFamily="34" charset="0"/>
            </a:endParaRPr>
          </a:p>
        </p:txBody>
      </p:sp>
      <p:sp>
        <p:nvSpPr>
          <p:cNvPr id="103" name="Text Placeholder 23">
            <a:extLst>
              <a:ext uri="{FF2B5EF4-FFF2-40B4-BE49-F238E27FC236}">
                <a16:creationId xmlns:a16="http://schemas.microsoft.com/office/drawing/2014/main" id="{3CAA9F2E-79C0-9B4C-BDDB-E53CCE0C828F}"/>
              </a:ext>
            </a:extLst>
          </p:cNvPr>
          <p:cNvSpPr txBox="1">
            <a:spLocks/>
          </p:cNvSpPr>
          <p:nvPr/>
        </p:nvSpPr>
        <p:spPr>
          <a:xfrm>
            <a:off x="5459071" y="3410422"/>
            <a:ext cx="187963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Debería Entrenar al menos una Hora al Día</a:t>
            </a:r>
            <a:endParaRPr lang="en-US" sz="1600" b="0" dirty="0">
              <a:latin typeface="Calibri" panose="020F0502020204030204" pitchFamily="34" charset="0"/>
            </a:endParaRPr>
          </a:p>
        </p:txBody>
      </p:sp>
      <p:grpSp>
        <p:nvGrpSpPr>
          <p:cNvPr id="12" name="Group 11">
            <a:extLst>
              <a:ext uri="{FF2B5EF4-FFF2-40B4-BE49-F238E27FC236}">
                <a16:creationId xmlns:a16="http://schemas.microsoft.com/office/drawing/2014/main" id="{1C7E2946-6D8B-6B43-88EC-F5CA980A0CCD}"/>
              </a:ext>
            </a:extLst>
          </p:cNvPr>
          <p:cNvGrpSpPr/>
          <p:nvPr/>
        </p:nvGrpSpPr>
        <p:grpSpPr>
          <a:xfrm>
            <a:off x="5922534" y="2299143"/>
            <a:ext cx="971888" cy="963410"/>
            <a:chOff x="3004857" y="2535942"/>
            <a:chExt cx="971888" cy="963410"/>
          </a:xfrm>
        </p:grpSpPr>
        <p:sp>
          <p:nvSpPr>
            <p:cNvPr id="52" name="Freeform 22">
              <a:extLst>
                <a:ext uri="{FF2B5EF4-FFF2-40B4-BE49-F238E27FC236}">
                  <a16:creationId xmlns:a16="http://schemas.microsoft.com/office/drawing/2014/main" id="{6FAB0C6C-D88E-2B48-82B1-34B7494513D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3" name="Text Placeholder 23">
              <a:extLst>
                <a:ext uri="{FF2B5EF4-FFF2-40B4-BE49-F238E27FC236}">
                  <a16:creationId xmlns:a16="http://schemas.microsoft.com/office/drawing/2014/main" id="{985A38ED-89B3-664B-B206-B90B58AE14EB}"/>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54" name="Text Placeholder 23">
              <a:extLst>
                <a:ext uri="{FF2B5EF4-FFF2-40B4-BE49-F238E27FC236}">
                  <a16:creationId xmlns:a16="http://schemas.microsoft.com/office/drawing/2014/main" id="{EE76FEB8-5331-BA47-A79C-477E291129F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57" name="Freeform 56">
              <a:extLst>
                <a:ext uri="{FF2B5EF4-FFF2-40B4-BE49-F238E27FC236}">
                  <a16:creationId xmlns:a16="http://schemas.microsoft.com/office/drawing/2014/main" id="{1DB648F0-0065-334E-AE68-BEBFD991C30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58" name="Group 57">
            <a:extLst>
              <a:ext uri="{FF2B5EF4-FFF2-40B4-BE49-F238E27FC236}">
                <a16:creationId xmlns:a16="http://schemas.microsoft.com/office/drawing/2014/main" id="{A4B6A6CB-B4F2-FF4E-8452-CA0EE16BF452}"/>
              </a:ext>
            </a:extLst>
          </p:cNvPr>
          <p:cNvGrpSpPr/>
          <p:nvPr/>
        </p:nvGrpSpPr>
        <p:grpSpPr>
          <a:xfrm>
            <a:off x="4196831" y="2299143"/>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380418" y="2299143"/>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598697" y="2299143"/>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0" y="321904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Tree>
    <p:extLst>
      <p:ext uri="{BB962C8B-B14F-4D97-AF65-F5344CB8AC3E}">
        <p14:creationId xmlns:p14="http://schemas.microsoft.com/office/powerpoint/2010/main" val="1173432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13</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REFERENCIAS DE RECURSOS SOBRE BUENAS PRÁCTICAS</a:t>
            </a:r>
            <a:endParaRPr lang="en-US" dirty="0">
              <a:solidFill>
                <a:schemeClr val="bg1"/>
              </a:solidFill>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2"/>
            <a:ext cx="6697918" cy="4852715"/>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s-ES" sz="1600" b="0" dirty="0">
                <a:latin typeface="Calibri" panose="020F0502020204030204" pitchFamily="34" charset="0"/>
              </a:rPr>
              <a:t>LA RELACIÓN ENTRE BIENESTAR Y SALUD</a:t>
            </a:r>
            <a:r>
              <a:rPr lang="en-US" sz="1600" b="0" dirty="0">
                <a:latin typeface="Calibri" panose="020F0502020204030204" pitchFamily="34" charset="0"/>
              </a:rPr>
              <a:t>:</a:t>
            </a:r>
          </a:p>
          <a:p>
            <a:pPr algn="l">
              <a:spcBef>
                <a:spcPts val="0"/>
              </a:spcBef>
            </a:pPr>
            <a:endParaRPr lang="en-US" sz="16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https://assets.publishing.service.gov.uk/government/uploads/system/uploads/attachment_data/file/295474/The_relationship_between_w ellbeing_and_health.pdf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r>
              <a:rPr lang="es-ES" sz="1600" b="0" dirty="0">
                <a:latin typeface="Calibri" panose="020F0502020204030204" pitchFamily="34" charset="0"/>
              </a:rPr>
              <a:t>MITOS Y REALIDADES SOBRE SALUD MENTAL</a:t>
            </a:r>
            <a:r>
              <a:rPr lang="en-US" sz="1600" b="0" baseline="30000" dirty="0">
                <a:latin typeface="Calibri" panose="020F0502020204030204" pitchFamily="34" charset="0"/>
              </a:rPr>
              <a:t>2</a:t>
            </a:r>
            <a:r>
              <a:rPr lang="en-US" sz="1600" b="0" dirty="0">
                <a:latin typeface="Calibri" panose="020F0502020204030204" pitchFamily="34" charset="0"/>
              </a:rPr>
              <a:t>:</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https://www.mentalhealth.gov/basics/mental-health-myths-facts</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r>
              <a:rPr lang="es-ES" sz="1600" b="0" dirty="0">
                <a:latin typeface="Calibri" panose="020F0502020204030204" pitchFamily="34" charset="0"/>
              </a:rPr>
              <a:t>MITOS SOBRE LA SALUD DE LOS QUE ESCUCHAS TODOS LOS DÍAS</a:t>
            </a:r>
            <a:r>
              <a:rPr lang="en-US" sz="1600" b="0" dirty="0">
                <a:latin typeface="Calibri" panose="020F0502020204030204" pitchFamily="34" charset="0"/>
              </a:rPr>
              <a:t> </a:t>
            </a:r>
            <a:r>
              <a:rPr lang="en-US" sz="1600" b="0" baseline="30000" dirty="0">
                <a:latin typeface="Calibri" panose="020F0502020204030204" pitchFamily="34" charset="0"/>
              </a:rPr>
              <a:t>3</a:t>
            </a:r>
            <a:r>
              <a:rPr lang="en-US" sz="1600" b="0" dirty="0">
                <a:latin typeface="Calibri" panose="020F0502020204030204" pitchFamily="34" charset="0"/>
              </a:rPr>
              <a:t>:</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https://www.medexpress.com/about/newsroom/press-releasesmedia-coverage/medexpress-health-myths.html</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rPr>
              <a:t>  </a:t>
            </a:r>
          </a:p>
          <a:p>
            <a:pPr algn="l">
              <a:spcBef>
                <a:spcPts val="0"/>
              </a:spcBef>
            </a:pPr>
            <a:r>
              <a:rPr lang="es-ES" sz="1600" b="0" dirty="0">
                <a:latin typeface="Calibri" panose="020F0502020204030204" pitchFamily="34" charset="0"/>
              </a:rPr>
              <a:t>PROMOCIÓN DE LA SALUD MENTAL. ORGANIZACIÓN MUNDIAL DE LA SALUD</a:t>
            </a:r>
            <a:r>
              <a:rPr lang="en-US" sz="1600" b="0" baseline="30000" dirty="0">
                <a:latin typeface="Calibri" panose="020F0502020204030204" pitchFamily="34" charset="0"/>
              </a:rPr>
              <a:t>4</a:t>
            </a:r>
            <a:r>
              <a:rPr lang="en-US" sz="1600" b="0" dirty="0">
                <a:latin typeface="Calibri" panose="020F0502020204030204" pitchFamily="34" charset="0"/>
              </a:rPr>
              <a:t>:</a:t>
            </a:r>
          </a:p>
          <a:p>
            <a:pPr algn="l">
              <a:spcBef>
                <a:spcPts val="0"/>
              </a:spcBef>
            </a:pPr>
            <a:endParaRPr lang="en-US" sz="20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https://www.who.int/mental_health/evidence/en/promoting_mhh.pdf</a:t>
            </a:r>
            <a:endParaRPr lang="en-GB" sz="1200" b="0" dirty="0">
              <a:solidFill>
                <a:srgbClr val="FFC652"/>
              </a:solidFill>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rPr>
              <a:t> </a:t>
            </a:r>
          </a:p>
          <a:p>
            <a:pPr algn="l">
              <a:spcBef>
                <a:spcPts val="0"/>
              </a:spcBef>
            </a:pP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s-ES" sz="1600" b="0" dirty="0">
                <a:latin typeface="Calibri" panose="020F0502020204030204" pitchFamily="34" charset="0"/>
              </a:rPr>
              <a:t>CONSTITUCIÓN DE LA ORGANIZACIÓN MUNDIAL DE LA SALUD</a:t>
            </a:r>
            <a:r>
              <a:rPr lang="en-US" sz="1600" b="0" baseline="30000" dirty="0">
                <a:latin typeface="Calibri" panose="020F0502020204030204" pitchFamily="34" charset="0"/>
              </a:rPr>
              <a:t>5</a:t>
            </a:r>
            <a:r>
              <a:rPr lang="en-US" sz="1600" b="0" dirty="0">
                <a:latin typeface="Calibri" panose="020F0502020204030204" pitchFamily="34" charset="0"/>
              </a:rPr>
              <a:t>:</a:t>
            </a:r>
          </a:p>
          <a:p>
            <a:pPr algn="l">
              <a:spcBef>
                <a:spcPts val="0"/>
              </a:spcBef>
            </a:pPr>
            <a:endParaRPr lang="en-US" sz="2000" b="0" dirty="0">
              <a:latin typeface="Calibri" panose="020F0502020204030204" pitchFamily="34" charset="0"/>
            </a:endParaRPr>
          </a:p>
          <a:p>
            <a:pPr algn="l">
              <a:spcBef>
                <a:spcPts val="0"/>
              </a:spcBef>
            </a:pPr>
            <a:r>
              <a:rPr lang="en-GB"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https://www.who.int/governance/eb/who_constitution_en.pdf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47726" y="6924561"/>
            <a:ext cx="6664222" cy="363679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3350" indent="-133350">
              <a:spcBef>
                <a:spcPts val="0"/>
              </a:spcBef>
              <a:buFont typeface="+mj-lt"/>
              <a:buAutoNum type="arabicPeriod"/>
            </a:pPr>
            <a:r>
              <a:rPr lang="en-US" sz="800" dirty="0">
                <a:latin typeface="Calibri" panose="020F0502020204030204" pitchFamily="34" charset="0"/>
              </a:rPr>
              <a:t>Health Improvement Analytical Team Department of Health (2014). The relationship between wellbeing and health. HM Government - GOV.UK. </a:t>
            </a:r>
          </a:p>
          <a:p>
            <a:pPr marL="133350" indent="-133350">
              <a:spcBef>
                <a:spcPts val="0"/>
              </a:spcBef>
              <a:buFont typeface="+mj-lt"/>
              <a:buAutoNum type="arabicPeriod"/>
            </a:pPr>
            <a:r>
              <a:rPr lang="en-US" sz="800" dirty="0">
                <a:latin typeface="Calibri" panose="020F0502020204030204" pitchFamily="34" charset="0"/>
              </a:rPr>
              <a:t>U.S. Department of Health &amp; Human Service (2017). Mental health myths and facts. </a:t>
            </a:r>
            <a:r>
              <a:rPr lang="en-US" sz="800" dirty="0" err="1">
                <a:latin typeface="Calibri" panose="020F0502020204030204" pitchFamily="34" charset="0"/>
              </a:rPr>
              <a:t>MentalHealth.gov</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MedExpress (2018). 40 health myths you hear every day. </a:t>
            </a:r>
            <a:r>
              <a:rPr lang="en-US" sz="800" dirty="0" err="1">
                <a:latin typeface="Calibri" panose="020F0502020204030204" pitchFamily="34" charset="0"/>
              </a:rPr>
              <a:t>MedExpress.com</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Department of Mental Health and Substance Abuse – World Health Organization (2005). Promoting Mental Health.  </a:t>
            </a:r>
            <a:r>
              <a:rPr lang="en-US" sz="800" dirty="0" err="1">
                <a:latin typeface="Calibri" panose="020F0502020204030204" pitchFamily="34" charset="0"/>
              </a:rPr>
              <a:t>Who.int</a:t>
            </a:r>
            <a:r>
              <a:rPr lang="en-US" sz="800" dirty="0">
                <a:latin typeface="Calibri" panose="020F0502020204030204" pitchFamily="34" charset="0"/>
              </a:rPr>
              <a:t>.</a:t>
            </a:r>
          </a:p>
          <a:p>
            <a:pPr marL="133350" indent="-133350">
              <a:spcBef>
                <a:spcPts val="0"/>
              </a:spcBef>
              <a:buFont typeface="+mj-lt"/>
              <a:buAutoNum type="arabicPeriod"/>
            </a:pPr>
            <a:r>
              <a:rPr lang="en-US" sz="800" dirty="0">
                <a:latin typeface="Calibri" panose="020F0502020204030204" pitchFamily="34" charset="0"/>
              </a:rPr>
              <a:t>World Health Organization (2006) Constitution of the World Health Organization. </a:t>
            </a:r>
            <a:r>
              <a:rPr lang="en-US" sz="800" dirty="0" err="1">
                <a:latin typeface="Calibri" panose="020F0502020204030204" pitchFamily="34" charset="0"/>
              </a:rPr>
              <a:t>Who.int</a:t>
            </a:r>
            <a:r>
              <a:rPr lang="en-US" sz="800" dirty="0">
                <a:latin typeface="Calibri" panose="020F0502020204030204" pitchFamily="34" charset="0"/>
              </a:rPr>
              <a:t>  – Basic Documents. </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812586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830179"/>
            <a:ext cx="4562894" cy="844355"/>
          </a:xfrm>
          <a:prstGeom prst="rect">
            <a:avLst/>
          </a:prstGeom>
        </p:spPr>
        <p:txBody>
          <a:bodyPr anchor="b"/>
          <a:lstStyle/>
          <a:p>
            <a:r>
              <a:rPr lang="es-ES" b="1" dirty="0"/>
              <a:t>PONERSE ACTIVOS PARA MANTENERSE BIEN: </a:t>
            </a:r>
            <a:r>
              <a:rPr lang="es-ES" dirty="0"/>
              <a:t>CENTRÁNDONOS EN EL EJERCICIO Y EN EL COMPROMISO SOCIAL Y COMUNITARIO</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20235"/>
            <a:ext cx="4394620" cy="1941010"/>
          </a:xfrm>
          <a:prstGeom prst="rect">
            <a:avLst/>
          </a:prstGeom>
        </p:spPr>
        <p:txBody>
          <a:bodyPr/>
          <a:lstStyle/>
          <a:p>
            <a:pPr>
              <a:lnSpc>
                <a:spcPct val="100000"/>
              </a:lnSpc>
              <a:tabLst>
                <a:tab pos="3949700" algn="l"/>
              </a:tabLst>
            </a:pPr>
            <a:r>
              <a:rPr lang="en-US" sz="1400" dirty="0"/>
              <a:t>INFORMACIÓN GENERAL ……………………………………..…	</a:t>
            </a:r>
            <a:r>
              <a:rPr lang="en-US" sz="1400" dirty="0">
                <a:hlinkClick r:id="rId2" action="ppaction://hlinksldjump">
                  <a:extLst>
                    <a:ext uri="{A12FA001-AC4F-418D-AE19-62706E023703}">
                      <ahyp:hlinkClr xmlns:ahyp="http://schemas.microsoft.com/office/drawing/2018/hyperlinkcolor" val="tx"/>
                    </a:ext>
                  </a:extLst>
                </a:hlinkClick>
              </a:rPr>
              <a:t>15</a:t>
            </a:r>
            <a:endParaRPr lang="en-US" sz="1400" dirty="0"/>
          </a:p>
          <a:p>
            <a:pPr>
              <a:lnSpc>
                <a:spcPct val="100000"/>
              </a:lnSpc>
              <a:tabLst>
                <a:tab pos="3949700" algn="l"/>
              </a:tabLst>
            </a:pPr>
            <a:endParaRPr lang="en-US" sz="1400" dirty="0"/>
          </a:p>
          <a:p>
            <a:pPr>
              <a:lnSpc>
                <a:spcPct val="100000"/>
              </a:lnSpc>
              <a:tabLst>
                <a:tab pos="3949700" algn="l"/>
              </a:tabLst>
            </a:pPr>
            <a:r>
              <a:rPr lang="es-ES" sz="1400" dirty="0"/>
              <a:t>¿QUÉ NECESITO PARA SENTIRME SANO Y ACTIVO? …………………………………….</a:t>
            </a:r>
            <a:r>
              <a:rPr lang="en-US" sz="1400" dirty="0"/>
              <a:t>………………..………………………..…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RECOMMENDACIONES …………………………………………..…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MITOS Y FALSAS CREENCIAS………..…………………….………	</a:t>
            </a:r>
            <a:r>
              <a:rPr lang="en-US"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RECURSOS DE REFERENCIAS DE BUENAS PRÁCTICAS INNOVADORAS ……………..……………………………………….…	</a:t>
            </a:r>
            <a:r>
              <a:rPr lang="en-US" sz="1400" dirty="0">
                <a:hlinkClick r:id="rId4" action="ppaction://hlinksldjump">
                  <a:extLst>
                    <a:ext uri="{A12FA001-AC4F-418D-AE19-62706E023703}">
                      <ahyp:hlinkClr xmlns:ahyp="http://schemas.microsoft.com/office/drawing/2018/hyperlinkcolor" val="tx"/>
                    </a:ext>
                  </a:extLst>
                </a:hlinkClick>
              </a:rPr>
              <a:t>18</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03</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639527" y="673278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08B6A627-3F9A-9044-BB37-579AFB94E3A4}"/>
              </a:ext>
            </a:extLst>
          </p:cNvPr>
          <p:cNvGrpSpPr/>
          <p:nvPr/>
        </p:nvGrpSpPr>
        <p:grpSpPr>
          <a:xfrm>
            <a:off x="671986" y="7902220"/>
            <a:ext cx="2337373" cy="2170169"/>
            <a:chOff x="4309028" y="541434"/>
            <a:chExt cx="1909439" cy="1772847"/>
          </a:xfrm>
        </p:grpSpPr>
        <p:sp>
          <p:nvSpPr>
            <p:cNvPr id="37" name="Freeform 36">
              <a:extLst>
                <a:ext uri="{FF2B5EF4-FFF2-40B4-BE49-F238E27FC236}">
                  <a16:creationId xmlns:a16="http://schemas.microsoft.com/office/drawing/2014/main" id="{F29836A7-F726-8D47-B594-D65FA6AB0330}"/>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0F44490-5425-3444-81CE-8BB22FC8680B}"/>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341DC4EE-5904-FE47-BFA3-F0B6C77DEADC}"/>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8D16647-48B0-8242-9145-E9A8334F3D5B}"/>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7F39F4-171C-134D-BD6A-EA17FFA2002A}"/>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23308B8-7D65-FC48-AB17-1B735ECF14A0}"/>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22FB412-EF72-6144-81E6-2978C0831EBD}"/>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E205FD0C-E6C3-2B43-A0EA-B245EB628A48}"/>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3EFB32E-37B4-4D48-BDCD-12CFF594CCBF}"/>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6048049D-16DA-7346-B5FF-D3734FE6B1DB}"/>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2BE5E4D-E2AD-4042-9306-4017ABC7614D}"/>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66DAA94-1EBD-174D-99B1-B247D9AEC87F}"/>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F73F1AB-5EEA-0949-95FE-DC094C7E2502}"/>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542CD228-578F-744F-BD15-7BC178A27F22}"/>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9E11A70-EBEE-D74F-B31C-49B47EF55DBA}"/>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FFEE56A-AEC2-9D40-A0C1-967F55D3E6E8}"/>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379BC26-FDDE-284D-B56B-3214905E4C7F}"/>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B4FEF3D-4517-3E45-BE0A-8CB294385A46}"/>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6344E56-F612-094E-95BD-7E0D5DF3A5B0}"/>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4CCF968-9D66-3840-8543-8F862391BBC2}"/>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2144AF9-65EE-DC46-A2A1-6196B50AA60C}"/>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2D2BD2A-F638-4745-B117-7E9D6B6C5695}"/>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8695DB6-BAAC-9C4B-9AC1-6D2422707194}"/>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09E00D2-8865-BA4A-8B9B-466683633037}"/>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E8F828F-35C7-934B-8AD0-782B4687B6CF}"/>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034B91D-1493-EB4C-95F6-9B1E0525F66B}"/>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7998F46-FF8C-F840-B616-821AD7CC9DDF}"/>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0EB7E50-FEEF-B64A-AC74-85A71F201794}"/>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EAC705D-E94C-3F4C-A8E3-48E21B333E9A}"/>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F72A9B2-77B1-E543-B0F1-0CF8CAEB7797}"/>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CF68937-233F-1244-A22B-6C9636F9DB6F}"/>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E4B0F37-F63E-0B44-B2A4-951CEC68E46C}"/>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1D74BDA-BEE2-3D4E-A73D-374A45B72E30}"/>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22F049F-A939-3D42-A1CC-6B2296B4B94A}"/>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D251CDD-AFDA-9A4D-BA50-3D2B3EBFA32A}"/>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DE92D24-845D-924D-9551-E63138188D65}"/>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D0C51F9-C0FA-2440-B6BD-FF7571480476}"/>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0197C26-A5C6-A04A-A089-BA22C0B00E34}"/>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2BD5998-631F-5E45-8351-6D66910F64B8}"/>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AFE3B9A-5585-674B-A0DE-B673EA9EC860}"/>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9A7E677-BC32-0F48-9D9A-4BA0196C549D}"/>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51FC4E5-B020-1F4C-875F-F7DC51AFB279}"/>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E539145-99DE-1F4E-8F49-A64D2B328602}"/>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5EB6BC5B-5BB8-0547-AEAA-2CAE52B128F5}"/>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4FE0EE6-7E3E-5840-AD72-BBDE472BB652}"/>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B4F595F7-ADC4-AB4C-A3A8-D3DDE306285E}"/>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F0866E2-6BE3-C24C-9F75-0B5E2125A12C}"/>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7080E59-B4AB-BD47-82A5-0DA01CA08A28}"/>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8AEDCBFE-18DF-7849-914B-55EBD82443E3}"/>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458A8E80-CC58-0E48-8527-988A04C85E9E}"/>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0E87EF41-640D-DE4E-A78B-68400E721DC3}"/>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7C267DE-FDAB-4245-B00F-EBA3758EDDC6}"/>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BE3F2BC-0596-2544-A971-F0E5475505EA}"/>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D4864BC-434C-CA41-8F74-47BF79B76F21}"/>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FBC3968A-4004-C24D-8AA3-A5D787FD2810}"/>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C6439C73-9926-AC42-AE01-BB239C1C09A9}"/>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1508001-68F9-4640-90FF-63C3EADF1574}"/>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8AD48CB1-5C8B-9441-B272-C79202E91B9D}"/>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1813492-C644-2A4D-A5E1-8DD82B32AEA5}"/>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4FC8C321-8201-A24A-81D3-09415F9E355C}"/>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ECF12014-048B-BC4E-8486-95118547CB36}"/>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C3C5C2E2-1108-C647-8876-2D15ABFF762B}"/>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914C1B6F-8827-5840-862F-F1020AE743C8}"/>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1843806-7B4E-534B-9ABF-1FA48A297A34}"/>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670B79C-3B9B-1C48-931C-6A185F05F9F4}"/>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777A41B-19D2-604E-A028-8BA0412D463A}"/>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2F5562A-C174-F744-A9E7-FE830744D305}"/>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968704E-3351-F749-9412-31AD6E058833}"/>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877FE70-DA39-5746-BB51-AA21D8A670A2}"/>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72B4E09-986B-6E41-B5A3-C50E4D1B32C4}"/>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D8B776FC-3826-6F4C-A9DD-073A86EFC27F}"/>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FBA1544D-1E81-A344-9FF8-E68211BF9E8B}"/>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2FD68D4A-8843-D147-BC3C-F77579654986}"/>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823A39A-1C8D-4346-A17C-FF8E34F39A91}"/>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3D7E1CE-8276-514D-BD64-0A6B4A491F21}"/>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AE3F20F-B503-674B-BBC2-48B544D27BE7}"/>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7F08325-77A7-F347-8AA8-D9CA8104FBBC}"/>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F244B50-DCB8-4B4F-8B91-E0B7ED2357DF}"/>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C690D9E-9446-3548-9075-EEC7138E974E}"/>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5023370-33A3-BD48-B2B9-B04F18C99C08}"/>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E8CC49E-3132-6B44-A820-B4F49AB0C928}"/>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1A77283B-A073-0246-9C23-41A61F637CC4}"/>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6BC37307-F67C-8C4C-82B0-33E69CC92135}"/>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78564F5-F6A5-DD42-AFA7-E0E9189E8EB5}"/>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A39BE5FD-2CCF-3143-BFE9-31321BBEBC0F}"/>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9F08E04-1AFB-9246-A749-692DF5CDE2F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7E3DAB0F-347E-EB45-A5B5-FA04CC228732}"/>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588FCFA9-ACDF-8D45-98BC-10750405F57C}"/>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B471A5ED-0B82-CB49-9874-C67B8C8611D5}"/>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7ED0C625-D8DD-EF42-BE57-7A9702CBF977}"/>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2F0E3B8A-4D4C-4742-82C1-85A6447AAA82}"/>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226310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INFORMACIÓN GENERAL</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877326"/>
            <a:ext cx="6687338" cy="5006815"/>
          </a:xfrm>
          <a:prstGeom prst="rect">
            <a:avLst/>
          </a:prstGeom>
        </p:spPr>
        <p:txBody>
          <a:bodyPr numCol="2" spcCol="288000"/>
          <a:lstStyle/>
          <a:p>
            <a:pPr marL="171450" indent="-171450" algn="just">
              <a:buClr>
                <a:srgbClr val="FFC652"/>
              </a:buClr>
              <a:buFont typeface="Arial" panose="020B0604020202020204" pitchFamily="34" charset="0"/>
              <a:buChar char="•"/>
            </a:pPr>
            <a:r>
              <a:rPr lang="es-ES" sz="1100" dirty="0">
                <a:latin typeface="Calibri" panose="020F0502020204030204" pitchFamily="34" charset="0"/>
              </a:rPr>
              <a:t>La actividad física tiene el potencial de marcar una gran diferencia en nuestra salud mental y bienestar. Mover nuestros cuerpos puede crear sensaciones de "sentirse bien" debido a los cambios químicos en nuestro cerebro. El ejercicio regular estimula nuestra energía y nuestro sistema inmunológico y reduce nuestras posibilidades de desarrollar numerosas enfermedades. Nos hace más fuertes y nos da confianza.</a:t>
            </a: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Algunas personas cometen el error de creer que la actividad física significa que hay que correr un maratón o ser bueno en el deporte. No es necesario. El ejercicio físico incluye actividades como jardinería, jugar al billar, estirarse, caminar o bailar. Todos tenemos diferentes necesidades e intereses, y la amplia variedad y posibilidad de actividades que existen significa que la mayoría de las personas encontrarán algo que les guste.</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Se ha demostrado científicamente que la interacción social positiva mejora la salud mental de las personas que se encuentran solas, aisladas, marginadas y / o socialmente excluidas. Los científicos han descubierto que conectarse con otras personas puede conducir a niveles reducidos de estrés, lo que a su vez ayuda a prevenir enfermedades cardíacas, regula la insulina, mejora el sistema inmunológico y beneficia la función intestinal.</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Por otro lado, la falta de interacción social positiva puede provocar deterioro cognitivo, depresión y muerte prematura.</a:t>
            </a: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Cuando experimentamos depresión, incluso pensar en la interacción social puede ser agotador. </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Una de las mejores cosas que podemos hacer para ayudarnos a nosotros mismos cuando estamos deprimidos es contactar con nuestro Coordinador de Prescripción Social.</a:t>
            </a:r>
            <a:r>
              <a:rPr lang="en-US" sz="1100" dirty="0">
                <a:latin typeface="Calibri" panose="020F0502020204030204" pitchFamily="34" charset="0"/>
              </a:rPr>
              <a:t> </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Los Coordinadores de Prescripción Social son personas comprensivas. Saben que la vida puede ser increíblemente difícil para las personas deprimidas, traumatizadas o socialmente ansiosas.</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Se tomarán el tiempo necesario para discutir sus intereses y trabajarán con usted para desarrollar un plan que se adapte a sus necesidades. Le vincularán con actividades y / o apoyos locales y le guiarán a través del proceso de integración</a:t>
            </a:r>
            <a:r>
              <a:rPr lang="en-US" sz="1100" dirty="0">
                <a:latin typeface="Calibri" panose="020F0502020204030204" pitchFamily="34" charset="0"/>
              </a:rPr>
              <a:t>. </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No tiene que ir en solitario. Su Coordinador de Prescripción Social puede presentarle y asistir a las sesiones iniciales con usted hasta que se sienta la suficiente seguridad como para hacerlo por su cuenta</a:t>
            </a:r>
            <a:r>
              <a:rPr lang="en-US" sz="1100" dirty="0">
                <a:latin typeface="Calibri" panose="020F0502020204030204" pitchFamily="34" charset="0"/>
              </a:rPr>
              <a:t>.</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Las personas que estaban previamente deprimidas han transformado totalmente sus vidas a través de la prescripción social y ¡afirman sentirse como una persona completamente diferente</a:t>
            </a:r>
            <a:r>
              <a:rPr lang="en-US" sz="1100" dirty="0">
                <a:latin typeface="Calibri" panose="020F0502020204030204" pitchFamily="34" charset="0"/>
              </a:rPr>
              <a:t>!</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Tener sentido de pertenencia y amistad puede ser de gran ayuda para sentirse feliz y realizado. Saber que tenemos a alguien con quien hablar puede marcar la diferencia</a:t>
            </a:r>
            <a:r>
              <a:rPr lang="en-US" sz="1100" dirty="0">
                <a:latin typeface="Calibri" panose="020F0502020204030204" pitchFamily="34" charset="0"/>
              </a:rPr>
              <a:t>. </a:t>
            </a:r>
          </a:p>
          <a:p>
            <a:pPr marL="171450" indent="-171450" algn="just">
              <a:buClr>
                <a:srgbClr val="FFC652"/>
              </a:buClr>
              <a:buFont typeface="Arial" panose="020B0604020202020204" pitchFamily="34" charset="0"/>
              <a:buChar char="•"/>
            </a:pPr>
            <a:r>
              <a:rPr lang="es-ES" sz="1100" dirty="0">
                <a:latin typeface="Calibri" panose="020F0502020204030204" pitchFamily="34" charset="0"/>
              </a:rPr>
              <a:t>Hemos mencionado algunos de los beneficios de la actividad física y la interacción social. ¡Combinarlos aumenta su impacto positivo</a:t>
            </a:r>
            <a:endParaRPr lang="en-US" sz="1100" dirty="0">
              <a:latin typeface="Calibri" panose="020F0502020204030204" pitchFamily="34" charset="0"/>
            </a:endParaRPr>
          </a:p>
          <a:p>
            <a:pPr algn="just"/>
            <a:endParaRPr lang="en-US" sz="1100" dirty="0">
              <a:latin typeface="Calibri" panose="020F0502020204030204" pitchFamily="34" charset="0"/>
            </a:endParaRPr>
          </a:p>
        </p:txBody>
      </p:sp>
      <p:sp>
        <p:nvSpPr>
          <p:cNvPr id="8" name="Text Placeholder 36">
            <a:extLst>
              <a:ext uri="{FF2B5EF4-FFF2-40B4-BE49-F238E27FC236}">
                <a16:creationId xmlns:a16="http://schemas.microsoft.com/office/drawing/2014/main" id="{022E0431-A95A-624C-A6E6-504042E726E7}"/>
              </a:ext>
            </a:extLst>
          </p:cNvPr>
          <p:cNvSpPr txBox="1">
            <a:spLocks/>
          </p:cNvSpPr>
          <p:nvPr/>
        </p:nvSpPr>
        <p:spPr>
          <a:xfrm>
            <a:off x="436168" y="8071208"/>
            <a:ext cx="6687338" cy="177896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s-ES" dirty="0">
                <a:latin typeface="Calibri" panose="020F0502020204030204" pitchFamily="34" charset="0"/>
              </a:rPr>
              <a:t>La actividad física mezclada con la interacción social es una combinación ganadora, porque obtenemos los beneficios del ejercicio Y el sentido de pertenencia a una comunidad</a:t>
            </a:r>
            <a:r>
              <a:rPr lang="en-US" dirty="0">
                <a:latin typeface="Calibri" panose="020F0502020204030204" pitchFamily="34" charset="0"/>
              </a:rPr>
              <a:t>. </a:t>
            </a:r>
          </a:p>
          <a:p>
            <a:pPr marL="171450" indent="-171450">
              <a:buClr>
                <a:srgbClr val="FFC652"/>
              </a:buClr>
              <a:buFont typeface="Arial" panose="020B0604020202020204" pitchFamily="34" charset="0"/>
              <a:buChar char="•"/>
            </a:pPr>
            <a:r>
              <a:rPr lang="es-ES" dirty="0">
                <a:latin typeface="Calibri" panose="020F0502020204030204" pitchFamily="34" charset="0"/>
              </a:rPr>
              <a:t>Las grandes amistades que duran años a menudo comienzan uniéndose a un equipo, grupo o comunidad que se involucra en la actividad física</a:t>
            </a:r>
            <a:r>
              <a:rPr lang="en-US" dirty="0">
                <a:latin typeface="Calibri" panose="020F0502020204030204" pitchFamily="34" charset="0"/>
              </a:rPr>
              <a:t>.</a:t>
            </a:r>
          </a:p>
          <a:p>
            <a:pPr marL="171450" indent="-171450">
              <a:buClr>
                <a:srgbClr val="FFC652"/>
              </a:buClr>
              <a:buFont typeface="Arial" panose="020B0604020202020204" pitchFamily="34" charset="0"/>
              <a:buChar char="•"/>
            </a:pPr>
            <a:r>
              <a:rPr lang="es-ES" dirty="0">
                <a:latin typeface="Calibri" panose="020F0502020204030204" pitchFamily="34" charset="0"/>
              </a:rPr>
              <a:t>Algunos grupos de actividades no se centran en socializar, por lo que es una buena idea comprender sus metas y objetivos.</a:t>
            </a:r>
          </a:p>
          <a:p>
            <a:pPr marL="171450" indent="-171450">
              <a:buClr>
                <a:srgbClr val="FFC652"/>
              </a:buClr>
              <a:buFont typeface="Arial" panose="020B0604020202020204" pitchFamily="34" charset="0"/>
              <a:buChar char="•"/>
            </a:pPr>
            <a:r>
              <a:rPr lang="es-ES" dirty="0">
                <a:latin typeface="Calibri" panose="020F0502020204030204" pitchFamily="34" charset="0"/>
              </a:rPr>
              <a:t>Por ejemplo, si está interesado en montar en bicicleta y hacer amigos, es posible que desee unirse a un grupo de "montar en bicicleta y charlar", en el que andará en bicicleta y hablará con la gente. Esto sería mejor que unirse a un grupo que entrena para carreras serias donde no hay muchas oportunidades para las interacciones sociales.</a:t>
            </a:r>
            <a:endParaRPr lang="en-US"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17F2F55C-8F5E-1947-9A25-18248DAC7739}"/>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E4EB63C8-92C4-024D-8669-74BA9339A413}"/>
              </a:ext>
            </a:extLst>
          </p:cNvPr>
          <p:cNvSpPr txBox="1">
            <a:spLocks/>
          </p:cNvSpPr>
          <p:nvPr/>
        </p:nvSpPr>
        <p:spPr>
          <a:xfrm>
            <a:off x="118" y="1338796"/>
            <a:ext cx="5112902"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LOS BENEFICIOS DE LA ACTIVIDAD FÍSICA, LA INTERACCIÓN SOCIAL POSITIVA Y LA PRESCRIPCIÓN SOCIAL</a:t>
            </a:r>
            <a:endParaRPr lang="en-GB" sz="1400" dirty="0">
              <a:solidFill>
                <a:schemeClr val="bg1"/>
              </a:solidFill>
              <a:latin typeface="Calibri" panose="020F0502020204030204" pitchFamily="34" charset="0"/>
            </a:endParaRPr>
          </a:p>
        </p:txBody>
      </p:sp>
      <p:sp>
        <p:nvSpPr>
          <p:cNvPr id="12" name="Text Placeholder 36">
            <a:extLst>
              <a:ext uri="{FF2B5EF4-FFF2-40B4-BE49-F238E27FC236}">
                <a16:creationId xmlns:a16="http://schemas.microsoft.com/office/drawing/2014/main" id="{0533ED4E-8CA6-6F40-ADB0-FC540137B1CD}"/>
              </a:ext>
            </a:extLst>
          </p:cNvPr>
          <p:cNvSpPr txBox="1">
            <a:spLocks/>
          </p:cNvSpPr>
          <p:nvPr/>
        </p:nvSpPr>
        <p:spPr>
          <a:xfrm>
            <a:off x="0" y="7471292"/>
            <a:ext cx="534924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EJERCICIO, PARTICIPACIÓN SOCIAL Y COMUNITARIA</a:t>
            </a:r>
            <a:endParaRPr lang="en-GB" sz="14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793497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8146A82-8DFE-8747-8B0B-6DABA8BF4820}"/>
              </a:ext>
            </a:extLst>
          </p:cNvPr>
          <p:cNvGrpSpPr/>
          <p:nvPr/>
        </p:nvGrpSpPr>
        <p:grpSpPr>
          <a:xfrm>
            <a:off x="1404564" y="6420978"/>
            <a:ext cx="4460324" cy="3722482"/>
            <a:chOff x="2770492" y="1399381"/>
            <a:chExt cx="6540586" cy="5458619"/>
          </a:xfrm>
        </p:grpSpPr>
        <p:sp>
          <p:nvSpPr>
            <p:cNvPr id="9" name="Freeform 8">
              <a:extLst>
                <a:ext uri="{FF2B5EF4-FFF2-40B4-BE49-F238E27FC236}">
                  <a16:creationId xmlns:a16="http://schemas.microsoft.com/office/drawing/2014/main" id="{AD9D1025-6280-074D-9D11-D40EB2D082D5}"/>
                </a:ext>
              </a:extLst>
            </p:cNvPr>
            <p:cNvSpPr>
              <a:spLocks/>
            </p:cNvSpPr>
            <p:nvPr/>
          </p:nvSpPr>
          <p:spPr bwMode="auto">
            <a:xfrm>
              <a:off x="2770492" y="4269737"/>
              <a:ext cx="1033464"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9">
              <a:extLst>
                <a:ext uri="{FF2B5EF4-FFF2-40B4-BE49-F238E27FC236}">
                  <a16:creationId xmlns:a16="http://schemas.microsoft.com/office/drawing/2014/main" id="{99B12477-A957-5E4C-804A-BBB1D5553CEC}"/>
                </a:ext>
              </a:extLst>
            </p:cNvPr>
            <p:cNvSpPr>
              <a:spLocks/>
            </p:cNvSpPr>
            <p:nvPr/>
          </p:nvSpPr>
          <p:spPr bwMode="auto">
            <a:xfrm>
              <a:off x="3591763" y="2061224"/>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0">
              <a:extLst>
                <a:ext uri="{FF2B5EF4-FFF2-40B4-BE49-F238E27FC236}">
                  <a16:creationId xmlns:a16="http://schemas.microsoft.com/office/drawing/2014/main" id="{6DDDC78C-8A3D-AC46-830C-A1461EC1195E}"/>
                </a:ext>
              </a:extLst>
            </p:cNvPr>
            <p:cNvSpPr>
              <a:spLocks/>
            </p:cNvSpPr>
            <p:nvPr/>
          </p:nvSpPr>
          <p:spPr bwMode="auto">
            <a:xfrm>
              <a:off x="5516867" y="1399381"/>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1A53487C-9E26-604C-9838-55FF0E4E9BE8}"/>
                </a:ext>
              </a:extLst>
            </p:cNvPr>
            <p:cNvSpPr>
              <a:spLocks/>
            </p:cNvSpPr>
            <p:nvPr/>
          </p:nvSpPr>
          <p:spPr bwMode="auto">
            <a:xfrm>
              <a:off x="7577273" y="2201539"/>
              <a:ext cx="1027114" cy="1041399"/>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 name="Freeform 12">
              <a:extLst>
                <a:ext uri="{FF2B5EF4-FFF2-40B4-BE49-F238E27FC236}">
                  <a16:creationId xmlns:a16="http://schemas.microsoft.com/office/drawing/2014/main" id="{2DB01185-23FA-B245-83C4-9A5AFF19DAD7}"/>
                </a:ext>
              </a:extLst>
            </p:cNvPr>
            <p:cNvSpPr>
              <a:spLocks/>
            </p:cNvSpPr>
            <p:nvPr/>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DA933E28-DAF9-6C48-ADC2-19F5792E1663}"/>
                </a:ext>
              </a:extLst>
            </p:cNvPr>
            <p:cNvSpPr>
              <a:spLocks/>
            </p:cNvSpPr>
            <p:nvPr/>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9938B6C0-5EEA-6F4A-86A6-F581085D1BFE}"/>
                </a:ext>
              </a:extLst>
            </p:cNvPr>
            <p:cNvSpPr>
              <a:spLocks/>
            </p:cNvSpPr>
            <p:nvPr/>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1B67BACA-E18B-5948-9F76-5C9BFFD364B0}"/>
                </a:ext>
              </a:extLst>
            </p:cNvPr>
            <p:cNvSpPr>
              <a:spLocks/>
            </p:cNvSpPr>
            <p:nvPr/>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0209A9B-7C9F-484A-9467-88445D205CAF}"/>
                </a:ext>
              </a:extLst>
            </p:cNvPr>
            <p:cNvSpPr>
              <a:spLocks/>
            </p:cNvSpPr>
            <p:nvPr/>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B80BD9EE-879C-D448-9B58-389F763B98C6}"/>
                </a:ext>
              </a:extLst>
            </p:cNvPr>
            <p:cNvSpPr>
              <a:spLocks/>
            </p:cNvSpPr>
            <p:nvPr/>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4" name="Group 23">
              <a:extLst>
                <a:ext uri="{FF2B5EF4-FFF2-40B4-BE49-F238E27FC236}">
                  <a16:creationId xmlns:a16="http://schemas.microsoft.com/office/drawing/2014/main" id="{B1C857B9-B95E-4B48-A6E2-9FDDA308C61A}"/>
                </a:ext>
              </a:extLst>
            </p:cNvPr>
            <p:cNvGrpSpPr/>
            <p:nvPr/>
          </p:nvGrpSpPr>
          <p:grpSpPr>
            <a:xfrm>
              <a:off x="5547825" y="4260850"/>
              <a:ext cx="947738" cy="957263"/>
              <a:chOff x="5618163" y="4260850"/>
              <a:chExt cx="947738" cy="957263"/>
            </a:xfrm>
          </p:grpSpPr>
          <p:sp>
            <p:nvSpPr>
              <p:cNvPr id="25" name="Freeform 24">
                <a:extLst>
                  <a:ext uri="{FF2B5EF4-FFF2-40B4-BE49-F238E27FC236}">
                    <a16:creationId xmlns:a16="http://schemas.microsoft.com/office/drawing/2014/main" id="{78D5D1A0-D10D-B24A-847C-9EF86EDC903E}"/>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524774D8-1242-DC48-9CC2-8C68DAAC186C}"/>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Line 18">
                <a:extLst>
                  <a:ext uri="{FF2B5EF4-FFF2-40B4-BE49-F238E27FC236}">
                    <a16:creationId xmlns:a16="http://schemas.microsoft.com/office/drawing/2014/main" id="{20B49443-5B1D-2142-9457-22732D83A0AD}"/>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Line 19">
                <a:extLst>
                  <a:ext uri="{FF2B5EF4-FFF2-40B4-BE49-F238E27FC236}">
                    <a16:creationId xmlns:a16="http://schemas.microsoft.com/office/drawing/2014/main" id="{01CE9F46-3F9E-4341-81CA-4DA9A7F14280}"/>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Line 20">
                <a:extLst>
                  <a:ext uri="{FF2B5EF4-FFF2-40B4-BE49-F238E27FC236}">
                    <a16:creationId xmlns:a16="http://schemas.microsoft.com/office/drawing/2014/main" id="{46044DAC-8BC0-EB4F-9FAF-526684E129BE}"/>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Line 21">
                <a:extLst>
                  <a:ext uri="{FF2B5EF4-FFF2-40B4-BE49-F238E27FC236}">
                    <a16:creationId xmlns:a16="http://schemas.microsoft.com/office/drawing/2014/main" id="{9D188AE9-929D-864C-BB57-0BDE46615D3F}"/>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Line 22">
                <a:extLst>
                  <a:ext uri="{FF2B5EF4-FFF2-40B4-BE49-F238E27FC236}">
                    <a16:creationId xmlns:a16="http://schemas.microsoft.com/office/drawing/2014/main" id="{A113C7B2-7208-D24A-97CB-13E64E8D93B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Line 23">
                <a:extLst>
                  <a:ext uri="{FF2B5EF4-FFF2-40B4-BE49-F238E27FC236}">
                    <a16:creationId xmlns:a16="http://schemas.microsoft.com/office/drawing/2014/main" id="{3DEEFD91-433D-A845-8D83-5BF48D3566E3}"/>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Line 24">
                <a:extLst>
                  <a:ext uri="{FF2B5EF4-FFF2-40B4-BE49-F238E27FC236}">
                    <a16:creationId xmlns:a16="http://schemas.microsoft.com/office/drawing/2014/main" id="{D19D4FDA-8B2B-354C-94AD-CA5437AFAE02}"/>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4" name="Group 33">
              <a:extLst>
                <a:ext uri="{FF2B5EF4-FFF2-40B4-BE49-F238E27FC236}">
                  <a16:creationId xmlns:a16="http://schemas.microsoft.com/office/drawing/2014/main" id="{6A7F996A-D8D9-474F-91FD-5335CE3CBEA0}"/>
                </a:ext>
              </a:extLst>
            </p:cNvPr>
            <p:cNvGrpSpPr/>
            <p:nvPr/>
          </p:nvGrpSpPr>
          <p:grpSpPr>
            <a:xfrm>
              <a:off x="5366055" y="4632325"/>
              <a:ext cx="1382713" cy="2225675"/>
              <a:chOff x="5549900" y="4633913"/>
              <a:chExt cx="1382713" cy="2225675"/>
            </a:xfrm>
          </p:grpSpPr>
          <p:sp>
            <p:nvSpPr>
              <p:cNvPr id="35" name="Freeform 34">
                <a:extLst>
                  <a:ext uri="{FF2B5EF4-FFF2-40B4-BE49-F238E27FC236}">
                    <a16:creationId xmlns:a16="http://schemas.microsoft.com/office/drawing/2014/main" id="{CE4CB85B-F823-CC43-AC82-3264934B90EE}"/>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167F0314-BED6-394E-B126-2285CC3FC992}"/>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BC5E8561-E727-794F-BAD0-1494B2477CA5}"/>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13EE7078-086A-2941-8519-2F53AF8F93F3}"/>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38">
                <a:extLst>
                  <a:ext uri="{FF2B5EF4-FFF2-40B4-BE49-F238E27FC236}">
                    <a16:creationId xmlns:a16="http://schemas.microsoft.com/office/drawing/2014/main" id="{DB127F61-5452-F641-BF33-6276E315EE36}"/>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39">
                <a:extLst>
                  <a:ext uri="{FF2B5EF4-FFF2-40B4-BE49-F238E27FC236}">
                    <a16:creationId xmlns:a16="http://schemas.microsoft.com/office/drawing/2014/main" id="{5A0BB621-E150-A948-9867-048110B8123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2" name="Freeform 41">
                <a:extLst>
                  <a:ext uri="{FF2B5EF4-FFF2-40B4-BE49-F238E27FC236}">
                    <a16:creationId xmlns:a16="http://schemas.microsoft.com/office/drawing/2014/main" id="{E656A420-2F23-A245-BBB5-38855D337719}"/>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17F20A8D-A296-0C46-9366-6069414B9A2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A71C093C-AF05-CB44-A11F-1FA1AEBCCAAD}"/>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5" name="Freeform 44">
                <a:extLst>
                  <a:ext uri="{FF2B5EF4-FFF2-40B4-BE49-F238E27FC236}">
                    <a16:creationId xmlns:a16="http://schemas.microsoft.com/office/drawing/2014/main" id="{7D09CFCB-C0B8-0445-8C91-2D9461177F7F}"/>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02093F8E-D7F6-914B-8F5F-6650B156D72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0508C777-D4D8-5847-9196-1699AEB7EBE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sp>
        <p:nvSpPr>
          <p:cNvPr id="48" name="Text Placeholder 36">
            <a:extLst>
              <a:ext uri="{FF2B5EF4-FFF2-40B4-BE49-F238E27FC236}">
                <a16:creationId xmlns:a16="http://schemas.microsoft.com/office/drawing/2014/main" id="{18480174-DA9B-E140-A3FB-7709640665B4}"/>
              </a:ext>
            </a:extLst>
          </p:cNvPr>
          <p:cNvSpPr txBox="1">
            <a:spLocks/>
          </p:cNvSpPr>
          <p:nvPr/>
        </p:nvSpPr>
        <p:spPr>
          <a:xfrm>
            <a:off x="365305" y="8457869"/>
            <a:ext cx="1049373" cy="7156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200" b="1" dirty="0">
                <a:latin typeface="Calibri" panose="020F0502020204030204" pitchFamily="34" charset="0"/>
              </a:rPr>
              <a:t>DEPORTES DE EQUIPO</a:t>
            </a:r>
          </a:p>
        </p:txBody>
      </p:sp>
      <p:sp>
        <p:nvSpPr>
          <p:cNvPr id="49" name="Text Placeholder 36">
            <a:extLst>
              <a:ext uri="{FF2B5EF4-FFF2-40B4-BE49-F238E27FC236}">
                <a16:creationId xmlns:a16="http://schemas.microsoft.com/office/drawing/2014/main" id="{148D16D0-857C-E74F-8C6A-A999BA0B5140}"/>
              </a:ext>
            </a:extLst>
          </p:cNvPr>
          <p:cNvSpPr txBox="1">
            <a:spLocks/>
          </p:cNvSpPr>
          <p:nvPr/>
        </p:nvSpPr>
        <p:spPr>
          <a:xfrm>
            <a:off x="404711" y="6953605"/>
            <a:ext cx="1578341"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n-US" sz="1200" b="1" dirty="0">
                <a:latin typeface="Calibri" panose="020F0502020204030204" pitchFamily="34" charset="0"/>
              </a:rPr>
              <a:t>JARDINERÍA COMUNITARIA</a:t>
            </a:r>
          </a:p>
        </p:txBody>
      </p:sp>
      <p:sp>
        <p:nvSpPr>
          <p:cNvPr id="50" name="Text Placeholder 36">
            <a:extLst>
              <a:ext uri="{FF2B5EF4-FFF2-40B4-BE49-F238E27FC236}">
                <a16:creationId xmlns:a16="http://schemas.microsoft.com/office/drawing/2014/main" id="{2C37625F-2A47-E142-9185-68C707E6513F}"/>
              </a:ext>
            </a:extLst>
          </p:cNvPr>
          <p:cNvSpPr txBox="1">
            <a:spLocks/>
          </p:cNvSpPr>
          <p:nvPr/>
        </p:nvSpPr>
        <p:spPr>
          <a:xfrm>
            <a:off x="5325826" y="7088277"/>
            <a:ext cx="1119580" cy="3473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200" b="1" dirty="0">
                <a:latin typeface="Calibri" panose="020F0502020204030204" pitchFamily="34" charset="0"/>
              </a:rPr>
              <a:t>COBERTIZOS PARA HOMBRES</a:t>
            </a:r>
          </a:p>
        </p:txBody>
      </p:sp>
      <p:sp>
        <p:nvSpPr>
          <p:cNvPr id="51" name="Text Placeholder 36">
            <a:extLst>
              <a:ext uri="{FF2B5EF4-FFF2-40B4-BE49-F238E27FC236}">
                <a16:creationId xmlns:a16="http://schemas.microsoft.com/office/drawing/2014/main" id="{64F098C5-3550-FA44-857B-CBAEDD840969}"/>
              </a:ext>
            </a:extLst>
          </p:cNvPr>
          <p:cNvSpPr txBox="1">
            <a:spLocks/>
          </p:cNvSpPr>
          <p:nvPr/>
        </p:nvSpPr>
        <p:spPr>
          <a:xfrm>
            <a:off x="3026901" y="5985176"/>
            <a:ext cx="1213427"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200" b="1" dirty="0">
                <a:latin typeface="Calibri" panose="020F0502020204030204" pitchFamily="34" charset="0"/>
              </a:rPr>
              <a:t>GRUPOS DE CAMINATA</a:t>
            </a:r>
          </a:p>
        </p:txBody>
      </p:sp>
      <p:sp>
        <p:nvSpPr>
          <p:cNvPr id="52" name="Text Placeholder 36">
            <a:extLst>
              <a:ext uri="{FF2B5EF4-FFF2-40B4-BE49-F238E27FC236}">
                <a16:creationId xmlns:a16="http://schemas.microsoft.com/office/drawing/2014/main" id="{F8D93CD4-B40A-0941-B4F0-BCD794FE7696}"/>
              </a:ext>
            </a:extLst>
          </p:cNvPr>
          <p:cNvSpPr txBox="1">
            <a:spLocks/>
          </p:cNvSpPr>
          <p:nvPr/>
        </p:nvSpPr>
        <p:spPr>
          <a:xfrm>
            <a:off x="5874745" y="8561798"/>
            <a:ext cx="1360739" cy="47363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200" b="1" dirty="0">
                <a:latin typeface="Calibri" panose="020F0502020204030204" pitchFamily="34" charset="0"/>
              </a:rPr>
              <a:t>GRUPOS DE GIMNASIA AL AIRE LIBRE</a:t>
            </a:r>
          </a:p>
        </p:txBody>
      </p:sp>
      <p:grpSp>
        <p:nvGrpSpPr>
          <p:cNvPr id="63" name="Graphic 2">
            <a:extLst>
              <a:ext uri="{FF2B5EF4-FFF2-40B4-BE49-F238E27FC236}">
                <a16:creationId xmlns:a16="http://schemas.microsoft.com/office/drawing/2014/main" id="{6CF1E515-666D-774B-B264-E58838FFBDC2}"/>
              </a:ext>
            </a:extLst>
          </p:cNvPr>
          <p:cNvGrpSpPr/>
          <p:nvPr/>
        </p:nvGrpSpPr>
        <p:grpSpPr>
          <a:xfrm>
            <a:off x="2076836" y="7041129"/>
            <a:ext cx="498196" cy="399637"/>
            <a:chOff x="5591874" y="2460359"/>
            <a:chExt cx="948345" cy="760732"/>
          </a:xfrm>
          <a:solidFill>
            <a:srgbClr val="010101"/>
          </a:solidFill>
        </p:grpSpPr>
        <p:sp>
          <p:nvSpPr>
            <p:cNvPr id="64" name="Freeform 63">
              <a:extLst>
                <a:ext uri="{FF2B5EF4-FFF2-40B4-BE49-F238E27FC236}">
                  <a16:creationId xmlns:a16="http://schemas.microsoft.com/office/drawing/2014/main" id="{24F980EC-35CA-4548-B3B5-20A0853269CE}"/>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D1EF81FA-D127-0D40-888A-8177DE8FC06B}"/>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71" name="Graphic 3">
            <a:extLst>
              <a:ext uri="{FF2B5EF4-FFF2-40B4-BE49-F238E27FC236}">
                <a16:creationId xmlns:a16="http://schemas.microsoft.com/office/drawing/2014/main" id="{C24EC577-436B-8E4D-9B38-19A542146C33}"/>
              </a:ext>
            </a:extLst>
          </p:cNvPr>
          <p:cNvGrpSpPr/>
          <p:nvPr/>
        </p:nvGrpSpPr>
        <p:grpSpPr>
          <a:xfrm>
            <a:off x="3349917" y="6549332"/>
            <a:ext cx="533551" cy="425936"/>
            <a:chOff x="8644553" y="4585071"/>
            <a:chExt cx="945720" cy="754973"/>
          </a:xfrm>
          <a:solidFill>
            <a:srgbClr val="000000"/>
          </a:solidFill>
        </p:grpSpPr>
        <p:sp>
          <p:nvSpPr>
            <p:cNvPr id="72" name="Freeform 71">
              <a:extLst>
                <a:ext uri="{FF2B5EF4-FFF2-40B4-BE49-F238E27FC236}">
                  <a16:creationId xmlns:a16="http://schemas.microsoft.com/office/drawing/2014/main" id="{1304AD54-26B9-8743-AA9D-85439A917B4C}"/>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ED725D8-639C-1A41-90DF-3D5F4B046DC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12EA8F5-F9DD-4A46-AA9D-1D13A2DBF77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B955A45-4A0D-D740-9911-F889DD1B7192}"/>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grpSp>
        <p:nvGrpSpPr>
          <p:cNvPr id="85" name="Graphic 2">
            <a:extLst>
              <a:ext uri="{FF2B5EF4-FFF2-40B4-BE49-F238E27FC236}">
                <a16:creationId xmlns:a16="http://schemas.microsoft.com/office/drawing/2014/main" id="{641FF2A9-10A4-3C46-8E17-7677B69BD377}"/>
              </a:ext>
            </a:extLst>
          </p:cNvPr>
          <p:cNvGrpSpPr/>
          <p:nvPr/>
        </p:nvGrpSpPr>
        <p:grpSpPr>
          <a:xfrm>
            <a:off x="1509392" y="8636478"/>
            <a:ext cx="505224" cy="505568"/>
            <a:chOff x="7211530" y="2382809"/>
            <a:chExt cx="823268" cy="823829"/>
          </a:xfrm>
          <a:solidFill>
            <a:srgbClr val="010101"/>
          </a:solidFill>
        </p:grpSpPr>
        <p:sp>
          <p:nvSpPr>
            <p:cNvPr id="86" name="Freeform 85">
              <a:extLst>
                <a:ext uri="{FF2B5EF4-FFF2-40B4-BE49-F238E27FC236}">
                  <a16:creationId xmlns:a16="http://schemas.microsoft.com/office/drawing/2014/main" id="{FC2C0900-383D-F246-9C68-9CF42699DBCA}"/>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87" name="Graphic 2">
              <a:extLst>
                <a:ext uri="{FF2B5EF4-FFF2-40B4-BE49-F238E27FC236}">
                  <a16:creationId xmlns:a16="http://schemas.microsoft.com/office/drawing/2014/main" id="{1615F75D-B6E5-0542-BFDB-306335E227AF}"/>
                </a:ext>
              </a:extLst>
            </p:cNvPr>
            <p:cNvGrpSpPr/>
            <p:nvPr/>
          </p:nvGrpSpPr>
          <p:grpSpPr>
            <a:xfrm>
              <a:off x="7211530" y="2382809"/>
              <a:ext cx="823268" cy="823829"/>
              <a:chOff x="7211530" y="2382809"/>
              <a:chExt cx="823268" cy="823829"/>
            </a:xfrm>
            <a:solidFill>
              <a:srgbClr val="010101"/>
            </a:solidFill>
          </p:grpSpPr>
          <p:sp>
            <p:nvSpPr>
              <p:cNvPr id="88" name="Freeform 87">
                <a:extLst>
                  <a:ext uri="{FF2B5EF4-FFF2-40B4-BE49-F238E27FC236}">
                    <a16:creationId xmlns:a16="http://schemas.microsoft.com/office/drawing/2014/main" id="{E362A1DA-7207-904B-B252-126421942B42}"/>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EAC9096-C36B-BF4F-9F14-EAB5C18EA33B}"/>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3A5E665-AA50-724E-81FC-519B8138C8DF}"/>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1280887-B6D6-3640-A715-8953F48308F2}"/>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E4A8AC8-7215-AB40-A1DF-5693831BFFEC}"/>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sp>
        <p:nvSpPr>
          <p:cNvPr id="107" name="Freeform 106">
            <a:extLst>
              <a:ext uri="{FF2B5EF4-FFF2-40B4-BE49-F238E27FC236}">
                <a16:creationId xmlns:a16="http://schemas.microsoft.com/office/drawing/2014/main" id="{5DD7D58C-D045-C54E-BCA4-B0E2B4B60EEF}"/>
              </a:ext>
            </a:extLst>
          </p:cNvPr>
          <p:cNvSpPr/>
          <p:nvPr/>
        </p:nvSpPr>
        <p:spPr>
          <a:xfrm>
            <a:off x="4819106" y="7140286"/>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id="{2E6F130E-5045-4742-ACE2-170A98ED428A}"/>
              </a:ext>
            </a:extLst>
          </p:cNvPr>
          <p:cNvGrpSpPr/>
          <p:nvPr/>
        </p:nvGrpSpPr>
        <p:grpSpPr>
          <a:xfrm>
            <a:off x="5279859" y="8537133"/>
            <a:ext cx="531330" cy="473635"/>
            <a:chOff x="4422991" y="1951890"/>
            <a:chExt cx="1086135" cy="968195"/>
          </a:xfrm>
          <a:solidFill>
            <a:schemeClr val="tx1"/>
          </a:solidFill>
        </p:grpSpPr>
        <p:sp>
          <p:nvSpPr>
            <p:cNvPr id="109" name="Freeform 108">
              <a:extLst>
                <a:ext uri="{FF2B5EF4-FFF2-40B4-BE49-F238E27FC236}">
                  <a16:creationId xmlns:a16="http://schemas.microsoft.com/office/drawing/2014/main" id="{9921A873-944C-D440-A285-9704841B4921}"/>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110" name="Graphic 3">
              <a:extLst>
                <a:ext uri="{FF2B5EF4-FFF2-40B4-BE49-F238E27FC236}">
                  <a16:creationId xmlns:a16="http://schemas.microsoft.com/office/drawing/2014/main" id="{9C1B7978-84AE-664B-B5F9-05BE81E4C2D3}"/>
                </a:ext>
              </a:extLst>
            </p:cNvPr>
            <p:cNvGrpSpPr/>
            <p:nvPr/>
          </p:nvGrpSpPr>
          <p:grpSpPr>
            <a:xfrm>
              <a:off x="4738409" y="2001259"/>
              <a:ext cx="466270" cy="416899"/>
              <a:chOff x="4738409" y="2001259"/>
              <a:chExt cx="466270" cy="416899"/>
            </a:xfrm>
            <a:grpFill/>
          </p:grpSpPr>
          <p:sp>
            <p:nvSpPr>
              <p:cNvPr id="111" name="Freeform 110">
                <a:extLst>
                  <a:ext uri="{FF2B5EF4-FFF2-40B4-BE49-F238E27FC236}">
                    <a16:creationId xmlns:a16="http://schemas.microsoft.com/office/drawing/2014/main" id="{4F8E7A6C-9F52-1F48-B1FA-20A4C4ECACD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3CB26019-A70C-204C-B2A2-153832578CE3}"/>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585D650-243A-A346-A6A8-E2814A8770B7}"/>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grpSp>
        <p:nvGrpSpPr>
          <p:cNvPr id="185" name="Group 184">
            <a:extLst>
              <a:ext uri="{FF2B5EF4-FFF2-40B4-BE49-F238E27FC236}">
                <a16:creationId xmlns:a16="http://schemas.microsoft.com/office/drawing/2014/main" id="{44D36A86-ADD8-7241-9685-2BF92B4F8F90}"/>
              </a:ext>
            </a:extLst>
          </p:cNvPr>
          <p:cNvGrpSpPr/>
          <p:nvPr/>
        </p:nvGrpSpPr>
        <p:grpSpPr>
          <a:xfrm>
            <a:off x="500077" y="1180035"/>
            <a:ext cx="1184510" cy="689488"/>
            <a:chOff x="412835" y="2823585"/>
            <a:chExt cx="1220055" cy="710178"/>
          </a:xfrm>
        </p:grpSpPr>
        <p:sp>
          <p:nvSpPr>
            <p:cNvPr id="183" name="Freeform 182">
              <a:extLst>
                <a:ext uri="{FF2B5EF4-FFF2-40B4-BE49-F238E27FC236}">
                  <a16:creationId xmlns:a16="http://schemas.microsoft.com/office/drawing/2014/main" id="{BC669797-C6E6-4A49-850E-4C06C6E7615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4" name="Freeform 183">
              <a:extLst>
                <a:ext uri="{FF2B5EF4-FFF2-40B4-BE49-F238E27FC236}">
                  <a16:creationId xmlns:a16="http://schemas.microsoft.com/office/drawing/2014/main" id="{49943E2F-E7A2-7A4D-B6E6-8CA4BDB5B13B}"/>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86" name="Graphic 2">
            <a:extLst>
              <a:ext uri="{FF2B5EF4-FFF2-40B4-BE49-F238E27FC236}">
                <a16:creationId xmlns:a16="http://schemas.microsoft.com/office/drawing/2014/main" id="{4ED72A89-C098-3B4A-B358-325D096EB023}"/>
              </a:ext>
            </a:extLst>
          </p:cNvPr>
          <p:cNvGrpSpPr/>
          <p:nvPr/>
        </p:nvGrpSpPr>
        <p:grpSpPr>
          <a:xfrm>
            <a:off x="472733" y="1288856"/>
            <a:ext cx="505224" cy="505568"/>
            <a:chOff x="7211530" y="2382809"/>
            <a:chExt cx="823268" cy="823829"/>
          </a:xfrm>
          <a:solidFill>
            <a:srgbClr val="010101"/>
          </a:solidFill>
        </p:grpSpPr>
        <p:sp>
          <p:nvSpPr>
            <p:cNvPr id="187" name="Freeform 186">
              <a:extLst>
                <a:ext uri="{FF2B5EF4-FFF2-40B4-BE49-F238E27FC236}">
                  <a16:creationId xmlns:a16="http://schemas.microsoft.com/office/drawing/2014/main" id="{C80E600F-7418-0E4F-BCCC-45E8FFA6EE81}"/>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188" name="Graphic 2">
              <a:extLst>
                <a:ext uri="{FF2B5EF4-FFF2-40B4-BE49-F238E27FC236}">
                  <a16:creationId xmlns:a16="http://schemas.microsoft.com/office/drawing/2014/main" id="{A79D91CE-68A2-8B4E-A0AD-C9820A92796E}"/>
                </a:ext>
              </a:extLst>
            </p:cNvPr>
            <p:cNvGrpSpPr/>
            <p:nvPr/>
          </p:nvGrpSpPr>
          <p:grpSpPr>
            <a:xfrm>
              <a:off x="7211530" y="2382809"/>
              <a:ext cx="823268" cy="823829"/>
              <a:chOff x="7211530" y="2382809"/>
              <a:chExt cx="823268" cy="823829"/>
            </a:xfrm>
            <a:solidFill>
              <a:srgbClr val="010101"/>
            </a:solidFill>
          </p:grpSpPr>
          <p:sp>
            <p:nvSpPr>
              <p:cNvPr id="189" name="Freeform 188">
                <a:extLst>
                  <a:ext uri="{FF2B5EF4-FFF2-40B4-BE49-F238E27FC236}">
                    <a16:creationId xmlns:a16="http://schemas.microsoft.com/office/drawing/2014/main" id="{494AA493-216A-DE49-9463-3D4439608FDB}"/>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93E5C07-E918-CB4A-BC15-2D02CDE6300C}"/>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61F0A065-C83B-FE47-9556-24D89B56495C}"/>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1BA8298-1B8C-BC4C-AC5B-CB0429C8030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32DBF8A7-9793-EA40-9011-09500E4D76B6}"/>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grpSp>
        <p:nvGrpSpPr>
          <p:cNvPr id="194" name="Group 193">
            <a:extLst>
              <a:ext uri="{FF2B5EF4-FFF2-40B4-BE49-F238E27FC236}">
                <a16:creationId xmlns:a16="http://schemas.microsoft.com/office/drawing/2014/main" id="{75FED348-7C89-4E4B-B7B7-CAFE87712D82}"/>
              </a:ext>
            </a:extLst>
          </p:cNvPr>
          <p:cNvGrpSpPr/>
          <p:nvPr/>
        </p:nvGrpSpPr>
        <p:grpSpPr>
          <a:xfrm>
            <a:off x="500077" y="2056937"/>
            <a:ext cx="1184510" cy="689488"/>
            <a:chOff x="412835" y="2823585"/>
            <a:chExt cx="1220055" cy="710178"/>
          </a:xfrm>
        </p:grpSpPr>
        <p:sp>
          <p:nvSpPr>
            <p:cNvPr id="195" name="Freeform 194">
              <a:extLst>
                <a:ext uri="{FF2B5EF4-FFF2-40B4-BE49-F238E27FC236}">
                  <a16:creationId xmlns:a16="http://schemas.microsoft.com/office/drawing/2014/main" id="{99B2F03B-9D7E-4F40-9D38-EF1CC5E90439}"/>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6" name="Freeform 195">
              <a:extLst>
                <a:ext uri="{FF2B5EF4-FFF2-40B4-BE49-F238E27FC236}">
                  <a16:creationId xmlns:a16="http://schemas.microsoft.com/office/drawing/2014/main" id="{8DC1C676-51C8-1E4A-B7D0-5DBC829071E0}"/>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97" name="Group 196">
            <a:extLst>
              <a:ext uri="{FF2B5EF4-FFF2-40B4-BE49-F238E27FC236}">
                <a16:creationId xmlns:a16="http://schemas.microsoft.com/office/drawing/2014/main" id="{6F96B389-CBCC-794A-AE61-19A8512C883F}"/>
              </a:ext>
            </a:extLst>
          </p:cNvPr>
          <p:cNvGrpSpPr/>
          <p:nvPr/>
        </p:nvGrpSpPr>
        <p:grpSpPr>
          <a:xfrm>
            <a:off x="500077" y="2834157"/>
            <a:ext cx="1184510" cy="689488"/>
            <a:chOff x="412835" y="2823585"/>
            <a:chExt cx="1220055" cy="710178"/>
          </a:xfrm>
        </p:grpSpPr>
        <p:sp>
          <p:nvSpPr>
            <p:cNvPr id="198" name="Freeform 197">
              <a:extLst>
                <a:ext uri="{FF2B5EF4-FFF2-40B4-BE49-F238E27FC236}">
                  <a16:creationId xmlns:a16="http://schemas.microsoft.com/office/drawing/2014/main" id="{B2581518-34D6-164E-9985-4BC818BE442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Freeform 198">
              <a:extLst>
                <a:ext uri="{FF2B5EF4-FFF2-40B4-BE49-F238E27FC236}">
                  <a16:creationId xmlns:a16="http://schemas.microsoft.com/office/drawing/2014/main" id="{ED3399C5-21E8-AB47-8709-79B4BA9CC747}"/>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0" name="Group 199">
            <a:extLst>
              <a:ext uri="{FF2B5EF4-FFF2-40B4-BE49-F238E27FC236}">
                <a16:creationId xmlns:a16="http://schemas.microsoft.com/office/drawing/2014/main" id="{DF1C45A4-E35A-264C-8EF9-625D0888DFA5}"/>
              </a:ext>
            </a:extLst>
          </p:cNvPr>
          <p:cNvGrpSpPr/>
          <p:nvPr/>
        </p:nvGrpSpPr>
        <p:grpSpPr>
          <a:xfrm>
            <a:off x="500077" y="3603563"/>
            <a:ext cx="1184510" cy="689488"/>
            <a:chOff x="412835" y="2823585"/>
            <a:chExt cx="1220055" cy="710178"/>
          </a:xfrm>
        </p:grpSpPr>
        <p:sp>
          <p:nvSpPr>
            <p:cNvPr id="201" name="Freeform 200">
              <a:extLst>
                <a:ext uri="{FF2B5EF4-FFF2-40B4-BE49-F238E27FC236}">
                  <a16:creationId xmlns:a16="http://schemas.microsoft.com/office/drawing/2014/main" id="{3186FA55-2C30-AD4A-B589-E8575249F0E4}"/>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2" name="Freeform 201">
              <a:extLst>
                <a:ext uri="{FF2B5EF4-FFF2-40B4-BE49-F238E27FC236}">
                  <a16:creationId xmlns:a16="http://schemas.microsoft.com/office/drawing/2014/main" id="{4DC0F350-3FFB-E845-91EF-B522760974DC}"/>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3" name="Group 202">
            <a:extLst>
              <a:ext uri="{FF2B5EF4-FFF2-40B4-BE49-F238E27FC236}">
                <a16:creationId xmlns:a16="http://schemas.microsoft.com/office/drawing/2014/main" id="{8F836CE4-775D-A940-9186-4FE2F2F5AD27}"/>
              </a:ext>
            </a:extLst>
          </p:cNvPr>
          <p:cNvGrpSpPr/>
          <p:nvPr/>
        </p:nvGrpSpPr>
        <p:grpSpPr>
          <a:xfrm>
            <a:off x="500077" y="4530612"/>
            <a:ext cx="1184510" cy="689488"/>
            <a:chOff x="412835" y="2823585"/>
            <a:chExt cx="1220055" cy="710178"/>
          </a:xfrm>
        </p:grpSpPr>
        <p:sp>
          <p:nvSpPr>
            <p:cNvPr id="204" name="Freeform 203">
              <a:extLst>
                <a:ext uri="{FF2B5EF4-FFF2-40B4-BE49-F238E27FC236}">
                  <a16:creationId xmlns:a16="http://schemas.microsoft.com/office/drawing/2014/main" id="{20768805-E185-D348-9767-9304F40CBEDB}"/>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5" name="Freeform 204">
              <a:extLst>
                <a:ext uri="{FF2B5EF4-FFF2-40B4-BE49-F238E27FC236}">
                  <a16:creationId xmlns:a16="http://schemas.microsoft.com/office/drawing/2014/main" id="{9D6F2162-C16C-6140-BA22-5494AFECB4E5}"/>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6" name="Graphic 2">
            <a:extLst>
              <a:ext uri="{FF2B5EF4-FFF2-40B4-BE49-F238E27FC236}">
                <a16:creationId xmlns:a16="http://schemas.microsoft.com/office/drawing/2014/main" id="{4B939B9A-FD03-AF4A-84B4-D82F507CFD81}"/>
              </a:ext>
            </a:extLst>
          </p:cNvPr>
          <p:cNvGrpSpPr/>
          <p:nvPr/>
        </p:nvGrpSpPr>
        <p:grpSpPr>
          <a:xfrm>
            <a:off x="475864" y="2198359"/>
            <a:ext cx="498196" cy="399637"/>
            <a:chOff x="5591874" y="2460359"/>
            <a:chExt cx="948345" cy="760732"/>
          </a:xfrm>
          <a:solidFill>
            <a:srgbClr val="010101"/>
          </a:solidFill>
        </p:grpSpPr>
        <p:sp>
          <p:nvSpPr>
            <p:cNvPr id="207" name="Freeform 206">
              <a:extLst>
                <a:ext uri="{FF2B5EF4-FFF2-40B4-BE49-F238E27FC236}">
                  <a16:creationId xmlns:a16="http://schemas.microsoft.com/office/drawing/2014/main" id="{D208DF16-39CA-4F48-9D50-8B56718E0608}"/>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7C75F5D-4E92-0645-88FE-C603859B55E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209" name="Graphic 3">
            <a:extLst>
              <a:ext uri="{FF2B5EF4-FFF2-40B4-BE49-F238E27FC236}">
                <a16:creationId xmlns:a16="http://schemas.microsoft.com/office/drawing/2014/main" id="{99F8D3D7-832A-4A4C-99AA-16E11364F496}"/>
              </a:ext>
            </a:extLst>
          </p:cNvPr>
          <p:cNvGrpSpPr/>
          <p:nvPr/>
        </p:nvGrpSpPr>
        <p:grpSpPr>
          <a:xfrm>
            <a:off x="448208" y="2989703"/>
            <a:ext cx="533551" cy="425936"/>
            <a:chOff x="8644553" y="4585071"/>
            <a:chExt cx="945720" cy="754973"/>
          </a:xfrm>
          <a:solidFill>
            <a:srgbClr val="000000"/>
          </a:solidFill>
        </p:grpSpPr>
        <p:sp>
          <p:nvSpPr>
            <p:cNvPr id="210" name="Freeform 209">
              <a:extLst>
                <a:ext uri="{FF2B5EF4-FFF2-40B4-BE49-F238E27FC236}">
                  <a16:creationId xmlns:a16="http://schemas.microsoft.com/office/drawing/2014/main" id="{90F6086D-8FBC-6D49-B265-56EEAD19E8D7}"/>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30B5B171-F346-D64B-841C-17461E1BA89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F31DD96-DAFC-D540-82D6-7B738E9553C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D75B0006-CAAB-4941-B21E-4D28DC02DC33}"/>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sp>
        <p:nvSpPr>
          <p:cNvPr id="214" name="Freeform 213">
            <a:extLst>
              <a:ext uri="{FF2B5EF4-FFF2-40B4-BE49-F238E27FC236}">
                <a16:creationId xmlns:a16="http://schemas.microsoft.com/office/drawing/2014/main" id="{31B5800F-55A7-6147-ADC4-18715FBD43DA}"/>
              </a:ext>
            </a:extLst>
          </p:cNvPr>
          <p:cNvSpPr/>
          <p:nvPr/>
        </p:nvSpPr>
        <p:spPr>
          <a:xfrm>
            <a:off x="511323" y="3802230"/>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215" name="Group 214">
            <a:extLst>
              <a:ext uri="{FF2B5EF4-FFF2-40B4-BE49-F238E27FC236}">
                <a16:creationId xmlns:a16="http://schemas.microsoft.com/office/drawing/2014/main" id="{E61C2509-1FF1-264D-BAAC-98049708BC63}"/>
              </a:ext>
            </a:extLst>
          </p:cNvPr>
          <p:cNvGrpSpPr/>
          <p:nvPr/>
        </p:nvGrpSpPr>
        <p:grpSpPr>
          <a:xfrm>
            <a:off x="546331" y="4660562"/>
            <a:ext cx="531330" cy="473635"/>
            <a:chOff x="4422991" y="1951890"/>
            <a:chExt cx="1086135" cy="968195"/>
          </a:xfrm>
          <a:solidFill>
            <a:schemeClr val="tx1"/>
          </a:solidFill>
        </p:grpSpPr>
        <p:sp>
          <p:nvSpPr>
            <p:cNvPr id="216" name="Freeform 215">
              <a:extLst>
                <a:ext uri="{FF2B5EF4-FFF2-40B4-BE49-F238E27FC236}">
                  <a16:creationId xmlns:a16="http://schemas.microsoft.com/office/drawing/2014/main" id="{4C92F042-8E97-CA48-B619-60BB7610C34F}"/>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217" name="Graphic 3">
              <a:extLst>
                <a:ext uri="{FF2B5EF4-FFF2-40B4-BE49-F238E27FC236}">
                  <a16:creationId xmlns:a16="http://schemas.microsoft.com/office/drawing/2014/main" id="{E674CA02-15A1-9644-9F64-392C5615E9CA}"/>
                </a:ext>
              </a:extLst>
            </p:cNvPr>
            <p:cNvGrpSpPr/>
            <p:nvPr/>
          </p:nvGrpSpPr>
          <p:grpSpPr>
            <a:xfrm>
              <a:off x="4738409" y="2001259"/>
              <a:ext cx="466270" cy="416899"/>
              <a:chOff x="4738409" y="2001259"/>
              <a:chExt cx="466270" cy="416899"/>
            </a:xfrm>
            <a:grpFill/>
          </p:grpSpPr>
          <p:sp>
            <p:nvSpPr>
              <p:cNvPr id="218" name="Freeform 217">
                <a:extLst>
                  <a:ext uri="{FF2B5EF4-FFF2-40B4-BE49-F238E27FC236}">
                    <a16:creationId xmlns:a16="http://schemas.microsoft.com/office/drawing/2014/main" id="{3C4D5287-E429-D243-88D0-8249B165E3FA}"/>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2A03BF03-0141-6A4B-8A23-4B4534BFFE40}"/>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EF0CBB8-C720-3247-96D4-CFD12DAF149D}"/>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sp>
        <p:nvSpPr>
          <p:cNvPr id="221" name="Text Placeholder 36">
            <a:extLst>
              <a:ext uri="{FF2B5EF4-FFF2-40B4-BE49-F238E27FC236}">
                <a16:creationId xmlns:a16="http://schemas.microsoft.com/office/drawing/2014/main" id="{B3953B4D-4D1C-2148-A7B6-36FE8EBBC0C0}"/>
              </a:ext>
            </a:extLst>
          </p:cNvPr>
          <p:cNvSpPr txBox="1">
            <a:spLocks/>
          </p:cNvSpPr>
          <p:nvPr/>
        </p:nvSpPr>
        <p:spPr>
          <a:xfrm>
            <a:off x="1646471" y="1369628"/>
            <a:ext cx="5497545" cy="171084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r>
              <a:rPr lang="en-GB" sz="1200" b="1" dirty="0">
                <a:latin typeface="Calibri" panose="020F0502020204030204" pitchFamily="34" charset="0"/>
              </a:rPr>
              <a:t>DEPORTES DE EQUIPO</a:t>
            </a:r>
            <a:endParaRPr lang="en-IE" sz="1200" b="1" dirty="0">
              <a:latin typeface="Calibri" panose="020F0502020204030204" pitchFamily="34" charset="0"/>
            </a:endParaRPr>
          </a:p>
          <a:p>
            <a:r>
              <a:rPr lang="es-ES" dirty="0">
                <a:latin typeface="Calibri" panose="020F0502020204030204" pitchFamily="34" charset="0"/>
              </a:rPr>
              <a:t>Unirse a un equipo deportivo es una excelente manera de combinar la interacción social y la actividad física. Ser miembro de un equipo aporta un sentido de pertenencia. Muchas buenas amistades comienzan en equipos</a:t>
            </a:r>
            <a:r>
              <a:rPr lang="en-GB" dirty="0">
                <a:latin typeface="Calibri" panose="020F0502020204030204" pitchFamily="34" charset="0"/>
              </a:rPr>
              <a:t>.</a:t>
            </a:r>
          </a:p>
          <a:p>
            <a:r>
              <a:rPr lang="en-GB" sz="1600" dirty="0">
                <a:latin typeface="Calibri" panose="020F0502020204030204" pitchFamily="34" charset="0"/>
              </a:rPr>
              <a:t> </a:t>
            </a:r>
            <a:endParaRPr lang="en-IE" sz="1600" dirty="0">
              <a:latin typeface="Calibri" panose="020F0502020204030204" pitchFamily="34" charset="0"/>
            </a:endParaRPr>
          </a:p>
          <a:p>
            <a:pPr lvl="0"/>
            <a:r>
              <a:rPr lang="en-GB" sz="1200" b="1" dirty="0">
                <a:latin typeface="Calibri" panose="020F0502020204030204" pitchFamily="34" charset="0"/>
              </a:rPr>
              <a:t>JARDINERÍA COMUNITARIA</a:t>
            </a:r>
            <a:endParaRPr lang="en-IE" sz="1200" b="1" dirty="0">
              <a:latin typeface="Calibri" panose="020F0502020204030204" pitchFamily="34" charset="0"/>
            </a:endParaRPr>
          </a:p>
          <a:p>
            <a:r>
              <a:rPr lang="es-ES" dirty="0">
                <a:latin typeface="Calibri" panose="020F0502020204030204" pitchFamily="34" charset="0"/>
              </a:rPr>
              <a:t>Unirse a un equipo deportivo es una excelente manera de combinar la interacción social y la actividad física. Ser miembro de un equipo aporta un sentido de pertenencia. Muchas buenas amistades comienzan en equipos</a:t>
            </a:r>
            <a:r>
              <a:rPr lang="en-GB" dirty="0">
                <a:latin typeface="Calibri" panose="020F0502020204030204" pitchFamily="34" charset="0"/>
              </a:rPr>
              <a:t>.</a:t>
            </a:r>
            <a:endParaRPr lang="en-IE" dirty="0">
              <a:latin typeface="Calibri" panose="020F0502020204030204" pitchFamily="34" charset="0"/>
            </a:endParaRPr>
          </a:p>
          <a:p>
            <a:r>
              <a:rPr lang="en-GB" sz="1600" dirty="0">
                <a:latin typeface="Calibri" panose="020F0502020204030204" pitchFamily="34" charset="0"/>
              </a:rPr>
              <a:t> </a:t>
            </a:r>
            <a:r>
              <a:rPr lang="en-GB" sz="1200" b="1" dirty="0">
                <a:latin typeface="Calibri" panose="020F0502020204030204" pitchFamily="34" charset="0"/>
              </a:rPr>
              <a:t>GRUPOS DE CAMINATA</a:t>
            </a:r>
            <a:endParaRPr lang="en-IE" sz="1200" b="1" dirty="0">
              <a:latin typeface="Calibri" panose="020F0502020204030204" pitchFamily="34" charset="0"/>
            </a:endParaRPr>
          </a:p>
          <a:p>
            <a:r>
              <a:rPr lang="es-ES" dirty="0">
                <a:latin typeface="Calibri" panose="020F0502020204030204" pitchFamily="34" charset="0"/>
              </a:rPr>
              <a:t>Caminar y hablar es una manera maravillosa de ser activo y social. Hay diferentes tipos de grupos en función de las necesidades de los caminantes</a:t>
            </a:r>
            <a:r>
              <a:rPr lang="en-GB" dirty="0">
                <a:latin typeface="Calibri" panose="020F0502020204030204" pitchFamily="34" charset="0"/>
              </a:rPr>
              <a:t>.</a:t>
            </a:r>
            <a:endParaRPr lang="en-IE" dirty="0">
              <a:latin typeface="Calibri" panose="020F0502020204030204" pitchFamily="34" charset="0"/>
            </a:endParaRPr>
          </a:p>
          <a:p>
            <a:r>
              <a:rPr lang="en-GB" sz="1600" dirty="0">
                <a:latin typeface="Calibri" panose="020F0502020204030204" pitchFamily="34" charset="0"/>
              </a:rPr>
              <a:t> </a:t>
            </a:r>
            <a:endParaRPr lang="en-IE" sz="1600" dirty="0">
              <a:latin typeface="Calibri" panose="020F0502020204030204" pitchFamily="34" charset="0"/>
            </a:endParaRPr>
          </a:p>
          <a:p>
            <a:pPr lvl="0"/>
            <a:r>
              <a:rPr lang="en-GB" sz="1200" b="1" dirty="0">
                <a:latin typeface="Calibri" panose="020F0502020204030204" pitchFamily="34" charset="0"/>
              </a:rPr>
              <a:t>COBERTIZOS PARA HOMBRES</a:t>
            </a:r>
            <a:endParaRPr lang="en-IE" sz="1200" b="1" dirty="0">
              <a:latin typeface="Calibri" panose="020F0502020204030204" pitchFamily="34" charset="0"/>
            </a:endParaRPr>
          </a:p>
          <a:p>
            <a:r>
              <a:rPr lang="es-ES" dirty="0">
                <a:latin typeface="Calibri" panose="020F0502020204030204" pitchFamily="34" charset="0"/>
              </a:rPr>
              <a:t>Los cobertizos para hombres se han vuelto muy populares en Irlanda en los últimos años. Proporcionan un espacio valioso para que los hombres se reúnan y participen en diversas actividades y socialicen</a:t>
            </a:r>
            <a:r>
              <a:rPr lang="en-GB" dirty="0">
                <a:latin typeface="Calibri" panose="020F0502020204030204" pitchFamily="34" charset="0"/>
              </a:rPr>
              <a:t>.</a:t>
            </a:r>
            <a:endParaRPr lang="en-IE" dirty="0">
              <a:latin typeface="Calibri" panose="020F0502020204030204" pitchFamily="34" charset="0"/>
            </a:endParaRPr>
          </a:p>
          <a:p>
            <a:r>
              <a:rPr lang="en-GB" sz="1600" dirty="0">
                <a:latin typeface="Calibri" panose="020F0502020204030204" pitchFamily="34" charset="0"/>
              </a:rPr>
              <a:t> </a:t>
            </a:r>
            <a:endParaRPr lang="en-IE" sz="1600" dirty="0">
              <a:latin typeface="Calibri" panose="020F0502020204030204" pitchFamily="34" charset="0"/>
            </a:endParaRPr>
          </a:p>
          <a:p>
            <a:pPr lvl="0"/>
            <a:r>
              <a:rPr lang="es-ES" sz="1200" b="1" dirty="0">
                <a:latin typeface="Calibri" panose="020F0502020204030204" pitchFamily="34" charset="0"/>
              </a:rPr>
              <a:t>GRUPOS DE GIMNASIA AL AIRE LIBRE</a:t>
            </a:r>
            <a:endParaRPr lang="en-IE" sz="1200" b="1" dirty="0">
              <a:latin typeface="Calibri" panose="020F0502020204030204" pitchFamily="34" charset="0"/>
            </a:endParaRPr>
          </a:p>
          <a:p>
            <a:r>
              <a:rPr lang="es-ES" dirty="0">
                <a:latin typeface="Calibri" panose="020F0502020204030204" pitchFamily="34" charset="0"/>
              </a:rPr>
              <a:t>Los gimnasios al aire libre son excelentes para desarrollar la fuerza física y el estado físico. Únase a un grupo para obtener los máximos beneficios sociales</a:t>
            </a:r>
            <a:r>
              <a:rPr lang="en-GB" dirty="0">
                <a:latin typeface="Calibri" panose="020F0502020204030204" pitchFamily="34" charset="0"/>
              </a:rPr>
              <a:t>.</a:t>
            </a:r>
          </a:p>
          <a:p>
            <a:endParaRPr lang="en-IE" dirty="0">
              <a:latin typeface="Calibri" panose="020F0502020204030204" pitchFamily="34" charset="0"/>
            </a:endParaRPr>
          </a:p>
          <a:p>
            <a:r>
              <a:rPr lang="en-GB" dirty="0">
                <a:latin typeface="Calibri" panose="020F0502020204030204" pitchFamily="34" charset="0"/>
              </a:rPr>
              <a:t> </a:t>
            </a:r>
            <a:r>
              <a:rPr lang="es-ES" dirty="0">
                <a:solidFill>
                  <a:srgbClr val="221F1F"/>
                </a:solidFill>
                <a:latin typeface="Calibri" panose="020F0502020204030204" pitchFamily="34" charset="0"/>
              </a:rPr>
              <a:t>Estos son solo unos cuantos ejemplos, ¡hay muchos, muchos más</a:t>
            </a:r>
            <a:r>
              <a:rPr lang="en-GB" dirty="0">
                <a:solidFill>
                  <a:srgbClr val="221F1F"/>
                </a:solidFill>
                <a:latin typeface="Calibri" panose="020F0502020204030204" pitchFamily="34" charset="0"/>
              </a:rPr>
              <a:t>!</a:t>
            </a:r>
            <a:endParaRPr lang="en-IE" dirty="0">
              <a:solidFill>
                <a:srgbClr val="221F1F"/>
              </a:solidFill>
              <a:latin typeface="Calibri" panose="020F0502020204030204" pitchFamily="34" charset="0"/>
            </a:endParaRPr>
          </a:p>
        </p:txBody>
      </p:sp>
      <p:sp>
        <p:nvSpPr>
          <p:cNvPr id="222" name="Slide Number Placeholder 5">
            <a:extLst>
              <a:ext uri="{FF2B5EF4-FFF2-40B4-BE49-F238E27FC236}">
                <a16:creationId xmlns:a16="http://schemas.microsoft.com/office/drawing/2014/main" id="{528BAC9B-441B-6942-842A-52D327E318D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16</a:t>
            </a:fld>
            <a:endParaRPr lang="en-US" dirty="0">
              <a:latin typeface="Calibri" panose="020F0502020204030204" pitchFamily="34" charset="0"/>
            </a:endParaRPr>
          </a:p>
        </p:txBody>
      </p:sp>
      <p:sp>
        <p:nvSpPr>
          <p:cNvPr id="223" name="Text Placeholder 36">
            <a:extLst>
              <a:ext uri="{FF2B5EF4-FFF2-40B4-BE49-F238E27FC236}">
                <a16:creationId xmlns:a16="http://schemas.microsoft.com/office/drawing/2014/main" id="{0F0EFA26-7119-0441-89CC-5FD68A6F54DE}"/>
              </a:ext>
            </a:extLst>
          </p:cNvPr>
          <p:cNvSpPr txBox="1">
            <a:spLocks/>
          </p:cNvSpPr>
          <p:nvPr/>
        </p:nvSpPr>
        <p:spPr>
          <a:xfrm>
            <a:off x="0" y="492382"/>
            <a:ext cx="6190320"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A CONTINUACIÓN, SE MUESTRAN ALGUNOS EJEMPLOS DE LOS TIPOS DE ACTIVIDADES QUE COMBINAN LA ACTIVIDAD FÍSICA Y LA INTERACCIÓN SOCIAL</a:t>
            </a:r>
            <a:r>
              <a:rPr lang="en-GB" sz="1400" dirty="0">
                <a:solidFill>
                  <a:schemeClr val="bg1"/>
                </a:solidFill>
                <a:latin typeface="Calibri" panose="020F0502020204030204" pitchFamily="34" charset="0"/>
              </a:rPr>
              <a:t>-</a:t>
            </a:r>
          </a:p>
        </p:txBody>
      </p:sp>
    </p:spTree>
    <p:extLst>
      <p:ext uri="{BB962C8B-B14F-4D97-AF65-F5344CB8AC3E}">
        <p14:creationId xmlns:p14="http://schemas.microsoft.com/office/powerpoint/2010/main" val="1443852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1" y="519992"/>
            <a:ext cx="5500915" cy="799727"/>
          </a:xfrm>
          <a:prstGeom prst="rect">
            <a:avLst/>
          </a:prstGeom>
          <a:solidFill>
            <a:schemeClr val="tx1"/>
          </a:solidFill>
        </p:spPr>
        <p:txBody>
          <a:bodyPr anchor="ctr"/>
          <a:lstStyle/>
          <a:p>
            <a:pPr marL="260279" indent="0">
              <a:buNone/>
            </a:pPr>
            <a:r>
              <a:rPr lang="es-ES" dirty="0">
                <a:solidFill>
                  <a:schemeClr val="bg1"/>
                </a:solidFill>
                <a:latin typeface="Calibri" panose="020F0502020204030204" pitchFamily="34" charset="0"/>
              </a:rPr>
              <a:t>QUÉ NECESITO PARA MANTENERME SALUDABLE A LA PAR QUE ACTIVO? </a:t>
            </a:r>
            <a:endParaRPr lang="en-US" dirty="0">
              <a:solidFill>
                <a:schemeClr val="bg1"/>
              </a:solidFill>
              <a:latin typeface="Calibri" panose="020F0502020204030204" pitchFamily="34" charset="0"/>
            </a:endParaRP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464503"/>
            <a:ext cx="6687338" cy="799726"/>
          </a:xfrm>
          <a:prstGeom prst="rect">
            <a:avLst/>
          </a:prstGeom>
        </p:spPr>
        <p:txBody>
          <a:bodyPr numCol="2"/>
          <a:lstStyle/>
          <a:p>
            <a:pPr algn="just">
              <a:buClr>
                <a:srgbClr val="FFC652"/>
              </a:buClr>
            </a:pPr>
            <a:r>
              <a:rPr lang="es-ES" sz="1100" dirty="0">
                <a:latin typeface="Calibri" panose="020F0502020204030204" pitchFamily="34" charset="0"/>
              </a:rPr>
              <a:t>No necesitamos mucho para ser activos en la comunidad. Una actitud positiva siempre es una ayuda para construir relaciones cuando conocemos a nuevas personas y nos unimos a grupos.  </a:t>
            </a:r>
          </a:p>
          <a:p>
            <a:pPr algn="just">
              <a:buClr>
                <a:srgbClr val="FFC652"/>
              </a:buClr>
            </a:pPr>
            <a:r>
              <a:rPr lang="es-ES" sz="1100" dirty="0">
                <a:latin typeface="Calibri" panose="020F0502020204030204" pitchFamily="34" charset="0"/>
              </a:rPr>
              <a:t>También puede comprobar en el Centro Comunitario más cercano qué grupos y/o asociaciones llevan a cabo actividades en su entorno. Esta guía le ayudará a abrir su mente y adquirir habilidades que lo harán más fácil</a:t>
            </a:r>
          </a:p>
        </p:txBody>
      </p:sp>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0" y="3934482"/>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s-ES" dirty="0">
                <a:latin typeface="Calibri" panose="020F0502020204030204" pitchFamily="34" charset="0"/>
              </a:rPr>
              <a:t>Combine la actividad física y la interacción social para obtener doblemente los beneficios de sentirse bien y a la par saludable.</a:t>
            </a:r>
          </a:p>
          <a:p>
            <a:pPr marL="171450" indent="-171450">
              <a:buClr>
                <a:srgbClr val="FFC652"/>
              </a:buClr>
              <a:buFont typeface="Arial" panose="020B0604020202020204" pitchFamily="34" charset="0"/>
              <a:buChar char="•"/>
            </a:pPr>
            <a:r>
              <a:rPr lang="es-ES" dirty="0">
                <a:latin typeface="Calibri" panose="020F0502020204030204" pitchFamily="34" charset="0"/>
              </a:rPr>
              <a:t>Comuníquese con su Coordinador Local de Prescripción social. ¡Podría transformar tu vida! </a:t>
            </a:r>
          </a:p>
          <a:p>
            <a:pPr marL="171450" indent="-171450">
              <a:buClr>
                <a:srgbClr val="FFC652"/>
              </a:buClr>
              <a:buFont typeface="Arial" panose="020B0604020202020204" pitchFamily="34" charset="0"/>
              <a:buChar char="•"/>
            </a:pPr>
            <a:r>
              <a:rPr lang="es-ES" dirty="0">
                <a:latin typeface="Calibri" panose="020F0502020204030204" pitchFamily="34" charset="0"/>
              </a:rPr>
              <a:t>Es una buena idea averiguar los objetivos de cualquier grupo al que esté pensando unirse para ver si son sociables o no. Entonces podrá tomar una decisión más informada.</a:t>
            </a:r>
          </a:p>
          <a:p>
            <a:pPr marL="171450" indent="-171450">
              <a:buClr>
                <a:srgbClr val="FFC652"/>
              </a:buClr>
              <a:buFont typeface="Arial" panose="020B0604020202020204" pitchFamily="34" charset="0"/>
              <a:buChar char="•"/>
            </a:pPr>
            <a:r>
              <a:rPr lang="es-ES" dirty="0">
                <a:latin typeface="Calibri" panose="020F0502020204030204" pitchFamily="34" charset="0"/>
              </a:rPr>
              <a:t>Si ha estado inactivo durante mucho tiempo o está preocupado por los efectos del ejercicio en su salud, sería una buena idea hablar con su Médico de Atención Primaria.</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3279427"/>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RECOMENDACIONES</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6340983"/>
            <a:ext cx="5238750" cy="715964"/>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s-ES" b="0" dirty="0">
                <a:solidFill>
                  <a:schemeClr val="bg1"/>
                </a:solidFill>
                <a:latin typeface="Calibri" panose="020F0502020204030204" pitchFamily="34" charset="0"/>
              </a:rPr>
              <a:t>EQUIVOCACIONES Y CREENCIAS ERRÓNEAS</a:t>
            </a:r>
            <a:endParaRPr lang="en-US" b="0" dirty="0">
              <a:solidFill>
                <a:schemeClr val="bg1"/>
              </a:solidFill>
              <a:latin typeface="Calibri" panose="020F0502020204030204" pitchFamily="34" charset="0"/>
            </a:endParaRP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302740" y="9018611"/>
            <a:ext cx="3547477"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NO ES CIERTO: </a:t>
            </a:r>
          </a:p>
          <a:p>
            <a:pPr algn="ctr">
              <a:spcBef>
                <a:spcPts val="0"/>
              </a:spcBef>
            </a:pPr>
            <a:endParaRPr lang="en-US" sz="1200" dirty="0">
              <a:latin typeface="Calibri" panose="020F0502020204030204" pitchFamily="34" charset="0"/>
            </a:endParaRPr>
          </a:p>
          <a:p>
            <a:pPr algn="ctr">
              <a:spcBef>
                <a:spcPts val="0"/>
              </a:spcBef>
            </a:pPr>
            <a:r>
              <a:rPr lang="es-ES" sz="1200" dirty="0">
                <a:latin typeface="Calibri" panose="020F0502020204030204" pitchFamily="34" charset="0"/>
              </a:rPr>
              <a:t>Hay muchas actividades físicas que no son deportes, y la competitividad no es siempre positiva</a:t>
            </a:r>
            <a:endParaRPr lang="en-US" sz="1200" dirty="0">
              <a:latin typeface="Calibri" panose="020F0502020204030204" pitchFamily="34" charset="0"/>
            </a:endParaRP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298591" y="8308804"/>
            <a:ext cx="348087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Tengo que Hacer Deporte para Ser una Persona Físicamente Activa</a:t>
            </a:r>
            <a:endParaRPr lang="en-US" sz="1600" b="0" dirty="0">
              <a:latin typeface="Calibri" panose="020F0502020204030204" pitchFamily="34" charset="0"/>
            </a:endParaRP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8151942"/>
            <a:ext cx="0" cy="19552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3779465" y="9018611"/>
            <a:ext cx="3482270" cy="876281"/>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n-US" sz="1200" dirty="0">
                <a:latin typeface="Calibri" panose="020F0502020204030204" pitchFamily="34" charset="0"/>
              </a:rPr>
              <a:t>NO ES CIERTO: </a:t>
            </a:r>
          </a:p>
          <a:p>
            <a:pPr algn="ctr">
              <a:spcBef>
                <a:spcPts val="0"/>
              </a:spcBef>
            </a:pPr>
            <a:endParaRPr lang="en-US" sz="1200" dirty="0">
              <a:latin typeface="Calibri" panose="020F0502020204030204" pitchFamily="34" charset="0"/>
            </a:endParaRPr>
          </a:p>
          <a:p>
            <a:pPr algn="ctr">
              <a:spcBef>
                <a:spcPts val="0"/>
              </a:spcBef>
            </a:pPr>
            <a:r>
              <a:rPr lang="en-US" sz="1200" dirty="0" err="1">
                <a:latin typeface="Calibri" panose="020F0502020204030204" pitchFamily="34" charset="0"/>
              </a:rPr>
              <a:t>Algunos</a:t>
            </a:r>
            <a:r>
              <a:rPr lang="en-US" sz="1200" dirty="0">
                <a:latin typeface="Calibri" panose="020F0502020204030204" pitchFamily="34" charset="0"/>
              </a:rPr>
              <a:t> </a:t>
            </a:r>
            <a:r>
              <a:rPr lang="en-US" sz="1200" dirty="0" err="1">
                <a:latin typeface="Calibri" panose="020F0502020204030204" pitchFamily="34" charset="0"/>
              </a:rPr>
              <a:t>grupos</a:t>
            </a:r>
            <a:r>
              <a:rPr lang="en-US" sz="1200" dirty="0">
                <a:latin typeface="Calibri" panose="020F0502020204030204" pitchFamily="34" charset="0"/>
              </a:rPr>
              <a:t> no </a:t>
            </a:r>
            <a:r>
              <a:rPr lang="en-US" sz="1200" dirty="0" err="1">
                <a:latin typeface="Calibri" panose="020F0502020204030204" pitchFamily="34" charset="0"/>
              </a:rPr>
              <a:t>socializan</a:t>
            </a:r>
            <a:endParaRPr lang="en-US" sz="1200" dirty="0">
              <a:latin typeface="Calibri" panose="020F0502020204030204" pitchFamily="34" charset="0"/>
            </a:endParaRP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779464" y="8316095"/>
            <a:ext cx="348226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Todos los Grupos Son Sociables</a:t>
            </a:r>
            <a:endParaRPr lang="en-US" sz="1600" b="0" dirty="0">
              <a:latin typeface="Calibri" panose="020F0502020204030204" pitchFamily="34" charset="0"/>
            </a:endParaRP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07184" y="7204816"/>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38660" y="7197525"/>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8124722"/>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8" name="Slide Number Placeholder 5">
            <a:extLst>
              <a:ext uri="{FF2B5EF4-FFF2-40B4-BE49-F238E27FC236}">
                <a16:creationId xmlns:a16="http://schemas.microsoft.com/office/drawing/2014/main" id="{75150B9A-707A-2C42-BF5D-1C5C3ADDA500}"/>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17</a:t>
            </a:fld>
            <a:endParaRPr lang="en-US" dirty="0">
              <a:latin typeface="Calibri" panose="020F0502020204030204" pitchFamily="34" charset="0"/>
            </a:endParaRPr>
          </a:p>
        </p:txBody>
      </p:sp>
    </p:spTree>
    <p:extLst>
      <p:ext uri="{BB962C8B-B14F-4D97-AF65-F5344CB8AC3E}">
        <p14:creationId xmlns:p14="http://schemas.microsoft.com/office/powerpoint/2010/main" val="1720763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18</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REFERENCIAS DE RECURSOS SOBRE BUENAS PRÁCTICAS</a:t>
            </a:r>
            <a:endParaRPr lang="en-US" dirty="0">
              <a:solidFill>
                <a:schemeClr val="bg1"/>
              </a:solidFill>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3"/>
            <a:ext cx="6697918" cy="318709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600" b="0" dirty="0">
                <a:latin typeface="Calibri" panose="020F0502020204030204" pitchFamily="34" charset="0"/>
              </a:rPr>
              <a:t>Irish Men's Sheds Association | </a:t>
            </a:r>
            <a:r>
              <a:rPr lang="en-US" sz="1600" b="0" dirty="0" err="1">
                <a:latin typeface="Calibri" panose="020F0502020204030204" pitchFamily="34" charset="0"/>
              </a:rPr>
              <a:t>Mens</a:t>
            </a:r>
            <a:r>
              <a:rPr lang="en-US" sz="1600" b="0" dirty="0">
                <a:latin typeface="Calibri" panose="020F0502020204030204" pitchFamily="34" charset="0"/>
              </a:rPr>
              <a:t> Sheds Ireland: </a:t>
            </a:r>
          </a:p>
          <a:p>
            <a:pPr algn="l">
              <a:spcBef>
                <a:spcPts val="0"/>
              </a:spcBef>
            </a:pPr>
            <a:r>
              <a:rPr lang="en-US"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www.menssheds.ie</a:t>
            </a:r>
            <a:endParaRPr lang="en-US" sz="12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n-US" sz="1600" b="0" dirty="0">
                <a:latin typeface="Calibri" panose="020F0502020204030204" pitchFamily="34" charset="0"/>
              </a:rPr>
              <a:t>Roscommon GAA: </a:t>
            </a:r>
            <a:r>
              <a:rPr lang="en-US"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www.gaaroscommon.ie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Home - Tidy Towns: </a:t>
            </a:r>
            <a:r>
              <a:rPr lang="en-US"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www.tidytowns.ie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Family Resource Centre National Forum, Ireland: </a:t>
            </a:r>
            <a:r>
              <a:rPr lang="en-US"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www.familyresource.ie</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n-US" sz="1600" b="0" dirty="0">
                <a:latin typeface="Calibri" panose="020F0502020204030204" pitchFamily="34" charset="0"/>
              </a:rPr>
              <a:t>Roscommon Sports Partnership | </a:t>
            </a:r>
            <a:r>
              <a:rPr lang="es-ES" sz="1600" b="0" dirty="0">
                <a:latin typeface="Calibri" panose="020F0502020204030204" pitchFamily="34" charset="0"/>
              </a:rPr>
              <a:t>Creando una estructura Nacional para coordinar y promocionar el Desarrollo del deporte y la actividad física a nivel local</a:t>
            </a:r>
            <a:r>
              <a:rPr lang="en-US" sz="1600" b="0" dirty="0">
                <a:latin typeface="Calibri" panose="020F0502020204030204" pitchFamily="34" charset="0"/>
              </a:rPr>
              <a:t>: </a:t>
            </a:r>
            <a:r>
              <a:rPr lang="en-US"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www.rosactive.org</a:t>
            </a:r>
            <a:endParaRPr lang="en-US" sz="1200" b="0" dirty="0">
              <a:solidFill>
                <a:srgbClr val="FFC652"/>
              </a:solidFill>
              <a:latin typeface="Calibri" panose="020F0502020204030204" pitchFamily="34" charset="0"/>
            </a:endParaRPr>
          </a:p>
          <a:p>
            <a:pPr algn="l">
              <a:spcBef>
                <a:spcPts val="0"/>
              </a:spcBef>
            </a:pPr>
            <a:r>
              <a:rPr lang="en-US" sz="1600" b="0" dirty="0">
                <a:latin typeface="Calibri" panose="020F0502020204030204" pitchFamily="34" charset="0"/>
              </a:rPr>
              <a:t> </a:t>
            </a:r>
          </a:p>
          <a:p>
            <a:pPr algn="l">
              <a:spcBef>
                <a:spcPts val="0"/>
              </a:spcBef>
            </a:pPr>
            <a:r>
              <a:rPr lang="en-US" sz="1600" b="0" dirty="0">
                <a:latin typeface="Calibri" panose="020F0502020204030204" pitchFamily="34" charset="0"/>
              </a:rPr>
              <a:t>Ireland | Social Prescribing: </a:t>
            </a:r>
            <a:r>
              <a:rPr lang="en-US" sz="12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www.socialprescribingnetwork.com</a:t>
            </a:r>
            <a:endParaRPr lang="en-US" sz="1200" b="0" dirty="0">
              <a:solidFill>
                <a:srgbClr val="FFC652"/>
              </a:solidFill>
              <a:latin typeface="Calibri" panose="020F0502020204030204" pitchFamily="34" charset="0"/>
            </a:endParaRPr>
          </a:p>
          <a:p>
            <a:pPr algn="l">
              <a:spcBef>
                <a:spcPts val="0"/>
              </a:spcBef>
            </a:pPr>
            <a:r>
              <a:rPr lang="en-US" sz="1200" b="0" dirty="0">
                <a:solidFill>
                  <a:srgbClr val="FFC652"/>
                </a:solidFill>
                <a:latin typeface="Calibri" panose="020F0502020204030204" pitchFamily="34" charset="0"/>
              </a:rPr>
              <a:t> </a:t>
            </a: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56663" y="7387951"/>
            <a:ext cx="6664222" cy="60107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6"/>
            </a:pPr>
            <a:r>
              <a:rPr lang="en-US" sz="800" dirty="0">
                <a:latin typeface="Calibri" panose="020F0502020204030204" pitchFamily="34" charset="0"/>
              </a:rPr>
              <a:t>Health Service Executive (2019). Why being active helps your health. </a:t>
            </a:r>
            <a:r>
              <a:rPr lang="en-US" sz="800" dirty="0" err="1">
                <a:latin typeface="Calibri" panose="020F0502020204030204" pitchFamily="34" charset="0"/>
              </a:rPr>
              <a:t>HSE.ie</a:t>
            </a:r>
            <a:r>
              <a:rPr lang="en-US" sz="800" dirty="0">
                <a:latin typeface="Calibri" panose="020F0502020204030204" pitchFamily="34" charset="0"/>
              </a:rPr>
              <a:t> our health service.</a:t>
            </a:r>
          </a:p>
          <a:p>
            <a:pPr marL="228600" indent="-228600">
              <a:spcBef>
                <a:spcPts val="0"/>
              </a:spcBef>
              <a:buFont typeface="+mj-lt"/>
              <a:buAutoNum type="arabicPeriod" startAt="6"/>
            </a:pPr>
            <a:r>
              <a:rPr lang="en-US" sz="800" dirty="0">
                <a:latin typeface="Calibri" panose="020F0502020204030204" pitchFamily="34" charset="0"/>
              </a:rPr>
              <a:t>Brody, E.J. (2017). Social interaction is critical for mental and physical health. The New York Times.</a:t>
            </a:r>
          </a:p>
          <a:p>
            <a:pPr marL="228600" indent="-228600">
              <a:spcBef>
                <a:spcPts val="0"/>
              </a:spcBef>
              <a:buFont typeface="+mj-lt"/>
              <a:buAutoNum type="arabicPeriod" startAt="6"/>
            </a:pPr>
            <a:r>
              <a:rPr lang="en-US" sz="800" dirty="0">
                <a:latin typeface="Calibri" panose="020F0502020204030204" pitchFamily="34" charset="0"/>
              </a:rPr>
              <a:t>Harvard Medical School (2010). The health benefits of strong relationships. Harvard Health Publishing. </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69" name="Text Placeholder 36">
            <a:extLst>
              <a:ext uri="{FF2B5EF4-FFF2-40B4-BE49-F238E27FC236}">
                <a16:creationId xmlns:a16="http://schemas.microsoft.com/office/drawing/2014/main" id="{D9FBE3D9-F561-FF45-A5BF-808358D8A09B}"/>
              </a:ext>
            </a:extLst>
          </p:cNvPr>
          <p:cNvSpPr txBox="1">
            <a:spLocks/>
          </p:cNvSpPr>
          <p:nvPr/>
        </p:nvSpPr>
        <p:spPr>
          <a:xfrm>
            <a:off x="422967" y="5516153"/>
            <a:ext cx="6687338" cy="17789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buClr>
                <a:srgbClr val="FFC652"/>
              </a:buClr>
              <a:tabLst>
                <a:tab pos="481013" algn="l"/>
              </a:tabLst>
            </a:pPr>
            <a:r>
              <a:rPr lang="en-US" dirty="0">
                <a:latin typeface="Calibri" panose="020F0502020204030204" pitchFamily="34" charset="0"/>
              </a:rPr>
              <a:t>Ref 1. 	Conversation with Anthony Owens, Social Prescribing Coordinator, Co. Roscommon, Ireland.</a:t>
            </a:r>
          </a:p>
          <a:p>
            <a:pPr algn="l">
              <a:buClr>
                <a:srgbClr val="FFC652"/>
              </a:buClr>
              <a:tabLst>
                <a:tab pos="481013" algn="l"/>
              </a:tabLst>
            </a:pPr>
            <a:r>
              <a:rPr lang="en-US" dirty="0">
                <a:latin typeface="Calibri" panose="020F0502020204030204" pitchFamily="34" charset="0"/>
              </a:rPr>
              <a:t>	20.08.21 </a:t>
            </a:r>
          </a:p>
          <a:p>
            <a:pPr algn="l">
              <a:buClr>
                <a:srgbClr val="FFC652"/>
              </a:buClr>
              <a:tabLst>
                <a:tab pos="481013" algn="l"/>
              </a:tabLst>
            </a:pPr>
            <a:endParaRPr lang="en-US" dirty="0">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Ref 2:  </a:t>
            </a:r>
            <a:r>
              <a:rPr lang="en-US"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https://www2.hse.ie/wellbeing/why-being-active-helps-your-health.html</a:t>
            </a:r>
            <a:r>
              <a:rPr lang="en-US" baseline="30000" dirty="0">
                <a:solidFill>
                  <a:srgbClr val="221F1F"/>
                </a:solidFill>
                <a:latin typeface="Calibri" panose="020F0502020204030204" pitchFamily="34" charset="0"/>
              </a:rPr>
              <a:t>6</a:t>
            </a:r>
          </a:p>
          <a:p>
            <a:pPr algn="l">
              <a:buClr>
                <a:srgbClr val="FFC652"/>
              </a:buClr>
              <a:tabLst>
                <a:tab pos="481013" algn="l"/>
              </a:tabLst>
            </a:pPr>
            <a:r>
              <a:rPr lang="en-US" dirty="0">
                <a:latin typeface="Calibri" panose="020F0502020204030204" pitchFamily="34" charset="0"/>
              </a:rPr>
              <a:t> </a:t>
            </a:r>
          </a:p>
          <a:p>
            <a:pPr algn="l">
              <a:buClr>
                <a:srgbClr val="FFC652"/>
              </a:buClr>
              <a:tabLst>
                <a:tab pos="481013" algn="l"/>
              </a:tabLst>
            </a:pPr>
            <a:r>
              <a:rPr lang="en-US" dirty="0">
                <a:latin typeface="Calibri" panose="020F0502020204030204" pitchFamily="34" charset="0"/>
              </a:rPr>
              <a:t>Ref 2: 	</a:t>
            </a:r>
            <a:r>
              <a:rPr lang="en-US"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https://www.nytimes.com/2017/06/12/well/live/having-friends-is-good-for-you.html</a:t>
            </a:r>
            <a:r>
              <a:rPr lang="en-US" baseline="30000" dirty="0">
                <a:solidFill>
                  <a:srgbClr val="221F1F"/>
                </a:solidFill>
                <a:latin typeface="Calibri" panose="020F0502020204030204" pitchFamily="34" charset="0"/>
              </a:rPr>
              <a:t>7</a:t>
            </a:r>
            <a:endParaRPr lang="en-US" dirty="0">
              <a:solidFill>
                <a:srgbClr val="FFC652"/>
              </a:solidFill>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 </a:t>
            </a:r>
          </a:p>
          <a:p>
            <a:pPr algn="l">
              <a:buClr>
                <a:srgbClr val="FFC652"/>
              </a:buClr>
              <a:tabLst>
                <a:tab pos="481013" algn="l"/>
              </a:tabLst>
            </a:pPr>
            <a:r>
              <a:rPr lang="en-US" dirty="0">
                <a:latin typeface="Calibri" panose="020F0502020204030204" pitchFamily="34" charset="0"/>
              </a:rPr>
              <a:t>Ref 3: </a:t>
            </a:r>
            <a:r>
              <a:rPr lang="en-US" dirty="0">
                <a:solidFill>
                  <a:srgbClr val="FFC652"/>
                </a:solidFill>
                <a:latin typeface="Calibri" panose="020F0502020204030204" pitchFamily="34" charset="0"/>
              </a:rPr>
              <a:t>	</a:t>
            </a:r>
            <a:r>
              <a:rPr lang="en-US"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https://www.health.harvard.edu/staying-healthy/the-health-benefits-of-strong-relationships</a:t>
            </a:r>
            <a:r>
              <a:rPr lang="en-US" baseline="30000" dirty="0">
                <a:solidFill>
                  <a:srgbClr val="221F1F"/>
                </a:solidFill>
                <a:latin typeface="Calibri" panose="020F0502020204030204" pitchFamily="34" charset="0"/>
              </a:rPr>
              <a:t>8</a:t>
            </a:r>
          </a:p>
          <a:p>
            <a:pPr algn="l">
              <a:buClr>
                <a:srgbClr val="FFC652"/>
              </a:buClr>
              <a:tabLst>
                <a:tab pos="481013" algn="l"/>
              </a:tabLst>
            </a:pPr>
            <a:endParaRPr lang="en-US" dirty="0">
              <a:solidFill>
                <a:srgbClr val="FFC652"/>
              </a:solidFill>
              <a:latin typeface="Calibri" panose="020F0502020204030204" pitchFamily="34" charset="0"/>
            </a:endParaRPr>
          </a:p>
          <a:p>
            <a:pPr algn="l">
              <a:buClr>
                <a:srgbClr val="FFC652"/>
              </a:buClr>
              <a:tabLst>
                <a:tab pos="481013" algn="l"/>
              </a:tabLst>
            </a:pPr>
            <a:r>
              <a:rPr lang="en-US" dirty="0">
                <a:latin typeface="Calibri" panose="020F0502020204030204" pitchFamily="34" charset="0"/>
              </a:rPr>
              <a:t> </a:t>
            </a:r>
          </a:p>
        </p:txBody>
      </p:sp>
      <p:sp>
        <p:nvSpPr>
          <p:cNvPr id="71" name="Text Placeholder 36">
            <a:extLst>
              <a:ext uri="{FF2B5EF4-FFF2-40B4-BE49-F238E27FC236}">
                <a16:creationId xmlns:a16="http://schemas.microsoft.com/office/drawing/2014/main" id="{1ABD5E0F-C18B-4D42-AAEC-502DD81A70AC}"/>
              </a:ext>
            </a:extLst>
          </p:cNvPr>
          <p:cNvSpPr txBox="1">
            <a:spLocks/>
          </p:cNvSpPr>
          <p:nvPr/>
        </p:nvSpPr>
        <p:spPr>
          <a:xfrm>
            <a:off x="0" y="5022515"/>
            <a:ext cx="372618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REFERENCIAS PARA LA INVESTIGACIÓN</a:t>
            </a:r>
          </a:p>
        </p:txBody>
      </p:sp>
    </p:spTree>
    <p:extLst>
      <p:ext uri="{BB962C8B-B14F-4D97-AF65-F5344CB8AC3E}">
        <p14:creationId xmlns:p14="http://schemas.microsoft.com/office/powerpoint/2010/main" val="2401965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19</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s-ES" b="1" dirty="0"/>
              <a:t>Usando nuestros servicios locales de salud</a:t>
            </a:r>
            <a:endParaRPr lang="en-US"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88023" y="4118064"/>
            <a:ext cx="4386054" cy="1236086"/>
          </a:xfrm>
          <a:prstGeom prst="rect">
            <a:avLst/>
          </a:prstGeom>
        </p:spPr>
        <p:txBody>
          <a:bodyPr/>
          <a:lstStyle/>
          <a:p>
            <a:pPr>
              <a:lnSpc>
                <a:spcPct val="100000"/>
              </a:lnSpc>
              <a:tabLst>
                <a:tab pos="3949700" algn="l"/>
              </a:tabLst>
            </a:pPr>
            <a:r>
              <a:rPr lang="en-US" sz="1400" dirty="0"/>
              <a:t>INFORMACIÓN GENERAL………………………………………..…	</a:t>
            </a:r>
            <a:r>
              <a:rPr lang="en-US" sz="1400" dirty="0">
                <a:hlinkClick r:id="rId2" action="ppaction://hlinksldjump">
                  <a:extLst>
                    <a:ext uri="{A12FA001-AC4F-418D-AE19-62706E023703}">
                      <ahyp:hlinkClr xmlns:ahyp="http://schemas.microsoft.com/office/drawing/2018/hyperlinkcolor" val="tx"/>
                    </a:ext>
                  </a:extLst>
                </a:hlinkClick>
              </a:rPr>
              <a:t>20</a:t>
            </a:r>
            <a:endParaRPr lang="en-US" sz="1400" dirty="0"/>
          </a:p>
          <a:p>
            <a:pPr>
              <a:lnSpc>
                <a:spcPct val="100000"/>
              </a:lnSpc>
              <a:tabLst>
                <a:tab pos="3949700" algn="l"/>
              </a:tabLst>
            </a:pPr>
            <a:endParaRPr lang="en-US" sz="1400" dirty="0"/>
          </a:p>
          <a:p>
            <a:pPr>
              <a:lnSpc>
                <a:spcPct val="100000"/>
              </a:lnSpc>
              <a:tabLst>
                <a:tab pos="3949700" algn="l"/>
              </a:tabLst>
            </a:pPr>
            <a:r>
              <a:rPr lang="es-ES" sz="1400" dirty="0"/>
              <a:t>¿QUÉ NECESITO PARA UTILIZAR MIS SERVICIOS LOCALES? …..</a:t>
            </a:r>
            <a:r>
              <a:rPr lang="en-US" sz="1400" dirty="0"/>
              <a:t>………………..………………………………………………………...…	</a:t>
            </a:r>
            <a:r>
              <a:rPr lang="en-US" sz="1400" dirty="0">
                <a:hlinkClick r:id="rId3" action="ppaction://hlinksldjump">
                  <a:extLst>
                    <a:ext uri="{A12FA001-AC4F-418D-AE19-62706E023703}">
                      <ahyp:hlinkClr xmlns:ahyp="http://schemas.microsoft.com/office/drawing/2018/hyperlinkcolor" val="tx"/>
                    </a:ext>
                  </a:extLst>
                </a:hlinkClick>
              </a:rPr>
              <a:t>21</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RECOMENDACIONES ………………………………………………..…	</a:t>
            </a:r>
            <a:r>
              <a:rPr lang="en-US" sz="1400" dirty="0">
                <a:hlinkClick r:id="rId4" action="ppaction://hlinksldjump">
                  <a:extLst>
                    <a:ext uri="{A12FA001-AC4F-418D-AE19-62706E023703}">
                      <ahyp:hlinkClr xmlns:ahyp="http://schemas.microsoft.com/office/drawing/2018/hyperlinkcolor" val="tx"/>
                    </a:ext>
                  </a:extLst>
                </a:hlinkClick>
              </a:rPr>
              <a:t>22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ERRORES Y FALSAS CREENCIAS …….…………………….………	</a:t>
            </a:r>
            <a:r>
              <a:rPr lang="en-US" sz="1400" dirty="0">
                <a:hlinkClick r:id="rId4" action="ppaction://hlinksldjump">
                  <a:extLst>
                    <a:ext uri="{A12FA001-AC4F-418D-AE19-62706E023703}">
                      <ahyp:hlinkClr xmlns:ahyp="http://schemas.microsoft.com/office/drawing/2018/hyperlinkcolor" val="tx"/>
                    </a:ext>
                  </a:extLst>
                </a:hlinkClick>
              </a:rPr>
              <a:t>22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RECURSOS DE REFERENCIAS DE BUENAS PRÁCTICAS INNOVADORAS ……………………………………………………….…	</a:t>
            </a:r>
            <a:r>
              <a:rPr lang="en-US" sz="1400" dirty="0">
                <a:hlinkClick r:id="rId5" action="ppaction://hlinksldjump">
                  <a:extLst>
                    <a:ext uri="{A12FA001-AC4F-418D-AE19-62706E023703}">
                      <ahyp:hlinkClr xmlns:ahyp="http://schemas.microsoft.com/office/drawing/2018/hyperlinkcolor" val="tx"/>
                    </a:ext>
                  </a:extLst>
                </a:hlinkClick>
              </a:rPr>
              <a:t>23</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04</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3097203" y="686912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4" name="Graphic 4">
            <a:extLst>
              <a:ext uri="{FF2B5EF4-FFF2-40B4-BE49-F238E27FC236}">
                <a16:creationId xmlns:a16="http://schemas.microsoft.com/office/drawing/2014/main" id="{69FA89DB-81C9-644F-9F97-917E04DF3B9B}"/>
              </a:ext>
            </a:extLst>
          </p:cNvPr>
          <p:cNvGrpSpPr/>
          <p:nvPr/>
        </p:nvGrpSpPr>
        <p:grpSpPr>
          <a:xfrm>
            <a:off x="817425" y="7835203"/>
            <a:ext cx="3118662" cy="2210082"/>
            <a:chOff x="6044525" y="5232888"/>
            <a:chExt cx="1573130" cy="1114820"/>
          </a:xfrm>
        </p:grpSpPr>
        <p:sp>
          <p:nvSpPr>
            <p:cNvPr id="205" name="Freeform 204">
              <a:extLst>
                <a:ext uri="{FF2B5EF4-FFF2-40B4-BE49-F238E27FC236}">
                  <a16:creationId xmlns:a16="http://schemas.microsoft.com/office/drawing/2014/main" id="{8707A7B6-8F51-244B-96ED-4E7B3F1D0C0C}"/>
                </a:ext>
              </a:extLst>
            </p:cNvPr>
            <p:cNvSpPr/>
            <p:nvPr/>
          </p:nvSpPr>
          <p:spPr>
            <a:xfrm>
              <a:off x="6558914" y="5997862"/>
              <a:ext cx="2526" cy="5053"/>
            </a:xfrm>
            <a:custGeom>
              <a:avLst/>
              <a:gdLst>
                <a:gd name="connsiteX0" fmla="*/ 2526 w 2526"/>
                <a:gd name="connsiteY0" fmla="*/ 5053 h 5053"/>
                <a:gd name="connsiteX1" fmla="*/ 0 w 2526"/>
                <a:gd name="connsiteY1" fmla="*/ 0 h 5053"/>
                <a:gd name="connsiteX2" fmla="*/ 2526 w 2526"/>
                <a:gd name="connsiteY2" fmla="*/ 5053 h 5053"/>
              </a:gdLst>
              <a:ahLst/>
              <a:cxnLst>
                <a:cxn ang="0">
                  <a:pos x="connsiteX0" y="connsiteY0"/>
                </a:cxn>
                <a:cxn ang="0">
                  <a:pos x="connsiteX1" y="connsiteY1"/>
                </a:cxn>
                <a:cxn ang="0">
                  <a:pos x="connsiteX2" y="connsiteY2"/>
                </a:cxn>
              </a:cxnLst>
              <a:rect l="l" t="t" r="r" b="b"/>
              <a:pathLst>
                <a:path w="2526" h="5053">
                  <a:moveTo>
                    <a:pt x="2526" y="5053"/>
                  </a:moveTo>
                  <a:cubicBezTo>
                    <a:pt x="1624" y="3429"/>
                    <a:pt x="722" y="1805"/>
                    <a:pt x="0" y="0"/>
                  </a:cubicBezTo>
                  <a:cubicBezTo>
                    <a:pt x="722" y="1805"/>
                    <a:pt x="1624" y="3429"/>
                    <a:pt x="2526" y="5053"/>
                  </a:cubicBezTo>
                  <a:close/>
                </a:path>
              </a:pathLst>
            </a:custGeom>
            <a:solidFill>
              <a:srgbClr val="FFFFFF"/>
            </a:solidFill>
            <a:ln w="1804"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59BB7147-1DA8-9B47-BDE6-BBD250786C1E}"/>
                </a:ext>
              </a:extLst>
            </p:cNvPr>
            <p:cNvSpPr/>
            <p:nvPr/>
          </p:nvSpPr>
          <p:spPr>
            <a:xfrm>
              <a:off x="6563426" y="6006705"/>
              <a:ext cx="2526" cy="4692"/>
            </a:xfrm>
            <a:custGeom>
              <a:avLst/>
              <a:gdLst>
                <a:gd name="connsiteX0" fmla="*/ 2526 w 2526"/>
                <a:gd name="connsiteY0" fmla="*/ 4692 h 4692"/>
                <a:gd name="connsiteX1" fmla="*/ 0 w 2526"/>
                <a:gd name="connsiteY1" fmla="*/ 0 h 4692"/>
                <a:gd name="connsiteX2" fmla="*/ 2526 w 2526"/>
                <a:gd name="connsiteY2" fmla="*/ 4692 h 4692"/>
              </a:gdLst>
              <a:ahLst/>
              <a:cxnLst>
                <a:cxn ang="0">
                  <a:pos x="connsiteX0" y="connsiteY0"/>
                </a:cxn>
                <a:cxn ang="0">
                  <a:pos x="connsiteX1" y="connsiteY1"/>
                </a:cxn>
                <a:cxn ang="0">
                  <a:pos x="connsiteX2" y="connsiteY2"/>
                </a:cxn>
              </a:cxnLst>
              <a:rect l="l" t="t" r="r" b="b"/>
              <a:pathLst>
                <a:path w="2526" h="4692">
                  <a:moveTo>
                    <a:pt x="2526" y="4692"/>
                  </a:moveTo>
                  <a:cubicBezTo>
                    <a:pt x="1624" y="3068"/>
                    <a:pt x="902" y="1444"/>
                    <a:pt x="0" y="0"/>
                  </a:cubicBezTo>
                  <a:cubicBezTo>
                    <a:pt x="722" y="1624"/>
                    <a:pt x="1624" y="3068"/>
                    <a:pt x="2526" y="4692"/>
                  </a:cubicBezTo>
                  <a:close/>
                </a:path>
              </a:pathLst>
            </a:custGeom>
            <a:solidFill>
              <a:srgbClr val="FFFFFF"/>
            </a:solidFill>
            <a:ln w="1804"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EC5FA07C-8ECE-E94D-B802-DAE3ED7D3477}"/>
                </a:ext>
              </a:extLst>
            </p:cNvPr>
            <p:cNvSpPr/>
            <p:nvPr/>
          </p:nvSpPr>
          <p:spPr>
            <a:xfrm>
              <a:off x="6568118" y="6015368"/>
              <a:ext cx="2526" cy="4511"/>
            </a:xfrm>
            <a:custGeom>
              <a:avLst/>
              <a:gdLst>
                <a:gd name="connsiteX0" fmla="*/ 2526 w 2526"/>
                <a:gd name="connsiteY0" fmla="*/ 4512 h 4511"/>
                <a:gd name="connsiteX1" fmla="*/ 0 w 2526"/>
                <a:gd name="connsiteY1" fmla="*/ 0 h 4511"/>
                <a:gd name="connsiteX2" fmla="*/ 2526 w 2526"/>
                <a:gd name="connsiteY2" fmla="*/ 4512 h 4511"/>
              </a:gdLst>
              <a:ahLst/>
              <a:cxnLst>
                <a:cxn ang="0">
                  <a:pos x="connsiteX0" y="connsiteY0"/>
                </a:cxn>
                <a:cxn ang="0">
                  <a:pos x="connsiteX1" y="connsiteY1"/>
                </a:cxn>
                <a:cxn ang="0">
                  <a:pos x="connsiteX2" y="connsiteY2"/>
                </a:cxn>
              </a:cxnLst>
              <a:rect l="l" t="t" r="r" b="b"/>
              <a:pathLst>
                <a:path w="2526" h="4511">
                  <a:moveTo>
                    <a:pt x="2526" y="4512"/>
                  </a:moveTo>
                  <a:cubicBezTo>
                    <a:pt x="1624" y="3068"/>
                    <a:pt x="902" y="1443"/>
                    <a:pt x="0" y="0"/>
                  </a:cubicBezTo>
                  <a:cubicBezTo>
                    <a:pt x="902" y="1624"/>
                    <a:pt x="1624" y="3068"/>
                    <a:pt x="2526" y="4512"/>
                  </a:cubicBezTo>
                  <a:close/>
                </a:path>
              </a:pathLst>
            </a:custGeom>
            <a:solidFill>
              <a:srgbClr val="FFFFFF"/>
            </a:solidFill>
            <a:ln w="1804"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7B958B23-C4E6-4641-A0D8-F33145AABA25}"/>
                </a:ext>
              </a:extLst>
            </p:cNvPr>
            <p:cNvSpPr/>
            <p:nvPr/>
          </p:nvSpPr>
          <p:spPr>
            <a:xfrm>
              <a:off x="6572991" y="6024392"/>
              <a:ext cx="2346" cy="3970"/>
            </a:xfrm>
            <a:custGeom>
              <a:avLst/>
              <a:gdLst>
                <a:gd name="connsiteX0" fmla="*/ 2346 w 2346"/>
                <a:gd name="connsiteY0" fmla="*/ 3970 h 3970"/>
                <a:gd name="connsiteX1" fmla="*/ 0 w 2346"/>
                <a:gd name="connsiteY1" fmla="*/ 0 h 3970"/>
                <a:gd name="connsiteX2" fmla="*/ 2346 w 2346"/>
                <a:gd name="connsiteY2" fmla="*/ 3970 h 3970"/>
              </a:gdLst>
              <a:ahLst/>
              <a:cxnLst>
                <a:cxn ang="0">
                  <a:pos x="connsiteX0" y="connsiteY0"/>
                </a:cxn>
                <a:cxn ang="0">
                  <a:pos x="connsiteX1" y="connsiteY1"/>
                </a:cxn>
                <a:cxn ang="0">
                  <a:pos x="connsiteX2" y="connsiteY2"/>
                </a:cxn>
              </a:cxnLst>
              <a:rect l="l" t="t" r="r" b="b"/>
              <a:pathLst>
                <a:path w="2346" h="3970">
                  <a:moveTo>
                    <a:pt x="2346" y="3970"/>
                  </a:moveTo>
                  <a:cubicBezTo>
                    <a:pt x="1624" y="2707"/>
                    <a:pt x="902" y="1263"/>
                    <a:pt x="0" y="0"/>
                  </a:cubicBezTo>
                  <a:cubicBezTo>
                    <a:pt x="902" y="1443"/>
                    <a:pt x="1624" y="2707"/>
                    <a:pt x="2346" y="3970"/>
                  </a:cubicBezTo>
                  <a:close/>
                </a:path>
              </a:pathLst>
            </a:custGeom>
            <a:solidFill>
              <a:srgbClr val="FFFFFF"/>
            </a:solidFill>
            <a:ln w="1804"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222EAF13-42F8-3B4E-841C-C00DAAA7284C}"/>
                </a:ext>
              </a:extLst>
            </p:cNvPr>
            <p:cNvSpPr/>
            <p:nvPr/>
          </p:nvSpPr>
          <p:spPr>
            <a:xfrm>
              <a:off x="6607823" y="6078534"/>
              <a:ext cx="1984" cy="2707"/>
            </a:xfrm>
            <a:custGeom>
              <a:avLst/>
              <a:gdLst>
                <a:gd name="connsiteX0" fmla="*/ 1985 w 1984"/>
                <a:gd name="connsiteY0" fmla="*/ 2707 h 2707"/>
                <a:gd name="connsiteX1" fmla="*/ 0 w 1984"/>
                <a:gd name="connsiteY1" fmla="*/ 0 h 2707"/>
                <a:gd name="connsiteX2" fmla="*/ 1985 w 1984"/>
                <a:gd name="connsiteY2" fmla="*/ 2707 h 2707"/>
              </a:gdLst>
              <a:ahLst/>
              <a:cxnLst>
                <a:cxn ang="0">
                  <a:pos x="connsiteX0" y="connsiteY0"/>
                </a:cxn>
                <a:cxn ang="0">
                  <a:pos x="connsiteX1" y="connsiteY1"/>
                </a:cxn>
                <a:cxn ang="0">
                  <a:pos x="connsiteX2" y="connsiteY2"/>
                </a:cxn>
              </a:cxnLst>
              <a:rect l="l" t="t" r="r" b="b"/>
              <a:pathLst>
                <a:path w="1984" h="2707">
                  <a:moveTo>
                    <a:pt x="1985" y="2707"/>
                  </a:moveTo>
                  <a:cubicBezTo>
                    <a:pt x="1263" y="1805"/>
                    <a:pt x="722" y="902"/>
                    <a:pt x="0" y="0"/>
                  </a:cubicBezTo>
                  <a:cubicBezTo>
                    <a:pt x="722" y="902"/>
                    <a:pt x="1263" y="1805"/>
                    <a:pt x="1985" y="2707"/>
                  </a:cubicBezTo>
                  <a:close/>
                </a:path>
              </a:pathLst>
            </a:custGeom>
            <a:solidFill>
              <a:srgbClr val="FFFFFF"/>
            </a:solidFill>
            <a:ln w="1804"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422C7F47-048E-6043-8837-53B14AFAF48D}"/>
                </a:ext>
              </a:extLst>
            </p:cNvPr>
            <p:cNvSpPr/>
            <p:nvPr/>
          </p:nvSpPr>
          <p:spPr>
            <a:xfrm>
              <a:off x="6554402" y="5989199"/>
              <a:ext cx="2707" cy="5233"/>
            </a:xfrm>
            <a:custGeom>
              <a:avLst/>
              <a:gdLst>
                <a:gd name="connsiteX0" fmla="*/ 2707 w 2707"/>
                <a:gd name="connsiteY0" fmla="*/ 5234 h 5233"/>
                <a:gd name="connsiteX1" fmla="*/ 0 w 2707"/>
                <a:gd name="connsiteY1" fmla="*/ 0 h 5233"/>
                <a:gd name="connsiteX2" fmla="*/ 2707 w 2707"/>
                <a:gd name="connsiteY2" fmla="*/ 5234 h 5233"/>
              </a:gdLst>
              <a:ahLst/>
              <a:cxnLst>
                <a:cxn ang="0">
                  <a:pos x="connsiteX0" y="connsiteY0"/>
                </a:cxn>
                <a:cxn ang="0">
                  <a:pos x="connsiteX1" y="connsiteY1"/>
                </a:cxn>
                <a:cxn ang="0">
                  <a:pos x="connsiteX2" y="connsiteY2"/>
                </a:cxn>
              </a:cxnLst>
              <a:rect l="l" t="t" r="r" b="b"/>
              <a:pathLst>
                <a:path w="2707" h="5233">
                  <a:moveTo>
                    <a:pt x="2707" y="5234"/>
                  </a:moveTo>
                  <a:cubicBezTo>
                    <a:pt x="1805" y="3429"/>
                    <a:pt x="902" y="1805"/>
                    <a:pt x="0" y="0"/>
                  </a:cubicBezTo>
                  <a:cubicBezTo>
                    <a:pt x="902" y="1624"/>
                    <a:pt x="1805" y="3429"/>
                    <a:pt x="2707" y="5234"/>
                  </a:cubicBezTo>
                  <a:close/>
                </a:path>
              </a:pathLst>
            </a:custGeom>
            <a:solidFill>
              <a:srgbClr val="FFFFFF"/>
            </a:solidFill>
            <a:ln w="1804"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1E05D6E9-55E1-844A-80D0-E006863F8AFE}"/>
                </a:ext>
              </a:extLst>
            </p:cNvPr>
            <p:cNvSpPr/>
            <p:nvPr/>
          </p:nvSpPr>
          <p:spPr>
            <a:xfrm>
              <a:off x="6652219" y="5321808"/>
              <a:ext cx="1624" cy="180"/>
            </a:xfrm>
            <a:custGeom>
              <a:avLst/>
              <a:gdLst>
                <a:gd name="connsiteX0" fmla="*/ 0 w 1624"/>
                <a:gd name="connsiteY0" fmla="*/ 0 h 180"/>
                <a:gd name="connsiteX1" fmla="*/ 1625 w 1624"/>
                <a:gd name="connsiteY1" fmla="*/ 180 h 180"/>
                <a:gd name="connsiteX2" fmla="*/ 0 w 1624"/>
                <a:gd name="connsiteY2" fmla="*/ 0 h 180"/>
              </a:gdLst>
              <a:ahLst/>
              <a:cxnLst>
                <a:cxn ang="0">
                  <a:pos x="connsiteX0" y="connsiteY0"/>
                </a:cxn>
                <a:cxn ang="0">
                  <a:pos x="connsiteX1" y="connsiteY1"/>
                </a:cxn>
                <a:cxn ang="0">
                  <a:pos x="connsiteX2" y="connsiteY2"/>
                </a:cxn>
              </a:cxnLst>
              <a:rect l="l" t="t" r="r" b="b"/>
              <a:pathLst>
                <a:path w="1624" h="180">
                  <a:moveTo>
                    <a:pt x="0" y="0"/>
                  </a:moveTo>
                  <a:cubicBezTo>
                    <a:pt x="542" y="0"/>
                    <a:pt x="1083" y="0"/>
                    <a:pt x="1625" y="180"/>
                  </a:cubicBezTo>
                  <a:cubicBezTo>
                    <a:pt x="1083" y="0"/>
                    <a:pt x="542" y="0"/>
                    <a:pt x="0" y="0"/>
                  </a:cubicBezTo>
                  <a:close/>
                </a:path>
              </a:pathLst>
            </a:custGeom>
            <a:solidFill>
              <a:srgbClr val="FFFFFF"/>
            </a:solidFill>
            <a:ln w="1804"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731F13E-D93A-F144-90BE-6B549730708F}"/>
                </a:ext>
              </a:extLst>
            </p:cNvPr>
            <p:cNvSpPr/>
            <p:nvPr/>
          </p:nvSpPr>
          <p:spPr>
            <a:xfrm>
              <a:off x="6590497" y="6053268"/>
              <a:ext cx="2346" cy="3609"/>
            </a:xfrm>
            <a:custGeom>
              <a:avLst/>
              <a:gdLst>
                <a:gd name="connsiteX0" fmla="*/ 2346 w 2346"/>
                <a:gd name="connsiteY0" fmla="*/ 3609 h 3609"/>
                <a:gd name="connsiteX1" fmla="*/ 0 w 2346"/>
                <a:gd name="connsiteY1" fmla="*/ 0 h 3609"/>
                <a:gd name="connsiteX2" fmla="*/ 2346 w 2346"/>
                <a:gd name="connsiteY2" fmla="*/ 3609 h 3609"/>
              </a:gdLst>
              <a:ahLst/>
              <a:cxnLst>
                <a:cxn ang="0">
                  <a:pos x="connsiteX0" y="connsiteY0"/>
                </a:cxn>
                <a:cxn ang="0">
                  <a:pos x="connsiteX1" y="connsiteY1"/>
                </a:cxn>
                <a:cxn ang="0">
                  <a:pos x="connsiteX2" y="connsiteY2"/>
                </a:cxn>
              </a:cxnLst>
              <a:rect l="l" t="t" r="r" b="b"/>
              <a:pathLst>
                <a:path w="2346" h="3609">
                  <a:moveTo>
                    <a:pt x="2346" y="3609"/>
                  </a:moveTo>
                  <a:cubicBezTo>
                    <a:pt x="1624" y="2346"/>
                    <a:pt x="722" y="1263"/>
                    <a:pt x="0" y="0"/>
                  </a:cubicBezTo>
                  <a:cubicBezTo>
                    <a:pt x="902" y="1263"/>
                    <a:pt x="1624" y="2346"/>
                    <a:pt x="2346" y="3609"/>
                  </a:cubicBezTo>
                  <a:close/>
                </a:path>
              </a:pathLst>
            </a:custGeom>
            <a:solidFill>
              <a:srgbClr val="FFFFFF"/>
            </a:solidFill>
            <a:ln w="1804"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5F4CF33D-3054-B443-8ED8-AF6B5E44FF5F}"/>
                </a:ext>
              </a:extLst>
            </p:cNvPr>
            <p:cNvSpPr/>
            <p:nvPr/>
          </p:nvSpPr>
          <p:spPr>
            <a:xfrm>
              <a:off x="6596092" y="6061569"/>
              <a:ext cx="2345" cy="3429"/>
            </a:xfrm>
            <a:custGeom>
              <a:avLst/>
              <a:gdLst>
                <a:gd name="connsiteX0" fmla="*/ 2346 w 2345"/>
                <a:gd name="connsiteY0" fmla="*/ 3429 h 3429"/>
                <a:gd name="connsiteX1" fmla="*/ 0 w 2345"/>
                <a:gd name="connsiteY1" fmla="*/ 0 h 3429"/>
                <a:gd name="connsiteX2" fmla="*/ 2346 w 2345"/>
                <a:gd name="connsiteY2" fmla="*/ 3429 h 3429"/>
              </a:gdLst>
              <a:ahLst/>
              <a:cxnLst>
                <a:cxn ang="0">
                  <a:pos x="connsiteX0" y="connsiteY0"/>
                </a:cxn>
                <a:cxn ang="0">
                  <a:pos x="connsiteX1" y="connsiteY1"/>
                </a:cxn>
                <a:cxn ang="0">
                  <a:pos x="connsiteX2" y="connsiteY2"/>
                </a:cxn>
              </a:cxnLst>
              <a:rect l="l" t="t" r="r" b="b"/>
              <a:pathLst>
                <a:path w="2345" h="3429">
                  <a:moveTo>
                    <a:pt x="2346" y="3429"/>
                  </a:moveTo>
                  <a:cubicBezTo>
                    <a:pt x="1624" y="2346"/>
                    <a:pt x="722" y="1083"/>
                    <a:pt x="0" y="0"/>
                  </a:cubicBezTo>
                  <a:cubicBezTo>
                    <a:pt x="722" y="1263"/>
                    <a:pt x="1624" y="2346"/>
                    <a:pt x="2346" y="3429"/>
                  </a:cubicBezTo>
                  <a:close/>
                </a:path>
              </a:pathLst>
            </a:custGeom>
            <a:solidFill>
              <a:srgbClr val="FFFFFF"/>
            </a:solidFill>
            <a:ln w="1804"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5249E952-DBFF-904D-A13B-C7546EA672B0}"/>
                </a:ext>
              </a:extLst>
            </p:cNvPr>
            <p:cNvSpPr/>
            <p:nvPr/>
          </p:nvSpPr>
          <p:spPr>
            <a:xfrm>
              <a:off x="6550071" y="5980356"/>
              <a:ext cx="2887" cy="5775"/>
            </a:xfrm>
            <a:custGeom>
              <a:avLst/>
              <a:gdLst>
                <a:gd name="connsiteX0" fmla="*/ 2887 w 2887"/>
                <a:gd name="connsiteY0" fmla="*/ 5775 h 5775"/>
                <a:gd name="connsiteX1" fmla="*/ 0 w 2887"/>
                <a:gd name="connsiteY1" fmla="*/ 0 h 5775"/>
                <a:gd name="connsiteX2" fmla="*/ 2887 w 2887"/>
                <a:gd name="connsiteY2" fmla="*/ 5775 h 5775"/>
              </a:gdLst>
              <a:ahLst/>
              <a:cxnLst>
                <a:cxn ang="0">
                  <a:pos x="connsiteX0" y="connsiteY0"/>
                </a:cxn>
                <a:cxn ang="0">
                  <a:pos x="connsiteX1" y="connsiteY1"/>
                </a:cxn>
                <a:cxn ang="0">
                  <a:pos x="connsiteX2" y="connsiteY2"/>
                </a:cxn>
              </a:cxnLst>
              <a:rect l="l" t="t" r="r" b="b"/>
              <a:pathLst>
                <a:path w="2887" h="5775">
                  <a:moveTo>
                    <a:pt x="2887" y="5775"/>
                  </a:moveTo>
                  <a:cubicBezTo>
                    <a:pt x="1985" y="3790"/>
                    <a:pt x="1083" y="1985"/>
                    <a:pt x="0" y="0"/>
                  </a:cubicBezTo>
                  <a:cubicBezTo>
                    <a:pt x="902" y="1985"/>
                    <a:pt x="1805" y="3790"/>
                    <a:pt x="2887" y="5775"/>
                  </a:cubicBezTo>
                  <a:close/>
                </a:path>
              </a:pathLst>
            </a:custGeom>
            <a:solidFill>
              <a:srgbClr val="FFFFFF"/>
            </a:solidFill>
            <a:ln w="1804"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525169BB-9BE9-3E4E-9BDF-4B6FD9609940}"/>
                </a:ext>
              </a:extLst>
            </p:cNvPr>
            <p:cNvSpPr/>
            <p:nvPr/>
          </p:nvSpPr>
          <p:spPr>
            <a:xfrm>
              <a:off x="6601867" y="6069871"/>
              <a:ext cx="2165" cy="3248"/>
            </a:xfrm>
            <a:custGeom>
              <a:avLst/>
              <a:gdLst>
                <a:gd name="connsiteX0" fmla="*/ 2166 w 2165"/>
                <a:gd name="connsiteY0" fmla="*/ 3249 h 3248"/>
                <a:gd name="connsiteX1" fmla="*/ 0 w 2165"/>
                <a:gd name="connsiteY1" fmla="*/ 0 h 3248"/>
                <a:gd name="connsiteX2" fmla="*/ 2166 w 2165"/>
                <a:gd name="connsiteY2" fmla="*/ 3249 h 3248"/>
              </a:gdLst>
              <a:ahLst/>
              <a:cxnLst>
                <a:cxn ang="0">
                  <a:pos x="connsiteX0" y="connsiteY0"/>
                </a:cxn>
                <a:cxn ang="0">
                  <a:pos x="connsiteX1" y="connsiteY1"/>
                </a:cxn>
                <a:cxn ang="0">
                  <a:pos x="connsiteX2" y="connsiteY2"/>
                </a:cxn>
              </a:cxnLst>
              <a:rect l="l" t="t" r="r" b="b"/>
              <a:pathLst>
                <a:path w="2165" h="3248">
                  <a:moveTo>
                    <a:pt x="2166" y="3249"/>
                  </a:moveTo>
                  <a:cubicBezTo>
                    <a:pt x="1444" y="2166"/>
                    <a:pt x="722" y="1083"/>
                    <a:pt x="0" y="0"/>
                  </a:cubicBezTo>
                  <a:cubicBezTo>
                    <a:pt x="722" y="1263"/>
                    <a:pt x="1444" y="2166"/>
                    <a:pt x="2166" y="3249"/>
                  </a:cubicBezTo>
                  <a:close/>
                </a:path>
              </a:pathLst>
            </a:custGeom>
            <a:solidFill>
              <a:srgbClr val="FFFFFF"/>
            </a:solidFill>
            <a:ln w="1804"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2CBC0F9-17FB-7B4D-B3C9-69CD1F08F9CF}"/>
                </a:ext>
              </a:extLst>
            </p:cNvPr>
            <p:cNvSpPr/>
            <p:nvPr/>
          </p:nvSpPr>
          <p:spPr>
            <a:xfrm>
              <a:off x="6580210" y="6036483"/>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722" y="1083"/>
                    <a:pt x="0" y="0"/>
                  </a:cubicBezTo>
                  <a:cubicBezTo>
                    <a:pt x="542"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B751082A-56A1-2B4A-AA3D-ED96460F244F}"/>
                </a:ext>
              </a:extLst>
            </p:cNvPr>
            <p:cNvSpPr/>
            <p:nvPr/>
          </p:nvSpPr>
          <p:spPr>
            <a:xfrm>
              <a:off x="6585444" y="6044785"/>
              <a:ext cx="2165" cy="3609"/>
            </a:xfrm>
            <a:custGeom>
              <a:avLst/>
              <a:gdLst>
                <a:gd name="connsiteX0" fmla="*/ 2166 w 2165"/>
                <a:gd name="connsiteY0" fmla="*/ 3609 h 3609"/>
                <a:gd name="connsiteX1" fmla="*/ 0 w 2165"/>
                <a:gd name="connsiteY1" fmla="*/ 0 h 3609"/>
                <a:gd name="connsiteX2" fmla="*/ 2166 w 2165"/>
                <a:gd name="connsiteY2" fmla="*/ 3609 h 3609"/>
              </a:gdLst>
              <a:ahLst/>
              <a:cxnLst>
                <a:cxn ang="0">
                  <a:pos x="connsiteX0" y="connsiteY0"/>
                </a:cxn>
                <a:cxn ang="0">
                  <a:pos x="connsiteX1" y="connsiteY1"/>
                </a:cxn>
                <a:cxn ang="0">
                  <a:pos x="connsiteX2" y="connsiteY2"/>
                </a:cxn>
              </a:cxnLst>
              <a:rect l="l" t="t" r="r" b="b"/>
              <a:pathLst>
                <a:path w="2165" h="3609">
                  <a:moveTo>
                    <a:pt x="2166" y="3609"/>
                  </a:moveTo>
                  <a:cubicBezTo>
                    <a:pt x="1444" y="2346"/>
                    <a:pt x="722" y="1264"/>
                    <a:pt x="0" y="0"/>
                  </a:cubicBezTo>
                  <a:cubicBezTo>
                    <a:pt x="542" y="1264"/>
                    <a:pt x="1444" y="2527"/>
                    <a:pt x="2166" y="3609"/>
                  </a:cubicBezTo>
                  <a:close/>
                </a:path>
              </a:pathLst>
            </a:custGeom>
            <a:solidFill>
              <a:srgbClr val="FFFFFF"/>
            </a:solidFill>
            <a:ln w="1804"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5806ADF8-F010-414B-92CA-0C4B7163552C}"/>
                </a:ext>
              </a:extLst>
            </p:cNvPr>
            <p:cNvSpPr/>
            <p:nvPr/>
          </p:nvSpPr>
          <p:spPr>
            <a:xfrm>
              <a:off x="6670086" y="5327583"/>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1"/>
                    <a:pt x="361" y="361"/>
                    <a:pt x="722" y="361"/>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1E95663-A25B-BD47-8BA2-8B0BFF193E78}"/>
                </a:ext>
              </a:extLst>
            </p:cNvPr>
            <p:cNvSpPr/>
            <p:nvPr/>
          </p:nvSpPr>
          <p:spPr>
            <a:xfrm>
              <a:off x="6654384" y="5321988"/>
              <a:ext cx="2707" cy="361"/>
            </a:xfrm>
            <a:custGeom>
              <a:avLst/>
              <a:gdLst>
                <a:gd name="connsiteX0" fmla="*/ 0 w 2707"/>
                <a:gd name="connsiteY0" fmla="*/ 0 h 361"/>
                <a:gd name="connsiteX1" fmla="*/ 2707 w 2707"/>
                <a:gd name="connsiteY1" fmla="*/ 361 h 361"/>
                <a:gd name="connsiteX2" fmla="*/ 0 w 2707"/>
                <a:gd name="connsiteY2" fmla="*/ 0 h 361"/>
              </a:gdLst>
              <a:ahLst/>
              <a:cxnLst>
                <a:cxn ang="0">
                  <a:pos x="connsiteX0" y="connsiteY0"/>
                </a:cxn>
                <a:cxn ang="0">
                  <a:pos x="connsiteX1" y="connsiteY1"/>
                </a:cxn>
                <a:cxn ang="0">
                  <a:pos x="connsiteX2" y="connsiteY2"/>
                </a:cxn>
              </a:cxnLst>
              <a:rect l="l" t="t" r="r" b="b"/>
              <a:pathLst>
                <a:path w="2707" h="361">
                  <a:moveTo>
                    <a:pt x="0" y="0"/>
                  </a:moveTo>
                  <a:cubicBezTo>
                    <a:pt x="902" y="181"/>
                    <a:pt x="1805" y="181"/>
                    <a:pt x="2707" y="361"/>
                  </a:cubicBezTo>
                  <a:cubicBezTo>
                    <a:pt x="1805" y="181"/>
                    <a:pt x="902" y="0"/>
                    <a:pt x="0" y="0"/>
                  </a:cubicBezTo>
                  <a:close/>
                </a:path>
              </a:pathLst>
            </a:custGeom>
            <a:solidFill>
              <a:srgbClr val="FFFFFF"/>
            </a:solidFill>
            <a:ln w="1804"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AC179CF-D878-BE44-9A01-C0839AE06FDE}"/>
                </a:ext>
              </a:extLst>
            </p:cNvPr>
            <p:cNvSpPr/>
            <p:nvPr/>
          </p:nvSpPr>
          <p:spPr>
            <a:xfrm>
              <a:off x="6765015" y="5614716"/>
              <a:ext cx="1083" cy="180"/>
            </a:xfrm>
            <a:custGeom>
              <a:avLst/>
              <a:gdLst>
                <a:gd name="connsiteX0" fmla="*/ 1083 w 1083"/>
                <a:gd name="connsiteY0" fmla="*/ 0 h 180"/>
                <a:gd name="connsiteX1" fmla="*/ 0 w 1083"/>
                <a:gd name="connsiteY1" fmla="*/ 180 h 180"/>
                <a:gd name="connsiteX2" fmla="*/ 1083 w 1083"/>
                <a:gd name="connsiteY2" fmla="*/ 0 h 180"/>
              </a:gdLst>
              <a:ahLst/>
              <a:cxnLst>
                <a:cxn ang="0">
                  <a:pos x="connsiteX0" y="connsiteY0"/>
                </a:cxn>
                <a:cxn ang="0">
                  <a:pos x="connsiteX1" y="connsiteY1"/>
                </a:cxn>
                <a:cxn ang="0">
                  <a:pos x="connsiteX2" y="connsiteY2"/>
                </a:cxn>
              </a:cxnLst>
              <a:rect l="l" t="t" r="r" b="b"/>
              <a:pathLst>
                <a:path w="1083" h="180">
                  <a:moveTo>
                    <a:pt x="1083" y="0"/>
                  </a:moveTo>
                  <a:cubicBezTo>
                    <a:pt x="722" y="180"/>
                    <a:pt x="361" y="180"/>
                    <a:pt x="0" y="180"/>
                  </a:cubicBezTo>
                  <a:cubicBezTo>
                    <a:pt x="361" y="180"/>
                    <a:pt x="722" y="180"/>
                    <a:pt x="1083" y="0"/>
                  </a:cubicBezTo>
                  <a:close/>
                </a:path>
              </a:pathLst>
            </a:custGeom>
            <a:solidFill>
              <a:srgbClr val="FFFFFF"/>
            </a:solidFill>
            <a:ln w="1804"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A7D2D73A-AC90-8945-8469-84FA8DB4DC37}"/>
                </a:ext>
              </a:extLst>
            </p:cNvPr>
            <p:cNvSpPr/>
            <p:nvPr/>
          </p:nvSpPr>
          <p:spPr>
            <a:xfrm>
              <a:off x="6758518" y="5616882"/>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5D2F291-FE30-C042-892D-9204ED3E63B7}"/>
                </a:ext>
              </a:extLst>
            </p:cNvPr>
            <p:cNvSpPr/>
            <p:nvPr/>
          </p:nvSpPr>
          <p:spPr>
            <a:xfrm>
              <a:off x="6768263" y="5613994"/>
              <a:ext cx="1443" cy="360"/>
            </a:xfrm>
            <a:custGeom>
              <a:avLst/>
              <a:gdLst>
                <a:gd name="connsiteX0" fmla="*/ 1444 w 1443"/>
                <a:gd name="connsiteY0" fmla="*/ 0 h 360"/>
                <a:gd name="connsiteX1" fmla="*/ 0 w 1443"/>
                <a:gd name="connsiteY1" fmla="*/ 361 h 360"/>
                <a:gd name="connsiteX2" fmla="*/ 1444 w 1443"/>
                <a:gd name="connsiteY2" fmla="*/ 0 h 360"/>
              </a:gdLst>
              <a:ahLst/>
              <a:cxnLst>
                <a:cxn ang="0">
                  <a:pos x="connsiteX0" y="connsiteY0"/>
                </a:cxn>
                <a:cxn ang="0">
                  <a:pos x="connsiteX1" y="connsiteY1"/>
                </a:cxn>
                <a:cxn ang="0">
                  <a:pos x="connsiteX2" y="connsiteY2"/>
                </a:cxn>
              </a:cxnLst>
              <a:rect l="l" t="t" r="r" b="b"/>
              <a:pathLst>
                <a:path w="1443" h="360">
                  <a:moveTo>
                    <a:pt x="1444" y="0"/>
                  </a:moveTo>
                  <a:cubicBezTo>
                    <a:pt x="902" y="181"/>
                    <a:pt x="361" y="181"/>
                    <a:pt x="0" y="361"/>
                  </a:cubicBezTo>
                  <a:cubicBezTo>
                    <a:pt x="542"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530B3B1-DE81-8E49-8FAD-227994626F26}"/>
                </a:ext>
              </a:extLst>
            </p:cNvPr>
            <p:cNvSpPr/>
            <p:nvPr/>
          </p:nvSpPr>
          <p:spPr>
            <a:xfrm>
              <a:off x="6477854" y="5322168"/>
              <a:ext cx="563826" cy="917526"/>
            </a:xfrm>
            <a:custGeom>
              <a:avLst/>
              <a:gdLst>
                <a:gd name="connsiteX0" fmla="*/ 74021 w 563826"/>
                <a:gd name="connsiteY0" fmla="*/ 649705 h 917526"/>
                <a:gd name="connsiteX1" fmla="*/ 234282 w 563826"/>
                <a:gd name="connsiteY1" fmla="*/ 830179 h 917526"/>
                <a:gd name="connsiteX2" fmla="*/ 345995 w 563826"/>
                <a:gd name="connsiteY2" fmla="*/ 893164 h 917526"/>
                <a:gd name="connsiteX3" fmla="*/ 395625 w 563826"/>
                <a:gd name="connsiteY3" fmla="*/ 909948 h 917526"/>
                <a:gd name="connsiteX4" fmla="*/ 454099 w 563826"/>
                <a:gd name="connsiteY4" fmla="*/ 917167 h 917526"/>
                <a:gd name="connsiteX5" fmla="*/ 536756 w 563826"/>
                <a:gd name="connsiteY5" fmla="*/ 880712 h 917526"/>
                <a:gd name="connsiteX6" fmla="*/ 562564 w 563826"/>
                <a:gd name="connsiteY6" fmla="*/ 824584 h 917526"/>
                <a:gd name="connsiteX7" fmla="*/ 559676 w 563826"/>
                <a:gd name="connsiteY7" fmla="*/ 773330 h 917526"/>
                <a:gd name="connsiteX8" fmla="*/ 520333 w 563826"/>
                <a:gd name="connsiteY8" fmla="*/ 705471 h 917526"/>
                <a:gd name="connsiteX9" fmla="*/ 520513 w 563826"/>
                <a:gd name="connsiteY9" fmla="*/ 705291 h 917526"/>
                <a:gd name="connsiteX10" fmla="*/ 515280 w 563826"/>
                <a:gd name="connsiteY10" fmla="*/ 715578 h 917526"/>
                <a:gd name="connsiteX11" fmla="*/ 457347 w 563826"/>
                <a:gd name="connsiteY11" fmla="*/ 737054 h 917526"/>
                <a:gd name="connsiteX12" fmla="*/ 313690 w 563826"/>
                <a:gd name="connsiteY12" fmla="*/ 624980 h 917526"/>
                <a:gd name="connsiteX13" fmla="*/ 235365 w 563826"/>
                <a:gd name="connsiteY13" fmla="*/ 462915 h 917526"/>
                <a:gd name="connsiteX14" fmla="*/ 219303 w 563826"/>
                <a:gd name="connsiteY14" fmla="*/ 357879 h 917526"/>
                <a:gd name="connsiteX15" fmla="*/ 248900 w 563826"/>
                <a:gd name="connsiteY15" fmla="*/ 309152 h 917526"/>
                <a:gd name="connsiteX16" fmla="*/ 274888 w 563826"/>
                <a:gd name="connsiteY16" fmla="*/ 297060 h 917526"/>
                <a:gd name="connsiteX17" fmla="*/ 283551 w 563826"/>
                <a:gd name="connsiteY17" fmla="*/ 246888 h 917526"/>
                <a:gd name="connsiteX18" fmla="*/ 277957 w 563826"/>
                <a:gd name="connsiteY18" fmla="*/ 168201 h 917526"/>
                <a:gd name="connsiteX19" fmla="*/ 253593 w 563826"/>
                <a:gd name="connsiteY19" fmla="*/ 92763 h 917526"/>
                <a:gd name="connsiteX20" fmla="*/ 211001 w 563826"/>
                <a:gd name="connsiteY20" fmla="*/ 31402 h 917526"/>
                <a:gd name="connsiteX21" fmla="*/ 173282 w 563826"/>
                <a:gd name="connsiteY21" fmla="*/ 3249 h 917526"/>
                <a:gd name="connsiteX22" fmla="*/ 166424 w 563826"/>
                <a:gd name="connsiteY22" fmla="*/ 0 h 917526"/>
                <a:gd name="connsiteX23" fmla="*/ 152708 w 563826"/>
                <a:gd name="connsiteY23" fmla="*/ 5053 h 917526"/>
                <a:gd name="connsiteX24" fmla="*/ 63193 w 563826"/>
                <a:gd name="connsiteY24" fmla="*/ 62444 h 917526"/>
                <a:gd name="connsiteX25" fmla="*/ 22225 w 563826"/>
                <a:gd name="connsiteY25" fmla="*/ 122903 h 917526"/>
                <a:gd name="connsiteX26" fmla="*/ 930 w 563826"/>
                <a:gd name="connsiteY26" fmla="*/ 224509 h 917526"/>
                <a:gd name="connsiteX27" fmla="*/ 7246 w 563826"/>
                <a:gd name="connsiteY27" fmla="*/ 245986 h 917526"/>
                <a:gd name="connsiteX28" fmla="*/ 26918 w 563826"/>
                <a:gd name="connsiteY28" fmla="*/ 297240 h 917526"/>
                <a:gd name="connsiteX29" fmla="*/ 8329 w 563826"/>
                <a:gd name="connsiteY29" fmla="*/ 428806 h 917526"/>
                <a:gd name="connsiteX30" fmla="*/ 7246 w 563826"/>
                <a:gd name="connsiteY30" fmla="*/ 449921 h 917526"/>
                <a:gd name="connsiteX31" fmla="*/ 29264 w 563826"/>
                <a:gd name="connsiteY31" fmla="*/ 551166 h 917526"/>
                <a:gd name="connsiteX32" fmla="*/ 55613 w 563826"/>
                <a:gd name="connsiteY32" fmla="*/ 621010 h 917526"/>
                <a:gd name="connsiteX33" fmla="*/ 71855 w 563826"/>
                <a:gd name="connsiteY33" fmla="*/ 657105 h 917526"/>
                <a:gd name="connsiteX34" fmla="*/ 64636 w 563826"/>
                <a:gd name="connsiteY34" fmla="*/ 641584 h 917526"/>
                <a:gd name="connsiteX35" fmla="*/ 74021 w 563826"/>
                <a:gd name="connsiteY35" fmla="*/ 649705 h 9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3826" h="917526">
                  <a:moveTo>
                    <a:pt x="74021" y="649705"/>
                  </a:moveTo>
                  <a:cubicBezTo>
                    <a:pt x="112462" y="721173"/>
                    <a:pt x="170033" y="781270"/>
                    <a:pt x="234282" y="830179"/>
                  </a:cubicBezTo>
                  <a:cubicBezTo>
                    <a:pt x="268752" y="856528"/>
                    <a:pt x="305930" y="876561"/>
                    <a:pt x="345995" y="893164"/>
                  </a:cubicBezTo>
                  <a:cubicBezTo>
                    <a:pt x="362238" y="899842"/>
                    <a:pt x="378661" y="905617"/>
                    <a:pt x="395625" y="909948"/>
                  </a:cubicBezTo>
                  <a:cubicBezTo>
                    <a:pt x="414575" y="914641"/>
                    <a:pt x="434608" y="918792"/>
                    <a:pt x="454099" y="917167"/>
                  </a:cubicBezTo>
                  <a:cubicBezTo>
                    <a:pt x="484418" y="914641"/>
                    <a:pt x="516543" y="905256"/>
                    <a:pt x="536756" y="880712"/>
                  </a:cubicBezTo>
                  <a:cubicBezTo>
                    <a:pt x="550652" y="863747"/>
                    <a:pt x="559496" y="846422"/>
                    <a:pt x="562564" y="824584"/>
                  </a:cubicBezTo>
                  <a:cubicBezTo>
                    <a:pt x="564910" y="807078"/>
                    <a:pt x="564008" y="790655"/>
                    <a:pt x="559676" y="773330"/>
                  </a:cubicBezTo>
                  <a:cubicBezTo>
                    <a:pt x="552998" y="746800"/>
                    <a:pt x="538741" y="724421"/>
                    <a:pt x="520333" y="705471"/>
                  </a:cubicBezTo>
                  <a:cubicBezTo>
                    <a:pt x="520333" y="705471"/>
                    <a:pt x="520333" y="705291"/>
                    <a:pt x="520513" y="705291"/>
                  </a:cubicBezTo>
                  <a:cubicBezTo>
                    <a:pt x="518889" y="708720"/>
                    <a:pt x="517084" y="712149"/>
                    <a:pt x="515280" y="715578"/>
                  </a:cubicBezTo>
                  <a:cubicBezTo>
                    <a:pt x="502466" y="739040"/>
                    <a:pt x="480809" y="748063"/>
                    <a:pt x="457347" y="737054"/>
                  </a:cubicBezTo>
                  <a:cubicBezTo>
                    <a:pt x="401040" y="710705"/>
                    <a:pt x="352131" y="674069"/>
                    <a:pt x="313690" y="624980"/>
                  </a:cubicBezTo>
                  <a:cubicBezTo>
                    <a:pt x="275971" y="576794"/>
                    <a:pt x="250705" y="522110"/>
                    <a:pt x="235365" y="462915"/>
                  </a:cubicBezTo>
                  <a:cubicBezTo>
                    <a:pt x="226522" y="428625"/>
                    <a:pt x="219122" y="393613"/>
                    <a:pt x="219303" y="357879"/>
                  </a:cubicBezTo>
                  <a:cubicBezTo>
                    <a:pt x="219303" y="335862"/>
                    <a:pt x="226883" y="318536"/>
                    <a:pt x="248900" y="309152"/>
                  </a:cubicBezTo>
                  <a:cubicBezTo>
                    <a:pt x="257743" y="305361"/>
                    <a:pt x="266226" y="300850"/>
                    <a:pt x="274888" y="297060"/>
                  </a:cubicBezTo>
                  <a:cubicBezTo>
                    <a:pt x="279400" y="281178"/>
                    <a:pt x="282107" y="264935"/>
                    <a:pt x="283551" y="246888"/>
                  </a:cubicBezTo>
                  <a:cubicBezTo>
                    <a:pt x="285717" y="220539"/>
                    <a:pt x="282288" y="194190"/>
                    <a:pt x="277957" y="168201"/>
                  </a:cubicBezTo>
                  <a:cubicBezTo>
                    <a:pt x="273445" y="141672"/>
                    <a:pt x="264421" y="117308"/>
                    <a:pt x="253593" y="92763"/>
                  </a:cubicBezTo>
                  <a:cubicBezTo>
                    <a:pt x="243486" y="70204"/>
                    <a:pt x="228687" y="48547"/>
                    <a:pt x="211001" y="31402"/>
                  </a:cubicBezTo>
                  <a:cubicBezTo>
                    <a:pt x="199992" y="20574"/>
                    <a:pt x="187178" y="10287"/>
                    <a:pt x="173282" y="3249"/>
                  </a:cubicBezTo>
                  <a:cubicBezTo>
                    <a:pt x="170936" y="1985"/>
                    <a:pt x="168589" y="902"/>
                    <a:pt x="166424" y="0"/>
                  </a:cubicBezTo>
                  <a:cubicBezTo>
                    <a:pt x="161912" y="902"/>
                    <a:pt x="157400" y="2526"/>
                    <a:pt x="152708" y="5053"/>
                  </a:cubicBezTo>
                  <a:cubicBezTo>
                    <a:pt x="120945" y="21296"/>
                    <a:pt x="92069" y="41870"/>
                    <a:pt x="63193" y="62444"/>
                  </a:cubicBezTo>
                  <a:cubicBezTo>
                    <a:pt x="41897" y="77604"/>
                    <a:pt x="28722" y="98719"/>
                    <a:pt x="22225" y="122903"/>
                  </a:cubicBezTo>
                  <a:cubicBezTo>
                    <a:pt x="13382" y="156290"/>
                    <a:pt x="7607" y="190580"/>
                    <a:pt x="930" y="224509"/>
                  </a:cubicBezTo>
                  <a:cubicBezTo>
                    <a:pt x="-695" y="232450"/>
                    <a:pt x="-1056" y="240932"/>
                    <a:pt x="7246" y="245986"/>
                  </a:cubicBezTo>
                  <a:cubicBezTo>
                    <a:pt x="27278" y="258077"/>
                    <a:pt x="28722" y="276666"/>
                    <a:pt x="26918" y="297240"/>
                  </a:cubicBezTo>
                  <a:cubicBezTo>
                    <a:pt x="22947" y="341456"/>
                    <a:pt x="20420" y="385853"/>
                    <a:pt x="8329" y="428806"/>
                  </a:cubicBezTo>
                  <a:cubicBezTo>
                    <a:pt x="6344" y="436025"/>
                    <a:pt x="6524" y="442882"/>
                    <a:pt x="7246" y="449921"/>
                  </a:cubicBezTo>
                  <a:cubicBezTo>
                    <a:pt x="11036" y="484391"/>
                    <a:pt x="15909" y="518681"/>
                    <a:pt x="29264" y="551166"/>
                  </a:cubicBezTo>
                  <a:cubicBezTo>
                    <a:pt x="38829" y="574087"/>
                    <a:pt x="45867" y="598090"/>
                    <a:pt x="55613" y="621010"/>
                  </a:cubicBezTo>
                  <a:cubicBezTo>
                    <a:pt x="60847" y="633102"/>
                    <a:pt x="66261" y="645193"/>
                    <a:pt x="71855" y="657105"/>
                  </a:cubicBezTo>
                  <a:cubicBezTo>
                    <a:pt x="69329" y="651871"/>
                    <a:pt x="66983" y="646818"/>
                    <a:pt x="64636" y="641584"/>
                  </a:cubicBezTo>
                  <a:cubicBezTo>
                    <a:pt x="67524" y="644291"/>
                    <a:pt x="70592" y="646998"/>
                    <a:pt x="74021" y="649705"/>
                  </a:cubicBezTo>
                  <a:close/>
                </a:path>
              </a:pathLst>
            </a:custGeom>
            <a:solidFill>
              <a:srgbClr val="FFC652"/>
            </a:solidFill>
            <a:ln w="1804"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7A78A273-5902-4245-B2AA-5AF04D1F204F}"/>
                </a:ext>
              </a:extLst>
            </p:cNvPr>
            <p:cNvSpPr/>
            <p:nvPr/>
          </p:nvSpPr>
          <p:spPr>
            <a:xfrm>
              <a:off x="6755630" y="5618145"/>
              <a:ext cx="180" cy="180"/>
            </a:xfrm>
            <a:custGeom>
              <a:avLst/>
              <a:gdLst>
                <a:gd name="connsiteX0" fmla="*/ 181 w 180"/>
                <a:gd name="connsiteY0" fmla="*/ 0 h 180"/>
                <a:gd name="connsiteX1" fmla="*/ 0 w 180"/>
                <a:gd name="connsiteY1" fmla="*/ 181 h 180"/>
                <a:gd name="connsiteX2" fmla="*/ 181 w 180"/>
                <a:gd name="connsiteY2" fmla="*/ 0 h 180"/>
              </a:gdLst>
              <a:ahLst/>
              <a:cxnLst>
                <a:cxn ang="0">
                  <a:pos x="connsiteX0" y="connsiteY0"/>
                </a:cxn>
                <a:cxn ang="0">
                  <a:pos x="connsiteX1" y="connsiteY1"/>
                </a:cxn>
                <a:cxn ang="0">
                  <a:pos x="connsiteX2" y="connsiteY2"/>
                </a:cxn>
              </a:cxnLst>
              <a:rect l="l" t="t" r="r" b="b"/>
              <a:pathLst>
                <a:path w="180" h="180">
                  <a:moveTo>
                    <a:pt x="181" y="0"/>
                  </a:moveTo>
                  <a:cubicBezTo>
                    <a:pt x="181" y="0"/>
                    <a:pt x="0" y="0"/>
                    <a:pt x="0" y="181"/>
                  </a:cubicBezTo>
                  <a:cubicBezTo>
                    <a:pt x="0" y="0"/>
                    <a:pt x="0" y="0"/>
                    <a:pt x="181" y="0"/>
                  </a:cubicBezTo>
                  <a:close/>
                </a:path>
              </a:pathLst>
            </a:custGeom>
            <a:solidFill>
              <a:srgbClr val="FFFFFF"/>
            </a:solidFill>
            <a:ln w="1804"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C962BC9D-7FBE-1644-BF43-51F3685EC010}"/>
                </a:ext>
              </a:extLst>
            </p:cNvPr>
            <p:cNvSpPr/>
            <p:nvPr/>
          </p:nvSpPr>
          <p:spPr>
            <a:xfrm>
              <a:off x="6771692" y="5613453"/>
              <a:ext cx="1985" cy="180"/>
            </a:xfrm>
            <a:custGeom>
              <a:avLst/>
              <a:gdLst>
                <a:gd name="connsiteX0" fmla="*/ 1985 w 1985"/>
                <a:gd name="connsiteY0" fmla="*/ 0 h 180"/>
                <a:gd name="connsiteX1" fmla="*/ 0 w 1985"/>
                <a:gd name="connsiteY1" fmla="*/ 181 h 180"/>
                <a:gd name="connsiteX2" fmla="*/ 1985 w 1985"/>
                <a:gd name="connsiteY2" fmla="*/ 0 h 180"/>
              </a:gdLst>
              <a:ahLst/>
              <a:cxnLst>
                <a:cxn ang="0">
                  <a:pos x="connsiteX0" y="connsiteY0"/>
                </a:cxn>
                <a:cxn ang="0">
                  <a:pos x="connsiteX1" y="connsiteY1"/>
                </a:cxn>
                <a:cxn ang="0">
                  <a:pos x="connsiteX2" y="connsiteY2"/>
                </a:cxn>
              </a:cxnLst>
              <a:rect l="l" t="t" r="r" b="b"/>
              <a:pathLst>
                <a:path w="1985" h="180">
                  <a:moveTo>
                    <a:pt x="1985" y="0"/>
                  </a:moveTo>
                  <a:cubicBezTo>
                    <a:pt x="1264" y="0"/>
                    <a:pt x="722" y="181"/>
                    <a:pt x="0" y="181"/>
                  </a:cubicBezTo>
                  <a:cubicBezTo>
                    <a:pt x="542" y="181"/>
                    <a:pt x="1264" y="0"/>
                    <a:pt x="1985" y="0"/>
                  </a:cubicBezTo>
                  <a:close/>
                </a:path>
              </a:pathLst>
            </a:custGeom>
            <a:solidFill>
              <a:srgbClr val="FFFFFF"/>
            </a:solidFill>
            <a:ln w="1804"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FCE40D0-E0ED-3C4E-91AA-E077BFA7B4AF}"/>
                </a:ext>
              </a:extLst>
            </p:cNvPr>
            <p:cNvSpPr/>
            <p:nvPr/>
          </p:nvSpPr>
          <p:spPr>
            <a:xfrm>
              <a:off x="6646263" y="5321808"/>
              <a:ext cx="5234" cy="360"/>
            </a:xfrm>
            <a:custGeom>
              <a:avLst/>
              <a:gdLst>
                <a:gd name="connsiteX0" fmla="*/ 5234 w 5234"/>
                <a:gd name="connsiteY0" fmla="*/ 0 h 360"/>
                <a:gd name="connsiteX1" fmla="*/ 0 w 5234"/>
                <a:gd name="connsiteY1" fmla="*/ 361 h 360"/>
                <a:gd name="connsiteX2" fmla="*/ 5234 w 5234"/>
                <a:gd name="connsiteY2" fmla="*/ 0 h 360"/>
              </a:gdLst>
              <a:ahLst/>
              <a:cxnLst>
                <a:cxn ang="0">
                  <a:pos x="connsiteX0" y="connsiteY0"/>
                </a:cxn>
                <a:cxn ang="0">
                  <a:pos x="connsiteX1" y="connsiteY1"/>
                </a:cxn>
                <a:cxn ang="0">
                  <a:pos x="connsiteX2" y="connsiteY2"/>
                </a:cxn>
              </a:cxnLst>
              <a:rect l="l" t="t" r="r" b="b"/>
              <a:pathLst>
                <a:path w="5234" h="360">
                  <a:moveTo>
                    <a:pt x="5234" y="0"/>
                  </a:moveTo>
                  <a:cubicBezTo>
                    <a:pt x="3429" y="0"/>
                    <a:pt x="1625" y="0"/>
                    <a:pt x="0" y="361"/>
                  </a:cubicBezTo>
                  <a:cubicBezTo>
                    <a:pt x="1805" y="0"/>
                    <a:pt x="3609" y="0"/>
                    <a:pt x="5234" y="0"/>
                  </a:cubicBezTo>
                  <a:close/>
                </a:path>
              </a:pathLst>
            </a:custGeom>
            <a:solidFill>
              <a:srgbClr val="FFFFFF"/>
            </a:solidFill>
            <a:ln w="1804"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398DB897-F8AE-CA4D-82EF-511173BB9277}"/>
                </a:ext>
              </a:extLst>
            </p:cNvPr>
            <p:cNvSpPr/>
            <p:nvPr/>
          </p:nvSpPr>
          <p:spPr>
            <a:xfrm>
              <a:off x="6761766" y="5615799"/>
              <a:ext cx="722" cy="180"/>
            </a:xfrm>
            <a:custGeom>
              <a:avLst/>
              <a:gdLst>
                <a:gd name="connsiteX0" fmla="*/ 722 w 722"/>
                <a:gd name="connsiteY0" fmla="*/ 0 h 180"/>
                <a:gd name="connsiteX1" fmla="*/ 0 w 722"/>
                <a:gd name="connsiteY1" fmla="*/ 181 h 180"/>
                <a:gd name="connsiteX2" fmla="*/ 722 w 722"/>
                <a:gd name="connsiteY2" fmla="*/ 0 h 180"/>
              </a:gdLst>
              <a:ahLst/>
              <a:cxnLst>
                <a:cxn ang="0">
                  <a:pos x="connsiteX0" y="connsiteY0"/>
                </a:cxn>
                <a:cxn ang="0">
                  <a:pos x="connsiteX1" y="connsiteY1"/>
                </a:cxn>
                <a:cxn ang="0">
                  <a:pos x="connsiteX2" y="connsiteY2"/>
                </a:cxn>
              </a:cxnLst>
              <a:rect l="l" t="t" r="r" b="b"/>
              <a:pathLst>
                <a:path w="722" h="180">
                  <a:moveTo>
                    <a:pt x="722" y="0"/>
                  </a:moveTo>
                  <a:cubicBezTo>
                    <a:pt x="542" y="0"/>
                    <a:pt x="181" y="181"/>
                    <a:pt x="0" y="181"/>
                  </a:cubicBezTo>
                  <a:cubicBezTo>
                    <a:pt x="181" y="181"/>
                    <a:pt x="542" y="0"/>
                    <a:pt x="722" y="0"/>
                  </a:cubicBezTo>
                  <a:close/>
                </a:path>
              </a:pathLst>
            </a:custGeom>
            <a:solidFill>
              <a:srgbClr val="FFFFFF"/>
            </a:solidFill>
            <a:ln w="1804"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ABFA5A92-C9B0-C849-80E9-0E3436C7F482}"/>
                </a:ext>
              </a:extLst>
            </p:cNvPr>
            <p:cNvSpPr/>
            <p:nvPr/>
          </p:nvSpPr>
          <p:spPr>
            <a:xfrm>
              <a:off x="6775122" y="5613092"/>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263" y="181"/>
                    <a:pt x="0" y="181"/>
                  </a:cubicBezTo>
                  <a:cubicBezTo>
                    <a:pt x="1083" y="0"/>
                    <a:pt x="2346" y="0"/>
                    <a:pt x="3609" y="0"/>
                  </a:cubicBezTo>
                  <a:close/>
                </a:path>
              </a:pathLst>
            </a:custGeom>
            <a:solidFill>
              <a:srgbClr val="FFFFFF"/>
            </a:solidFill>
            <a:ln w="1804"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91609ED-6B24-1C41-9FF5-5696DB5DCE71}"/>
                </a:ext>
              </a:extLst>
            </p:cNvPr>
            <p:cNvSpPr/>
            <p:nvPr/>
          </p:nvSpPr>
          <p:spPr>
            <a:xfrm>
              <a:off x="6658175" y="5322529"/>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B0FAC2E1-A4D2-2E40-A25B-7A271CCF2F14}"/>
                </a:ext>
              </a:extLst>
            </p:cNvPr>
            <p:cNvSpPr/>
            <p:nvPr/>
          </p:nvSpPr>
          <p:spPr>
            <a:xfrm>
              <a:off x="6660701" y="5323251"/>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A626362F-64A1-804A-AD0F-3516B278721B}"/>
                </a:ext>
              </a:extLst>
            </p:cNvPr>
            <p:cNvSpPr/>
            <p:nvPr/>
          </p:nvSpPr>
          <p:spPr>
            <a:xfrm>
              <a:off x="6663950" y="5324515"/>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83B0B771-442A-084B-A09A-5BBD7406013B}"/>
                </a:ext>
              </a:extLst>
            </p:cNvPr>
            <p:cNvSpPr/>
            <p:nvPr/>
          </p:nvSpPr>
          <p:spPr>
            <a:xfrm>
              <a:off x="6672793" y="5329387"/>
              <a:ext cx="721" cy="541"/>
            </a:xfrm>
            <a:custGeom>
              <a:avLst/>
              <a:gdLst>
                <a:gd name="connsiteX0" fmla="*/ 0 w 721"/>
                <a:gd name="connsiteY0" fmla="*/ 0 h 541"/>
                <a:gd name="connsiteX1" fmla="*/ 722 w 721"/>
                <a:gd name="connsiteY1" fmla="*/ 542 h 541"/>
                <a:gd name="connsiteX2" fmla="*/ 0 w 721"/>
                <a:gd name="connsiteY2" fmla="*/ 0 h 541"/>
              </a:gdLst>
              <a:ahLst/>
              <a:cxnLst>
                <a:cxn ang="0">
                  <a:pos x="connsiteX0" y="connsiteY0"/>
                </a:cxn>
                <a:cxn ang="0">
                  <a:pos x="connsiteX1" y="connsiteY1"/>
                </a:cxn>
                <a:cxn ang="0">
                  <a:pos x="connsiteX2" y="connsiteY2"/>
                </a:cxn>
              </a:cxnLst>
              <a:rect l="l" t="t" r="r" b="b"/>
              <a:pathLst>
                <a:path w="721" h="541">
                  <a:moveTo>
                    <a:pt x="0" y="0"/>
                  </a:moveTo>
                  <a:cubicBezTo>
                    <a:pt x="180" y="181"/>
                    <a:pt x="541" y="361"/>
                    <a:pt x="722" y="542"/>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A6F64FE2-5E73-A44D-9A3F-6D9E3A1E9BEF}"/>
                </a:ext>
              </a:extLst>
            </p:cNvPr>
            <p:cNvSpPr/>
            <p:nvPr/>
          </p:nvSpPr>
          <p:spPr>
            <a:xfrm>
              <a:off x="6644097" y="5321988"/>
              <a:ext cx="1804" cy="361"/>
            </a:xfrm>
            <a:custGeom>
              <a:avLst/>
              <a:gdLst>
                <a:gd name="connsiteX0" fmla="*/ 0 w 1804"/>
                <a:gd name="connsiteY0" fmla="*/ 361 h 361"/>
                <a:gd name="connsiteX1" fmla="*/ 1805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542" y="181"/>
                    <a:pt x="1263" y="181"/>
                    <a:pt x="1805" y="0"/>
                  </a:cubicBezTo>
                  <a:cubicBezTo>
                    <a:pt x="1263" y="181"/>
                    <a:pt x="542" y="361"/>
                    <a:pt x="0" y="361"/>
                  </a:cubicBezTo>
                  <a:close/>
                </a:path>
              </a:pathLst>
            </a:custGeom>
            <a:solidFill>
              <a:srgbClr val="FFFFFF"/>
            </a:solidFill>
            <a:ln w="1804"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445923DB-E2FE-CF42-8F04-9394BEC5FE6D}"/>
                </a:ext>
              </a:extLst>
            </p:cNvPr>
            <p:cNvSpPr/>
            <p:nvPr/>
          </p:nvSpPr>
          <p:spPr>
            <a:xfrm>
              <a:off x="6666657" y="5325778"/>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1"/>
                    <a:pt x="542" y="361"/>
                    <a:pt x="902" y="361"/>
                  </a:cubicBezTo>
                  <a:cubicBezTo>
                    <a:pt x="54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AC8C65B-4603-9347-A2ED-76B11CB49932}"/>
                </a:ext>
              </a:extLst>
            </p:cNvPr>
            <p:cNvSpPr/>
            <p:nvPr/>
          </p:nvSpPr>
          <p:spPr>
            <a:xfrm>
              <a:off x="6757254" y="5288420"/>
              <a:ext cx="3068" cy="1624"/>
            </a:xfrm>
            <a:custGeom>
              <a:avLst/>
              <a:gdLst>
                <a:gd name="connsiteX0" fmla="*/ 0 w 3068"/>
                <a:gd name="connsiteY0" fmla="*/ 0 h 1624"/>
                <a:gd name="connsiteX1" fmla="*/ 3068 w 3068"/>
                <a:gd name="connsiteY1" fmla="*/ 1624 h 1624"/>
                <a:gd name="connsiteX2" fmla="*/ 0 w 3068"/>
                <a:gd name="connsiteY2" fmla="*/ 0 h 1624"/>
              </a:gdLst>
              <a:ahLst/>
              <a:cxnLst>
                <a:cxn ang="0">
                  <a:pos x="connsiteX0" y="connsiteY0"/>
                </a:cxn>
                <a:cxn ang="0">
                  <a:pos x="connsiteX1" y="connsiteY1"/>
                </a:cxn>
                <a:cxn ang="0">
                  <a:pos x="connsiteX2" y="connsiteY2"/>
                </a:cxn>
              </a:cxnLst>
              <a:rect l="l" t="t" r="r" b="b"/>
              <a:pathLst>
                <a:path w="3068" h="1624">
                  <a:moveTo>
                    <a:pt x="0" y="0"/>
                  </a:moveTo>
                  <a:cubicBezTo>
                    <a:pt x="1083" y="542"/>
                    <a:pt x="2166" y="1083"/>
                    <a:pt x="3068" y="1624"/>
                  </a:cubicBezTo>
                  <a:cubicBezTo>
                    <a:pt x="1985" y="1083"/>
                    <a:pt x="1083" y="542"/>
                    <a:pt x="0" y="0"/>
                  </a:cubicBezTo>
                  <a:close/>
                </a:path>
              </a:pathLst>
            </a:custGeom>
            <a:solidFill>
              <a:srgbClr val="FFFFFF"/>
            </a:solidFill>
            <a:ln w="1804"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43C42022-8BEA-054C-B266-D27C55CF9847}"/>
                </a:ext>
              </a:extLst>
            </p:cNvPr>
            <p:cNvSpPr/>
            <p:nvPr/>
          </p:nvSpPr>
          <p:spPr>
            <a:xfrm>
              <a:off x="6675635" y="5279499"/>
              <a:ext cx="175089" cy="328925"/>
            </a:xfrm>
            <a:custGeom>
              <a:avLst/>
              <a:gdLst>
                <a:gd name="connsiteX0" fmla="*/ 11776 w 175089"/>
                <a:gd name="connsiteY0" fmla="*/ 40143 h 328925"/>
                <a:gd name="connsiteX1" fmla="*/ 50217 w 175089"/>
                <a:gd name="connsiteY1" fmla="*/ 72808 h 328925"/>
                <a:gd name="connsiteX2" fmla="*/ 118436 w 175089"/>
                <a:gd name="connsiteY2" fmla="*/ 209788 h 328925"/>
                <a:gd name="connsiteX3" fmla="*/ 134498 w 175089"/>
                <a:gd name="connsiteY3" fmla="*/ 307063 h 328925"/>
                <a:gd name="connsiteX4" fmla="*/ 155794 w 175089"/>
                <a:gd name="connsiteY4" fmla="*/ 328900 h 328925"/>
                <a:gd name="connsiteX5" fmla="*/ 146951 w 175089"/>
                <a:gd name="connsiteY5" fmla="*/ 328539 h 328925"/>
                <a:gd name="connsiteX6" fmla="*/ 160487 w 175089"/>
                <a:gd name="connsiteY6" fmla="*/ 300025 h 328925"/>
                <a:gd name="connsiteX7" fmla="*/ 173661 w 175089"/>
                <a:gd name="connsiteY7" fmla="*/ 242634 h 328925"/>
                <a:gd name="connsiteX8" fmla="*/ 159765 w 175089"/>
                <a:gd name="connsiteY8" fmla="*/ 137418 h 328925"/>
                <a:gd name="connsiteX9" fmla="*/ 118978 w 175089"/>
                <a:gd name="connsiteY9" fmla="*/ 52054 h 328925"/>
                <a:gd name="connsiteX10" fmla="*/ 78010 w 175089"/>
                <a:gd name="connsiteY10" fmla="*/ 7296 h 328925"/>
                <a:gd name="connsiteX11" fmla="*/ 10694 w 175089"/>
                <a:gd name="connsiteY11" fmla="*/ 15237 h 328925"/>
                <a:gd name="connsiteX12" fmla="*/ 11776 w 175089"/>
                <a:gd name="connsiteY12" fmla="*/ 40143 h 32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089" h="328925">
                  <a:moveTo>
                    <a:pt x="11776" y="40143"/>
                  </a:moveTo>
                  <a:cubicBezTo>
                    <a:pt x="24951" y="50429"/>
                    <a:pt x="39750" y="58912"/>
                    <a:pt x="50217" y="72808"/>
                  </a:cubicBezTo>
                  <a:cubicBezTo>
                    <a:pt x="81619" y="114137"/>
                    <a:pt x="107608" y="157991"/>
                    <a:pt x="118436" y="209788"/>
                  </a:cubicBezTo>
                  <a:cubicBezTo>
                    <a:pt x="125294" y="241912"/>
                    <a:pt x="132333" y="274036"/>
                    <a:pt x="134498" y="307063"/>
                  </a:cubicBezTo>
                  <a:cubicBezTo>
                    <a:pt x="135581" y="325832"/>
                    <a:pt x="139191" y="329261"/>
                    <a:pt x="155794" y="328900"/>
                  </a:cubicBezTo>
                  <a:cubicBezTo>
                    <a:pt x="152366" y="328900"/>
                    <a:pt x="149478" y="328900"/>
                    <a:pt x="146951" y="328539"/>
                  </a:cubicBezTo>
                  <a:cubicBezTo>
                    <a:pt x="151824" y="319696"/>
                    <a:pt x="156336" y="310312"/>
                    <a:pt x="160487" y="300025"/>
                  </a:cubicBezTo>
                  <a:cubicBezTo>
                    <a:pt x="168067" y="281436"/>
                    <a:pt x="171135" y="262666"/>
                    <a:pt x="173661" y="242634"/>
                  </a:cubicBezTo>
                  <a:cubicBezTo>
                    <a:pt x="177993" y="207622"/>
                    <a:pt x="172218" y="170264"/>
                    <a:pt x="159765" y="137418"/>
                  </a:cubicBezTo>
                  <a:cubicBezTo>
                    <a:pt x="148756" y="108181"/>
                    <a:pt x="137205" y="77681"/>
                    <a:pt x="118978" y="52054"/>
                  </a:cubicBezTo>
                  <a:cubicBezTo>
                    <a:pt x="106706" y="34728"/>
                    <a:pt x="94072" y="19929"/>
                    <a:pt x="78010" y="7296"/>
                  </a:cubicBezTo>
                  <a:cubicBezTo>
                    <a:pt x="54729" y="-3171"/>
                    <a:pt x="32531" y="-3893"/>
                    <a:pt x="10694" y="15237"/>
                  </a:cubicBezTo>
                  <a:cubicBezTo>
                    <a:pt x="-3383" y="27509"/>
                    <a:pt x="-4106" y="27870"/>
                    <a:pt x="11776" y="40143"/>
                  </a:cubicBezTo>
                  <a:close/>
                </a:path>
              </a:pathLst>
            </a:custGeom>
            <a:solidFill>
              <a:srgbClr val="FFFFFF"/>
            </a:solidFill>
            <a:ln w="1804"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307F4D68-45E9-C94F-8CB3-C9C5C6666060}"/>
                </a:ext>
              </a:extLst>
            </p:cNvPr>
            <p:cNvSpPr/>
            <p:nvPr/>
          </p:nvSpPr>
          <p:spPr>
            <a:xfrm>
              <a:off x="6753645" y="5286795"/>
              <a:ext cx="3068" cy="1443"/>
            </a:xfrm>
            <a:custGeom>
              <a:avLst/>
              <a:gdLst>
                <a:gd name="connsiteX0" fmla="*/ 0 w 3068"/>
                <a:gd name="connsiteY0" fmla="*/ 0 h 1443"/>
                <a:gd name="connsiteX1" fmla="*/ 3068 w 3068"/>
                <a:gd name="connsiteY1" fmla="*/ 1444 h 1443"/>
                <a:gd name="connsiteX2" fmla="*/ 0 w 3068"/>
                <a:gd name="connsiteY2" fmla="*/ 0 h 1443"/>
              </a:gdLst>
              <a:ahLst/>
              <a:cxnLst>
                <a:cxn ang="0">
                  <a:pos x="connsiteX0" y="connsiteY0"/>
                </a:cxn>
                <a:cxn ang="0">
                  <a:pos x="connsiteX1" y="connsiteY1"/>
                </a:cxn>
                <a:cxn ang="0">
                  <a:pos x="connsiteX2" y="connsiteY2"/>
                </a:cxn>
              </a:cxnLst>
              <a:rect l="l" t="t" r="r" b="b"/>
              <a:pathLst>
                <a:path w="3068" h="1443">
                  <a:moveTo>
                    <a:pt x="0" y="0"/>
                  </a:moveTo>
                  <a:cubicBezTo>
                    <a:pt x="1083" y="542"/>
                    <a:pt x="1985" y="902"/>
                    <a:pt x="3068" y="1444"/>
                  </a:cubicBezTo>
                  <a:cubicBezTo>
                    <a:pt x="1985" y="902"/>
                    <a:pt x="1083" y="361"/>
                    <a:pt x="0" y="0"/>
                  </a:cubicBezTo>
                  <a:close/>
                </a:path>
              </a:pathLst>
            </a:custGeom>
            <a:solidFill>
              <a:srgbClr val="FFFFFF"/>
            </a:solidFill>
            <a:ln w="1804"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CA033C7-D6E6-3F41-A418-136016C5F660}"/>
                </a:ext>
              </a:extLst>
            </p:cNvPr>
            <p:cNvSpPr/>
            <p:nvPr/>
          </p:nvSpPr>
          <p:spPr>
            <a:xfrm>
              <a:off x="6831429" y="5608219"/>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083" y="181"/>
                    <a:pt x="0" y="181"/>
                  </a:cubicBezTo>
                  <a:cubicBezTo>
                    <a:pt x="1083" y="181"/>
                    <a:pt x="2346" y="181"/>
                    <a:pt x="3609" y="0"/>
                  </a:cubicBezTo>
                  <a:close/>
                </a:path>
              </a:pathLst>
            </a:custGeom>
            <a:solidFill>
              <a:srgbClr val="FFFFFF"/>
            </a:solidFill>
            <a:ln w="1804"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D0C8A334-843B-DF4D-A689-19EA3828716E}"/>
                </a:ext>
              </a:extLst>
            </p:cNvPr>
            <p:cNvSpPr/>
            <p:nvPr/>
          </p:nvSpPr>
          <p:spPr>
            <a:xfrm>
              <a:off x="7077054" y="5939569"/>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816E8D8D-2506-2843-A112-246A431EABE4}"/>
                </a:ext>
              </a:extLst>
            </p:cNvPr>
            <p:cNvSpPr/>
            <p:nvPr/>
          </p:nvSpPr>
          <p:spPr>
            <a:xfrm>
              <a:off x="7074347" y="5938667"/>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0"/>
                    <a:pt x="902" y="180"/>
                    <a:pt x="1263" y="361"/>
                  </a:cubicBezTo>
                  <a:cubicBezTo>
                    <a:pt x="90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7FFCC5A8-6D93-F840-91CE-1D67BEED11A7}"/>
                </a:ext>
              </a:extLst>
            </p:cNvPr>
            <p:cNvSpPr/>
            <p:nvPr/>
          </p:nvSpPr>
          <p:spPr>
            <a:xfrm>
              <a:off x="7071820" y="5937945"/>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90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61B461DE-65D1-CB49-AF2B-F09B75FC90E9}"/>
                </a:ext>
              </a:extLst>
            </p:cNvPr>
            <p:cNvSpPr/>
            <p:nvPr/>
          </p:nvSpPr>
          <p:spPr>
            <a:xfrm>
              <a:off x="7013456" y="5937764"/>
              <a:ext cx="184574" cy="309328"/>
            </a:xfrm>
            <a:custGeom>
              <a:avLst/>
              <a:gdLst>
                <a:gd name="connsiteX0" fmla="*/ 176394 w 184574"/>
                <a:gd name="connsiteY0" fmla="*/ 186249 h 309328"/>
                <a:gd name="connsiteX1" fmla="*/ 98790 w 184574"/>
                <a:gd name="connsiteY1" fmla="*/ 45659 h 309328"/>
                <a:gd name="connsiteX2" fmla="*/ 38332 w 184574"/>
                <a:gd name="connsiteY2" fmla="*/ 0 h 309328"/>
                <a:gd name="connsiteX3" fmla="*/ 3139 w 184574"/>
                <a:gd name="connsiteY3" fmla="*/ 30139 h 309328"/>
                <a:gd name="connsiteX4" fmla="*/ 8914 w 184574"/>
                <a:gd name="connsiteY4" fmla="*/ 51615 h 309328"/>
                <a:gd name="connsiteX5" fmla="*/ 59447 w 184574"/>
                <a:gd name="connsiteY5" fmla="*/ 90056 h 309328"/>
                <a:gd name="connsiteX6" fmla="*/ 129290 w 184574"/>
                <a:gd name="connsiteY6" fmla="*/ 202852 h 309328"/>
                <a:gd name="connsiteX7" fmla="*/ 160332 w 184574"/>
                <a:gd name="connsiteY7" fmla="*/ 293450 h 309328"/>
                <a:gd name="connsiteX8" fmla="*/ 177296 w 184574"/>
                <a:gd name="connsiteY8" fmla="*/ 308790 h 309328"/>
                <a:gd name="connsiteX9" fmla="*/ 183613 w 184574"/>
                <a:gd name="connsiteY9" fmla="*/ 269808 h 309328"/>
                <a:gd name="connsiteX10" fmla="*/ 176394 w 184574"/>
                <a:gd name="connsiteY10" fmla="*/ 186249 h 30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574" h="309328">
                  <a:moveTo>
                    <a:pt x="176394" y="186249"/>
                  </a:moveTo>
                  <a:cubicBezTo>
                    <a:pt x="164302" y="133911"/>
                    <a:pt x="135426" y="84461"/>
                    <a:pt x="98790" y="45659"/>
                  </a:cubicBezTo>
                  <a:cubicBezTo>
                    <a:pt x="82006" y="27793"/>
                    <a:pt x="61252" y="11009"/>
                    <a:pt x="38332" y="0"/>
                  </a:cubicBezTo>
                  <a:cubicBezTo>
                    <a:pt x="24074" y="3068"/>
                    <a:pt x="11622" y="13536"/>
                    <a:pt x="3139" y="30139"/>
                  </a:cubicBezTo>
                  <a:cubicBezTo>
                    <a:pt x="-1734" y="39704"/>
                    <a:pt x="-1734" y="45840"/>
                    <a:pt x="8914" y="51615"/>
                  </a:cubicBezTo>
                  <a:cubicBezTo>
                    <a:pt x="27503" y="61902"/>
                    <a:pt x="46453" y="72550"/>
                    <a:pt x="59447" y="90056"/>
                  </a:cubicBezTo>
                  <a:cubicBezTo>
                    <a:pt x="86157" y="125609"/>
                    <a:pt x="112687" y="160982"/>
                    <a:pt x="129290" y="202852"/>
                  </a:cubicBezTo>
                  <a:cubicBezTo>
                    <a:pt x="141202" y="232630"/>
                    <a:pt x="151849" y="262589"/>
                    <a:pt x="160332" y="293450"/>
                  </a:cubicBezTo>
                  <a:cubicBezTo>
                    <a:pt x="164483" y="308429"/>
                    <a:pt x="165746" y="310595"/>
                    <a:pt x="177296" y="308790"/>
                  </a:cubicBezTo>
                  <a:cubicBezTo>
                    <a:pt x="180364" y="295977"/>
                    <a:pt x="182349" y="282802"/>
                    <a:pt x="183613" y="269808"/>
                  </a:cubicBezTo>
                  <a:cubicBezTo>
                    <a:pt x="186500" y="242196"/>
                    <a:pt x="182530" y="213139"/>
                    <a:pt x="176394" y="186249"/>
                  </a:cubicBezTo>
                  <a:close/>
                </a:path>
              </a:pathLst>
            </a:custGeom>
            <a:solidFill>
              <a:srgbClr val="FFFFFF"/>
            </a:solidFill>
            <a:ln w="1804"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62AF6C7E-5BF5-6643-8C1B-603D1D9D1095}"/>
                </a:ext>
              </a:extLst>
            </p:cNvPr>
            <p:cNvSpPr/>
            <p:nvPr/>
          </p:nvSpPr>
          <p:spPr>
            <a:xfrm>
              <a:off x="7079581" y="5940471"/>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8FA669AD-0826-F44C-B79C-8FA54902CE6E}"/>
                </a:ext>
              </a:extLst>
            </p:cNvPr>
            <p:cNvSpPr/>
            <p:nvPr/>
          </p:nvSpPr>
          <p:spPr>
            <a:xfrm>
              <a:off x="7084995" y="5942998"/>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1"/>
                    <a:pt x="722" y="361"/>
                    <a:pt x="1083" y="542"/>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EE1E0603-FF2D-6942-86F4-83A16E087105}"/>
                </a:ext>
              </a:extLst>
            </p:cNvPr>
            <p:cNvSpPr/>
            <p:nvPr/>
          </p:nvSpPr>
          <p:spPr>
            <a:xfrm>
              <a:off x="7190933" y="6246194"/>
              <a:ext cx="1443" cy="180"/>
            </a:xfrm>
            <a:custGeom>
              <a:avLst/>
              <a:gdLst>
                <a:gd name="connsiteX0" fmla="*/ 1444 w 1443"/>
                <a:gd name="connsiteY0" fmla="*/ 0 h 180"/>
                <a:gd name="connsiteX1" fmla="*/ 0 w 1443"/>
                <a:gd name="connsiteY1" fmla="*/ 181 h 180"/>
                <a:gd name="connsiteX2" fmla="*/ 1444 w 1443"/>
                <a:gd name="connsiteY2" fmla="*/ 0 h 180"/>
              </a:gdLst>
              <a:ahLst/>
              <a:cxnLst>
                <a:cxn ang="0">
                  <a:pos x="connsiteX0" y="connsiteY0"/>
                </a:cxn>
                <a:cxn ang="0">
                  <a:pos x="connsiteX1" y="connsiteY1"/>
                </a:cxn>
                <a:cxn ang="0">
                  <a:pos x="connsiteX2" y="connsiteY2"/>
                </a:cxn>
              </a:cxnLst>
              <a:rect l="l" t="t" r="r" b="b"/>
              <a:pathLst>
                <a:path w="1443" h="180">
                  <a:moveTo>
                    <a:pt x="1444" y="0"/>
                  </a:moveTo>
                  <a:cubicBezTo>
                    <a:pt x="902" y="181"/>
                    <a:pt x="361" y="181"/>
                    <a:pt x="0" y="181"/>
                  </a:cubicBezTo>
                  <a:cubicBezTo>
                    <a:pt x="361"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DC39CD94-BA83-5C43-B41E-02872787337B}"/>
                </a:ext>
              </a:extLst>
            </p:cNvPr>
            <p:cNvSpPr/>
            <p:nvPr/>
          </p:nvSpPr>
          <p:spPr>
            <a:xfrm>
              <a:off x="7087883" y="5944622"/>
              <a:ext cx="902" cy="541"/>
            </a:xfrm>
            <a:custGeom>
              <a:avLst/>
              <a:gdLst>
                <a:gd name="connsiteX0" fmla="*/ 0 w 902"/>
                <a:gd name="connsiteY0" fmla="*/ 0 h 541"/>
                <a:gd name="connsiteX1" fmla="*/ 902 w 902"/>
                <a:gd name="connsiteY1" fmla="*/ 542 h 541"/>
                <a:gd name="connsiteX2" fmla="*/ 0 w 902"/>
                <a:gd name="connsiteY2" fmla="*/ 0 h 541"/>
              </a:gdLst>
              <a:ahLst/>
              <a:cxnLst>
                <a:cxn ang="0">
                  <a:pos x="connsiteX0" y="connsiteY0"/>
                </a:cxn>
                <a:cxn ang="0">
                  <a:pos x="connsiteX1" y="connsiteY1"/>
                </a:cxn>
                <a:cxn ang="0">
                  <a:pos x="connsiteX2" y="connsiteY2"/>
                </a:cxn>
              </a:cxnLst>
              <a:rect l="l" t="t" r="r" b="b"/>
              <a:pathLst>
                <a:path w="902" h="541">
                  <a:moveTo>
                    <a:pt x="0" y="0"/>
                  </a:moveTo>
                  <a:cubicBezTo>
                    <a:pt x="361" y="181"/>
                    <a:pt x="541" y="361"/>
                    <a:pt x="902" y="542"/>
                  </a:cubicBezTo>
                  <a:cubicBezTo>
                    <a:pt x="541" y="181"/>
                    <a:pt x="180" y="181"/>
                    <a:pt x="0" y="0"/>
                  </a:cubicBezTo>
                  <a:close/>
                </a:path>
              </a:pathLst>
            </a:custGeom>
            <a:solidFill>
              <a:srgbClr val="FFFFFF"/>
            </a:solidFill>
            <a:ln w="1804"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FD4E8697-197D-FF4B-88BE-278D7E02D6EB}"/>
                </a:ext>
              </a:extLst>
            </p:cNvPr>
            <p:cNvSpPr/>
            <p:nvPr/>
          </p:nvSpPr>
          <p:spPr>
            <a:xfrm>
              <a:off x="7082288" y="5941735"/>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722" y="361"/>
                    <a:pt x="126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04E35F10-A40F-F741-8EA1-F30F60632433}"/>
                </a:ext>
              </a:extLst>
            </p:cNvPr>
            <p:cNvSpPr/>
            <p:nvPr/>
          </p:nvSpPr>
          <p:spPr>
            <a:xfrm>
              <a:off x="7051968" y="5936862"/>
              <a:ext cx="6497" cy="902"/>
            </a:xfrm>
            <a:custGeom>
              <a:avLst/>
              <a:gdLst>
                <a:gd name="connsiteX0" fmla="*/ 0 w 6497"/>
                <a:gd name="connsiteY0" fmla="*/ 902 h 902"/>
                <a:gd name="connsiteX1" fmla="*/ 6497 w 6497"/>
                <a:gd name="connsiteY1" fmla="*/ 0 h 902"/>
                <a:gd name="connsiteX2" fmla="*/ 0 w 6497"/>
                <a:gd name="connsiteY2" fmla="*/ 902 h 902"/>
              </a:gdLst>
              <a:ahLst/>
              <a:cxnLst>
                <a:cxn ang="0">
                  <a:pos x="connsiteX0" y="connsiteY0"/>
                </a:cxn>
                <a:cxn ang="0">
                  <a:pos x="connsiteX1" y="connsiteY1"/>
                </a:cxn>
                <a:cxn ang="0">
                  <a:pos x="connsiteX2" y="connsiteY2"/>
                </a:cxn>
              </a:cxnLst>
              <a:rect l="l" t="t" r="r" b="b"/>
              <a:pathLst>
                <a:path w="6497" h="902">
                  <a:moveTo>
                    <a:pt x="0" y="902"/>
                  </a:moveTo>
                  <a:cubicBezTo>
                    <a:pt x="2166" y="361"/>
                    <a:pt x="4332" y="180"/>
                    <a:pt x="6497" y="0"/>
                  </a:cubicBezTo>
                  <a:cubicBezTo>
                    <a:pt x="4332" y="180"/>
                    <a:pt x="2166" y="541"/>
                    <a:pt x="0" y="902"/>
                  </a:cubicBezTo>
                  <a:close/>
                </a:path>
              </a:pathLst>
            </a:custGeom>
            <a:solidFill>
              <a:srgbClr val="FFFFFF"/>
            </a:solidFill>
            <a:ln w="1804"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9AC486E6-0D07-884B-9C05-A2463A96D46B}"/>
                </a:ext>
              </a:extLst>
            </p:cNvPr>
            <p:cNvSpPr/>
            <p:nvPr/>
          </p:nvSpPr>
          <p:spPr>
            <a:xfrm>
              <a:off x="7066587" y="5937042"/>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FCEA3017-4025-C049-9766-480ED6A9AC51}"/>
                </a:ext>
              </a:extLst>
            </p:cNvPr>
            <p:cNvSpPr/>
            <p:nvPr/>
          </p:nvSpPr>
          <p:spPr>
            <a:xfrm>
              <a:off x="7194001" y="6245652"/>
              <a:ext cx="1624" cy="360"/>
            </a:xfrm>
            <a:custGeom>
              <a:avLst/>
              <a:gdLst>
                <a:gd name="connsiteX0" fmla="*/ 1625 w 1624"/>
                <a:gd name="connsiteY0" fmla="*/ 0 h 360"/>
                <a:gd name="connsiteX1" fmla="*/ 0 w 1624"/>
                <a:gd name="connsiteY1" fmla="*/ 361 h 360"/>
                <a:gd name="connsiteX2" fmla="*/ 1625 w 1624"/>
                <a:gd name="connsiteY2" fmla="*/ 0 h 360"/>
              </a:gdLst>
              <a:ahLst/>
              <a:cxnLst>
                <a:cxn ang="0">
                  <a:pos x="connsiteX0" y="connsiteY0"/>
                </a:cxn>
                <a:cxn ang="0">
                  <a:pos x="connsiteX1" y="connsiteY1"/>
                </a:cxn>
                <a:cxn ang="0">
                  <a:pos x="connsiteX2" y="connsiteY2"/>
                </a:cxn>
              </a:cxnLst>
              <a:rect l="l" t="t" r="r" b="b"/>
              <a:pathLst>
                <a:path w="1624" h="360">
                  <a:moveTo>
                    <a:pt x="1625" y="0"/>
                  </a:moveTo>
                  <a:cubicBezTo>
                    <a:pt x="1083" y="181"/>
                    <a:pt x="542" y="181"/>
                    <a:pt x="0" y="361"/>
                  </a:cubicBezTo>
                  <a:cubicBezTo>
                    <a:pt x="542" y="181"/>
                    <a:pt x="1083" y="181"/>
                    <a:pt x="1625" y="0"/>
                  </a:cubicBezTo>
                  <a:close/>
                </a:path>
              </a:pathLst>
            </a:custGeom>
            <a:solidFill>
              <a:srgbClr val="FFFFFF"/>
            </a:solidFill>
            <a:ln w="1804"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71C1EC8D-7038-F44F-BACD-2AD915E8001B}"/>
                </a:ext>
              </a:extLst>
            </p:cNvPr>
            <p:cNvSpPr/>
            <p:nvPr/>
          </p:nvSpPr>
          <p:spPr>
            <a:xfrm>
              <a:off x="7192377" y="6246013"/>
              <a:ext cx="1624" cy="361"/>
            </a:xfrm>
            <a:custGeom>
              <a:avLst/>
              <a:gdLst>
                <a:gd name="connsiteX0" fmla="*/ 1624 w 1624"/>
                <a:gd name="connsiteY0" fmla="*/ 0 h 361"/>
                <a:gd name="connsiteX1" fmla="*/ 0 w 1624"/>
                <a:gd name="connsiteY1" fmla="*/ 361 h 361"/>
                <a:gd name="connsiteX2" fmla="*/ 1624 w 1624"/>
                <a:gd name="connsiteY2" fmla="*/ 0 h 361"/>
              </a:gdLst>
              <a:ahLst/>
              <a:cxnLst>
                <a:cxn ang="0">
                  <a:pos x="connsiteX0" y="connsiteY0"/>
                </a:cxn>
                <a:cxn ang="0">
                  <a:pos x="connsiteX1" y="connsiteY1"/>
                </a:cxn>
                <a:cxn ang="0">
                  <a:pos x="connsiteX2" y="connsiteY2"/>
                </a:cxn>
              </a:cxnLst>
              <a:rect l="l" t="t" r="r" b="b"/>
              <a:pathLst>
                <a:path w="1624" h="361">
                  <a:moveTo>
                    <a:pt x="1624" y="0"/>
                  </a:moveTo>
                  <a:cubicBezTo>
                    <a:pt x="1083" y="181"/>
                    <a:pt x="542" y="181"/>
                    <a:pt x="0" y="361"/>
                  </a:cubicBezTo>
                  <a:cubicBezTo>
                    <a:pt x="542" y="181"/>
                    <a:pt x="1083" y="0"/>
                    <a:pt x="1624" y="0"/>
                  </a:cubicBezTo>
                  <a:close/>
                </a:path>
              </a:pathLst>
            </a:custGeom>
            <a:solidFill>
              <a:srgbClr val="FFFFFF"/>
            </a:solidFill>
            <a:ln w="1804"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BF92FAF0-9324-0649-9C08-6BBB37D3A01C}"/>
                </a:ext>
              </a:extLst>
            </p:cNvPr>
            <p:cNvSpPr/>
            <p:nvPr/>
          </p:nvSpPr>
          <p:spPr>
            <a:xfrm>
              <a:off x="7195986" y="6245291"/>
              <a:ext cx="1804" cy="360"/>
            </a:xfrm>
            <a:custGeom>
              <a:avLst/>
              <a:gdLst>
                <a:gd name="connsiteX0" fmla="*/ 1805 w 1804"/>
                <a:gd name="connsiteY0" fmla="*/ 0 h 360"/>
                <a:gd name="connsiteX1" fmla="*/ 0 w 1804"/>
                <a:gd name="connsiteY1" fmla="*/ 361 h 360"/>
                <a:gd name="connsiteX2" fmla="*/ 1805 w 1804"/>
                <a:gd name="connsiteY2" fmla="*/ 0 h 360"/>
              </a:gdLst>
              <a:ahLst/>
              <a:cxnLst>
                <a:cxn ang="0">
                  <a:pos x="connsiteX0" y="connsiteY0"/>
                </a:cxn>
                <a:cxn ang="0">
                  <a:pos x="connsiteX1" y="connsiteY1"/>
                </a:cxn>
                <a:cxn ang="0">
                  <a:pos x="connsiteX2" y="connsiteY2"/>
                </a:cxn>
              </a:cxnLst>
              <a:rect l="l" t="t" r="r" b="b"/>
              <a:pathLst>
                <a:path w="1804" h="360">
                  <a:moveTo>
                    <a:pt x="1805" y="0"/>
                  </a:moveTo>
                  <a:cubicBezTo>
                    <a:pt x="1083" y="181"/>
                    <a:pt x="542" y="181"/>
                    <a:pt x="0" y="361"/>
                  </a:cubicBezTo>
                  <a:cubicBezTo>
                    <a:pt x="542" y="181"/>
                    <a:pt x="1083" y="0"/>
                    <a:pt x="1805" y="0"/>
                  </a:cubicBezTo>
                  <a:close/>
                </a:path>
              </a:pathLst>
            </a:custGeom>
            <a:solidFill>
              <a:srgbClr val="FFFFFF"/>
            </a:solidFill>
            <a:ln w="1804"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6CD52E0F-2653-FF40-A38E-44A9A36B5451}"/>
                </a:ext>
              </a:extLst>
            </p:cNvPr>
            <p:cNvSpPr/>
            <p:nvPr/>
          </p:nvSpPr>
          <p:spPr>
            <a:xfrm>
              <a:off x="7064060" y="5936862"/>
              <a:ext cx="1443" cy="180"/>
            </a:xfrm>
            <a:custGeom>
              <a:avLst/>
              <a:gdLst>
                <a:gd name="connsiteX0" fmla="*/ 0 w 1443"/>
                <a:gd name="connsiteY0" fmla="*/ 0 h 180"/>
                <a:gd name="connsiteX1" fmla="*/ 1444 w 1443"/>
                <a:gd name="connsiteY1" fmla="*/ 180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0"/>
                    <a:pt x="1444" y="18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04613F86-17D4-F14E-98FC-2D99B098C8F5}"/>
                </a:ext>
              </a:extLst>
            </p:cNvPr>
            <p:cNvSpPr/>
            <p:nvPr/>
          </p:nvSpPr>
          <p:spPr>
            <a:xfrm>
              <a:off x="7059007"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1" y="0"/>
                    <a:pt x="1083" y="0"/>
                    <a:pt x="1624" y="0"/>
                  </a:cubicBezTo>
                  <a:cubicBezTo>
                    <a:pt x="1083" y="0"/>
                    <a:pt x="541" y="0"/>
                    <a:pt x="0" y="0"/>
                  </a:cubicBezTo>
                  <a:close/>
                </a:path>
              </a:pathLst>
            </a:custGeom>
            <a:solidFill>
              <a:srgbClr val="FFFFFF"/>
            </a:solidFill>
            <a:ln w="1804"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D8C7F0DE-BF98-F84A-A19F-19F685B49484}"/>
                </a:ext>
              </a:extLst>
            </p:cNvPr>
            <p:cNvSpPr/>
            <p:nvPr/>
          </p:nvSpPr>
          <p:spPr>
            <a:xfrm>
              <a:off x="7061533"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2" y="0"/>
                    <a:pt x="1083" y="0"/>
                    <a:pt x="1624" y="0"/>
                  </a:cubicBezTo>
                  <a:cubicBezTo>
                    <a:pt x="902" y="0"/>
                    <a:pt x="542" y="0"/>
                    <a:pt x="0" y="0"/>
                  </a:cubicBezTo>
                  <a:close/>
                </a:path>
              </a:pathLst>
            </a:custGeom>
            <a:solidFill>
              <a:srgbClr val="FFFFFF"/>
            </a:solidFill>
            <a:ln w="1804"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44430FCE-1617-534E-A886-BD3A01E994EB}"/>
                </a:ext>
              </a:extLst>
            </p:cNvPr>
            <p:cNvSpPr/>
            <p:nvPr/>
          </p:nvSpPr>
          <p:spPr>
            <a:xfrm>
              <a:off x="7069113" y="5937403"/>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0C4E4E7E-FA61-1E40-8DEA-CFBC386EF605}"/>
                </a:ext>
              </a:extLst>
            </p:cNvPr>
            <p:cNvSpPr/>
            <p:nvPr/>
          </p:nvSpPr>
          <p:spPr>
            <a:xfrm>
              <a:off x="7279728" y="5732177"/>
              <a:ext cx="315119" cy="599116"/>
            </a:xfrm>
            <a:custGeom>
              <a:avLst/>
              <a:gdLst>
                <a:gd name="connsiteX0" fmla="*/ 250676 w 315119"/>
                <a:gd name="connsiteY0" fmla="*/ 134661 h 599116"/>
                <a:gd name="connsiteX1" fmla="*/ 194729 w 315119"/>
                <a:gd name="connsiteY1" fmla="*/ 66623 h 599116"/>
                <a:gd name="connsiteX2" fmla="*/ 123442 w 315119"/>
                <a:gd name="connsiteY2" fmla="*/ 92791 h 599116"/>
                <a:gd name="connsiteX3" fmla="*/ 77601 w 315119"/>
                <a:gd name="connsiteY3" fmla="*/ 66803 h 599116"/>
                <a:gd name="connsiteX4" fmla="*/ 40604 w 315119"/>
                <a:gd name="connsiteY4" fmla="*/ 8871 h 599116"/>
                <a:gd name="connsiteX5" fmla="*/ 11728 w 315119"/>
                <a:gd name="connsiteY5" fmla="*/ 3457 h 599116"/>
                <a:gd name="connsiteX6" fmla="*/ 1983 w 315119"/>
                <a:gd name="connsiteY6" fmla="*/ 34137 h 599116"/>
                <a:gd name="connsiteX7" fmla="*/ 4871 w 315119"/>
                <a:gd name="connsiteY7" fmla="*/ 41537 h 599116"/>
                <a:gd name="connsiteX8" fmla="*/ 72909 w 315119"/>
                <a:gd name="connsiteY8" fmla="*/ 158845 h 599116"/>
                <a:gd name="connsiteX9" fmla="*/ 117125 w 315119"/>
                <a:gd name="connsiteY9" fmla="*/ 172741 h 599116"/>
                <a:gd name="connsiteX10" fmla="*/ 182998 w 315119"/>
                <a:gd name="connsiteY10" fmla="*/ 151445 h 599116"/>
                <a:gd name="connsiteX11" fmla="*/ 202128 w 315119"/>
                <a:gd name="connsiteY11" fmla="*/ 155596 h 599116"/>
                <a:gd name="connsiteX12" fmla="*/ 81752 w 315119"/>
                <a:gd name="connsiteY12" fmla="*/ 194939 h 599116"/>
                <a:gd name="connsiteX13" fmla="*/ 99800 w 315119"/>
                <a:gd name="connsiteY13" fmla="*/ 316940 h 599116"/>
                <a:gd name="connsiteX14" fmla="*/ 101243 w 315119"/>
                <a:gd name="connsiteY14" fmla="*/ 575017 h 599116"/>
                <a:gd name="connsiteX15" fmla="*/ 119110 w 315119"/>
                <a:gd name="connsiteY15" fmla="*/ 598298 h 599116"/>
                <a:gd name="connsiteX16" fmla="*/ 149610 w 315119"/>
                <a:gd name="connsiteY16" fmla="*/ 578627 h 599116"/>
                <a:gd name="connsiteX17" fmla="*/ 165853 w 315119"/>
                <a:gd name="connsiteY17" fmla="*/ 408440 h 599116"/>
                <a:gd name="connsiteX18" fmla="*/ 171087 w 315119"/>
                <a:gd name="connsiteY18" fmla="*/ 353756 h 599116"/>
                <a:gd name="connsiteX19" fmla="*/ 199241 w 315119"/>
                <a:gd name="connsiteY19" fmla="*/ 342025 h 599116"/>
                <a:gd name="connsiteX20" fmla="*/ 225229 w 315119"/>
                <a:gd name="connsiteY20" fmla="*/ 374871 h 599116"/>
                <a:gd name="connsiteX21" fmla="*/ 245622 w 315119"/>
                <a:gd name="connsiteY21" fmla="*/ 495428 h 599116"/>
                <a:gd name="connsiteX22" fmla="*/ 252120 w 315119"/>
                <a:gd name="connsiteY22" fmla="*/ 575197 h 599116"/>
                <a:gd name="connsiteX23" fmla="*/ 266557 w 315119"/>
                <a:gd name="connsiteY23" fmla="*/ 598118 h 599116"/>
                <a:gd name="connsiteX24" fmla="*/ 312758 w 315119"/>
                <a:gd name="connsiteY24" fmla="*/ 562925 h 599116"/>
                <a:gd name="connsiteX25" fmla="*/ 293809 w 315119"/>
                <a:gd name="connsiteY25" fmla="*/ 298892 h 599116"/>
                <a:gd name="connsiteX26" fmla="*/ 250676 w 315119"/>
                <a:gd name="connsiteY26" fmla="*/ 134661 h 59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119" h="599116">
                  <a:moveTo>
                    <a:pt x="250676" y="134661"/>
                  </a:moveTo>
                  <a:cubicBezTo>
                    <a:pt x="239847" y="108493"/>
                    <a:pt x="222522" y="77992"/>
                    <a:pt x="194729" y="66623"/>
                  </a:cubicBezTo>
                  <a:cubicBezTo>
                    <a:pt x="188051" y="63916"/>
                    <a:pt x="143835" y="90445"/>
                    <a:pt x="123442" y="92791"/>
                  </a:cubicBezTo>
                  <a:cubicBezTo>
                    <a:pt x="92039" y="96401"/>
                    <a:pt x="89693" y="95318"/>
                    <a:pt x="77601" y="66803"/>
                  </a:cubicBezTo>
                  <a:cubicBezTo>
                    <a:pt x="68758" y="45507"/>
                    <a:pt x="57388" y="25294"/>
                    <a:pt x="40604" y="8871"/>
                  </a:cubicBezTo>
                  <a:cubicBezTo>
                    <a:pt x="32483" y="750"/>
                    <a:pt x="20933" y="-3401"/>
                    <a:pt x="11728" y="3457"/>
                  </a:cubicBezTo>
                  <a:cubicBezTo>
                    <a:pt x="2524" y="10134"/>
                    <a:pt x="-3251" y="21324"/>
                    <a:pt x="1983" y="34137"/>
                  </a:cubicBezTo>
                  <a:cubicBezTo>
                    <a:pt x="3066" y="36664"/>
                    <a:pt x="3968" y="39190"/>
                    <a:pt x="4871" y="41537"/>
                  </a:cubicBezTo>
                  <a:cubicBezTo>
                    <a:pt x="21654" y="84129"/>
                    <a:pt x="47101" y="121487"/>
                    <a:pt x="72909" y="158845"/>
                  </a:cubicBezTo>
                  <a:cubicBezTo>
                    <a:pt x="84098" y="175087"/>
                    <a:pt x="98717" y="179058"/>
                    <a:pt x="117125" y="172741"/>
                  </a:cubicBezTo>
                  <a:cubicBezTo>
                    <a:pt x="138962" y="165342"/>
                    <a:pt x="160980" y="158303"/>
                    <a:pt x="182998" y="151445"/>
                  </a:cubicBezTo>
                  <a:cubicBezTo>
                    <a:pt x="188412" y="149641"/>
                    <a:pt x="194548" y="146211"/>
                    <a:pt x="202128" y="155596"/>
                  </a:cubicBezTo>
                  <a:cubicBezTo>
                    <a:pt x="164770" y="175809"/>
                    <a:pt x="126510" y="188984"/>
                    <a:pt x="81752" y="194939"/>
                  </a:cubicBezTo>
                  <a:cubicBezTo>
                    <a:pt x="91859" y="235546"/>
                    <a:pt x="95829" y="276333"/>
                    <a:pt x="99800" y="316940"/>
                  </a:cubicBezTo>
                  <a:cubicBezTo>
                    <a:pt x="105394" y="374511"/>
                    <a:pt x="96732" y="546863"/>
                    <a:pt x="101243" y="575017"/>
                  </a:cubicBezTo>
                  <a:cubicBezTo>
                    <a:pt x="102868" y="585304"/>
                    <a:pt x="105394" y="596493"/>
                    <a:pt x="119110" y="598298"/>
                  </a:cubicBezTo>
                  <a:cubicBezTo>
                    <a:pt x="133368" y="600103"/>
                    <a:pt x="143655" y="593606"/>
                    <a:pt x="149610" y="578627"/>
                  </a:cubicBezTo>
                  <a:cubicBezTo>
                    <a:pt x="157371" y="559316"/>
                    <a:pt x="163868" y="445618"/>
                    <a:pt x="165853" y="408440"/>
                  </a:cubicBezTo>
                  <a:cubicBezTo>
                    <a:pt x="166755" y="390753"/>
                    <a:pt x="168019" y="371262"/>
                    <a:pt x="171087" y="353756"/>
                  </a:cubicBezTo>
                  <a:cubicBezTo>
                    <a:pt x="172891" y="343830"/>
                    <a:pt x="187149" y="338777"/>
                    <a:pt x="199241" y="342025"/>
                  </a:cubicBezTo>
                  <a:cubicBezTo>
                    <a:pt x="217288" y="346898"/>
                    <a:pt x="219815" y="356824"/>
                    <a:pt x="225229" y="374871"/>
                  </a:cubicBezTo>
                  <a:cubicBezTo>
                    <a:pt x="237140" y="414215"/>
                    <a:pt x="241832" y="454821"/>
                    <a:pt x="245622" y="495428"/>
                  </a:cubicBezTo>
                  <a:cubicBezTo>
                    <a:pt x="248149" y="521958"/>
                    <a:pt x="249232" y="548668"/>
                    <a:pt x="252120" y="575197"/>
                  </a:cubicBezTo>
                  <a:cubicBezTo>
                    <a:pt x="253022" y="584402"/>
                    <a:pt x="254105" y="596313"/>
                    <a:pt x="266557" y="598118"/>
                  </a:cubicBezTo>
                  <a:cubicBezTo>
                    <a:pt x="279010" y="599923"/>
                    <a:pt x="307705" y="603712"/>
                    <a:pt x="312758" y="562925"/>
                  </a:cubicBezTo>
                  <a:cubicBezTo>
                    <a:pt x="321782" y="493262"/>
                    <a:pt x="302652" y="349605"/>
                    <a:pt x="293809" y="298892"/>
                  </a:cubicBezTo>
                  <a:cubicBezTo>
                    <a:pt x="283522" y="243126"/>
                    <a:pt x="272513" y="187540"/>
                    <a:pt x="250676" y="134661"/>
                  </a:cubicBezTo>
                  <a:close/>
                </a:path>
              </a:pathLst>
            </a:custGeom>
            <a:solidFill>
              <a:srgbClr val="FFFFFF"/>
            </a:solidFill>
            <a:ln w="1804"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0E42D5BD-DB9B-D942-A150-59C988132920}"/>
                </a:ext>
              </a:extLst>
            </p:cNvPr>
            <p:cNvSpPr/>
            <p:nvPr/>
          </p:nvSpPr>
          <p:spPr>
            <a:xfrm>
              <a:off x="6644097" y="5321627"/>
              <a:ext cx="149702" cy="297781"/>
            </a:xfrm>
            <a:custGeom>
              <a:avLst/>
              <a:gdLst>
                <a:gd name="connsiteX0" fmla="*/ 44577 w 149702"/>
                <a:gd name="connsiteY0" fmla="*/ 32124 h 297781"/>
                <a:gd name="connsiteX1" fmla="*/ 87169 w 149702"/>
                <a:gd name="connsiteY1" fmla="*/ 93485 h 297781"/>
                <a:gd name="connsiteX2" fmla="*/ 111533 w 149702"/>
                <a:gd name="connsiteY2" fmla="*/ 168924 h 297781"/>
                <a:gd name="connsiteX3" fmla="*/ 117128 w 149702"/>
                <a:gd name="connsiteY3" fmla="*/ 247610 h 297781"/>
                <a:gd name="connsiteX4" fmla="*/ 108465 w 149702"/>
                <a:gd name="connsiteY4" fmla="*/ 297782 h 297781"/>
                <a:gd name="connsiteX5" fmla="*/ 111533 w 149702"/>
                <a:gd name="connsiteY5" fmla="*/ 296518 h 297781"/>
                <a:gd name="connsiteX6" fmla="*/ 111713 w 149702"/>
                <a:gd name="connsiteY6" fmla="*/ 296338 h 297781"/>
                <a:gd name="connsiteX7" fmla="*/ 114601 w 149702"/>
                <a:gd name="connsiteY7" fmla="*/ 295255 h 297781"/>
                <a:gd name="connsiteX8" fmla="*/ 115142 w 149702"/>
                <a:gd name="connsiteY8" fmla="*/ 295074 h 297781"/>
                <a:gd name="connsiteX9" fmla="*/ 117849 w 149702"/>
                <a:gd name="connsiteY9" fmla="*/ 294172 h 297781"/>
                <a:gd name="connsiteX10" fmla="*/ 118571 w 149702"/>
                <a:gd name="connsiteY10" fmla="*/ 293992 h 297781"/>
                <a:gd name="connsiteX11" fmla="*/ 120917 w 149702"/>
                <a:gd name="connsiteY11" fmla="*/ 293270 h 297781"/>
                <a:gd name="connsiteX12" fmla="*/ 122000 w 149702"/>
                <a:gd name="connsiteY12" fmla="*/ 293090 h 297781"/>
                <a:gd name="connsiteX13" fmla="*/ 124166 w 149702"/>
                <a:gd name="connsiteY13" fmla="*/ 292548 h 297781"/>
                <a:gd name="connsiteX14" fmla="*/ 125610 w 149702"/>
                <a:gd name="connsiteY14" fmla="*/ 292187 h 297781"/>
                <a:gd name="connsiteX15" fmla="*/ 127415 w 149702"/>
                <a:gd name="connsiteY15" fmla="*/ 291826 h 297781"/>
                <a:gd name="connsiteX16" fmla="*/ 129400 w 149702"/>
                <a:gd name="connsiteY16" fmla="*/ 291646 h 297781"/>
                <a:gd name="connsiteX17" fmla="*/ 130843 w 149702"/>
                <a:gd name="connsiteY17" fmla="*/ 291465 h 297781"/>
                <a:gd name="connsiteX18" fmla="*/ 134453 w 149702"/>
                <a:gd name="connsiteY18" fmla="*/ 291285 h 297781"/>
                <a:gd name="connsiteX19" fmla="*/ 149613 w 149702"/>
                <a:gd name="connsiteY19" fmla="*/ 273418 h 297781"/>
                <a:gd name="connsiteX20" fmla="*/ 149613 w 149702"/>
                <a:gd name="connsiteY20" fmla="*/ 257356 h 297781"/>
                <a:gd name="connsiteX21" fmla="*/ 135536 w 149702"/>
                <a:gd name="connsiteY21" fmla="*/ 175962 h 297781"/>
                <a:gd name="connsiteX22" fmla="*/ 32124 w 149702"/>
                <a:gd name="connsiteY22" fmla="*/ 9926 h 297781"/>
                <a:gd name="connsiteX23" fmla="*/ 29417 w 149702"/>
                <a:gd name="connsiteY23" fmla="*/ 7941 h 297781"/>
                <a:gd name="connsiteX24" fmla="*/ 28696 w 149702"/>
                <a:gd name="connsiteY24" fmla="*/ 7400 h 297781"/>
                <a:gd name="connsiteX25" fmla="*/ 26710 w 149702"/>
                <a:gd name="connsiteY25" fmla="*/ 6136 h 297781"/>
                <a:gd name="connsiteX26" fmla="*/ 25988 w 149702"/>
                <a:gd name="connsiteY26" fmla="*/ 5775 h 297781"/>
                <a:gd name="connsiteX27" fmla="*/ 23462 w 149702"/>
                <a:gd name="connsiteY27" fmla="*/ 4332 h 297781"/>
                <a:gd name="connsiteX28" fmla="*/ 22559 w 149702"/>
                <a:gd name="connsiteY28" fmla="*/ 3970 h 297781"/>
                <a:gd name="connsiteX29" fmla="*/ 20935 w 149702"/>
                <a:gd name="connsiteY29" fmla="*/ 3249 h 297781"/>
                <a:gd name="connsiteX30" fmla="*/ 19852 w 149702"/>
                <a:gd name="connsiteY30" fmla="*/ 2707 h 297781"/>
                <a:gd name="connsiteX31" fmla="*/ 18047 w 149702"/>
                <a:gd name="connsiteY31" fmla="*/ 1985 h 297781"/>
                <a:gd name="connsiteX32" fmla="*/ 16603 w 149702"/>
                <a:gd name="connsiteY32" fmla="*/ 1444 h 297781"/>
                <a:gd name="connsiteX33" fmla="*/ 15340 w 149702"/>
                <a:gd name="connsiteY33" fmla="*/ 1083 h 297781"/>
                <a:gd name="connsiteX34" fmla="*/ 14077 w 149702"/>
                <a:gd name="connsiteY34" fmla="*/ 722 h 297781"/>
                <a:gd name="connsiteX35" fmla="*/ 12994 w 149702"/>
                <a:gd name="connsiteY35" fmla="*/ 542 h 297781"/>
                <a:gd name="connsiteX36" fmla="*/ 10287 w 149702"/>
                <a:gd name="connsiteY36" fmla="*/ 181 h 297781"/>
                <a:gd name="connsiteX37" fmla="*/ 9746 w 149702"/>
                <a:gd name="connsiteY37" fmla="*/ 181 h 297781"/>
                <a:gd name="connsiteX38" fmla="*/ 8121 w 149702"/>
                <a:gd name="connsiteY38" fmla="*/ 0 h 297781"/>
                <a:gd name="connsiteX39" fmla="*/ 7400 w 149702"/>
                <a:gd name="connsiteY39" fmla="*/ 0 h 297781"/>
                <a:gd name="connsiteX40" fmla="*/ 2166 w 149702"/>
                <a:gd name="connsiteY40" fmla="*/ 361 h 297781"/>
                <a:gd name="connsiteX41" fmla="*/ 1805 w 149702"/>
                <a:gd name="connsiteY41" fmla="*/ 361 h 297781"/>
                <a:gd name="connsiteX42" fmla="*/ 0 w 149702"/>
                <a:gd name="connsiteY42" fmla="*/ 722 h 297781"/>
                <a:gd name="connsiteX43" fmla="*/ 0 w 149702"/>
                <a:gd name="connsiteY43" fmla="*/ 722 h 297781"/>
                <a:gd name="connsiteX44" fmla="*/ 6858 w 149702"/>
                <a:gd name="connsiteY44" fmla="*/ 3970 h 297781"/>
                <a:gd name="connsiteX45" fmla="*/ 44577 w 149702"/>
                <a:gd name="connsiteY45" fmla="*/ 32124 h 29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9702" h="297781">
                  <a:moveTo>
                    <a:pt x="44577" y="32124"/>
                  </a:moveTo>
                  <a:cubicBezTo>
                    <a:pt x="62263" y="49269"/>
                    <a:pt x="77062" y="70926"/>
                    <a:pt x="87169" y="93485"/>
                  </a:cubicBezTo>
                  <a:cubicBezTo>
                    <a:pt x="97997" y="118030"/>
                    <a:pt x="107202" y="142394"/>
                    <a:pt x="111533" y="168924"/>
                  </a:cubicBezTo>
                  <a:cubicBezTo>
                    <a:pt x="115864" y="194731"/>
                    <a:pt x="119113" y="221261"/>
                    <a:pt x="117128" y="247610"/>
                  </a:cubicBezTo>
                  <a:cubicBezTo>
                    <a:pt x="115684" y="265657"/>
                    <a:pt x="112977" y="281900"/>
                    <a:pt x="108465" y="297782"/>
                  </a:cubicBezTo>
                  <a:cubicBezTo>
                    <a:pt x="109547" y="297421"/>
                    <a:pt x="110450" y="296879"/>
                    <a:pt x="111533" y="296518"/>
                  </a:cubicBezTo>
                  <a:cubicBezTo>
                    <a:pt x="111533" y="296518"/>
                    <a:pt x="111713" y="296518"/>
                    <a:pt x="111713" y="296338"/>
                  </a:cubicBezTo>
                  <a:cubicBezTo>
                    <a:pt x="112616" y="295977"/>
                    <a:pt x="113518" y="295616"/>
                    <a:pt x="114601" y="295255"/>
                  </a:cubicBezTo>
                  <a:cubicBezTo>
                    <a:pt x="114781" y="295255"/>
                    <a:pt x="114962" y="295074"/>
                    <a:pt x="115142" y="295074"/>
                  </a:cubicBezTo>
                  <a:cubicBezTo>
                    <a:pt x="116045" y="294714"/>
                    <a:pt x="116947" y="294533"/>
                    <a:pt x="117849" y="294172"/>
                  </a:cubicBezTo>
                  <a:cubicBezTo>
                    <a:pt x="118030" y="294172"/>
                    <a:pt x="118391" y="293992"/>
                    <a:pt x="118571" y="293992"/>
                  </a:cubicBezTo>
                  <a:cubicBezTo>
                    <a:pt x="119293" y="293811"/>
                    <a:pt x="120196" y="293450"/>
                    <a:pt x="120917" y="293270"/>
                  </a:cubicBezTo>
                  <a:cubicBezTo>
                    <a:pt x="121278" y="293090"/>
                    <a:pt x="121640" y="293090"/>
                    <a:pt x="122000" y="293090"/>
                  </a:cubicBezTo>
                  <a:cubicBezTo>
                    <a:pt x="122722" y="292909"/>
                    <a:pt x="123444" y="292728"/>
                    <a:pt x="124166" y="292548"/>
                  </a:cubicBezTo>
                  <a:cubicBezTo>
                    <a:pt x="124707" y="292367"/>
                    <a:pt x="125068" y="292367"/>
                    <a:pt x="125610" y="292187"/>
                  </a:cubicBezTo>
                  <a:cubicBezTo>
                    <a:pt x="126151" y="292007"/>
                    <a:pt x="126873" y="292007"/>
                    <a:pt x="127415" y="291826"/>
                  </a:cubicBezTo>
                  <a:cubicBezTo>
                    <a:pt x="128136" y="291646"/>
                    <a:pt x="128678" y="291646"/>
                    <a:pt x="129400" y="291646"/>
                  </a:cubicBezTo>
                  <a:cubicBezTo>
                    <a:pt x="129941" y="291646"/>
                    <a:pt x="130302" y="291465"/>
                    <a:pt x="130843" y="291465"/>
                  </a:cubicBezTo>
                  <a:cubicBezTo>
                    <a:pt x="131926" y="291285"/>
                    <a:pt x="133190" y="291285"/>
                    <a:pt x="134453" y="291285"/>
                  </a:cubicBezTo>
                  <a:cubicBezTo>
                    <a:pt x="144560" y="290924"/>
                    <a:pt x="150515" y="284607"/>
                    <a:pt x="149613" y="273418"/>
                  </a:cubicBezTo>
                  <a:cubicBezTo>
                    <a:pt x="149252" y="268184"/>
                    <a:pt x="149613" y="262770"/>
                    <a:pt x="149613" y="257356"/>
                  </a:cubicBezTo>
                  <a:cubicBezTo>
                    <a:pt x="149432" y="229382"/>
                    <a:pt x="142213" y="202672"/>
                    <a:pt x="135536" y="175962"/>
                  </a:cubicBezTo>
                  <a:cubicBezTo>
                    <a:pt x="118752" y="109728"/>
                    <a:pt x="88252" y="52337"/>
                    <a:pt x="32124" y="9926"/>
                  </a:cubicBezTo>
                  <a:cubicBezTo>
                    <a:pt x="31222" y="9204"/>
                    <a:pt x="30320" y="8663"/>
                    <a:pt x="29417" y="7941"/>
                  </a:cubicBezTo>
                  <a:cubicBezTo>
                    <a:pt x="29237" y="7760"/>
                    <a:pt x="28876" y="7580"/>
                    <a:pt x="28696" y="7400"/>
                  </a:cubicBezTo>
                  <a:cubicBezTo>
                    <a:pt x="27973" y="6858"/>
                    <a:pt x="27252" y="6497"/>
                    <a:pt x="26710" y="6136"/>
                  </a:cubicBezTo>
                  <a:cubicBezTo>
                    <a:pt x="26530" y="5956"/>
                    <a:pt x="26349" y="5775"/>
                    <a:pt x="25988" y="5775"/>
                  </a:cubicBezTo>
                  <a:cubicBezTo>
                    <a:pt x="25086" y="5234"/>
                    <a:pt x="24364" y="4873"/>
                    <a:pt x="23462" y="4332"/>
                  </a:cubicBezTo>
                  <a:cubicBezTo>
                    <a:pt x="23101" y="4151"/>
                    <a:pt x="22920" y="3970"/>
                    <a:pt x="22559" y="3970"/>
                  </a:cubicBezTo>
                  <a:cubicBezTo>
                    <a:pt x="22018" y="3609"/>
                    <a:pt x="21477" y="3429"/>
                    <a:pt x="20935" y="3249"/>
                  </a:cubicBezTo>
                  <a:cubicBezTo>
                    <a:pt x="20574" y="3068"/>
                    <a:pt x="20213" y="2888"/>
                    <a:pt x="19852" y="2707"/>
                  </a:cubicBezTo>
                  <a:cubicBezTo>
                    <a:pt x="19311" y="2527"/>
                    <a:pt x="18589" y="2166"/>
                    <a:pt x="18047" y="1985"/>
                  </a:cubicBezTo>
                  <a:cubicBezTo>
                    <a:pt x="17506" y="1805"/>
                    <a:pt x="17145" y="1625"/>
                    <a:pt x="16603" y="1444"/>
                  </a:cubicBezTo>
                  <a:cubicBezTo>
                    <a:pt x="16243" y="1263"/>
                    <a:pt x="15701" y="1263"/>
                    <a:pt x="15340" y="1083"/>
                  </a:cubicBezTo>
                  <a:cubicBezTo>
                    <a:pt x="14979" y="902"/>
                    <a:pt x="14438" y="902"/>
                    <a:pt x="14077" y="722"/>
                  </a:cubicBezTo>
                  <a:cubicBezTo>
                    <a:pt x="13716" y="722"/>
                    <a:pt x="13355" y="542"/>
                    <a:pt x="12994" y="542"/>
                  </a:cubicBezTo>
                  <a:cubicBezTo>
                    <a:pt x="12092" y="361"/>
                    <a:pt x="11189" y="181"/>
                    <a:pt x="10287" y="181"/>
                  </a:cubicBezTo>
                  <a:cubicBezTo>
                    <a:pt x="10107" y="181"/>
                    <a:pt x="9926" y="181"/>
                    <a:pt x="9746" y="181"/>
                  </a:cubicBezTo>
                  <a:cubicBezTo>
                    <a:pt x="9204" y="181"/>
                    <a:pt x="8663" y="181"/>
                    <a:pt x="8121" y="0"/>
                  </a:cubicBezTo>
                  <a:cubicBezTo>
                    <a:pt x="7941" y="0"/>
                    <a:pt x="7760" y="0"/>
                    <a:pt x="7400" y="0"/>
                  </a:cubicBezTo>
                  <a:cubicBezTo>
                    <a:pt x="5595" y="0"/>
                    <a:pt x="3790" y="0"/>
                    <a:pt x="2166" y="361"/>
                  </a:cubicBezTo>
                  <a:cubicBezTo>
                    <a:pt x="1985" y="361"/>
                    <a:pt x="1985" y="361"/>
                    <a:pt x="1805" y="361"/>
                  </a:cubicBezTo>
                  <a:cubicBezTo>
                    <a:pt x="1263" y="361"/>
                    <a:pt x="542" y="542"/>
                    <a:pt x="0" y="722"/>
                  </a:cubicBezTo>
                  <a:cubicBezTo>
                    <a:pt x="0" y="722"/>
                    <a:pt x="0" y="722"/>
                    <a:pt x="0" y="722"/>
                  </a:cubicBezTo>
                  <a:cubicBezTo>
                    <a:pt x="2166" y="1805"/>
                    <a:pt x="4512" y="2888"/>
                    <a:pt x="6858" y="3970"/>
                  </a:cubicBezTo>
                  <a:cubicBezTo>
                    <a:pt x="20574" y="11009"/>
                    <a:pt x="33568" y="21477"/>
                    <a:pt x="44577" y="32124"/>
                  </a:cubicBezTo>
                  <a:close/>
                </a:path>
              </a:pathLst>
            </a:custGeom>
            <a:solidFill>
              <a:srgbClr val="FFFFFF"/>
            </a:solidFill>
            <a:ln w="1804"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55467E06-0D59-C24D-8825-594A70ECDCF3}"/>
                </a:ext>
              </a:extLst>
            </p:cNvPr>
            <p:cNvSpPr/>
            <p:nvPr/>
          </p:nvSpPr>
          <p:spPr>
            <a:xfrm>
              <a:off x="6542311" y="5963752"/>
              <a:ext cx="617321" cy="355805"/>
            </a:xfrm>
            <a:custGeom>
              <a:avLst/>
              <a:gdLst>
                <a:gd name="connsiteX0" fmla="*/ 517237 w 617321"/>
                <a:gd name="connsiteY0" fmla="*/ 75257 h 355805"/>
                <a:gd name="connsiteX1" fmla="*/ 484211 w 617321"/>
                <a:gd name="connsiteY1" fmla="*/ 48547 h 355805"/>
                <a:gd name="connsiteX2" fmla="*/ 459125 w 617321"/>
                <a:gd name="connsiteY2" fmla="*/ 57391 h 355805"/>
                <a:gd name="connsiteX3" fmla="*/ 456057 w 617321"/>
                <a:gd name="connsiteY3" fmla="*/ 63707 h 355805"/>
                <a:gd name="connsiteX4" fmla="*/ 455876 w 617321"/>
                <a:gd name="connsiteY4" fmla="*/ 63888 h 355805"/>
                <a:gd name="connsiteX5" fmla="*/ 495220 w 617321"/>
                <a:gd name="connsiteY5" fmla="*/ 131746 h 355805"/>
                <a:gd name="connsiteX6" fmla="*/ 498107 w 617321"/>
                <a:gd name="connsiteY6" fmla="*/ 183000 h 355805"/>
                <a:gd name="connsiteX7" fmla="*/ 472300 w 617321"/>
                <a:gd name="connsiteY7" fmla="*/ 239128 h 355805"/>
                <a:gd name="connsiteX8" fmla="*/ 389643 w 617321"/>
                <a:gd name="connsiteY8" fmla="*/ 275583 h 355805"/>
                <a:gd name="connsiteX9" fmla="*/ 331169 w 617321"/>
                <a:gd name="connsiteY9" fmla="*/ 268364 h 355805"/>
                <a:gd name="connsiteX10" fmla="*/ 281539 w 617321"/>
                <a:gd name="connsiteY10" fmla="*/ 251580 h 355805"/>
                <a:gd name="connsiteX11" fmla="*/ 169825 w 617321"/>
                <a:gd name="connsiteY11" fmla="*/ 188595 h 355805"/>
                <a:gd name="connsiteX12" fmla="*/ 9565 w 617321"/>
                <a:gd name="connsiteY12" fmla="*/ 8121 h 355805"/>
                <a:gd name="connsiteX13" fmla="*/ 0 w 617321"/>
                <a:gd name="connsiteY13" fmla="*/ 0 h 355805"/>
                <a:gd name="connsiteX14" fmla="*/ 7219 w 617321"/>
                <a:gd name="connsiteY14" fmla="*/ 15521 h 355805"/>
                <a:gd name="connsiteX15" fmla="*/ 7760 w 617321"/>
                <a:gd name="connsiteY15" fmla="*/ 16603 h 355805"/>
                <a:gd name="connsiteX16" fmla="*/ 10648 w 617321"/>
                <a:gd name="connsiteY16" fmla="*/ 22379 h 355805"/>
                <a:gd name="connsiteX17" fmla="*/ 12092 w 617321"/>
                <a:gd name="connsiteY17" fmla="*/ 25447 h 355805"/>
                <a:gd name="connsiteX18" fmla="*/ 14799 w 617321"/>
                <a:gd name="connsiteY18" fmla="*/ 30681 h 355805"/>
                <a:gd name="connsiteX19" fmla="*/ 16603 w 617321"/>
                <a:gd name="connsiteY19" fmla="*/ 34290 h 355805"/>
                <a:gd name="connsiteX20" fmla="*/ 19130 w 617321"/>
                <a:gd name="connsiteY20" fmla="*/ 39343 h 355805"/>
                <a:gd name="connsiteX21" fmla="*/ 21115 w 617321"/>
                <a:gd name="connsiteY21" fmla="*/ 43133 h 355805"/>
                <a:gd name="connsiteX22" fmla="*/ 23642 w 617321"/>
                <a:gd name="connsiteY22" fmla="*/ 47826 h 355805"/>
                <a:gd name="connsiteX23" fmla="*/ 25808 w 617321"/>
                <a:gd name="connsiteY23" fmla="*/ 51796 h 355805"/>
                <a:gd name="connsiteX24" fmla="*/ 28334 w 617321"/>
                <a:gd name="connsiteY24" fmla="*/ 56308 h 355805"/>
                <a:gd name="connsiteX25" fmla="*/ 30861 w 617321"/>
                <a:gd name="connsiteY25" fmla="*/ 60820 h 355805"/>
                <a:gd name="connsiteX26" fmla="*/ 33207 w 617321"/>
                <a:gd name="connsiteY26" fmla="*/ 64790 h 355805"/>
                <a:gd name="connsiteX27" fmla="*/ 37899 w 617321"/>
                <a:gd name="connsiteY27" fmla="*/ 72911 h 355805"/>
                <a:gd name="connsiteX28" fmla="*/ 39884 w 617321"/>
                <a:gd name="connsiteY28" fmla="*/ 76160 h 355805"/>
                <a:gd name="connsiteX29" fmla="*/ 43133 w 617321"/>
                <a:gd name="connsiteY29" fmla="*/ 81394 h 355805"/>
                <a:gd name="connsiteX30" fmla="*/ 45299 w 617321"/>
                <a:gd name="connsiteY30" fmla="*/ 85003 h 355805"/>
                <a:gd name="connsiteX31" fmla="*/ 48367 w 617321"/>
                <a:gd name="connsiteY31" fmla="*/ 89876 h 355805"/>
                <a:gd name="connsiteX32" fmla="*/ 50713 w 617321"/>
                <a:gd name="connsiteY32" fmla="*/ 93485 h 355805"/>
                <a:gd name="connsiteX33" fmla="*/ 53961 w 617321"/>
                <a:gd name="connsiteY33" fmla="*/ 98358 h 355805"/>
                <a:gd name="connsiteX34" fmla="*/ 56308 w 617321"/>
                <a:gd name="connsiteY34" fmla="*/ 101787 h 355805"/>
                <a:gd name="connsiteX35" fmla="*/ 59737 w 617321"/>
                <a:gd name="connsiteY35" fmla="*/ 106660 h 355805"/>
                <a:gd name="connsiteX36" fmla="*/ 61903 w 617321"/>
                <a:gd name="connsiteY36" fmla="*/ 109908 h 355805"/>
                <a:gd name="connsiteX37" fmla="*/ 65692 w 617321"/>
                <a:gd name="connsiteY37" fmla="*/ 115323 h 355805"/>
                <a:gd name="connsiteX38" fmla="*/ 67678 w 617321"/>
                <a:gd name="connsiteY38" fmla="*/ 118030 h 355805"/>
                <a:gd name="connsiteX39" fmla="*/ 73633 w 617321"/>
                <a:gd name="connsiteY39" fmla="*/ 125971 h 355805"/>
                <a:gd name="connsiteX40" fmla="*/ 205740 w 617321"/>
                <a:gd name="connsiteY40" fmla="*/ 257356 h 355805"/>
                <a:gd name="connsiteX41" fmla="*/ 233894 w 617321"/>
                <a:gd name="connsiteY41" fmla="*/ 277388 h 355805"/>
                <a:gd name="connsiteX42" fmla="*/ 452989 w 617321"/>
                <a:gd name="connsiteY42" fmla="*/ 354811 h 355805"/>
                <a:gd name="connsiteX43" fmla="*/ 582208 w 617321"/>
                <a:gd name="connsiteY43" fmla="*/ 322506 h 355805"/>
                <a:gd name="connsiteX44" fmla="*/ 609099 w 617321"/>
                <a:gd name="connsiteY44" fmla="*/ 239849 h 355805"/>
                <a:gd name="connsiteX45" fmla="*/ 517237 w 617321"/>
                <a:gd name="connsiteY45" fmla="*/ 75257 h 3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17321" h="355805">
                  <a:moveTo>
                    <a:pt x="517237" y="75257"/>
                  </a:moveTo>
                  <a:cubicBezTo>
                    <a:pt x="507673" y="64249"/>
                    <a:pt x="496663" y="55586"/>
                    <a:pt x="484211" y="48547"/>
                  </a:cubicBezTo>
                  <a:cubicBezTo>
                    <a:pt x="467968" y="39343"/>
                    <a:pt x="467968" y="39524"/>
                    <a:pt x="459125" y="57391"/>
                  </a:cubicBezTo>
                  <a:cubicBezTo>
                    <a:pt x="458042" y="59556"/>
                    <a:pt x="456959" y="61722"/>
                    <a:pt x="456057" y="63707"/>
                  </a:cubicBezTo>
                  <a:cubicBezTo>
                    <a:pt x="456057" y="63707"/>
                    <a:pt x="456057" y="63888"/>
                    <a:pt x="455876" y="63888"/>
                  </a:cubicBezTo>
                  <a:cubicBezTo>
                    <a:pt x="474285" y="82837"/>
                    <a:pt x="488542" y="105036"/>
                    <a:pt x="495220" y="131746"/>
                  </a:cubicBezTo>
                  <a:cubicBezTo>
                    <a:pt x="499551" y="149071"/>
                    <a:pt x="500454" y="165494"/>
                    <a:pt x="498107" y="183000"/>
                  </a:cubicBezTo>
                  <a:cubicBezTo>
                    <a:pt x="495220" y="204838"/>
                    <a:pt x="486196" y="222163"/>
                    <a:pt x="472300" y="239128"/>
                  </a:cubicBezTo>
                  <a:cubicBezTo>
                    <a:pt x="452087" y="263672"/>
                    <a:pt x="419962" y="273057"/>
                    <a:pt x="389643" y="275583"/>
                  </a:cubicBezTo>
                  <a:cubicBezTo>
                    <a:pt x="370151" y="277208"/>
                    <a:pt x="349938" y="273057"/>
                    <a:pt x="331169" y="268364"/>
                  </a:cubicBezTo>
                  <a:cubicBezTo>
                    <a:pt x="314204" y="264213"/>
                    <a:pt x="297601" y="258258"/>
                    <a:pt x="281539" y="251580"/>
                  </a:cubicBezTo>
                  <a:cubicBezTo>
                    <a:pt x="241474" y="234977"/>
                    <a:pt x="204477" y="214764"/>
                    <a:pt x="169825" y="188595"/>
                  </a:cubicBezTo>
                  <a:cubicBezTo>
                    <a:pt x="105577" y="139686"/>
                    <a:pt x="48186" y="79589"/>
                    <a:pt x="9565" y="8121"/>
                  </a:cubicBezTo>
                  <a:cubicBezTo>
                    <a:pt x="6136" y="5414"/>
                    <a:pt x="3068" y="2707"/>
                    <a:pt x="0" y="0"/>
                  </a:cubicBezTo>
                  <a:cubicBezTo>
                    <a:pt x="2346" y="5234"/>
                    <a:pt x="4873" y="10468"/>
                    <a:pt x="7219" y="15521"/>
                  </a:cubicBezTo>
                  <a:cubicBezTo>
                    <a:pt x="7399" y="15882"/>
                    <a:pt x="7580" y="16243"/>
                    <a:pt x="7760" y="16603"/>
                  </a:cubicBezTo>
                  <a:cubicBezTo>
                    <a:pt x="8663" y="18589"/>
                    <a:pt x="9565" y="20394"/>
                    <a:pt x="10648" y="22379"/>
                  </a:cubicBezTo>
                  <a:cubicBezTo>
                    <a:pt x="11189" y="23462"/>
                    <a:pt x="11731" y="24364"/>
                    <a:pt x="12092" y="25447"/>
                  </a:cubicBezTo>
                  <a:cubicBezTo>
                    <a:pt x="12994" y="27252"/>
                    <a:pt x="13896" y="28876"/>
                    <a:pt x="14799" y="30681"/>
                  </a:cubicBezTo>
                  <a:cubicBezTo>
                    <a:pt x="15340" y="31944"/>
                    <a:pt x="16062" y="33027"/>
                    <a:pt x="16603" y="34290"/>
                  </a:cubicBezTo>
                  <a:cubicBezTo>
                    <a:pt x="17506" y="35914"/>
                    <a:pt x="18408" y="37539"/>
                    <a:pt x="19130" y="39343"/>
                  </a:cubicBezTo>
                  <a:cubicBezTo>
                    <a:pt x="19852" y="40607"/>
                    <a:pt x="20394" y="41870"/>
                    <a:pt x="21115" y="43133"/>
                  </a:cubicBezTo>
                  <a:cubicBezTo>
                    <a:pt x="22018" y="44758"/>
                    <a:pt x="22739" y="46382"/>
                    <a:pt x="23642" y="47826"/>
                  </a:cubicBezTo>
                  <a:cubicBezTo>
                    <a:pt x="24364" y="49089"/>
                    <a:pt x="25086" y="50533"/>
                    <a:pt x="25808" y="51796"/>
                  </a:cubicBezTo>
                  <a:cubicBezTo>
                    <a:pt x="26710" y="53240"/>
                    <a:pt x="27432" y="54864"/>
                    <a:pt x="28334" y="56308"/>
                  </a:cubicBezTo>
                  <a:cubicBezTo>
                    <a:pt x="29237" y="57752"/>
                    <a:pt x="29958" y="59376"/>
                    <a:pt x="30861" y="60820"/>
                  </a:cubicBezTo>
                  <a:cubicBezTo>
                    <a:pt x="31583" y="62083"/>
                    <a:pt x="32305" y="63527"/>
                    <a:pt x="33207" y="64790"/>
                  </a:cubicBezTo>
                  <a:cubicBezTo>
                    <a:pt x="34832" y="67497"/>
                    <a:pt x="36275" y="70204"/>
                    <a:pt x="37899" y="72911"/>
                  </a:cubicBezTo>
                  <a:cubicBezTo>
                    <a:pt x="38621" y="73994"/>
                    <a:pt x="39163" y="75077"/>
                    <a:pt x="39884" y="76160"/>
                  </a:cubicBezTo>
                  <a:cubicBezTo>
                    <a:pt x="40967" y="77965"/>
                    <a:pt x="42050" y="79589"/>
                    <a:pt x="43133" y="81394"/>
                  </a:cubicBezTo>
                  <a:cubicBezTo>
                    <a:pt x="43855" y="82657"/>
                    <a:pt x="44577" y="83740"/>
                    <a:pt x="45299" y="85003"/>
                  </a:cubicBezTo>
                  <a:cubicBezTo>
                    <a:pt x="46382" y="86627"/>
                    <a:pt x="47284" y="88251"/>
                    <a:pt x="48367" y="89876"/>
                  </a:cubicBezTo>
                  <a:cubicBezTo>
                    <a:pt x="49089" y="91139"/>
                    <a:pt x="49810" y="92222"/>
                    <a:pt x="50713" y="93485"/>
                  </a:cubicBezTo>
                  <a:cubicBezTo>
                    <a:pt x="51796" y="95110"/>
                    <a:pt x="52879" y="96734"/>
                    <a:pt x="53961" y="98358"/>
                  </a:cubicBezTo>
                  <a:cubicBezTo>
                    <a:pt x="54684" y="99441"/>
                    <a:pt x="55586" y="100704"/>
                    <a:pt x="56308" y="101787"/>
                  </a:cubicBezTo>
                  <a:cubicBezTo>
                    <a:pt x="57391" y="103412"/>
                    <a:pt x="58473" y="105036"/>
                    <a:pt x="59737" y="106660"/>
                  </a:cubicBezTo>
                  <a:cubicBezTo>
                    <a:pt x="60459" y="107743"/>
                    <a:pt x="61180" y="108826"/>
                    <a:pt x="61903" y="109908"/>
                  </a:cubicBezTo>
                  <a:cubicBezTo>
                    <a:pt x="63166" y="111713"/>
                    <a:pt x="64429" y="113518"/>
                    <a:pt x="65692" y="115323"/>
                  </a:cubicBezTo>
                  <a:cubicBezTo>
                    <a:pt x="66414" y="116225"/>
                    <a:pt x="66955" y="117127"/>
                    <a:pt x="67678" y="118030"/>
                  </a:cubicBezTo>
                  <a:cubicBezTo>
                    <a:pt x="69663" y="120737"/>
                    <a:pt x="71648" y="123264"/>
                    <a:pt x="73633" y="125971"/>
                  </a:cubicBezTo>
                  <a:cubicBezTo>
                    <a:pt x="111533" y="175601"/>
                    <a:pt x="158817" y="216388"/>
                    <a:pt x="205740" y="257356"/>
                  </a:cubicBezTo>
                  <a:cubicBezTo>
                    <a:pt x="214403" y="264935"/>
                    <a:pt x="224148" y="271252"/>
                    <a:pt x="233894" y="277388"/>
                  </a:cubicBezTo>
                  <a:cubicBezTo>
                    <a:pt x="300850" y="320160"/>
                    <a:pt x="373581" y="347773"/>
                    <a:pt x="452989" y="354811"/>
                  </a:cubicBezTo>
                  <a:cubicBezTo>
                    <a:pt x="499010" y="358962"/>
                    <a:pt x="543587" y="350480"/>
                    <a:pt x="582208" y="322506"/>
                  </a:cubicBezTo>
                  <a:cubicBezTo>
                    <a:pt x="621190" y="294353"/>
                    <a:pt x="623717" y="286412"/>
                    <a:pt x="609099" y="239849"/>
                  </a:cubicBezTo>
                  <a:cubicBezTo>
                    <a:pt x="589607" y="178488"/>
                    <a:pt x="559108" y="123624"/>
                    <a:pt x="517237" y="75257"/>
                  </a:cubicBezTo>
                  <a:close/>
                </a:path>
              </a:pathLst>
            </a:custGeom>
            <a:solidFill>
              <a:srgbClr val="FFFFFF"/>
            </a:solidFill>
            <a:ln w="1804"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2D4AFA6B-4D00-4A4A-86F2-030A632F7D15}"/>
                </a:ext>
              </a:extLst>
            </p:cNvPr>
            <p:cNvSpPr/>
            <p:nvPr/>
          </p:nvSpPr>
          <p:spPr>
            <a:xfrm>
              <a:off x="6161216" y="6238614"/>
              <a:ext cx="36569" cy="67860"/>
            </a:xfrm>
            <a:custGeom>
              <a:avLst/>
              <a:gdLst>
                <a:gd name="connsiteX0" fmla="*/ 31155 w 36569"/>
                <a:gd name="connsiteY0" fmla="*/ 0 h 67860"/>
                <a:gd name="connsiteX1" fmla="*/ 475 w 36569"/>
                <a:gd name="connsiteY1" fmla="*/ 48186 h 67860"/>
                <a:gd name="connsiteX2" fmla="*/ 16357 w 36569"/>
                <a:gd name="connsiteY2" fmla="*/ 67858 h 67860"/>
                <a:gd name="connsiteX3" fmla="*/ 36209 w 36569"/>
                <a:gd name="connsiteY3" fmla="*/ 49089 h 67860"/>
                <a:gd name="connsiteX4" fmla="*/ 36389 w 36569"/>
                <a:gd name="connsiteY4" fmla="*/ 43855 h 67860"/>
                <a:gd name="connsiteX5" fmla="*/ 31155 w 36569"/>
                <a:gd name="connsiteY5" fmla="*/ 0 h 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69" h="67860">
                  <a:moveTo>
                    <a:pt x="31155" y="0"/>
                  </a:moveTo>
                  <a:cubicBezTo>
                    <a:pt x="7874" y="18047"/>
                    <a:pt x="-2412" y="32124"/>
                    <a:pt x="475" y="48186"/>
                  </a:cubicBezTo>
                  <a:cubicBezTo>
                    <a:pt x="2099" y="56849"/>
                    <a:pt x="6070" y="68038"/>
                    <a:pt x="16357" y="67858"/>
                  </a:cubicBezTo>
                  <a:cubicBezTo>
                    <a:pt x="26102" y="67678"/>
                    <a:pt x="32599" y="58654"/>
                    <a:pt x="36209" y="49089"/>
                  </a:cubicBezTo>
                  <a:cubicBezTo>
                    <a:pt x="36750" y="47465"/>
                    <a:pt x="36570" y="45660"/>
                    <a:pt x="36389" y="43855"/>
                  </a:cubicBezTo>
                  <a:cubicBezTo>
                    <a:pt x="35848" y="29958"/>
                    <a:pt x="37472" y="15701"/>
                    <a:pt x="31155" y="0"/>
                  </a:cubicBezTo>
                  <a:close/>
                </a:path>
              </a:pathLst>
            </a:custGeom>
            <a:solidFill>
              <a:srgbClr val="FFFFFF"/>
            </a:solidFill>
            <a:ln w="1804"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4E652C3B-2F3C-1F4C-8525-45F2EDE0A17D}"/>
                </a:ext>
              </a:extLst>
            </p:cNvPr>
            <p:cNvSpPr/>
            <p:nvPr/>
          </p:nvSpPr>
          <p:spPr>
            <a:xfrm>
              <a:off x="6166949" y="5582692"/>
              <a:ext cx="322232" cy="737369"/>
            </a:xfrm>
            <a:custGeom>
              <a:avLst/>
              <a:gdLst>
                <a:gd name="connsiteX0" fmla="*/ 316166 w 322232"/>
                <a:gd name="connsiteY0" fmla="*/ 6396 h 737369"/>
                <a:gd name="connsiteX1" fmla="*/ 284041 w 322232"/>
                <a:gd name="connsiteY1" fmla="*/ 12894 h 737369"/>
                <a:gd name="connsiteX2" fmla="*/ 278086 w 322232"/>
                <a:gd name="connsiteY2" fmla="*/ 41589 h 737369"/>
                <a:gd name="connsiteX3" fmla="*/ 240547 w 322232"/>
                <a:gd name="connsiteY3" fmla="*/ 168643 h 737369"/>
                <a:gd name="connsiteX4" fmla="*/ 127932 w 322232"/>
                <a:gd name="connsiteY4" fmla="*/ 227657 h 737369"/>
                <a:gd name="connsiteX5" fmla="*/ 47982 w 322232"/>
                <a:gd name="connsiteY5" fmla="*/ 268445 h 737369"/>
                <a:gd name="connsiteX6" fmla="*/ 3585 w 322232"/>
                <a:gd name="connsiteY6" fmla="*/ 415892 h 737369"/>
                <a:gd name="connsiteX7" fmla="*/ 7917 w 322232"/>
                <a:gd name="connsiteY7" fmla="*/ 508294 h 737369"/>
                <a:gd name="connsiteX8" fmla="*/ 31017 w 322232"/>
                <a:gd name="connsiteY8" fmla="*/ 528868 h 737369"/>
                <a:gd name="connsiteX9" fmla="*/ 49606 w 322232"/>
                <a:gd name="connsiteY9" fmla="*/ 504504 h 737369"/>
                <a:gd name="connsiteX10" fmla="*/ 51411 w 322232"/>
                <a:gd name="connsiteY10" fmla="*/ 459385 h 737369"/>
                <a:gd name="connsiteX11" fmla="*/ 79384 w 322232"/>
                <a:gd name="connsiteY11" fmla="*/ 338107 h 737369"/>
                <a:gd name="connsiteX12" fmla="*/ 90754 w 322232"/>
                <a:gd name="connsiteY12" fmla="*/ 329806 h 737369"/>
                <a:gd name="connsiteX13" fmla="*/ 95266 w 322232"/>
                <a:gd name="connsiteY13" fmla="*/ 345326 h 737369"/>
                <a:gd name="connsiteX14" fmla="*/ 81550 w 322232"/>
                <a:gd name="connsiteY14" fmla="*/ 385753 h 737369"/>
                <a:gd name="connsiteX15" fmla="*/ 65668 w 322232"/>
                <a:gd name="connsiteY15" fmla="*/ 501617 h 737369"/>
                <a:gd name="connsiteX16" fmla="*/ 51411 w 322232"/>
                <a:gd name="connsiteY16" fmla="*/ 536989 h 737369"/>
                <a:gd name="connsiteX17" fmla="*/ 37153 w 322232"/>
                <a:gd name="connsiteY17" fmla="*/ 570738 h 737369"/>
                <a:gd name="connsiteX18" fmla="*/ 45094 w 322232"/>
                <a:gd name="connsiteY18" fmla="*/ 687685 h 737369"/>
                <a:gd name="connsiteX19" fmla="*/ 50869 w 322232"/>
                <a:gd name="connsiteY19" fmla="*/ 721614 h 737369"/>
                <a:gd name="connsiteX20" fmla="*/ 96168 w 322232"/>
                <a:gd name="connsiteY20" fmla="*/ 727389 h 737369"/>
                <a:gd name="connsiteX21" fmla="*/ 101943 w 322232"/>
                <a:gd name="connsiteY21" fmla="*/ 675774 h 737369"/>
                <a:gd name="connsiteX22" fmla="*/ 106455 w 322232"/>
                <a:gd name="connsiteY22" fmla="*/ 516054 h 737369"/>
                <a:gd name="connsiteX23" fmla="*/ 119088 w 322232"/>
                <a:gd name="connsiteY23" fmla="*/ 476892 h 737369"/>
                <a:gd name="connsiteX24" fmla="*/ 136414 w 322232"/>
                <a:gd name="connsiteY24" fmla="*/ 473102 h 737369"/>
                <a:gd name="connsiteX25" fmla="*/ 146160 w 322232"/>
                <a:gd name="connsiteY25" fmla="*/ 488081 h 737369"/>
                <a:gd name="connsiteX26" fmla="*/ 149588 w 322232"/>
                <a:gd name="connsiteY26" fmla="*/ 527965 h 737369"/>
                <a:gd name="connsiteX27" fmla="*/ 132985 w 322232"/>
                <a:gd name="connsiteY27" fmla="*/ 575972 h 737369"/>
                <a:gd name="connsiteX28" fmla="*/ 119449 w 322232"/>
                <a:gd name="connsiteY28" fmla="*/ 606652 h 737369"/>
                <a:gd name="connsiteX29" fmla="*/ 119449 w 322232"/>
                <a:gd name="connsiteY29" fmla="*/ 647620 h 737369"/>
                <a:gd name="connsiteX30" fmla="*/ 223763 w 322232"/>
                <a:gd name="connsiteY30" fmla="*/ 515694 h 737369"/>
                <a:gd name="connsiteX31" fmla="*/ 223583 w 322232"/>
                <a:gd name="connsiteY31" fmla="*/ 494398 h 737369"/>
                <a:gd name="connsiteX32" fmla="*/ 224305 w 322232"/>
                <a:gd name="connsiteY32" fmla="*/ 342439 h 737369"/>
                <a:gd name="connsiteX33" fmla="*/ 252278 w 322232"/>
                <a:gd name="connsiteY33" fmla="*/ 256533 h 737369"/>
                <a:gd name="connsiteX34" fmla="*/ 322121 w 322232"/>
                <a:gd name="connsiteY34" fmla="*/ 31122 h 737369"/>
                <a:gd name="connsiteX35" fmla="*/ 316166 w 322232"/>
                <a:gd name="connsiteY35" fmla="*/ 6396 h 73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2232" h="737369">
                  <a:moveTo>
                    <a:pt x="316166" y="6396"/>
                  </a:moveTo>
                  <a:cubicBezTo>
                    <a:pt x="305337" y="-4071"/>
                    <a:pt x="288734" y="-1544"/>
                    <a:pt x="284041" y="12894"/>
                  </a:cubicBezTo>
                  <a:cubicBezTo>
                    <a:pt x="281154" y="22098"/>
                    <a:pt x="279529" y="31843"/>
                    <a:pt x="278086" y="41589"/>
                  </a:cubicBezTo>
                  <a:cubicBezTo>
                    <a:pt x="271228" y="85625"/>
                    <a:pt x="260219" y="128397"/>
                    <a:pt x="240547" y="168643"/>
                  </a:cubicBezTo>
                  <a:cubicBezTo>
                    <a:pt x="217988" y="215024"/>
                    <a:pt x="179186" y="235598"/>
                    <a:pt x="127932" y="227657"/>
                  </a:cubicBezTo>
                  <a:cubicBezTo>
                    <a:pt x="97792" y="222965"/>
                    <a:pt x="62419" y="241193"/>
                    <a:pt x="47982" y="268445"/>
                  </a:cubicBezTo>
                  <a:cubicBezTo>
                    <a:pt x="23437" y="314646"/>
                    <a:pt x="14775" y="365720"/>
                    <a:pt x="3585" y="415892"/>
                  </a:cubicBezTo>
                  <a:cubicBezTo>
                    <a:pt x="-3453" y="447114"/>
                    <a:pt x="878" y="477794"/>
                    <a:pt x="7917" y="508294"/>
                  </a:cubicBezTo>
                  <a:cubicBezTo>
                    <a:pt x="10804" y="520746"/>
                    <a:pt x="18384" y="529590"/>
                    <a:pt x="31017" y="528868"/>
                  </a:cubicBezTo>
                  <a:cubicBezTo>
                    <a:pt x="44192" y="527965"/>
                    <a:pt x="49606" y="517498"/>
                    <a:pt x="49606" y="504504"/>
                  </a:cubicBezTo>
                  <a:cubicBezTo>
                    <a:pt x="49606" y="489525"/>
                    <a:pt x="51230" y="474365"/>
                    <a:pt x="51411" y="459385"/>
                  </a:cubicBezTo>
                  <a:cubicBezTo>
                    <a:pt x="51772" y="416794"/>
                    <a:pt x="66210" y="377631"/>
                    <a:pt x="79384" y="338107"/>
                  </a:cubicBezTo>
                  <a:cubicBezTo>
                    <a:pt x="81189" y="332693"/>
                    <a:pt x="84438" y="327820"/>
                    <a:pt x="90754" y="329806"/>
                  </a:cubicBezTo>
                  <a:cubicBezTo>
                    <a:pt x="99417" y="332332"/>
                    <a:pt x="96890" y="339732"/>
                    <a:pt x="95266" y="345326"/>
                  </a:cubicBezTo>
                  <a:cubicBezTo>
                    <a:pt x="91115" y="358862"/>
                    <a:pt x="86062" y="372217"/>
                    <a:pt x="81550" y="385753"/>
                  </a:cubicBezTo>
                  <a:cubicBezTo>
                    <a:pt x="69278" y="423471"/>
                    <a:pt x="66751" y="462273"/>
                    <a:pt x="65668" y="501617"/>
                  </a:cubicBezTo>
                  <a:cubicBezTo>
                    <a:pt x="65307" y="515152"/>
                    <a:pt x="64405" y="530131"/>
                    <a:pt x="51411" y="536989"/>
                  </a:cubicBezTo>
                  <a:cubicBezTo>
                    <a:pt x="36251" y="545110"/>
                    <a:pt x="36251" y="556841"/>
                    <a:pt x="37153" y="570738"/>
                  </a:cubicBezTo>
                  <a:cubicBezTo>
                    <a:pt x="39860" y="609720"/>
                    <a:pt x="42026" y="648703"/>
                    <a:pt x="45094" y="687685"/>
                  </a:cubicBezTo>
                  <a:cubicBezTo>
                    <a:pt x="45997" y="699055"/>
                    <a:pt x="47441" y="710785"/>
                    <a:pt x="50869" y="721614"/>
                  </a:cubicBezTo>
                  <a:cubicBezTo>
                    <a:pt x="57005" y="740744"/>
                    <a:pt x="82633" y="742188"/>
                    <a:pt x="96168" y="727389"/>
                  </a:cubicBezTo>
                  <a:cubicBezTo>
                    <a:pt x="101763" y="721253"/>
                    <a:pt x="101221" y="686602"/>
                    <a:pt x="101943" y="675774"/>
                  </a:cubicBezTo>
                  <a:cubicBezTo>
                    <a:pt x="105011" y="622534"/>
                    <a:pt x="106816" y="569294"/>
                    <a:pt x="106455" y="516054"/>
                  </a:cubicBezTo>
                  <a:cubicBezTo>
                    <a:pt x="106275" y="502158"/>
                    <a:pt x="107358" y="485915"/>
                    <a:pt x="119088" y="476892"/>
                  </a:cubicBezTo>
                  <a:cubicBezTo>
                    <a:pt x="123781" y="473282"/>
                    <a:pt x="128834" y="469673"/>
                    <a:pt x="136414" y="473102"/>
                  </a:cubicBezTo>
                  <a:cubicBezTo>
                    <a:pt x="142369" y="475809"/>
                    <a:pt x="145618" y="481404"/>
                    <a:pt x="146160" y="488081"/>
                  </a:cubicBezTo>
                  <a:cubicBezTo>
                    <a:pt x="147423" y="501436"/>
                    <a:pt x="148325" y="514611"/>
                    <a:pt x="149588" y="527965"/>
                  </a:cubicBezTo>
                  <a:cubicBezTo>
                    <a:pt x="151393" y="546554"/>
                    <a:pt x="148506" y="563338"/>
                    <a:pt x="132985" y="575972"/>
                  </a:cubicBezTo>
                  <a:cubicBezTo>
                    <a:pt x="123420" y="583732"/>
                    <a:pt x="119630" y="594561"/>
                    <a:pt x="119449" y="606652"/>
                  </a:cubicBezTo>
                  <a:cubicBezTo>
                    <a:pt x="119269" y="619105"/>
                    <a:pt x="119449" y="633362"/>
                    <a:pt x="119449" y="647620"/>
                  </a:cubicBezTo>
                  <a:cubicBezTo>
                    <a:pt x="208242" y="598892"/>
                    <a:pt x="222500" y="589868"/>
                    <a:pt x="223763" y="515694"/>
                  </a:cubicBezTo>
                  <a:cubicBezTo>
                    <a:pt x="223943" y="508655"/>
                    <a:pt x="223763" y="501436"/>
                    <a:pt x="223583" y="494398"/>
                  </a:cubicBezTo>
                  <a:cubicBezTo>
                    <a:pt x="222861" y="443684"/>
                    <a:pt x="223222" y="392971"/>
                    <a:pt x="224305" y="342439"/>
                  </a:cubicBezTo>
                  <a:cubicBezTo>
                    <a:pt x="225026" y="310495"/>
                    <a:pt x="231704" y="283243"/>
                    <a:pt x="252278" y="256533"/>
                  </a:cubicBezTo>
                  <a:cubicBezTo>
                    <a:pt x="302630" y="190660"/>
                    <a:pt x="321761" y="113057"/>
                    <a:pt x="322121" y="31122"/>
                  </a:cubicBezTo>
                  <a:cubicBezTo>
                    <a:pt x="322302" y="21737"/>
                    <a:pt x="323024" y="13074"/>
                    <a:pt x="316166" y="6396"/>
                  </a:cubicBezTo>
                  <a:close/>
                </a:path>
              </a:pathLst>
            </a:custGeom>
            <a:solidFill>
              <a:srgbClr val="FFFFFF"/>
            </a:solidFill>
            <a:ln w="1804"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6AD88C3-DFF4-A84D-AF86-00B49FD9586F}"/>
                </a:ext>
              </a:extLst>
            </p:cNvPr>
            <p:cNvSpPr/>
            <p:nvPr/>
          </p:nvSpPr>
          <p:spPr>
            <a:xfrm>
              <a:off x="6224429" y="5621230"/>
              <a:ext cx="175553" cy="175700"/>
            </a:xfrm>
            <a:custGeom>
              <a:avLst/>
              <a:gdLst>
                <a:gd name="connsiteX0" fmla="*/ 135603 w 175553"/>
                <a:gd name="connsiteY0" fmla="*/ 162410 h 175700"/>
                <a:gd name="connsiteX1" fmla="*/ 165923 w 175553"/>
                <a:gd name="connsiteY1" fmla="*/ 45102 h 175700"/>
                <a:gd name="connsiteX2" fmla="*/ 61609 w 175553"/>
                <a:gd name="connsiteY2" fmla="*/ 5217 h 175700"/>
                <a:gd name="connsiteX3" fmla="*/ 428 w 175553"/>
                <a:gd name="connsiteY3" fmla="*/ 91303 h 175700"/>
                <a:gd name="connsiteX4" fmla="*/ 135603 w 175553"/>
                <a:gd name="connsiteY4" fmla="*/ 162410 h 17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53" h="175700">
                  <a:moveTo>
                    <a:pt x="135603" y="162410"/>
                  </a:moveTo>
                  <a:cubicBezTo>
                    <a:pt x="168991" y="136782"/>
                    <a:pt x="188302" y="92927"/>
                    <a:pt x="165923" y="45102"/>
                  </a:cubicBezTo>
                  <a:cubicBezTo>
                    <a:pt x="147876" y="7022"/>
                    <a:pt x="101493" y="-9221"/>
                    <a:pt x="61609" y="5217"/>
                  </a:cubicBezTo>
                  <a:cubicBezTo>
                    <a:pt x="970" y="30844"/>
                    <a:pt x="-1557" y="67661"/>
                    <a:pt x="428" y="91303"/>
                  </a:cubicBezTo>
                  <a:cubicBezTo>
                    <a:pt x="3316" y="184969"/>
                    <a:pt x="103660" y="186954"/>
                    <a:pt x="135603" y="162410"/>
                  </a:cubicBezTo>
                  <a:close/>
                </a:path>
              </a:pathLst>
            </a:custGeom>
            <a:solidFill>
              <a:srgbClr val="FFFFFF"/>
            </a:solidFill>
            <a:ln w="1804"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6CB7FD5C-64B9-1747-AED9-FD90D9F61998}"/>
                </a:ext>
              </a:extLst>
            </p:cNvPr>
            <p:cNvSpPr/>
            <p:nvPr/>
          </p:nvSpPr>
          <p:spPr>
            <a:xfrm>
              <a:off x="6753826" y="5286615"/>
              <a:ext cx="139325" cy="321784"/>
            </a:xfrm>
            <a:custGeom>
              <a:avLst/>
              <a:gdLst>
                <a:gd name="connsiteX0" fmla="*/ 40787 w 139325"/>
                <a:gd name="connsiteY0" fmla="*/ 44938 h 321784"/>
                <a:gd name="connsiteX1" fmla="*/ 81574 w 139325"/>
                <a:gd name="connsiteY1" fmla="*/ 130302 h 321784"/>
                <a:gd name="connsiteX2" fmla="*/ 95470 w 139325"/>
                <a:gd name="connsiteY2" fmla="*/ 235518 h 321784"/>
                <a:gd name="connsiteX3" fmla="*/ 82296 w 139325"/>
                <a:gd name="connsiteY3" fmla="*/ 292909 h 321784"/>
                <a:gd name="connsiteX4" fmla="*/ 68761 w 139325"/>
                <a:gd name="connsiteY4" fmla="*/ 321423 h 321784"/>
                <a:gd name="connsiteX5" fmla="*/ 77604 w 139325"/>
                <a:gd name="connsiteY5" fmla="*/ 321785 h 321784"/>
                <a:gd name="connsiteX6" fmla="*/ 77604 w 139325"/>
                <a:gd name="connsiteY6" fmla="*/ 321785 h 321784"/>
                <a:gd name="connsiteX7" fmla="*/ 81213 w 139325"/>
                <a:gd name="connsiteY7" fmla="*/ 321604 h 321784"/>
                <a:gd name="connsiteX8" fmla="*/ 136077 w 139325"/>
                <a:gd name="connsiteY8" fmla="*/ 274500 h 321784"/>
                <a:gd name="connsiteX9" fmla="*/ 139326 w 139325"/>
                <a:gd name="connsiteY9" fmla="*/ 248151 h 321784"/>
                <a:gd name="connsiteX10" fmla="*/ 135536 w 139325"/>
                <a:gd name="connsiteY10" fmla="*/ 219095 h 321784"/>
                <a:gd name="connsiteX11" fmla="*/ 83920 w 139325"/>
                <a:gd name="connsiteY11" fmla="*/ 82476 h 321784"/>
                <a:gd name="connsiteX12" fmla="*/ 6677 w 139325"/>
                <a:gd name="connsiteY12" fmla="*/ 3249 h 321784"/>
                <a:gd name="connsiteX13" fmla="*/ 3609 w 139325"/>
                <a:gd name="connsiteY13" fmla="*/ 1624 h 321784"/>
                <a:gd name="connsiteX14" fmla="*/ 3068 w 139325"/>
                <a:gd name="connsiteY14" fmla="*/ 1444 h 321784"/>
                <a:gd name="connsiteX15" fmla="*/ 0 w 139325"/>
                <a:gd name="connsiteY15" fmla="*/ 0 h 321784"/>
                <a:gd name="connsiteX16" fmla="*/ 0 w 139325"/>
                <a:gd name="connsiteY16" fmla="*/ 0 h 321784"/>
                <a:gd name="connsiteX17" fmla="*/ 40787 w 139325"/>
                <a:gd name="connsiteY17" fmla="*/ 44938 h 32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325" h="321784">
                  <a:moveTo>
                    <a:pt x="40787" y="44938"/>
                  </a:moveTo>
                  <a:cubicBezTo>
                    <a:pt x="59015" y="70565"/>
                    <a:pt x="70565" y="101065"/>
                    <a:pt x="81574" y="130302"/>
                  </a:cubicBezTo>
                  <a:cubicBezTo>
                    <a:pt x="94027" y="163148"/>
                    <a:pt x="99802" y="200506"/>
                    <a:pt x="95470" y="235518"/>
                  </a:cubicBezTo>
                  <a:cubicBezTo>
                    <a:pt x="92944" y="255550"/>
                    <a:pt x="90056" y="274139"/>
                    <a:pt x="82296" y="292909"/>
                  </a:cubicBezTo>
                  <a:cubicBezTo>
                    <a:pt x="78145" y="303196"/>
                    <a:pt x="73633" y="312580"/>
                    <a:pt x="68761" y="321423"/>
                  </a:cubicBezTo>
                  <a:cubicBezTo>
                    <a:pt x="71106" y="321785"/>
                    <a:pt x="73994" y="321785"/>
                    <a:pt x="77604" y="321785"/>
                  </a:cubicBezTo>
                  <a:cubicBezTo>
                    <a:pt x="77604" y="321785"/>
                    <a:pt x="77604" y="321785"/>
                    <a:pt x="77604" y="321785"/>
                  </a:cubicBezTo>
                  <a:cubicBezTo>
                    <a:pt x="78687" y="321785"/>
                    <a:pt x="79950" y="321785"/>
                    <a:pt x="81213" y="321604"/>
                  </a:cubicBezTo>
                  <a:cubicBezTo>
                    <a:pt x="120737" y="319799"/>
                    <a:pt x="127956" y="313663"/>
                    <a:pt x="136077" y="274500"/>
                  </a:cubicBezTo>
                  <a:cubicBezTo>
                    <a:pt x="137882" y="265838"/>
                    <a:pt x="138243" y="256994"/>
                    <a:pt x="139326" y="248151"/>
                  </a:cubicBezTo>
                  <a:cubicBezTo>
                    <a:pt x="138784" y="238225"/>
                    <a:pt x="136979" y="228660"/>
                    <a:pt x="135536" y="219095"/>
                  </a:cubicBezTo>
                  <a:cubicBezTo>
                    <a:pt x="127775" y="170006"/>
                    <a:pt x="106840" y="125429"/>
                    <a:pt x="83920" y="82476"/>
                  </a:cubicBezTo>
                  <a:cubicBezTo>
                    <a:pt x="66234" y="49450"/>
                    <a:pt x="40967" y="21476"/>
                    <a:pt x="6677" y="3249"/>
                  </a:cubicBezTo>
                  <a:cubicBezTo>
                    <a:pt x="5595" y="2707"/>
                    <a:pt x="4512" y="2166"/>
                    <a:pt x="3609" y="1624"/>
                  </a:cubicBezTo>
                  <a:cubicBezTo>
                    <a:pt x="3429" y="1624"/>
                    <a:pt x="3249" y="1444"/>
                    <a:pt x="3068" y="1444"/>
                  </a:cubicBezTo>
                  <a:cubicBezTo>
                    <a:pt x="1985" y="902"/>
                    <a:pt x="1083" y="542"/>
                    <a:pt x="0" y="0"/>
                  </a:cubicBezTo>
                  <a:cubicBezTo>
                    <a:pt x="0" y="0"/>
                    <a:pt x="0" y="0"/>
                    <a:pt x="0" y="0"/>
                  </a:cubicBezTo>
                  <a:cubicBezTo>
                    <a:pt x="15882" y="12633"/>
                    <a:pt x="28515" y="27613"/>
                    <a:pt x="40787" y="44938"/>
                  </a:cubicBezTo>
                  <a:close/>
                </a:path>
              </a:pathLst>
            </a:custGeom>
            <a:solidFill>
              <a:srgbClr val="FFFFFF"/>
            </a:solidFill>
            <a:ln w="1804"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819CCCFE-8AA7-3247-8DC6-0BAF21F4E638}"/>
                </a:ext>
              </a:extLst>
            </p:cNvPr>
            <p:cNvSpPr/>
            <p:nvPr/>
          </p:nvSpPr>
          <p:spPr>
            <a:xfrm>
              <a:off x="7287417" y="5626096"/>
              <a:ext cx="192236" cy="184114"/>
            </a:xfrm>
            <a:custGeom>
              <a:avLst/>
              <a:gdLst>
                <a:gd name="connsiteX0" fmla="*/ 12703 w 192236"/>
                <a:gd name="connsiteY0" fmla="*/ 86076 h 184114"/>
                <a:gd name="connsiteX1" fmla="*/ 54031 w 192236"/>
                <a:gd name="connsiteY1" fmla="*/ 110440 h 184114"/>
                <a:gd name="connsiteX2" fmla="*/ 84712 w 192236"/>
                <a:gd name="connsiteY2" fmla="*/ 166206 h 184114"/>
                <a:gd name="connsiteX3" fmla="*/ 117919 w 192236"/>
                <a:gd name="connsiteY3" fmla="*/ 181907 h 184114"/>
                <a:gd name="connsiteX4" fmla="*/ 190469 w 192236"/>
                <a:gd name="connsiteY4" fmla="*/ 125058 h 184114"/>
                <a:gd name="connsiteX5" fmla="*/ 98789 w 192236"/>
                <a:gd name="connsiteY5" fmla="*/ 171 h 184114"/>
                <a:gd name="connsiteX6" fmla="*/ 1153 w 192236"/>
                <a:gd name="connsiteY6" fmla="*/ 68931 h 184114"/>
                <a:gd name="connsiteX7" fmla="*/ 12703 w 192236"/>
                <a:gd name="connsiteY7" fmla="*/ 86076 h 18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236" h="184114">
                  <a:moveTo>
                    <a:pt x="12703" y="86076"/>
                  </a:moveTo>
                  <a:cubicBezTo>
                    <a:pt x="32194" y="84813"/>
                    <a:pt x="43564" y="96543"/>
                    <a:pt x="54031" y="110440"/>
                  </a:cubicBezTo>
                  <a:cubicBezTo>
                    <a:pt x="66845" y="127585"/>
                    <a:pt x="76410" y="146535"/>
                    <a:pt x="84712" y="166206"/>
                  </a:cubicBezTo>
                  <a:cubicBezTo>
                    <a:pt x="92472" y="184434"/>
                    <a:pt x="98608" y="186780"/>
                    <a:pt x="117919" y="181907"/>
                  </a:cubicBezTo>
                  <a:cubicBezTo>
                    <a:pt x="140839" y="175952"/>
                    <a:pt x="181626" y="169274"/>
                    <a:pt x="190469" y="125058"/>
                  </a:cubicBezTo>
                  <a:cubicBezTo>
                    <a:pt x="202020" y="62253"/>
                    <a:pt x="155277" y="-3800"/>
                    <a:pt x="98789" y="171"/>
                  </a:cubicBezTo>
                  <a:cubicBezTo>
                    <a:pt x="27321" y="6668"/>
                    <a:pt x="7649" y="39153"/>
                    <a:pt x="1153" y="68931"/>
                  </a:cubicBezTo>
                  <a:cubicBezTo>
                    <a:pt x="-1374" y="79579"/>
                    <a:pt x="-652" y="86979"/>
                    <a:pt x="12703" y="86076"/>
                  </a:cubicBezTo>
                  <a:close/>
                </a:path>
              </a:pathLst>
            </a:custGeom>
            <a:solidFill>
              <a:srgbClr val="FFFFFF"/>
            </a:solidFill>
            <a:ln w="1804"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5D9AAE29-BF48-1945-81BA-A70026D2FD7B}"/>
                </a:ext>
              </a:extLst>
            </p:cNvPr>
            <p:cNvSpPr/>
            <p:nvPr/>
          </p:nvSpPr>
          <p:spPr>
            <a:xfrm>
              <a:off x="7051788" y="5936862"/>
              <a:ext cx="189542" cy="309692"/>
            </a:xfrm>
            <a:custGeom>
              <a:avLst/>
              <a:gdLst>
                <a:gd name="connsiteX0" fmla="*/ 186610 w 189542"/>
                <a:gd name="connsiteY0" fmla="*/ 239669 h 309692"/>
                <a:gd name="connsiteX1" fmla="*/ 131565 w 189542"/>
                <a:gd name="connsiteY1" fmla="*/ 105036 h 309692"/>
                <a:gd name="connsiteX2" fmla="*/ 39524 w 189542"/>
                <a:gd name="connsiteY2" fmla="*/ 9745 h 309692"/>
                <a:gd name="connsiteX3" fmla="*/ 36997 w 189542"/>
                <a:gd name="connsiteY3" fmla="*/ 8121 h 309692"/>
                <a:gd name="connsiteX4" fmla="*/ 36095 w 189542"/>
                <a:gd name="connsiteY4" fmla="*/ 7580 h 309692"/>
                <a:gd name="connsiteX5" fmla="*/ 34290 w 189542"/>
                <a:gd name="connsiteY5" fmla="*/ 6677 h 309692"/>
                <a:gd name="connsiteX6" fmla="*/ 33207 w 189542"/>
                <a:gd name="connsiteY6" fmla="*/ 6136 h 309692"/>
                <a:gd name="connsiteX7" fmla="*/ 31763 w 189542"/>
                <a:gd name="connsiteY7" fmla="*/ 5414 h 309692"/>
                <a:gd name="connsiteX8" fmla="*/ 30500 w 189542"/>
                <a:gd name="connsiteY8" fmla="*/ 4873 h 309692"/>
                <a:gd name="connsiteX9" fmla="*/ 29056 w 189542"/>
                <a:gd name="connsiteY9" fmla="*/ 4151 h 309692"/>
                <a:gd name="connsiteX10" fmla="*/ 27793 w 189542"/>
                <a:gd name="connsiteY10" fmla="*/ 3609 h 309692"/>
                <a:gd name="connsiteX11" fmla="*/ 26349 w 189542"/>
                <a:gd name="connsiteY11" fmla="*/ 3068 h 309692"/>
                <a:gd name="connsiteX12" fmla="*/ 25086 w 189542"/>
                <a:gd name="connsiteY12" fmla="*/ 2526 h 309692"/>
                <a:gd name="connsiteX13" fmla="*/ 23822 w 189542"/>
                <a:gd name="connsiteY13" fmla="*/ 2166 h 309692"/>
                <a:gd name="connsiteX14" fmla="*/ 22559 w 189542"/>
                <a:gd name="connsiteY14" fmla="*/ 1805 h 309692"/>
                <a:gd name="connsiteX15" fmla="*/ 21296 w 189542"/>
                <a:gd name="connsiteY15" fmla="*/ 1443 h 309692"/>
                <a:gd name="connsiteX16" fmla="*/ 20032 w 189542"/>
                <a:gd name="connsiteY16" fmla="*/ 1083 h 309692"/>
                <a:gd name="connsiteX17" fmla="*/ 18769 w 189542"/>
                <a:gd name="connsiteY17" fmla="*/ 902 h 309692"/>
                <a:gd name="connsiteX18" fmla="*/ 17325 w 189542"/>
                <a:gd name="connsiteY18" fmla="*/ 722 h 309692"/>
                <a:gd name="connsiteX19" fmla="*/ 16243 w 189542"/>
                <a:gd name="connsiteY19" fmla="*/ 541 h 309692"/>
                <a:gd name="connsiteX20" fmla="*/ 14799 w 189542"/>
                <a:gd name="connsiteY20" fmla="*/ 361 h 309692"/>
                <a:gd name="connsiteX21" fmla="*/ 13716 w 189542"/>
                <a:gd name="connsiteY21" fmla="*/ 180 h 309692"/>
                <a:gd name="connsiteX22" fmla="*/ 12272 w 189542"/>
                <a:gd name="connsiteY22" fmla="*/ 0 h 309692"/>
                <a:gd name="connsiteX23" fmla="*/ 11189 w 189542"/>
                <a:gd name="connsiteY23" fmla="*/ 0 h 309692"/>
                <a:gd name="connsiteX24" fmla="*/ 9565 w 189542"/>
                <a:gd name="connsiteY24" fmla="*/ 0 h 309692"/>
                <a:gd name="connsiteX25" fmla="*/ 8662 w 189542"/>
                <a:gd name="connsiteY25" fmla="*/ 0 h 309692"/>
                <a:gd name="connsiteX26" fmla="*/ 7038 w 189542"/>
                <a:gd name="connsiteY26" fmla="*/ 0 h 309692"/>
                <a:gd name="connsiteX27" fmla="*/ 6497 w 189542"/>
                <a:gd name="connsiteY27" fmla="*/ 0 h 309692"/>
                <a:gd name="connsiteX28" fmla="*/ 0 w 189542"/>
                <a:gd name="connsiteY28" fmla="*/ 902 h 309692"/>
                <a:gd name="connsiteX29" fmla="*/ 0 w 189542"/>
                <a:gd name="connsiteY29" fmla="*/ 902 h 309692"/>
                <a:gd name="connsiteX30" fmla="*/ 60459 w 189542"/>
                <a:gd name="connsiteY30" fmla="*/ 46562 h 309692"/>
                <a:gd name="connsiteX31" fmla="*/ 138062 w 189542"/>
                <a:gd name="connsiteY31" fmla="*/ 187151 h 309692"/>
                <a:gd name="connsiteX32" fmla="*/ 145462 w 189542"/>
                <a:gd name="connsiteY32" fmla="*/ 270711 h 309692"/>
                <a:gd name="connsiteX33" fmla="*/ 139145 w 189542"/>
                <a:gd name="connsiteY33" fmla="*/ 309693 h 309692"/>
                <a:gd name="connsiteX34" fmla="*/ 139145 w 189542"/>
                <a:gd name="connsiteY34" fmla="*/ 309693 h 309692"/>
                <a:gd name="connsiteX35" fmla="*/ 140589 w 189542"/>
                <a:gd name="connsiteY35" fmla="*/ 309512 h 309692"/>
                <a:gd name="connsiteX36" fmla="*/ 140589 w 189542"/>
                <a:gd name="connsiteY36" fmla="*/ 309512 h 309692"/>
                <a:gd name="connsiteX37" fmla="*/ 142213 w 189542"/>
                <a:gd name="connsiteY37" fmla="*/ 309151 h 309692"/>
                <a:gd name="connsiteX38" fmla="*/ 142394 w 189542"/>
                <a:gd name="connsiteY38" fmla="*/ 309151 h 309692"/>
                <a:gd name="connsiteX39" fmla="*/ 144018 w 189542"/>
                <a:gd name="connsiteY39" fmla="*/ 308790 h 309692"/>
                <a:gd name="connsiteX40" fmla="*/ 144198 w 189542"/>
                <a:gd name="connsiteY40" fmla="*/ 308790 h 309692"/>
                <a:gd name="connsiteX41" fmla="*/ 146003 w 189542"/>
                <a:gd name="connsiteY41" fmla="*/ 308429 h 309692"/>
                <a:gd name="connsiteX42" fmla="*/ 166397 w 189542"/>
                <a:gd name="connsiteY42" fmla="*/ 302474 h 309692"/>
                <a:gd name="connsiteX43" fmla="*/ 189497 w 189542"/>
                <a:gd name="connsiteY43" fmla="*/ 260062 h 309692"/>
                <a:gd name="connsiteX44" fmla="*/ 186610 w 189542"/>
                <a:gd name="connsiteY44" fmla="*/ 239669 h 30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542" h="309692">
                  <a:moveTo>
                    <a:pt x="186610" y="239669"/>
                  </a:moveTo>
                  <a:cubicBezTo>
                    <a:pt x="178849" y="190400"/>
                    <a:pt x="158636" y="146003"/>
                    <a:pt x="131565" y="105036"/>
                  </a:cubicBezTo>
                  <a:cubicBezTo>
                    <a:pt x="107021" y="68038"/>
                    <a:pt x="77062" y="34651"/>
                    <a:pt x="39524" y="9745"/>
                  </a:cubicBezTo>
                  <a:cubicBezTo>
                    <a:pt x="38621" y="9204"/>
                    <a:pt x="37719" y="8662"/>
                    <a:pt x="36997" y="8121"/>
                  </a:cubicBezTo>
                  <a:cubicBezTo>
                    <a:pt x="36636" y="7941"/>
                    <a:pt x="36456" y="7760"/>
                    <a:pt x="36095" y="7580"/>
                  </a:cubicBezTo>
                  <a:cubicBezTo>
                    <a:pt x="35553" y="7219"/>
                    <a:pt x="35012" y="6858"/>
                    <a:pt x="34290" y="6677"/>
                  </a:cubicBezTo>
                  <a:cubicBezTo>
                    <a:pt x="33929" y="6497"/>
                    <a:pt x="33568" y="6317"/>
                    <a:pt x="33207" y="6136"/>
                  </a:cubicBezTo>
                  <a:cubicBezTo>
                    <a:pt x="32665" y="5955"/>
                    <a:pt x="32124" y="5594"/>
                    <a:pt x="31763" y="5414"/>
                  </a:cubicBezTo>
                  <a:cubicBezTo>
                    <a:pt x="31402" y="5234"/>
                    <a:pt x="31041" y="5053"/>
                    <a:pt x="30500" y="4873"/>
                  </a:cubicBezTo>
                  <a:cubicBezTo>
                    <a:pt x="29958" y="4692"/>
                    <a:pt x="29598" y="4512"/>
                    <a:pt x="29056" y="4151"/>
                  </a:cubicBezTo>
                  <a:cubicBezTo>
                    <a:pt x="28695" y="3970"/>
                    <a:pt x="28154" y="3790"/>
                    <a:pt x="27793" y="3609"/>
                  </a:cubicBezTo>
                  <a:cubicBezTo>
                    <a:pt x="27251" y="3429"/>
                    <a:pt x="26890" y="3248"/>
                    <a:pt x="26349" y="3068"/>
                  </a:cubicBezTo>
                  <a:cubicBezTo>
                    <a:pt x="25988" y="2887"/>
                    <a:pt x="25447" y="2707"/>
                    <a:pt x="25086" y="2526"/>
                  </a:cubicBezTo>
                  <a:cubicBezTo>
                    <a:pt x="24725" y="2346"/>
                    <a:pt x="24183" y="2166"/>
                    <a:pt x="23822" y="2166"/>
                  </a:cubicBezTo>
                  <a:cubicBezTo>
                    <a:pt x="23462" y="1985"/>
                    <a:pt x="22920" y="1985"/>
                    <a:pt x="22559" y="1805"/>
                  </a:cubicBezTo>
                  <a:cubicBezTo>
                    <a:pt x="22198" y="1624"/>
                    <a:pt x="21657" y="1624"/>
                    <a:pt x="21296" y="1443"/>
                  </a:cubicBezTo>
                  <a:cubicBezTo>
                    <a:pt x="20935" y="1263"/>
                    <a:pt x="20393" y="1263"/>
                    <a:pt x="20032" y="1083"/>
                  </a:cubicBezTo>
                  <a:cubicBezTo>
                    <a:pt x="19671" y="902"/>
                    <a:pt x="19130" y="902"/>
                    <a:pt x="18769" y="902"/>
                  </a:cubicBezTo>
                  <a:cubicBezTo>
                    <a:pt x="18228" y="722"/>
                    <a:pt x="17867" y="722"/>
                    <a:pt x="17325" y="722"/>
                  </a:cubicBezTo>
                  <a:cubicBezTo>
                    <a:pt x="16964" y="722"/>
                    <a:pt x="16603" y="541"/>
                    <a:pt x="16243" y="541"/>
                  </a:cubicBezTo>
                  <a:cubicBezTo>
                    <a:pt x="15701" y="541"/>
                    <a:pt x="15340" y="361"/>
                    <a:pt x="14799" y="361"/>
                  </a:cubicBezTo>
                  <a:cubicBezTo>
                    <a:pt x="14438" y="361"/>
                    <a:pt x="14077" y="361"/>
                    <a:pt x="13716" y="180"/>
                  </a:cubicBezTo>
                  <a:cubicBezTo>
                    <a:pt x="13174" y="180"/>
                    <a:pt x="12813" y="0"/>
                    <a:pt x="12272" y="0"/>
                  </a:cubicBezTo>
                  <a:cubicBezTo>
                    <a:pt x="11911" y="0"/>
                    <a:pt x="11550" y="0"/>
                    <a:pt x="11189" y="0"/>
                  </a:cubicBezTo>
                  <a:cubicBezTo>
                    <a:pt x="10648" y="0"/>
                    <a:pt x="10106" y="0"/>
                    <a:pt x="9565" y="0"/>
                  </a:cubicBezTo>
                  <a:cubicBezTo>
                    <a:pt x="9204" y="0"/>
                    <a:pt x="9024" y="0"/>
                    <a:pt x="8662" y="0"/>
                  </a:cubicBezTo>
                  <a:cubicBezTo>
                    <a:pt x="8121" y="0"/>
                    <a:pt x="7580" y="0"/>
                    <a:pt x="7038" y="0"/>
                  </a:cubicBezTo>
                  <a:cubicBezTo>
                    <a:pt x="6858" y="0"/>
                    <a:pt x="6677" y="0"/>
                    <a:pt x="6497" y="0"/>
                  </a:cubicBezTo>
                  <a:cubicBezTo>
                    <a:pt x="4331" y="180"/>
                    <a:pt x="2166" y="361"/>
                    <a:pt x="0" y="902"/>
                  </a:cubicBezTo>
                  <a:cubicBezTo>
                    <a:pt x="0" y="902"/>
                    <a:pt x="0" y="902"/>
                    <a:pt x="0" y="902"/>
                  </a:cubicBezTo>
                  <a:cubicBezTo>
                    <a:pt x="22920" y="11911"/>
                    <a:pt x="43675" y="28695"/>
                    <a:pt x="60459" y="46562"/>
                  </a:cubicBezTo>
                  <a:cubicBezTo>
                    <a:pt x="97094" y="85364"/>
                    <a:pt x="125970" y="134814"/>
                    <a:pt x="138062" y="187151"/>
                  </a:cubicBezTo>
                  <a:cubicBezTo>
                    <a:pt x="144198" y="214042"/>
                    <a:pt x="148169" y="243098"/>
                    <a:pt x="145462" y="270711"/>
                  </a:cubicBezTo>
                  <a:cubicBezTo>
                    <a:pt x="144198" y="283705"/>
                    <a:pt x="142213" y="296879"/>
                    <a:pt x="139145" y="309693"/>
                  </a:cubicBezTo>
                  <a:cubicBezTo>
                    <a:pt x="139145" y="309693"/>
                    <a:pt x="139145" y="309693"/>
                    <a:pt x="139145" y="309693"/>
                  </a:cubicBezTo>
                  <a:cubicBezTo>
                    <a:pt x="139686" y="309693"/>
                    <a:pt x="140047" y="309512"/>
                    <a:pt x="140589" y="309512"/>
                  </a:cubicBezTo>
                  <a:cubicBezTo>
                    <a:pt x="140589" y="309512"/>
                    <a:pt x="140589" y="309512"/>
                    <a:pt x="140589" y="309512"/>
                  </a:cubicBezTo>
                  <a:cubicBezTo>
                    <a:pt x="141130" y="309332"/>
                    <a:pt x="141672" y="309332"/>
                    <a:pt x="142213" y="309151"/>
                  </a:cubicBezTo>
                  <a:cubicBezTo>
                    <a:pt x="142213" y="309151"/>
                    <a:pt x="142213" y="309151"/>
                    <a:pt x="142394" y="309151"/>
                  </a:cubicBezTo>
                  <a:cubicBezTo>
                    <a:pt x="142935" y="308971"/>
                    <a:pt x="143477" y="308971"/>
                    <a:pt x="144018" y="308790"/>
                  </a:cubicBezTo>
                  <a:cubicBezTo>
                    <a:pt x="144018" y="308790"/>
                    <a:pt x="144198" y="308790"/>
                    <a:pt x="144198" y="308790"/>
                  </a:cubicBezTo>
                  <a:cubicBezTo>
                    <a:pt x="144740" y="308610"/>
                    <a:pt x="145462" y="308610"/>
                    <a:pt x="146003" y="308429"/>
                  </a:cubicBezTo>
                  <a:cubicBezTo>
                    <a:pt x="152861" y="307166"/>
                    <a:pt x="159899" y="305181"/>
                    <a:pt x="166397" y="302474"/>
                  </a:cubicBezTo>
                  <a:cubicBezTo>
                    <a:pt x="185888" y="294352"/>
                    <a:pt x="190038" y="287494"/>
                    <a:pt x="189497" y="260062"/>
                  </a:cubicBezTo>
                  <a:cubicBezTo>
                    <a:pt x="189136" y="257355"/>
                    <a:pt x="188053" y="248512"/>
                    <a:pt x="186610" y="239669"/>
                  </a:cubicBezTo>
                  <a:close/>
                </a:path>
              </a:pathLst>
            </a:custGeom>
            <a:solidFill>
              <a:srgbClr val="FFFFFF"/>
            </a:solidFill>
            <a:ln w="1804"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DBBD1443-BB9F-934C-BD7E-75740540E95E}"/>
                </a:ext>
              </a:extLst>
            </p:cNvPr>
            <p:cNvSpPr/>
            <p:nvPr/>
          </p:nvSpPr>
          <p:spPr>
            <a:xfrm>
              <a:off x="7329783" y="5967181"/>
              <a:ext cx="34449" cy="103167"/>
            </a:xfrm>
            <a:custGeom>
              <a:avLst/>
              <a:gdLst>
                <a:gd name="connsiteX0" fmla="*/ 22493 w 34449"/>
                <a:gd name="connsiteY0" fmla="*/ 0 h 103167"/>
                <a:gd name="connsiteX1" fmla="*/ 475 w 34449"/>
                <a:gd name="connsiteY1" fmla="*/ 62805 h 103167"/>
                <a:gd name="connsiteX2" fmla="*/ 16177 w 34449"/>
                <a:gd name="connsiteY2" fmla="*/ 98539 h 103167"/>
                <a:gd name="connsiteX3" fmla="*/ 30795 w 34449"/>
                <a:gd name="connsiteY3" fmla="*/ 101968 h 103167"/>
                <a:gd name="connsiteX4" fmla="*/ 34404 w 34449"/>
                <a:gd name="connsiteY4" fmla="*/ 89876 h 103167"/>
                <a:gd name="connsiteX5" fmla="*/ 22493 w 34449"/>
                <a:gd name="connsiteY5" fmla="*/ 0 h 1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9" h="103167">
                  <a:moveTo>
                    <a:pt x="22493" y="0"/>
                  </a:moveTo>
                  <a:cubicBezTo>
                    <a:pt x="9319" y="22379"/>
                    <a:pt x="3724" y="42953"/>
                    <a:pt x="475" y="62805"/>
                  </a:cubicBezTo>
                  <a:cubicBezTo>
                    <a:pt x="-1690" y="76160"/>
                    <a:pt x="3544" y="89515"/>
                    <a:pt x="16177" y="98539"/>
                  </a:cubicBezTo>
                  <a:cubicBezTo>
                    <a:pt x="20508" y="101607"/>
                    <a:pt x="25381" y="105036"/>
                    <a:pt x="30795" y="101968"/>
                  </a:cubicBezTo>
                  <a:cubicBezTo>
                    <a:pt x="35127" y="99441"/>
                    <a:pt x="34404" y="94208"/>
                    <a:pt x="34404" y="89876"/>
                  </a:cubicBezTo>
                  <a:cubicBezTo>
                    <a:pt x="34224" y="60639"/>
                    <a:pt x="26464" y="32305"/>
                    <a:pt x="22493" y="0"/>
                  </a:cubicBezTo>
                  <a:close/>
                </a:path>
              </a:pathLst>
            </a:custGeom>
            <a:solidFill>
              <a:srgbClr val="FFFFFF"/>
            </a:solidFill>
            <a:ln w="1804"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FBDA0BBB-7BF3-B24B-B571-8AE10E704DCF}"/>
                </a:ext>
              </a:extLst>
            </p:cNvPr>
            <p:cNvSpPr/>
            <p:nvPr/>
          </p:nvSpPr>
          <p:spPr>
            <a:xfrm>
              <a:off x="6146309" y="5262952"/>
              <a:ext cx="1111247" cy="1073478"/>
            </a:xfrm>
            <a:custGeom>
              <a:avLst/>
              <a:gdLst>
                <a:gd name="connsiteX0" fmla="*/ 963411 w 1111247"/>
                <a:gd name="connsiteY0" fmla="*/ 675174 h 1073478"/>
                <a:gd name="connsiteX1" fmla="*/ 921180 w 1111247"/>
                <a:gd name="connsiteY1" fmla="*/ 653156 h 1073478"/>
                <a:gd name="connsiteX2" fmla="*/ 846103 w 1111247"/>
                <a:gd name="connsiteY2" fmla="*/ 724623 h 1073478"/>
                <a:gd name="connsiteX3" fmla="*/ 831845 w 1111247"/>
                <a:gd name="connsiteY3" fmla="*/ 774253 h 1073478"/>
                <a:gd name="connsiteX4" fmla="*/ 811452 w 1111247"/>
                <a:gd name="connsiteY4" fmla="*/ 784180 h 1073478"/>
                <a:gd name="connsiteX5" fmla="*/ 786186 w 1111247"/>
                <a:gd name="connsiteY5" fmla="*/ 776419 h 1073478"/>
                <a:gd name="connsiteX6" fmla="*/ 672487 w 1111247"/>
                <a:gd name="connsiteY6" fmla="*/ 689431 h 1073478"/>
                <a:gd name="connsiteX7" fmla="*/ 577378 w 1111247"/>
                <a:gd name="connsiteY7" fmla="*/ 495241 h 1073478"/>
                <a:gd name="connsiteX8" fmla="*/ 567812 w 1111247"/>
                <a:gd name="connsiteY8" fmla="*/ 416194 h 1073478"/>
                <a:gd name="connsiteX9" fmla="*/ 595605 w 1111247"/>
                <a:gd name="connsiteY9" fmla="*/ 377933 h 1073478"/>
                <a:gd name="connsiteX10" fmla="*/ 670863 w 1111247"/>
                <a:gd name="connsiteY10" fmla="*/ 363856 h 1073478"/>
                <a:gd name="connsiteX11" fmla="*/ 723561 w 1111247"/>
                <a:gd name="connsiteY11" fmla="*/ 357540 h 1073478"/>
                <a:gd name="connsiteX12" fmla="*/ 754061 w 1111247"/>
                <a:gd name="connsiteY12" fmla="*/ 326859 h 1073478"/>
                <a:gd name="connsiteX13" fmla="*/ 750452 w 1111247"/>
                <a:gd name="connsiteY13" fmla="*/ 203054 h 1073478"/>
                <a:gd name="connsiteX14" fmla="*/ 695407 w 1111247"/>
                <a:gd name="connsiteY14" fmla="*/ 82137 h 1073478"/>
                <a:gd name="connsiteX15" fmla="*/ 624662 w 1111247"/>
                <a:gd name="connsiteY15" fmla="*/ 14640 h 1073478"/>
                <a:gd name="connsiteX16" fmla="*/ 538395 w 1111247"/>
                <a:gd name="connsiteY16" fmla="*/ 16084 h 1073478"/>
                <a:gd name="connsiteX17" fmla="*/ 506271 w 1111247"/>
                <a:gd name="connsiteY17" fmla="*/ 35214 h 1073478"/>
                <a:gd name="connsiteX18" fmla="*/ 392392 w 1111247"/>
                <a:gd name="connsiteY18" fmla="*/ 104155 h 1073478"/>
                <a:gd name="connsiteX19" fmla="*/ 335723 w 1111247"/>
                <a:gd name="connsiteY19" fmla="*/ 188075 h 1073478"/>
                <a:gd name="connsiteX20" fmla="*/ 317315 w 1111247"/>
                <a:gd name="connsiteY20" fmla="*/ 282282 h 1073478"/>
                <a:gd name="connsiteX21" fmla="*/ 308111 w 1111247"/>
                <a:gd name="connsiteY21" fmla="*/ 299969 h 1073478"/>
                <a:gd name="connsiteX22" fmla="*/ 289341 w 1111247"/>
                <a:gd name="connsiteY22" fmla="*/ 326498 h 1073478"/>
                <a:gd name="connsiteX23" fmla="*/ 277791 w 1111247"/>
                <a:gd name="connsiteY23" fmla="*/ 389484 h 1073478"/>
                <a:gd name="connsiteX24" fmla="*/ 267865 w 1111247"/>
                <a:gd name="connsiteY24" fmla="*/ 421067 h 1073478"/>
                <a:gd name="connsiteX25" fmla="*/ 104537 w 1111247"/>
                <a:gd name="connsiteY25" fmla="*/ 364578 h 1073478"/>
                <a:gd name="connsiteX26" fmla="*/ 64832 w 1111247"/>
                <a:gd name="connsiteY26" fmla="*/ 425218 h 1073478"/>
                <a:gd name="connsiteX27" fmla="*/ 110131 w 1111247"/>
                <a:gd name="connsiteY27" fmla="*/ 538374 h 1073478"/>
                <a:gd name="connsiteX28" fmla="*/ 39927 w 1111247"/>
                <a:gd name="connsiteY28" fmla="*/ 609662 h 1073478"/>
                <a:gd name="connsiteX29" fmla="*/ 9968 w 1111247"/>
                <a:gd name="connsiteY29" fmla="*/ 731120 h 1073478"/>
                <a:gd name="connsiteX30" fmla="*/ 14119 w 1111247"/>
                <a:gd name="connsiteY30" fmla="*/ 836156 h 1073478"/>
                <a:gd name="connsiteX31" fmla="*/ 34152 w 1111247"/>
                <a:gd name="connsiteY31" fmla="*/ 861061 h 1073478"/>
                <a:gd name="connsiteX32" fmla="*/ 41190 w 1111247"/>
                <a:gd name="connsiteY32" fmla="*/ 872972 h 1073478"/>
                <a:gd name="connsiteX33" fmla="*/ 46785 w 1111247"/>
                <a:gd name="connsiteY33" fmla="*/ 954908 h 1073478"/>
                <a:gd name="connsiteX34" fmla="*/ 9246 w 1111247"/>
                <a:gd name="connsiteY34" fmla="*/ 995695 h 1073478"/>
                <a:gd name="connsiteX35" fmla="*/ 4915 w 1111247"/>
                <a:gd name="connsiteY35" fmla="*/ 1040994 h 1073478"/>
                <a:gd name="connsiteX36" fmla="*/ 43536 w 1111247"/>
                <a:gd name="connsiteY36" fmla="*/ 1053627 h 1073478"/>
                <a:gd name="connsiteX37" fmla="*/ 53823 w 1111247"/>
                <a:gd name="connsiteY37" fmla="*/ 1046227 h 1073478"/>
                <a:gd name="connsiteX38" fmla="*/ 58335 w 1111247"/>
                <a:gd name="connsiteY38" fmla="*/ 1050017 h 1073478"/>
                <a:gd name="connsiteX39" fmla="*/ 107785 w 1111247"/>
                <a:gd name="connsiteY39" fmla="*/ 1069689 h 1073478"/>
                <a:gd name="connsiteX40" fmla="*/ 137022 w 1111247"/>
                <a:gd name="connsiteY40" fmla="*/ 1029985 h 1073478"/>
                <a:gd name="connsiteX41" fmla="*/ 138646 w 1111247"/>
                <a:gd name="connsiteY41" fmla="*/ 1003455 h 1073478"/>
                <a:gd name="connsiteX42" fmla="*/ 156152 w 1111247"/>
                <a:gd name="connsiteY42" fmla="*/ 976565 h 1073478"/>
                <a:gd name="connsiteX43" fmla="*/ 238267 w 1111247"/>
                <a:gd name="connsiteY43" fmla="*/ 920076 h 1073478"/>
                <a:gd name="connsiteX44" fmla="*/ 259202 w 1111247"/>
                <a:gd name="connsiteY44" fmla="*/ 845901 h 1073478"/>
                <a:gd name="connsiteX45" fmla="*/ 261368 w 1111247"/>
                <a:gd name="connsiteY45" fmla="*/ 654058 h 1073478"/>
                <a:gd name="connsiteX46" fmla="*/ 271294 w 1111247"/>
                <a:gd name="connsiteY46" fmla="*/ 610203 h 1073478"/>
                <a:gd name="connsiteX47" fmla="*/ 322368 w 1111247"/>
                <a:gd name="connsiteY47" fmla="*/ 526102 h 1073478"/>
                <a:gd name="connsiteX48" fmla="*/ 331031 w 1111247"/>
                <a:gd name="connsiteY48" fmla="*/ 554436 h 1073478"/>
                <a:gd name="connsiteX49" fmla="*/ 335723 w 1111247"/>
                <a:gd name="connsiteY49" fmla="*/ 580605 h 1073478"/>
                <a:gd name="connsiteX50" fmla="*/ 471981 w 1111247"/>
                <a:gd name="connsiteY50" fmla="*/ 855827 h 1073478"/>
                <a:gd name="connsiteX51" fmla="*/ 525040 w 1111247"/>
                <a:gd name="connsiteY51" fmla="*/ 911774 h 1073478"/>
                <a:gd name="connsiteX52" fmla="*/ 626647 w 1111247"/>
                <a:gd name="connsiteY52" fmla="*/ 997680 h 1073478"/>
                <a:gd name="connsiteX53" fmla="*/ 852239 w 1111247"/>
                <a:gd name="connsiteY53" fmla="*/ 1072757 h 1073478"/>
                <a:gd name="connsiteX54" fmla="*/ 925872 w 1111247"/>
                <a:gd name="connsiteY54" fmla="*/ 1065358 h 1073478"/>
                <a:gd name="connsiteX55" fmla="*/ 998061 w 1111247"/>
                <a:gd name="connsiteY55" fmla="*/ 1026375 h 1073478"/>
                <a:gd name="connsiteX56" fmla="*/ 1052565 w 1111247"/>
                <a:gd name="connsiteY56" fmla="*/ 1000026 h 1073478"/>
                <a:gd name="connsiteX57" fmla="*/ 1094615 w 1111247"/>
                <a:gd name="connsiteY57" fmla="*/ 983242 h 1073478"/>
                <a:gd name="connsiteX58" fmla="*/ 1107790 w 1111247"/>
                <a:gd name="connsiteY58" fmla="*/ 967721 h 1073478"/>
                <a:gd name="connsiteX59" fmla="*/ 1110497 w 1111247"/>
                <a:gd name="connsiteY59" fmla="*/ 928198 h 1073478"/>
                <a:gd name="connsiteX60" fmla="*/ 963411 w 1111247"/>
                <a:gd name="connsiteY60" fmla="*/ 675174 h 1073478"/>
                <a:gd name="connsiteX61" fmla="*/ 540020 w 1111247"/>
                <a:gd name="connsiteY61" fmla="*/ 31785 h 1073478"/>
                <a:gd name="connsiteX62" fmla="*/ 607336 w 1111247"/>
                <a:gd name="connsiteY62" fmla="*/ 23844 h 1073478"/>
                <a:gd name="connsiteX63" fmla="*/ 607336 w 1111247"/>
                <a:gd name="connsiteY63" fmla="*/ 23844 h 1073478"/>
                <a:gd name="connsiteX64" fmla="*/ 610404 w 1111247"/>
                <a:gd name="connsiteY64" fmla="*/ 25288 h 1073478"/>
                <a:gd name="connsiteX65" fmla="*/ 610945 w 1111247"/>
                <a:gd name="connsiteY65" fmla="*/ 25468 h 1073478"/>
                <a:gd name="connsiteX66" fmla="*/ 614014 w 1111247"/>
                <a:gd name="connsiteY66" fmla="*/ 27092 h 1073478"/>
                <a:gd name="connsiteX67" fmla="*/ 691256 w 1111247"/>
                <a:gd name="connsiteY67" fmla="*/ 106321 h 1073478"/>
                <a:gd name="connsiteX68" fmla="*/ 742872 w 1111247"/>
                <a:gd name="connsiteY68" fmla="*/ 242939 h 1073478"/>
                <a:gd name="connsiteX69" fmla="*/ 746662 w 1111247"/>
                <a:gd name="connsiteY69" fmla="*/ 271995 h 1073478"/>
                <a:gd name="connsiteX70" fmla="*/ 743413 w 1111247"/>
                <a:gd name="connsiteY70" fmla="*/ 298344 h 1073478"/>
                <a:gd name="connsiteX71" fmla="*/ 688549 w 1111247"/>
                <a:gd name="connsiteY71" fmla="*/ 345448 h 1073478"/>
                <a:gd name="connsiteX72" fmla="*/ 684940 w 1111247"/>
                <a:gd name="connsiteY72" fmla="*/ 345628 h 1073478"/>
                <a:gd name="connsiteX73" fmla="*/ 684940 w 1111247"/>
                <a:gd name="connsiteY73" fmla="*/ 345628 h 1073478"/>
                <a:gd name="connsiteX74" fmla="*/ 663644 w 1111247"/>
                <a:gd name="connsiteY74" fmla="*/ 323791 h 1073478"/>
                <a:gd name="connsiteX75" fmla="*/ 647582 w 1111247"/>
                <a:gd name="connsiteY75" fmla="*/ 226516 h 1073478"/>
                <a:gd name="connsiteX76" fmla="*/ 579363 w 1111247"/>
                <a:gd name="connsiteY76" fmla="*/ 89536 h 1073478"/>
                <a:gd name="connsiteX77" fmla="*/ 540922 w 1111247"/>
                <a:gd name="connsiteY77" fmla="*/ 56871 h 1073478"/>
                <a:gd name="connsiteX78" fmla="*/ 540020 w 1111247"/>
                <a:gd name="connsiteY78" fmla="*/ 31785 h 1073478"/>
                <a:gd name="connsiteX79" fmla="*/ 78368 w 1111247"/>
                <a:gd name="connsiteY79" fmla="*/ 449581 h 1073478"/>
                <a:gd name="connsiteX80" fmla="*/ 139548 w 1111247"/>
                <a:gd name="connsiteY80" fmla="*/ 363496 h 1073478"/>
                <a:gd name="connsiteX81" fmla="*/ 243862 w 1111247"/>
                <a:gd name="connsiteY81" fmla="*/ 403380 h 1073478"/>
                <a:gd name="connsiteX82" fmla="*/ 213542 w 1111247"/>
                <a:gd name="connsiteY82" fmla="*/ 520688 h 1073478"/>
                <a:gd name="connsiteX83" fmla="*/ 78368 w 1111247"/>
                <a:gd name="connsiteY83" fmla="*/ 449581 h 1073478"/>
                <a:gd name="connsiteX84" fmla="*/ 51116 w 1111247"/>
                <a:gd name="connsiteY84" fmla="*/ 1024751 h 1073478"/>
                <a:gd name="connsiteX85" fmla="*/ 31264 w 1111247"/>
                <a:gd name="connsiteY85" fmla="*/ 1043520 h 1073478"/>
                <a:gd name="connsiteX86" fmla="*/ 15382 w 1111247"/>
                <a:gd name="connsiteY86" fmla="*/ 1023849 h 1073478"/>
                <a:gd name="connsiteX87" fmla="*/ 46063 w 1111247"/>
                <a:gd name="connsiteY87" fmla="*/ 975662 h 1073478"/>
                <a:gd name="connsiteX88" fmla="*/ 51297 w 1111247"/>
                <a:gd name="connsiteY88" fmla="*/ 1019517 h 1073478"/>
                <a:gd name="connsiteX89" fmla="*/ 51116 w 1111247"/>
                <a:gd name="connsiteY89" fmla="*/ 1024751 h 1073478"/>
                <a:gd name="connsiteX90" fmla="*/ 273099 w 1111247"/>
                <a:gd name="connsiteY90" fmla="*/ 576093 h 1073478"/>
                <a:gd name="connsiteX91" fmla="*/ 245125 w 1111247"/>
                <a:gd name="connsiteY91" fmla="*/ 661999 h 1073478"/>
                <a:gd name="connsiteX92" fmla="*/ 244404 w 1111247"/>
                <a:gd name="connsiteY92" fmla="*/ 813958 h 1073478"/>
                <a:gd name="connsiteX93" fmla="*/ 244584 w 1111247"/>
                <a:gd name="connsiteY93" fmla="*/ 835254 h 1073478"/>
                <a:gd name="connsiteX94" fmla="*/ 140270 w 1111247"/>
                <a:gd name="connsiteY94" fmla="*/ 967180 h 1073478"/>
                <a:gd name="connsiteX95" fmla="*/ 140270 w 1111247"/>
                <a:gd name="connsiteY95" fmla="*/ 926212 h 1073478"/>
                <a:gd name="connsiteX96" fmla="*/ 153806 w 1111247"/>
                <a:gd name="connsiteY96" fmla="*/ 895532 h 1073478"/>
                <a:gd name="connsiteX97" fmla="*/ 170409 w 1111247"/>
                <a:gd name="connsiteY97" fmla="*/ 847526 h 1073478"/>
                <a:gd name="connsiteX98" fmla="*/ 166980 w 1111247"/>
                <a:gd name="connsiteY98" fmla="*/ 807641 h 1073478"/>
                <a:gd name="connsiteX99" fmla="*/ 157235 w 1111247"/>
                <a:gd name="connsiteY99" fmla="*/ 792662 h 1073478"/>
                <a:gd name="connsiteX100" fmla="*/ 139909 w 1111247"/>
                <a:gd name="connsiteY100" fmla="*/ 796452 h 1073478"/>
                <a:gd name="connsiteX101" fmla="*/ 127276 w 1111247"/>
                <a:gd name="connsiteY101" fmla="*/ 835615 h 1073478"/>
                <a:gd name="connsiteX102" fmla="*/ 122764 w 1111247"/>
                <a:gd name="connsiteY102" fmla="*/ 995334 h 1073478"/>
                <a:gd name="connsiteX103" fmla="*/ 116989 w 1111247"/>
                <a:gd name="connsiteY103" fmla="*/ 1046949 h 1073478"/>
                <a:gd name="connsiteX104" fmla="*/ 71690 w 1111247"/>
                <a:gd name="connsiteY104" fmla="*/ 1041174 h 1073478"/>
                <a:gd name="connsiteX105" fmla="*/ 65915 w 1111247"/>
                <a:gd name="connsiteY105" fmla="*/ 1007245 h 1073478"/>
                <a:gd name="connsiteX106" fmla="*/ 57974 w 1111247"/>
                <a:gd name="connsiteY106" fmla="*/ 890298 h 1073478"/>
                <a:gd name="connsiteX107" fmla="*/ 72231 w 1111247"/>
                <a:gd name="connsiteY107" fmla="*/ 856550 h 1073478"/>
                <a:gd name="connsiteX108" fmla="*/ 86489 w 1111247"/>
                <a:gd name="connsiteY108" fmla="*/ 821177 h 1073478"/>
                <a:gd name="connsiteX109" fmla="*/ 102371 w 1111247"/>
                <a:gd name="connsiteY109" fmla="*/ 705313 h 1073478"/>
                <a:gd name="connsiteX110" fmla="*/ 116087 w 1111247"/>
                <a:gd name="connsiteY110" fmla="*/ 664887 h 1073478"/>
                <a:gd name="connsiteX111" fmla="*/ 111575 w 1111247"/>
                <a:gd name="connsiteY111" fmla="*/ 649366 h 1073478"/>
                <a:gd name="connsiteX112" fmla="*/ 100205 w 1111247"/>
                <a:gd name="connsiteY112" fmla="*/ 657668 h 1073478"/>
                <a:gd name="connsiteX113" fmla="*/ 72231 w 1111247"/>
                <a:gd name="connsiteY113" fmla="*/ 778946 h 1073478"/>
                <a:gd name="connsiteX114" fmla="*/ 70427 w 1111247"/>
                <a:gd name="connsiteY114" fmla="*/ 824064 h 1073478"/>
                <a:gd name="connsiteX115" fmla="*/ 51838 w 1111247"/>
                <a:gd name="connsiteY115" fmla="*/ 848428 h 1073478"/>
                <a:gd name="connsiteX116" fmla="*/ 28738 w 1111247"/>
                <a:gd name="connsiteY116" fmla="*/ 827854 h 1073478"/>
                <a:gd name="connsiteX117" fmla="*/ 24406 w 1111247"/>
                <a:gd name="connsiteY117" fmla="*/ 735452 h 1073478"/>
                <a:gd name="connsiteX118" fmla="*/ 68803 w 1111247"/>
                <a:gd name="connsiteY118" fmla="*/ 588005 h 1073478"/>
                <a:gd name="connsiteX119" fmla="*/ 148753 w 1111247"/>
                <a:gd name="connsiteY119" fmla="*/ 547217 h 1073478"/>
                <a:gd name="connsiteX120" fmla="*/ 261368 w 1111247"/>
                <a:gd name="connsiteY120" fmla="*/ 488203 h 1073478"/>
                <a:gd name="connsiteX121" fmla="*/ 298907 w 1111247"/>
                <a:gd name="connsiteY121" fmla="*/ 361149 h 1073478"/>
                <a:gd name="connsiteX122" fmla="*/ 304862 w 1111247"/>
                <a:gd name="connsiteY122" fmla="*/ 332454 h 1073478"/>
                <a:gd name="connsiteX123" fmla="*/ 336987 w 1111247"/>
                <a:gd name="connsiteY123" fmla="*/ 325957 h 1073478"/>
                <a:gd name="connsiteX124" fmla="*/ 343123 w 1111247"/>
                <a:gd name="connsiteY124" fmla="*/ 350501 h 1073478"/>
                <a:gd name="connsiteX125" fmla="*/ 273099 w 1111247"/>
                <a:gd name="connsiteY125" fmla="*/ 576093 h 1073478"/>
                <a:gd name="connsiteX126" fmla="*/ 144602 w 1111247"/>
                <a:gd name="connsiteY126" fmla="*/ 820455 h 1073478"/>
                <a:gd name="connsiteX127" fmla="*/ 142977 w 1111247"/>
                <a:gd name="connsiteY127" fmla="*/ 882357 h 1073478"/>
                <a:gd name="connsiteX128" fmla="*/ 144602 w 1111247"/>
                <a:gd name="connsiteY128" fmla="*/ 820455 h 1073478"/>
                <a:gd name="connsiteX129" fmla="*/ 977668 w 1111247"/>
                <a:gd name="connsiteY129" fmla="*/ 1022946 h 1073478"/>
                <a:gd name="connsiteX130" fmla="*/ 848449 w 1111247"/>
                <a:gd name="connsiteY130" fmla="*/ 1055251 h 1073478"/>
                <a:gd name="connsiteX131" fmla="*/ 629354 w 1111247"/>
                <a:gd name="connsiteY131" fmla="*/ 977828 h 1073478"/>
                <a:gd name="connsiteX132" fmla="*/ 601200 w 1111247"/>
                <a:gd name="connsiteY132" fmla="*/ 957795 h 1073478"/>
                <a:gd name="connsiteX133" fmla="*/ 469093 w 1111247"/>
                <a:gd name="connsiteY133" fmla="*/ 826411 h 1073478"/>
                <a:gd name="connsiteX134" fmla="*/ 463138 w 1111247"/>
                <a:gd name="connsiteY134" fmla="*/ 818470 h 1073478"/>
                <a:gd name="connsiteX135" fmla="*/ 461152 w 1111247"/>
                <a:gd name="connsiteY135" fmla="*/ 815762 h 1073478"/>
                <a:gd name="connsiteX136" fmla="*/ 457363 w 1111247"/>
                <a:gd name="connsiteY136" fmla="*/ 810348 h 1073478"/>
                <a:gd name="connsiteX137" fmla="*/ 455197 w 1111247"/>
                <a:gd name="connsiteY137" fmla="*/ 807100 h 1073478"/>
                <a:gd name="connsiteX138" fmla="*/ 451768 w 1111247"/>
                <a:gd name="connsiteY138" fmla="*/ 802227 h 1073478"/>
                <a:gd name="connsiteX139" fmla="*/ 449421 w 1111247"/>
                <a:gd name="connsiteY139" fmla="*/ 798798 h 1073478"/>
                <a:gd name="connsiteX140" fmla="*/ 446173 w 1111247"/>
                <a:gd name="connsiteY140" fmla="*/ 793925 h 1073478"/>
                <a:gd name="connsiteX141" fmla="*/ 443827 w 1111247"/>
                <a:gd name="connsiteY141" fmla="*/ 790316 h 1073478"/>
                <a:gd name="connsiteX142" fmla="*/ 440759 w 1111247"/>
                <a:gd name="connsiteY142" fmla="*/ 785443 h 1073478"/>
                <a:gd name="connsiteX143" fmla="*/ 438593 w 1111247"/>
                <a:gd name="connsiteY143" fmla="*/ 781833 h 1073478"/>
                <a:gd name="connsiteX144" fmla="*/ 435345 w 1111247"/>
                <a:gd name="connsiteY144" fmla="*/ 776600 h 1073478"/>
                <a:gd name="connsiteX145" fmla="*/ 433359 w 1111247"/>
                <a:gd name="connsiteY145" fmla="*/ 773351 h 1073478"/>
                <a:gd name="connsiteX146" fmla="*/ 428667 w 1111247"/>
                <a:gd name="connsiteY146" fmla="*/ 765230 h 1073478"/>
                <a:gd name="connsiteX147" fmla="*/ 426321 w 1111247"/>
                <a:gd name="connsiteY147" fmla="*/ 761259 h 1073478"/>
                <a:gd name="connsiteX148" fmla="*/ 423794 w 1111247"/>
                <a:gd name="connsiteY148" fmla="*/ 756748 h 1073478"/>
                <a:gd name="connsiteX149" fmla="*/ 421268 w 1111247"/>
                <a:gd name="connsiteY149" fmla="*/ 752236 h 1073478"/>
                <a:gd name="connsiteX150" fmla="*/ 419102 w 1111247"/>
                <a:gd name="connsiteY150" fmla="*/ 748265 h 1073478"/>
                <a:gd name="connsiteX151" fmla="*/ 416575 w 1111247"/>
                <a:gd name="connsiteY151" fmla="*/ 743573 h 1073478"/>
                <a:gd name="connsiteX152" fmla="*/ 414590 w 1111247"/>
                <a:gd name="connsiteY152" fmla="*/ 739783 h 1073478"/>
                <a:gd name="connsiteX153" fmla="*/ 412063 w 1111247"/>
                <a:gd name="connsiteY153" fmla="*/ 734730 h 1073478"/>
                <a:gd name="connsiteX154" fmla="*/ 410259 w 1111247"/>
                <a:gd name="connsiteY154" fmla="*/ 731120 h 1073478"/>
                <a:gd name="connsiteX155" fmla="*/ 407552 w 1111247"/>
                <a:gd name="connsiteY155" fmla="*/ 725886 h 1073478"/>
                <a:gd name="connsiteX156" fmla="*/ 406108 w 1111247"/>
                <a:gd name="connsiteY156" fmla="*/ 722818 h 1073478"/>
                <a:gd name="connsiteX157" fmla="*/ 403220 w 1111247"/>
                <a:gd name="connsiteY157" fmla="*/ 717043 h 1073478"/>
                <a:gd name="connsiteX158" fmla="*/ 402679 w 1111247"/>
                <a:gd name="connsiteY158" fmla="*/ 715960 h 1073478"/>
                <a:gd name="connsiteX159" fmla="*/ 386436 w 1111247"/>
                <a:gd name="connsiteY159" fmla="*/ 679866 h 1073478"/>
                <a:gd name="connsiteX160" fmla="*/ 360087 w 1111247"/>
                <a:gd name="connsiteY160" fmla="*/ 610022 h 1073478"/>
                <a:gd name="connsiteX161" fmla="*/ 338069 w 1111247"/>
                <a:gd name="connsiteY161" fmla="*/ 508777 h 1073478"/>
                <a:gd name="connsiteX162" fmla="*/ 339152 w 1111247"/>
                <a:gd name="connsiteY162" fmla="*/ 487661 h 1073478"/>
                <a:gd name="connsiteX163" fmla="*/ 357741 w 1111247"/>
                <a:gd name="connsiteY163" fmla="*/ 356096 h 1073478"/>
                <a:gd name="connsiteX164" fmla="*/ 338069 w 1111247"/>
                <a:gd name="connsiteY164" fmla="*/ 304842 h 1073478"/>
                <a:gd name="connsiteX165" fmla="*/ 331753 w 1111247"/>
                <a:gd name="connsiteY165" fmla="*/ 283365 h 1073478"/>
                <a:gd name="connsiteX166" fmla="*/ 353049 w 1111247"/>
                <a:gd name="connsiteY166" fmla="*/ 181758 h 1073478"/>
                <a:gd name="connsiteX167" fmla="*/ 394016 w 1111247"/>
                <a:gd name="connsiteY167" fmla="*/ 121300 h 1073478"/>
                <a:gd name="connsiteX168" fmla="*/ 483531 w 1111247"/>
                <a:gd name="connsiteY168" fmla="*/ 63909 h 1073478"/>
                <a:gd name="connsiteX169" fmla="*/ 497247 w 1111247"/>
                <a:gd name="connsiteY169" fmla="*/ 58856 h 1073478"/>
                <a:gd name="connsiteX170" fmla="*/ 497247 w 1111247"/>
                <a:gd name="connsiteY170" fmla="*/ 58856 h 1073478"/>
                <a:gd name="connsiteX171" fmla="*/ 499052 w 1111247"/>
                <a:gd name="connsiteY171" fmla="*/ 58495 h 1073478"/>
                <a:gd name="connsiteX172" fmla="*/ 499413 w 1111247"/>
                <a:gd name="connsiteY172" fmla="*/ 58495 h 1073478"/>
                <a:gd name="connsiteX173" fmla="*/ 504647 w 1111247"/>
                <a:gd name="connsiteY173" fmla="*/ 58134 h 1073478"/>
                <a:gd name="connsiteX174" fmla="*/ 505368 w 1111247"/>
                <a:gd name="connsiteY174" fmla="*/ 58134 h 1073478"/>
                <a:gd name="connsiteX175" fmla="*/ 506993 w 1111247"/>
                <a:gd name="connsiteY175" fmla="*/ 58314 h 1073478"/>
                <a:gd name="connsiteX176" fmla="*/ 507534 w 1111247"/>
                <a:gd name="connsiteY176" fmla="*/ 58314 h 1073478"/>
                <a:gd name="connsiteX177" fmla="*/ 510241 w 1111247"/>
                <a:gd name="connsiteY177" fmla="*/ 58675 h 1073478"/>
                <a:gd name="connsiteX178" fmla="*/ 511324 w 1111247"/>
                <a:gd name="connsiteY178" fmla="*/ 58856 h 1073478"/>
                <a:gd name="connsiteX179" fmla="*/ 512587 w 1111247"/>
                <a:gd name="connsiteY179" fmla="*/ 59217 h 1073478"/>
                <a:gd name="connsiteX180" fmla="*/ 513851 w 1111247"/>
                <a:gd name="connsiteY180" fmla="*/ 59578 h 1073478"/>
                <a:gd name="connsiteX181" fmla="*/ 515294 w 1111247"/>
                <a:gd name="connsiteY181" fmla="*/ 60119 h 1073478"/>
                <a:gd name="connsiteX182" fmla="*/ 517099 w 1111247"/>
                <a:gd name="connsiteY182" fmla="*/ 60841 h 1073478"/>
                <a:gd name="connsiteX183" fmla="*/ 518182 w 1111247"/>
                <a:gd name="connsiteY183" fmla="*/ 61382 h 1073478"/>
                <a:gd name="connsiteX184" fmla="*/ 519806 w 1111247"/>
                <a:gd name="connsiteY184" fmla="*/ 62105 h 1073478"/>
                <a:gd name="connsiteX185" fmla="*/ 520709 w 1111247"/>
                <a:gd name="connsiteY185" fmla="*/ 62465 h 1073478"/>
                <a:gd name="connsiteX186" fmla="*/ 523235 w 1111247"/>
                <a:gd name="connsiteY186" fmla="*/ 63909 h 1073478"/>
                <a:gd name="connsiteX187" fmla="*/ 523957 w 1111247"/>
                <a:gd name="connsiteY187" fmla="*/ 64270 h 1073478"/>
                <a:gd name="connsiteX188" fmla="*/ 525943 w 1111247"/>
                <a:gd name="connsiteY188" fmla="*/ 65533 h 1073478"/>
                <a:gd name="connsiteX189" fmla="*/ 526664 w 1111247"/>
                <a:gd name="connsiteY189" fmla="*/ 66075 h 1073478"/>
                <a:gd name="connsiteX190" fmla="*/ 529371 w 1111247"/>
                <a:gd name="connsiteY190" fmla="*/ 68060 h 1073478"/>
                <a:gd name="connsiteX191" fmla="*/ 632783 w 1111247"/>
                <a:gd name="connsiteY191" fmla="*/ 234096 h 1073478"/>
                <a:gd name="connsiteX192" fmla="*/ 646860 w 1111247"/>
                <a:gd name="connsiteY192" fmla="*/ 315489 h 1073478"/>
                <a:gd name="connsiteX193" fmla="*/ 646860 w 1111247"/>
                <a:gd name="connsiteY193" fmla="*/ 331551 h 1073478"/>
                <a:gd name="connsiteX194" fmla="*/ 631700 w 1111247"/>
                <a:gd name="connsiteY194" fmla="*/ 349419 h 1073478"/>
                <a:gd name="connsiteX195" fmla="*/ 628090 w 1111247"/>
                <a:gd name="connsiteY195" fmla="*/ 349599 h 1073478"/>
                <a:gd name="connsiteX196" fmla="*/ 626647 w 1111247"/>
                <a:gd name="connsiteY196" fmla="*/ 349779 h 1073478"/>
                <a:gd name="connsiteX197" fmla="*/ 624662 w 1111247"/>
                <a:gd name="connsiteY197" fmla="*/ 349960 h 1073478"/>
                <a:gd name="connsiteX198" fmla="*/ 622857 w 1111247"/>
                <a:gd name="connsiteY198" fmla="*/ 350321 h 1073478"/>
                <a:gd name="connsiteX199" fmla="*/ 621413 w 1111247"/>
                <a:gd name="connsiteY199" fmla="*/ 350682 h 1073478"/>
                <a:gd name="connsiteX200" fmla="*/ 619247 w 1111247"/>
                <a:gd name="connsiteY200" fmla="*/ 351223 h 1073478"/>
                <a:gd name="connsiteX201" fmla="*/ 618164 w 1111247"/>
                <a:gd name="connsiteY201" fmla="*/ 351404 h 1073478"/>
                <a:gd name="connsiteX202" fmla="*/ 615819 w 1111247"/>
                <a:gd name="connsiteY202" fmla="*/ 352126 h 1073478"/>
                <a:gd name="connsiteX203" fmla="*/ 615096 w 1111247"/>
                <a:gd name="connsiteY203" fmla="*/ 352306 h 1073478"/>
                <a:gd name="connsiteX204" fmla="*/ 612389 w 1111247"/>
                <a:gd name="connsiteY204" fmla="*/ 353208 h 1073478"/>
                <a:gd name="connsiteX205" fmla="*/ 611848 w 1111247"/>
                <a:gd name="connsiteY205" fmla="*/ 353389 h 1073478"/>
                <a:gd name="connsiteX206" fmla="*/ 608960 w 1111247"/>
                <a:gd name="connsiteY206" fmla="*/ 354472 h 1073478"/>
                <a:gd name="connsiteX207" fmla="*/ 608780 w 1111247"/>
                <a:gd name="connsiteY207" fmla="*/ 354652 h 1073478"/>
                <a:gd name="connsiteX208" fmla="*/ 605712 w 1111247"/>
                <a:gd name="connsiteY208" fmla="*/ 355915 h 1073478"/>
                <a:gd name="connsiteX209" fmla="*/ 579724 w 1111247"/>
                <a:gd name="connsiteY209" fmla="*/ 368007 h 1073478"/>
                <a:gd name="connsiteX210" fmla="*/ 550126 w 1111247"/>
                <a:gd name="connsiteY210" fmla="*/ 416735 h 1073478"/>
                <a:gd name="connsiteX211" fmla="*/ 566188 w 1111247"/>
                <a:gd name="connsiteY211" fmla="*/ 521771 h 1073478"/>
                <a:gd name="connsiteX212" fmla="*/ 644514 w 1111247"/>
                <a:gd name="connsiteY212" fmla="*/ 683836 h 1073478"/>
                <a:gd name="connsiteX213" fmla="*/ 788171 w 1111247"/>
                <a:gd name="connsiteY213" fmla="*/ 795910 h 1073478"/>
                <a:gd name="connsiteX214" fmla="*/ 846103 w 1111247"/>
                <a:gd name="connsiteY214" fmla="*/ 774434 h 1073478"/>
                <a:gd name="connsiteX215" fmla="*/ 851337 w 1111247"/>
                <a:gd name="connsiteY215" fmla="*/ 764147 h 1073478"/>
                <a:gd name="connsiteX216" fmla="*/ 854405 w 1111247"/>
                <a:gd name="connsiteY216" fmla="*/ 757831 h 1073478"/>
                <a:gd name="connsiteX217" fmla="*/ 879490 w 1111247"/>
                <a:gd name="connsiteY217" fmla="*/ 748987 h 1073478"/>
                <a:gd name="connsiteX218" fmla="*/ 912517 w 1111247"/>
                <a:gd name="connsiteY218" fmla="*/ 775697 h 1073478"/>
                <a:gd name="connsiteX219" fmla="*/ 1004017 w 1111247"/>
                <a:gd name="connsiteY219" fmla="*/ 939928 h 1073478"/>
                <a:gd name="connsiteX220" fmla="*/ 977668 w 1111247"/>
                <a:gd name="connsiteY220" fmla="*/ 1022946 h 1073478"/>
                <a:gd name="connsiteX221" fmla="*/ 1071875 w 1111247"/>
                <a:gd name="connsiteY221" fmla="*/ 976384 h 1073478"/>
                <a:gd name="connsiteX222" fmla="*/ 1051482 w 1111247"/>
                <a:gd name="connsiteY222" fmla="*/ 982340 h 1073478"/>
                <a:gd name="connsiteX223" fmla="*/ 1049677 w 1111247"/>
                <a:gd name="connsiteY223" fmla="*/ 982701 h 1073478"/>
                <a:gd name="connsiteX224" fmla="*/ 1049496 w 1111247"/>
                <a:gd name="connsiteY224" fmla="*/ 982701 h 1073478"/>
                <a:gd name="connsiteX225" fmla="*/ 1047872 w 1111247"/>
                <a:gd name="connsiteY225" fmla="*/ 983061 h 1073478"/>
                <a:gd name="connsiteX226" fmla="*/ 1047692 w 1111247"/>
                <a:gd name="connsiteY226" fmla="*/ 983061 h 1073478"/>
                <a:gd name="connsiteX227" fmla="*/ 1046068 w 1111247"/>
                <a:gd name="connsiteY227" fmla="*/ 983423 h 1073478"/>
                <a:gd name="connsiteX228" fmla="*/ 1046068 w 1111247"/>
                <a:gd name="connsiteY228" fmla="*/ 983423 h 1073478"/>
                <a:gd name="connsiteX229" fmla="*/ 1044624 w 1111247"/>
                <a:gd name="connsiteY229" fmla="*/ 983603 h 1073478"/>
                <a:gd name="connsiteX230" fmla="*/ 1044624 w 1111247"/>
                <a:gd name="connsiteY230" fmla="*/ 983603 h 1073478"/>
                <a:gd name="connsiteX231" fmla="*/ 1027659 w 1111247"/>
                <a:gd name="connsiteY231" fmla="*/ 968263 h 1073478"/>
                <a:gd name="connsiteX232" fmla="*/ 996618 w 1111247"/>
                <a:gd name="connsiteY232" fmla="*/ 877665 h 1073478"/>
                <a:gd name="connsiteX233" fmla="*/ 926774 w 1111247"/>
                <a:gd name="connsiteY233" fmla="*/ 764869 h 1073478"/>
                <a:gd name="connsiteX234" fmla="*/ 876242 w 1111247"/>
                <a:gd name="connsiteY234" fmla="*/ 726428 h 1073478"/>
                <a:gd name="connsiteX235" fmla="*/ 870467 w 1111247"/>
                <a:gd name="connsiteY235" fmla="*/ 704952 h 1073478"/>
                <a:gd name="connsiteX236" fmla="*/ 905659 w 1111247"/>
                <a:gd name="connsiteY236" fmla="*/ 674813 h 1073478"/>
                <a:gd name="connsiteX237" fmla="*/ 905659 w 1111247"/>
                <a:gd name="connsiteY237" fmla="*/ 674813 h 1073478"/>
                <a:gd name="connsiteX238" fmla="*/ 912156 w 1111247"/>
                <a:gd name="connsiteY238" fmla="*/ 673910 h 1073478"/>
                <a:gd name="connsiteX239" fmla="*/ 912698 w 1111247"/>
                <a:gd name="connsiteY239" fmla="*/ 673910 h 1073478"/>
                <a:gd name="connsiteX240" fmla="*/ 914322 w 1111247"/>
                <a:gd name="connsiteY240" fmla="*/ 673910 h 1073478"/>
                <a:gd name="connsiteX241" fmla="*/ 915224 w 1111247"/>
                <a:gd name="connsiteY241" fmla="*/ 673910 h 1073478"/>
                <a:gd name="connsiteX242" fmla="*/ 916848 w 1111247"/>
                <a:gd name="connsiteY242" fmla="*/ 673910 h 1073478"/>
                <a:gd name="connsiteX243" fmla="*/ 917931 w 1111247"/>
                <a:gd name="connsiteY243" fmla="*/ 673910 h 1073478"/>
                <a:gd name="connsiteX244" fmla="*/ 919375 w 1111247"/>
                <a:gd name="connsiteY244" fmla="*/ 674091 h 1073478"/>
                <a:gd name="connsiteX245" fmla="*/ 920458 w 1111247"/>
                <a:gd name="connsiteY245" fmla="*/ 674271 h 1073478"/>
                <a:gd name="connsiteX246" fmla="*/ 921902 w 1111247"/>
                <a:gd name="connsiteY246" fmla="*/ 674451 h 1073478"/>
                <a:gd name="connsiteX247" fmla="*/ 922985 w 1111247"/>
                <a:gd name="connsiteY247" fmla="*/ 674632 h 1073478"/>
                <a:gd name="connsiteX248" fmla="*/ 924429 w 1111247"/>
                <a:gd name="connsiteY248" fmla="*/ 674813 h 1073478"/>
                <a:gd name="connsiteX249" fmla="*/ 925692 w 1111247"/>
                <a:gd name="connsiteY249" fmla="*/ 674993 h 1073478"/>
                <a:gd name="connsiteX250" fmla="*/ 926955 w 1111247"/>
                <a:gd name="connsiteY250" fmla="*/ 675354 h 1073478"/>
                <a:gd name="connsiteX251" fmla="*/ 928218 w 1111247"/>
                <a:gd name="connsiteY251" fmla="*/ 675715 h 1073478"/>
                <a:gd name="connsiteX252" fmla="*/ 929481 w 1111247"/>
                <a:gd name="connsiteY252" fmla="*/ 676076 h 1073478"/>
                <a:gd name="connsiteX253" fmla="*/ 930745 w 1111247"/>
                <a:gd name="connsiteY253" fmla="*/ 676437 h 1073478"/>
                <a:gd name="connsiteX254" fmla="*/ 932008 w 1111247"/>
                <a:gd name="connsiteY254" fmla="*/ 676978 h 1073478"/>
                <a:gd name="connsiteX255" fmla="*/ 933452 w 1111247"/>
                <a:gd name="connsiteY255" fmla="*/ 677520 h 1073478"/>
                <a:gd name="connsiteX256" fmla="*/ 934715 w 1111247"/>
                <a:gd name="connsiteY256" fmla="*/ 678061 h 1073478"/>
                <a:gd name="connsiteX257" fmla="*/ 936159 w 1111247"/>
                <a:gd name="connsiteY257" fmla="*/ 678783 h 1073478"/>
                <a:gd name="connsiteX258" fmla="*/ 937423 w 1111247"/>
                <a:gd name="connsiteY258" fmla="*/ 679325 h 1073478"/>
                <a:gd name="connsiteX259" fmla="*/ 938866 w 1111247"/>
                <a:gd name="connsiteY259" fmla="*/ 680046 h 1073478"/>
                <a:gd name="connsiteX260" fmla="*/ 939949 w 1111247"/>
                <a:gd name="connsiteY260" fmla="*/ 680588 h 1073478"/>
                <a:gd name="connsiteX261" fmla="*/ 941754 w 1111247"/>
                <a:gd name="connsiteY261" fmla="*/ 681490 h 1073478"/>
                <a:gd name="connsiteX262" fmla="*/ 942656 w 1111247"/>
                <a:gd name="connsiteY262" fmla="*/ 682032 h 1073478"/>
                <a:gd name="connsiteX263" fmla="*/ 945183 w 1111247"/>
                <a:gd name="connsiteY263" fmla="*/ 683656 h 1073478"/>
                <a:gd name="connsiteX264" fmla="*/ 1037225 w 1111247"/>
                <a:gd name="connsiteY264" fmla="*/ 778946 h 1073478"/>
                <a:gd name="connsiteX265" fmla="*/ 1092269 w 1111247"/>
                <a:gd name="connsiteY265" fmla="*/ 913579 h 1073478"/>
                <a:gd name="connsiteX266" fmla="*/ 1095156 w 1111247"/>
                <a:gd name="connsiteY266" fmla="*/ 933792 h 1073478"/>
                <a:gd name="connsiteX267" fmla="*/ 1071875 w 1111247"/>
                <a:gd name="connsiteY267" fmla="*/ 976384 h 1073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11247" h="1073478">
                  <a:moveTo>
                    <a:pt x="963411" y="675174"/>
                  </a:moveTo>
                  <a:cubicBezTo>
                    <a:pt x="950597" y="665067"/>
                    <a:pt x="936881" y="656404"/>
                    <a:pt x="921180" y="653156"/>
                  </a:cubicBezTo>
                  <a:cubicBezTo>
                    <a:pt x="896635" y="648283"/>
                    <a:pt x="841411" y="699538"/>
                    <a:pt x="846103" y="724623"/>
                  </a:cubicBezTo>
                  <a:cubicBezTo>
                    <a:pt x="849893" y="745017"/>
                    <a:pt x="838704" y="758552"/>
                    <a:pt x="831845" y="774253"/>
                  </a:cubicBezTo>
                  <a:cubicBezTo>
                    <a:pt x="828416" y="782195"/>
                    <a:pt x="820115" y="784180"/>
                    <a:pt x="811452" y="784180"/>
                  </a:cubicBezTo>
                  <a:cubicBezTo>
                    <a:pt x="802248" y="783999"/>
                    <a:pt x="794307" y="780390"/>
                    <a:pt x="786186" y="776419"/>
                  </a:cubicBezTo>
                  <a:cubicBezTo>
                    <a:pt x="742511" y="754943"/>
                    <a:pt x="704972" y="725345"/>
                    <a:pt x="672487" y="689431"/>
                  </a:cubicBezTo>
                  <a:cubicBezTo>
                    <a:pt x="622135" y="634025"/>
                    <a:pt x="593620" y="567431"/>
                    <a:pt x="577378" y="495241"/>
                  </a:cubicBezTo>
                  <a:cubicBezTo>
                    <a:pt x="571422" y="469253"/>
                    <a:pt x="564564" y="443445"/>
                    <a:pt x="567812" y="416194"/>
                  </a:cubicBezTo>
                  <a:cubicBezTo>
                    <a:pt x="569978" y="397966"/>
                    <a:pt x="577017" y="384972"/>
                    <a:pt x="595605" y="377933"/>
                  </a:cubicBezTo>
                  <a:cubicBezTo>
                    <a:pt x="619969" y="368549"/>
                    <a:pt x="644694" y="362413"/>
                    <a:pt x="670863" y="363856"/>
                  </a:cubicBezTo>
                  <a:cubicBezTo>
                    <a:pt x="688730" y="364759"/>
                    <a:pt x="706596" y="363496"/>
                    <a:pt x="723561" y="357540"/>
                  </a:cubicBezTo>
                  <a:cubicBezTo>
                    <a:pt x="738360" y="352306"/>
                    <a:pt x="750813" y="343102"/>
                    <a:pt x="754061" y="326859"/>
                  </a:cubicBezTo>
                  <a:cubicBezTo>
                    <a:pt x="762363" y="285350"/>
                    <a:pt x="763807" y="243841"/>
                    <a:pt x="750452" y="203054"/>
                  </a:cubicBezTo>
                  <a:cubicBezTo>
                    <a:pt x="736555" y="160643"/>
                    <a:pt x="719771" y="119675"/>
                    <a:pt x="695407" y="82137"/>
                  </a:cubicBezTo>
                  <a:cubicBezTo>
                    <a:pt x="677180" y="53983"/>
                    <a:pt x="654079" y="31063"/>
                    <a:pt x="624662" y="14640"/>
                  </a:cubicBezTo>
                  <a:cubicBezTo>
                    <a:pt x="595786" y="-1603"/>
                    <a:pt x="567091" y="-8461"/>
                    <a:pt x="538395" y="16084"/>
                  </a:cubicBezTo>
                  <a:cubicBezTo>
                    <a:pt x="529011" y="24024"/>
                    <a:pt x="517460" y="29619"/>
                    <a:pt x="506271" y="35214"/>
                  </a:cubicBezTo>
                  <a:cubicBezTo>
                    <a:pt x="466566" y="55246"/>
                    <a:pt x="428306" y="77625"/>
                    <a:pt x="392392" y="104155"/>
                  </a:cubicBezTo>
                  <a:cubicBezTo>
                    <a:pt x="363336" y="125631"/>
                    <a:pt x="342942" y="152341"/>
                    <a:pt x="335723" y="188075"/>
                  </a:cubicBezTo>
                  <a:cubicBezTo>
                    <a:pt x="329406" y="219478"/>
                    <a:pt x="323812" y="250880"/>
                    <a:pt x="317315" y="282282"/>
                  </a:cubicBezTo>
                  <a:cubicBezTo>
                    <a:pt x="316052" y="288779"/>
                    <a:pt x="316954" y="297803"/>
                    <a:pt x="308111" y="299969"/>
                  </a:cubicBezTo>
                  <a:cubicBezTo>
                    <a:pt x="293853" y="303398"/>
                    <a:pt x="291868" y="315670"/>
                    <a:pt x="289341" y="326498"/>
                  </a:cubicBezTo>
                  <a:cubicBezTo>
                    <a:pt x="284469" y="347253"/>
                    <a:pt x="281220" y="368368"/>
                    <a:pt x="277791" y="389484"/>
                  </a:cubicBezTo>
                  <a:cubicBezTo>
                    <a:pt x="276347" y="398688"/>
                    <a:pt x="275445" y="413126"/>
                    <a:pt x="267865" y="421067"/>
                  </a:cubicBezTo>
                  <a:cubicBezTo>
                    <a:pt x="236463" y="325957"/>
                    <a:pt x="148933" y="333176"/>
                    <a:pt x="104537" y="364578"/>
                  </a:cubicBezTo>
                  <a:cubicBezTo>
                    <a:pt x="88655" y="375587"/>
                    <a:pt x="68803" y="396342"/>
                    <a:pt x="64832" y="425218"/>
                  </a:cubicBezTo>
                  <a:cubicBezTo>
                    <a:pt x="59598" y="468892"/>
                    <a:pt x="67179" y="508416"/>
                    <a:pt x="110131" y="538374"/>
                  </a:cubicBezTo>
                  <a:cubicBezTo>
                    <a:pt x="66096" y="547037"/>
                    <a:pt x="50394" y="575913"/>
                    <a:pt x="39927" y="609662"/>
                  </a:cubicBezTo>
                  <a:cubicBezTo>
                    <a:pt x="27474" y="649546"/>
                    <a:pt x="19894" y="690514"/>
                    <a:pt x="9968" y="731120"/>
                  </a:cubicBezTo>
                  <a:cubicBezTo>
                    <a:pt x="1125" y="767035"/>
                    <a:pt x="4013" y="801325"/>
                    <a:pt x="14119" y="836156"/>
                  </a:cubicBezTo>
                  <a:cubicBezTo>
                    <a:pt x="17548" y="848248"/>
                    <a:pt x="20796" y="858354"/>
                    <a:pt x="34152" y="861061"/>
                  </a:cubicBezTo>
                  <a:cubicBezTo>
                    <a:pt x="41551" y="862505"/>
                    <a:pt x="41190" y="867558"/>
                    <a:pt x="41190" y="872972"/>
                  </a:cubicBezTo>
                  <a:cubicBezTo>
                    <a:pt x="41371" y="880011"/>
                    <a:pt x="44800" y="946786"/>
                    <a:pt x="46785" y="954908"/>
                  </a:cubicBezTo>
                  <a:cubicBezTo>
                    <a:pt x="44078" y="956713"/>
                    <a:pt x="11593" y="992987"/>
                    <a:pt x="9246" y="995695"/>
                  </a:cubicBezTo>
                  <a:cubicBezTo>
                    <a:pt x="-3026" y="1009772"/>
                    <a:pt x="-1582" y="1026195"/>
                    <a:pt x="4915" y="1040994"/>
                  </a:cubicBezTo>
                  <a:cubicBezTo>
                    <a:pt x="13036" y="1059583"/>
                    <a:pt x="24226" y="1070050"/>
                    <a:pt x="43536" y="1053627"/>
                  </a:cubicBezTo>
                  <a:cubicBezTo>
                    <a:pt x="46785" y="1050739"/>
                    <a:pt x="50575" y="1048573"/>
                    <a:pt x="53823" y="1046227"/>
                  </a:cubicBezTo>
                  <a:cubicBezTo>
                    <a:pt x="55989" y="1048032"/>
                    <a:pt x="57613" y="1048754"/>
                    <a:pt x="58335" y="1050017"/>
                  </a:cubicBezTo>
                  <a:cubicBezTo>
                    <a:pt x="70968" y="1068606"/>
                    <a:pt x="85948" y="1074562"/>
                    <a:pt x="107785" y="1069689"/>
                  </a:cubicBezTo>
                  <a:cubicBezTo>
                    <a:pt x="125291" y="1065718"/>
                    <a:pt x="135036" y="1052724"/>
                    <a:pt x="137022" y="1029985"/>
                  </a:cubicBezTo>
                  <a:cubicBezTo>
                    <a:pt x="137743" y="1021142"/>
                    <a:pt x="139007" y="1012118"/>
                    <a:pt x="138646" y="1003455"/>
                  </a:cubicBezTo>
                  <a:cubicBezTo>
                    <a:pt x="137924" y="989739"/>
                    <a:pt x="144602" y="981798"/>
                    <a:pt x="156152" y="976565"/>
                  </a:cubicBezTo>
                  <a:cubicBezTo>
                    <a:pt x="162649" y="973677"/>
                    <a:pt x="221122" y="939928"/>
                    <a:pt x="238267" y="920076"/>
                  </a:cubicBezTo>
                  <a:cubicBezTo>
                    <a:pt x="257578" y="897698"/>
                    <a:pt x="260285" y="873695"/>
                    <a:pt x="259202" y="845901"/>
                  </a:cubicBezTo>
                  <a:cubicBezTo>
                    <a:pt x="256676" y="781833"/>
                    <a:pt x="259022" y="717946"/>
                    <a:pt x="261368" y="654058"/>
                  </a:cubicBezTo>
                  <a:cubicBezTo>
                    <a:pt x="261909" y="638718"/>
                    <a:pt x="263895" y="623739"/>
                    <a:pt x="271294" y="610203"/>
                  </a:cubicBezTo>
                  <a:cubicBezTo>
                    <a:pt x="286634" y="582230"/>
                    <a:pt x="302516" y="554617"/>
                    <a:pt x="322368" y="526102"/>
                  </a:cubicBezTo>
                  <a:cubicBezTo>
                    <a:pt x="329948" y="536570"/>
                    <a:pt x="329587" y="545593"/>
                    <a:pt x="331031" y="554436"/>
                  </a:cubicBezTo>
                  <a:cubicBezTo>
                    <a:pt x="332475" y="563280"/>
                    <a:pt x="333197" y="572123"/>
                    <a:pt x="335723" y="580605"/>
                  </a:cubicBezTo>
                  <a:cubicBezTo>
                    <a:pt x="365682" y="679866"/>
                    <a:pt x="405025" y="774614"/>
                    <a:pt x="471981" y="855827"/>
                  </a:cubicBezTo>
                  <a:cubicBezTo>
                    <a:pt x="488404" y="875860"/>
                    <a:pt x="506451" y="894268"/>
                    <a:pt x="525040" y="911774"/>
                  </a:cubicBezTo>
                  <a:cubicBezTo>
                    <a:pt x="557165" y="942275"/>
                    <a:pt x="589108" y="973677"/>
                    <a:pt x="626647" y="997680"/>
                  </a:cubicBezTo>
                  <a:cubicBezTo>
                    <a:pt x="695407" y="1041896"/>
                    <a:pt x="771567" y="1064997"/>
                    <a:pt x="852239" y="1072757"/>
                  </a:cubicBezTo>
                  <a:cubicBezTo>
                    <a:pt x="876783" y="1075103"/>
                    <a:pt x="902050" y="1071494"/>
                    <a:pt x="925872" y="1065358"/>
                  </a:cubicBezTo>
                  <a:cubicBezTo>
                    <a:pt x="952582" y="1058500"/>
                    <a:pt x="976585" y="1044242"/>
                    <a:pt x="998061" y="1026375"/>
                  </a:cubicBezTo>
                  <a:cubicBezTo>
                    <a:pt x="1013943" y="1013020"/>
                    <a:pt x="1031810" y="1003455"/>
                    <a:pt x="1052565" y="1000026"/>
                  </a:cubicBezTo>
                  <a:cubicBezTo>
                    <a:pt x="1067544" y="997499"/>
                    <a:pt x="1080538" y="988837"/>
                    <a:pt x="1094615" y="983242"/>
                  </a:cubicBezTo>
                  <a:cubicBezTo>
                    <a:pt x="1101473" y="980354"/>
                    <a:pt x="1107068" y="975662"/>
                    <a:pt x="1107790" y="967721"/>
                  </a:cubicBezTo>
                  <a:cubicBezTo>
                    <a:pt x="1109053" y="954547"/>
                    <a:pt x="1112843" y="941372"/>
                    <a:pt x="1110497" y="928198"/>
                  </a:cubicBezTo>
                  <a:cubicBezTo>
                    <a:pt x="1092630" y="824967"/>
                    <a:pt x="1045707" y="739783"/>
                    <a:pt x="963411" y="675174"/>
                  </a:cubicBezTo>
                  <a:close/>
                  <a:moveTo>
                    <a:pt x="540020" y="31785"/>
                  </a:moveTo>
                  <a:cubicBezTo>
                    <a:pt x="561857" y="12654"/>
                    <a:pt x="584055" y="13377"/>
                    <a:pt x="607336" y="23844"/>
                  </a:cubicBezTo>
                  <a:cubicBezTo>
                    <a:pt x="607336" y="23844"/>
                    <a:pt x="607336" y="23844"/>
                    <a:pt x="607336" y="23844"/>
                  </a:cubicBezTo>
                  <a:cubicBezTo>
                    <a:pt x="608419" y="24385"/>
                    <a:pt x="609321" y="24746"/>
                    <a:pt x="610404" y="25288"/>
                  </a:cubicBezTo>
                  <a:cubicBezTo>
                    <a:pt x="610585" y="25288"/>
                    <a:pt x="610765" y="25468"/>
                    <a:pt x="610945" y="25468"/>
                  </a:cubicBezTo>
                  <a:cubicBezTo>
                    <a:pt x="612028" y="26010"/>
                    <a:pt x="613111" y="26551"/>
                    <a:pt x="614014" y="27092"/>
                  </a:cubicBezTo>
                  <a:cubicBezTo>
                    <a:pt x="648304" y="45140"/>
                    <a:pt x="673570" y="73294"/>
                    <a:pt x="691256" y="106321"/>
                  </a:cubicBezTo>
                  <a:cubicBezTo>
                    <a:pt x="714177" y="149273"/>
                    <a:pt x="735111" y="193670"/>
                    <a:pt x="742872" y="242939"/>
                  </a:cubicBezTo>
                  <a:cubicBezTo>
                    <a:pt x="744496" y="252684"/>
                    <a:pt x="746120" y="262069"/>
                    <a:pt x="746662" y="271995"/>
                  </a:cubicBezTo>
                  <a:cubicBezTo>
                    <a:pt x="745579" y="280839"/>
                    <a:pt x="745218" y="289682"/>
                    <a:pt x="743413" y="298344"/>
                  </a:cubicBezTo>
                  <a:cubicBezTo>
                    <a:pt x="735472" y="337507"/>
                    <a:pt x="728253" y="343643"/>
                    <a:pt x="688549" y="345448"/>
                  </a:cubicBezTo>
                  <a:cubicBezTo>
                    <a:pt x="687286" y="345448"/>
                    <a:pt x="686023" y="345628"/>
                    <a:pt x="684940" y="345628"/>
                  </a:cubicBezTo>
                  <a:cubicBezTo>
                    <a:pt x="684940" y="345628"/>
                    <a:pt x="684940" y="345628"/>
                    <a:pt x="684940" y="345628"/>
                  </a:cubicBezTo>
                  <a:cubicBezTo>
                    <a:pt x="668336" y="345989"/>
                    <a:pt x="664727" y="342560"/>
                    <a:pt x="663644" y="323791"/>
                  </a:cubicBezTo>
                  <a:cubicBezTo>
                    <a:pt x="661659" y="290765"/>
                    <a:pt x="654440" y="258821"/>
                    <a:pt x="647582" y="226516"/>
                  </a:cubicBezTo>
                  <a:cubicBezTo>
                    <a:pt x="636753" y="174720"/>
                    <a:pt x="610765" y="130865"/>
                    <a:pt x="579363" y="89536"/>
                  </a:cubicBezTo>
                  <a:cubicBezTo>
                    <a:pt x="568895" y="75640"/>
                    <a:pt x="554096" y="67157"/>
                    <a:pt x="540922" y="56871"/>
                  </a:cubicBezTo>
                  <a:cubicBezTo>
                    <a:pt x="525220" y="44418"/>
                    <a:pt x="525943" y="44057"/>
                    <a:pt x="540020" y="31785"/>
                  </a:cubicBezTo>
                  <a:close/>
                  <a:moveTo>
                    <a:pt x="78368" y="449581"/>
                  </a:moveTo>
                  <a:cubicBezTo>
                    <a:pt x="76382" y="425939"/>
                    <a:pt x="78909" y="389123"/>
                    <a:pt x="139548" y="363496"/>
                  </a:cubicBezTo>
                  <a:cubicBezTo>
                    <a:pt x="179433" y="349058"/>
                    <a:pt x="225815" y="365481"/>
                    <a:pt x="243862" y="403380"/>
                  </a:cubicBezTo>
                  <a:cubicBezTo>
                    <a:pt x="266421" y="451025"/>
                    <a:pt x="246930" y="495061"/>
                    <a:pt x="213542" y="520688"/>
                  </a:cubicBezTo>
                  <a:cubicBezTo>
                    <a:pt x="181779" y="545233"/>
                    <a:pt x="81436" y="543247"/>
                    <a:pt x="78368" y="449581"/>
                  </a:cubicBezTo>
                  <a:close/>
                  <a:moveTo>
                    <a:pt x="51116" y="1024751"/>
                  </a:moveTo>
                  <a:cubicBezTo>
                    <a:pt x="47507" y="1034136"/>
                    <a:pt x="41010" y="1043340"/>
                    <a:pt x="31264" y="1043520"/>
                  </a:cubicBezTo>
                  <a:cubicBezTo>
                    <a:pt x="20977" y="1043701"/>
                    <a:pt x="17007" y="1032511"/>
                    <a:pt x="15382" y="1023849"/>
                  </a:cubicBezTo>
                  <a:cubicBezTo>
                    <a:pt x="12495" y="1007787"/>
                    <a:pt x="22782" y="993529"/>
                    <a:pt x="46063" y="975662"/>
                  </a:cubicBezTo>
                  <a:cubicBezTo>
                    <a:pt x="52379" y="991363"/>
                    <a:pt x="50936" y="1005621"/>
                    <a:pt x="51297" y="1019517"/>
                  </a:cubicBezTo>
                  <a:cubicBezTo>
                    <a:pt x="51297" y="1021322"/>
                    <a:pt x="51658" y="1023307"/>
                    <a:pt x="51116" y="1024751"/>
                  </a:cubicBezTo>
                  <a:close/>
                  <a:moveTo>
                    <a:pt x="273099" y="576093"/>
                  </a:moveTo>
                  <a:cubicBezTo>
                    <a:pt x="252525" y="602984"/>
                    <a:pt x="245847" y="630055"/>
                    <a:pt x="245125" y="661999"/>
                  </a:cubicBezTo>
                  <a:cubicBezTo>
                    <a:pt x="243862" y="712712"/>
                    <a:pt x="243681" y="763425"/>
                    <a:pt x="244404" y="813958"/>
                  </a:cubicBezTo>
                  <a:cubicBezTo>
                    <a:pt x="244584" y="820996"/>
                    <a:pt x="244764" y="828215"/>
                    <a:pt x="244584" y="835254"/>
                  </a:cubicBezTo>
                  <a:cubicBezTo>
                    <a:pt x="243321" y="909429"/>
                    <a:pt x="229063" y="918452"/>
                    <a:pt x="140270" y="967180"/>
                  </a:cubicBezTo>
                  <a:cubicBezTo>
                    <a:pt x="140270" y="952742"/>
                    <a:pt x="140090" y="938485"/>
                    <a:pt x="140270" y="926212"/>
                  </a:cubicBezTo>
                  <a:cubicBezTo>
                    <a:pt x="140451" y="914121"/>
                    <a:pt x="144060" y="903292"/>
                    <a:pt x="153806" y="895532"/>
                  </a:cubicBezTo>
                  <a:cubicBezTo>
                    <a:pt x="169507" y="882899"/>
                    <a:pt x="172214" y="866115"/>
                    <a:pt x="170409" y="847526"/>
                  </a:cubicBezTo>
                  <a:cubicBezTo>
                    <a:pt x="169146" y="834171"/>
                    <a:pt x="168244" y="820996"/>
                    <a:pt x="166980" y="807641"/>
                  </a:cubicBezTo>
                  <a:cubicBezTo>
                    <a:pt x="166439" y="800964"/>
                    <a:pt x="163190" y="795549"/>
                    <a:pt x="157235" y="792662"/>
                  </a:cubicBezTo>
                  <a:cubicBezTo>
                    <a:pt x="149655" y="789233"/>
                    <a:pt x="144602" y="792662"/>
                    <a:pt x="139909" y="796452"/>
                  </a:cubicBezTo>
                  <a:cubicBezTo>
                    <a:pt x="128178" y="805656"/>
                    <a:pt x="127096" y="821899"/>
                    <a:pt x="127276" y="835615"/>
                  </a:cubicBezTo>
                  <a:cubicBezTo>
                    <a:pt x="127637" y="888854"/>
                    <a:pt x="125832" y="942275"/>
                    <a:pt x="122764" y="995334"/>
                  </a:cubicBezTo>
                  <a:cubicBezTo>
                    <a:pt x="122223" y="1005982"/>
                    <a:pt x="122584" y="1040813"/>
                    <a:pt x="116989" y="1046949"/>
                  </a:cubicBezTo>
                  <a:cubicBezTo>
                    <a:pt x="103273" y="1061748"/>
                    <a:pt x="77826" y="1060304"/>
                    <a:pt x="71690" y="1041174"/>
                  </a:cubicBezTo>
                  <a:cubicBezTo>
                    <a:pt x="68261" y="1030346"/>
                    <a:pt x="66817" y="1018615"/>
                    <a:pt x="65915" y="1007245"/>
                  </a:cubicBezTo>
                  <a:cubicBezTo>
                    <a:pt x="63028" y="968263"/>
                    <a:pt x="60681" y="929281"/>
                    <a:pt x="57974" y="890298"/>
                  </a:cubicBezTo>
                  <a:cubicBezTo>
                    <a:pt x="57072" y="876582"/>
                    <a:pt x="57072" y="864671"/>
                    <a:pt x="72231" y="856550"/>
                  </a:cubicBezTo>
                  <a:cubicBezTo>
                    <a:pt x="85226" y="849511"/>
                    <a:pt x="86128" y="834712"/>
                    <a:pt x="86489" y="821177"/>
                  </a:cubicBezTo>
                  <a:cubicBezTo>
                    <a:pt x="87572" y="782014"/>
                    <a:pt x="90099" y="743031"/>
                    <a:pt x="102371" y="705313"/>
                  </a:cubicBezTo>
                  <a:cubicBezTo>
                    <a:pt x="106702" y="691777"/>
                    <a:pt x="111936" y="678602"/>
                    <a:pt x="116087" y="664887"/>
                  </a:cubicBezTo>
                  <a:cubicBezTo>
                    <a:pt x="117711" y="659292"/>
                    <a:pt x="120238" y="651892"/>
                    <a:pt x="111575" y="649366"/>
                  </a:cubicBezTo>
                  <a:cubicBezTo>
                    <a:pt x="105078" y="647561"/>
                    <a:pt x="102010" y="652434"/>
                    <a:pt x="100205" y="657668"/>
                  </a:cubicBezTo>
                  <a:cubicBezTo>
                    <a:pt x="87031" y="697191"/>
                    <a:pt x="72593" y="736535"/>
                    <a:pt x="72231" y="778946"/>
                  </a:cubicBezTo>
                  <a:cubicBezTo>
                    <a:pt x="72051" y="793925"/>
                    <a:pt x="70427" y="809085"/>
                    <a:pt x="70427" y="824064"/>
                  </a:cubicBezTo>
                  <a:cubicBezTo>
                    <a:pt x="70427" y="837058"/>
                    <a:pt x="65013" y="847526"/>
                    <a:pt x="51838" y="848428"/>
                  </a:cubicBezTo>
                  <a:cubicBezTo>
                    <a:pt x="39205" y="849331"/>
                    <a:pt x="31625" y="840307"/>
                    <a:pt x="28738" y="827854"/>
                  </a:cubicBezTo>
                  <a:cubicBezTo>
                    <a:pt x="21699" y="797354"/>
                    <a:pt x="17368" y="766854"/>
                    <a:pt x="24406" y="735452"/>
                  </a:cubicBezTo>
                  <a:cubicBezTo>
                    <a:pt x="35596" y="685100"/>
                    <a:pt x="44258" y="634206"/>
                    <a:pt x="68803" y="588005"/>
                  </a:cubicBezTo>
                  <a:cubicBezTo>
                    <a:pt x="83241" y="560753"/>
                    <a:pt x="118433" y="542525"/>
                    <a:pt x="148753" y="547217"/>
                  </a:cubicBezTo>
                  <a:cubicBezTo>
                    <a:pt x="200007" y="555159"/>
                    <a:pt x="238629" y="534584"/>
                    <a:pt x="261368" y="488203"/>
                  </a:cubicBezTo>
                  <a:cubicBezTo>
                    <a:pt x="281040" y="447957"/>
                    <a:pt x="292049" y="405185"/>
                    <a:pt x="298907" y="361149"/>
                  </a:cubicBezTo>
                  <a:cubicBezTo>
                    <a:pt x="300350" y="351584"/>
                    <a:pt x="301975" y="341658"/>
                    <a:pt x="304862" y="332454"/>
                  </a:cubicBezTo>
                  <a:cubicBezTo>
                    <a:pt x="309554" y="318016"/>
                    <a:pt x="326158" y="315309"/>
                    <a:pt x="336987" y="325957"/>
                  </a:cubicBezTo>
                  <a:cubicBezTo>
                    <a:pt x="344025" y="332634"/>
                    <a:pt x="343123" y="341297"/>
                    <a:pt x="343123" y="350501"/>
                  </a:cubicBezTo>
                  <a:cubicBezTo>
                    <a:pt x="342762" y="432617"/>
                    <a:pt x="323631" y="510220"/>
                    <a:pt x="273099" y="576093"/>
                  </a:cubicBezTo>
                  <a:close/>
                  <a:moveTo>
                    <a:pt x="144602" y="820455"/>
                  </a:moveTo>
                  <a:cubicBezTo>
                    <a:pt x="156513" y="786345"/>
                    <a:pt x="164995" y="874777"/>
                    <a:pt x="142977" y="882357"/>
                  </a:cubicBezTo>
                  <a:cubicBezTo>
                    <a:pt x="140631" y="855106"/>
                    <a:pt x="139729" y="847526"/>
                    <a:pt x="144602" y="820455"/>
                  </a:cubicBezTo>
                  <a:close/>
                  <a:moveTo>
                    <a:pt x="977668" y="1022946"/>
                  </a:moveTo>
                  <a:cubicBezTo>
                    <a:pt x="939047" y="1050920"/>
                    <a:pt x="894470" y="1059222"/>
                    <a:pt x="848449" y="1055251"/>
                  </a:cubicBezTo>
                  <a:cubicBezTo>
                    <a:pt x="769221" y="1048213"/>
                    <a:pt x="696490" y="1020600"/>
                    <a:pt x="629354" y="977828"/>
                  </a:cubicBezTo>
                  <a:cubicBezTo>
                    <a:pt x="619608" y="971692"/>
                    <a:pt x="609863" y="965195"/>
                    <a:pt x="601200" y="957795"/>
                  </a:cubicBezTo>
                  <a:cubicBezTo>
                    <a:pt x="554458" y="916828"/>
                    <a:pt x="506993" y="876041"/>
                    <a:pt x="469093" y="826411"/>
                  </a:cubicBezTo>
                  <a:cubicBezTo>
                    <a:pt x="467108" y="823704"/>
                    <a:pt x="465123" y="821177"/>
                    <a:pt x="463138" y="818470"/>
                  </a:cubicBezTo>
                  <a:cubicBezTo>
                    <a:pt x="462416" y="817567"/>
                    <a:pt x="461874" y="816665"/>
                    <a:pt x="461152" y="815762"/>
                  </a:cubicBezTo>
                  <a:cubicBezTo>
                    <a:pt x="459889" y="813958"/>
                    <a:pt x="458626" y="812153"/>
                    <a:pt x="457363" y="810348"/>
                  </a:cubicBezTo>
                  <a:cubicBezTo>
                    <a:pt x="456640" y="809266"/>
                    <a:pt x="455919" y="808183"/>
                    <a:pt x="455197" y="807100"/>
                  </a:cubicBezTo>
                  <a:cubicBezTo>
                    <a:pt x="454114" y="805475"/>
                    <a:pt x="452851" y="803851"/>
                    <a:pt x="451768" y="802227"/>
                  </a:cubicBezTo>
                  <a:cubicBezTo>
                    <a:pt x="451046" y="801144"/>
                    <a:pt x="450144" y="799881"/>
                    <a:pt x="449421" y="798798"/>
                  </a:cubicBezTo>
                  <a:cubicBezTo>
                    <a:pt x="448339" y="797174"/>
                    <a:pt x="447256" y="795549"/>
                    <a:pt x="446173" y="793925"/>
                  </a:cubicBezTo>
                  <a:cubicBezTo>
                    <a:pt x="445451" y="792662"/>
                    <a:pt x="444549" y="791579"/>
                    <a:pt x="443827" y="790316"/>
                  </a:cubicBezTo>
                  <a:cubicBezTo>
                    <a:pt x="442744" y="788691"/>
                    <a:pt x="441842" y="787067"/>
                    <a:pt x="440759" y="785443"/>
                  </a:cubicBezTo>
                  <a:cubicBezTo>
                    <a:pt x="440037" y="784180"/>
                    <a:pt x="439315" y="783097"/>
                    <a:pt x="438593" y="781833"/>
                  </a:cubicBezTo>
                  <a:cubicBezTo>
                    <a:pt x="437510" y="780029"/>
                    <a:pt x="436427" y="778404"/>
                    <a:pt x="435345" y="776600"/>
                  </a:cubicBezTo>
                  <a:cubicBezTo>
                    <a:pt x="434623" y="775517"/>
                    <a:pt x="434081" y="774434"/>
                    <a:pt x="433359" y="773351"/>
                  </a:cubicBezTo>
                  <a:cubicBezTo>
                    <a:pt x="431735" y="770644"/>
                    <a:pt x="430111" y="767937"/>
                    <a:pt x="428667" y="765230"/>
                  </a:cubicBezTo>
                  <a:cubicBezTo>
                    <a:pt x="427945" y="763967"/>
                    <a:pt x="427224" y="762523"/>
                    <a:pt x="426321" y="761259"/>
                  </a:cubicBezTo>
                  <a:cubicBezTo>
                    <a:pt x="425419" y="759816"/>
                    <a:pt x="424697" y="758372"/>
                    <a:pt x="423794" y="756748"/>
                  </a:cubicBezTo>
                  <a:cubicBezTo>
                    <a:pt x="422892" y="755304"/>
                    <a:pt x="422170" y="753680"/>
                    <a:pt x="421268" y="752236"/>
                  </a:cubicBezTo>
                  <a:cubicBezTo>
                    <a:pt x="420546" y="750973"/>
                    <a:pt x="419824" y="749529"/>
                    <a:pt x="419102" y="748265"/>
                  </a:cubicBezTo>
                  <a:cubicBezTo>
                    <a:pt x="418200" y="746641"/>
                    <a:pt x="417478" y="745017"/>
                    <a:pt x="416575" y="743573"/>
                  </a:cubicBezTo>
                  <a:cubicBezTo>
                    <a:pt x="415854" y="742310"/>
                    <a:pt x="415312" y="741046"/>
                    <a:pt x="414590" y="739783"/>
                  </a:cubicBezTo>
                  <a:cubicBezTo>
                    <a:pt x="413688" y="738159"/>
                    <a:pt x="412786" y="736535"/>
                    <a:pt x="412063" y="734730"/>
                  </a:cubicBezTo>
                  <a:cubicBezTo>
                    <a:pt x="411522" y="733647"/>
                    <a:pt x="410800" y="732384"/>
                    <a:pt x="410259" y="731120"/>
                  </a:cubicBezTo>
                  <a:cubicBezTo>
                    <a:pt x="409356" y="729316"/>
                    <a:pt x="408454" y="727691"/>
                    <a:pt x="407552" y="725886"/>
                  </a:cubicBezTo>
                  <a:cubicBezTo>
                    <a:pt x="407010" y="724804"/>
                    <a:pt x="406469" y="723901"/>
                    <a:pt x="406108" y="722818"/>
                  </a:cubicBezTo>
                  <a:cubicBezTo>
                    <a:pt x="405205" y="720834"/>
                    <a:pt x="404303" y="719029"/>
                    <a:pt x="403220" y="717043"/>
                  </a:cubicBezTo>
                  <a:cubicBezTo>
                    <a:pt x="403040" y="716683"/>
                    <a:pt x="402860" y="716322"/>
                    <a:pt x="402679" y="715960"/>
                  </a:cubicBezTo>
                  <a:cubicBezTo>
                    <a:pt x="396904" y="704049"/>
                    <a:pt x="391490" y="692138"/>
                    <a:pt x="386436" y="679866"/>
                  </a:cubicBezTo>
                  <a:cubicBezTo>
                    <a:pt x="376691" y="656946"/>
                    <a:pt x="369472" y="633123"/>
                    <a:pt x="360087" y="610022"/>
                  </a:cubicBezTo>
                  <a:cubicBezTo>
                    <a:pt x="346732" y="577537"/>
                    <a:pt x="341679" y="543428"/>
                    <a:pt x="338069" y="508777"/>
                  </a:cubicBezTo>
                  <a:cubicBezTo>
                    <a:pt x="337348" y="501738"/>
                    <a:pt x="337167" y="494880"/>
                    <a:pt x="339152" y="487661"/>
                  </a:cubicBezTo>
                  <a:cubicBezTo>
                    <a:pt x="351244" y="444709"/>
                    <a:pt x="353770" y="400312"/>
                    <a:pt x="357741" y="356096"/>
                  </a:cubicBezTo>
                  <a:cubicBezTo>
                    <a:pt x="359546" y="335522"/>
                    <a:pt x="358102" y="316933"/>
                    <a:pt x="338069" y="304842"/>
                  </a:cubicBezTo>
                  <a:cubicBezTo>
                    <a:pt x="329768" y="299788"/>
                    <a:pt x="330129" y="291306"/>
                    <a:pt x="331753" y="283365"/>
                  </a:cubicBezTo>
                  <a:cubicBezTo>
                    <a:pt x="338430" y="249436"/>
                    <a:pt x="344206" y="215146"/>
                    <a:pt x="353049" y="181758"/>
                  </a:cubicBezTo>
                  <a:cubicBezTo>
                    <a:pt x="359365" y="157575"/>
                    <a:pt x="372540" y="136460"/>
                    <a:pt x="394016" y="121300"/>
                  </a:cubicBezTo>
                  <a:cubicBezTo>
                    <a:pt x="422892" y="100726"/>
                    <a:pt x="451768" y="80152"/>
                    <a:pt x="483531" y="63909"/>
                  </a:cubicBezTo>
                  <a:cubicBezTo>
                    <a:pt x="488404" y="61382"/>
                    <a:pt x="492916" y="59758"/>
                    <a:pt x="497247" y="58856"/>
                  </a:cubicBezTo>
                  <a:cubicBezTo>
                    <a:pt x="497247" y="58856"/>
                    <a:pt x="497247" y="58856"/>
                    <a:pt x="497247" y="58856"/>
                  </a:cubicBezTo>
                  <a:cubicBezTo>
                    <a:pt x="497788" y="58675"/>
                    <a:pt x="498511" y="58675"/>
                    <a:pt x="499052" y="58495"/>
                  </a:cubicBezTo>
                  <a:cubicBezTo>
                    <a:pt x="499232" y="58495"/>
                    <a:pt x="499232" y="58495"/>
                    <a:pt x="499413" y="58495"/>
                  </a:cubicBezTo>
                  <a:cubicBezTo>
                    <a:pt x="501218" y="58314"/>
                    <a:pt x="503022" y="58134"/>
                    <a:pt x="504647" y="58134"/>
                  </a:cubicBezTo>
                  <a:cubicBezTo>
                    <a:pt x="504827" y="58134"/>
                    <a:pt x="505007" y="58134"/>
                    <a:pt x="505368" y="58134"/>
                  </a:cubicBezTo>
                  <a:cubicBezTo>
                    <a:pt x="505910" y="58134"/>
                    <a:pt x="506451" y="58134"/>
                    <a:pt x="506993" y="58314"/>
                  </a:cubicBezTo>
                  <a:cubicBezTo>
                    <a:pt x="507173" y="58314"/>
                    <a:pt x="507354" y="58314"/>
                    <a:pt x="507534" y="58314"/>
                  </a:cubicBezTo>
                  <a:cubicBezTo>
                    <a:pt x="508437" y="58495"/>
                    <a:pt x="509339" y="58495"/>
                    <a:pt x="510241" y="58675"/>
                  </a:cubicBezTo>
                  <a:cubicBezTo>
                    <a:pt x="510602" y="58675"/>
                    <a:pt x="510963" y="58856"/>
                    <a:pt x="511324" y="58856"/>
                  </a:cubicBezTo>
                  <a:cubicBezTo>
                    <a:pt x="511685" y="59036"/>
                    <a:pt x="512226" y="59036"/>
                    <a:pt x="512587" y="59217"/>
                  </a:cubicBezTo>
                  <a:cubicBezTo>
                    <a:pt x="512949" y="59397"/>
                    <a:pt x="513490" y="59397"/>
                    <a:pt x="513851" y="59578"/>
                  </a:cubicBezTo>
                  <a:cubicBezTo>
                    <a:pt x="514392" y="59758"/>
                    <a:pt x="514753" y="59938"/>
                    <a:pt x="515294" y="60119"/>
                  </a:cubicBezTo>
                  <a:cubicBezTo>
                    <a:pt x="515836" y="60300"/>
                    <a:pt x="516558" y="60661"/>
                    <a:pt x="517099" y="60841"/>
                  </a:cubicBezTo>
                  <a:cubicBezTo>
                    <a:pt x="517460" y="61022"/>
                    <a:pt x="517821" y="61202"/>
                    <a:pt x="518182" y="61382"/>
                  </a:cubicBezTo>
                  <a:cubicBezTo>
                    <a:pt x="518724" y="61563"/>
                    <a:pt x="519265" y="61924"/>
                    <a:pt x="519806" y="62105"/>
                  </a:cubicBezTo>
                  <a:cubicBezTo>
                    <a:pt x="520167" y="62285"/>
                    <a:pt x="520348" y="62465"/>
                    <a:pt x="520709" y="62465"/>
                  </a:cubicBezTo>
                  <a:cubicBezTo>
                    <a:pt x="521611" y="62826"/>
                    <a:pt x="522333" y="63368"/>
                    <a:pt x="523235" y="63909"/>
                  </a:cubicBezTo>
                  <a:cubicBezTo>
                    <a:pt x="523416" y="64089"/>
                    <a:pt x="523596" y="64270"/>
                    <a:pt x="523957" y="64270"/>
                  </a:cubicBezTo>
                  <a:cubicBezTo>
                    <a:pt x="524679" y="64631"/>
                    <a:pt x="525401" y="65172"/>
                    <a:pt x="525943" y="65533"/>
                  </a:cubicBezTo>
                  <a:cubicBezTo>
                    <a:pt x="526123" y="65714"/>
                    <a:pt x="526484" y="65894"/>
                    <a:pt x="526664" y="66075"/>
                  </a:cubicBezTo>
                  <a:cubicBezTo>
                    <a:pt x="527567" y="66616"/>
                    <a:pt x="528469" y="67338"/>
                    <a:pt x="529371" y="68060"/>
                  </a:cubicBezTo>
                  <a:cubicBezTo>
                    <a:pt x="585499" y="110471"/>
                    <a:pt x="615999" y="167862"/>
                    <a:pt x="632783" y="234096"/>
                  </a:cubicBezTo>
                  <a:cubicBezTo>
                    <a:pt x="639460" y="260806"/>
                    <a:pt x="646679" y="287516"/>
                    <a:pt x="646860" y="315489"/>
                  </a:cubicBezTo>
                  <a:cubicBezTo>
                    <a:pt x="646860" y="320904"/>
                    <a:pt x="646499" y="326137"/>
                    <a:pt x="646860" y="331551"/>
                  </a:cubicBezTo>
                  <a:cubicBezTo>
                    <a:pt x="647762" y="342741"/>
                    <a:pt x="641807" y="349058"/>
                    <a:pt x="631700" y="349419"/>
                  </a:cubicBezTo>
                  <a:cubicBezTo>
                    <a:pt x="630437" y="349419"/>
                    <a:pt x="629354" y="349599"/>
                    <a:pt x="628090" y="349599"/>
                  </a:cubicBezTo>
                  <a:cubicBezTo>
                    <a:pt x="627549" y="349599"/>
                    <a:pt x="627188" y="349779"/>
                    <a:pt x="626647" y="349779"/>
                  </a:cubicBezTo>
                  <a:cubicBezTo>
                    <a:pt x="625925" y="349779"/>
                    <a:pt x="625383" y="349960"/>
                    <a:pt x="624662" y="349960"/>
                  </a:cubicBezTo>
                  <a:cubicBezTo>
                    <a:pt x="623940" y="350140"/>
                    <a:pt x="623398" y="350140"/>
                    <a:pt x="622857" y="350321"/>
                  </a:cubicBezTo>
                  <a:cubicBezTo>
                    <a:pt x="622315" y="350501"/>
                    <a:pt x="621774" y="350501"/>
                    <a:pt x="621413" y="350682"/>
                  </a:cubicBezTo>
                  <a:cubicBezTo>
                    <a:pt x="620691" y="350862"/>
                    <a:pt x="619969" y="351043"/>
                    <a:pt x="619247" y="351223"/>
                  </a:cubicBezTo>
                  <a:cubicBezTo>
                    <a:pt x="618887" y="351404"/>
                    <a:pt x="618526" y="351404"/>
                    <a:pt x="618164" y="351404"/>
                  </a:cubicBezTo>
                  <a:cubicBezTo>
                    <a:pt x="617443" y="351584"/>
                    <a:pt x="616540" y="351765"/>
                    <a:pt x="615819" y="352126"/>
                  </a:cubicBezTo>
                  <a:cubicBezTo>
                    <a:pt x="615638" y="352126"/>
                    <a:pt x="615277" y="352306"/>
                    <a:pt x="615096" y="352306"/>
                  </a:cubicBezTo>
                  <a:cubicBezTo>
                    <a:pt x="614194" y="352667"/>
                    <a:pt x="613292" y="352847"/>
                    <a:pt x="612389" y="353208"/>
                  </a:cubicBezTo>
                  <a:cubicBezTo>
                    <a:pt x="612209" y="353208"/>
                    <a:pt x="612028" y="353389"/>
                    <a:pt x="611848" y="353389"/>
                  </a:cubicBezTo>
                  <a:cubicBezTo>
                    <a:pt x="610945" y="353750"/>
                    <a:pt x="609863" y="354111"/>
                    <a:pt x="608960" y="354472"/>
                  </a:cubicBezTo>
                  <a:cubicBezTo>
                    <a:pt x="608960" y="354472"/>
                    <a:pt x="608780" y="354472"/>
                    <a:pt x="608780" y="354652"/>
                  </a:cubicBezTo>
                  <a:cubicBezTo>
                    <a:pt x="607697" y="355013"/>
                    <a:pt x="606795" y="355374"/>
                    <a:pt x="605712" y="355915"/>
                  </a:cubicBezTo>
                  <a:cubicBezTo>
                    <a:pt x="596869" y="359525"/>
                    <a:pt x="588567" y="364217"/>
                    <a:pt x="579724" y="368007"/>
                  </a:cubicBezTo>
                  <a:cubicBezTo>
                    <a:pt x="557706" y="377392"/>
                    <a:pt x="550307" y="394717"/>
                    <a:pt x="550126" y="416735"/>
                  </a:cubicBezTo>
                  <a:cubicBezTo>
                    <a:pt x="549946" y="452649"/>
                    <a:pt x="557345" y="487481"/>
                    <a:pt x="566188" y="521771"/>
                  </a:cubicBezTo>
                  <a:cubicBezTo>
                    <a:pt x="581529" y="580786"/>
                    <a:pt x="606975" y="635469"/>
                    <a:pt x="644514" y="683836"/>
                  </a:cubicBezTo>
                  <a:cubicBezTo>
                    <a:pt x="682955" y="732925"/>
                    <a:pt x="731683" y="769742"/>
                    <a:pt x="788171" y="795910"/>
                  </a:cubicBezTo>
                  <a:cubicBezTo>
                    <a:pt x="811633" y="806919"/>
                    <a:pt x="833289" y="797715"/>
                    <a:pt x="846103" y="774434"/>
                  </a:cubicBezTo>
                  <a:cubicBezTo>
                    <a:pt x="847907" y="771005"/>
                    <a:pt x="849712" y="767576"/>
                    <a:pt x="851337" y="764147"/>
                  </a:cubicBezTo>
                  <a:cubicBezTo>
                    <a:pt x="852419" y="761981"/>
                    <a:pt x="853502" y="759816"/>
                    <a:pt x="854405" y="757831"/>
                  </a:cubicBezTo>
                  <a:cubicBezTo>
                    <a:pt x="863248" y="739963"/>
                    <a:pt x="863248" y="739783"/>
                    <a:pt x="879490" y="748987"/>
                  </a:cubicBezTo>
                  <a:cubicBezTo>
                    <a:pt x="891943" y="756026"/>
                    <a:pt x="903133" y="764688"/>
                    <a:pt x="912517" y="775697"/>
                  </a:cubicBezTo>
                  <a:cubicBezTo>
                    <a:pt x="954387" y="824064"/>
                    <a:pt x="984887" y="878928"/>
                    <a:pt x="1004017" y="939928"/>
                  </a:cubicBezTo>
                  <a:cubicBezTo>
                    <a:pt x="1019357" y="986852"/>
                    <a:pt x="1016650" y="994612"/>
                    <a:pt x="977668" y="1022946"/>
                  </a:cubicBezTo>
                  <a:close/>
                  <a:moveTo>
                    <a:pt x="1071875" y="976384"/>
                  </a:moveTo>
                  <a:cubicBezTo>
                    <a:pt x="1065378" y="979091"/>
                    <a:pt x="1058340" y="980896"/>
                    <a:pt x="1051482" y="982340"/>
                  </a:cubicBezTo>
                  <a:cubicBezTo>
                    <a:pt x="1050760" y="982520"/>
                    <a:pt x="1050219" y="982520"/>
                    <a:pt x="1049677" y="982701"/>
                  </a:cubicBezTo>
                  <a:cubicBezTo>
                    <a:pt x="1049677" y="982701"/>
                    <a:pt x="1049496" y="982701"/>
                    <a:pt x="1049496" y="982701"/>
                  </a:cubicBezTo>
                  <a:cubicBezTo>
                    <a:pt x="1048955" y="982881"/>
                    <a:pt x="1048414" y="982881"/>
                    <a:pt x="1047872" y="983061"/>
                  </a:cubicBezTo>
                  <a:cubicBezTo>
                    <a:pt x="1047872" y="983061"/>
                    <a:pt x="1047872" y="983061"/>
                    <a:pt x="1047692" y="983061"/>
                  </a:cubicBezTo>
                  <a:cubicBezTo>
                    <a:pt x="1047151" y="983242"/>
                    <a:pt x="1046609" y="983242"/>
                    <a:pt x="1046068" y="983423"/>
                  </a:cubicBezTo>
                  <a:cubicBezTo>
                    <a:pt x="1046068" y="983423"/>
                    <a:pt x="1046068" y="983423"/>
                    <a:pt x="1046068" y="983423"/>
                  </a:cubicBezTo>
                  <a:cubicBezTo>
                    <a:pt x="1045526" y="983603"/>
                    <a:pt x="1044985" y="983603"/>
                    <a:pt x="1044624" y="983603"/>
                  </a:cubicBezTo>
                  <a:cubicBezTo>
                    <a:pt x="1044624" y="983603"/>
                    <a:pt x="1044624" y="983603"/>
                    <a:pt x="1044624" y="983603"/>
                  </a:cubicBezTo>
                  <a:cubicBezTo>
                    <a:pt x="1032893" y="985408"/>
                    <a:pt x="1031810" y="983242"/>
                    <a:pt x="1027659" y="968263"/>
                  </a:cubicBezTo>
                  <a:cubicBezTo>
                    <a:pt x="1019177" y="937402"/>
                    <a:pt x="1008529" y="907443"/>
                    <a:pt x="996618" y="877665"/>
                  </a:cubicBezTo>
                  <a:cubicBezTo>
                    <a:pt x="979834" y="835795"/>
                    <a:pt x="953304" y="800242"/>
                    <a:pt x="926774" y="764869"/>
                  </a:cubicBezTo>
                  <a:cubicBezTo>
                    <a:pt x="913780" y="747363"/>
                    <a:pt x="894831" y="736715"/>
                    <a:pt x="876242" y="726428"/>
                  </a:cubicBezTo>
                  <a:cubicBezTo>
                    <a:pt x="865594" y="720653"/>
                    <a:pt x="865594" y="714517"/>
                    <a:pt x="870467" y="704952"/>
                  </a:cubicBezTo>
                  <a:cubicBezTo>
                    <a:pt x="878949" y="688348"/>
                    <a:pt x="891402" y="678061"/>
                    <a:pt x="905659" y="674813"/>
                  </a:cubicBezTo>
                  <a:cubicBezTo>
                    <a:pt x="905659" y="674813"/>
                    <a:pt x="905659" y="674813"/>
                    <a:pt x="905659" y="674813"/>
                  </a:cubicBezTo>
                  <a:cubicBezTo>
                    <a:pt x="907825" y="674271"/>
                    <a:pt x="909991" y="674091"/>
                    <a:pt x="912156" y="673910"/>
                  </a:cubicBezTo>
                  <a:cubicBezTo>
                    <a:pt x="912336" y="673910"/>
                    <a:pt x="912517" y="673910"/>
                    <a:pt x="912698" y="673910"/>
                  </a:cubicBezTo>
                  <a:cubicBezTo>
                    <a:pt x="913239" y="673910"/>
                    <a:pt x="913780" y="673910"/>
                    <a:pt x="914322" y="673910"/>
                  </a:cubicBezTo>
                  <a:cubicBezTo>
                    <a:pt x="914683" y="673910"/>
                    <a:pt x="914863" y="673910"/>
                    <a:pt x="915224" y="673910"/>
                  </a:cubicBezTo>
                  <a:cubicBezTo>
                    <a:pt x="915766" y="673910"/>
                    <a:pt x="916307" y="673910"/>
                    <a:pt x="916848" y="673910"/>
                  </a:cubicBezTo>
                  <a:cubicBezTo>
                    <a:pt x="917210" y="673910"/>
                    <a:pt x="917570" y="673910"/>
                    <a:pt x="917931" y="673910"/>
                  </a:cubicBezTo>
                  <a:cubicBezTo>
                    <a:pt x="918473" y="673910"/>
                    <a:pt x="918834" y="673910"/>
                    <a:pt x="919375" y="674091"/>
                  </a:cubicBezTo>
                  <a:cubicBezTo>
                    <a:pt x="919736" y="674091"/>
                    <a:pt x="920097" y="674091"/>
                    <a:pt x="920458" y="674271"/>
                  </a:cubicBezTo>
                  <a:cubicBezTo>
                    <a:pt x="920999" y="674271"/>
                    <a:pt x="921360" y="674451"/>
                    <a:pt x="921902" y="674451"/>
                  </a:cubicBezTo>
                  <a:cubicBezTo>
                    <a:pt x="922263" y="674451"/>
                    <a:pt x="922624" y="674632"/>
                    <a:pt x="922985" y="674632"/>
                  </a:cubicBezTo>
                  <a:cubicBezTo>
                    <a:pt x="923526" y="674632"/>
                    <a:pt x="923887" y="674813"/>
                    <a:pt x="924429" y="674813"/>
                  </a:cubicBezTo>
                  <a:cubicBezTo>
                    <a:pt x="924789" y="674813"/>
                    <a:pt x="925331" y="674993"/>
                    <a:pt x="925692" y="674993"/>
                  </a:cubicBezTo>
                  <a:cubicBezTo>
                    <a:pt x="926053" y="675174"/>
                    <a:pt x="926594" y="675174"/>
                    <a:pt x="926955" y="675354"/>
                  </a:cubicBezTo>
                  <a:cubicBezTo>
                    <a:pt x="927316" y="675534"/>
                    <a:pt x="927857" y="675534"/>
                    <a:pt x="928218" y="675715"/>
                  </a:cubicBezTo>
                  <a:cubicBezTo>
                    <a:pt x="928579" y="675895"/>
                    <a:pt x="929121" y="675895"/>
                    <a:pt x="929481" y="676076"/>
                  </a:cubicBezTo>
                  <a:cubicBezTo>
                    <a:pt x="929843" y="676256"/>
                    <a:pt x="930384" y="676437"/>
                    <a:pt x="930745" y="676437"/>
                  </a:cubicBezTo>
                  <a:cubicBezTo>
                    <a:pt x="931106" y="676617"/>
                    <a:pt x="931648" y="676798"/>
                    <a:pt x="932008" y="676978"/>
                  </a:cubicBezTo>
                  <a:cubicBezTo>
                    <a:pt x="932550" y="677159"/>
                    <a:pt x="932911" y="677339"/>
                    <a:pt x="933452" y="677520"/>
                  </a:cubicBezTo>
                  <a:cubicBezTo>
                    <a:pt x="933813" y="677700"/>
                    <a:pt x="934355" y="677881"/>
                    <a:pt x="934715" y="678061"/>
                  </a:cubicBezTo>
                  <a:cubicBezTo>
                    <a:pt x="935257" y="678242"/>
                    <a:pt x="935618" y="678422"/>
                    <a:pt x="936159" y="678783"/>
                  </a:cubicBezTo>
                  <a:cubicBezTo>
                    <a:pt x="936520" y="678963"/>
                    <a:pt x="936881" y="679144"/>
                    <a:pt x="937423" y="679325"/>
                  </a:cubicBezTo>
                  <a:cubicBezTo>
                    <a:pt x="937964" y="679505"/>
                    <a:pt x="938505" y="679866"/>
                    <a:pt x="938866" y="680046"/>
                  </a:cubicBezTo>
                  <a:cubicBezTo>
                    <a:pt x="939227" y="680227"/>
                    <a:pt x="939588" y="680407"/>
                    <a:pt x="939949" y="680588"/>
                  </a:cubicBezTo>
                  <a:cubicBezTo>
                    <a:pt x="940491" y="680949"/>
                    <a:pt x="941032" y="681310"/>
                    <a:pt x="941754" y="681490"/>
                  </a:cubicBezTo>
                  <a:cubicBezTo>
                    <a:pt x="942115" y="681670"/>
                    <a:pt x="942295" y="681851"/>
                    <a:pt x="942656" y="682032"/>
                  </a:cubicBezTo>
                  <a:cubicBezTo>
                    <a:pt x="943559" y="682573"/>
                    <a:pt x="944461" y="683114"/>
                    <a:pt x="945183" y="683656"/>
                  </a:cubicBezTo>
                  <a:cubicBezTo>
                    <a:pt x="982721" y="708561"/>
                    <a:pt x="1012499" y="741949"/>
                    <a:pt x="1037225" y="778946"/>
                  </a:cubicBezTo>
                  <a:cubicBezTo>
                    <a:pt x="1064296" y="819733"/>
                    <a:pt x="1084689" y="864310"/>
                    <a:pt x="1092269" y="913579"/>
                  </a:cubicBezTo>
                  <a:cubicBezTo>
                    <a:pt x="1093713" y="922242"/>
                    <a:pt x="1094796" y="931085"/>
                    <a:pt x="1095156" y="933792"/>
                  </a:cubicBezTo>
                  <a:cubicBezTo>
                    <a:pt x="1095517" y="961405"/>
                    <a:pt x="1091367" y="968263"/>
                    <a:pt x="1071875" y="976384"/>
                  </a:cubicBezTo>
                  <a:close/>
                </a:path>
              </a:pathLst>
            </a:custGeom>
            <a:solidFill>
              <a:srgbClr val="000000"/>
            </a:solidFill>
            <a:ln w="1804"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DE18EE7A-3AAC-3B49-A9F2-5FEEA501472C}"/>
                </a:ext>
              </a:extLst>
            </p:cNvPr>
            <p:cNvSpPr/>
            <p:nvPr/>
          </p:nvSpPr>
          <p:spPr>
            <a:xfrm>
              <a:off x="7263992" y="5609834"/>
              <a:ext cx="345174" cy="737874"/>
            </a:xfrm>
            <a:custGeom>
              <a:avLst/>
              <a:gdLst>
                <a:gd name="connsiteX0" fmla="*/ 283196 w 345174"/>
                <a:gd name="connsiteY0" fmla="*/ 254658 h 737874"/>
                <a:gd name="connsiteX1" fmla="*/ 232483 w 345174"/>
                <a:gd name="connsiteY1" fmla="*/ 185537 h 737874"/>
                <a:gd name="connsiteX2" fmla="*/ 225625 w 345174"/>
                <a:gd name="connsiteY2" fmla="*/ 160993 h 737874"/>
                <a:gd name="connsiteX3" fmla="*/ 175273 w 345174"/>
                <a:gd name="connsiteY3" fmla="*/ 12824 h 737874"/>
                <a:gd name="connsiteX4" fmla="*/ 73305 w 345174"/>
                <a:gd name="connsiteY4" fmla="*/ 9936 h 737874"/>
                <a:gd name="connsiteX5" fmla="*/ 4905 w 345174"/>
                <a:gd name="connsiteY5" fmla="*/ 98188 h 737874"/>
                <a:gd name="connsiteX6" fmla="*/ 1296 w 345174"/>
                <a:gd name="connsiteY6" fmla="*/ 127064 h 737874"/>
                <a:gd name="connsiteX7" fmla="*/ 8695 w 345174"/>
                <a:gd name="connsiteY7" fmla="*/ 176152 h 737874"/>
                <a:gd name="connsiteX8" fmla="*/ 59950 w 345174"/>
                <a:gd name="connsiteY8" fmla="*/ 269277 h 737874"/>
                <a:gd name="connsiteX9" fmla="*/ 69515 w 345174"/>
                <a:gd name="connsiteY9" fmla="*/ 354821 h 737874"/>
                <a:gd name="connsiteX10" fmla="*/ 53092 w 345174"/>
                <a:gd name="connsiteY10" fmla="*/ 421957 h 737874"/>
                <a:gd name="connsiteX11" fmla="*/ 79441 w 345174"/>
                <a:gd name="connsiteY11" fmla="*/ 470685 h 737874"/>
                <a:gd name="connsiteX12" fmla="*/ 103444 w 345174"/>
                <a:gd name="connsiteY12" fmla="*/ 509848 h 737874"/>
                <a:gd name="connsiteX13" fmla="*/ 98571 w 345174"/>
                <a:gd name="connsiteY13" fmla="*/ 674981 h 737874"/>
                <a:gd name="connsiteX14" fmla="*/ 104527 w 345174"/>
                <a:gd name="connsiteY14" fmla="*/ 715047 h 737874"/>
                <a:gd name="connsiteX15" fmla="*/ 171483 w 345174"/>
                <a:gd name="connsiteY15" fmla="*/ 722988 h 737874"/>
                <a:gd name="connsiteX16" fmla="*/ 187184 w 345174"/>
                <a:gd name="connsiteY16" fmla="*/ 682381 h 737874"/>
                <a:gd name="connsiteX17" fmla="*/ 200719 w 345174"/>
                <a:gd name="connsiteY17" fmla="*/ 491079 h 737874"/>
                <a:gd name="connsiteX18" fmla="*/ 208660 w 345174"/>
                <a:gd name="connsiteY18" fmla="*/ 481694 h 737874"/>
                <a:gd name="connsiteX19" fmla="*/ 219669 w 345174"/>
                <a:gd name="connsiteY19" fmla="*/ 487830 h 737874"/>
                <a:gd name="connsiteX20" fmla="*/ 226708 w 345174"/>
                <a:gd name="connsiteY20" fmla="*/ 504975 h 737874"/>
                <a:gd name="connsiteX21" fmla="*/ 242228 w 345174"/>
                <a:gd name="connsiteY21" fmla="*/ 588715 h 737874"/>
                <a:gd name="connsiteX22" fmla="*/ 250891 w 345174"/>
                <a:gd name="connsiteY22" fmla="*/ 702955 h 737874"/>
                <a:gd name="connsiteX23" fmla="*/ 302326 w 345174"/>
                <a:gd name="connsiteY23" fmla="*/ 736884 h 737874"/>
                <a:gd name="connsiteX24" fmla="*/ 337157 w 345174"/>
                <a:gd name="connsiteY24" fmla="*/ 710535 h 737874"/>
                <a:gd name="connsiteX25" fmla="*/ 321817 w 345174"/>
                <a:gd name="connsiteY25" fmla="*/ 404091 h 737874"/>
                <a:gd name="connsiteX26" fmla="*/ 283196 w 345174"/>
                <a:gd name="connsiteY26" fmla="*/ 254658 h 737874"/>
                <a:gd name="connsiteX27" fmla="*/ 24396 w 345174"/>
                <a:gd name="connsiteY27" fmla="*/ 85013 h 737874"/>
                <a:gd name="connsiteX28" fmla="*/ 122033 w 345174"/>
                <a:gd name="connsiteY28" fmla="*/ 16252 h 737874"/>
                <a:gd name="connsiteX29" fmla="*/ 213714 w 345174"/>
                <a:gd name="connsiteY29" fmla="*/ 141141 h 737874"/>
                <a:gd name="connsiteX30" fmla="*/ 141163 w 345174"/>
                <a:gd name="connsiteY30" fmla="*/ 197990 h 737874"/>
                <a:gd name="connsiteX31" fmla="*/ 107956 w 345174"/>
                <a:gd name="connsiteY31" fmla="*/ 182288 h 737874"/>
                <a:gd name="connsiteX32" fmla="*/ 77275 w 345174"/>
                <a:gd name="connsiteY32" fmla="*/ 126522 h 737874"/>
                <a:gd name="connsiteX33" fmla="*/ 35947 w 345174"/>
                <a:gd name="connsiteY33" fmla="*/ 102158 h 737874"/>
                <a:gd name="connsiteX34" fmla="*/ 24396 w 345174"/>
                <a:gd name="connsiteY34" fmla="*/ 85013 h 737874"/>
                <a:gd name="connsiteX35" fmla="*/ 96406 w 345174"/>
                <a:gd name="connsiteY35" fmla="*/ 459315 h 737874"/>
                <a:gd name="connsiteX36" fmla="*/ 81787 w 345174"/>
                <a:gd name="connsiteY36" fmla="*/ 455887 h 737874"/>
                <a:gd name="connsiteX37" fmla="*/ 66086 w 345174"/>
                <a:gd name="connsiteY37" fmla="*/ 420153 h 737874"/>
                <a:gd name="connsiteX38" fmla="*/ 88104 w 345174"/>
                <a:gd name="connsiteY38" fmla="*/ 357348 h 737874"/>
                <a:gd name="connsiteX39" fmla="*/ 99835 w 345174"/>
                <a:gd name="connsiteY39" fmla="*/ 447404 h 737874"/>
                <a:gd name="connsiteX40" fmla="*/ 96406 w 345174"/>
                <a:gd name="connsiteY40" fmla="*/ 459315 h 737874"/>
                <a:gd name="connsiteX41" fmla="*/ 327953 w 345174"/>
                <a:gd name="connsiteY41" fmla="*/ 685630 h 737874"/>
                <a:gd name="connsiteX42" fmla="*/ 281752 w 345174"/>
                <a:gd name="connsiteY42" fmla="*/ 720822 h 737874"/>
                <a:gd name="connsiteX43" fmla="*/ 267314 w 345174"/>
                <a:gd name="connsiteY43" fmla="*/ 697902 h 737874"/>
                <a:gd name="connsiteX44" fmla="*/ 260817 w 345174"/>
                <a:gd name="connsiteY44" fmla="*/ 618132 h 737874"/>
                <a:gd name="connsiteX45" fmla="*/ 240423 w 345174"/>
                <a:gd name="connsiteY45" fmla="*/ 497576 h 737874"/>
                <a:gd name="connsiteX46" fmla="*/ 214435 w 345174"/>
                <a:gd name="connsiteY46" fmla="*/ 464730 h 737874"/>
                <a:gd name="connsiteX47" fmla="*/ 186281 w 345174"/>
                <a:gd name="connsiteY47" fmla="*/ 476460 h 737874"/>
                <a:gd name="connsiteX48" fmla="*/ 181048 w 345174"/>
                <a:gd name="connsiteY48" fmla="*/ 531144 h 737874"/>
                <a:gd name="connsiteX49" fmla="*/ 164805 w 345174"/>
                <a:gd name="connsiteY49" fmla="*/ 701331 h 737874"/>
                <a:gd name="connsiteX50" fmla="*/ 134305 w 345174"/>
                <a:gd name="connsiteY50" fmla="*/ 721002 h 737874"/>
                <a:gd name="connsiteX51" fmla="*/ 116438 w 345174"/>
                <a:gd name="connsiteY51" fmla="*/ 697721 h 737874"/>
                <a:gd name="connsiteX52" fmla="*/ 114994 w 345174"/>
                <a:gd name="connsiteY52" fmla="*/ 439644 h 737874"/>
                <a:gd name="connsiteX53" fmla="*/ 96947 w 345174"/>
                <a:gd name="connsiteY53" fmla="*/ 317643 h 737874"/>
                <a:gd name="connsiteX54" fmla="*/ 217323 w 345174"/>
                <a:gd name="connsiteY54" fmla="*/ 278301 h 737874"/>
                <a:gd name="connsiteX55" fmla="*/ 198193 w 345174"/>
                <a:gd name="connsiteY55" fmla="*/ 274150 h 737874"/>
                <a:gd name="connsiteX56" fmla="*/ 132320 w 345174"/>
                <a:gd name="connsiteY56" fmla="*/ 295446 h 737874"/>
                <a:gd name="connsiteX57" fmla="*/ 88104 w 345174"/>
                <a:gd name="connsiteY57" fmla="*/ 281549 h 737874"/>
                <a:gd name="connsiteX58" fmla="*/ 20065 w 345174"/>
                <a:gd name="connsiteY58" fmla="*/ 164241 h 737874"/>
                <a:gd name="connsiteX59" fmla="*/ 17178 w 345174"/>
                <a:gd name="connsiteY59" fmla="*/ 156842 h 737874"/>
                <a:gd name="connsiteX60" fmla="*/ 26923 w 345174"/>
                <a:gd name="connsiteY60" fmla="*/ 126161 h 737874"/>
                <a:gd name="connsiteX61" fmla="*/ 55799 w 345174"/>
                <a:gd name="connsiteY61" fmla="*/ 131575 h 737874"/>
                <a:gd name="connsiteX62" fmla="*/ 92796 w 345174"/>
                <a:gd name="connsiteY62" fmla="*/ 189507 h 737874"/>
                <a:gd name="connsiteX63" fmla="*/ 138636 w 345174"/>
                <a:gd name="connsiteY63" fmla="*/ 215496 h 737874"/>
                <a:gd name="connsiteX64" fmla="*/ 209924 w 345174"/>
                <a:gd name="connsiteY64" fmla="*/ 189327 h 737874"/>
                <a:gd name="connsiteX65" fmla="*/ 265870 w 345174"/>
                <a:gd name="connsiteY65" fmla="*/ 257365 h 737874"/>
                <a:gd name="connsiteX66" fmla="*/ 308643 w 345174"/>
                <a:gd name="connsiteY66" fmla="*/ 421957 h 737874"/>
                <a:gd name="connsiteX67" fmla="*/ 327953 w 345174"/>
                <a:gd name="connsiteY67" fmla="*/ 685630 h 73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45174" h="737874">
                  <a:moveTo>
                    <a:pt x="283196" y="254658"/>
                  </a:moveTo>
                  <a:cubicBezTo>
                    <a:pt x="273270" y="227226"/>
                    <a:pt x="261539" y="199433"/>
                    <a:pt x="232483" y="185537"/>
                  </a:cubicBezTo>
                  <a:cubicBezTo>
                    <a:pt x="219850" y="179581"/>
                    <a:pt x="218045" y="173084"/>
                    <a:pt x="225625" y="160993"/>
                  </a:cubicBezTo>
                  <a:cubicBezTo>
                    <a:pt x="249086" y="122732"/>
                    <a:pt x="223098" y="37909"/>
                    <a:pt x="175273" y="12824"/>
                  </a:cubicBezTo>
                  <a:cubicBezTo>
                    <a:pt x="139178" y="-6126"/>
                    <a:pt x="108497" y="-1434"/>
                    <a:pt x="73305" y="9936"/>
                  </a:cubicBezTo>
                  <a:cubicBezTo>
                    <a:pt x="33059" y="22930"/>
                    <a:pt x="6530" y="54513"/>
                    <a:pt x="4905" y="98188"/>
                  </a:cubicBezTo>
                  <a:cubicBezTo>
                    <a:pt x="4544" y="107933"/>
                    <a:pt x="2920" y="117498"/>
                    <a:pt x="1296" y="127064"/>
                  </a:cubicBezTo>
                  <a:cubicBezTo>
                    <a:pt x="-1772" y="144389"/>
                    <a:pt x="574" y="160451"/>
                    <a:pt x="8695" y="176152"/>
                  </a:cubicBezTo>
                  <a:cubicBezTo>
                    <a:pt x="24938" y="207735"/>
                    <a:pt x="40278" y="239860"/>
                    <a:pt x="59950" y="269277"/>
                  </a:cubicBezTo>
                  <a:cubicBezTo>
                    <a:pt x="78178" y="296528"/>
                    <a:pt x="83231" y="324321"/>
                    <a:pt x="69515" y="354821"/>
                  </a:cubicBezTo>
                  <a:cubicBezTo>
                    <a:pt x="59950" y="376117"/>
                    <a:pt x="56882" y="399398"/>
                    <a:pt x="53092" y="421957"/>
                  </a:cubicBezTo>
                  <a:cubicBezTo>
                    <a:pt x="48941" y="447043"/>
                    <a:pt x="56882" y="464188"/>
                    <a:pt x="79441" y="470685"/>
                  </a:cubicBezTo>
                  <a:cubicBezTo>
                    <a:pt x="101278" y="477002"/>
                    <a:pt x="104346" y="490177"/>
                    <a:pt x="103444" y="509848"/>
                  </a:cubicBezTo>
                  <a:cubicBezTo>
                    <a:pt x="101459" y="553342"/>
                    <a:pt x="98391" y="663431"/>
                    <a:pt x="98571" y="674981"/>
                  </a:cubicBezTo>
                  <a:cubicBezTo>
                    <a:pt x="98571" y="687434"/>
                    <a:pt x="98932" y="702955"/>
                    <a:pt x="104527" y="715047"/>
                  </a:cubicBezTo>
                  <a:cubicBezTo>
                    <a:pt x="116619" y="741576"/>
                    <a:pt x="152353" y="745547"/>
                    <a:pt x="171483" y="722988"/>
                  </a:cubicBezTo>
                  <a:cubicBezTo>
                    <a:pt x="180867" y="711979"/>
                    <a:pt x="185379" y="697180"/>
                    <a:pt x="187184" y="682381"/>
                  </a:cubicBezTo>
                  <a:cubicBezTo>
                    <a:pt x="192057" y="642496"/>
                    <a:pt x="197832" y="514901"/>
                    <a:pt x="200719" y="491079"/>
                  </a:cubicBezTo>
                  <a:cubicBezTo>
                    <a:pt x="201261" y="486928"/>
                    <a:pt x="203065" y="482236"/>
                    <a:pt x="208660" y="481694"/>
                  </a:cubicBezTo>
                  <a:cubicBezTo>
                    <a:pt x="213533" y="481333"/>
                    <a:pt x="217684" y="484041"/>
                    <a:pt x="219669" y="487830"/>
                  </a:cubicBezTo>
                  <a:cubicBezTo>
                    <a:pt x="222737" y="493244"/>
                    <a:pt x="224903" y="499020"/>
                    <a:pt x="226708" y="504975"/>
                  </a:cubicBezTo>
                  <a:cubicBezTo>
                    <a:pt x="234468" y="532407"/>
                    <a:pt x="239882" y="560381"/>
                    <a:pt x="242228" y="588715"/>
                  </a:cubicBezTo>
                  <a:cubicBezTo>
                    <a:pt x="245477" y="626795"/>
                    <a:pt x="247281" y="665055"/>
                    <a:pt x="250891" y="702955"/>
                  </a:cubicBezTo>
                  <a:cubicBezTo>
                    <a:pt x="253598" y="730567"/>
                    <a:pt x="274894" y="741396"/>
                    <a:pt x="302326" y="736884"/>
                  </a:cubicBezTo>
                  <a:cubicBezTo>
                    <a:pt x="323983" y="733274"/>
                    <a:pt x="332104" y="732192"/>
                    <a:pt x="337157" y="710535"/>
                  </a:cubicBezTo>
                  <a:cubicBezTo>
                    <a:pt x="358634" y="622103"/>
                    <a:pt x="331202" y="461120"/>
                    <a:pt x="321817" y="404091"/>
                  </a:cubicBezTo>
                  <a:cubicBezTo>
                    <a:pt x="312794" y="352656"/>
                    <a:pt x="300521" y="303025"/>
                    <a:pt x="283196" y="254658"/>
                  </a:cubicBezTo>
                  <a:close/>
                  <a:moveTo>
                    <a:pt x="24396" y="85013"/>
                  </a:moveTo>
                  <a:cubicBezTo>
                    <a:pt x="30894" y="55054"/>
                    <a:pt x="50746" y="22750"/>
                    <a:pt x="122033" y="16252"/>
                  </a:cubicBezTo>
                  <a:cubicBezTo>
                    <a:pt x="178341" y="12282"/>
                    <a:pt x="225264" y="78516"/>
                    <a:pt x="213714" y="141141"/>
                  </a:cubicBezTo>
                  <a:cubicBezTo>
                    <a:pt x="204870" y="185537"/>
                    <a:pt x="164083" y="192214"/>
                    <a:pt x="141163" y="197990"/>
                  </a:cubicBezTo>
                  <a:cubicBezTo>
                    <a:pt x="122033" y="202862"/>
                    <a:pt x="115716" y="200516"/>
                    <a:pt x="107956" y="182288"/>
                  </a:cubicBezTo>
                  <a:cubicBezTo>
                    <a:pt x="99654" y="162617"/>
                    <a:pt x="90089" y="143667"/>
                    <a:pt x="77275" y="126522"/>
                  </a:cubicBezTo>
                  <a:cubicBezTo>
                    <a:pt x="66808" y="112445"/>
                    <a:pt x="55438" y="100895"/>
                    <a:pt x="35947" y="102158"/>
                  </a:cubicBezTo>
                  <a:cubicBezTo>
                    <a:pt x="22772" y="103241"/>
                    <a:pt x="22050" y="95842"/>
                    <a:pt x="24396" y="85013"/>
                  </a:cubicBezTo>
                  <a:close/>
                  <a:moveTo>
                    <a:pt x="96406" y="459315"/>
                  </a:moveTo>
                  <a:cubicBezTo>
                    <a:pt x="90992" y="462384"/>
                    <a:pt x="86118" y="458954"/>
                    <a:pt x="81787" y="455887"/>
                  </a:cubicBezTo>
                  <a:cubicBezTo>
                    <a:pt x="69154" y="446863"/>
                    <a:pt x="64101" y="433508"/>
                    <a:pt x="66086" y="420153"/>
                  </a:cubicBezTo>
                  <a:cubicBezTo>
                    <a:pt x="69335" y="400120"/>
                    <a:pt x="74749" y="379727"/>
                    <a:pt x="88104" y="357348"/>
                  </a:cubicBezTo>
                  <a:cubicBezTo>
                    <a:pt x="92255" y="389653"/>
                    <a:pt x="99835" y="417987"/>
                    <a:pt x="99835" y="447404"/>
                  </a:cubicBezTo>
                  <a:cubicBezTo>
                    <a:pt x="100015" y="451736"/>
                    <a:pt x="100737" y="456970"/>
                    <a:pt x="96406" y="459315"/>
                  </a:cubicBezTo>
                  <a:close/>
                  <a:moveTo>
                    <a:pt x="327953" y="685630"/>
                  </a:moveTo>
                  <a:cubicBezTo>
                    <a:pt x="322900" y="726236"/>
                    <a:pt x="294205" y="722627"/>
                    <a:pt x="281752" y="720822"/>
                  </a:cubicBezTo>
                  <a:cubicBezTo>
                    <a:pt x="269480" y="719017"/>
                    <a:pt x="268397" y="707106"/>
                    <a:pt x="267314" y="697902"/>
                  </a:cubicBezTo>
                  <a:cubicBezTo>
                    <a:pt x="264426" y="671372"/>
                    <a:pt x="263344" y="644662"/>
                    <a:pt x="260817" y="618132"/>
                  </a:cubicBezTo>
                  <a:cubicBezTo>
                    <a:pt x="257027" y="577526"/>
                    <a:pt x="252335" y="536919"/>
                    <a:pt x="240423" y="497576"/>
                  </a:cubicBezTo>
                  <a:cubicBezTo>
                    <a:pt x="235009" y="479529"/>
                    <a:pt x="232483" y="469603"/>
                    <a:pt x="214435" y="464730"/>
                  </a:cubicBezTo>
                  <a:cubicBezTo>
                    <a:pt x="202344" y="461481"/>
                    <a:pt x="188086" y="466354"/>
                    <a:pt x="186281" y="476460"/>
                  </a:cubicBezTo>
                  <a:cubicBezTo>
                    <a:pt x="183213" y="493967"/>
                    <a:pt x="182131" y="513457"/>
                    <a:pt x="181048" y="531144"/>
                  </a:cubicBezTo>
                  <a:cubicBezTo>
                    <a:pt x="179062" y="568502"/>
                    <a:pt x="172566" y="682020"/>
                    <a:pt x="164805" y="701331"/>
                  </a:cubicBezTo>
                  <a:cubicBezTo>
                    <a:pt x="158849" y="716490"/>
                    <a:pt x="148562" y="722988"/>
                    <a:pt x="134305" y="721002"/>
                  </a:cubicBezTo>
                  <a:cubicBezTo>
                    <a:pt x="120589" y="719197"/>
                    <a:pt x="118063" y="708189"/>
                    <a:pt x="116438" y="697721"/>
                  </a:cubicBezTo>
                  <a:cubicBezTo>
                    <a:pt x="112107" y="669567"/>
                    <a:pt x="120589" y="497215"/>
                    <a:pt x="114994" y="439644"/>
                  </a:cubicBezTo>
                  <a:cubicBezTo>
                    <a:pt x="111024" y="399037"/>
                    <a:pt x="107054" y="358250"/>
                    <a:pt x="96947" y="317643"/>
                  </a:cubicBezTo>
                  <a:cubicBezTo>
                    <a:pt x="141885" y="311688"/>
                    <a:pt x="180145" y="298514"/>
                    <a:pt x="217323" y="278301"/>
                  </a:cubicBezTo>
                  <a:cubicBezTo>
                    <a:pt x="209743" y="268735"/>
                    <a:pt x="203788" y="272345"/>
                    <a:pt x="198193" y="274150"/>
                  </a:cubicBezTo>
                  <a:cubicBezTo>
                    <a:pt x="176175" y="281008"/>
                    <a:pt x="154157" y="287865"/>
                    <a:pt x="132320" y="295446"/>
                  </a:cubicBezTo>
                  <a:cubicBezTo>
                    <a:pt x="113912" y="301762"/>
                    <a:pt x="99293" y="297791"/>
                    <a:pt x="88104" y="281549"/>
                  </a:cubicBezTo>
                  <a:cubicBezTo>
                    <a:pt x="62296" y="244191"/>
                    <a:pt x="36849" y="206652"/>
                    <a:pt x="20065" y="164241"/>
                  </a:cubicBezTo>
                  <a:cubicBezTo>
                    <a:pt x="19163" y="161714"/>
                    <a:pt x="18261" y="159188"/>
                    <a:pt x="17178" y="156842"/>
                  </a:cubicBezTo>
                  <a:cubicBezTo>
                    <a:pt x="11944" y="143848"/>
                    <a:pt x="17719" y="132839"/>
                    <a:pt x="26923" y="126161"/>
                  </a:cubicBezTo>
                  <a:cubicBezTo>
                    <a:pt x="36308" y="119303"/>
                    <a:pt x="47678" y="123454"/>
                    <a:pt x="55799" y="131575"/>
                  </a:cubicBezTo>
                  <a:cubicBezTo>
                    <a:pt x="72583" y="147998"/>
                    <a:pt x="83773" y="168212"/>
                    <a:pt x="92796" y="189507"/>
                  </a:cubicBezTo>
                  <a:cubicBezTo>
                    <a:pt x="104707" y="218022"/>
                    <a:pt x="107234" y="218924"/>
                    <a:pt x="138636" y="215496"/>
                  </a:cubicBezTo>
                  <a:cubicBezTo>
                    <a:pt x="159030" y="213149"/>
                    <a:pt x="203246" y="186620"/>
                    <a:pt x="209924" y="189327"/>
                  </a:cubicBezTo>
                  <a:cubicBezTo>
                    <a:pt x="237716" y="200697"/>
                    <a:pt x="255042" y="231197"/>
                    <a:pt x="265870" y="257365"/>
                  </a:cubicBezTo>
                  <a:cubicBezTo>
                    <a:pt x="287708" y="310244"/>
                    <a:pt x="298716" y="365830"/>
                    <a:pt x="308643" y="421957"/>
                  </a:cubicBezTo>
                  <a:cubicBezTo>
                    <a:pt x="317847" y="472310"/>
                    <a:pt x="336977" y="615967"/>
                    <a:pt x="327953" y="685630"/>
                  </a:cubicBezTo>
                  <a:close/>
                </a:path>
              </a:pathLst>
            </a:custGeom>
            <a:solidFill>
              <a:srgbClr val="000000"/>
            </a:solidFill>
            <a:ln w="1804"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B477DDAD-B553-294E-AF94-BF58AA5EE1DC}"/>
                </a:ext>
              </a:extLst>
            </p:cNvPr>
            <p:cNvSpPr/>
            <p:nvPr/>
          </p:nvSpPr>
          <p:spPr>
            <a:xfrm>
              <a:off x="7089083" y="5232888"/>
              <a:ext cx="110811" cy="275349"/>
            </a:xfrm>
            <a:custGeom>
              <a:avLst/>
              <a:gdLst>
                <a:gd name="connsiteX0" fmla="*/ 102030 w 110811"/>
                <a:gd name="connsiteY0" fmla="*/ 255317 h 275349"/>
                <a:gd name="connsiteX1" fmla="*/ 109429 w 110811"/>
                <a:gd name="connsiteY1" fmla="*/ 184390 h 275349"/>
                <a:gd name="connsiteX2" fmla="*/ 91202 w 110811"/>
                <a:gd name="connsiteY2" fmla="*/ 103899 h 275349"/>
                <a:gd name="connsiteX3" fmla="*/ 19373 w 110811"/>
                <a:gd name="connsiteY3" fmla="*/ 3736 h 275349"/>
                <a:gd name="connsiteX4" fmla="*/ 1687 w 110811"/>
                <a:gd name="connsiteY4" fmla="*/ 6082 h 275349"/>
                <a:gd name="connsiteX5" fmla="*/ 7462 w 110811"/>
                <a:gd name="connsiteY5" fmla="*/ 18355 h 275349"/>
                <a:gd name="connsiteX6" fmla="*/ 64492 w 110811"/>
                <a:gd name="connsiteY6" fmla="*/ 84047 h 275349"/>
                <a:gd name="connsiteX7" fmla="*/ 84705 w 110811"/>
                <a:gd name="connsiteY7" fmla="*/ 275349 h 275349"/>
                <a:gd name="connsiteX8" fmla="*/ 102030 w 110811"/>
                <a:gd name="connsiteY8" fmla="*/ 255317 h 27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11" h="275349">
                  <a:moveTo>
                    <a:pt x="102030" y="255317"/>
                  </a:moveTo>
                  <a:cubicBezTo>
                    <a:pt x="108708" y="232216"/>
                    <a:pt x="113219" y="208754"/>
                    <a:pt x="109429" y="184390"/>
                  </a:cubicBezTo>
                  <a:cubicBezTo>
                    <a:pt x="105279" y="157139"/>
                    <a:pt x="99503" y="130248"/>
                    <a:pt x="91202" y="103899"/>
                  </a:cubicBezTo>
                  <a:cubicBezTo>
                    <a:pt x="78388" y="62751"/>
                    <a:pt x="52941" y="30266"/>
                    <a:pt x="19373" y="3736"/>
                  </a:cubicBezTo>
                  <a:cubicBezTo>
                    <a:pt x="11974" y="-2219"/>
                    <a:pt x="6559" y="-775"/>
                    <a:pt x="1687" y="6082"/>
                  </a:cubicBezTo>
                  <a:cubicBezTo>
                    <a:pt x="-3186" y="12940"/>
                    <a:pt x="3672" y="15647"/>
                    <a:pt x="7462" y="18355"/>
                  </a:cubicBezTo>
                  <a:cubicBezTo>
                    <a:pt x="31465" y="36041"/>
                    <a:pt x="52219" y="57156"/>
                    <a:pt x="64492" y="84047"/>
                  </a:cubicBezTo>
                  <a:cubicBezTo>
                    <a:pt x="91743" y="143964"/>
                    <a:pt x="106361" y="206047"/>
                    <a:pt x="84705" y="275349"/>
                  </a:cubicBezTo>
                  <a:cubicBezTo>
                    <a:pt x="97518" y="270837"/>
                    <a:pt x="99865" y="262536"/>
                    <a:pt x="102030" y="255317"/>
                  </a:cubicBezTo>
                  <a:close/>
                </a:path>
              </a:pathLst>
            </a:custGeom>
            <a:solidFill>
              <a:srgbClr val="000000"/>
            </a:solidFill>
            <a:ln w="1804"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1E654CDF-E102-7E42-BFCD-FBACD2CCDD3A}"/>
                </a:ext>
              </a:extLst>
            </p:cNvPr>
            <p:cNvSpPr/>
            <p:nvPr/>
          </p:nvSpPr>
          <p:spPr>
            <a:xfrm>
              <a:off x="7000099" y="5293823"/>
              <a:ext cx="82302" cy="190411"/>
            </a:xfrm>
            <a:custGeom>
              <a:avLst/>
              <a:gdLst>
                <a:gd name="connsiteX0" fmla="*/ 81467 w 82302"/>
                <a:gd name="connsiteY0" fmla="*/ 163701 h 190411"/>
                <a:gd name="connsiteX1" fmla="*/ 79121 w 82302"/>
                <a:gd name="connsiteY1" fmla="*/ 99813 h 190411"/>
                <a:gd name="connsiteX2" fmla="*/ 33280 w 82302"/>
                <a:gd name="connsiteY2" fmla="*/ 14449 h 190411"/>
                <a:gd name="connsiteX3" fmla="*/ 10901 w 82302"/>
                <a:gd name="connsiteY3" fmla="*/ 553 h 190411"/>
                <a:gd name="connsiteX4" fmla="*/ 1336 w 82302"/>
                <a:gd name="connsiteY4" fmla="*/ 3260 h 190411"/>
                <a:gd name="connsiteX5" fmla="*/ 2419 w 82302"/>
                <a:gd name="connsiteY5" fmla="*/ 12825 h 190411"/>
                <a:gd name="connsiteX6" fmla="*/ 10721 w 82302"/>
                <a:gd name="connsiteY6" fmla="*/ 19503 h 190411"/>
                <a:gd name="connsiteX7" fmla="*/ 57464 w 82302"/>
                <a:gd name="connsiteY7" fmla="*/ 82307 h 190411"/>
                <a:gd name="connsiteX8" fmla="*/ 67931 w 82302"/>
                <a:gd name="connsiteY8" fmla="*/ 190411 h 190411"/>
                <a:gd name="connsiteX9" fmla="*/ 81467 w 82302"/>
                <a:gd name="connsiteY9" fmla="*/ 163701 h 19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02" h="190411">
                  <a:moveTo>
                    <a:pt x="81467" y="163701"/>
                  </a:moveTo>
                  <a:cubicBezTo>
                    <a:pt x="83091" y="142405"/>
                    <a:pt x="82369" y="120929"/>
                    <a:pt x="79121" y="99813"/>
                  </a:cubicBezTo>
                  <a:cubicBezTo>
                    <a:pt x="73887" y="66065"/>
                    <a:pt x="57464" y="38091"/>
                    <a:pt x="33280" y="14449"/>
                  </a:cubicBezTo>
                  <a:cubicBezTo>
                    <a:pt x="26783" y="8133"/>
                    <a:pt x="19384" y="3440"/>
                    <a:pt x="10901" y="553"/>
                  </a:cubicBezTo>
                  <a:cubicBezTo>
                    <a:pt x="7292" y="-711"/>
                    <a:pt x="3682" y="192"/>
                    <a:pt x="1336" y="3260"/>
                  </a:cubicBezTo>
                  <a:cubicBezTo>
                    <a:pt x="-829" y="6508"/>
                    <a:pt x="-288" y="10118"/>
                    <a:pt x="2419" y="12825"/>
                  </a:cubicBezTo>
                  <a:cubicBezTo>
                    <a:pt x="4946" y="15352"/>
                    <a:pt x="7653" y="17517"/>
                    <a:pt x="10721" y="19503"/>
                  </a:cubicBezTo>
                  <a:cubicBezTo>
                    <a:pt x="34002" y="34662"/>
                    <a:pt x="48440" y="56680"/>
                    <a:pt x="57464" y="82307"/>
                  </a:cubicBezTo>
                  <a:cubicBezTo>
                    <a:pt x="69916" y="117139"/>
                    <a:pt x="72082" y="153053"/>
                    <a:pt x="67931" y="190411"/>
                  </a:cubicBezTo>
                  <a:cubicBezTo>
                    <a:pt x="78579" y="184095"/>
                    <a:pt x="80745" y="174349"/>
                    <a:pt x="81467" y="163701"/>
                  </a:cubicBezTo>
                  <a:close/>
                </a:path>
              </a:pathLst>
            </a:custGeom>
            <a:solidFill>
              <a:srgbClr val="000000"/>
            </a:solidFill>
            <a:ln w="1804"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97FAFF89-2AD3-3442-994D-6E4120AE1A84}"/>
                </a:ext>
              </a:extLst>
            </p:cNvPr>
            <p:cNvSpPr/>
            <p:nvPr/>
          </p:nvSpPr>
          <p:spPr>
            <a:xfrm>
              <a:off x="7558412" y="5758368"/>
              <a:ext cx="59243" cy="175786"/>
            </a:xfrm>
            <a:custGeom>
              <a:avLst/>
              <a:gdLst>
                <a:gd name="connsiteX0" fmla="*/ 16388 w 59243"/>
                <a:gd name="connsiteY0" fmla="*/ 4156 h 175786"/>
                <a:gd name="connsiteX1" fmla="*/ 2131 w 59243"/>
                <a:gd name="connsiteY1" fmla="*/ 2532 h 175786"/>
                <a:gd name="connsiteX2" fmla="*/ 5741 w 59243"/>
                <a:gd name="connsiteY2" fmla="*/ 15887 h 175786"/>
                <a:gd name="connsiteX3" fmla="*/ 46528 w 59243"/>
                <a:gd name="connsiteY3" fmla="*/ 127419 h 175786"/>
                <a:gd name="connsiteX4" fmla="*/ 46347 w 59243"/>
                <a:gd name="connsiteY4" fmla="*/ 175787 h 175786"/>
                <a:gd name="connsiteX5" fmla="*/ 28300 w 59243"/>
                <a:gd name="connsiteY5" fmla="*/ 14623 h 175786"/>
                <a:gd name="connsiteX6" fmla="*/ 16388 w 59243"/>
                <a:gd name="connsiteY6" fmla="*/ 4156 h 17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43" h="175786">
                  <a:moveTo>
                    <a:pt x="16388" y="4156"/>
                  </a:moveTo>
                  <a:cubicBezTo>
                    <a:pt x="12057" y="727"/>
                    <a:pt x="6824" y="-2341"/>
                    <a:pt x="2131" y="2532"/>
                  </a:cubicBezTo>
                  <a:cubicBezTo>
                    <a:pt x="-2922" y="7946"/>
                    <a:pt x="2131" y="12277"/>
                    <a:pt x="5741" y="15887"/>
                  </a:cubicBezTo>
                  <a:cubicBezTo>
                    <a:pt x="36782" y="46748"/>
                    <a:pt x="48333" y="84467"/>
                    <a:pt x="46528" y="127419"/>
                  </a:cubicBezTo>
                  <a:cubicBezTo>
                    <a:pt x="45986" y="141497"/>
                    <a:pt x="46347" y="155754"/>
                    <a:pt x="46347" y="175787"/>
                  </a:cubicBezTo>
                  <a:cubicBezTo>
                    <a:pt x="69628" y="125073"/>
                    <a:pt x="60063" y="51260"/>
                    <a:pt x="28300" y="14623"/>
                  </a:cubicBezTo>
                  <a:cubicBezTo>
                    <a:pt x="25051" y="10653"/>
                    <a:pt x="20539" y="7404"/>
                    <a:pt x="16388" y="4156"/>
                  </a:cubicBezTo>
                  <a:close/>
                </a:path>
              </a:pathLst>
            </a:custGeom>
            <a:solidFill>
              <a:srgbClr val="000000"/>
            </a:solidFill>
            <a:ln w="1804"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02CC995C-F4A9-CB41-9172-77EB347981A0}"/>
                </a:ext>
              </a:extLst>
            </p:cNvPr>
            <p:cNvSpPr/>
            <p:nvPr/>
          </p:nvSpPr>
          <p:spPr>
            <a:xfrm>
              <a:off x="6677666" y="6318317"/>
              <a:ext cx="188164" cy="21926"/>
            </a:xfrm>
            <a:custGeom>
              <a:avLst/>
              <a:gdLst>
                <a:gd name="connsiteX0" fmla="*/ 181918 w 188164"/>
                <a:gd name="connsiteY0" fmla="*/ 6924 h 21926"/>
                <a:gd name="connsiteX1" fmla="*/ 142213 w 188164"/>
                <a:gd name="connsiteY1" fmla="*/ 3676 h 21926"/>
                <a:gd name="connsiteX2" fmla="*/ 57029 w 188164"/>
                <a:gd name="connsiteY2" fmla="*/ 1329 h 21926"/>
                <a:gd name="connsiteX3" fmla="*/ 0 w 188164"/>
                <a:gd name="connsiteY3" fmla="*/ 4939 h 21926"/>
                <a:gd name="connsiteX4" fmla="*/ 11009 w 188164"/>
                <a:gd name="connsiteY4" fmla="*/ 11436 h 21926"/>
                <a:gd name="connsiteX5" fmla="*/ 175962 w 188164"/>
                <a:gd name="connsiteY5" fmla="*/ 21904 h 21926"/>
                <a:gd name="connsiteX6" fmla="*/ 183361 w 188164"/>
                <a:gd name="connsiteY6" fmla="*/ 19738 h 21926"/>
                <a:gd name="connsiteX7" fmla="*/ 188053 w 188164"/>
                <a:gd name="connsiteY7" fmla="*/ 13782 h 21926"/>
                <a:gd name="connsiteX8" fmla="*/ 181918 w 188164"/>
                <a:gd name="connsiteY8" fmla="*/ 6924 h 2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64" h="21926">
                  <a:moveTo>
                    <a:pt x="181918" y="6924"/>
                  </a:moveTo>
                  <a:cubicBezTo>
                    <a:pt x="168743" y="5661"/>
                    <a:pt x="155388" y="3134"/>
                    <a:pt x="142213" y="3676"/>
                  </a:cubicBezTo>
                  <a:cubicBezTo>
                    <a:pt x="113698" y="4939"/>
                    <a:pt x="85364" y="4217"/>
                    <a:pt x="57029" y="1329"/>
                  </a:cubicBezTo>
                  <a:cubicBezTo>
                    <a:pt x="39704" y="-475"/>
                    <a:pt x="22018" y="-1378"/>
                    <a:pt x="0" y="4939"/>
                  </a:cubicBezTo>
                  <a:cubicBezTo>
                    <a:pt x="6858" y="9090"/>
                    <a:pt x="8843" y="11255"/>
                    <a:pt x="11009" y="11436"/>
                  </a:cubicBezTo>
                  <a:cubicBezTo>
                    <a:pt x="66053" y="15046"/>
                    <a:pt x="120917" y="18474"/>
                    <a:pt x="175962" y="21904"/>
                  </a:cubicBezTo>
                  <a:cubicBezTo>
                    <a:pt x="178488" y="22084"/>
                    <a:pt x="181376" y="21182"/>
                    <a:pt x="183361" y="19738"/>
                  </a:cubicBezTo>
                  <a:cubicBezTo>
                    <a:pt x="185346" y="18474"/>
                    <a:pt x="187873" y="15948"/>
                    <a:pt x="188053" y="13782"/>
                  </a:cubicBezTo>
                  <a:cubicBezTo>
                    <a:pt x="188775" y="9812"/>
                    <a:pt x="185888" y="7285"/>
                    <a:pt x="181918" y="6924"/>
                  </a:cubicBezTo>
                  <a:close/>
                </a:path>
              </a:pathLst>
            </a:custGeom>
            <a:solidFill>
              <a:srgbClr val="000000"/>
            </a:solidFill>
            <a:ln w="1804"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0CEC6508-C6ED-134F-BFAC-356D268C1F84}"/>
                </a:ext>
              </a:extLst>
            </p:cNvPr>
            <p:cNvSpPr/>
            <p:nvPr/>
          </p:nvSpPr>
          <p:spPr>
            <a:xfrm>
              <a:off x="6292788" y="6318535"/>
              <a:ext cx="173903" cy="16739"/>
            </a:xfrm>
            <a:custGeom>
              <a:avLst/>
              <a:gdLst>
                <a:gd name="connsiteX0" fmla="*/ 160007 w 173903"/>
                <a:gd name="connsiteY0" fmla="*/ 29 h 16739"/>
                <a:gd name="connsiteX1" fmla="*/ 48474 w 173903"/>
                <a:gd name="connsiteY1" fmla="*/ 1111 h 16739"/>
                <a:gd name="connsiteX2" fmla="*/ 11297 w 173903"/>
                <a:gd name="connsiteY2" fmla="*/ 2194 h 16739"/>
                <a:gd name="connsiteX3" fmla="*/ 288 w 173903"/>
                <a:gd name="connsiteY3" fmla="*/ 16271 h 16739"/>
                <a:gd name="connsiteX4" fmla="*/ 173904 w 173903"/>
                <a:gd name="connsiteY4" fmla="*/ 7248 h 16739"/>
                <a:gd name="connsiteX5" fmla="*/ 173001 w 173903"/>
                <a:gd name="connsiteY5" fmla="*/ 750 h 16739"/>
                <a:gd name="connsiteX6" fmla="*/ 160007 w 173903"/>
                <a:gd name="connsiteY6" fmla="*/ 29 h 1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903" h="16739">
                  <a:moveTo>
                    <a:pt x="160007" y="29"/>
                  </a:moveTo>
                  <a:cubicBezTo>
                    <a:pt x="122830" y="2014"/>
                    <a:pt x="85652" y="1834"/>
                    <a:pt x="48474" y="1111"/>
                  </a:cubicBezTo>
                  <a:cubicBezTo>
                    <a:pt x="36022" y="931"/>
                    <a:pt x="23569" y="1292"/>
                    <a:pt x="11297" y="2194"/>
                  </a:cubicBezTo>
                  <a:cubicBezTo>
                    <a:pt x="5522" y="2555"/>
                    <a:pt x="-1517" y="3638"/>
                    <a:pt x="288" y="16271"/>
                  </a:cubicBezTo>
                  <a:cubicBezTo>
                    <a:pt x="58040" y="9774"/>
                    <a:pt x="116874" y="26197"/>
                    <a:pt x="173904" y="7248"/>
                  </a:cubicBezTo>
                  <a:cubicBezTo>
                    <a:pt x="173543" y="5082"/>
                    <a:pt x="173363" y="2916"/>
                    <a:pt x="173001" y="750"/>
                  </a:cubicBezTo>
                  <a:cubicBezTo>
                    <a:pt x="168670" y="570"/>
                    <a:pt x="164158" y="-152"/>
                    <a:pt x="160007" y="29"/>
                  </a:cubicBezTo>
                  <a:close/>
                </a:path>
              </a:pathLst>
            </a:custGeom>
            <a:solidFill>
              <a:srgbClr val="000000"/>
            </a:solidFill>
            <a:ln w="1804"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51E852BC-B8A6-C44B-BBC5-96A4E56B1CE8}"/>
                </a:ext>
              </a:extLst>
            </p:cNvPr>
            <p:cNvSpPr/>
            <p:nvPr/>
          </p:nvSpPr>
          <p:spPr>
            <a:xfrm>
              <a:off x="6968950" y="5447417"/>
              <a:ext cx="1804" cy="902"/>
            </a:xfrm>
            <a:custGeom>
              <a:avLst/>
              <a:gdLst>
                <a:gd name="connsiteX0" fmla="*/ 0 w 1804"/>
                <a:gd name="connsiteY0" fmla="*/ 0 h 902"/>
                <a:gd name="connsiteX1" fmla="*/ 0 w 1804"/>
                <a:gd name="connsiteY1" fmla="*/ 181 h 902"/>
                <a:gd name="connsiteX2" fmla="*/ 0 w 1804"/>
                <a:gd name="connsiteY2" fmla="*/ 181 h 902"/>
                <a:gd name="connsiteX3" fmla="*/ 0 w 1804"/>
                <a:gd name="connsiteY3" fmla="*/ 902 h 902"/>
                <a:gd name="connsiteX4" fmla="*/ 0 w 1804"/>
                <a:gd name="connsiteY4" fmla="*/ 0 h 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 h="902">
                  <a:moveTo>
                    <a:pt x="0" y="0"/>
                  </a:moveTo>
                  <a:cubicBezTo>
                    <a:pt x="0" y="0"/>
                    <a:pt x="0" y="181"/>
                    <a:pt x="0" y="181"/>
                  </a:cubicBezTo>
                  <a:lnTo>
                    <a:pt x="0" y="181"/>
                  </a:lnTo>
                  <a:cubicBezTo>
                    <a:pt x="0" y="361"/>
                    <a:pt x="0" y="722"/>
                    <a:pt x="0" y="902"/>
                  </a:cubicBezTo>
                  <a:cubicBezTo>
                    <a:pt x="0" y="542"/>
                    <a:pt x="0" y="181"/>
                    <a:pt x="0" y="0"/>
                  </a:cubicBezTo>
                  <a:close/>
                </a:path>
              </a:pathLst>
            </a:custGeom>
            <a:solidFill>
              <a:srgbClr val="000000"/>
            </a:solidFill>
            <a:ln w="1804"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AF51F55E-9EC1-CD4A-BC46-C4FB44E10E36}"/>
                </a:ext>
              </a:extLst>
            </p:cNvPr>
            <p:cNvSpPr/>
            <p:nvPr/>
          </p:nvSpPr>
          <p:spPr>
            <a:xfrm>
              <a:off x="6968950" y="5446734"/>
              <a:ext cx="80" cy="683"/>
            </a:xfrm>
            <a:custGeom>
              <a:avLst/>
              <a:gdLst>
                <a:gd name="connsiteX0" fmla="*/ 0 w 80"/>
                <a:gd name="connsiteY0" fmla="*/ 683 h 683"/>
                <a:gd name="connsiteX1" fmla="*/ 0 w 80"/>
                <a:gd name="connsiteY1" fmla="*/ 683 h 683"/>
                <a:gd name="connsiteX2" fmla="*/ 0 w 80"/>
                <a:gd name="connsiteY2" fmla="*/ 683 h 683"/>
              </a:gdLst>
              <a:ahLst/>
              <a:cxnLst>
                <a:cxn ang="0">
                  <a:pos x="connsiteX0" y="connsiteY0"/>
                </a:cxn>
                <a:cxn ang="0">
                  <a:pos x="connsiteX1" y="connsiteY1"/>
                </a:cxn>
                <a:cxn ang="0">
                  <a:pos x="connsiteX2" y="connsiteY2"/>
                </a:cxn>
              </a:cxnLst>
              <a:rect l="l" t="t" r="r" b="b"/>
              <a:pathLst>
                <a:path w="80" h="683">
                  <a:moveTo>
                    <a:pt x="0" y="683"/>
                  </a:moveTo>
                  <a:cubicBezTo>
                    <a:pt x="181" y="-38"/>
                    <a:pt x="0" y="-399"/>
                    <a:pt x="0" y="683"/>
                  </a:cubicBezTo>
                  <a:lnTo>
                    <a:pt x="0" y="683"/>
                  </a:lnTo>
                  <a:close/>
                </a:path>
              </a:pathLst>
            </a:custGeom>
            <a:solidFill>
              <a:srgbClr val="000000"/>
            </a:solidFill>
            <a:ln w="1804"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34DB277D-E2EE-BA42-82C5-D2CF4111EBF3}"/>
                </a:ext>
              </a:extLst>
            </p:cNvPr>
            <p:cNvSpPr/>
            <p:nvPr/>
          </p:nvSpPr>
          <p:spPr>
            <a:xfrm>
              <a:off x="6914322" y="5342687"/>
              <a:ext cx="54949" cy="127676"/>
            </a:xfrm>
            <a:custGeom>
              <a:avLst/>
              <a:gdLst>
                <a:gd name="connsiteX0" fmla="*/ 22503 w 54949"/>
                <a:gd name="connsiteY0" fmla="*/ 11606 h 127676"/>
                <a:gd name="connsiteX1" fmla="*/ 13300 w 54949"/>
                <a:gd name="connsiteY1" fmla="*/ 2041 h 127676"/>
                <a:gd name="connsiteX2" fmla="*/ 3374 w 54949"/>
                <a:gd name="connsiteY2" fmla="*/ 1499 h 127676"/>
                <a:gd name="connsiteX3" fmla="*/ 666 w 54949"/>
                <a:gd name="connsiteY3" fmla="*/ 10884 h 127676"/>
                <a:gd name="connsiteX4" fmla="*/ 6081 w 54949"/>
                <a:gd name="connsiteY4" fmla="*/ 19907 h 127676"/>
                <a:gd name="connsiteX5" fmla="*/ 41634 w 54949"/>
                <a:gd name="connsiteY5" fmla="*/ 106355 h 127676"/>
                <a:gd name="connsiteX6" fmla="*/ 48672 w 54949"/>
                <a:gd name="connsiteY6" fmla="*/ 127651 h 127676"/>
                <a:gd name="connsiteX7" fmla="*/ 54448 w 54949"/>
                <a:gd name="connsiteY7" fmla="*/ 104911 h 127676"/>
                <a:gd name="connsiteX8" fmla="*/ 22503 w 54949"/>
                <a:gd name="connsiteY8" fmla="*/ 11606 h 12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9" h="127676">
                  <a:moveTo>
                    <a:pt x="22503" y="11606"/>
                  </a:moveTo>
                  <a:cubicBezTo>
                    <a:pt x="19616" y="8357"/>
                    <a:pt x="16728" y="4928"/>
                    <a:pt x="13300" y="2041"/>
                  </a:cubicBezTo>
                  <a:cubicBezTo>
                    <a:pt x="10412" y="-486"/>
                    <a:pt x="6622" y="-666"/>
                    <a:pt x="3374" y="1499"/>
                  </a:cubicBezTo>
                  <a:cubicBezTo>
                    <a:pt x="125" y="3665"/>
                    <a:pt x="-777" y="7274"/>
                    <a:pt x="666" y="10884"/>
                  </a:cubicBezTo>
                  <a:cubicBezTo>
                    <a:pt x="1930" y="14132"/>
                    <a:pt x="3554" y="17562"/>
                    <a:pt x="6081" y="19907"/>
                  </a:cubicBezTo>
                  <a:cubicBezTo>
                    <a:pt x="30264" y="43730"/>
                    <a:pt x="39648" y="73328"/>
                    <a:pt x="41634" y="106355"/>
                  </a:cubicBezTo>
                  <a:cubicBezTo>
                    <a:pt x="41995" y="113574"/>
                    <a:pt x="36400" y="128372"/>
                    <a:pt x="48672" y="127651"/>
                  </a:cubicBezTo>
                  <a:cubicBezTo>
                    <a:pt x="59320" y="126928"/>
                    <a:pt x="52823" y="112851"/>
                    <a:pt x="54448" y="104911"/>
                  </a:cubicBezTo>
                  <a:cubicBezTo>
                    <a:pt x="53545" y="61416"/>
                    <a:pt x="44522" y="36331"/>
                    <a:pt x="22503" y="11606"/>
                  </a:cubicBezTo>
                  <a:close/>
                </a:path>
              </a:pathLst>
            </a:custGeom>
            <a:solidFill>
              <a:srgbClr val="000000"/>
            </a:solidFill>
            <a:ln w="1804"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723B8D80-59C0-F446-B1C0-E09B246649DE}"/>
                </a:ext>
              </a:extLst>
            </p:cNvPr>
            <p:cNvSpPr/>
            <p:nvPr/>
          </p:nvSpPr>
          <p:spPr>
            <a:xfrm>
              <a:off x="6080536" y="5958158"/>
              <a:ext cx="22279" cy="132324"/>
            </a:xfrm>
            <a:custGeom>
              <a:avLst/>
              <a:gdLst>
                <a:gd name="connsiteX0" fmla="*/ 18351 w 22279"/>
                <a:gd name="connsiteY0" fmla="*/ 0 h 132324"/>
                <a:gd name="connsiteX1" fmla="*/ 6801 w 22279"/>
                <a:gd name="connsiteY1" fmla="*/ 18589 h 132324"/>
                <a:gd name="connsiteX2" fmla="*/ 1567 w 22279"/>
                <a:gd name="connsiteY2" fmla="*/ 100163 h 132324"/>
                <a:gd name="connsiteX3" fmla="*/ 7703 w 22279"/>
                <a:gd name="connsiteY3" fmla="*/ 125791 h 132324"/>
                <a:gd name="connsiteX4" fmla="*/ 17810 w 22279"/>
                <a:gd name="connsiteY4" fmla="*/ 131926 h 132324"/>
                <a:gd name="connsiteX5" fmla="*/ 21961 w 22279"/>
                <a:gd name="connsiteY5" fmla="*/ 123444 h 132324"/>
                <a:gd name="connsiteX6" fmla="*/ 21058 w 22279"/>
                <a:gd name="connsiteY6" fmla="*/ 2888 h 132324"/>
                <a:gd name="connsiteX7" fmla="*/ 18351 w 22279"/>
                <a:gd name="connsiteY7" fmla="*/ 0 h 13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79" h="132324">
                  <a:moveTo>
                    <a:pt x="18351" y="0"/>
                  </a:moveTo>
                  <a:cubicBezTo>
                    <a:pt x="9688" y="4692"/>
                    <a:pt x="8064" y="12092"/>
                    <a:pt x="6801" y="18589"/>
                  </a:cubicBezTo>
                  <a:cubicBezTo>
                    <a:pt x="1386" y="45480"/>
                    <a:pt x="-2223" y="72731"/>
                    <a:pt x="1567" y="100163"/>
                  </a:cubicBezTo>
                  <a:cubicBezTo>
                    <a:pt x="2830" y="108826"/>
                    <a:pt x="4996" y="117489"/>
                    <a:pt x="7703" y="125791"/>
                  </a:cubicBezTo>
                  <a:cubicBezTo>
                    <a:pt x="8966" y="129941"/>
                    <a:pt x="12395" y="133551"/>
                    <a:pt x="17810" y="131926"/>
                  </a:cubicBezTo>
                  <a:cubicBezTo>
                    <a:pt x="21961" y="130663"/>
                    <a:pt x="22863" y="126512"/>
                    <a:pt x="21961" y="123444"/>
                  </a:cubicBezTo>
                  <a:cubicBezTo>
                    <a:pt x="11132" y="83379"/>
                    <a:pt x="17268" y="43133"/>
                    <a:pt x="21058" y="2888"/>
                  </a:cubicBezTo>
                  <a:cubicBezTo>
                    <a:pt x="21239" y="2527"/>
                    <a:pt x="20156" y="1805"/>
                    <a:pt x="18351" y="0"/>
                  </a:cubicBezTo>
                  <a:close/>
                </a:path>
              </a:pathLst>
            </a:custGeom>
            <a:solidFill>
              <a:srgbClr val="000000"/>
            </a:solidFill>
            <a:ln w="1804"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E2BB30DB-191E-E148-948A-B41910BB43D7}"/>
                </a:ext>
              </a:extLst>
            </p:cNvPr>
            <p:cNvSpPr/>
            <p:nvPr/>
          </p:nvSpPr>
          <p:spPr>
            <a:xfrm>
              <a:off x="6044525" y="6325783"/>
              <a:ext cx="105796" cy="15846"/>
            </a:xfrm>
            <a:custGeom>
              <a:avLst/>
              <a:gdLst>
                <a:gd name="connsiteX0" fmla="*/ 7799 w 105796"/>
                <a:gd name="connsiteY0" fmla="*/ 0 h 15846"/>
                <a:gd name="connsiteX1" fmla="*/ 39 w 105796"/>
                <a:gd name="connsiteY1" fmla="*/ 5775 h 15846"/>
                <a:gd name="connsiteX2" fmla="*/ 8882 w 105796"/>
                <a:gd name="connsiteY2" fmla="*/ 13355 h 15846"/>
                <a:gd name="connsiteX3" fmla="*/ 105797 w 105796"/>
                <a:gd name="connsiteY3" fmla="*/ 7941 h 15846"/>
                <a:gd name="connsiteX4" fmla="*/ 92983 w 105796"/>
                <a:gd name="connsiteY4" fmla="*/ 1624 h 15846"/>
                <a:gd name="connsiteX5" fmla="*/ 7799 w 105796"/>
                <a:gd name="connsiteY5" fmla="*/ 0 h 1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846">
                  <a:moveTo>
                    <a:pt x="7799" y="0"/>
                  </a:moveTo>
                  <a:cubicBezTo>
                    <a:pt x="4370" y="0"/>
                    <a:pt x="400" y="1624"/>
                    <a:pt x="39" y="5775"/>
                  </a:cubicBezTo>
                  <a:cubicBezTo>
                    <a:pt x="-503" y="11911"/>
                    <a:pt x="4731" y="12813"/>
                    <a:pt x="8882" y="13355"/>
                  </a:cubicBezTo>
                  <a:cubicBezTo>
                    <a:pt x="39924" y="17506"/>
                    <a:pt x="70784" y="16964"/>
                    <a:pt x="105797" y="7941"/>
                  </a:cubicBezTo>
                  <a:cubicBezTo>
                    <a:pt x="99119" y="4512"/>
                    <a:pt x="96051" y="1624"/>
                    <a:pt x="92983" y="1624"/>
                  </a:cubicBezTo>
                  <a:cubicBezTo>
                    <a:pt x="64468" y="722"/>
                    <a:pt x="36134" y="361"/>
                    <a:pt x="7799" y="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056302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553CBB-AAF4-B447-BF7E-F74B78F1E68F}"/>
              </a:ext>
            </a:extLst>
          </p:cNvPr>
          <p:cNvSpPr>
            <a:spLocks noGrp="1"/>
          </p:cNvSpPr>
          <p:nvPr>
            <p:ph type="body" sz="quarter" idx="46"/>
          </p:nvPr>
        </p:nvSpPr>
        <p:spPr/>
        <p:txBody>
          <a:bodyPr/>
          <a:lstStyle/>
          <a:p>
            <a:r>
              <a:rPr lang="en-US" dirty="0"/>
              <a:t>CONTENIDOS</a:t>
            </a:r>
          </a:p>
        </p:txBody>
      </p:sp>
      <p:sp>
        <p:nvSpPr>
          <p:cNvPr id="5" name="Text Placeholder 4">
            <a:extLst>
              <a:ext uri="{FF2B5EF4-FFF2-40B4-BE49-F238E27FC236}">
                <a16:creationId xmlns:a16="http://schemas.microsoft.com/office/drawing/2014/main" id="{A1B8DC25-9488-B94F-8B1C-1513F484E802}"/>
              </a:ext>
            </a:extLst>
          </p:cNvPr>
          <p:cNvSpPr>
            <a:spLocks noGrp="1"/>
          </p:cNvSpPr>
          <p:nvPr>
            <p:ph type="body" sz="quarter" idx="47"/>
          </p:nvPr>
        </p:nvSpPr>
        <p:spPr/>
        <p:txBody>
          <a:bodyPr/>
          <a:lstStyle/>
          <a:p>
            <a:r>
              <a:rPr lang="en-US" dirty="0"/>
              <a:t>01</a:t>
            </a:r>
          </a:p>
        </p:txBody>
      </p:sp>
      <p:sp>
        <p:nvSpPr>
          <p:cNvPr id="6" name="Text Placeholder 5">
            <a:extLst>
              <a:ext uri="{FF2B5EF4-FFF2-40B4-BE49-F238E27FC236}">
                <a16:creationId xmlns:a16="http://schemas.microsoft.com/office/drawing/2014/main" id="{5413AD97-6FC6-CB4D-8DAF-1D80AF66D495}"/>
              </a:ext>
            </a:extLst>
          </p:cNvPr>
          <p:cNvSpPr>
            <a:spLocks noGrp="1"/>
          </p:cNvSpPr>
          <p:nvPr>
            <p:ph type="body" sz="quarter" idx="73"/>
          </p:nvPr>
        </p:nvSpPr>
        <p:spPr/>
        <p:txBody>
          <a:bodyPr/>
          <a:lstStyle/>
          <a:p>
            <a:pPr>
              <a:tabLst>
                <a:tab pos="4487863" algn="l"/>
              </a:tabLst>
            </a:pPr>
            <a:r>
              <a:rPr lang="en-US" dirty="0">
                <a:solidFill>
                  <a:srgbClr val="221F1F"/>
                </a:solidFill>
              </a:rPr>
              <a:t>INTRODUCCIÓN	</a:t>
            </a:r>
            <a:r>
              <a:rPr lang="en-US" dirty="0">
                <a:solidFill>
                  <a:srgbClr val="221F1F"/>
                </a:solidFill>
                <a:hlinkClick r:id="rId2" action="ppaction://hlinksldjump">
                  <a:extLst>
                    <a:ext uri="{A12FA001-AC4F-418D-AE19-62706E023703}">
                      <ahyp:hlinkClr xmlns:ahyp="http://schemas.microsoft.com/office/drawing/2018/hyperlinkcolor" val="tx"/>
                    </a:ext>
                  </a:extLst>
                </a:hlinkClick>
              </a:rPr>
              <a:t>3</a:t>
            </a:r>
            <a:endParaRPr lang="en-US" dirty="0">
              <a:solidFill>
                <a:srgbClr val="221F1F"/>
              </a:solidFill>
            </a:endParaRPr>
          </a:p>
        </p:txBody>
      </p:sp>
      <p:sp>
        <p:nvSpPr>
          <p:cNvPr id="7" name="Text Placeholder 6">
            <a:extLst>
              <a:ext uri="{FF2B5EF4-FFF2-40B4-BE49-F238E27FC236}">
                <a16:creationId xmlns:a16="http://schemas.microsoft.com/office/drawing/2014/main" id="{B7307084-5D67-E44B-9C12-49FBB6163006}"/>
              </a:ext>
            </a:extLst>
          </p:cNvPr>
          <p:cNvSpPr>
            <a:spLocks noGrp="1"/>
          </p:cNvSpPr>
          <p:nvPr>
            <p:ph type="body" sz="quarter" idx="74"/>
          </p:nvPr>
        </p:nvSpPr>
        <p:spPr/>
        <p:txBody>
          <a:bodyPr/>
          <a:lstStyle/>
          <a:p>
            <a:r>
              <a:rPr lang="en-US" dirty="0"/>
              <a:t>02</a:t>
            </a:r>
          </a:p>
        </p:txBody>
      </p:sp>
      <p:sp>
        <p:nvSpPr>
          <p:cNvPr id="8" name="Text Placeholder 7">
            <a:extLst>
              <a:ext uri="{FF2B5EF4-FFF2-40B4-BE49-F238E27FC236}">
                <a16:creationId xmlns:a16="http://schemas.microsoft.com/office/drawing/2014/main" id="{748FE93D-78EC-D040-BF2B-725820C3A02F}"/>
              </a:ext>
            </a:extLst>
          </p:cNvPr>
          <p:cNvSpPr>
            <a:spLocks noGrp="1"/>
          </p:cNvSpPr>
          <p:nvPr>
            <p:ph type="body" sz="quarter" idx="75"/>
          </p:nvPr>
        </p:nvSpPr>
        <p:spPr/>
        <p:txBody>
          <a:bodyPr/>
          <a:lstStyle/>
          <a:p>
            <a:pPr>
              <a:tabLst>
                <a:tab pos="4530725" algn="l"/>
              </a:tabLst>
            </a:pPr>
            <a:r>
              <a:rPr lang="es-ES" dirty="0">
                <a:solidFill>
                  <a:srgbClr val="221F1F"/>
                </a:solidFill>
              </a:rPr>
              <a:t>PRIMEROS PASOS: MI SALUD Y BIENESTAR</a:t>
            </a:r>
            <a:r>
              <a:rPr lang="en-US" dirty="0">
                <a:solidFill>
                  <a:srgbClr val="221F1F"/>
                </a:solidFill>
              </a:rPr>
              <a:t>	</a:t>
            </a:r>
            <a:r>
              <a:rPr lang="en-US" dirty="0">
                <a:solidFill>
                  <a:srgbClr val="221F1F"/>
                </a:solidFill>
                <a:hlinkClick r:id="rId3" action="ppaction://hlinksldjump">
                  <a:extLst>
                    <a:ext uri="{A12FA001-AC4F-418D-AE19-62706E023703}">
                      <ahyp:hlinkClr xmlns:ahyp="http://schemas.microsoft.com/office/drawing/2018/hyperlinkcolor" val="tx"/>
                    </a:ext>
                  </a:extLst>
                </a:hlinkClick>
              </a:rPr>
              <a:t>5</a:t>
            </a:r>
            <a:endParaRPr lang="en-US" dirty="0">
              <a:solidFill>
                <a:srgbClr val="221F1F"/>
              </a:solidFill>
            </a:endParaRPr>
          </a:p>
        </p:txBody>
      </p:sp>
      <p:sp>
        <p:nvSpPr>
          <p:cNvPr id="9" name="Text Placeholder 8">
            <a:extLst>
              <a:ext uri="{FF2B5EF4-FFF2-40B4-BE49-F238E27FC236}">
                <a16:creationId xmlns:a16="http://schemas.microsoft.com/office/drawing/2014/main" id="{B1A7D15E-5E31-DB4D-9DAC-6733E2C229A8}"/>
              </a:ext>
            </a:extLst>
          </p:cNvPr>
          <p:cNvSpPr>
            <a:spLocks noGrp="1"/>
          </p:cNvSpPr>
          <p:nvPr>
            <p:ph type="body" sz="quarter" idx="76"/>
          </p:nvPr>
        </p:nvSpPr>
        <p:spPr/>
        <p:txBody>
          <a:bodyPr/>
          <a:lstStyle/>
          <a:p>
            <a:r>
              <a:rPr lang="en-US" dirty="0"/>
              <a:t>03</a:t>
            </a:r>
          </a:p>
        </p:txBody>
      </p:sp>
      <p:sp>
        <p:nvSpPr>
          <p:cNvPr id="10" name="Text Placeholder 9">
            <a:extLst>
              <a:ext uri="{FF2B5EF4-FFF2-40B4-BE49-F238E27FC236}">
                <a16:creationId xmlns:a16="http://schemas.microsoft.com/office/drawing/2014/main" id="{96A0CECE-FCB7-6745-B998-599AC1C1DE54}"/>
              </a:ext>
            </a:extLst>
          </p:cNvPr>
          <p:cNvSpPr>
            <a:spLocks noGrp="1"/>
          </p:cNvSpPr>
          <p:nvPr>
            <p:ph type="body" sz="quarter" idx="77"/>
          </p:nvPr>
        </p:nvSpPr>
        <p:spPr/>
        <p:txBody>
          <a:bodyPr/>
          <a:lstStyle/>
          <a:p>
            <a:pPr>
              <a:lnSpc>
                <a:spcPts val="1500"/>
              </a:lnSpc>
              <a:tabLst>
                <a:tab pos="4487863" algn="l"/>
              </a:tabLst>
            </a:pPr>
            <a:r>
              <a:rPr lang="es-ES" dirty="0">
                <a:solidFill>
                  <a:srgbClr val="221F1F"/>
                </a:solidFill>
              </a:rPr>
              <a:t>PONERSE ACTIVOS PARA MANTENERSE BIEN:</a:t>
            </a:r>
          </a:p>
          <a:p>
            <a:pPr>
              <a:lnSpc>
                <a:spcPts val="1500"/>
              </a:lnSpc>
              <a:tabLst>
                <a:tab pos="4487863" algn="l"/>
              </a:tabLst>
            </a:pPr>
            <a:r>
              <a:rPr lang="es-ES" dirty="0">
                <a:solidFill>
                  <a:srgbClr val="221F1F"/>
                </a:solidFill>
              </a:rPr>
              <a:t> CENTRÁNDONOS EN EL EJERCICIO Y EN EL COMPROMISO SOCIAL Y COMUNITARIO</a:t>
            </a:r>
            <a:r>
              <a:rPr lang="en-US" dirty="0">
                <a:solidFill>
                  <a:srgbClr val="221F1F"/>
                </a:solidFill>
              </a:rPr>
              <a:t>	</a:t>
            </a:r>
            <a:r>
              <a:rPr lang="en-US" dirty="0">
                <a:solidFill>
                  <a:srgbClr val="221F1F"/>
                </a:solidFill>
                <a:hlinkClick r:id="rId4" action="ppaction://hlinksldjump">
                  <a:extLst>
                    <a:ext uri="{A12FA001-AC4F-418D-AE19-62706E023703}">
                      <ahyp:hlinkClr xmlns:ahyp="http://schemas.microsoft.com/office/drawing/2018/hyperlinkcolor" val="tx"/>
                    </a:ext>
                  </a:extLst>
                </a:hlinkClick>
              </a:rPr>
              <a:t>14</a:t>
            </a:r>
            <a:endParaRPr lang="en-US" dirty="0">
              <a:solidFill>
                <a:srgbClr val="221F1F"/>
              </a:solidFill>
            </a:endParaRPr>
          </a:p>
        </p:txBody>
      </p:sp>
      <p:sp>
        <p:nvSpPr>
          <p:cNvPr id="11" name="Text Placeholder 10">
            <a:extLst>
              <a:ext uri="{FF2B5EF4-FFF2-40B4-BE49-F238E27FC236}">
                <a16:creationId xmlns:a16="http://schemas.microsoft.com/office/drawing/2014/main" id="{3926C56F-53DF-0540-98B8-1D0CC9274A3D}"/>
              </a:ext>
            </a:extLst>
          </p:cNvPr>
          <p:cNvSpPr>
            <a:spLocks noGrp="1"/>
          </p:cNvSpPr>
          <p:nvPr>
            <p:ph type="body" sz="quarter" idx="78"/>
          </p:nvPr>
        </p:nvSpPr>
        <p:spPr/>
        <p:txBody>
          <a:bodyPr/>
          <a:lstStyle/>
          <a:p>
            <a:r>
              <a:rPr lang="en-US" dirty="0"/>
              <a:t>04</a:t>
            </a:r>
          </a:p>
        </p:txBody>
      </p:sp>
      <p:sp>
        <p:nvSpPr>
          <p:cNvPr id="12" name="Text Placeholder 11">
            <a:extLst>
              <a:ext uri="{FF2B5EF4-FFF2-40B4-BE49-F238E27FC236}">
                <a16:creationId xmlns:a16="http://schemas.microsoft.com/office/drawing/2014/main" id="{81C0917F-6E55-A74F-BB86-43B605792A40}"/>
              </a:ext>
            </a:extLst>
          </p:cNvPr>
          <p:cNvSpPr>
            <a:spLocks noGrp="1"/>
          </p:cNvSpPr>
          <p:nvPr>
            <p:ph type="body" sz="quarter" idx="79"/>
          </p:nvPr>
        </p:nvSpPr>
        <p:spPr/>
        <p:txBody>
          <a:bodyPr/>
          <a:lstStyle/>
          <a:p>
            <a:pPr>
              <a:lnSpc>
                <a:spcPts val="1500"/>
              </a:lnSpc>
              <a:tabLst>
                <a:tab pos="4530725" algn="l"/>
              </a:tabLst>
            </a:pPr>
            <a:r>
              <a:rPr lang="es-ES" dirty="0">
                <a:solidFill>
                  <a:srgbClr val="221F1F"/>
                </a:solidFill>
              </a:rPr>
              <a:t>USANDO NUESTROS SERVICIOS LOCALES DE SALUD</a:t>
            </a:r>
            <a:r>
              <a:rPr lang="en-US" dirty="0">
                <a:solidFill>
                  <a:srgbClr val="221F1F"/>
                </a:solidFill>
              </a:rPr>
              <a:t>	</a:t>
            </a:r>
            <a:r>
              <a:rPr lang="en-US" dirty="0">
                <a:solidFill>
                  <a:srgbClr val="221F1F"/>
                </a:solidFill>
                <a:hlinkClick r:id="rId5" action="ppaction://hlinksldjump">
                  <a:extLst>
                    <a:ext uri="{A12FA001-AC4F-418D-AE19-62706E023703}">
                      <ahyp:hlinkClr xmlns:ahyp="http://schemas.microsoft.com/office/drawing/2018/hyperlinkcolor" val="tx"/>
                    </a:ext>
                  </a:extLst>
                </a:hlinkClick>
              </a:rPr>
              <a:t>19</a:t>
            </a:r>
            <a:endParaRPr lang="en-US" dirty="0">
              <a:solidFill>
                <a:srgbClr val="221F1F"/>
              </a:solidFill>
            </a:endParaRPr>
          </a:p>
        </p:txBody>
      </p:sp>
      <p:sp>
        <p:nvSpPr>
          <p:cNvPr id="13" name="Text Placeholder 12">
            <a:extLst>
              <a:ext uri="{FF2B5EF4-FFF2-40B4-BE49-F238E27FC236}">
                <a16:creationId xmlns:a16="http://schemas.microsoft.com/office/drawing/2014/main" id="{DB17046E-5490-3649-8278-7F3EABA31C1D}"/>
              </a:ext>
            </a:extLst>
          </p:cNvPr>
          <p:cNvSpPr>
            <a:spLocks noGrp="1"/>
          </p:cNvSpPr>
          <p:nvPr>
            <p:ph type="body" sz="quarter" idx="80"/>
          </p:nvPr>
        </p:nvSpPr>
        <p:spPr/>
        <p:txBody>
          <a:bodyPr/>
          <a:lstStyle/>
          <a:p>
            <a:r>
              <a:rPr lang="en-US" dirty="0"/>
              <a:t>05</a:t>
            </a:r>
          </a:p>
        </p:txBody>
      </p:sp>
      <p:sp>
        <p:nvSpPr>
          <p:cNvPr id="14" name="Text Placeholder 13">
            <a:extLst>
              <a:ext uri="{FF2B5EF4-FFF2-40B4-BE49-F238E27FC236}">
                <a16:creationId xmlns:a16="http://schemas.microsoft.com/office/drawing/2014/main" id="{478087BD-B5C6-DE49-9D43-819A92574BC9}"/>
              </a:ext>
            </a:extLst>
          </p:cNvPr>
          <p:cNvSpPr>
            <a:spLocks noGrp="1"/>
          </p:cNvSpPr>
          <p:nvPr>
            <p:ph type="body" sz="quarter" idx="81"/>
          </p:nvPr>
        </p:nvSpPr>
        <p:spPr/>
        <p:txBody>
          <a:bodyPr/>
          <a:lstStyle/>
          <a:p>
            <a:pPr>
              <a:lnSpc>
                <a:spcPts val="1500"/>
              </a:lnSpc>
              <a:tabLst>
                <a:tab pos="4487863" algn="l"/>
              </a:tabLst>
            </a:pPr>
            <a:r>
              <a:rPr lang="es-ES" dirty="0">
                <a:solidFill>
                  <a:srgbClr val="221F1F"/>
                </a:solidFill>
              </a:rPr>
              <a:t>COMER BIEN: EL PAPEL DE LA NUTRICIÓN EN LA SALUD </a:t>
            </a:r>
          </a:p>
          <a:p>
            <a:pPr>
              <a:lnSpc>
                <a:spcPts val="1500"/>
              </a:lnSpc>
              <a:tabLst>
                <a:tab pos="4487863" algn="l"/>
              </a:tabLst>
            </a:pPr>
            <a:r>
              <a:rPr lang="es-ES" dirty="0">
                <a:solidFill>
                  <a:srgbClr val="221F1F"/>
                </a:solidFill>
              </a:rPr>
              <a:t>Y EL BIENESTAR</a:t>
            </a:r>
            <a:r>
              <a:rPr lang="en-US" dirty="0">
                <a:solidFill>
                  <a:srgbClr val="221F1F"/>
                </a:solidFill>
              </a:rPr>
              <a:t>	</a:t>
            </a:r>
            <a:r>
              <a:rPr lang="en-US" dirty="0">
                <a:solidFill>
                  <a:srgbClr val="221F1F"/>
                </a:solidFill>
                <a:hlinkClick r:id="rId6" action="ppaction://hlinksldjump">
                  <a:extLst>
                    <a:ext uri="{A12FA001-AC4F-418D-AE19-62706E023703}">
                      <ahyp:hlinkClr xmlns:ahyp="http://schemas.microsoft.com/office/drawing/2018/hyperlinkcolor" val="tx"/>
                    </a:ext>
                  </a:extLst>
                </a:hlinkClick>
              </a:rPr>
              <a:t>27</a:t>
            </a:r>
            <a:endParaRPr lang="en-US" dirty="0">
              <a:solidFill>
                <a:srgbClr val="221F1F"/>
              </a:solidFill>
            </a:endParaRPr>
          </a:p>
        </p:txBody>
      </p:sp>
      <p:sp>
        <p:nvSpPr>
          <p:cNvPr id="15" name="Text Placeholder 14">
            <a:extLst>
              <a:ext uri="{FF2B5EF4-FFF2-40B4-BE49-F238E27FC236}">
                <a16:creationId xmlns:a16="http://schemas.microsoft.com/office/drawing/2014/main" id="{CC80A75A-F60B-2248-A2EE-2A533E3114EF}"/>
              </a:ext>
            </a:extLst>
          </p:cNvPr>
          <p:cNvSpPr>
            <a:spLocks noGrp="1"/>
          </p:cNvSpPr>
          <p:nvPr>
            <p:ph type="body" sz="quarter" idx="82"/>
          </p:nvPr>
        </p:nvSpPr>
        <p:spPr/>
        <p:txBody>
          <a:bodyPr/>
          <a:lstStyle/>
          <a:p>
            <a:r>
              <a:rPr lang="en-US" dirty="0"/>
              <a:t>06</a:t>
            </a:r>
          </a:p>
        </p:txBody>
      </p:sp>
      <p:sp>
        <p:nvSpPr>
          <p:cNvPr id="16" name="Text Placeholder 15">
            <a:extLst>
              <a:ext uri="{FF2B5EF4-FFF2-40B4-BE49-F238E27FC236}">
                <a16:creationId xmlns:a16="http://schemas.microsoft.com/office/drawing/2014/main" id="{43B503E6-4080-A440-97B1-7859F2C48EEB}"/>
              </a:ext>
            </a:extLst>
          </p:cNvPr>
          <p:cNvSpPr>
            <a:spLocks noGrp="1"/>
          </p:cNvSpPr>
          <p:nvPr>
            <p:ph type="body" sz="quarter" idx="83"/>
          </p:nvPr>
        </p:nvSpPr>
        <p:spPr/>
        <p:txBody>
          <a:bodyPr/>
          <a:lstStyle/>
          <a:p>
            <a:pPr>
              <a:lnSpc>
                <a:spcPts val="1500"/>
              </a:lnSpc>
              <a:tabLst>
                <a:tab pos="4487863" algn="l"/>
              </a:tabLst>
            </a:pPr>
            <a:r>
              <a:rPr lang="es-ES" dirty="0">
                <a:solidFill>
                  <a:srgbClr val="221F1F"/>
                </a:solidFill>
              </a:rPr>
              <a:t>COMUNICARSE EN EL ÁMBITO DE LA SALUD: CÓMO HABLAR Y ENTENDER</a:t>
            </a:r>
            <a:r>
              <a:rPr lang="en-US" dirty="0">
                <a:solidFill>
                  <a:srgbClr val="221F1F"/>
                </a:solidFill>
              </a:rPr>
              <a:t>	</a:t>
            </a:r>
            <a:r>
              <a:rPr lang="en-US" dirty="0">
                <a:solidFill>
                  <a:srgbClr val="221F1F"/>
                </a:solidFill>
                <a:hlinkClick r:id="rId7" action="ppaction://hlinksldjump">
                  <a:extLst>
                    <a:ext uri="{A12FA001-AC4F-418D-AE19-62706E023703}">
                      <ahyp:hlinkClr xmlns:ahyp="http://schemas.microsoft.com/office/drawing/2018/hyperlinkcolor" val="tx"/>
                    </a:ext>
                  </a:extLst>
                </a:hlinkClick>
              </a:rPr>
              <a:t>33</a:t>
            </a:r>
            <a:endParaRPr lang="en-US" dirty="0">
              <a:solidFill>
                <a:srgbClr val="221F1F"/>
              </a:solidFill>
            </a:endParaRPr>
          </a:p>
        </p:txBody>
      </p:sp>
      <p:sp>
        <p:nvSpPr>
          <p:cNvPr id="17" name="Text Placeholder 16">
            <a:extLst>
              <a:ext uri="{FF2B5EF4-FFF2-40B4-BE49-F238E27FC236}">
                <a16:creationId xmlns:a16="http://schemas.microsoft.com/office/drawing/2014/main" id="{5D66FB70-DD6C-9C45-B080-39975A58E941}"/>
              </a:ext>
            </a:extLst>
          </p:cNvPr>
          <p:cNvSpPr>
            <a:spLocks noGrp="1"/>
          </p:cNvSpPr>
          <p:nvPr>
            <p:ph type="body" sz="quarter" idx="84"/>
          </p:nvPr>
        </p:nvSpPr>
        <p:spPr/>
        <p:txBody>
          <a:bodyPr/>
          <a:lstStyle/>
          <a:p>
            <a:r>
              <a:rPr lang="en-US" dirty="0"/>
              <a:t>07</a:t>
            </a:r>
          </a:p>
        </p:txBody>
      </p:sp>
      <p:sp>
        <p:nvSpPr>
          <p:cNvPr id="18" name="Text Placeholder 17">
            <a:extLst>
              <a:ext uri="{FF2B5EF4-FFF2-40B4-BE49-F238E27FC236}">
                <a16:creationId xmlns:a16="http://schemas.microsoft.com/office/drawing/2014/main" id="{D2B1CAF9-23FB-0D4D-8185-669030754994}"/>
              </a:ext>
            </a:extLst>
          </p:cNvPr>
          <p:cNvSpPr>
            <a:spLocks noGrp="1"/>
          </p:cNvSpPr>
          <p:nvPr>
            <p:ph type="body" sz="quarter" idx="85"/>
          </p:nvPr>
        </p:nvSpPr>
        <p:spPr/>
        <p:txBody>
          <a:bodyPr/>
          <a:lstStyle/>
          <a:p>
            <a:pPr>
              <a:lnSpc>
                <a:spcPts val="1500"/>
              </a:lnSpc>
              <a:tabLst>
                <a:tab pos="4487863" algn="l"/>
              </a:tabLst>
            </a:pPr>
            <a:r>
              <a:rPr lang="es-ES" dirty="0">
                <a:solidFill>
                  <a:srgbClr val="221F1F"/>
                </a:solidFill>
              </a:rPr>
              <a:t>MANTENER NUESTRA MENTE ACTIVA Y SANA: </a:t>
            </a:r>
          </a:p>
          <a:p>
            <a:pPr>
              <a:lnSpc>
                <a:spcPts val="1500"/>
              </a:lnSpc>
              <a:tabLst>
                <a:tab pos="4487863" algn="l"/>
              </a:tabLst>
            </a:pPr>
            <a:r>
              <a:rPr lang="es-ES" dirty="0">
                <a:solidFill>
                  <a:srgbClr val="221F1F"/>
                </a:solidFill>
              </a:rPr>
              <a:t>NOS CENTRAMOS EN EL MINDFULNESS</a:t>
            </a:r>
            <a:r>
              <a:rPr lang="en-US" dirty="0">
                <a:solidFill>
                  <a:srgbClr val="221F1F"/>
                </a:solidFill>
              </a:rPr>
              <a:t>	</a:t>
            </a:r>
            <a:r>
              <a:rPr lang="en-US" dirty="0">
                <a:solidFill>
                  <a:srgbClr val="221F1F"/>
                </a:solidFill>
                <a:hlinkClick r:id="rId8" action="ppaction://hlinksldjump">
                  <a:extLst>
                    <a:ext uri="{A12FA001-AC4F-418D-AE19-62706E023703}">
                      <ahyp:hlinkClr xmlns:ahyp="http://schemas.microsoft.com/office/drawing/2018/hyperlinkcolor" val="tx"/>
                    </a:ext>
                  </a:extLst>
                </a:hlinkClick>
              </a:rPr>
              <a:t>40</a:t>
            </a:r>
            <a:endParaRPr lang="en-US" dirty="0">
              <a:solidFill>
                <a:srgbClr val="221F1F"/>
              </a:solidFill>
            </a:endParaRPr>
          </a:p>
        </p:txBody>
      </p:sp>
      <p:sp>
        <p:nvSpPr>
          <p:cNvPr id="19" name="Text Placeholder 18">
            <a:extLst>
              <a:ext uri="{FF2B5EF4-FFF2-40B4-BE49-F238E27FC236}">
                <a16:creationId xmlns:a16="http://schemas.microsoft.com/office/drawing/2014/main" id="{4DB7A24B-7DF6-344D-93E8-A804B43458CF}"/>
              </a:ext>
            </a:extLst>
          </p:cNvPr>
          <p:cNvSpPr>
            <a:spLocks noGrp="1"/>
          </p:cNvSpPr>
          <p:nvPr>
            <p:ph type="body" sz="quarter" idx="86"/>
          </p:nvPr>
        </p:nvSpPr>
        <p:spPr/>
        <p:txBody>
          <a:bodyPr/>
          <a:lstStyle/>
          <a:p>
            <a:r>
              <a:rPr lang="en-US" dirty="0"/>
              <a:t>08</a:t>
            </a:r>
          </a:p>
        </p:txBody>
      </p:sp>
      <p:sp>
        <p:nvSpPr>
          <p:cNvPr id="20" name="Text Placeholder 19">
            <a:extLst>
              <a:ext uri="{FF2B5EF4-FFF2-40B4-BE49-F238E27FC236}">
                <a16:creationId xmlns:a16="http://schemas.microsoft.com/office/drawing/2014/main" id="{CAE6A024-A726-654E-8A73-3A6098D5A328}"/>
              </a:ext>
            </a:extLst>
          </p:cNvPr>
          <p:cNvSpPr>
            <a:spLocks noGrp="1"/>
          </p:cNvSpPr>
          <p:nvPr>
            <p:ph type="body" sz="quarter" idx="87"/>
          </p:nvPr>
        </p:nvSpPr>
        <p:spPr/>
        <p:txBody>
          <a:bodyPr/>
          <a:lstStyle/>
          <a:p>
            <a:pPr>
              <a:lnSpc>
                <a:spcPts val="1500"/>
              </a:lnSpc>
              <a:tabLst>
                <a:tab pos="4530725" algn="l"/>
              </a:tabLst>
            </a:pPr>
            <a:r>
              <a:rPr lang="es-ES" dirty="0">
                <a:solidFill>
                  <a:srgbClr val="221F1F"/>
                </a:solidFill>
              </a:rPr>
              <a:t>RELACIONES SOCIALES FUERTES, SALUD FUERTE</a:t>
            </a:r>
            <a:r>
              <a:rPr lang="en-GB" dirty="0">
                <a:solidFill>
                  <a:srgbClr val="221F1F"/>
                </a:solidFill>
              </a:rPr>
              <a:t>	</a:t>
            </a:r>
            <a:r>
              <a:rPr lang="en-GB" dirty="0">
                <a:solidFill>
                  <a:srgbClr val="221F1F"/>
                </a:solidFill>
                <a:hlinkClick r:id="rId9" action="ppaction://hlinksldjump">
                  <a:extLst>
                    <a:ext uri="{A12FA001-AC4F-418D-AE19-62706E023703}">
                      <ahyp:hlinkClr xmlns:ahyp="http://schemas.microsoft.com/office/drawing/2018/hyperlinkcolor" val="tx"/>
                    </a:ext>
                  </a:extLst>
                </a:hlinkClick>
              </a:rPr>
              <a:t>46</a:t>
            </a:r>
            <a:endParaRPr lang="en-US" dirty="0">
              <a:solidFill>
                <a:srgbClr val="221F1F"/>
              </a:solidFill>
            </a:endParaRPr>
          </a:p>
        </p:txBody>
      </p:sp>
      <p:sp>
        <p:nvSpPr>
          <p:cNvPr id="21" name="Text Placeholder 20">
            <a:extLst>
              <a:ext uri="{FF2B5EF4-FFF2-40B4-BE49-F238E27FC236}">
                <a16:creationId xmlns:a16="http://schemas.microsoft.com/office/drawing/2014/main" id="{683C55AF-48C4-E34E-8775-4CA8722E7248}"/>
              </a:ext>
            </a:extLst>
          </p:cNvPr>
          <p:cNvSpPr>
            <a:spLocks noGrp="1"/>
          </p:cNvSpPr>
          <p:nvPr>
            <p:ph type="body" sz="quarter" idx="88"/>
          </p:nvPr>
        </p:nvSpPr>
        <p:spPr/>
        <p:txBody>
          <a:bodyPr/>
          <a:lstStyle/>
          <a:p>
            <a:r>
              <a:rPr lang="en-US" dirty="0"/>
              <a:t>09</a:t>
            </a:r>
          </a:p>
        </p:txBody>
      </p:sp>
      <p:sp>
        <p:nvSpPr>
          <p:cNvPr id="22" name="Text Placeholder 21">
            <a:extLst>
              <a:ext uri="{FF2B5EF4-FFF2-40B4-BE49-F238E27FC236}">
                <a16:creationId xmlns:a16="http://schemas.microsoft.com/office/drawing/2014/main" id="{AF3471E4-D68A-C948-A1A7-99D09350B455}"/>
              </a:ext>
            </a:extLst>
          </p:cNvPr>
          <p:cNvSpPr>
            <a:spLocks noGrp="1"/>
          </p:cNvSpPr>
          <p:nvPr>
            <p:ph type="body" sz="quarter" idx="89"/>
          </p:nvPr>
        </p:nvSpPr>
        <p:spPr/>
        <p:txBody>
          <a:bodyPr/>
          <a:lstStyle/>
          <a:p>
            <a:pPr>
              <a:lnSpc>
                <a:spcPts val="1500"/>
              </a:lnSpc>
              <a:tabLst>
                <a:tab pos="4487863" algn="l"/>
              </a:tabLst>
            </a:pPr>
            <a:r>
              <a:rPr lang="es-ES" dirty="0">
                <a:solidFill>
                  <a:srgbClr val="221F1F"/>
                </a:solidFill>
              </a:rPr>
              <a:t>USAR LA TECNOLOGÍA PARA COMUNICAR Y</a:t>
            </a:r>
          </a:p>
          <a:p>
            <a:pPr>
              <a:lnSpc>
                <a:spcPts val="1500"/>
              </a:lnSpc>
              <a:tabLst>
                <a:tab pos="4487863" algn="l"/>
              </a:tabLst>
            </a:pPr>
            <a:r>
              <a:rPr lang="es-ES" dirty="0">
                <a:solidFill>
                  <a:srgbClr val="221F1F"/>
                </a:solidFill>
              </a:rPr>
              <a:t> APRENDER SOBRE SALUD </a:t>
            </a:r>
            <a:r>
              <a:rPr lang="en-US" dirty="0">
                <a:solidFill>
                  <a:srgbClr val="221F1F"/>
                </a:solidFill>
              </a:rPr>
              <a:t>	</a:t>
            </a:r>
            <a:r>
              <a:rPr lang="en-US" dirty="0">
                <a:solidFill>
                  <a:srgbClr val="221F1F"/>
                </a:solidFill>
                <a:hlinkClick r:id="rId10" action="ppaction://hlinksldjump">
                  <a:extLst>
                    <a:ext uri="{A12FA001-AC4F-418D-AE19-62706E023703}">
                      <ahyp:hlinkClr xmlns:ahyp="http://schemas.microsoft.com/office/drawing/2018/hyperlinkcolor" val="tx"/>
                    </a:ext>
                  </a:extLst>
                </a:hlinkClick>
              </a:rPr>
              <a:t>50</a:t>
            </a:r>
            <a:endParaRPr lang="en-US" dirty="0">
              <a:solidFill>
                <a:srgbClr val="221F1F"/>
              </a:solidFill>
            </a:endParaRPr>
          </a:p>
        </p:txBody>
      </p:sp>
      <p:sp>
        <p:nvSpPr>
          <p:cNvPr id="23" name="Text Placeholder 22">
            <a:extLst>
              <a:ext uri="{FF2B5EF4-FFF2-40B4-BE49-F238E27FC236}">
                <a16:creationId xmlns:a16="http://schemas.microsoft.com/office/drawing/2014/main" id="{B2D93FEC-6E49-D94E-8E82-BFC6B42D8B67}"/>
              </a:ext>
            </a:extLst>
          </p:cNvPr>
          <p:cNvSpPr>
            <a:spLocks noGrp="1"/>
          </p:cNvSpPr>
          <p:nvPr>
            <p:ph type="body" sz="quarter" idx="90"/>
          </p:nvPr>
        </p:nvSpPr>
        <p:spPr/>
        <p:txBody>
          <a:bodyPr/>
          <a:lstStyle/>
          <a:p>
            <a:r>
              <a:rPr lang="en-US" dirty="0"/>
              <a:t>10</a:t>
            </a:r>
          </a:p>
        </p:txBody>
      </p:sp>
      <p:sp>
        <p:nvSpPr>
          <p:cNvPr id="25" name="Text Placeholder 24">
            <a:extLst>
              <a:ext uri="{FF2B5EF4-FFF2-40B4-BE49-F238E27FC236}">
                <a16:creationId xmlns:a16="http://schemas.microsoft.com/office/drawing/2014/main" id="{134ED112-6878-4F43-AEC4-DC0962423FD1}"/>
              </a:ext>
            </a:extLst>
          </p:cNvPr>
          <p:cNvSpPr>
            <a:spLocks noGrp="1"/>
          </p:cNvSpPr>
          <p:nvPr>
            <p:ph type="body" sz="quarter" idx="92"/>
          </p:nvPr>
        </p:nvSpPr>
        <p:spPr/>
        <p:txBody>
          <a:bodyPr/>
          <a:lstStyle/>
          <a:p>
            <a:r>
              <a:rPr lang="en-US" dirty="0"/>
              <a:t>11</a:t>
            </a:r>
          </a:p>
        </p:txBody>
      </p:sp>
      <p:sp>
        <p:nvSpPr>
          <p:cNvPr id="65" name="Text Placeholder 64">
            <a:extLst>
              <a:ext uri="{FF2B5EF4-FFF2-40B4-BE49-F238E27FC236}">
                <a16:creationId xmlns:a16="http://schemas.microsoft.com/office/drawing/2014/main" id="{DC22B6B9-1C3C-FB4B-814E-683BB9180E01}"/>
              </a:ext>
            </a:extLst>
          </p:cNvPr>
          <p:cNvSpPr>
            <a:spLocks noGrp="1"/>
          </p:cNvSpPr>
          <p:nvPr>
            <p:ph type="body" sz="quarter" idx="91"/>
          </p:nvPr>
        </p:nvSpPr>
        <p:spPr/>
        <p:txBody>
          <a:bodyPr/>
          <a:lstStyle/>
          <a:p>
            <a:pPr>
              <a:lnSpc>
                <a:spcPts val="1500"/>
              </a:lnSpc>
              <a:tabLst>
                <a:tab pos="4487863" algn="l"/>
              </a:tabLst>
            </a:pPr>
            <a:r>
              <a:rPr lang="es-ES" dirty="0">
                <a:solidFill>
                  <a:srgbClr val="221F1F"/>
                </a:solidFill>
              </a:rPr>
              <a:t>USAR LOS RECUROS DE NUESTRA COMUNIDAD LOCAL PARA EL BIENESTAR </a:t>
            </a:r>
            <a:r>
              <a:rPr lang="en-US" dirty="0">
                <a:solidFill>
                  <a:srgbClr val="221F1F"/>
                </a:solidFill>
              </a:rPr>
              <a:t>	</a:t>
            </a:r>
            <a:r>
              <a:rPr lang="en-US" dirty="0">
                <a:solidFill>
                  <a:srgbClr val="221F1F"/>
                </a:solidFill>
                <a:hlinkClick r:id="rId11" action="ppaction://hlinksldjump">
                  <a:extLst>
                    <a:ext uri="{A12FA001-AC4F-418D-AE19-62706E023703}">
                      <ahyp:hlinkClr xmlns:ahyp="http://schemas.microsoft.com/office/drawing/2018/hyperlinkcolor" val="tx"/>
                    </a:ext>
                  </a:extLst>
                </a:hlinkClick>
              </a:rPr>
              <a:t>55</a:t>
            </a:r>
            <a:endParaRPr lang="en-US" dirty="0">
              <a:solidFill>
                <a:srgbClr val="221F1F"/>
              </a:solidFill>
            </a:endParaRPr>
          </a:p>
        </p:txBody>
      </p:sp>
      <p:sp>
        <p:nvSpPr>
          <p:cNvPr id="67" name="Text Placeholder 66">
            <a:extLst>
              <a:ext uri="{FF2B5EF4-FFF2-40B4-BE49-F238E27FC236}">
                <a16:creationId xmlns:a16="http://schemas.microsoft.com/office/drawing/2014/main" id="{0B82855C-0E40-1F44-8D73-9706E5977E26}"/>
              </a:ext>
            </a:extLst>
          </p:cNvPr>
          <p:cNvSpPr>
            <a:spLocks noGrp="1"/>
          </p:cNvSpPr>
          <p:nvPr>
            <p:ph type="body" sz="quarter" idx="93"/>
          </p:nvPr>
        </p:nvSpPr>
        <p:spPr/>
        <p:txBody>
          <a:bodyPr/>
          <a:lstStyle/>
          <a:p>
            <a:pPr>
              <a:lnSpc>
                <a:spcPts val="1500"/>
              </a:lnSpc>
              <a:tabLst>
                <a:tab pos="4487863" algn="l"/>
              </a:tabLst>
            </a:pPr>
            <a:r>
              <a:rPr lang="es-ES" dirty="0">
                <a:solidFill>
                  <a:srgbClr val="221F1F"/>
                </a:solidFill>
              </a:rPr>
              <a:t>MANTENERSE BIEN. CREAR SU PROPIO BIENESTAR</a:t>
            </a:r>
            <a:r>
              <a:rPr lang="en-US" dirty="0">
                <a:solidFill>
                  <a:srgbClr val="221F1F"/>
                </a:solidFill>
              </a:rPr>
              <a:t>	</a:t>
            </a:r>
            <a:r>
              <a:rPr lang="en-US" dirty="0">
                <a:solidFill>
                  <a:srgbClr val="221F1F"/>
                </a:solidFill>
                <a:hlinkClick r:id="rId12" action="ppaction://hlinksldjump">
                  <a:extLst>
                    <a:ext uri="{A12FA001-AC4F-418D-AE19-62706E023703}">
                      <ahyp:hlinkClr xmlns:ahyp="http://schemas.microsoft.com/office/drawing/2018/hyperlinkcolor" val="tx"/>
                    </a:ext>
                  </a:extLst>
                </a:hlinkClick>
              </a:rPr>
              <a:t>59</a:t>
            </a:r>
            <a:endParaRPr lang="en-US" dirty="0">
              <a:solidFill>
                <a:srgbClr val="221F1F"/>
              </a:solidFill>
            </a:endParaRPr>
          </a:p>
        </p:txBody>
      </p:sp>
      <p:sp>
        <p:nvSpPr>
          <p:cNvPr id="2" name="TextBox 1">
            <a:extLst>
              <a:ext uri="{FF2B5EF4-FFF2-40B4-BE49-F238E27FC236}">
                <a16:creationId xmlns:a16="http://schemas.microsoft.com/office/drawing/2014/main" id="{1E11D7C9-7D47-46F0-9640-CACCDC59DF77}"/>
              </a:ext>
            </a:extLst>
          </p:cNvPr>
          <p:cNvSpPr txBox="1"/>
          <p:nvPr/>
        </p:nvSpPr>
        <p:spPr>
          <a:xfrm>
            <a:off x="2186993" y="9689432"/>
            <a:ext cx="4988599" cy="507831"/>
          </a:xfrm>
          <a:prstGeom prst="rect">
            <a:avLst/>
          </a:prstGeom>
          <a:noFill/>
        </p:spPr>
        <p:txBody>
          <a:bodyPr wrap="square" rtlCol="0">
            <a:spAutoFit/>
          </a:bodyPr>
          <a:lstStyle/>
          <a:p>
            <a:pPr algn="just"/>
            <a:r>
              <a:rPr lang="en-US" sz="900" b="0" dirty="0">
                <a:solidFill>
                  <a:srgbClr val="242424"/>
                </a:solidFill>
                <a:effectLs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IE" sz="900" dirty="0"/>
          </a:p>
        </p:txBody>
      </p:sp>
      <p:grpSp>
        <p:nvGrpSpPr>
          <p:cNvPr id="26" name="Group 25">
            <a:extLst>
              <a:ext uri="{FF2B5EF4-FFF2-40B4-BE49-F238E27FC236}">
                <a16:creationId xmlns:a16="http://schemas.microsoft.com/office/drawing/2014/main" id="{08D8A908-6C9F-4C34-981C-2957CA021E0D}"/>
              </a:ext>
            </a:extLst>
          </p:cNvPr>
          <p:cNvGrpSpPr/>
          <p:nvPr/>
        </p:nvGrpSpPr>
        <p:grpSpPr>
          <a:xfrm>
            <a:off x="636768" y="9689432"/>
            <a:ext cx="1437765" cy="456750"/>
            <a:chOff x="5423331" y="9058898"/>
            <a:chExt cx="2158773" cy="685800"/>
          </a:xfrm>
        </p:grpSpPr>
        <p:sp>
          <p:nvSpPr>
            <p:cNvPr id="27" name="Rectangle 26">
              <a:extLst>
                <a:ext uri="{FF2B5EF4-FFF2-40B4-BE49-F238E27FC236}">
                  <a16:creationId xmlns:a16="http://schemas.microsoft.com/office/drawing/2014/main" id="{FEAA06B6-8261-462B-9C5B-9B8C4DFCD95B}"/>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156C3A9A-E225-4778-811F-4161B07C05BC}"/>
                </a:ext>
              </a:extLst>
            </p:cNvPr>
            <p:cNvPicPr/>
            <p:nvPr userDrawn="1"/>
          </p:nvPicPr>
          <p:blipFill rotWithShape="1">
            <a:blip r:embed="rId13" cstate="print">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693765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n-US" dirty="0">
                <a:solidFill>
                  <a:schemeClr val="bg1"/>
                </a:solidFill>
                <a:latin typeface="Calibri" panose="020F0502020204030204" pitchFamily="34" charset="0"/>
              </a:rPr>
              <a:t>INFORMACIÓN GENERAL </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4902814"/>
          </a:xfrm>
          <a:prstGeom prst="rect">
            <a:avLst/>
          </a:prstGeom>
        </p:spPr>
        <p:txBody>
          <a:bodyPr numCol="2" spcCol="216000"/>
          <a:lstStyle/>
          <a:p>
            <a:pPr marL="0" indent="0" algn="just">
              <a:buNone/>
            </a:pPr>
            <a:r>
              <a:rPr lang="es-ES" sz="1100" dirty="0">
                <a:latin typeface="Calibri" panose="020F0502020204030204" pitchFamily="34" charset="0"/>
              </a:rPr>
              <a:t>El objetivo del proyecto ACTIVATE es explorar la posibilidad de que pacientes y profesionales avancen hacia prácticas alternativas a la hora de abordar problemas médicos y emocionales. Su objetivo es informar y motivar a las personas para que se den cuenta de que existe más de un enfoque para resolver problemas de salud, difiriendo la práctica estándar habitual de visitar al médico con el resultado probable de que se le recete un medicamento. Como alternativa, exploramos enfoques no basados en medicamentos, que pueden ayudar a desarrollar soluciones holísticas y basadas en la comunidad, incorporando servicios de salud pública y aprovechando todos los activos y recursos disponibles en el área local</a:t>
            </a:r>
            <a:r>
              <a:rPr lang="en-GB" sz="1100" dirty="0">
                <a:latin typeface="Calibri" panose="020F0502020204030204" pitchFamily="34" charset="0"/>
              </a:rPr>
              <a:t>.</a:t>
            </a:r>
            <a:endParaRPr lang="en-IE" sz="1100" dirty="0">
              <a:latin typeface="Calibri" panose="020F0502020204030204" pitchFamily="34" charset="0"/>
            </a:endParaRPr>
          </a:p>
          <a:p>
            <a:pPr marL="0" indent="0" algn="just">
              <a:buNone/>
            </a:pPr>
            <a:r>
              <a:rPr lang="en-GB"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s-ES" sz="1100" dirty="0">
                <a:latin typeface="Calibri" panose="020F0502020204030204" pitchFamily="34" charset="0"/>
              </a:rPr>
              <a:t>El paciente no es solo un grupo de síntomas, y suele ser una persona preocupada o asustada a la hora de visitar al médico y buscar alguna forma de alivio, ayuda y confianza. Los médicos no siempre tienen el tiempo necesario para escuchar y desarrollar una relación, esta es la realidad de la práctica médica con escasez de efectivos. La investigación ha sugerido que la prescripción de píldoras y medicamentos indicaría problemas más amplios en lo concerniente a la falta de cuidado personal y atención individual dentro del cuidado de la salud. Por esa razón, las opciones basadas en la comunidad y las elecciones de estilo de vida más saludables brindarían un mayor potencial para mejorar la salud y el bienestar, y ofrecerían una solución a la situación en la que un paciente se siente despachado por su médico de cabecera, a menudo aumentando aún más la queja médica. Con una ventaja añadida: también evita el desperdicio de recursos ya escasos dentro del Sistema Nacional de Salud.</a:t>
            </a:r>
            <a:r>
              <a:rPr lang="en-GB"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s-ES" sz="1100" dirty="0">
                <a:latin typeface="Calibri" panose="020F0502020204030204" pitchFamily="34" charset="0"/>
              </a:rPr>
              <a:t>Sin embargo, la atención médica científica tiene el lugar que le corresponde, es importante no confundir una situación médica que requiere la experiencia de los profesionales. El enfoque de este estudio está separado de esas circunstancias, ACTIVATE está investigando a aquellos que asisten con frecuencia y se beneficiarían al hacer uso de opciones y recursos alternativos. Las investigaciones han indicado que este grupo tiene más probabilidades de estar </a:t>
            </a:r>
            <a:r>
              <a:rPr lang="es-ES" sz="1100" dirty="0">
                <a:latin typeface="Calibri" panose="020F0502020204030204" pitchFamily="34" charset="0"/>
                <a:hlinkClick r:id="rId2"/>
              </a:rPr>
              <a:t>socialmente aislado</a:t>
            </a:r>
            <a:r>
              <a:rPr lang="es-ES" sz="1100" dirty="0">
                <a:latin typeface="Calibri" panose="020F0502020204030204" pitchFamily="34" charset="0"/>
              </a:rPr>
              <a:t>, vivir solo, divorciado, afligido o ser miembro de pocos grupos sociales. La soledad está muy relacionada con la </a:t>
            </a:r>
            <a:r>
              <a:rPr lang="es-ES" sz="1100" dirty="0">
                <a:latin typeface="Calibri" panose="020F0502020204030204" pitchFamily="34" charset="0"/>
                <a:hlinkClick r:id="rId3"/>
              </a:rPr>
              <a:t>mala salud</a:t>
            </a:r>
            <a:r>
              <a:rPr lang="es-ES" sz="1100" dirty="0">
                <a:latin typeface="Calibri" panose="020F0502020204030204" pitchFamily="34" charset="0"/>
              </a:rPr>
              <a:t>. Un cambio en las actitudes de comportamiento hacia intervenciones / programas / actividades / oportunidades de voluntariado sociales y locales, hasta el punto de formar hábitos más saludables que puedan ayudar a desarrollar la resiliencia y la autodeterminación en el individuo y, en consecuencia, mejorar la salud y el bienestar en general.</a:t>
            </a:r>
            <a:endParaRPr lang="en-IE" sz="1100" dirty="0">
              <a:latin typeface="Calibri" panose="020F0502020204030204" pitchFamily="34" charset="0"/>
            </a:endParaRPr>
          </a:p>
          <a:p>
            <a:pPr marL="0" indent="0" algn="just">
              <a:buNone/>
            </a:pPr>
            <a:r>
              <a:rPr lang="es-ES" sz="1100" dirty="0">
                <a:latin typeface="Calibri" panose="020F0502020204030204" pitchFamily="34" charset="0"/>
              </a:rPr>
              <a:t>También requiere un replanteamiento por parte de los profesionales médicos y tendrá implicaciones para la práctica profesional. El desarrollo de agencias colaborativas y multidisciplinares que puedan apoyar a una persona conectándola con grupos locales y servicios de apoyo comunitarios, con el fin de proporcionar un mecanismo para organizar y coordinar los servicios de provisión de salud y atención para satisfacer las necesidades de las personas. Esta colaboración debe ser flexible y adaptable para brindar atención y apoyo holísticos, compasivos y coordinados. </a:t>
            </a:r>
          </a:p>
          <a:p>
            <a:pPr marL="0" indent="0" algn="just">
              <a:buNone/>
            </a:pPr>
            <a:r>
              <a:rPr lang="es-ES" sz="1100" dirty="0">
                <a:latin typeface="Calibri" panose="020F0502020204030204" pitchFamily="34" charset="0"/>
              </a:rPr>
              <a:t>Esto también concierne a las expectativas de los pacientes, que deberán realizar un cambio significativo en sus actitudes hacia el sistema médico. La confianza es una parte esencial del cuidado de la salud, por lo tanto, una relación abierta y respetuosa es vital, construida alrededor del complejo continuo de las necesidades individuales, fortalezas personales, habilidades para tomar decisiones y resultados deseables. Los proveedores de servicios deben trabajar en colaboración y tener una visión compartida de la atención centrada en la persona y objetivos claros para generar una mayor continuidad en diferentes entornos de atención.</a:t>
            </a:r>
            <a:r>
              <a:rPr lang="en-GB" sz="1100" dirty="0">
                <a:latin typeface="Calibri" panose="020F0502020204030204" pitchFamily="34" charset="0"/>
              </a:rPr>
              <a:t> </a:t>
            </a:r>
            <a:endParaRPr lang="en-IE" sz="1100" dirty="0">
              <a:latin typeface="Calibri" panose="020F0502020204030204" pitchFamily="34" charset="0"/>
            </a:endParaRPr>
          </a:p>
          <a:p>
            <a:pPr marL="0" indent="0" algn="just" fontAlgn="base">
              <a:buNone/>
            </a:pPr>
            <a:r>
              <a:rPr lang="es-ES" sz="1100" dirty="0">
                <a:latin typeface="Calibri" panose="020F0502020204030204" pitchFamily="34" charset="0"/>
              </a:rPr>
              <a:t>Recientemente, la </a:t>
            </a:r>
            <a:r>
              <a:rPr lang="es-ES" sz="1100" dirty="0" err="1">
                <a:latin typeface="Calibri" panose="020F0502020204030204" pitchFamily="34" charset="0"/>
              </a:rPr>
              <a:t>Health</a:t>
            </a:r>
            <a:r>
              <a:rPr lang="es-ES" sz="1100" dirty="0">
                <a:latin typeface="Calibri" panose="020F0502020204030204" pitchFamily="34" charset="0"/>
              </a:rPr>
              <a:t> Home </a:t>
            </a:r>
            <a:r>
              <a:rPr lang="es-ES" sz="1100" dirty="0" err="1">
                <a:latin typeface="Calibri" panose="020F0502020204030204" pitchFamily="34" charset="0"/>
              </a:rPr>
              <a:t>Healthy</a:t>
            </a:r>
            <a:r>
              <a:rPr lang="es-ES" sz="1100" dirty="0">
                <a:latin typeface="Calibri" panose="020F0502020204030204" pitchFamily="34" charset="0"/>
              </a:rPr>
              <a:t> Agency (GB) ha colaborado con este nuevo enfoque proporcionando trabajadores de enlace que ayudan a conectar a las personas con grupos comunitarios y servicios públicos para apoyo práctico y emocional. Trabajadores de enlace que brindan apoyo y defensa, que pueden crear planes de soporte personalizados, ayudan a poner de manifiesto a estas personas y facilitan referencias cuando es necesario. Además, apoyan a los grupos comunitarios existentes para que sean accesibles y sostenibles, e incluso alientan a las personas a crear nuevos grupos</a:t>
            </a:r>
            <a:r>
              <a:rPr lang="en-GB" sz="1100" dirty="0">
                <a:latin typeface="Calibri" panose="020F0502020204030204" pitchFamily="34" charset="0"/>
              </a:rPr>
              <a:t>.</a:t>
            </a:r>
            <a:endParaRPr lang="en-IE" sz="11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20</a:t>
            </a:fld>
            <a:endParaRPr lang="en-US" dirty="0">
              <a:latin typeface="Calibri" panose="020F0502020204030204" pitchFamily="34" charset="0"/>
            </a:endParaRPr>
          </a:p>
        </p:txBody>
      </p:sp>
    </p:spTree>
    <p:extLst>
      <p:ext uri="{BB962C8B-B14F-4D97-AF65-F5344CB8AC3E}">
        <p14:creationId xmlns:p14="http://schemas.microsoft.com/office/powerpoint/2010/main" val="3546710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768592"/>
            <a:ext cx="6687338" cy="2344056"/>
          </a:xfrm>
          <a:prstGeom prst="rect">
            <a:avLst/>
          </a:prstGeom>
        </p:spPr>
        <p:txBody>
          <a:bodyPr numCol="2" spcCol="288000"/>
          <a:lstStyle/>
          <a:p>
            <a:pPr marL="0" indent="0" algn="just" fontAlgn="base">
              <a:buNone/>
            </a:pPr>
            <a:r>
              <a:rPr lang="es-ES" sz="1100" dirty="0">
                <a:latin typeface="Calibri" panose="020F0502020204030204" pitchFamily="34" charset="0"/>
              </a:rPr>
              <a:t>Este compromiso conjunto de los Servicios Nacionales de Salud con los enfoques comunitarios ayuda a aprovechar lo que se brinda en las redes locales y los servicios de salud, trayendo consigo la ventaja de poder conectarse con otros equipos y proyectos locales, compartiendo conocimientos y construyendo sistemas. Esto puede ser constructivo y valioso tanto para el individuo como para la comunidad, al ofrecer el muy necesario apoyo de las redes y equipos que trabajan en la mejora de las vidas de los individuos y las comunidades. Esto también ayuda a establecer o fortalecer redes y comunidades dinámicas, mejorar la calidad del servicio y promover el intercambio de conocimientos, habilidades y experiencia, y colocará a las comunidades en el corazón del sector de los cuidados.</a:t>
            </a:r>
            <a:endParaRPr lang="en-IE" sz="1100" dirty="0">
              <a:latin typeface="Calibri" panose="020F0502020204030204" pitchFamily="34" charset="0"/>
            </a:endParaRPr>
          </a:p>
          <a:p>
            <a:pPr marL="0" indent="0" algn="just" fontAlgn="base">
              <a:buNone/>
            </a:pPr>
            <a:r>
              <a:rPr lang="es-ES" sz="1100" dirty="0">
                <a:latin typeface="Calibri" panose="020F0502020204030204" pitchFamily="34" charset="0"/>
              </a:rPr>
              <a:t>Esto podría ser un gran activo para la salud nacional; crear las condiciones para que los servicios y recursos trabajen junto a las personas y las comunidades de manera significativa, empoderando e involucrando y teniendo un impacto positivo en la salud y el bienestar de las personas a largo plazo. Además, la medicación ya no se considerará una respuesta automática a enfermedades o problemas de salud.</a:t>
            </a:r>
            <a:endParaRPr lang="en-IE" sz="1100" dirty="0">
              <a:latin typeface="Calibri" panose="020F0502020204030204" pitchFamily="34" charset="0"/>
            </a:endParaRPr>
          </a:p>
        </p:txBody>
      </p:sp>
      <p:sp>
        <p:nvSpPr>
          <p:cNvPr id="7" name="Text Placeholder 36">
            <a:extLst>
              <a:ext uri="{FF2B5EF4-FFF2-40B4-BE49-F238E27FC236}">
                <a16:creationId xmlns:a16="http://schemas.microsoft.com/office/drawing/2014/main" id="{48D55F1F-B36E-A645-BD0F-00241620B921}"/>
              </a:ext>
            </a:extLst>
          </p:cNvPr>
          <p:cNvSpPr txBox="1">
            <a:spLocks/>
          </p:cNvSpPr>
          <p:nvPr/>
        </p:nvSpPr>
        <p:spPr>
          <a:xfrm>
            <a:off x="3772447" y="3808826"/>
            <a:ext cx="1993396" cy="130689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s-ES" sz="1400" dirty="0">
                <a:latin typeface="Calibri" panose="020F0502020204030204" pitchFamily="34" charset="0"/>
              </a:rPr>
              <a:t>TAMBIÉN HAY UN AMPLIO RECHAZO A RECETAR UNA PASTILLA PARA CADA ENFERMEDAD</a:t>
            </a:r>
            <a:endParaRPr lang="en-US" sz="1400" dirty="0">
              <a:latin typeface="Calibri" panose="020F0502020204030204" pitchFamily="34" charset="0"/>
            </a:endParaRPr>
          </a:p>
        </p:txBody>
      </p:sp>
      <p:grpSp>
        <p:nvGrpSpPr>
          <p:cNvPr id="6" name="Graphic 4">
            <a:extLst>
              <a:ext uri="{FF2B5EF4-FFF2-40B4-BE49-F238E27FC236}">
                <a16:creationId xmlns:a16="http://schemas.microsoft.com/office/drawing/2014/main" id="{3176B70F-4318-FE42-8A38-EC73F8124A1A}"/>
              </a:ext>
            </a:extLst>
          </p:cNvPr>
          <p:cNvGrpSpPr/>
          <p:nvPr/>
        </p:nvGrpSpPr>
        <p:grpSpPr>
          <a:xfrm>
            <a:off x="2727850" y="3357424"/>
            <a:ext cx="3972513" cy="2344057"/>
            <a:chOff x="5894740" y="2893571"/>
            <a:chExt cx="2069715" cy="1221275"/>
          </a:xfrm>
        </p:grpSpPr>
        <p:sp>
          <p:nvSpPr>
            <p:cNvPr id="9" name="Freeform 8">
              <a:extLst>
                <a:ext uri="{FF2B5EF4-FFF2-40B4-BE49-F238E27FC236}">
                  <a16:creationId xmlns:a16="http://schemas.microsoft.com/office/drawing/2014/main" id="{446C95FC-3AEA-7849-9554-C7D9FDEE95E2}"/>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DCA6654-1E80-D94B-AEC0-6558721A0E9D}"/>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0EE2C22-2EA0-7B48-891B-A3A3CB970ACA}"/>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5A1417C-8A0E-D54C-908F-47C9C85E84AD}"/>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ED3F50D-04B5-D94B-9C91-7FED95BB48F5}"/>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54B52AA-B40D-B543-8FB2-5654B9AAC493}"/>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0A5D4A8-9074-CE44-A2CA-0C2E5B390706}"/>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7D5E4D8-B5AF-3542-A3D0-5A8713DA5EC4}"/>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2188E0E-B5DA-CD4A-A797-7F83931694C9}"/>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D252E29-BE70-E14C-B732-2EA2D1540504}"/>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4C7AC24-8529-B24F-A483-FD3E29B4D33D}"/>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731F29F-952E-114B-92DC-81527F831503}"/>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2705FD0-0C11-6D45-81C8-5D7F609FB232}"/>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35E91F3-1B7F-F446-B429-D390DC513CC0}"/>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23" name="Text Placeholder 36">
            <a:extLst>
              <a:ext uri="{FF2B5EF4-FFF2-40B4-BE49-F238E27FC236}">
                <a16:creationId xmlns:a16="http://schemas.microsoft.com/office/drawing/2014/main" id="{80555C0F-BA3E-384A-9C79-BDDBA74CCC6E}"/>
              </a:ext>
            </a:extLst>
          </p:cNvPr>
          <p:cNvSpPr txBox="1">
            <a:spLocks/>
          </p:cNvSpPr>
          <p:nvPr/>
        </p:nvSpPr>
        <p:spPr>
          <a:xfrm>
            <a:off x="4330967" y="4738729"/>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24" name="Text Placeholder 36">
            <a:extLst>
              <a:ext uri="{FF2B5EF4-FFF2-40B4-BE49-F238E27FC236}">
                <a16:creationId xmlns:a16="http://schemas.microsoft.com/office/drawing/2014/main" id="{BC67A9AF-B6D3-5142-9DED-834C417BB81B}"/>
              </a:ext>
            </a:extLst>
          </p:cNvPr>
          <p:cNvSpPr txBox="1">
            <a:spLocks/>
          </p:cNvSpPr>
          <p:nvPr/>
        </p:nvSpPr>
        <p:spPr>
          <a:xfrm rot="10800000">
            <a:off x="4390551" y="3543613"/>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26" name="Text Placeholder 35">
            <a:extLst>
              <a:ext uri="{FF2B5EF4-FFF2-40B4-BE49-F238E27FC236}">
                <a16:creationId xmlns:a16="http://schemas.microsoft.com/office/drawing/2014/main" id="{0AB43807-D306-7049-A0EF-EBA5CEC0C38C}"/>
              </a:ext>
            </a:extLst>
          </p:cNvPr>
          <p:cNvSpPr>
            <a:spLocks noGrp="1"/>
          </p:cNvSpPr>
          <p:nvPr>
            <p:ph type="body" sz="quarter" idx="4294967295"/>
          </p:nvPr>
        </p:nvSpPr>
        <p:spPr>
          <a:xfrm>
            <a:off x="0" y="6560441"/>
            <a:ext cx="4984222" cy="799727"/>
          </a:xfrm>
          <a:prstGeom prst="rect">
            <a:avLst/>
          </a:prstGeom>
          <a:solidFill>
            <a:schemeClr val="tx1"/>
          </a:solidFill>
        </p:spPr>
        <p:txBody>
          <a:bodyPr anchor="ctr"/>
          <a:lstStyle/>
          <a:p>
            <a:pPr marL="260279" indent="0">
              <a:buNone/>
            </a:pPr>
            <a:r>
              <a:rPr lang="es-ES" dirty="0">
                <a:solidFill>
                  <a:schemeClr val="bg1"/>
                </a:solidFill>
                <a:latin typeface="Calibri" panose="020F0502020204030204" pitchFamily="34" charset="0"/>
              </a:rPr>
              <a:t>¿QUÉ NECESITO PARA ACCEDER A MIS SERVICIOS LOCALES?</a:t>
            </a:r>
            <a:endParaRPr lang="en-US" dirty="0">
              <a:solidFill>
                <a:schemeClr val="bg1"/>
              </a:solidFill>
              <a:latin typeface="Calibri" panose="020F0502020204030204" pitchFamily="34" charset="0"/>
            </a:endParaRPr>
          </a:p>
        </p:txBody>
      </p:sp>
      <p:sp>
        <p:nvSpPr>
          <p:cNvPr id="27" name="Text Placeholder 36">
            <a:extLst>
              <a:ext uri="{FF2B5EF4-FFF2-40B4-BE49-F238E27FC236}">
                <a16:creationId xmlns:a16="http://schemas.microsoft.com/office/drawing/2014/main" id="{D1E52EFD-7FDD-E647-8FE5-7A0812E9E95D}"/>
              </a:ext>
            </a:extLst>
          </p:cNvPr>
          <p:cNvSpPr txBox="1">
            <a:spLocks/>
          </p:cNvSpPr>
          <p:nvPr/>
        </p:nvSpPr>
        <p:spPr>
          <a:xfrm>
            <a:off x="436168" y="7504952"/>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s-ES" dirty="0">
                <a:latin typeface="Calibri" panose="020F0502020204030204" pitchFamily="34" charset="0"/>
              </a:rPr>
              <a:t>La mayoría de las veces es muy difícil estar al día de los recursos sanitarios que hay a nuestra disposición, sobre todo si incluimos otras iniciativas, como las comunitarias, como se mencionó anteriormente. Como en el caso de la </a:t>
            </a:r>
            <a:r>
              <a:rPr lang="es-ES" dirty="0" err="1">
                <a:latin typeface="Calibri" panose="020F0502020204030204" pitchFamily="34" charset="0"/>
              </a:rPr>
              <a:t>Health</a:t>
            </a:r>
            <a:r>
              <a:rPr lang="es-ES" dirty="0">
                <a:latin typeface="Calibri" panose="020F0502020204030204" pitchFamily="34" charset="0"/>
              </a:rPr>
              <a:t> Home </a:t>
            </a:r>
            <a:r>
              <a:rPr lang="es-ES" dirty="0" err="1">
                <a:latin typeface="Calibri" panose="020F0502020204030204" pitchFamily="34" charset="0"/>
              </a:rPr>
              <a:t>Health</a:t>
            </a:r>
            <a:r>
              <a:rPr lang="es-ES" dirty="0">
                <a:latin typeface="Calibri" panose="020F0502020204030204" pitchFamily="34" charset="0"/>
              </a:rPr>
              <a:t> Agency (Reino Unido), los/as "trabajadores/as de enlace" (link </a:t>
            </a:r>
            <a:r>
              <a:rPr lang="es-ES" dirty="0" err="1">
                <a:latin typeface="Calibri" panose="020F0502020204030204" pitchFamily="34" charset="0"/>
              </a:rPr>
              <a:t>workers</a:t>
            </a:r>
            <a:r>
              <a:rPr lang="es-ES" dirty="0">
                <a:latin typeface="Calibri" panose="020F0502020204030204" pitchFamily="34" charset="0"/>
              </a:rPr>
              <a:t>) pueden ser una herramienta poderosa para informar y facilitar el acceso a estos recursos.</a:t>
            </a:r>
          </a:p>
          <a:p>
            <a:pPr fontAlgn="base"/>
            <a:endParaRPr lang="en-IE" dirty="0">
              <a:latin typeface="Calibri" panose="020F0502020204030204" pitchFamily="34" charset="0"/>
            </a:endParaRPr>
          </a:p>
          <a:p>
            <a:pPr fontAlgn="base"/>
            <a:r>
              <a:rPr lang="es-ES" dirty="0">
                <a:latin typeface="Calibri" panose="020F0502020204030204" pitchFamily="34" charset="0"/>
              </a:rPr>
              <a:t>Pole Culture &amp; Sante propone otro enfoque a esta pregunta. En base a la gran cantidad de información relevante que puede estar a nuestra disposición, con el fin de conocer los servicios locales, esta organización propone la creación de una "caja de herramientas" que nos ayude a gestionar la información sobre actividades, proyectos, innovaciones, .... en nuestro entorno</a:t>
            </a:r>
          </a:p>
          <a:p>
            <a:pPr fontAlgn="base"/>
            <a:endParaRPr lang="en-IE" dirty="0">
              <a:latin typeface="Calibri" panose="020F0502020204030204" pitchFamily="34" charset="0"/>
            </a:endParaRPr>
          </a:p>
          <a:p>
            <a:pPr fontAlgn="base"/>
            <a:r>
              <a:rPr lang="es-ES" dirty="0">
                <a:latin typeface="Calibri" panose="020F0502020204030204" pitchFamily="34" charset="0"/>
              </a:rPr>
              <a:t>Como ejemplo de esta iniciativa, Pole Culture &amp; Sante ha desarrollado una "caja de herramientas" que se mantiene actualizada sobre proyectos relevantes, contactos profesionales, actividades saludables, servicios de salud, posibles socios financieros, políticos, financiación privada disponible, etc. No se olvidaron de incluir bibliografía con leyes sobre diversidad cultural, acceso a las artes y la cultura, ...</a:t>
            </a:r>
            <a:endParaRPr lang="en-IE" dirty="0">
              <a:latin typeface="Calibri" panose="020F0502020204030204" pitchFamily="34" charset="0"/>
            </a:endParaRPr>
          </a:p>
        </p:txBody>
      </p:sp>
      <p:sp>
        <p:nvSpPr>
          <p:cNvPr id="28" name="Slide Number Placeholder 5">
            <a:extLst>
              <a:ext uri="{FF2B5EF4-FFF2-40B4-BE49-F238E27FC236}">
                <a16:creationId xmlns:a16="http://schemas.microsoft.com/office/drawing/2014/main" id="{8C5C3B42-72B7-9741-BACD-FCEF11C15B97}"/>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21</a:t>
            </a:fld>
            <a:endParaRPr lang="en-US" dirty="0">
              <a:latin typeface="Calibri" panose="020F0502020204030204" pitchFamily="34" charset="0"/>
            </a:endParaRPr>
          </a:p>
        </p:txBody>
      </p:sp>
      <p:cxnSp>
        <p:nvCxnSpPr>
          <p:cNvPr id="29" name="Straight Connector 28">
            <a:extLst>
              <a:ext uri="{FF2B5EF4-FFF2-40B4-BE49-F238E27FC236}">
                <a16:creationId xmlns:a16="http://schemas.microsoft.com/office/drawing/2014/main" id="{28CFB2AB-CE03-2C40-8AF1-BE0011DFD36B}"/>
              </a:ext>
            </a:extLst>
          </p:cNvPr>
          <p:cNvCxnSpPr>
            <a:cxnSpLocks/>
          </p:cNvCxnSpPr>
          <p:nvPr/>
        </p:nvCxnSpPr>
        <p:spPr>
          <a:xfrm flipH="1">
            <a:off x="1" y="5660860"/>
            <a:ext cx="27278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357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1" y="127660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s-ES" dirty="0">
                <a:latin typeface="Calibri" panose="020F0502020204030204" pitchFamily="34" charset="0"/>
              </a:rPr>
              <a:t>Desde el lado de las organizaciones, públicas y privadas, un punto clave es mantener accesibles los recursos informativos. Hay que hacer un gran esfuerzo para mantener al día estas herramientas comunitarias para las personas, que en el contexto de la sección que estamos abordando, la mayoría son pacientes.</a:t>
            </a:r>
          </a:p>
          <a:p>
            <a:pPr fontAlgn="base"/>
            <a:endParaRPr lang="es-ES" dirty="0">
              <a:latin typeface="Calibri" panose="020F0502020204030204" pitchFamily="34" charset="0"/>
            </a:endParaRPr>
          </a:p>
          <a:p>
            <a:pPr fontAlgn="base"/>
            <a:r>
              <a:rPr lang="es-ES" dirty="0">
                <a:latin typeface="Calibri" panose="020F0502020204030204" pitchFamily="34" charset="0"/>
              </a:rPr>
              <a:t>Teniendo en cuenta los diferentes tipos de personas usuarias, pero destacando aquellas en las que se centra este documento, las herramientas puestas a su disposición deben diseñarse e implementarse de acuerdo con sus características sociales, culturales, económicas y físicas. Y, por supuesto, la información debe mantenerse actualizada. De otra forma, estas herramientas no tienen sentido.</a:t>
            </a:r>
          </a:p>
          <a:p>
            <a:pPr fontAlgn="base"/>
            <a:endParaRPr lang="en-IE" dirty="0">
              <a:latin typeface="Calibri" panose="020F0502020204030204" pitchFamily="34" charset="0"/>
            </a:endParaRPr>
          </a:p>
          <a:p>
            <a:pPr fontAlgn="base"/>
            <a:r>
              <a:rPr lang="es-ES" dirty="0">
                <a:latin typeface="Calibri" panose="020F0502020204030204" pitchFamily="34" charset="0"/>
              </a:rPr>
              <a:t>Un uso bien gestionado de las redes sociales debe llevar a incentivar a la población objetivo a utilizar recursos como los descritos anteriormente. Esta cuestión nos permite conectarnos con el punto de vista de los usuarios. Es obvio que las personas tienen que ser capaces de utilizar las redes sociales (implica el uso de teléfonos inteligentes, tabletas o computadoras), por lo que es importante que los servicios o asociaciones comunitarios promuevan estas habilidades. Y, por otro lado, las personas usuarias deben estar sensibilizados sobre su uso y ser conscientes de la poderosa herramienta que son.</a:t>
            </a:r>
          </a:p>
          <a:p>
            <a:pPr fontAlgn="base"/>
            <a:endParaRPr lang="es-ES" dirty="0">
              <a:latin typeface="Calibri" panose="020F0502020204030204" pitchFamily="34" charset="0"/>
            </a:endParaRPr>
          </a:p>
          <a:p>
            <a:pPr fontAlgn="base"/>
            <a:r>
              <a:rPr lang="es-ES" dirty="0">
                <a:latin typeface="Calibri" panose="020F0502020204030204" pitchFamily="34" charset="0"/>
              </a:rPr>
              <a:t>Evidentemente, existen diferentes estructuras a nivel local o regional según el país, incluso dentro de un mismo país. En cualquier caso, para conocer los recursos disponibles a nuestro alcance, debemos contactar con los servicios comunitarios y asociaciones de su municipio.</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0" y="621546"/>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RECOMENDACIONES</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4910372"/>
            <a:ext cx="523875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n-US" b="0" dirty="0">
                <a:solidFill>
                  <a:schemeClr val="bg1"/>
                </a:solidFill>
                <a:latin typeface="Calibri" panose="020F0502020204030204" pitchFamily="34" charset="0"/>
              </a:rPr>
              <a:t>MITOS Y FALSAS CREENCIAS</a:t>
            </a: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534812" y="8457064"/>
            <a:ext cx="3054204"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Es cierto que los servicios de salud están estructurados con un alto nivel de estandarización, pero tienen en cuenta muchas situaciones y necesidades diferentes. ¡Pide información, explica tu caso!</a:t>
            </a:r>
            <a:endParaRPr lang="en-US" sz="1200" dirty="0">
              <a:latin typeface="Calibri" panose="020F0502020204030204" pitchFamily="34" charset="0"/>
            </a:endParaRP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572910" y="6878193"/>
            <a:ext cx="2978008"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Todos los servicios están estandarizados y no se adaptan a mis necesidades</a:t>
            </a:r>
            <a:endParaRPr lang="en-US" sz="1600" b="0" dirty="0">
              <a:latin typeface="Calibri" panose="020F0502020204030204" pitchFamily="34" charset="0"/>
            </a:endParaRP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6721331"/>
            <a:ext cx="0" cy="34208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4047652" y="8457064"/>
            <a:ext cx="3043265" cy="150891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Algunas herramientas, como las mencionadas, se abandonan, pero a menudo la razón es que una nueva las ha reemplazado. Las personas que atienden al público en este tipo de servicios se mantienen al día con la información relevante de acuerdo a sus funciones. No tengas miedo, pide información, explica tu caso.</a:t>
            </a:r>
            <a:endParaRPr lang="en-US" sz="1200" dirty="0">
              <a:latin typeface="Calibri" panose="020F0502020204030204" pitchFamily="34" charset="0"/>
            </a:endParaRP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930833" y="6918030"/>
            <a:ext cx="327690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latin typeface="Calibri" panose="020F0502020204030204" pitchFamily="34" charset="0"/>
              </a:rPr>
              <a:t>Los recursos solo son válidos cuando se lanzan, en poco tiempo quedan desactualizados. No importa si los gestionan personas o si son herramientas disponibles en Internet, aplicaciones u otro formato</a:t>
            </a:r>
          </a:p>
          <a:p>
            <a:pPr>
              <a:spcBef>
                <a:spcPts val="0"/>
              </a:spcBef>
            </a:pPr>
            <a:r>
              <a:rPr lang="en-US" sz="1600" b="0" dirty="0">
                <a:latin typeface="Calibri" panose="020F0502020204030204" pitchFamily="34" charset="0"/>
              </a:rPr>
              <a:t> </a:t>
            </a: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83340" y="5774205"/>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75970" y="5766914"/>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669411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22</a:t>
            </a:fld>
            <a:endParaRPr lang="en-US" dirty="0">
              <a:latin typeface="Calibri" panose="020F0502020204030204" pitchFamily="34" charset="0"/>
            </a:endParaRPr>
          </a:p>
        </p:txBody>
      </p:sp>
    </p:spTree>
    <p:extLst>
      <p:ext uri="{BB962C8B-B14F-4D97-AF65-F5344CB8AC3E}">
        <p14:creationId xmlns:p14="http://schemas.microsoft.com/office/powerpoint/2010/main" val="1962395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23</a:t>
            </a:fld>
            <a:endParaRPr lang="en-US" dirty="0">
              <a:latin typeface="Calibri" panose="020F0502020204030204" pitchFamily="34" charset="0"/>
            </a:endParaRPr>
          </a:p>
        </p:txBody>
      </p:sp>
      <p:sp>
        <p:nvSpPr>
          <p:cNvPr id="74" name="Graphic 54">
            <a:extLst>
              <a:ext uri="{FF2B5EF4-FFF2-40B4-BE49-F238E27FC236}">
                <a16:creationId xmlns:a16="http://schemas.microsoft.com/office/drawing/2014/main" id="{FE12B763-EF42-C845-8B24-74034E8441C0}"/>
              </a:ext>
            </a:extLst>
          </p:cNvPr>
          <p:cNvSpPr/>
          <p:nvPr/>
        </p:nvSpPr>
        <p:spPr>
          <a:xfrm>
            <a:off x="1567873" y="3336443"/>
            <a:ext cx="4968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75" name="Text Placeholder 36">
            <a:extLst>
              <a:ext uri="{FF2B5EF4-FFF2-40B4-BE49-F238E27FC236}">
                <a16:creationId xmlns:a16="http://schemas.microsoft.com/office/drawing/2014/main" id="{E7BE1182-675D-1343-9FE1-236FF2C4E0AE}"/>
              </a:ext>
            </a:extLst>
          </p:cNvPr>
          <p:cNvSpPr txBox="1">
            <a:spLocks/>
          </p:cNvSpPr>
          <p:nvPr/>
        </p:nvSpPr>
        <p:spPr>
          <a:xfrm>
            <a:off x="-1" y="3176011"/>
            <a:ext cx="261736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NORTHERN IRELAND </a:t>
            </a:r>
          </a:p>
        </p:txBody>
      </p:sp>
      <p:sp>
        <p:nvSpPr>
          <p:cNvPr id="76" name="Text Placeholder 23">
            <a:extLst>
              <a:ext uri="{FF2B5EF4-FFF2-40B4-BE49-F238E27FC236}">
                <a16:creationId xmlns:a16="http://schemas.microsoft.com/office/drawing/2014/main" id="{87AC6C85-3AFF-C54A-A086-DCE8AD7014AD}"/>
              </a:ext>
            </a:extLst>
          </p:cNvPr>
          <p:cNvSpPr txBox="1">
            <a:spLocks/>
          </p:cNvSpPr>
          <p:nvPr/>
        </p:nvSpPr>
        <p:spPr>
          <a:xfrm>
            <a:off x="430878" y="3763175"/>
            <a:ext cx="6697918" cy="19686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www.nidirect.gov.uk</a:t>
            </a:r>
            <a:r>
              <a:rPr lang="en-US" sz="1100" b="0" dirty="0">
                <a:solidFill>
                  <a:srgbClr val="FFC652"/>
                </a:solidFill>
                <a:latin typeface="Calibri" panose="020F0502020204030204" pitchFamily="34" charset="0"/>
              </a:rPr>
              <a:t>/services/</a:t>
            </a:r>
            <a:r>
              <a:rPr lang="en-US" sz="1100" b="0" dirty="0" err="1">
                <a:solidFill>
                  <a:srgbClr val="FFC652"/>
                </a:solidFill>
                <a:latin typeface="Calibri" panose="020F0502020204030204" pitchFamily="34" charset="0"/>
              </a:rPr>
              <a:t>gp</a:t>
            </a:r>
            <a:r>
              <a:rPr lang="en-US" sz="1100" b="0" dirty="0">
                <a:solidFill>
                  <a:srgbClr val="FFC652"/>
                </a:solidFill>
                <a:latin typeface="Calibri" panose="020F0502020204030204" pitchFamily="34" charset="0"/>
              </a:rPr>
              <a:t>-practices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www.publichealth.hscni.net</a:t>
            </a:r>
            <a:r>
              <a:rPr lang="en-US" sz="1100" b="0" dirty="0">
                <a:solidFill>
                  <a:srgbClr val="FFC652"/>
                </a:solidFill>
                <a:latin typeface="Calibri" panose="020F0502020204030204" pitchFamily="34" charset="0"/>
              </a:rPr>
              <a:t>/directorate-nursing-and-allied-health-professions/allied-health-professions-and-personal-and-publi-6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/about/facilities/wellbeing-</a:t>
            </a:r>
            <a:r>
              <a:rPr lang="en-US" sz="1100" b="0" dirty="0" err="1">
                <a:solidFill>
                  <a:srgbClr val="FFC652"/>
                </a:solidFill>
                <a:latin typeface="Calibri" panose="020F0502020204030204" pitchFamily="34" charset="0"/>
              </a:rPr>
              <a:t>centres</a:t>
            </a:r>
            <a:r>
              <a:rPr lang="en-US" sz="1100" b="0" dirty="0">
                <a:solidFill>
                  <a:srgbClr val="FFC652"/>
                </a:solidFill>
                <a:latin typeface="Calibri" panose="020F0502020204030204" pitchFamily="34" charset="0"/>
              </a:rPr>
              <a:t>/</a:t>
            </a:r>
            <a:r>
              <a:rPr lang="en-US" sz="1100" b="0" dirty="0" err="1">
                <a:solidFill>
                  <a:srgbClr val="FFC652"/>
                </a:solidFill>
                <a:latin typeface="Calibri" panose="020F0502020204030204" pitchFamily="34" charset="0"/>
              </a:rPr>
              <a:t>carlisle-centre</a:t>
            </a:r>
            <a:r>
              <a:rPr lang="en-US" sz="1100" b="0" dirty="0">
                <a:solidFill>
                  <a:srgbClr val="FFC652"/>
                </a:solidFill>
                <a:latin typeface="Calibri" panose="020F0502020204030204" pitchFamily="34" charset="0"/>
              </a:rPr>
              <a:t>/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/about/facilities/specialist-</a:t>
            </a:r>
            <a:r>
              <a:rPr lang="en-US" sz="1100" b="0" dirty="0" err="1">
                <a:solidFill>
                  <a:srgbClr val="FFC652"/>
                </a:solidFill>
                <a:latin typeface="Calibri" panose="020F0502020204030204" pitchFamily="34" charset="0"/>
              </a:rPr>
              <a:t>centres</a:t>
            </a:r>
            <a:r>
              <a:rPr lang="en-US" sz="1100" b="0" dirty="0">
                <a:solidFill>
                  <a:srgbClr val="FFC652"/>
                </a:solidFill>
                <a:latin typeface="Calibri" panose="020F0502020204030204" pitchFamily="34" charset="0"/>
              </a:rPr>
              <a:t>/old-see-house/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/service/occupational-therapy/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/service/speech-and-language-therapy/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www.familysupportni.gov.uk</a:t>
            </a:r>
            <a:r>
              <a:rPr lang="en-US" sz="1100" b="0" dirty="0">
                <a:solidFill>
                  <a:srgbClr val="FFC652"/>
                </a:solidFill>
                <a:latin typeface="Calibri" panose="020F0502020204030204" pitchFamily="34" charset="0"/>
              </a:rPr>
              <a:t>/Service/335/health-and-wellbeing/speech-and-language-therapy--children-north-and-west-</a:t>
            </a:r>
            <a:r>
              <a:rPr lang="en-US" sz="1100" b="0" dirty="0" err="1">
                <a:solidFill>
                  <a:srgbClr val="FFC652"/>
                </a:solidFill>
                <a:latin typeface="Calibri" panose="020F0502020204030204" pitchFamily="34" charset="0"/>
              </a:rPr>
              <a:t>belfastbelfast</a:t>
            </a:r>
            <a:r>
              <a:rPr lang="en-US" sz="1100" b="0" dirty="0">
                <a:solidFill>
                  <a:srgbClr val="FFC652"/>
                </a:solidFill>
                <a:latin typeface="Calibri" panose="020F0502020204030204" pitchFamily="34" charset="0"/>
              </a:rPr>
              <a:t>-trust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/service/community-rehabilitation-team-physical-health/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fitforlifeni.co.uk</a:t>
            </a:r>
            <a:r>
              <a:rPr lang="en-US" sz="1100" b="0" dirty="0">
                <a:solidFill>
                  <a:srgbClr val="FFC652"/>
                </a:solidFill>
                <a:latin typeface="Calibri" panose="020F0502020204030204" pitchFamily="34" charset="0"/>
              </a:rPr>
              <a:t>/rehabilitation/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/service/community-rehabilitation-team-mental-health/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/service/community-rehabilitation-team-physical-health/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belfasttrust.hscni.net</a:t>
            </a:r>
            <a:r>
              <a:rPr lang="en-US" sz="1100" b="0" dirty="0">
                <a:solidFill>
                  <a:srgbClr val="FFC652"/>
                </a:solidFill>
                <a:latin typeface="Calibri" panose="020F0502020204030204" pitchFamily="34" charset="0"/>
              </a:rPr>
              <a:t>/service/homecare-home-help/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www.nidirect.gov.uk</a:t>
            </a:r>
            <a:r>
              <a:rPr lang="en-US" sz="1100" b="0" dirty="0">
                <a:solidFill>
                  <a:srgbClr val="FFC652"/>
                </a:solidFill>
                <a:latin typeface="Calibri" panose="020F0502020204030204" pitchFamily="34" charset="0"/>
              </a:rPr>
              <a:t>/articles/support-stay-your-own-home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www.ageni.org</a:t>
            </a:r>
            <a:r>
              <a:rPr lang="en-US" sz="1100" b="0" dirty="0">
                <a:solidFill>
                  <a:srgbClr val="FFC652"/>
                </a:solidFill>
                <a:latin typeface="Calibri" panose="020F0502020204030204" pitchFamily="34" charset="0"/>
              </a:rPr>
              <a:t>/pages/category/mobility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www.familysupportni.gov.uk</a:t>
            </a:r>
            <a:r>
              <a:rPr lang="en-US" sz="1100" b="0" dirty="0">
                <a:solidFill>
                  <a:srgbClr val="FFC652"/>
                </a:solidFill>
                <a:latin typeface="Calibri" panose="020F0502020204030204" pitchFamily="34" charset="0"/>
              </a:rPr>
              <a:t>/Service/2912/disability--physical-sensory/</a:t>
            </a:r>
            <a:r>
              <a:rPr lang="en-US" sz="1100" b="0" dirty="0" err="1">
                <a:solidFill>
                  <a:srgbClr val="FFC652"/>
                </a:solidFill>
                <a:latin typeface="Calibri" panose="020F0502020204030204" pitchFamily="34" charset="0"/>
              </a:rPr>
              <a:t>british</a:t>
            </a:r>
            <a:r>
              <a:rPr lang="en-US" sz="1100" b="0" dirty="0">
                <a:solidFill>
                  <a:srgbClr val="FFC652"/>
                </a:solidFill>
                <a:latin typeface="Calibri" panose="020F0502020204030204" pitchFamily="34" charset="0"/>
              </a:rPr>
              <a:t>-red-cross-mobility-aids-service-</a:t>
            </a:r>
            <a:r>
              <a:rPr lang="en-US" sz="1100" b="0" dirty="0" err="1">
                <a:solidFill>
                  <a:srgbClr val="FFC652"/>
                </a:solidFill>
                <a:latin typeface="Calibri" panose="020F0502020204030204" pitchFamily="34" charset="0"/>
              </a:rPr>
              <a:t>belfast</a:t>
            </a:r>
            <a:r>
              <a:rPr lang="en-US" sz="1100" b="0" dirty="0">
                <a:solidFill>
                  <a:srgbClr val="FFC652"/>
                </a:solidFill>
                <a:latin typeface="Calibri" panose="020F0502020204030204" pitchFamily="34" charset="0"/>
              </a:rPr>
              <a:t> </a:t>
            </a:r>
          </a:p>
          <a:p>
            <a:pPr algn="l">
              <a:lnSpc>
                <a:spcPts val="1920"/>
              </a:lnSpc>
              <a:spcBef>
                <a:spcPts val="0"/>
              </a:spcBef>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focusondisability.co.uk</a:t>
            </a:r>
            <a:r>
              <a:rPr lang="en-US" sz="1100" b="0" dirty="0">
                <a:solidFill>
                  <a:srgbClr val="FFC652"/>
                </a:solidFill>
                <a:latin typeface="Calibri" panose="020F0502020204030204" pitchFamily="34" charset="0"/>
              </a:rPr>
              <a:t>/northern-</a:t>
            </a:r>
            <a:r>
              <a:rPr lang="en-US" sz="1100" b="0" dirty="0" err="1">
                <a:solidFill>
                  <a:srgbClr val="FFC652"/>
                </a:solidFill>
                <a:latin typeface="Calibri" panose="020F0502020204030204" pitchFamily="34" charset="0"/>
              </a:rPr>
              <a:t>ireland</a:t>
            </a:r>
            <a:r>
              <a:rPr lang="en-US" sz="1100" b="0" dirty="0">
                <a:solidFill>
                  <a:srgbClr val="FFC652"/>
                </a:solidFill>
                <a:latin typeface="Calibri" panose="020F0502020204030204" pitchFamily="34" charset="0"/>
              </a:rPr>
              <a:t>-disability-related-contacts-and-links/</a:t>
            </a:r>
          </a:p>
        </p:txBody>
      </p:sp>
      <p:grpSp>
        <p:nvGrpSpPr>
          <p:cNvPr id="94" name="Group 93">
            <a:extLst>
              <a:ext uri="{FF2B5EF4-FFF2-40B4-BE49-F238E27FC236}">
                <a16:creationId xmlns:a16="http://schemas.microsoft.com/office/drawing/2014/main" id="{EDF1A1DA-9826-0648-B1A0-2F8B19E44E5F}"/>
              </a:ext>
            </a:extLst>
          </p:cNvPr>
          <p:cNvGrpSpPr>
            <a:grpSpLocks noChangeAspect="1"/>
          </p:cNvGrpSpPr>
          <p:nvPr/>
        </p:nvGrpSpPr>
        <p:grpSpPr>
          <a:xfrm>
            <a:off x="6493150" y="2047361"/>
            <a:ext cx="391535" cy="375323"/>
            <a:chOff x="417428" y="8809544"/>
            <a:chExt cx="828103" cy="793813"/>
          </a:xfrm>
        </p:grpSpPr>
        <p:sp>
          <p:nvSpPr>
            <p:cNvPr id="95" name="Oval 94">
              <a:extLst>
                <a:ext uri="{FF2B5EF4-FFF2-40B4-BE49-F238E27FC236}">
                  <a16:creationId xmlns:a16="http://schemas.microsoft.com/office/drawing/2014/main" id="{6D1DB90B-2BB1-264C-BB5B-B6F3B88222C6}"/>
                </a:ext>
              </a:extLst>
            </p:cNvPr>
            <p:cNvSpPr/>
            <p:nvPr/>
          </p:nvSpPr>
          <p:spPr>
            <a:xfrm>
              <a:off x="459645" y="8826160"/>
              <a:ext cx="772595" cy="7725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6" name="Group 95">
              <a:extLst>
                <a:ext uri="{FF2B5EF4-FFF2-40B4-BE49-F238E27FC236}">
                  <a16:creationId xmlns:a16="http://schemas.microsoft.com/office/drawing/2014/main" id="{D31292AB-E1FA-B144-8E6C-3680DF04352C}"/>
                </a:ext>
              </a:extLst>
            </p:cNvPr>
            <p:cNvGrpSpPr/>
            <p:nvPr/>
          </p:nvGrpSpPr>
          <p:grpSpPr>
            <a:xfrm>
              <a:off x="417428" y="8809544"/>
              <a:ext cx="828103" cy="793813"/>
              <a:chOff x="8003381" y="1447895"/>
              <a:chExt cx="828103" cy="793813"/>
            </a:xfrm>
          </p:grpSpPr>
          <p:sp>
            <p:nvSpPr>
              <p:cNvPr id="97" name="Freeform 96">
                <a:extLst>
                  <a:ext uri="{FF2B5EF4-FFF2-40B4-BE49-F238E27FC236}">
                    <a16:creationId xmlns:a16="http://schemas.microsoft.com/office/drawing/2014/main" id="{AE52C5E5-E26E-9747-B73D-89DE2B48F912}"/>
                  </a:ext>
                </a:extLst>
              </p:cNvPr>
              <p:cNvSpPr/>
              <p:nvPr/>
            </p:nvSpPr>
            <p:spPr>
              <a:xfrm>
                <a:off x="8126825" y="1449609"/>
                <a:ext cx="189452" cy="232314"/>
              </a:xfrm>
              <a:custGeom>
                <a:avLst/>
                <a:gdLst>
                  <a:gd name="connsiteX0" fmla="*/ 189452 w 189452"/>
                  <a:gd name="connsiteY0" fmla="*/ 0 h 232314"/>
                  <a:gd name="connsiteX1" fmla="*/ 0 w 189452"/>
                  <a:gd name="connsiteY1" fmla="*/ 107156 h 232314"/>
                  <a:gd name="connsiteX2" fmla="*/ 189452 w 189452"/>
                  <a:gd name="connsiteY2" fmla="*/ 232315 h 232314"/>
                  <a:gd name="connsiteX3" fmla="*/ 189452 w 189452"/>
                  <a:gd name="connsiteY3" fmla="*/ 0 h 232314"/>
                </a:gdLst>
                <a:ahLst/>
                <a:cxnLst>
                  <a:cxn ang="0">
                    <a:pos x="connsiteX0" y="connsiteY0"/>
                  </a:cxn>
                  <a:cxn ang="0">
                    <a:pos x="connsiteX1" y="connsiteY1"/>
                  </a:cxn>
                  <a:cxn ang="0">
                    <a:pos x="connsiteX2" y="connsiteY2"/>
                  </a:cxn>
                  <a:cxn ang="0">
                    <a:pos x="connsiteX3" y="connsiteY3"/>
                  </a:cxn>
                </a:cxnLst>
                <a:rect l="l" t="t" r="r" b="b"/>
                <a:pathLst>
                  <a:path w="189452" h="232314">
                    <a:moveTo>
                      <a:pt x="189452" y="0"/>
                    </a:moveTo>
                    <a:cubicBezTo>
                      <a:pt x="116586" y="18002"/>
                      <a:pt x="51435" y="55721"/>
                      <a:pt x="0" y="107156"/>
                    </a:cubicBezTo>
                    <a:lnTo>
                      <a:pt x="189452" y="232315"/>
                    </a:lnTo>
                    <a:lnTo>
                      <a:pt x="189452" y="0"/>
                    </a:lnTo>
                    <a:close/>
                  </a:path>
                </a:pathLst>
              </a:custGeom>
              <a:solidFill>
                <a:srgbClr val="00237C"/>
              </a:solidFill>
              <a:ln w="8572"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FE11EF3-04D5-F445-9DA8-19D6BA51C72F}"/>
                  </a:ext>
                </a:extLst>
              </p:cNvPr>
              <p:cNvSpPr/>
              <p:nvPr/>
            </p:nvSpPr>
            <p:spPr>
              <a:xfrm>
                <a:off x="8028241" y="1673351"/>
                <a:ext cx="72866" cy="37719"/>
              </a:xfrm>
              <a:custGeom>
                <a:avLst/>
                <a:gdLst>
                  <a:gd name="connsiteX0" fmla="*/ 15430 w 72866"/>
                  <a:gd name="connsiteY0" fmla="*/ 0 h 37719"/>
                  <a:gd name="connsiteX1" fmla="*/ 0 w 72866"/>
                  <a:gd name="connsiteY1" fmla="*/ 37719 h 37719"/>
                  <a:gd name="connsiteX2" fmla="*/ 72866 w 72866"/>
                  <a:gd name="connsiteY2" fmla="*/ 37719 h 37719"/>
                  <a:gd name="connsiteX3" fmla="*/ 15430 w 72866"/>
                  <a:gd name="connsiteY3" fmla="*/ 0 h 37719"/>
                </a:gdLst>
                <a:ahLst/>
                <a:cxnLst>
                  <a:cxn ang="0">
                    <a:pos x="connsiteX0" y="connsiteY0"/>
                  </a:cxn>
                  <a:cxn ang="0">
                    <a:pos x="connsiteX1" y="connsiteY1"/>
                  </a:cxn>
                  <a:cxn ang="0">
                    <a:pos x="connsiteX2" y="connsiteY2"/>
                  </a:cxn>
                  <a:cxn ang="0">
                    <a:pos x="connsiteX3" y="connsiteY3"/>
                  </a:cxn>
                </a:cxnLst>
                <a:rect l="l" t="t" r="r" b="b"/>
                <a:pathLst>
                  <a:path w="72866" h="37719">
                    <a:moveTo>
                      <a:pt x="15430" y="0"/>
                    </a:moveTo>
                    <a:cubicBezTo>
                      <a:pt x="9430" y="12002"/>
                      <a:pt x="4286" y="24860"/>
                      <a:pt x="0" y="37719"/>
                    </a:cubicBezTo>
                    <a:lnTo>
                      <a:pt x="72866" y="37719"/>
                    </a:lnTo>
                    <a:lnTo>
                      <a:pt x="15430" y="0"/>
                    </a:lnTo>
                    <a:close/>
                  </a:path>
                </a:pathLst>
              </a:custGeom>
              <a:solidFill>
                <a:srgbClr val="00237C"/>
              </a:solidFill>
              <a:ln w="857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24A233AD-3920-1048-96C8-8C92E2D781FF}"/>
                  </a:ext>
                </a:extLst>
              </p:cNvPr>
              <p:cNvSpPr/>
              <p:nvPr/>
            </p:nvSpPr>
            <p:spPr>
              <a:xfrm>
                <a:off x="8051387" y="1618488"/>
                <a:ext cx="164592" cy="93440"/>
              </a:xfrm>
              <a:custGeom>
                <a:avLst/>
                <a:gdLst>
                  <a:gd name="connsiteX0" fmla="*/ 164592 w 164592"/>
                  <a:gd name="connsiteY0" fmla="*/ 92583 h 93440"/>
                  <a:gd name="connsiteX1" fmla="*/ 24003 w 164592"/>
                  <a:gd name="connsiteY1" fmla="*/ 0 h 93440"/>
                  <a:gd name="connsiteX2" fmla="*/ 0 w 164592"/>
                  <a:gd name="connsiteY2" fmla="*/ 41148 h 93440"/>
                  <a:gd name="connsiteX3" fmla="*/ 78867 w 164592"/>
                  <a:gd name="connsiteY3" fmla="*/ 93440 h 93440"/>
                  <a:gd name="connsiteX4" fmla="*/ 164592 w 164592"/>
                  <a:gd name="connsiteY4" fmla="*/ 93440 h 93440"/>
                  <a:gd name="connsiteX5" fmla="*/ 164592 w 164592"/>
                  <a:gd name="connsiteY5" fmla="*/ 92583 h 93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592" h="93440">
                    <a:moveTo>
                      <a:pt x="164592" y="92583"/>
                    </a:moveTo>
                    <a:lnTo>
                      <a:pt x="24003" y="0"/>
                    </a:lnTo>
                    <a:cubicBezTo>
                      <a:pt x="15431" y="12859"/>
                      <a:pt x="6858" y="26575"/>
                      <a:pt x="0" y="41148"/>
                    </a:cubicBezTo>
                    <a:lnTo>
                      <a:pt x="78867" y="93440"/>
                    </a:lnTo>
                    <a:lnTo>
                      <a:pt x="164592" y="93440"/>
                    </a:lnTo>
                    <a:lnTo>
                      <a:pt x="164592" y="92583"/>
                    </a:lnTo>
                    <a:close/>
                  </a:path>
                </a:pathLst>
              </a:custGeom>
              <a:solidFill>
                <a:srgbClr val="CF142B"/>
              </a:solidFill>
              <a:ln w="857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44A26698-8F41-8E42-A318-112AC0CA9AEA}"/>
                  </a:ext>
                </a:extLst>
              </p:cNvPr>
              <p:cNvSpPr/>
              <p:nvPr/>
            </p:nvSpPr>
            <p:spPr>
              <a:xfrm>
                <a:off x="8739759" y="1675923"/>
                <a:ext cx="67722" cy="35147"/>
              </a:xfrm>
              <a:custGeom>
                <a:avLst/>
                <a:gdLst>
                  <a:gd name="connsiteX0" fmla="*/ 67722 w 67722"/>
                  <a:gd name="connsiteY0" fmla="*/ 35147 h 35147"/>
                  <a:gd name="connsiteX1" fmla="*/ 53149 w 67722"/>
                  <a:gd name="connsiteY1" fmla="*/ 0 h 35147"/>
                  <a:gd name="connsiteX2" fmla="*/ 0 w 67722"/>
                  <a:gd name="connsiteY2" fmla="*/ 35147 h 35147"/>
                  <a:gd name="connsiteX3" fmla="*/ 67722 w 67722"/>
                  <a:gd name="connsiteY3" fmla="*/ 35147 h 35147"/>
                </a:gdLst>
                <a:ahLst/>
                <a:cxnLst>
                  <a:cxn ang="0">
                    <a:pos x="connsiteX0" y="connsiteY0"/>
                  </a:cxn>
                  <a:cxn ang="0">
                    <a:pos x="connsiteX1" y="connsiteY1"/>
                  </a:cxn>
                  <a:cxn ang="0">
                    <a:pos x="connsiteX2" y="connsiteY2"/>
                  </a:cxn>
                  <a:cxn ang="0">
                    <a:pos x="connsiteX3" y="connsiteY3"/>
                  </a:cxn>
                </a:cxnLst>
                <a:rect l="l" t="t" r="r" b="b"/>
                <a:pathLst>
                  <a:path w="67722" h="35147">
                    <a:moveTo>
                      <a:pt x="67722" y="35147"/>
                    </a:moveTo>
                    <a:cubicBezTo>
                      <a:pt x="63436" y="23146"/>
                      <a:pt x="58293" y="12001"/>
                      <a:pt x="53149" y="0"/>
                    </a:cubicBezTo>
                    <a:lnTo>
                      <a:pt x="0" y="35147"/>
                    </a:lnTo>
                    <a:lnTo>
                      <a:pt x="67722" y="35147"/>
                    </a:lnTo>
                    <a:close/>
                  </a:path>
                </a:pathLst>
              </a:custGeom>
              <a:solidFill>
                <a:srgbClr val="00237C"/>
              </a:solidFill>
              <a:ln w="857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0BC43EA-4395-5742-AF8A-47F7B14DB882}"/>
                  </a:ext>
                </a:extLst>
              </p:cNvPr>
              <p:cNvSpPr/>
              <p:nvPr/>
            </p:nvSpPr>
            <p:spPr>
              <a:xfrm>
                <a:off x="8522017" y="1450466"/>
                <a:ext cx="188595" cy="232314"/>
              </a:xfrm>
              <a:custGeom>
                <a:avLst/>
                <a:gdLst>
                  <a:gd name="connsiteX0" fmla="*/ 0 w 188595"/>
                  <a:gd name="connsiteY0" fmla="*/ 232315 h 232314"/>
                  <a:gd name="connsiteX1" fmla="*/ 188595 w 188595"/>
                  <a:gd name="connsiteY1" fmla="*/ 108014 h 232314"/>
                  <a:gd name="connsiteX2" fmla="*/ 0 w 188595"/>
                  <a:gd name="connsiteY2" fmla="*/ 0 h 232314"/>
                  <a:gd name="connsiteX3" fmla="*/ 0 w 188595"/>
                  <a:gd name="connsiteY3" fmla="*/ 232315 h 232314"/>
                </a:gdLst>
                <a:ahLst/>
                <a:cxnLst>
                  <a:cxn ang="0">
                    <a:pos x="connsiteX0" y="connsiteY0"/>
                  </a:cxn>
                  <a:cxn ang="0">
                    <a:pos x="connsiteX1" y="connsiteY1"/>
                  </a:cxn>
                  <a:cxn ang="0">
                    <a:pos x="connsiteX2" y="connsiteY2"/>
                  </a:cxn>
                  <a:cxn ang="0">
                    <a:pos x="connsiteX3" y="connsiteY3"/>
                  </a:cxn>
                </a:cxnLst>
                <a:rect l="l" t="t" r="r" b="b"/>
                <a:pathLst>
                  <a:path w="188595" h="232314">
                    <a:moveTo>
                      <a:pt x="0" y="232315"/>
                    </a:moveTo>
                    <a:lnTo>
                      <a:pt x="188595" y="108014"/>
                    </a:lnTo>
                    <a:cubicBezTo>
                      <a:pt x="137160" y="56579"/>
                      <a:pt x="72866" y="18859"/>
                      <a:pt x="0" y="0"/>
                    </a:cubicBezTo>
                    <a:lnTo>
                      <a:pt x="0" y="232315"/>
                    </a:lnTo>
                    <a:close/>
                  </a:path>
                </a:pathLst>
              </a:custGeom>
              <a:solidFill>
                <a:srgbClr val="00237C"/>
              </a:solidFill>
              <a:ln w="857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C996D1AE-A14D-CA42-BE30-104047AA774B}"/>
                  </a:ext>
                </a:extLst>
              </p:cNvPr>
              <p:cNvSpPr/>
              <p:nvPr/>
            </p:nvSpPr>
            <p:spPr>
              <a:xfrm>
                <a:off x="8624887" y="1621059"/>
                <a:ext cx="161162" cy="90011"/>
              </a:xfrm>
              <a:custGeom>
                <a:avLst/>
                <a:gdLst>
                  <a:gd name="connsiteX0" fmla="*/ 86582 w 161162"/>
                  <a:gd name="connsiteY0" fmla="*/ 90011 h 90011"/>
                  <a:gd name="connsiteX1" fmla="*/ 161163 w 161162"/>
                  <a:gd name="connsiteY1" fmla="*/ 41148 h 90011"/>
                  <a:gd name="connsiteX2" fmla="*/ 137160 w 161162"/>
                  <a:gd name="connsiteY2" fmla="*/ 0 h 90011"/>
                  <a:gd name="connsiteX3" fmla="*/ 0 w 161162"/>
                  <a:gd name="connsiteY3" fmla="*/ 90011 h 90011"/>
                  <a:gd name="connsiteX4" fmla="*/ 86582 w 161162"/>
                  <a:gd name="connsiteY4" fmla="*/ 90011 h 900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162" h="90011">
                    <a:moveTo>
                      <a:pt x="86582" y="90011"/>
                    </a:moveTo>
                    <a:lnTo>
                      <a:pt x="161163" y="41148"/>
                    </a:lnTo>
                    <a:cubicBezTo>
                      <a:pt x="154305" y="26575"/>
                      <a:pt x="145733" y="12859"/>
                      <a:pt x="137160" y="0"/>
                    </a:cubicBezTo>
                    <a:lnTo>
                      <a:pt x="0" y="90011"/>
                    </a:lnTo>
                    <a:lnTo>
                      <a:pt x="86582" y="90011"/>
                    </a:lnTo>
                    <a:close/>
                  </a:path>
                </a:pathLst>
              </a:custGeom>
              <a:solidFill>
                <a:srgbClr val="CF142B"/>
              </a:solidFill>
              <a:ln w="8572"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FC715472-900B-6E42-B0F6-B67F18BE8F1F}"/>
                  </a:ext>
                </a:extLst>
              </p:cNvPr>
              <p:cNvSpPr/>
              <p:nvPr/>
            </p:nvSpPr>
            <p:spPr>
              <a:xfrm>
                <a:off x="8522017" y="2005965"/>
                <a:ext cx="196310" cy="234886"/>
              </a:xfrm>
              <a:custGeom>
                <a:avLst/>
                <a:gdLst>
                  <a:gd name="connsiteX0" fmla="*/ 0 w 196310"/>
                  <a:gd name="connsiteY0" fmla="*/ 0 h 234886"/>
                  <a:gd name="connsiteX1" fmla="*/ 0 w 196310"/>
                  <a:gd name="connsiteY1" fmla="*/ 234886 h 234886"/>
                  <a:gd name="connsiteX2" fmla="*/ 32575 w 196310"/>
                  <a:gd name="connsiteY2" fmla="*/ 234886 h 234886"/>
                  <a:gd name="connsiteX3" fmla="*/ 196310 w 196310"/>
                  <a:gd name="connsiteY3" fmla="*/ 128588 h 234886"/>
                  <a:gd name="connsiteX4" fmla="*/ 0 w 196310"/>
                  <a:gd name="connsiteY4" fmla="*/ 0 h 234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310" h="234886">
                    <a:moveTo>
                      <a:pt x="0" y="0"/>
                    </a:moveTo>
                    <a:lnTo>
                      <a:pt x="0" y="234886"/>
                    </a:lnTo>
                    <a:lnTo>
                      <a:pt x="32575" y="234886"/>
                    </a:lnTo>
                    <a:cubicBezTo>
                      <a:pt x="95155" y="212598"/>
                      <a:pt x="150876" y="176594"/>
                      <a:pt x="196310" y="128588"/>
                    </a:cubicBezTo>
                    <a:lnTo>
                      <a:pt x="0" y="0"/>
                    </a:lnTo>
                    <a:close/>
                  </a:path>
                </a:pathLst>
              </a:custGeom>
              <a:solidFill>
                <a:srgbClr val="00237C"/>
              </a:solidFill>
              <a:ln w="8572"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34BA61C-9005-1D48-9C91-B5A465FD6506}"/>
                  </a:ext>
                </a:extLst>
              </p:cNvPr>
              <p:cNvSpPr/>
              <p:nvPr/>
            </p:nvSpPr>
            <p:spPr>
              <a:xfrm>
                <a:off x="8740616" y="1978533"/>
                <a:ext cx="71151" cy="37718"/>
              </a:xfrm>
              <a:custGeom>
                <a:avLst/>
                <a:gdLst>
                  <a:gd name="connsiteX0" fmla="*/ 56578 w 71151"/>
                  <a:gd name="connsiteY0" fmla="*/ 37719 h 37718"/>
                  <a:gd name="connsiteX1" fmla="*/ 71152 w 71151"/>
                  <a:gd name="connsiteY1" fmla="*/ 0 h 37718"/>
                  <a:gd name="connsiteX2" fmla="*/ 0 w 71151"/>
                  <a:gd name="connsiteY2" fmla="*/ 0 h 37718"/>
                  <a:gd name="connsiteX3" fmla="*/ 56578 w 71151"/>
                  <a:gd name="connsiteY3" fmla="*/ 37719 h 37718"/>
                </a:gdLst>
                <a:ahLst/>
                <a:cxnLst>
                  <a:cxn ang="0">
                    <a:pos x="connsiteX0" y="connsiteY0"/>
                  </a:cxn>
                  <a:cxn ang="0">
                    <a:pos x="connsiteX1" y="connsiteY1"/>
                  </a:cxn>
                  <a:cxn ang="0">
                    <a:pos x="connsiteX2" y="connsiteY2"/>
                  </a:cxn>
                  <a:cxn ang="0">
                    <a:pos x="connsiteX3" y="connsiteY3"/>
                  </a:cxn>
                </a:cxnLst>
                <a:rect l="l" t="t" r="r" b="b"/>
                <a:pathLst>
                  <a:path w="71151" h="37718">
                    <a:moveTo>
                      <a:pt x="56578" y="37719"/>
                    </a:moveTo>
                    <a:cubicBezTo>
                      <a:pt x="61722" y="25718"/>
                      <a:pt x="66865" y="12859"/>
                      <a:pt x="71152" y="0"/>
                    </a:cubicBezTo>
                    <a:lnTo>
                      <a:pt x="0" y="0"/>
                    </a:lnTo>
                    <a:lnTo>
                      <a:pt x="56578" y="37719"/>
                    </a:lnTo>
                    <a:close/>
                  </a:path>
                </a:pathLst>
              </a:custGeom>
              <a:solidFill>
                <a:srgbClr val="00237C"/>
              </a:solidFill>
              <a:ln w="8572"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ECE87BC-DEF5-5342-8DBA-7885CD699BD3}"/>
                  </a:ext>
                </a:extLst>
              </p:cNvPr>
              <p:cNvSpPr/>
              <p:nvPr/>
            </p:nvSpPr>
            <p:spPr>
              <a:xfrm>
                <a:off x="8624887" y="1978533"/>
                <a:ext cx="165449" cy="94297"/>
              </a:xfrm>
              <a:custGeom>
                <a:avLst/>
                <a:gdLst>
                  <a:gd name="connsiteX0" fmla="*/ 0 w 165449"/>
                  <a:gd name="connsiteY0" fmla="*/ 0 h 94297"/>
                  <a:gd name="connsiteX1" fmla="*/ 142303 w 165449"/>
                  <a:gd name="connsiteY1" fmla="*/ 94298 h 94297"/>
                  <a:gd name="connsiteX2" fmla="*/ 165449 w 165449"/>
                  <a:gd name="connsiteY2" fmla="*/ 52292 h 94297"/>
                  <a:gd name="connsiteX3" fmla="*/ 85725 w 165449"/>
                  <a:gd name="connsiteY3" fmla="*/ 0 h 94297"/>
                  <a:gd name="connsiteX4" fmla="*/ 0 w 165449"/>
                  <a:gd name="connsiteY4" fmla="*/ 0 h 9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449" h="94297">
                    <a:moveTo>
                      <a:pt x="0" y="0"/>
                    </a:moveTo>
                    <a:lnTo>
                      <a:pt x="142303" y="94298"/>
                    </a:lnTo>
                    <a:cubicBezTo>
                      <a:pt x="150876" y="80581"/>
                      <a:pt x="158591" y="66866"/>
                      <a:pt x="165449" y="52292"/>
                    </a:cubicBezTo>
                    <a:lnTo>
                      <a:pt x="85725" y="0"/>
                    </a:lnTo>
                    <a:lnTo>
                      <a:pt x="0" y="0"/>
                    </a:lnTo>
                    <a:close/>
                  </a:path>
                </a:pathLst>
              </a:custGeom>
              <a:solidFill>
                <a:srgbClr val="CF142B"/>
              </a:solidFill>
              <a:ln w="8572"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F704A3E-1E47-0A4D-935B-0A6429835194}"/>
                  </a:ext>
                </a:extLst>
              </p:cNvPr>
              <p:cNvSpPr/>
              <p:nvPr/>
            </p:nvSpPr>
            <p:spPr>
              <a:xfrm>
                <a:off x="8023955" y="1978533"/>
                <a:ext cx="77152" cy="40290"/>
              </a:xfrm>
              <a:custGeom>
                <a:avLst/>
                <a:gdLst>
                  <a:gd name="connsiteX0" fmla="*/ 77153 w 77152"/>
                  <a:gd name="connsiteY0" fmla="*/ 0 h 40290"/>
                  <a:gd name="connsiteX1" fmla="*/ 0 w 77152"/>
                  <a:gd name="connsiteY1" fmla="*/ 0 h 40290"/>
                  <a:gd name="connsiteX2" fmla="*/ 15430 w 77152"/>
                  <a:gd name="connsiteY2" fmla="*/ 40291 h 40290"/>
                  <a:gd name="connsiteX3" fmla="*/ 77153 w 77152"/>
                  <a:gd name="connsiteY3" fmla="*/ 0 h 40290"/>
                </a:gdLst>
                <a:ahLst/>
                <a:cxnLst>
                  <a:cxn ang="0">
                    <a:pos x="connsiteX0" y="connsiteY0"/>
                  </a:cxn>
                  <a:cxn ang="0">
                    <a:pos x="connsiteX1" y="connsiteY1"/>
                  </a:cxn>
                  <a:cxn ang="0">
                    <a:pos x="connsiteX2" y="connsiteY2"/>
                  </a:cxn>
                  <a:cxn ang="0">
                    <a:pos x="connsiteX3" y="connsiteY3"/>
                  </a:cxn>
                </a:cxnLst>
                <a:rect l="l" t="t" r="r" b="b"/>
                <a:pathLst>
                  <a:path w="77152" h="40290">
                    <a:moveTo>
                      <a:pt x="77153" y="0"/>
                    </a:moveTo>
                    <a:lnTo>
                      <a:pt x="0" y="0"/>
                    </a:lnTo>
                    <a:cubicBezTo>
                      <a:pt x="4286" y="13716"/>
                      <a:pt x="9430" y="27432"/>
                      <a:pt x="15430" y="40291"/>
                    </a:cubicBezTo>
                    <a:lnTo>
                      <a:pt x="77153" y="0"/>
                    </a:lnTo>
                    <a:close/>
                  </a:path>
                </a:pathLst>
              </a:custGeom>
              <a:solidFill>
                <a:srgbClr val="00237C"/>
              </a:solidFill>
              <a:ln w="8572"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A0115B7F-F1E0-FD43-A29B-3998BEB52328}"/>
                  </a:ext>
                </a:extLst>
              </p:cNvPr>
              <p:cNvSpPr/>
              <p:nvPr/>
            </p:nvSpPr>
            <p:spPr>
              <a:xfrm>
                <a:off x="8119110" y="2007679"/>
                <a:ext cx="197167" cy="234029"/>
              </a:xfrm>
              <a:custGeom>
                <a:avLst/>
                <a:gdLst>
                  <a:gd name="connsiteX0" fmla="*/ 197168 w 197167"/>
                  <a:gd name="connsiteY0" fmla="*/ 0 h 234029"/>
                  <a:gd name="connsiteX1" fmla="*/ 0 w 197167"/>
                  <a:gd name="connsiteY1" fmla="*/ 130302 h 234029"/>
                  <a:gd name="connsiteX2" fmla="*/ 161163 w 197167"/>
                  <a:gd name="connsiteY2" fmla="*/ 234029 h 234029"/>
                  <a:gd name="connsiteX3" fmla="*/ 197168 w 197167"/>
                  <a:gd name="connsiteY3" fmla="*/ 234029 h 234029"/>
                  <a:gd name="connsiteX4" fmla="*/ 197168 w 197167"/>
                  <a:gd name="connsiteY4" fmla="*/ 0 h 234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167" h="234029">
                    <a:moveTo>
                      <a:pt x="197168" y="0"/>
                    </a:moveTo>
                    <a:lnTo>
                      <a:pt x="0" y="130302"/>
                    </a:lnTo>
                    <a:cubicBezTo>
                      <a:pt x="44577" y="176594"/>
                      <a:pt x="99441" y="212598"/>
                      <a:pt x="161163" y="234029"/>
                    </a:cubicBezTo>
                    <a:lnTo>
                      <a:pt x="197168" y="234029"/>
                    </a:lnTo>
                    <a:lnTo>
                      <a:pt x="197168" y="0"/>
                    </a:lnTo>
                    <a:close/>
                  </a:path>
                </a:pathLst>
              </a:custGeom>
              <a:solidFill>
                <a:srgbClr val="00237C"/>
              </a:solidFill>
              <a:ln w="8572"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4DCACD9-E941-F144-B670-3864C84A7443}"/>
                  </a:ext>
                </a:extLst>
              </p:cNvPr>
              <p:cNvSpPr/>
              <p:nvPr/>
            </p:nvSpPr>
            <p:spPr>
              <a:xfrm>
                <a:off x="8045386" y="1977675"/>
                <a:ext cx="169735" cy="96869"/>
              </a:xfrm>
              <a:custGeom>
                <a:avLst/>
                <a:gdLst>
                  <a:gd name="connsiteX0" fmla="*/ 84010 w 169735"/>
                  <a:gd name="connsiteY0" fmla="*/ 857 h 96869"/>
                  <a:gd name="connsiteX1" fmla="*/ 0 w 169735"/>
                  <a:gd name="connsiteY1" fmla="*/ 55721 h 96869"/>
                  <a:gd name="connsiteX2" fmla="*/ 23145 w 169735"/>
                  <a:gd name="connsiteY2" fmla="*/ 96869 h 96869"/>
                  <a:gd name="connsiteX3" fmla="*/ 169735 w 169735"/>
                  <a:gd name="connsiteY3" fmla="*/ 0 h 96869"/>
                  <a:gd name="connsiteX4" fmla="*/ 84010 w 169735"/>
                  <a:gd name="connsiteY4" fmla="*/ 0 h 96869"/>
                  <a:gd name="connsiteX5" fmla="*/ 84010 w 169735"/>
                  <a:gd name="connsiteY5" fmla="*/ 857 h 9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9735" h="96869">
                    <a:moveTo>
                      <a:pt x="84010" y="857"/>
                    </a:moveTo>
                    <a:lnTo>
                      <a:pt x="0" y="55721"/>
                    </a:lnTo>
                    <a:cubicBezTo>
                      <a:pt x="6858" y="70294"/>
                      <a:pt x="14573" y="84011"/>
                      <a:pt x="23145" y="96869"/>
                    </a:cubicBezTo>
                    <a:lnTo>
                      <a:pt x="169735" y="0"/>
                    </a:lnTo>
                    <a:lnTo>
                      <a:pt x="84010" y="0"/>
                    </a:lnTo>
                    <a:lnTo>
                      <a:pt x="84010" y="857"/>
                    </a:lnTo>
                    <a:close/>
                  </a:path>
                </a:pathLst>
              </a:custGeom>
              <a:solidFill>
                <a:srgbClr val="CF142B"/>
              </a:solidFill>
              <a:ln w="8572"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8AA62278-F836-6E4A-9F9F-7F51C64B7B69}"/>
                  </a:ext>
                </a:extLst>
              </p:cNvPr>
              <p:cNvSpPr/>
              <p:nvPr/>
            </p:nvSpPr>
            <p:spPr>
              <a:xfrm>
                <a:off x="8521160" y="2005965"/>
                <a:ext cx="857" cy="235743"/>
              </a:xfrm>
              <a:custGeom>
                <a:avLst/>
                <a:gdLst>
                  <a:gd name="connsiteX0" fmla="*/ 0 w 857"/>
                  <a:gd name="connsiteY0" fmla="*/ 235744 h 235743"/>
                  <a:gd name="connsiteX1" fmla="*/ 857 w 857"/>
                  <a:gd name="connsiteY1" fmla="*/ 235744 h 235743"/>
                  <a:gd name="connsiteX2" fmla="*/ 857 w 857"/>
                  <a:gd name="connsiteY2" fmla="*/ 0 h 235743"/>
                  <a:gd name="connsiteX3" fmla="*/ 0 w 857"/>
                  <a:gd name="connsiteY3" fmla="*/ 0 h 235743"/>
                </a:gdLst>
                <a:ahLst/>
                <a:cxnLst>
                  <a:cxn ang="0">
                    <a:pos x="connsiteX0" y="connsiteY0"/>
                  </a:cxn>
                  <a:cxn ang="0">
                    <a:pos x="connsiteX1" y="connsiteY1"/>
                  </a:cxn>
                  <a:cxn ang="0">
                    <a:pos x="connsiteX2" y="connsiteY2"/>
                  </a:cxn>
                  <a:cxn ang="0">
                    <a:pos x="connsiteX3" y="connsiteY3"/>
                  </a:cxn>
                </a:cxnLst>
                <a:rect l="l" t="t" r="r" b="b"/>
                <a:pathLst>
                  <a:path w="857" h="235743">
                    <a:moveTo>
                      <a:pt x="0" y="235744"/>
                    </a:moveTo>
                    <a:lnTo>
                      <a:pt x="857" y="235744"/>
                    </a:lnTo>
                    <a:lnTo>
                      <a:pt x="857" y="0"/>
                    </a:lnTo>
                    <a:lnTo>
                      <a:pt x="0" y="0"/>
                    </a:lnTo>
                    <a:close/>
                  </a:path>
                </a:pathLst>
              </a:custGeom>
              <a:solidFill>
                <a:srgbClr val="FFFFFF"/>
              </a:solidFill>
              <a:ln w="8572"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10E5A01B-2E90-4C44-AA9E-FBC34BFD567C}"/>
                  </a:ext>
                </a:extLst>
              </p:cNvPr>
              <p:cNvSpPr/>
              <p:nvPr/>
            </p:nvSpPr>
            <p:spPr>
              <a:xfrm>
                <a:off x="8003381" y="1447895"/>
                <a:ext cx="828103" cy="793813"/>
              </a:xfrm>
              <a:custGeom>
                <a:avLst/>
                <a:gdLst>
                  <a:gd name="connsiteX0" fmla="*/ 818674 w 828103"/>
                  <a:gd name="connsiteY0" fmla="*/ 317183 h 793813"/>
                  <a:gd name="connsiteX1" fmla="*/ 655796 w 828103"/>
                  <a:gd name="connsiteY1" fmla="*/ 316325 h 793813"/>
                  <a:gd name="connsiteX2" fmla="*/ 626650 w 828103"/>
                  <a:gd name="connsiteY2" fmla="*/ 316325 h 793813"/>
                  <a:gd name="connsiteX3" fmla="*/ 582930 w 828103"/>
                  <a:gd name="connsiteY3" fmla="*/ 316325 h 793813"/>
                  <a:gd name="connsiteX4" fmla="*/ 540925 w 828103"/>
                  <a:gd name="connsiteY4" fmla="*/ 316325 h 793813"/>
                  <a:gd name="connsiteX5" fmla="*/ 510064 w 828103"/>
                  <a:gd name="connsiteY5" fmla="*/ 316325 h 793813"/>
                  <a:gd name="connsiteX6" fmla="*/ 474917 w 828103"/>
                  <a:gd name="connsiteY6" fmla="*/ 316325 h 793813"/>
                  <a:gd name="connsiteX7" fmla="*/ 474917 w 828103"/>
                  <a:gd name="connsiteY7" fmla="*/ 300038 h 793813"/>
                  <a:gd name="connsiteX8" fmla="*/ 474917 w 828103"/>
                  <a:gd name="connsiteY8" fmla="*/ 281178 h 793813"/>
                  <a:gd name="connsiteX9" fmla="*/ 474917 w 828103"/>
                  <a:gd name="connsiteY9" fmla="*/ 264033 h 793813"/>
                  <a:gd name="connsiteX10" fmla="*/ 474917 w 828103"/>
                  <a:gd name="connsiteY10" fmla="*/ 0 h 793813"/>
                  <a:gd name="connsiteX11" fmla="*/ 356616 w 828103"/>
                  <a:gd name="connsiteY11" fmla="*/ 0 h 793813"/>
                  <a:gd name="connsiteX12" fmla="*/ 356616 w 828103"/>
                  <a:gd name="connsiteY12" fmla="*/ 262319 h 793813"/>
                  <a:gd name="connsiteX13" fmla="*/ 356616 w 828103"/>
                  <a:gd name="connsiteY13" fmla="*/ 279464 h 793813"/>
                  <a:gd name="connsiteX14" fmla="*/ 356616 w 828103"/>
                  <a:gd name="connsiteY14" fmla="*/ 298323 h 793813"/>
                  <a:gd name="connsiteX15" fmla="*/ 356616 w 828103"/>
                  <a:gd name="connsiteY15" fmla="*/ 316325 h 793813"/>
                  <a:gd name="connsiteX16" fmla="*/ 323183 w 828103"/>
                  <a:gd name="connsiteY16" fmla="*/ 316325 h 793813"/>
                  <a:gd name="connsiteX17" fmla="*/ 293180 w 828103"/>
                  <a:gd name="connsiteY17" fmla="*/ 316325 h 793813"/>
                  <a:gd name="connsiteX18" fmla="*/ 251174 w 828103"/>
                  <a:gd name="connsiteY18" fmla="*/ 316325 h 793813"/>
                  <a:gd name="connsiteX19" fmla="*/ 207455 w 828103"/>
                  <a:gd name="connsiteY19" fmla="*/ 316325 h 793813"/>
                  <a:gd name="connsiteX20" fmla="*/ 178308 w 828103"/>
                  <a:gd name="connsiteY20" fmla="*/ 316325 h 793813"/>
                  <a:gd name="connsiteX21" fmla="*/ 178308 w 828103"/>
                  <a:gd name="connsiteY21" fmla="*/ 316325 h 793813"/>
                  <a:gd name="connsiteX22" fmla="*/ 9430 w 828103"/>
                  <a:gd name="connsiteY22" fmla="*/ 316325 h 793813"/>
                  <a:gd name="connsiteX23" fmla="*/ 0 w 828103"/>
                  <a:gd name="connsiteY23" fmla="*/ 402908 h 793813"/>
                  <a:gd name="connsiteX24" fmla="*/ 6001 w 828103"/>
                  <a:gd name="connsiteY24" fmla="*/ 470630 h 793813"/>
                  <a:gd name="connsiteX25" fmla="*/ 187738 w 828103"/>
                  <a:gd name="connsiteY25" fmla="*/ 470630 h 793813"/>
                  <a:gd name="connsiteX26" fmla="*/ 187738 w 828103"/>
                  <a:gd name="connsiteY26" fmla="*/ 470630 h 793813"/>
                  <a:gd name="connsiteX27" fmla="*/ 236601 w 828103"/>
                  <a:gd name="connsiteY27" fmla="*/ 470630 h 793813"/>
                  <a:gd name="connsiteX28" fmla="*/ 302609 w 828103"/>
                  <a:gd name="connsiteY28" fmla="*/ 470630 h 793813"/>
                  <a:gd name="connsiteX29" fmla="*/ 319754 w 828103"/>
                  <a:gd name="connsiteY29" fmla="*/ 470630 h 793813"/>
                  <a:gd name="connsiteX30" fmla="*/ 356616 w 828103"/>
                  <a:gd name="connsiteY30" fmla="*/ 470630 h 793813"/>
                  <a:gd name="connsiteX31" fmla="*/ 356616 w 828103"/>
                  <a:gd name="connsiteY31" fmla="*/ 494633 h 793813"/>
                  <a:gd name="connsiteX32" fmla="*/ 356616 w 828103"/>
                  <a:gd name="connsiteY32" fmla="*/ 513493 h 793813"/>
                  <a:gd name="connsiteX33" fmla="*/ 356616 w 828103"/>
                  <a:gd name="connsiteY33" fmla="*/ 530638 h 793813"/>
                  <a:gd name="connsiteX34" fmla="*/ 356616 w 828103"/>
                  <a:gd name="connsiteY34" fmla="*/ 793814 h 793813"/>
                  <a:gd name="connsiteX35" fmla="*/ 474917 w 828103"/>
                  <a:gd name="connsiteY35" fmla="*/ 793814 h 793813"/>
                  <a:gd name="connsiteX36" fmla="*/ 474917 w 828103"/>
                  <a:gd name="connsiteY36" fmla="*/ 529781 h 793813"/>
                  <a:gd name="connsiteX37" fmla="*/ 474917 w 828103"/>
                  <a:gd name="connsiteY37" fmla="*/ 512636 h 793813"/>
                  <a:gd name="connsiteX38" fmla="*/ 474917 w 828103"/>
                  <a:gd name="connsiteY38" fmla="*/ 493776 h 793813"/>
                  <a:gd name="connsiteX39" fmla="*/ 474917 w 828103"/>
                  <a:gd name="connsiteY39" fmla="*/ 470630 h 793813"/>
                  <a:gd name="connsiteX40" fmla="*/ 514350 w 828103"/>
                  <a:gd name="connsiteY40" fmla="*/ 470630 h 793813"/>
                  <a:gd name="connsiteX41" fmla="*/ 531495 w 828103"/>
                  <a:gd name="connsiteY41" fmla="*/ 470630 h 793813"/>
                  <a:gd name="connsiteX42" fmla="*/ 597503 w 828103"/>
                  <a:gd name="connsiteY42" fmla="*/ 470630 h 793813"/>
                  <a:gd name="connsiteX43" fmla="*/ 618077 w 828103"/>
                  <a:gd name="connsiteY43" fmla="*/ 470630 h 793813"/>
                  <a:gd name="connsiteX44" fmla="*/ 645509 w 828103"/>
                  <a:gd name="connsiteY44" fmla="*/ 470630 h 793813"/>
                  <a:gd name="connsiteX45" fmla="*/ 646367 w 828103"/>
                  <a:gd name="connsiteY45" fmla="*/ 471488 h 793813"/>
                  <a:gd name="connsiteX46" fmla="*/ 822103 w 828103"/>
                  <a:gd name="connsiteY46" fmla="*/ 471488 h 793813"/>
                  <a:gd name="connsiteX47" fmla="*/ 828103 w 828103"/>
                  <a:gd name="connsiteY47" fmla="*/ 403765 h 793813"/>
                  <a:gd name="connsiteX48" fmla="*/ 818674 w 828103"/>
                  <a:gd name="connsiteY48" fmla="*/ 317183 h 793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828103" h="793813">
                    <a:moveTo>
                      <a:pt x="818674" y="317183"/>
                    </a:moveTo>
                    <a:lnTo>
                      <a:pt x="655796" y="316325"/>
                    </a:lnTo>
                    <a:lnTo>
                      <a:pt x="626650" y="316325"/>
                    </a:lnTo>
                    <a:lnTo>
                      <a:pt x="582930" y="316325"/>
                    </a:lnTo>
                    <a:lnTo>
                      <a:pt x="540925" y="316325"/>
                    </a:lnTo>
                    <a:lnTo>
                      <a:pt x="510064" y="316325"/>
                    </a:lnTo>
                    <a:lnTo>
                      <a:pt x="474917" y="316325"/>
                    </a:lnTo>
                    <a:lnTo>
                      <a:pt x="474917" y="300038"/>
                    </a:lnTo>
                    <a:lnTo>
                      <a:pt x="474917" y="281178"/>
                    </a:lnTo>
                    <a:lnTo>
                      <a:pt x="474917" y="264033"/>
                    </a:lnTo>
                    <a:lnTo>
                      <a:pt x="474917" y="0"/>
                    </a:lnTo>
                    <a:lnTo>
                      <a:pt x="356616" y="0"/>
                    </a:lnTo>
                    <a:lnTo>
                      <a:pt x="356616" y="262319"/>
                    </a:lnTo>
                    <a:lnTo>
                      <a:pt x="356616" y="279464"/>
                    </a:lnTo>
                    <a:lnTo>
                      <a:pt x="356616" y="298323"/>
                    </a:lnTo>
                    <a:lnTo>
                      <a:pt x="356616" y="316325"/>
                    </a:lnTo>
                    <a:lnTo>
                      <a:pt x="323183" y="316325"/>
                    </a:lnTo>
                    <a:lnTo>
                      <a:pt x="293180" y="316325"/>
                    </a:lnTo>
                    <a:lnTo>
                      <a:pt x="251174" y="316325"/>
                    </a:lnTo>
                    <a:lnTo>
                      <a:pt x="207455" y="316325"/>
                    </a:lnTo>
                    <a:lnTo>
                      <a:pt x="178308" y="316325"/>
                    </a:lnTo>
                    <a:lnTo>
                      <a:pt x="178308" y="316325"/>
                    </a:lnTo>
                    <a:lnTo>
                      <a:pt x="9430" y="316325"/>
                    </a:lnTo>
                    <a:cubicBezTo>
                      <a:pt x="3429" y="344615"/>
                      <a:pt x="0" y="372904"/>
                      <a:pt x="0" y="402908"/>
                    </a:cubicBezTo>
                    <a:cubicBezTo>
                      <a:pt x="0" y="426053"/>
                      <a:pt x="1715" y="448342"/>
                      <a:pt x="6001" y="470630"/>
                    </a:cubicBezTo>
                    <a:lnTo>
                      <a:pt x="187738" y="470630"/>
                    </a:lnTo>
                    <a:lnTo>
                      <a:pt x="187738" y="470630"/>
                    </a:lnTo>
                    <a:lnTo>
                      <a:pt x="236601" y="470630"/>
                    </a:lnTo>
                    <a:lnTo>
                      <a:pt x="302609" y="470630"/>
                    </a:lnTo>
                    <a:lnTo>
                      <a:pt x="319754" y="470630"/>
                    </a:lnTo>
                    <a:lnTo>
                      <a:pt x="356616" y="470630"/>
                    </a:lnTo>
                    <a:lnTo>
                      <a:pt x="356616" y="494633"/>
                    </a:lnTo>
                    <a:lnTo>
                      <a:pt x="356616" y="513493"/>
                    </a:lnTo>
                    <a:lnTo>
                      <a:pt x="356616" y="530638"/>
                    </a:lnTo>
                    <a:lnTo>
                      <a:pt x="356616" y="793814"/>
                    </a:lnTo>
                    <a:lnTo>
                      <a:pt x="474917" y="793814"/>
                    </a:lnTo>
                    <a:lnTo>
                      <a:pt x="474917" y="529781"/>
                    </a:lnTo>
                    <a:lnTo>
                      <a:pt x="474917" y="512636"/>
                    </a:lnTo>
                    <a:lnTo>
                      <a:pt x="474917" y="493776"/>
                    </a:lnTo>
                    <a:lnTo>
                      <a:pt x="474917" y="470630"/>
                    </a:lnTo>
                    <a:lnTo>
                      <a:pt x="514350" y="470630"/>
                    </a:lnTo>
                    <a:lnTo>
                      <a:pt x="531495" y="470630"/>
                    </a:lnTo>
                    <a:lnTo>
                      <a:pt x="597503" y="470630"/>
                    </a:lnTo>
                    <a:lnTo>
                      <a:pt x="618077" y="470630"/>
                    </a:lnTo>
                    <a:lnTo>
                      <a:pt x="645509" y="470630"/>
                    </a:lnTo>
                    <a:lnTo>
                      <a:pt x="646367" y="471488"/>
                    </a:lnTo>
                    <a:lnTo>
                      <a:pt x="822103" y="471488"/>
                    </a:lnTo>
                    <a:cubicBezTo>
                      <a:pt x="825532" y="449199"/>
                      <a:pt x="828103" y="426911"/>
                      <a:pt x="828103" y="403765"/>
                    </a:cubicBezTo>
                    <a:cubicBezTo>
                      <a:pt x="828103" y="373761"/>
                      <a:pt x="824675" y="345472"/>
                      <a:pt x="818674" y="317183"/>
                    </a:cubicBezTo>
                    <a:close/>
                  </a:path>
                </a:pathLst>
              </a:custGeom>
              <a:solidFill>
                <a:srgbClr val="CF142B"/>
              </a:solidFill>
              <a:ln w="8572"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33B3FF2-5440-8B49-B162-280AD5A2E538}"/>
                  </a:ext>
                </a:extLst>
              </p:cNvPr>
              <p:cNvSpPr/>
              <p:nvPr/>
            </p:nvSpPr>
            <p:spPr>
              <a:xfrm>
                <a:off x="8319706" y="1447895"/>
                <a:ext cx="4286" cy="857"/>
              </a:xfrm>
              <a:custGeom>
                <a:avLst/>
                <a:gdLst>
                  <a:gd name="connsiteX0" fmla="*/ 4286 w 4286"/>
                  <a:gd name="connsiteY0" fmla="*/ 0 h 857"/>
                  <a:gd name="connsiteX1" fmla="*/ 0 w 4286"/>
                  <a:gd name="connsiteY1" fmla="*/ 0 h 857"/>
                  <a:gd name="connsiteX2" fmla="*/ 0 w 4286"/>
                  <a:gd name="connsiteY2" fmla="*/ 857 h 857"/>
                  <a:gd name="connsiteX3" fmla="*/ 4286 w 4286"/>
                  <a:gd name="connsiteY3" fmla="*/ 0 h 857"/>
                </a:gdLst>
                <a:ahLst/>
                <a:cxnLst>
                  <a:cxn ang="0">
                    <a:pos x="connsiteX0" y="connsiteY0"/>
                  </a:cxn>
                  <a:cxn ang="0">
                    <a:pos x="connsiteX1" y="connsiteY1"/>
                  </a:cxn>
                  <a:cxn ang="0">
                    <a:pos x="connsiteX2" y="connsiteY2"/>
                  </a:cxn>
                  <a:cxn ang="0">
                    <a:pos x="connsiteX3" y="connsiteY3"/>
                  </a:cxn>
                </a:cxnLst>
                <a:rect l="l" t="t" r="r" b="b"/>
                <a:pathLst>
                  <a:path w="4286" h="857">
                    <a:moveTo>
                      <a:pt x="4286" y="0"/>
                    </a:moveTo>
                    <a:lnTo>
                      <a:pt x="0" y="0"/>
                    </a:lnTo>
                    <a:lnTo>
                      <a:pt x="0" y="857"/>
                    </a:lnTo>
                    <a:cubicBezTo>
                      <a:pt x="1714" y="857"/>
                      <a:pt x="2572" y="0"/>
                      <a:pt x="4286" y="0"/>
                    </a:cubicBezTo>
                    <a:close/>
                  </a:path>
                </a:pathLst>
              </a:custGeom>
              <a:solidFill>
                <a:srgbClr val="000000"/>
              </a:solidFill>
              <a:ln w="8572"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1578130-32A9-DA44-9F23-7FA9E77015CA}"/>
                  </a:ext>
                </a:extLst>
              </p:cNvPr>
              <p:cNvSpPr/>
              <p:nvPr/>
            </p:nvSpPr>
            <p:spPr>
              <a:xfrm>
                <a:off x="8316277" y="1447895"/>
                <a:ext cx="3429" cy="1714"/>
              </a:xfrm>
              <a:custGeom>
                <a:avLst/>
                <a:gdLst>
                  <a:gd name="connsiteX0" fmla="*/ 3429 w 3429"/>
                  <a:gd name="connsiteY0" fmla="*/ 857 h 1714"/>
                  <a:gd name="connsiteX1" fmla="*/ 3429 w 3429"/>
                  <a:gd name="connsiteY1" fmla="*/ 0 h 1714"/>
                  <a:gd name="connsiteX2" fmla="*/ 0 w 3429"/>
                  <a:gd name="connsiteY2" fmla="*/ 0 h 1714"/>
                  <a:gd name="connsiteX3" fmla="*/ 0 w 3429"/>
                  <a:gd name="connsiteY3" fmla="*/ 1715 h 1714"/>
                  <a:gd name="connsiteX4" fmla="*/ 3429 w 3429"/>
                  <a:gd name="connsiteY4" fmla="*/ 857 h 1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 h="1714">
                    <a:moveTo>
                      <a:pt x="3429" y="857"/>
                    </a:moveTo>
                    <a:lnTo>
                      <a:pt x="3429" y="0"/>
                    </a:lnTo>
                    <a:lnTo>
                      <a:pt x="0" y="0"/>
                    </a:lnTo>
                    <a:lnTo>
                      <a:pt x="0" y="1715"/>
                    </a:lnTo>
                    <a:cubicBezTo>
                      <a:pt x="1715" y="857"/>
                      <a:pt x="2572" y="857"/>
                      <a:pt x="3429" y="857"/>
                    </a:cubicBezTo>
                    <a:close/>
                  </a:path>
                </a:pathLst>
              </a:custGeom>
              <a:solidFill>
                <a:srgbClr val="000000"/>
              </a:solidFill>
              <a:ln w="8572"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8A67B8B9-9A39-AA41-AC7C-71BF70138C3E}"/>
                  </a:ext>
                </a:extLst>
              </p:cNvPr>
              <p:cNvSpPr/>
              <p:nvPr/>
            </p:nvSpPr>
            <p:spPr>
              <a:xfrm>
                <a:off x="8521160" y="1447895"/>
                <a:ext cx="857" cy="2571"/>
              </a:xfrm>
              <a:custGeom>
                <a:avLst/>
                <a:gdLst>
                  <a:gd name="connsiteX0" fmla="*/ 857 w 857"/>
                  <a:gd name="connsiteY0" fmla="*/ 2572 h 2571"/>
                  <a:gd name="connsiteX1" fmla="*/ 857 w 857"/>
                  <a:gd name="connsiteY1" fmla="*/ 0 h 2571"/>
                  <a:gd name="connsiteX2" fmla="*/ 0 w 857"/>
                  <a:gd name="connsiteY2" fmla="*/ 0 h 2571"/>
                  <a:gd name="connsiteX3" fmla="*/ 857 w 857"/>
                  <a:gd name="connsiteY3" fmla="*/ 2572 h 2571"/>
                  <a:gd name="connsiteX4" fmla="*/ 857 w 857"/>
                  <a:gd name="connsiteY4" fmla="*/ 2572 h 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 h="2571">
                    <a:moveTo>
                      <a:pt x="857" y="2572"/>
                    </a:moveTo>
                    <a:lnTo>
                      <a:pt x="857" y="0"/>
                    </a:lnTo>
                    <a:lnTo>
                      <a:pt x="0" y="0"/>
                    </a:lnTo>
                    <a:lnTo>
                      <a:pt x="857" y="2572"/>
                    </a:lnTo>
                    <a:lnTo>
                      <a:pt x="857" y="2572"/>
                    </a:lnTo>
                    <a:close/>
                  </a:path>
                </a:pathLst>
              </a:custGeom>
              <a:solidFill>
                <a:srgbClr val="000000"/>
              </a:solidFill>
              <a:ln w="8572" cap="flat">
                <a:noFill/>
                <a:prstDash val="solid"/>
                <a:miter/>
              </a:ln>
            </p:spPr>
            <p:txBody>
              <a:bodyPr rtlCol="0" anchor="ctr"/>
              <a:lstStyle/>
              <a:p>
                <a:endParaRPr lang="en-US"/>
              </a:p>
            </p:txBody>
          </p:sp>
        </p:grpSp>
      </p:grpSp>
      <p:grpSp>
        <p:nvGrpSpPr>
          <p:cNvPr id="134" name="Graphic 3">
            <a:extLst>
              <a:ext uri="{FF2B5EF4-FFF2-40B4-BE49-F238E27FC236}">
                <a16:creationId xmlns:a16="http://schemas.microsoft.com/office/drawing/2014/main" id="{3B04179D-9CBE-9B46-AA93-4EAF46A3CAF3}"/>
              </a:ext>
            </a:extLst>
          </p:cNvPr>
          <p:cNvGrpSpPr/>
          <p:nvPr/>
        </p:nvGrpSpPr>
        <p:grpSpPr>
          <a:xfrm>
            <a:off x="6465825" y="1995860"/>
            <a:ext cx="542438" cy="1364767"/>
            <a:chOff x="4086011" y="4714841"/>
            <a:chExt cx="586962" cy="1476789"/>
          </a:xfrm>
        </p:grpSpPr>
        <p:grpSp>
          <p:nvGrpSpPr>
            <p:cNvPr id="135" name="Graphic 3">
              <a:extLst>
                <a:ext uri="{FF2B5EF4-FFF2-40B4-BE49-F238E27FC236}">
                  <a16:creationId xmlns:a16="http://schemas.microsoft.com/office/drawing/2014/main" id="{15571E0D-F0C5-FF45-9049-A22DBEEEF928}"/>
                </a:ext>
              </a:extLst>
            </p:cNvPr>
            <p:cNvGrpSpPr/>
            <p:nvPr/>
          </p:nvGrpSpPr>
          <p:grpSpPr>
            <a:xfrm>
              <a:off x="4211090" y="5409353"/>
              <a:ext cx="461883" cy="782277"/>
              <a:chOff x="4211090" y="5409353"/>
              <a:chExt cx="461883" cy="782277"/>
            </a:xfrm>
          </p:grpSpPr>
          <p:sp>
            <p:nvSpPr>
              <p:cNvPr id="144" name="Freeform 143">
                <a:extLst>
                  <a:ext uri="{FF2B5EF4-FFF2-40B4-BE49-F238E27FC236}">
                    <a16:creationId xmlns:a16="http://schemas.microsoft.com/office/drawing/2014/main" id="{328FA37D-C8F6-8E46-9572-85D547960B09}"/>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1F2D4FC-BF27-2243-BB1E-49D6EC41373A}"/>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97CCD6D4-2B42-DF4A-9721-72858DEE8451}"/>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30D4ADE-2A60-4B4D-A6C7-59FB86DC9224}"/>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EC6BBDFA-40C8-834B-8AB1-63F85D92EFAF}"/>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648A6E1B-339D-8747-9970-DD1EE4558CD2}"/>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7B158311-B2F3-0D41-9F2D-ADBBB222697B}"/>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136" name="Freeform 135">
              <a:extLst>
                <a:ext uri="{FF2B5EF4-FFF2-40B4-BE49-F238E27FC236}">
                  <a16:creationId xmlns:a16="http://schemas.microsoft.com/office/drawing/2014/main" id="{54FF5A57-96A5-704A-99D9-913C75C86CB4}"/>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137" name="Graphic 3">
              <a:extLst>
                <a:ext uri="{FF2B5EF4-FFF2-40B4-BE49-F238E27FC236}">
                  <a16:creationId xmlns:a16="http://schemas.microsoft.com/office/drawing/2014/main" id="{4146CD14-6C59-4F4F-B5F4-B529B6A0EE81}"/>
                </a:ext>
              </a:extLst>
            </p:cNvPr>
            <p:cNvGrpSpPr/>
            <p:nvPr/>
          </p:nvGrpSpPr>
          <p:grpSpPr>
            <a:xfrm>
              <a:off x="4086011" y="4714841"/>
              <a:ext cx="450714" cy="467232"/>
              <a:chOff x="4086011" y="4714841"/>
              <a:chExt cx="450714" cy="467232"/>
            </a:xfrm>
          </p:grpSpPr>
          <p:sp>
            <p:nvSpPr>
              <p:cNvPr id="138" name="Freeform 137">
                <a:extLst>
                  <a:ext uri="{FF2B5EF4-FFF2-40B4-BE49-F238E27FC236}">
                    <a16:creationId xmlns:a16="http://schemas.microsoft.com/office/drawing/2014/main" id="{4C42C6B1-E46B-C24A-B65F-D70CB3C855BE}"/>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A0E6B006-468A-5C4F-A3E2-1D0F51285824}"/>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D4F1E920-4CC4-8A47-BDBA-7E5689E12F51}"/>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2F89A91-7B0F-BE4B-B5E7-E2B20A8864A6}"/>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8ECB0C4-70BD-C94C-95F7-FF84091C7115}"/>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625854EA-E01B-0145-8E81-ACE6C44B9270}"/>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
        <p:nvSpPr>
          <p:cNvPr id="67" name="Text Placeholder 23">
            <a:extLst>
              <a:ext uri="{FF2B5EF4-FFF2-40B4-BE49-F238E27FC236}">
                <a16:creationId xmlns:a16="http://schemas.microsoft.com/office/drawing/2014/main" id="{7989E175-12C8-4594-AC9E-D8FE13CAC28C}"/>
              </a:ext>
            </a:extLst>
          </p:cNvPr>
          <p:cNvSpPr txBox="1">
            <a:spLocks/>
          </p:cNvSpPr>
          <p:nvPr/>
        </p:nvSpPr>
        <p:spPr>
          <a:xfrm>
            <a:off x="430878" y="1868941"/>
            <a:ext cx="3721672" cy="10970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s-ES" sz="1400" b="0" dirty="0">
                <a:latin typeface="Calibri" panose="020F0502020204030204" pitchFamily="34" charset="0"/>
              </a:rPr>
              <a:t>Los siguientes enlaces muestran algunos recursos locales en su región, y, como podrá comprobar, cubren una gran cantidad de información y apoyo.</a:t>
            </a:r>
            <a:endParaRPr lang="en-US" sz="1400" b="0" dirty="0">
              <a:latin typeface="Calibri" panose="020F0502020204030204" pitchFamily="34" charset="0"/>
            </a:endParaRPr>
          </a:p>
        </p:txBody>
      </p:sp>
      <p:sp>
        <p:nvSpPr>
          <p:cNvPr id="70" name="Text Placeholder 35">
            <a:extLst>
              <a:ext uri="{FF2B5EF4-FFF2-40B4-BE49-F238E27FC236}">
                <a16:creationId xmlns:a16="http://schemas.microsoft.com/office/drawing/2014/main" id="{9AC207E2-B940-4152-8B1A-32482CF98844}"/>
              </a:ext>
            </a:extLst>
          </p:cNvPr>
          <p:cNvSpPr txBox="1">
            <a:spLocks/>
          </p:cNvSpPr>
          <p:nvPr/>
        </p:nvSpPr>
        <p:spPr>
          <a:xfrm>
            <a:off x="0" y="864910"/>
            <a:ext cx="6226629" cy="765701"/>
          </a:xfrm>
          <a:prstGeom prst="rect">
            <a:avLst/>
          </a:prstGeom>
          <a:solidFill>
            <a:schemeClr val="tx1"/>
          </a:solidFill>
        </p:spPr>
        <p:txBody>
          <a:bodyPr anchor="ct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Font typeface="Arial" panose="020B0604020202020204" pitchFamily="34" charset="0"/>
              <a:buNone/>
            </a:pPr>
            <a:endParaRPr lang="en-US" sz="100" dirty="0">
              <a:latin typeface="Calibri" panose="020F0502020204030204" pitchFamily="34" charset="0"/>
            </a:endParaRPr>
          </a:p>
          <a:p>
            <a:pPr marL="212654" indent="0">
              <a:buFont typeface="Arial" panose="020B0604020202020204" pitchFamily="34" charset="0"/>
              <a:buNone/>
            </a:pPr>
            <a:r>
              <a:rPr lang="es-ES" dirty="0">
                <a:solidFill>
                  <a:schemeClr val="bg1"/>
                </a:solidFill>
                <a:latin typeface="Calibri" panose="020F0502020204030204" pitchFamily="34" charset="0"/>
              </a:rPr>
              <a:t>REFERENCIAS DE RECURSOS SOBRE BUENAS PRÁCTICAS</a:t>
            </a:r>
            <a:endParaRPr lang="en-US" dirty="0">
              <a:solidFill>
                <a:schemeClr val="bg1"/>
              </a:solidFill>
              <a:latin typeface="Calibri" panose="020F0502020204030204" pitchFamily="34" charset="0"/>
            </a:endParaRPr>
          </a:p>
        </p:txBody>
      </p:sp>
    </p:spTree>
    <p:extLst>
      <p:ext uri="{BB962C8B-B14F-4D97-AF65-F5344CB8AC3E}">
        <p14:creationId xmlns:p14="http://schemas.microsoft.com/office/powerpoint/2010/main" val="3928473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309285"/>
            <a:ext cx="4110699" cy="1365250"/>
          </a:xfrm>
          <a:prstGeom prst="rect">
            <a:avLst/>
          </a:prstGeom>
        </p:spPr>
        <p:txBody>
          <a:bodyPr anchor="b"/>
          <a:lstStyle/>
          <a:p>
            <a:r>
              <a:rPr lang="es-ES" b="1" dirty="0"/>
              <a:t>Comer bien: </a:t>
            </a:r>
            <a:r>
              <a:rPr lang="es-ES" dirty="0"/>
              <a:t>el papel de la nutrición en la salud y el bienestar</a:t>
            </a:r>
            <a:endParaRPr lang="en-IE"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650828"/>
            <a:ext cx="4389365" cy="1210417"/>
          </a:xfrm>
          <a:prstGeom prst="rect">
            <a:avLst/>
          </a:prstGeom>
        </p:spPr>
        <p:txBody>
          <a:bodyPr/>
          <a:lstStyle/>
          <a:p>
            <a:pPr>
              <a:lnSpc>
                <a:spcPct val="100000"/>
              </a:lnSpc>
              <a:tabLst>
                <a:tab pos="3949700" algn="l"/>
              </a:tabLst>
            </a:pPr>
            <a:r>
              <a:rPr lang="en-US" sz="1400" dirty="0"/>
              <a:t>INFORMACIÓN GENERAL ……………………………………..…	</a:t>
            </a:r>
            <a:r>
              <a:rPr lang="en-US" sz="1400" dirty="0">
                <a:hlinkClick r:id="rId2" action="ppaction://hlinksldjump">
                  <a:extLst>
                    <a:ext uri="{A12FA001-AC4F-418D-AE19-62706E023703}">
                      <ahyp:hlinkClr xmlns:ahyp="http://schemas.microsoft.com/office/drawing/2018/hyperlinkcolor" val="tx"/>
                    </a:ext>
                  </a:extLst>
                </a:hlinkClick>
              </a:rPr>
              <a:t>28</a:t>
            </a:r>
            <a:endParaRPr lang="en-US" sz="1400" dirty="0"/>
          </a:p>
          <a:p>
            <a:pPr>
              <a:lnSpc>
                <a:spcPct val="100000"/>
              </a:lnSpc>
              <a:tabLst>
                <a:tab pos="3949700" algn="l"/>
              </a:tabLst>
            </a:pPr>
            <a:endParaRPr lang="en-US" sz="1400" dirty="0"/>
          </a:p>
          <a:p>
            <a:pPr>
              <a:lnSpc>
                <a:spcPct val="100000"/>
              </a:lnSpc>
              <a:tabLst>
                <a:tab pos="3949700" algn="l"/>
              </a:tabLst>
            </a:pPr>
            <a:r>
              <a:rPr lang="es-ES" sz="1400" dirty="0"/>
              <a:t>¿QUÉ NECESITO PARA MEJORAR MIS HÁBITOS ALIMENTICIOS? ……</a:t>
            </a:r>
            <a:r>
              <a:rPr lang="en-US" sz="1400" dirty="0"/>
              <a:t>…..………………………….……………...…	</a:t>
            </a:r>
            <a:r>
              <a:rPr lang="en-US" sz="1400" dirty="0">
                <a:hlinkClick r:id="rId3" action="ppaction://hlinksldjump">
                  <a:extLst>
                    <a:ext uri="{A12FA001-AC4F-418D-AE19-62706E023703}">
                      <ahyp:hlinkClr xmlns:ahyp="http://schemas.microsoft.com/office/drawing/2018/hyperlinkcolor" val="tx"/>
                    </a:ext>
                  </a:extLst>
                </a:hlinkClick>
              </a:rPr>
              <a:t>29</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RECOMENDACIONES……………………………………………..…	</a:t>
            </a:r>
            <a:r>
              <a:rPr lang="en-US" sz="1400" dirty="0">
                <a:hlinkClick r:id="rId3" action="ppaction://hlinksldjump">
                  <a:extLst>
                    <a:ext uri="{A12FA001-AC4F-418D-AE19-62706E023703}">
                      <ahyp:hlinkClr xmlns:ahyp="http://schemas.microsoft.com/office/drawing/2018/hyperlinkcolor" val="tx"/>
                    </a:ext>
                  </a:extLst>
                </a:hlinkClick>
              </a:rPr>
              <a:t>29</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MITOS Y FALSAS CREENCIAS…………………………….………	</a:t>
            </a:r>
            <a:r>
              <a:rPr lang="en-US" sz="1400" dirty="0">
                <a:hlinkClick r:id="rId4" action="ppaction://hlinksldjump">
                  <a:extLst>
                    <a:ext uri="{A12FA001-AC4F-418D-AE19-62706E023703}">
                      <ahyp:hlinkClr xmlns:ahyp="http://schemas.microsoft.com/office/drawing/2018/hyperlinkcolor" val="tx"/>
                    </a:ext>
                  </a:extLst>
                </a:hlinkClick>
              </a:rPr>
              <a:t>30</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RECURSOS DE REFERENCIAS DE BUENAS PRÁCTICAS INNOVADORAS …………………………………………………….…	</a:t>
            </a:r>
            <a:r>
              <a:rPr lang="en-US" sz="1400" dirty="0">
                <a:hlinkClick r:id="rId5" action="ppaction://hlinksldjump">
                  <a:extLst>
                    <a:ext uri="{A12FA001-AC4F-418D-AE19-62706E023703}">
                      <ahyp:hlinkClr xmlns:ahyp="http://schemas.microsoft.com/office/drawing/2018/hyperlinkcolor" val="tx"/>
                    </a:ext>
                  </a:extLst>
                </a:hlinkClick>
              </a:rPr>
              <a:t>32</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05</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740648" y="675581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11" name="Graphic 2">
            <a:extLst>
              <a:ext uri="{FF2B5EF4-FFF2-40B4-BE49-F238E27FC236}">
                <a16:creationId xmlns:a16="http://schemas.microsoft.com/office/drawing/2014/main" id="{12F89126-0C90-0945-A32A-E26C3E9D791E}"/>
              </a:ext>
            </a:extLst>
          </p:cNvPr>
          <p:cNvGrpSpPr/>
          <p:nvPr/>
        </p:nvGrpSpPr>
        <p:grpSpPr>
          <a:xfrm>
            <a:off x="487824" y="8042246"/>
            <a:ext cx="2507416" cy="1894391"/>
            <a:chOff x="5041047" y="3162183"/>
            <a:chExt cx="960669" cy="725800"/>
          </a:xfrm>
        </p:grpSpPr>
        <p:sp>
          <p:nvSpPr>
            <p:cNvPr id="112" name="Freeform 111">
              <a:extLst>
                <a:ext uri="{FF2B5EF4-FFF2-40B4-BE49-F238E27FC236}">
                  <a16:creationId xmlns:a16="http://schemas.microsoft.com/office/drawing/2014/main" id="{3595436E-A3A7-984D-BD47-794F30741B26}"/>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40A44702-D6FE-194D-BEA9-33C98D0B939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CE50C52C-58BD-9E43-8CE0-608D352D847C}"/>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B34CAB9-76C1-7E49-A39E-D649FD87E499}"/>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CC37FD72-DF03-524B-9B8C-0C08B283B919}"/>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5E10D818-92A4-C347-B8E5-1D2FD32DFA96}"/>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B239030E-BBA9-2A47-A4C1-16E9824D1FF5}"/>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DE9DA26B-5B3E-9449-A2E2-64A24FC6A487}"/>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1952B418-4056-8E46-9053-C5F70B783EDA}"/>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A5D7D85-338C-4F4B-98B3-A9918F18FF10}"/>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C369B43-ABAB-1E4D-9956-79EEE7AA55D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4C3C0298-C281-A647-B9C9-8B8C04E16D68}"/>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88DF6313-803C-2D48-BF5B-480BF20C5800}"/>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FFC652"/>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37A84CF-6C64-DD49-98FA-DC281C92DF2A}"/>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598457-9372-8F4E-9D34-632611CE871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E3B64890-9155-5C4B-AB79-3372A19AF37E}"/>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8AE9C1E6-D28C-6C42-87A5-E2AAF6531B4E}"/>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35197DA-319A-0440-8525-4E98E91919C0}"/>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450CEACF-F5C6-E14E-A902-9320F21D4098}"/>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E933F105-691B-D447-BEA6-8DCB4CEFEB40}"/>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9E8A777F-BAC1-404F-8DEA-D2CF48B7907D}"/>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A5629D5-7432-7846-B82C-27506F750D2E}"/>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BB23FB3F-6185-644E-B003-64C721ABEEB0}"/>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94B0D69-7C4B-0745-B3CD-3E8491876396}"/>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4102D573-2694-8B45-ABDF-16CB15B8A29A}"/>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842A26E-24A4-8043-BC4D-28143176DBDC}"/>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4614A4B-D1A0-2243-9281-CB8AA73346EA}"/>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7AF1171-AA4E-2F41-8883-FA165D2E023E}"/>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1DA1DC9D-5EBC-9D4B-8557-5C589A3C2785}"/>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48991709-921A-C048-8BB7-7075B8945289}"/>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188042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s-ES" dirty="0">
                <a:latin typeface="Calibri" panose="020F0502020204030204" pitchFamily="34" charset="0"/>
              </a:rPr>
              <a:t>Un campo de investigación en rápido desarrollo está explorando la relación entre la dieta y los resultados de salud mental. La neurociencia nutricional es una disciplina emergente que arroja luz sobre el hecho de que los factores dietéticos están entrelazados con la cognición, el comportamiento y las emociones humanas. Estudios recientes han indicado claramente que los patrones nutricionales pueden jugar un papel clave en el inicio, así como en la gravedad y duración de las afecciones de salud mental como depresión, ansiedad, insomnio crónico y trastornos de salud mental. Estos pueden incluir falta de apetito, saltarse comidas y un deseo dominante de alimentos azucarados, dulces o de comida basura. </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439818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INFORMACIÓN GENERAL. PATRONES NUTRICIONALES</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25</a:t>
            </a:fld>
            <a:endParaRPr lang="en-US" dirty="0">
              <a:latin typeface="Calibri" panose="020F0502020204030204" pitchFamily="34" charset="0"/>
            </a:endParaRPr>
          </a:p>
        </p:txBody>
      </p:sp>
      <p:sp>
        <p:nvSpPr>
          <p:cNvPr id="73" name="Text Placeholder 36">
            <a:extLst>
              <a:ext uri="{FF2B5EF4-FFF2-40B4-BE49-F238E27FC236}">
                <a16:creationId xmlns:a16="http://schemas.microsoft.com/office/drawing/2014/main" id="{800AF085-3F64-1D4C-974E-5A174530E0E4}"/>
              </a:ext>
            </a:extLst>
          </p:cNvPr>
          <p:cNvSpPr txBox="1">
            <a:spLocks/>
          </p:cNvSpPr>
          <p:nvPr/>
        </p:nvSpPr>
        <p:spPr>
          <a:xfrm>
            <a:off x="418371" y="4525396"/>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Ciertos rasgos de personalidad y trastornos psicológicos como la impulsividad, la falta de concentración y la hiperactividad, especialmente en niños y adolescentes, son desencadenados por determinadas sustancias en alimentos poco saludables. Por el contrario, la elección de alimentos saludables puede ser eficaz en la prevención y el tratamiento de los trastornos de salud mental. </a:t>
            </a:r>
            <a:endParaRPr lang="en-IE" dirty="0">
              <a:latin typeface="Calibri" panose="020F0502020204030204" pitchFamily="34" charset="0"/>
            </a:endParaRPr>
          </a:p>
        </p:txBody>
      </p:sp>
      <p:sp>
        <p:nvSpPr>
          <p:cNvPr id="75" name="Text Placeholder 36">
            <a:extLst>
              <a:ext uri="{FF2B5EF4-FFF2-40B4-BE49-F238E27FC236}">
                <a16:creationId xmlns:a16="http://schemas.microsoft.com/office/drawing/2014/main" id="{2CB79A0C-6D71-354B-934E-EFA85306FDC9}"/>
              </a:ext>
            </a:extLst>
          </p:cNvPr>
          <p:cNvSpPr txBox="1">
            <a:spLocks/>
          </p:cNvSpPr>
          <p:nvPr/>
        </p:nvSpPr>
        <p:spPr>
          <a:xfrm>
            <a:off x="-17797" y="4135871"/>
            <a:ext cx="329687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TRASTORNOS DE LA SALUD MENTAL</a:t>
            </a:r>
          </a:p>
        </p:txBody>
      </p:sp>
      <p:sp>
        <p:nvSpPr>
          <p:cNvPr id="76" name="Text Placeholder 36">
            <a:extLst>
              <a:ext uri="{FF2B5EF4-FFF2-40B4-BE49-F238E27FC236}">
                <a16:creationId xmlns:a16="http://schemas.microsoft.com/office/drawing/2014/main" id="{EBDD7A47-3664-4A4B-9881-6436E2261315}"/>
              </a:ext>
            </a:extLst>
          </p:cNvPr>
          <p:cNvSpPr txBox="1">
            <a:spLocks/>
          </p:cNvSpPr>
          <p:nvPr/>
        </p:nvSpPr>
        <p:spPr>
          <a:xfrm>
            <a:off x="436168" y="5992160"/>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Esto presenta desafíos para romper los hábitos alimentarios conductuales que la sociedad ha mantenido durante mucho tiempo. El deseo por la comida basura es adictivo, y muchos sienten que no tienen la disciplina o la fuerza de voluntad para hacer frente a la poderosa reacción fisiológica que tienen ante la comida azucarada y la comida basura poco saludable, que son desarrolladas de forma compleja estratégicamente por los fabricantes y minoristas de alimentos. La comida chatarra es sabrosa, práctica, a menudo más barata y más accesible. Esto da como resultado un progreso limitado en algunos sectores de la sociedad en la adopción de patrones de alimentación conductuales más saludables.</a:t>
            </a:r>
            <a:endParaRPr lang="en-IE" dirty="0">
              <a:latin typeface="Calibri" panose="020F0502020204030204" pitchFamily="34" charset="0"/>
            </a:endParaRPr>
          </a:p>
        </p:txBody>
      </p:sp>
      <p:sp>
        <p:nvSpPr>
          <p:cNvPr id="78" name="Text Placeholder 36">
            <a:extLst>
              <a:ext uri="{FF2B5EF4-FFF2-40B4-BE49-F238E27FC236}">
                <a16:creationId xmlns:a16="http://schemas.microsoft.com/office/drawing/2014/main" id="{16C8DC36-4876-234B-B467-5C65D2817B0D}"/>
              </a:ext>
            </a:extLst>
          </p:cNvPr>
          <p:cNvSpPr txBox="1">
            <a:spLocks/>
          </p:cNvSpPr>
          <p:nvPr/>
        </p:nvSpPr>
        <p:spPr>
          <a:xfrm>
            <a:off x="1" y="5579232"/>
            <a:ext cx="197206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RETOS</a:t>
            </a:r>
          </a:p>
        </p:txBody>
      </p:sp>
      <p:sp>
        <p:nvSpPr>
          <p:cNvPr id="79" name="Text Placeholder 36">
            <a:extLst>
              <a:ext uri="{FF2B5EF4-FFF2-40B4-BE49-F238E27FC236}">
                <a16:creationId xmlns:a16="http://schemas.microsoft.com/office/drawing/2014/main" id="{3F745906-3F4B-1B48-869B-CBBE6670489A}"/>
              </a:ext>
            </a:extLst>
          </p:cNvPr>
          <p:cNvSpPr txBox="1">
            <a:spLocks/>
          </p:cNvSpPr>
          <p:nvPr/>
        </p:nvSpPr>
        <p:spPr>
          <a:xfrm>
            <a:off x="436168" y="7918002"/>
            <a:ext cx="6687338" cy="189212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Sin embargo, esto está comenzando a cambiar. Es necesario que las personas, los profesionales y los formuladores de políticas entiendan la relación entre la salud mental y la dieta, de modo que tomen decisiones informadas, no solo en la promoción y mantenimiento de una buena salud mental, sino actuando también en la prevención de la aparición de más trastornos de la salud mental.</a:t>
            </a:r>
          </a:p>
          <a:p>
            <a:r>
              <a:rPr lang="es-ES" dirty="0">
                <a:latin typeface="Calibri" panose="020F0502020204030204" pitchFamily="34" charset="0"/>
              </a:rPr>
              <a:t>El papel de la dieta en la salud nacional aún no se ha comprendido ni aceptado por completo. Sin embargo, los proveedores de atención y políticas nacionales / locales pueden lograr un impacto más amplio, mucho más allá de las acciones individuales. ¿Cómo puede la sociedad ayudar a guiar a las personas a construir un nuevo hábito que se mantenga en el tiempo? Este es el enfoque de esta sección del estudio ACTIVATE y será explorado e investigado en este proyecto. Con el objetivo de ayudar a crear un cambio cultural por parte de los formuladores de políticas, los proveedores de atención médica y las personas en sus patrones de comportamiento básicos y aumentar la conciencia, el compromiso y la adopción de opciones dietéticas más saludables.</a:t>
            </a:r>
          </a:p>
        </p:txBody>
      </p:sp>
      <p:sp>
        <p:nvSpPr>
          <p:cNvPr id="81" name="Text Placeholder 36">
            <a:extLst>
              <a:ext uri="{FF2B5EF4-FFF2-40B4-BE49-F238E27FC236}">
                <a16:creationId xmlns:a16="http://schemas.microsoft.com/office/drawing/2014/main" id="{883E44A8-8B8A-D243-8593-3316D9DA4824}"/>
              </a:ext>
            </a:extLst>
          </p:cNvPr>
          <p:cNvSpPr txBox="1">
            <a:spLocks/>
          </p:cNvSpPr>
          <p:nvPr/>
        </p:nvSpPr>
        <p:spPr>
          <a:xfrm>
            <a:off x="25335" y="7371171"/>
            <a:ext cx="2726622" cy="438958"/>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ELECCIONES INFORMADAS</a:t>
            </a:r>
          </a:p>
        </p:txBody>
      </p:sp>
      <p:sp>
        <p:nvSpPr>
          <p:cNvPr id="102" name="Graphic 54">
            <a:extLst>
              <a:ext uri="{FF2B5EF4-FFF2-40B4-BE49-F238E27FC236}">
                <a16:creationId xmlns:a16="http://schemas.microsoft.com/office/drawing/2014/main" id="{9649CC25-C1F3-CB44-883C-27EA206BBA8B}"/>
              </a:ext>
            </a:extLst>
          </p:cNvPr>
          <p:cNvSpPr/>
          <p:nvPr/>
        </p:nvSpPr>
        <p:spPr>
          <a:xfrm>
            <a:off x="2184550" y="3518759"/>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3" name="Text Placeholder 23">
            <a:extLst>
              <a:ext uri="{FF2B5EF4-FFF2-40B4-BE49-F238E27FC236}">
                <a16:creationId xmlns:a16="http://schemas.microsoft.com/office/drawing/2014/main" id="{AF977726-B22C-8B4F-B410-C4438199FBB6}"/>
              </a:ext>
            </a:extLst>
          </p:cNvPr>
          <p:cNvSpPr txBox="1">
            <a:spLocks/>
          </p:cNvSpPr>
          <p:nvPr/>
        </p:nvSpPr>
        <p:spPr>
          <a:xfrm>
            <a:off x="3419629" y="3343362"/>
            <a:ext cx="2960893" cy="40422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RETOS</a:t>
            </a:r>
          </a:p>
        </p:txBody>
      </p:sp>
      <p:grpSp>
        <p:nvGrpSpPr>
          <p:cNvPr id="104" name="Group 103">
            <a:extLst>
              <a:ext uri="{FF2B5EF4-FFF2-40B4-BE49-F238E27FC236}">
                <a16:creationId xmlns:a16="http://schemas.microsoft.com/office/drawing/2014/main" id="{DD5A3AED-6063-2548-8204-A74CF2B20722}"/>
              </a:ext>
            </a:extLst>
          </p:cNvPr>
          <p:cNvGrpSpPr/>
          <p:nvPr/>
        </p:nvGrpSpPr>
        <p:grpSpPr>
          <a:xfrm>
            <a:off x="2738189" y="3183581"/>
            <a:ext cx="667672" cy="717635"/>
            <a:chOff x="414033" y="5765459"/>
            <a:chExt cx="867196" cy="932088"/>
          </a:xfrm>
        </p:grpSpPr>
        <p:sp>
          <p:nvSpPr>
            <p:cNvPr id="105" name="Freeform 30">
              <a:extLst>
                <a:ext uri="{FF2B5EF4-FFF2-40B4-BE49-F238E27FC236}">
                  <a16:creationId xmlns:a16="http://schemas.microsoft.com/office/drawing/2014/main" id="{A3159DDD-156E-A74E-8034-9914F9B7F16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6" name="Freeform 31">
              <a:extLst>
                <a:ext uri="{FF2B5EF4-FFF2-40B4-BE49-F238E27FC236}">
                  <a16:creationId xmlns:a16="http://schemas.microsoft.com/office/drawing/2014/main" id="{C5C0B661-D935-C740-B909-C2335205B47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Text Placeholder 23">
              <a:extLst>
                <a:ext uri="{FF2B5EF4-FFF2-40B4-BE49-F238E27FC236}">
                  <a16:creationId xmlns:a16="http://schemas.microsoft.com/office/drawing/2014/main" id="{113186F7-AFFD-F64E-BFE0-9464CF8B3DF8}"/>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sp>
        <p:nvSpPr>
          <p:cNvPr id="108" name="Graphic 54">
            <a:extLst>
              <a:ext uri="{FF2B5EF4-FFF2-40B4-BE49-F238E27FC236}">
                <a16:creationId xmlns:a16="http://schemas.microsoft.com/office/drawing/2014/main" id="{8ABCA51A-7815-2642-96FF-8045C856097C}"/>
              </a:ext>
            </a:extLst>
          </p:cNvPr>
          <p:cNvSpPr/>
          <p:nvPr/>
        </p:nvSpPr>
        <p:spPr>
          <a:xfrm>
            <a:off x="-10831" y="3511317"/>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9" name="Text Placeholder 23">
            <a:extLst>
              <a:ext uri="{FF2B5EF4-FFF2-40B4-BE49-F238E27FC236}">
                <a16:creationId xmlns:a16="http://schemas.microsoft.com/office/drawing/2014/main" id="{920822E5-3D25-B044-98B0-0FF42DAED0AD}"/>
              </a:ext>
            </a:extLst>
          </p:cNvPr>
          <p:cNvSpPr txBox="1">
            <a:spLocks/>
          </p:cNvSpPr>
          <p:nvPr/>
        </p:nvSpPr>
        <p:spPr>
          <a:xfrm>
            <a:off x="1179770" y="3343362"/>
            <a:ext cx="1057923" cy="43174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TRASTORNOS DE LA SALUD MENTAL</a:t>
            </a:r>
          </a:p>
        </p:txBody>
      </p:sp>
      <p:grpSp>
        <p:nvGrpSpPr>
          <p:cNvPr id="110" name="Group 109">
            <a:extLst>
              <a:ext uri="{FF2B5EF4-FFF2-40B4-BE49-F238E27FC236}">
                <a16:creationId xmlns:a16="http://schemas.microsoft.com/office/drawing/2014/main" id="{8B5D9C3F-FC00-BB47-BB74-AA58592217F1}"/>
              </a:ext>
            </a:extLst>
          </p:cNvPr>
          <p:cNvGrpSpPr/>
          <p:nvPr/>
        </p:nvGrpSpPr>
        <p:grpSpPr>
          <a:xfrm>
            <a:off x="498329" y="3207321"/>
            <a:ext cx="667672" cy="717635"/>
            <a:chOff x="414033" y="5765459"/>
            <a:chExt cx="867196" cy="932088"/>
          </a:xfrm>
        </p:grpSpPr>
        <p:sp>
          <p:nvSpPr>
            <p:cNvPr id="111" name="Freeform 30">
              <a:extLst>
                <a:ext uri="{FF2B5EF4-FFF2-40B4-BE49-F238E27FC236}">
                  <a16:creationId xmlns:a16="http://schemas.microsoft.com/office/drawing/2014/main" id="{89AA5E52-A63E-1A49-A8A7-AE5672B82A40}"/>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Freeform 31">
              <a:extLst>
                <a:ext uri="{FF2B5EF4-FFF2-40B4-BE49-F238E27FC236}">
                  <a16:creationId xmlns:a16="http://schemas.microsoft.com/office/drawing/2014/main" id="{C1A4BAB6-4396-2442-AF1C-F4B691C9502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3" name="Text Placeholder 23">
              <a:extLst>
                <a:ext uri="{FF2B5EF4-FFF2-40B4-BE49-F238E27FC236}">
                  <a16:creationId xmlns:a16="http://schemas.microsoft.com/office/drawing/2014/main" id="{0FD4ABDB-3483-374F-B944-910CA3C1B48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sp>
        <p:nvSpPr>
          <p:cNvPr id="114" name="Graphic 54">
            <a:extLst>
              <a:ext uri="{FF2B5EF4-FFF2-40B4-BE49-F238E27FC236}">
                <a16:creationId xmlns:a16="http://schemas.microsoft.com/office/drawing/2014/main" id="{BA63BA97-1769-4D4D-A357-06295E3A0D97}"/>
              </a:ext>
            </a:extLst>
          </p:cNvPr>
          <p:cNvSpPr/>
          <p:nvPr/>
        </p:nvSpPr>
        <p:spPr>
          <a:xfrm>
            <a:off x="4659174" y="3537940"/>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15" name="Text Placeholder 23">
            <a:extLst>
              <a:ext uri="{FF2B5EF4-FFF2-40B4-BE49-F238E27FC236}">
                <a16:creationId xmlns:a16="http://schemas.microsoft.com/office/drawing/2014/main" id="{6E90BF09-C29C-1549-AB88-8FFDE915D59F}"/>
              </a:ext>
            </a:extLst>
          </p:cNvPr>
          <p:cNvSpPr txBox="1">
            <a:spLocks/>
          </p:cNvSpPr>
          <p:nvPr/>
        </p:nvSpPr>
        <p:spPr>
          <a:xfrm>
            <a:off x="5885128" y="3331045"/>
            <a:ext cx="1220581" cy="418938"/>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ELECCIONES INFORMADAS</a:t>
            </a:r>
          </a:p>
        </p:txBody>
      </p:sp>
      <p:grpSp>
        <p:nvGrpSpPr>
          <p:cNvPr id="116" name="Group 115">
            <a:extLst>
              <a:ext uri="{FF2B5EF4-FFF2-40B4-BE49-F238E27FC236}">
                <a16:creationId xmlns:a16="http://schemas.microsoft.com/office/drawing/2014/main" id="{37983A2F-3052-3444-AC2C-39ABA27E0F20}"/>
              </a:ext>
            </a:extLst>
          </p:cNvPr>
          <p:cNvGrpSpPr/>
          <p:nvPr/>
        </p:nvGrpSpPr>
        <p:grpSpPr>
          <a:xfrm>
            <a:off x="5203689" y="3171264"/>
            <a:ext cx="667673" cy="717635"/>
            <a:chOff x="414034" y="4847053"/>
            <a:chExt cx="867197" cy="932088"/>
          </a:xfrm>
        </p:grpSpPr>
        <p:sp>
          <p:nvSpPr>
            <p:cNvPr id="117" name="Freeform 30">
              <a:extLst>
                <a:ext uri="{FF2B5EF4-FFF2-40B4-BE49-F238E27FC236}">
                  <a16:creationId xmlns:a16="http://schemas.microsoft.com/office/drawing/2014/main" id="{087CEFBB-7453-214C-90E2-BED92D35E3D7}"/>
                </a:ext>
              </a:extLst>
            </p:cNvPr>
            <p:cNvSpPr>
              <a:spLocks/>
            </p:cNvSpPr>
            <p:nvPr/>
          </p:nvSpPr>
          <p:spPr bwMode="auto">
            <a:xfrm>
              <a:off x="431918" y="4929829"/>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1">
              <a:extLst>
                <a:ext uri="{FF2B5EF4-FFF2-40B4-BE49-F238E27FC236}">
                  <a16:creationId xmlns:a16="http://schemas.microsoft.com/office/drawing/2014/main" id="{780D2A2C-1357-B64F-95CE-140029205CB4}"/>
                </a:ext>
              </a:extLst>
            </p:cNvPr>
            <p:cNvSpPr>
              <a:spLocks/>
            </p:cNvSpPr>
            <p:nvPr/>
          </p:nvSpPr>
          <p:spPr bwMode="auto">
            <a:xfrm>
              <a:off x="414034" y="4847053"/>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9" name="Text Placeholder 23">
              <a:extLst>
                <a:ext uri="{FF2B5EF4-FFF2-40B4-BE49-F238E27FC236}">
                  <a16:creationId xmlns:a16="http://schemas.microsoft.com/office/drawing/2014/main" id="{9F1EDC6C-5A4F-DE43-872D-DD73882C1C71}"/>
                </a:ext>
              </a:extLst>
            </p:cNvPr>
            <p:cNvSpPr txBox="1">
              <a:spLocks/>
            </p:cNvSpPr>
            <p:nvPr/>
          </p:nvSpPr>
          <p:spPr>
            <a:xfrm>
              <a:off x="425287" y="5054582"/>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sp>
        <p:nvSpPr>
          <p:cNvPr id="120" name="Graphic 54">
            <a:extLst>
              <a:ext uri="{FF2B5EF4-FFF2-40B4-BE49-F238E27FC236}">
                <a16:creationId xmlns:a16="http://schemas.microsoft.com/office/drawing/2014/main" id="{59945222-1C82-2545-9792-42791F382D59}"/>
              </a:ext>
            </a:extLst>
          </p:cNvPr>
          <p:cNvSpPr/>
          <p:nvPr/>
        </p:nvSpPr>
        <p:spPr>
          <a:xfrm>
            <a:off x="6911318" y="3534599"/>
            <a:ext cx="612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512314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5141844" cy="659451"/>
          </a:xfrm>
          <a:prstGeom prst="rect">
            <a:avLst/>
          </a:prstGeom>
          <a:solidFill>
            <a:schemeClr val="tx1"/>
          </a:solidFill>
        </p:spPr>
        <p:txBody>
          <a:bodyPr anchor="ctr"/>
          <a:lstStyle/>
          <a:p>
            <a:pPr marL="260279" indent="0">
              <a:buNone/>
            </a:pPr>
            <a:r>
              <a:rPr lang="es-ES" dirty="0">
                <a:solidFill>
                  <a:schemeClr val="bg1"/>
                </a:solidFill>
                <a:latin typeface="Calibri" panose="020F0502020204030204" pitchFamily="34" charset="0"/>
              </a:rPr>
              <a:t>¿QUÉ NECESITO PARA MEJORAR MIS HÁBITOS ALIMENTICIOS?</a:t>
            </a:r>
            <a:endParaRPr lang="en-US" dirty="0">
              <a:solidFill>
                <a:schemeClr val="bg1"/>
              </a:solidFill>
              <a:latin typeface="Calibri" panose="020F0502020204030204" pitchFamily="34" charset="0"/>
            </a:endParaRP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2289612"/>
          </a:xfrm>
          <a:prstGeom prst="rect">
            <a:avLst/>
          </a:prstGeom>
        </p:spPr>
        <p:txBody>
          <a:bodyPr numCol="2" spcCol="288000"/>
          <a:lstStyle/>
          <a:p>
            <a:pPr marL="0" indent="0" algn="just">
              <a:buNone/>
            </a:pPr>
            <a:r>
              <a:rPr lang="es-ES" sz="1100" dirty="0">
                <a:latin typeface="Calibri" panose="020F0502020204030204" pitchFamily="34" charset="0"/>
              </a:rPr>
              <a:t>El mensaje clave que surge de la investigación es que sin una fuente constante de combustible procedente de los alimentos que comemos, nuestra mente y nuestro cuerpo no funcionan bien. A pesar de la investigación, ha habido cierto escepticismo sobre cómo afecta a nuestras habilidades psicológicas y nuestro bienestar, no todos aceptarían la significancia de la relación entre comida y el estado de ánimo. Una dieta deficiente puede constituir el camino para aumentar el riesgo de una peor salud mental. Saber qué comer y qué no comer puede resultar confuso, la información y la orientación nutricional pueden sugerir que un grupo de alimentos es saludable, y otra investigación puede cuestionar esto. </a:t>
            </a:r>
          </a:p>
          <a:p>
            <a:pPr marL="0" indent="0" algn="just">
              <a:buNone/>
            </a:pPr>
            <a:r>
              <a:rPr lang="es-ES" sz="1100" dirty="0">
                <a:latin typeface="Calibri" panose="020F0502020204030204" pitchFamily="34" charset="0"/>
              </a:rPr>
              <a:t>Por ejemplo, los cereales a menudo se califican como parte de un desayuno saludable y equilibrado. Pero muchas de las marcas más populares están llenas de ingredientes no saludables y, por lo tanto, no se recomiendan. Otro ejemplo serían los alimentos procesados etiquetados como orgánicos, pero no son necesariamente saludables, por ejemplo, las dietas veganas están ganando popularidad a menudo debido a razones ambientales y de salud; sin embargo, el tocino vegano es un producto altamente procesado que ha demostrado tener poco valor nutritivo. como el tocino procesado, pero se vende al por menor como un producto saludable.</a:t>
            </a:r>
            <a:r>
              <a:rPr lang="en-GB" sz="1100" dirty="0">
                <a:latin typeface="Calibri" panose="020F0502020204030204" pitchFamily="34" charset="0"/>
              </a:rPr>
              <a:t>healthy product. </a:t>
            </a:r>
            <a:endParaRPr lang="en-IE" sz="11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26</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562302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Un enfoque integrado que refleje igualmente la interacción de los factores biológicos, así como las concepciones psicológicas, emocionales y sociales más amplias de la salud mental, es vital para reducir la prevalencia y la angustia causada por los problemas de salud mental. La dieta es una piedra angular de este enfoque integrado. Con una política pública alineada con una guía de estilo de vida intrínseca para alentar cambios de comportamiento, ofreciendo promoción de la salud y programación de atención médica, estándares alimentarios y programas de alimentación saludable como "¡Cocínelo!" Y "Coma mejor, siéntase mejor". Desarrollar nuevas plataformas tecnológicas, orientaciones claras e incentivos para una alimentación más saludable que se comprenda, esté disponible y sea asequible para todos. </a:t>
            </a:r>
            <a:endParaRPr lang="en-GB"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4886960"/>
            <a:ext cx="2702560" cy="623294"/>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PROGRAMAS DE ALIMENTACIÓN SALUDABLE</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4278211"/>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RECOMENDACIONES</a:t>
            </a:r>
          </a:p>
        </p:txBody>
      </p:sp>
      <p:grpSp>
        <p:nvGrpSpPr>
          <p:cNvPr id="9" name="Graphic 4">
            <a:extLst>
              <a:ext uri="{FF2B5EF4-FFF2-40B4-BE49-F238E27FC236}">
                <a16:creationId xmlns:a16="http://schemas.microsoft.com/office/drawing/2014/main" id="{72F3FE0E-429A-354D-B198-DD051AA87C3F}"/>
              </a:ext>
            </a:extLst>
          </p:cNvPr>
          <p:cNvGrpSpPr/>
          <p:nvPr/>
        </p:nvGrpSpPr>
        <p:grpSpPr>
          <a:xfrm>
            <a:off x="4212847" y="7608447"/>
            <a:ext cx="2047910" cy="1746920"/>
            <a:chOff x="4292330" y="4001047"/>
            <a:chExt cx="2203982" cy="1880053"/>
          </a:xfrm>
        </p:grpSpPr>
        <p:grpSp>
          <p:nvGrpSpPr>
            <p:cNvPr id="11" name="Graphic 4">
              <a:extLst>
                <a:ext uri="{FF2B5EF4-FFF2-40B4-BE49-F238E27FC236}">
                  <a16:creationId xmlns:a16="http://schemas.microsoft.com/office/drawing/2014/main" id="{53C36A7A-7EBD-6C47-9B9B-571C022DE34D}"/>
                </a:ext>
              </a:extLst>
            </p:cNvPr>
            <p:cNvGrpSpPr/>
            <p:nvPr/>
          </p:nvGrpSpPr>
          <p:grpSpPr>
            <a:xfrm>
              <a:off x="5630700" y="4110084"/>
              <a:ext cx="865612" cy="1771016"/>
              <a:chOff x="5630700" y="4110084"/>
              <a:chExt cx="865612" cy="1771016"/>
            </a:xfrm>
          </p:grpSpPr>
          <p:sp>
            <p:nvSpPr>
              <p:cNvPr id="43" name="Freeform 42">
                <a:extLst>
                  <a:ext uri="{FF2B5EF4-FFF2-40B4-BE49-F238E27FC236}">
                    <a16:creationId xmlns:a16="http://schemas.microsoft.com/office/drawing/2014/main" id="{BC8012ED-410C-8146-A3C2-DB9EB99CD93B}"/>
                  </a:ext>
                </a:extLst>
              </p:cNvPr>
              <p:cNvSpPr/>
              <p:nvPr/>
            </p:nvSpPr>
            <p:spPr>
              <a:xfrm>
                <a:off x="6061348" y="4635647"/>
                <a:ext cx="207905" cy="75048"/>
              </a:xfrm>
              <a:custGeom>
                <a:avLst/>
                <a:gdLst>
                  <a:gd name="connsiteX0" fmla="*/ 207906 w 207905"/>
                  <a:gd name="connsiteY0" fmla="*/ 0 h 75048"/>
                  <a:gd name="connsiteX1" fmla="*/ 92042 w 207905"/>
                  <a:gd name="connsiteY1" fmla="*/ 14077 h 75048"/>
                  <a:gd name="connsiteX2" fmla="*/ 48367 w 207905"/>
                  <a:gd name="connsiteY2" fmla="*/ 5053 h 75048"/>
                  <a:gd name="connsiteX3" fmla="*/ 19130 w 207905"/>
                  <a:gd name="connsiteY3" fmla="*/ 29237 h 75048"/>
                  <a:gd name="connsiteX4" fmla="*/ 0 w 207905"/>
                  <a:gd name="connsiteY4" fmla="*/ 33929 h 75048"/>
                  <a:gd name="connsiteX5" fmla="*/ 2526 w 207905"/>
                  <a:gd name="connsiteY5" fmla="*/ 43314 h 75048"/>
                  <a:gd name="connsiteX6" fmla="*/ 33207 w 207905"/>
                  <a:gd name="connsiteY6" fmla="*/ 57752 h 75048"/>
                  <a:gd name="connsiteX7" fmla="*/ 207906 w 207905"/>
                  <a:gd name="connsiteY7" fmla="*/ 0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207906" y="0"/>
                    </a:moveTo>
                    <a:cubicBezTo>
                      <a:pt x="169284" y="22379"/>
                      <a:pt x="118752" y="26349"/>
                      <a:pt x="92042" y="14077"/>
                    </a:cubicBezTo>
                    <a:cubicBezTo>
                      <a:pt x="77965" y="7580"/>
                      <a:pt x="63527" y="3248"/>
                      <a:pt x="48367" y="5053"/>
                    </a:cubicBezTo>
                    <a:cubicBezTo>
                      <a:pt x="40426" y="14438"/>
                      <a:pt x="30681" y="24183"/>
                      <a:pt x="19130" y="29237"/>
                    </a:cubicBezTo>
                    <a:cubicBezTo>
                      <a:pt x="12633" y="31763"/>
                      <a:pt x="6497" y="33207"/>
                      <a:pt x="0" y="33929"/>
                    </a:cubicBezTo>
                    <a:cubicBezTo>
                      <a:pt x="1083" y="36456"/>
                      <a:pt x="1805" y="39704"/>
                      <a:pt x="2526" y="43314"/>
                    </a:cubicBezTo>
                    <a:cubicBezTo>
                      <a:pt x="12994" y="48006"/>
                      <a:pt x="31041" y="56669"/>
                      <a:pt x="33207" y="57752"/>
                    </a:cubicBezTo>
                    <a:cubicBezTo>
                      <a:pt x="98178" y="93846"/>
                      <a:pt x="167841" y="72911"/>
                      <a:pt x="207906" y="0"/>
                    </a:cubicBezTo>
                    <a:close/>
                  </a:path>
                </a:pathLst>
              </a:custGeom>
              <a:solidFill>
                <a:srgbClr val="FFFFFF"/>
              </a:solidFill>
              <a:ln w="360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9224DD-0B21-5A46-AED9-4692E6376C90}"/>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BCC5C37-F940-F24A-9704-55BF83735C97}"/>
                  </a:ext>
                </a:extLst>
              </p:cNvPr>
              <p:cNvSpPr/>
              <p:nvPr/>
            </p:nvSpPr>
            <p:spPr>
              <a:xfrm>
                <a:off x="5989159" y="4562735"/>
                <a:ext cx="128710" cy="97610"/>
              </a:xfrm>
              <a:custGeom>
                <a:avLst/>
                <a:gdLst>
                  <a:gd name="connsiteX0" fmla="*/ 85544 w 128710"/>
                  <a:gd name="connsiteY0" fmla="*/ 93485 h 97610"/>
                  <a:gd name="connsiteX1" fmla="*/ 106479 w 128710"/>
                  <a:gd name="connsiteY1" fmla="*/ 74716 h 97610"/>
                  <a:gd name="connsiteX2" fmla="*/ 107923 w 128710"/>
                  <a:gd name="connsiteY2" fmla="*/ 73633 h 97610"/>
                  <a:gd name="connsiteX3" fmla="*/ 128497 w 128710"/>
                  <a:gd name="connsiteY3" fmla="*/ 0 h 97610"/>
                  <a:gd name="connsiteX4" fmla="*/ 0 w 128710"/>
                  <a:gd name="connsiteY4" fmla="*/ 361 h 97610"/>
                  <a:gd name="connsiteX5" fmla="*/ 14799 w 128710"/>
                  <a:gd name="connsiteY5" fmla="*/ 56669 h 97610"/>
                  <a:gd name="connsiteX6" fmla="*/ 15160 w 128710"/>
                  <a:gd name="connsiteY6" fmla="*/ 60278 h 97610"/>
                  <a:gd name="connsiteX7" fmla="*/ 44758 w 128710"/>
                  <a:gd name="connsiteY7" fmla="*/ 92764 h 97610"/>
                  <a:gd name="connsiteX8" fmla="*/ 49810 w 128710"/>
                  <a:gd name="connsiteY8" fmla="*/ 97456 h 97610"/>
                  <a:gd name="connsiteX9" fmla="*/ 51977 w 128710"/>
                  <a:gd name="connsiteY9" fmla="*/ 97095 h 97610"/>
                  <a:gd name="connsiteX10" fmla="*/ 85544 w 128710"/>
                  <a:gd name="connsiteY10" fmla="*/ 93485 h 9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710" h="97610">
                    <a:moveTo>
                      <a:pt x="85544" y="93485"/>
                    </a:moveTo>
                    <a:cubicBezTo>
                      <a:pt x="93485" y="88432"/>
                      <a:pt x="100704" y="82296"/>
                      <a:pt x="106479" y="74716"/>
                    </a:cubicBezTo>
                    <a:cubicBezTo>
                      <a:pt x="106840" y="74355"/>
                      <a:pt x="107562" y="73994"/>
                      <a:pt x="107923" y="73633"/>
                    </a:cubicBezTo>
                    <a:cubicBezTo>
                      <a:pt x="124166" y="47645"/>
                      <a:pt x="129941" y="12633"/>
                      <a:pt x="128497" y="0"/>
                    </a:cubicBezTo>
                    <a:cubicBezTo>
                      <a:pt x="83379" y="20574"/>
                      <a:pt x="42231" y="26349"/>
                      <a:pt x="0" y="361"/>
                    </a:cubicBezTo>
                    <a:cubicBezTo>
                      <a:pt x="1083" y="19852"/>
                      <a:pt x="4692" y="41148"/>
                      <a:pt x="14799" y="56669"/>
                    </a:cubicBezTo>
                    <a:cubicBezTo>
                      <a:pt x="15520" y="57752"/>
                      <a:pt x="15520" y="59195"/>
                      <a:pt x="15160" y="60278"/>
                    </a:cubicBezTo>
                    <a:cubicBezTo>
                      <a:pt x="29237" y="73994"/>
                      <a:pt x="41148" y="88793"/>
                      <a:pt x="44758" y="92764"/>
                    </a:cubicBezTo>
                    <a:cubicBezTo>
                      <a:pt x="46562" y="94568"/>
                      <a:pt x="48006" y="96012"/>
                      <a:pt x="49810" y="97456"/>
                    </a:cubicBezTo>
                    <a:cubicBezTo>
                      <a:pt x="50533" y="97456"/>
                      <a:pt x="51254" y="97095"/>
                      <a:pt x="51977" y="97095"/>
                    </a:cubicBezTo>
                    <a:cubicBezTo>
                      <a:pt x="62805" y="97095"/>
                      <a:pt x="76160" y="99621"/>
                      <a:pt x="85544" y="93485"/>
                    </a:cubicBezTo>
                    <a:close/>
                  </a:path>
                </a:pathLst>
              </a:custGeom>
              <a:solidFill>
                <a:srgbClr val="FFFFFF"/>
              </a:solidFill>
              <a:ln w="3607"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CADD763-69DD-C742-B05B-2165E739FBA3}"/>
                  </a:ext>
                </a:extLst>
              </p:cNvPr>
              <p:cNvSpPr/>
              <p:nvPr/>
            </p:nvSpPr>
            <p:spPr>
              <a:xfrm>
                <a:off x="5816713" y="4590493"/>
                <a:ext cx="224421" cy="128837"/>
              </a:xfrm>
              <a:custGeom>
                <a:avLst/>
                <a:gdLst>
                  <a:gd name="connsiteX0" fmla="*/ 195546 w 224421"/>
                  <a:gd name="connsiteY0" fmla="*/ 62479 h 128837"/>
                  <a:gd name="connsiteX1" fmla="*/ 174611 w 224421"/>
                  <a:gd name="connsiteY1" fmla="*/ 37213 h 128837"/>
                  <a:gd name="connsiteX2" fmla="*/ 172445 w 224421"/>
                  <a:gd name="connsiteY2" fmla="*/ 35408 h 128837"/>
                  <a:gd name="connsiteX3" fmla="*/ 171723 w 224421"/>
                  <a:gd name="connsiteY3" fmla="*/ 33964 h 128837"/>
                  <a:gd name="connsiteX4" fmla="*/ 115416 w 224421"/>
                  <a:gd name="connsiteY4" fmla="*/ 1118 h 128837"/>
                  <a:gd name="connsiteX5" fmla="*/ 27344 w 224421"/>
                  <a:gd name="connsiteY5" fmla="*/ 27106 h 128837"/>
                  <a:gd name="connsiteX6" fmla="*/ 273 w 224421"/>
                  <a:gd name="connsiteY6" fmla="*/ 109763 h 128837"/>
                  <a:gd name="connsiteX7" fmla="*/ 10019 w 224421"/>
                  <a:gd name="connsiteY7" fmla="*/ 125284 h 128837"/>
                  <a:gd name="connsiteX8" fmla="*/ 164866 w 224421"/>
                  <a:gd name="connsiteY8" fmla="*/ 92438 h 128837"/>
                  <a:gd name="connsiteX9" fmla="*/ 215037 w 224421"/>
                  <a:gd name="connsiteY9" fmla="*/ 90633 h 128837"/>
                  <a:gd name="connsiteX10" fmla="*/ 224422 w 224421"/>
                  <a:gd name="connsiteY10" fmla="*/ 87745 h 128837"/>
                  <a:gd name="connsiteX11" fmla="*/ 195546 w 224421"/>
                  <a:gd name="connsiteY11" fmla="*/ 62479 h 12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21" h="128837">
                    <a:moveTo>
                      <a:pt x="195546" y="62479"/>
                    </a:moveTo>
                    <a:cubicBezTo>
                      <a:pt x="194824" y="61396"/>
                      <a:pt x="186522" y="49846"/>
                      <a:pt x="174611" y="37213"/>
                    </a:cubicBezTo>
                    <a:cubicBezTo>
                      <a:pt x="173528" y="36852"/>
                      <a:pt x="172806" y="36491"/>
                      <a:pt x="172445" y="35408"/>
                    </a:cubicBezTo>
                    <a:cubicBezTo>
                      <a:pt x="172085" y="35047"/>
                      <a:pt x="171723" y="34325"/>
                      <a:pt x="171723" y="33964"/>
                    </a:cubicBezTo>
                    <a:cubicBezTo>
                      <a:pt x="156564" y="18804"/>
                      <a:pt x="136351" y="3284"/>
                      <a:pt x="115416" y="1118"/>
                    </a:cubicBezTo>
                    <a:cubicBezTo>
                      <a:pt x="78238" y="-2852"/>
                      <a:pt x="54415" y="3284"/>
                      <a:pt x="27344" y="27106"/>
                    </a:cubicBezTo>
                    <a:cubicBezTo>
                      <a:pt x="2439" y="48763"/>
                      <a:pt x="-1170" y="79082"/>
                      <a:pt x="273" y="109763"/>
                    </a:cubicBezTo>
                    <a:cubicBezTo>
                      <a:pt x="995" y="126006"/>
                      <a:pt x="635" y="133947"/>
                      <a:pt x="10019" y="125284"/>
                    </a:cubicBezTo>
                    <a:cubicBezTo>
                      <a:pt x="53333" y="85580"/>
                      <a:pt x="111806" y="73668"/>
                      <a:pt x="164866" y="92438"/>
                    </a:cubicBezTo>
                    <a:cubicBezTo>
                      <a:pt x="181469" y="98213"/>
                      <a:pt x="198433" y="100378"/>
                      <a:pt x="215037" y="90633"/>
                    </a:cubicBezTo>
                    <a:cubicBezTo>
                      <a:pt x="217564" y="89189"/>
                      <a:pt x="221173" y="87745"/>
                      <a:pt x="224422" y="87745"/>
                    </a:cubicBezTo>
                    <a:cubicBezTo>
                      <a:pt x="212511" y="81249"/>
                      <a:pt x="203487" y="74390"/>
                      <a:pt x="195546" y="62479"/>
                    </a:cubicBezTo>
                    <a:close/>
                  </a:path>
                </a:pathLst>
              </a:custGeom>
              <a:solidFill>
                <a:srgbClr val="FFFFFF"/>
              </a:solidFill>
              <a:ln w="3607"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CFBAC7A-0141-4C42-99F1-DC3C25032306}"/>
                  </a:ext>
                </a:extLst>
              </p:cNvPr>
              <p:cNvSpPr/>
              <p:nvPr/>
            </p:nvSpPr>
            <p:spPr>
              <a:xfrm>
                <a:off x="5650951" y="5336606"/>
                <a:ext cx="796055" cy="532336"/>
              </a:xfrm>
              <a:custGeom>
                <a:avLst/>
                <a:gdLst>
                  <a:gd name="connsiteX0" fmla="*/ 595563 w 796055"/>
                  <a:gd name="connsiteY0" fmla="*/ 48006 h 532336"/>
                  <a:gd name="connsiteX1" fmla="*/ 267823 w 796055"/>
                  <a:gd name="connsiteY1" fmla="*/ 50893 h 532336"/>
                  <a:gd name="connsiteX2" fmla="*/ 38261 w 796055"/>
                  <a:gd name="connsiteY2" fmla="*/ 16964 h 532336"/>
                  <a:gd name="connsiteX3" fmla="*/ 0 w 796055"/>
                  <a:gd name="connsiteY3" fmla="*/ 0 h 532336"/>
                  <a:gd name="connsiteX4" fmla="*/ 65693 w 796055"/>
                  <a:gd name="connsiteY4" fmla="*/ 331711 h 532336"/>
                  <a:gd name="connsiteX5" fmla="*/ 232089 w 796055"/>
                  <a:gd name="connsiteY5" fmla="*/ 499551 h 532336"/>
                  <a:gd name="connsiteX6" fmla="*/ 567410 w 796055"/>
                  <a:gd name="connsiteY6" fmla="*/ 503882 h 532336"/>
                  <a:gd name="connsiteX7" fmla="*/ 739942 w 796055"/>
                  <a:gd name="connsiteY7" fmla="*/ 334959 h 532336"/>
                  <a:gd name="connsiteX8" fmla="*/ 794084 w 796055"/>
                  <a:gd name="connsiteY8" fmla="*/ 4692 h 532336"/>
                  <a:gd name="connsiteX9" fmla="*/ 793002 w 796055"/>
                  <a:gd name="connsiteY9" fmla="*/ 5414 h 532336"/>
                  <a:gd name="connsiteX10" fmla="*/ 595563 w 796055"/>
                  <a:gd name="connsiteY10" fmla="*/ 48006 h 53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055" h="532336">
                    <a:moveTo>
                      <a:pt x="595563" y="48006"/>
                    </a:moveTo>
                    <a:cubicBezTo>
                      <a:pt x="486557" y="57030"/>
                      <a:pt x="376829" y="57030"/>
                      <a:pt x="267823" y="50893"/>
                    </a:cubicBezTo>
                    <a:cubicBezTo>
                      <a:pt x="190580" y="46562"/>
                      <a:pt x="113338" y="37178"/>
                      <a:pt x="38261" y="16964"/>
                    </a:cubicBezTo>
                    <a:cubicBezTo>
                      <a:pt x="24545" y="13355"/>
                      <a:pt x="10468" y="9745"/>
                      <a:pt x="0" y="0"/>
                    </a:cubicBezTo>
                    <a:cubicBezTo>
                      <a:pt x="1444" y="95651"/>
                      <a:pt x="36456" y="255190"/>
                      <a:pt x="65693" y="331711"/>
                    </a:cubicBezTo>
                    <a:cubicBezTo>
                      <a:pt x="96734" y="412202"/>
                      <a:pt x="153403" y="467066"/>
                      <a:pt x="232089" y="499551"/>
                    </a:cubicBezTo>
                    <a:cubicBezTo>
                      <a:pt x="335320" y="542143"/>
                      <a:pt x="462374" y="542865"/>
                      <a:pt x="567410" y="503882"/>
                    </a:cubicBezTo>
                    <a:cubicBezTo>
                      <a:pt x="653676" y="471758"/>
                      <a:pt x="698794" y="419060"/>
                      <a:pt x="739942" y="334959"/>
                    </a:cubicBezTo>
                    <a:cubicBezTo>
                      <a:pt x="782534" y="248332"/>
                      <a:pt x="802747" y="106119"/>
                      <a:pt x="794084" y="4692"/>
                    </a:cubicBezTo>
                    <a:cubicBezTo>
                      <a:pt x="793723" y="5053"/>
                      <a:pt x="793363" y="5053"/>
                      <a:pt x="793002" y="5414"/>
                    </a:cubicBezTo>
                    <a:cubicBezTo>
                      <a:pt x="738137" y="42953"/>
                      <a:pt x="658007" y="42592"/>
                      <a:pt x="595563" y="48006"/>
                    </a:cubicBezTo>
                    <a:close/>
                  </a:path>
                </a:pathLst>
              </a:custGeom>
              <a:solidFill>
                <a:srgbClr val="FFFFFF"/>
              </a:solidFill>
              <a:ln w="3607"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12C7DFA-682D-BC41-B3E3-5D039BCBAFBF}"/>
                  </a:ext>
                </a:extLst>
              </p:cNvPr>
              <p:cNvSpPr/>
              <p:nvPr/>
            </p:nvSpPr>
            <p:spPr>
              <a:xfrm>
                <a:off x="5899502" y="5093093"/>
                <a:ext cx="127571" cy="90261"/>
              </a:xfrm>
              <a:custGeom>
                <a:avLst/>
                <a:gdLst>
                  <a:gd name="connsiteX0" fmla="*/ 101207 w 127571"/>
                  <a:gd name="connsiteY0" fmla="*/ 32359 h 90261"/>
                  <a:gd name="connsiteX1" fmla="*/ 1586 w 127571"/>
                  <a:gd name="connsiteY1" fmla="*/ 4927 h 90261"/>
                  <a:gd name="connsiteX2" fmla="*/ 16745 w 127571"/>
                  <a:gd name="connsiteY2" fmla="*/ 29110 h 90261"/>
                  <a:gd name="connsiteX3" fmla="*/ 75219 w 127571"/>
                  <a:gd name="connsiteY3" fmla="*/ 81448 h 90261"/>
                  <a:gd name="connsiteX4" fmla="*/ 120337 w 127571"/>
                  <a:gd name="connsiteY4" fmla="*/ 82531 h 90261"/>
                  <a:gd name="connsiteX5" fmla="*/ 127195 w 127571"/>
                  <a:gd name="connsiteY5" fmla="*/ 78560 h 90261"/>
                  <a:gd name="connsiteX6" fmla="*/ 113840 w 127571"/>
                  <a:gd name="connsiteY6" fmla="*/ 49323 h 90261"/>
                  <a:gd name="connsiteX7" fmla="*/ 101207 w 127571"/>
                  <a:gd name="connsiteY7" fmla="*/ 32359 h 9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571" h="90261">
                    <a:moveTo>
                      <a:pt x="101207" y="32359"/>
                    </a:moveTo>
                    <a:cubicBezTo>
                      <a:pt x="68000" y="11424"/>
                      <a:pt x="20716" y="-9872"/>
                      <a:pt x="1586" y="4927"/>
                    </a:cubicBezTo>
                    <a:cubicBezTo>
                      <a:pt x="-5273" y="9980"/>
                      <a:pt x="12053" y="23335"/>
                      <a:pt x="16745" y="29110"/>
                    </a:cubicBezTo>
                    <a:cubicBezTo>
                      <a:pt x="33349" y="49684"/>
                      <a:pt x="50674" y="69175"/>
                      <a:pt x="75219" y="81448"/>
                    </a:cubicBezTo>
                    <a:cubicBezTo>
                      <a:pt x="90378" y="89027"/>
                      <a:pt x="104456" y="96246"/>
                      <a:pt x="120337" y="82531"/>
                    </a:cubicBezTo>
                    <a:cubicBezTo>
                      <a:pt x="122142" y="80726"/>
                      <a:pt x="124668" y="79282"/>
                      <a:pt x="127195" y="78560"/>
                    </a:cubicBezTo>
                    <a:cubicBezTo>
                      <a:pt x="129722" y="68093"/>
                      <a:pt x="118893" y="57264"/>
                      <a:pt x="113840" y="49323"/>
                    </a:cubicBezTo>
                    <a:cubicBezTo>
                      <a:pt x="110591" y="43187"/>
                      <a:pt x="106621" y="37051"/>
                      <a:pt x="101207" y="32359"/>
                    </a:cubicBezTo>
                    <a:close/>
                  </a:path>
                </a:pathLst>
              </a:custGeom>
              <a:solidFill>
                <a:srgbClr val="FFFFFF"/>
              </a:solidFill>
              <a:ln w="3607"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EF1E6E1-476D-6D4B-9398-CFDC29DBCEEE}"/>
                  </a:ext>
                </a:extLst>
              </p:cNvPr>
              <p:cNvSpPr/>
              <p:nvPr/>
            </p:nvSpPr>
            <p:spPr>
              <a:xfrm>
                <a:off x="5718448" y="4763210"/>
                <a:ext cx="285428" cy="297433"/>
              </a:xfrm>
              <a:custGeom>
                <a:avLst/>
                <a:gdLst>
                  <a:gd name="connsiteX0" fmla="*/ 263131 w 285428"/>
                  <a:gd name="connsiteY0" fmla="*/ 11763 h 297433"/>
                  <a:gd name="connsiteX1" fmla="*/ 177225 w 285428"/>
                  <a:gd name="connsiteY1" fmla="*/ 17538 h 297433"/>
                  <a:gd name="connsiteX2" fmla="*/ 133190 w 285428"/>
                  <a:gd name="connsiteY2" fmla="*/ 91893 h 297433"/>
                  <a:gd name="connsiteX3" fmla="*/ 0 w 285428"/>
                  <a:gd name="connsiteY3" fmla="*/ 294384 h 297433"/>
                  <a:gd name="connsiteX4" fmla="*/ 31402 w 285428"/>
                  <a:gd name="connsiteY4" fmla="*/ 289692 h 297433"/>
                  <a:gd name="connsiteX5" fmla="*/ 147988 w 285428"/>
                  <a:gd name="connsiteY5" fmla="*/ 190432 h 297433"/>
                  <a:gd name="connsiteX6" fmla="*/ 282983 w 285428"/>
                  <a:gd name="connsiteY6" fmla="*/ 30893 h 297433"/>
                  <a:gd name="connsiteX7" fmla="*/ 263131 w 285428"/>
                  <a:gd name="connsiteY7" fmla="*/ 11763 h 29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28" h="297433">
                    <a:moveTo>
                      <a:pt x="263131" y="11763"/>
                    </a:moveTo>
                    <a:cubicBezTo>
                      <a:pt x="240752" y="-5924"/>
                      <a:pt x="200687" y="-3397"/>
                      <a:pt x="177225" y="17538"/>
                    </a:cubicBezTo>
                    <a:cubicBezTo>
                      <a:pt x="154847" y="37751"/>
                      <a:pt x="143296" y="64822"/>
                      <a:pt x="133190" y="91893"/>
                    </a:cubicBezTo>
                    <a:cubicBezTo>
                      <a:pt x="105036" y="166970"/>
                      <a:pt x="79048" y="249266"/>
                      <a:pt x="0" y="294384"/>
                    </a:cubicBezTo>
                    <a:cubicBezTo>
                      <a:pt x="14438" y="302325"/>
                      <a:pt x="22739" y="292579"/>
                      <a:pt x="31402" y="289692"/>
                    </a:cubicBezTo>
                    <a:cubicBezTo>
                      <a:pt x="84100" y="273089"/>
                      <a:pt x="115503" y="231580"/>
                      <a:pt x="147988" y="190432"/>
                    </a:cubicBezTo>
                    <a:cubicBezTo>
                      <a:pt x="189137" y="138455"/>
                      <a:pt x="231367" y="29449"/>
                      <a:pt x="282983" y="30893"/>
                    </a:cubicBezTo>
                    <a:cubicBezTo>
                      <a:pt x="292728" y="22952"/>
                      <a:pt x="270711" y="17538"/>
                      <a:pt x="263131" y="11763"/>
                    </a:cubicBezTo>
                    <a:close/>
                  </a:path>
                </a:pathLst>
              </a:custGeom>
              <a:solidFill>
                <a:srgbClr val="FFFFFF"/>
              </a:solidFill>
              <a:ln w="3607"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A2941D6-CA49-7A44-BD77-128DBFFD12A1}"/>
                  </a:ext>
                </a:extLst>
              </p:cNvPr>
              <p:cNvSpPr/>
              <p:nvPr/>
            </p:nvSpPr>
            <p:spPr>
              <a:xfrm>
                <a:off x="6144248" y="4846038"/>
                <a:ext cx="288538" cy="198201"/>
              </a:xfrm>
              <a:custGeom>
                <a:avLst/>
                <a:gdLst>
                  <a:gd name="connsiteX0" fmla="*/ 4449 w 288538"/>
                  <a:gd name="connsiteY0" fmla="*/ 40828 h 198201"/>
                  <a:gd name="connsiteX1" fmla="*/ 101183 w 288538"/>
                  <a:gd name="connsiteY1" fmla="*/ 151278 h 198201"/>
                  <a:gd name="connsiteX2" fmla="*/ 217769 w 288538"/>
                  <a:gd name="connsiteY2" fmla="*/ 198201 h 198201"/>
                  <a:gd name="connsiteX3" fmla="*/ 268301 w 288538"/>
                  <a:gd name="connsiteY3" fmla="*/ 181598 h 198201"/>
                  <a:gd name="connsiteX4" fmla="*/ 288515 w 288538"/>
                  <a:gd name="connsiteY4" fmla="*/ 176184 h 198201"/>
                  <a:gd name="connsiteX5" fmla="*/ 267580 w 288538"/>
                  <a:gd name="connsiteY5" fmla="*/ 163190 h 198201"/>
                  <a:gd name="connsiteX6" fmla="*/ 240148 w 288538"/>
                  <a:gd name="connsiteY6" fmla="*/ 145864 h 198201"/>
                  <a:gd name="connsiteX7" fmla="*/ 105875 w 288538"/>
                  <a:gd name="connsiteY7" fmla="*/ 27112 h 198201"/>
                  <a:gd name="connsiteX8" fmla="*/ 7337 w 288538"/>
                  <a:gd name="connsiteY8" fmla="*/ 19893 h 198201"/>
                  <a:gd name="connsiteX9" fmla="*/ 4449 w 288538"/>
                  <a:gd name="connsiteY9" fmla="*/ 40828 h 198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38" h="198201">
                    <a:moveTo>
                      <a:pt x="4449" y="40828"/>
                    </a:moveTo>
                    <a:cubicBezTo>
                      <a:pt x="44514" y="71148"/>
                      <a:pt x="64366" y="118432"/>
                      <a:pt x="101183" y="151278"/>
                    </a:cubicBezTo>
                    <a:cubicBezTo>
                      <a:pt x="134390" y="180876"/>
                      <a:pt x="174094" y="194231"/>
                      <a:pt x="217769" y="198201"/>
                    </a:cubicBezTo>
                    <a:cubicBezTo>
                      <a:pt x="235455" y="197118"/>
                      <a:pt x="252781" y="190261"/>
                      <a:pt x="268301" y="181598"/>
                    </a:cubicBezTo>
                    <a:cubicBezTo>
                      <a:pt x="273716" y="178710"/>
                      <a:pt x="288515" y="176184"/>
                      <a:pt x="288515" y="176184"/>
                    </a:cubicBezTo>
                    <a:cubicBezTo>
                      <a:pt x="289237" y="166799"/>
                      <a:pt x="273355" y="167160"/>
                      <a:pt x="267580" y="163190"/>
                    </a:cubicBezTo>
                    <a:cubicBezTo>
                      <a:pt x="258556" y="157414"/>
                      <a:pt x="248811" y="152000"/>
                      <a:pt x="240148" y="145864"/>
                    </a:cubicBezTo>
                    <a:cubicBezTo>
                      <a:pt x="191781" y="110130"/>
                      <a:pt x="147384" y="70787"/>
                      <a:pt x="105875" y="27112"/>
                    </a:cubicBezTo>
                    <a:cubicBezTo>
                      <a:pt x="73029" y="-7539"/>
                      <a:pt x="32964" y="-7899"/>
                      <a:pt x="7337" y="19893"/>
                    </a:cubicBezTo>
                    <a:cubicBezTo>
                      <a:pt x="840" y="26751"/>
                      <a:pt x="-3853" y="34331"/>
                      <a:pt x="4449" y="40828"/>
                    </a:cubicBezTo>
                    <a:close/>
                  </a:path>
                </a:pathLst>
              </a:custGeom>
              <a:solidFill>
                <a:srgbClr val="FFFFFF"/>
              </a:solidFill>
              <a:ln w="3607"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C8C387-424E-664F-B721-8D3E9FC5E45C}"/>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17821E9-CEBB-EB47-8E52-F755F0863CC2}"/>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05C1415F-D883-7244-BE03-33AD5BC304D9}"/>
                  </a:ext>
                </a:extLst>
              </p:cNvPr>
              <p:cNvSpPr/>
              <p:nvPr/>
            </p:nvSpPr>
            <p:spPr>
              <a:xfrm>
                <a:off x="5771507" y="5317087"/>
                <a:ext cx="554776" cy="61809"/>
              </a:xfrm>
              <a:custGeom>
                <a:avLst/>
                <a:gdLst>
                  <a:gd name="connsiteX0" fmla="*/ 281539 w 554776"/>
                  <a:gd name="connsiteY0" fmla="*/ 28904 h 61809"/>
                  <a:gd name="connsiteX1" fmla="*/ 267823 w 554776"/>
                  <a:gd name="connsiteY1" fmla="*/ 25294 h 61809"/>
                  <a:gd name="connsiteX2" fmla="*/ 259521 w 554776"/>
                  <a:gd name="connsiteY2" fmla="*/ 13383 h 61809"/>
                  <a:gd name="connsiteX3" fmla="*/ 270711 w 554776"/>
                  <a:gd name="connsiteY3" fmla="*/ 7969 h 61809"/>
                  <a:gd name="connsiteX4" fmla="*/ 289841 w 554776"/>
                  <a:gd name="connsiteY4" fmla="*/ 2555 h 61809"/>
                  <a:gd name="connsiteX5" fmla="*/ 255551 w 554776"/>
                  <a:gd name="connsiteY5" fmla="*/ 28 h 61809"/>
                  <a:gd name="connsiteX6" fmla="*/ 134273 w 554776"/>
                  <a:gd name="connsiteY6" fmla="*/ 7247 h 61809"/>
                  <a:gd name="connsiteX7" fmla="*/ 0 w 554776"/>
                  <a:gd name="connsiteY7" fmla="*/ 41176 h 61809"/>
                  <a:gd name="connsiteX8" fmla="*/ 306444 w 554776"/>
                  <a:gd name="connsiteY8" fmla="*/ 61750 h 61809"/>
                  <a:gd name="connsiteX9" fmla="*/ 527344 w 554776"/>
                  <a:gd name="connsiteY9" fmla="*/ 52365 h 61809"/>
                  <a:gd name="connsiteX10" fmla="*/ 554776 w 554776"/>
                  <a:gd name="connsiteY10" fmla="*/ 49117 h 61809"/>
                  <a:gd name="connsiteX11" fmla="*/ 433137 w 554776"/>
                  <a:gd name="connsiteY11" fmla="*/ 3998 h 61809"/>
                  <a:gd name="connsiteX12" fmla="*/ 311859 w 554776"/>
                  <a:gd name="connsiteY12" fmla="*/ 1472 h 61809"/>
                  <a:gd name="connsiteX13" fmla="*/ 311859 w 554776"/>
                  <a:gd name="connsiteY13" fmla="*/ 2194 h 61809"/>
                  <a:gd name="connsiteX14" fmla="*/ 281539 w 554776"/>
                  <a:gd name="connsiteY14" fmla="*/ 28904 h 6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776" h="61809">
                    <a:moveTo>
                      <a:pt x="281539" y="28904"/>
                    </a:moveTo>
                    <a:cubicBezTo>
                      <a:pt x="280095" y="28543"/>
                      <a:pt x="273959" y="27460"/>
                      <a:pt x="267823" y="25294"/>
                    </a:cubicBezTo>
                    <a:cubicBezTo>
                      <a:pt x="262770" y="23129"/>
                      <a:pt x="257356" y="20241"/>
                      <a:pt x="259521" y="13383"/>
                    </a:cubicBezTo>
                    <a:cubicBezTo>
                      <a:pt x="260965" y="7969"/>
                      <a:pt x="265657" y="6886"/>
                      <a:pt x="270711" y="7969"/>
                    </a:cubicBezTo>
                    <a:cubicBezTo>
                      <a:pt x="285148" y="10856"/>
                      <a:pt x="289119" y="10856"/>
                      <a:pt x="289841" y="2555"/>
                    </a:cubicBezTo>
                    <a:cubicBezTo>
                      <a:pt x="284427" y="2916"/>
                      <a:pt x="260965" y="-333"/>
                      <a:pt x="255551" y="28"/>
                    </a:cubicBezTo>
                    <a:cubicBezTo>
                      <a:pt x="208267" y="2555"/>
                      <a:pt x="180835" y="750"/>
                      <a:pt x="134273" y="7247"/>
                    </a:cubicBezTo>
                    <a:cubicBezTo>
                      <a:pt x="88071" y="13744"/>
                      <a:pt x="40426" y="15910"/>
                      <a:pt x="0" y="41176"/>
                    </a:cubicBezTo>
                    <a:cubicBezTo>
                      <a:pt x="101426" y="56697"/>
                      <a:pt x="203574" y="62472"/>
                      <a:pt x="306444" y="61750"/>
                    </a:cubicBezTo>
                    <a:cubicBezTo>
                      <a:pt x="380439" y="61028"/>
                      <a:pt x="454072" y="60667"/>
                      <a:pt x="527344" y="52365"/>
                    </a:cubicBezTo>
                    <a:cubicBezTo>
                      <a:pt x="536007" y="51283"/>
                      <a:pt x="545391" y="50561"/>
                      <a:pt x="554776" y="49117"/>
                    </a:cubicBezTo>
                    <a:cubicBezTo>
                      <a:pt x="528066" y="12300"/>
                      <a:pt x="474646" y="7608"/>
                      <a:pt x="433137" y="3998"/>
                    </a:cubicBezTo>
                    <a:cubicBezTo>
                      <a:pt x="396681" y="750"/>
                      <a:pt x="348675" y="389"/>
                      <a:pt x="311859" y="1472"/>
                    </a:cubicBezTo>
                    <a:cubicBezTo>
                      <a:pt x="311859" y="1833"/>
                      <a:pt x="311859" y="1833"/>
                      <a:pt x="311859" y="2194"/>
                    </a:cubicBezTo>
                    <a:cubicBezTo>
                      <a:pt x="320161" y="27460"/>
                      <a:pt x="314385" y="29265"/>
                      <a:pt x="281539" y="28904"/>
                    </a:cubicBezTo>
                    <a:close/>
                  </a:path>
                </a:pathLst>
              </a:custGeom>
              <a:solidFill>
                <a:srgbClr val="FFFFFF"/>
              </a:solidFill>
              <a:ln w="3607"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D29DBBD-8638-584F-B014-046C030E6B99}"/>
                  </a:ext>
                </a:extLst>
              </p:cNvPr>
              <p:cNvSpPr/>
              <p:nvPr/>
            </p:nvSpPr>
            <p:spPr>
              <a:xfrm>
                <a:off x="5879786" y="4122424"/>
                <a:ext cx="354094" cy="442258"/>
              </a:xfrm>
              <a:custGeom>
                <a:avLst/>
                <a:gdLst>
                  <a:gd name="connsiteX0" fmla="*/ 151242 w 354094"/>
                  <a:gd name="connsiteY0" fmla="*/ 440311 h 442258"/>
                  <a:gd name="connsiteX1" fmla="*/ 239674 w 354094"/>
                  <a:gd name="connsiteY1" fmla="*/ 411074 h 442258"/>
                  <a:gd name="connsiteX2" fmla="*/ 301035 w 354094"/>
                  <a:gd name="connsiteY2" fmla="*/ 324086 h 442258"/>
                  <a:gd name="connsiteX3" fmla="*/ 354094 w 354094"/>
                  <a:gd name="connsiteY3" fmla="*/ 174293 h 442258"/>
                  <a:gd name="connsiteX4" fmla="*/ 286597 w 354094"/>
                  <a:gd name="connsiteY4" fmla="*/ 38215 h 442258"/>
                  <a:gd name="connsiteX5" fmla="*/ 42958 w 354094"/>
                  <a:gd name="connsiteY5" fmla="*/ 60594 h 442258"/>
                  <a:gd name="connsiteX6" fmla="*/ 5 w 354094"/>
                  <a:gd name="connsiteY6" fmla="*/ 162742 h 442258"/>
                  <a:gd name="connsiteX7" fmla="*/ 60283 w 354094"/>
                  <a:gd name="connsiteY7" fmla="*/ 338163 h 442258"/>
                  <a:gd name="connsiteX8" fmla="*/ 109372 w 354094"/>
                  <a:gd name="connsiteY8" fmla="*/ 417210 h 442258"/>
                  <a:gd name="connsiteX9" fmla="*/ 151242 w 354094"/>
                  <a:gd name="connsiteY9" fmla="*/ 440311 h 44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094" h="442258">
                    <a:moveTo>
                      <a:pt x="151242" y="440311"/>
                    </a:moveTo>
                    <a:cubicBezTo>
                      <a:pt x="185532" y="445725"/>
                      <a:pt x="217656" y="441033"/>
                      <a:pt x="239674" y="411074"/>
                    </a:cubicBezTo>
                    <a:cubicBezTo>
                      <a:pt x="260609" y="382559"/>
                      <a:pt x="285876" y="356932"/>
                      <a:pt x="301035" y="324086"/>
                    </a:cubicBezTo>
                    <a:cubicBezTo>
                      <a:pt x="324858" y="272831"/>
                      <a:pt x="349763" y="221937"/>
                      <a:pt x="354094" y="174293"/>
                    </a:cubicBezTo>
                    <a:cubicBezTo>
                      <a:pt x="353733" y="116902"/>
                      <a:pt x="336047" y="72866"/>
                      <a:pt x="286597" y="38215"/>
                    </a:cubicBezTo>
                    <a:cubicBezTo>
                      <a:pt x="202136" y="-20980"/>
                      <a:pt x="117313" y="-9791"/>
                      <a:pt x="42958" y="60594"/>
                    </a:cubicBezTo>
                    <a:cubicBezTo>
                      <a:pt x="18775" y="83695"/>
                      <a:pt x="-356" y="128452"/>
                      <a:pt x="5" y="162742"/>
                    </a:cubicBezTo>
                    <a:cubicBezTo>
                      <a:pt x="727" y="226630"/>
                      <a:pt x="31046" y="283299"/>
                      <a:pt x="60283" y="338163"/>
                    </a:cubicBezTo>
                    <a:cubicBezTo>
                      <a:pt x="78331" y="371731"/>
                      <a:pt x="85911" y="386891"/>
                      <a:pt x="109372" y="417210"/>
                    </a:cubicBezTo>
                    <a:cubicBezTo>
                      <a:pt x="118396" y="429121"/>
                      <a:pt x="137526" y="438145"/>
                      <a:pt x="151242" y="440311"/>
                    </a:cubicBezTo>
                    <a:close/>
                  </a:path>
                </a:pathLst>
              </a:custGeom>
              <a:solidFill>
                <a:srgbClr val="FFFFFF"/>
              </a:solidFill>
              <a:ln w="3607"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A80631C-4E7D-5049-9557-57B0FAEC8311}"/>
                  </a:ext>
                </a:extLst>
              </p:cNvPr>
              <p:cNvSpPr/>
              <p:nvPr/>
            </p:nvSpPr>
            <p:spPr>
              <a:xfrm>
                <a:off x="6061348" y="4635285"/>
                <a:ext cx="207905" cy="75048"/>
              </a:xfrm>
              <a:custGeom>
                <a:avLst/>
                <a:gdLst>
                  <a:gd name="connsiteX0" fmla="*/ 93124 w 207905"/>
                  <a:gd name="connsiteY0" fmla="*/ 58474 h 75048"/>
                  <a:gd name="connsiteX1" fmla="*/ 1444 w 207905"/>
                  <a:gd name="connsiteY1" fmla="*/ 33568 h 75048"/>
                  <a:gd name="connsiteX2" fmla="*/ 0 w 207905"/>
                  <a:gd name="connsiteY2" fmla="*/ 33929 h 75048"/>
                  <a:gd name="connsiteX3" fmla="*/ 2526 w 207905"/>
                  <a:gd name="connsiteY3" fmla="*/ 43314 h 75048"/>
                  <a:gd name="connsiteX4" fmla="*/ 33207 w 207905"/>
                  <a:gd name="connsiteY4" fmla="*/ 57752 h 75048"/>
                  <a:gd name="connsiteX5" fmla="*/ 207906 w 207905"/>
                  <a:gd name="connsiteY5" fmla="*/ 0 h 75048"/>
                  <a:gd name="connsiteX6" fmla="*/ 199965 w 207905"/>
                  <a:gd name="connsiteY6" fmla="*/ 4332 h 75048"/>
                  <a:gd name="connsiteX7" fmla="*/ 93124 w 207905"/>
                  <a:gd name="connsiteY7" fmla="*/ 58474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93124" y="58474"/>
                    </a:moveTo>
                    <a:cubicBezTo>
                      <a:pt x="61722" y="60639"/>
                      <a:pt x="28154" y="49811"/>
                      <a:pt x="1444" y="33568"/>
                    </a:cubicBezTo>
                    <a:cubicBezTo>
                      <a:pt x="1083" y="33568"/>
                      <a:pt x="361" y="33568"/>
                      <a:pt x="0" y="33929"/>
                    </a:cubicBezTo>
                    <a:cubicBezTo>
                      <a:pt x="1083" y="36456"/>
                      <a:pt x="1805" y="39704"/>
                      <a:pt x="2526" y="43314"/>
                    </a:cubicBezTo>
                    <a:cubicBezTo>
                      <a:pt x="12994" y="48006"/>
                      <a:pt x="31041" y="56669"/>
                      <a:pt x="33207" y="57752"/>
                    </a:cubicBezTo>
                    <a:cubicBezTo>
                      <a:pt x="98178" y="93846"/>
                      <a:pt x="168201" y="72912"/>
                      <a:pt x="207906" y="0"/>
                    </a:cubicBezTo>
                    <a:cubicBezTo>
                      <a:pt x="205379" y="1444"/>
                      <a:pt x="202491" y="2888"/>
                      <a:pt x="199965" y="4332"/>
                    </a:cubicBezTo>
                    <a:cubicBezTo>
                      <a:pt x="172533" y="36817"/>
                      <a:pt x="137160" y="55586"/>
                      <a:pt x="93124" y="58474"/>
                    </a:cubicBezTo>
                    <a:close/>
                  </a:path>
                </a:pathLst>
              </a:custGeom>
              <a:solidFill>
                <a:srgbClr val="FFFFFF"/>
              </a:solidFill>
              <a:ln w="3607"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8B287E2-1DAB-FF43-9B56-87018F040D54}"/>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9DBD8C8-772B-124C-82BB-C1BBB9E324A0}"/>
                  </a:ext>
                </a:extLst>
              </p:cNvPr>
              <p:cNvSpPr/>
              <p:nvPr/>
            </p:nvSpPr>
            <p:spPr>
              <a:xfrm>
                <a:off x="6017674" y="4579339"/>
                <a:ext cx="99621" cy="80680"/>
              </a:xfrm>
              <a:custGeom>
                <a:avLst/>
                <a:gdLst>
                  <a:gd name="connsiteX0" fmla="*/ 0 w 99621"/>
                  <a:gd name="connsiteY0" fmla="*/ 56669 h 80680"/>
                  <a:gd name="connsiteX1" fmla="*/ 16964 w 99621"/>
                  <a:gd name="connsiteY1" fmla="*/ 75799 h 80680"/>
                  <a:gd name="connsiteX2" fmla="*/ 22018 w 99621"/>
                  <a:gd name="connsiteY2" fmla="*/ 80491 h 80680"/>
                  <a:gd name="connsiteX3" fmla="*/ 24183 w 99621"/>
                  <a:gd name="connsiteY3" fmla="*/ 80131 h 80680"/>
                  <a:gd name="connsiteX4" fmla="*/ 57390 w 99621"/>
                  <a:gd name="connsiteY4" fmla="*/ 76882 h 80680"/>
                  <a:gd name="connsiteX5" fmla="*/ 78325 w 99621"/>
                  <a:gd name="connsiteY5" fmla="*/ 58113 h 80680"/>
                  <a:gd name="connsiteX6" fmla="*/ 79769 w 99621"/>
                  <a:gd name="connsiteY6" fmla="*/ 57030 h 80680"/>
                  <a:gd name="connsiteX7" fmla="*/ 99621 w 99621"/>
                  <a:gd name="connsiteY7" fmla="*/ 0 h 80680"/>
                  <a:gd name="connsiteX8" fmla="*/ 0 w 99621"/>
                  <a:gd name="connsiteY8" fmla="*/ 56669 h 8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21" h="80680">
                    <a:moveTo>
                      <a:pt x="0" y="56669"/>
                    </a:moveTo>
                    <a:cubicBezTo>
                      <a:pt x="7941" y="65332"/>
                      <a:pt x="14438" y="73272"/>
                      <a:pt x="16964" y="75799"/>
                    </a:cubicBezTo>
                    <a:cubicBezTo>
                      <a:pt x="18769" y="77604"/>
                      <a:pt x="20213" y="79048"/>
                      <a:pt x="22018" y="80491"/>
                    </a:cubicBezTo>
                    <a:cubicBezTo>
                      <a:pt x="22739" y="80491"/>
                      <a:pt x="23462" y="80131"/>
                      <a:pt x="24183" y="80131"/>
                    </a:cubicBezTo>
                    <a:cubicBezTo>
                      <a:pt x="34651" y="80131"/>
                      <a:pt x="48006" y="82657"/>
                      <a:pt x="57390" y="76882"/>
                    </a:cubicBezTo>
                    <a:cubicBezTo>
                      <a:pt x="65331" y="71829"/>
                      <a:pt x="72550" y="65693"/>
                      <a:pt x="78325" y="58113"/>
                    </a:cubicBezTo>
                    <a:cubicBezTo>
                      <a:pt x="78686" y="57752"/>
                      <a:pt x="79408" y="57391"/>
                      <a:pt x="79769" y="57030"/>
                    </a:cubicBezTo>
                    <a:cubicBezTo>
                      <a:pt x="90959" y="38982"/>
                      <a:pt x="97456" y="16243"/>
                      <a:pt x="99621" y="0"/>
                    </a:cubicBezTo>
                    <a:cubicBezTo>
                      <a:pt x="74355" y="29237"/>
                      <a:pt x="39343" y="50172"/>
                      <a:pt x="0" y="56669"/>
                    </a:cubicBezTo>
                    <a:close/>
                  </a:path>
                </a:pathLst>
              </a:custGeom>
              <a:solidFill>
                <a:srgbClr val="FFFFFF"/>
              </a:solidFill>
              <a:ln w="3607"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6AF9342-7A13-6C4C-ADA9-354AD793447A}"/>
                  </a:ext>
                </a:extLst>
              </p:cNvPr>
              <p:cNvSpPr/>
              <p:nvPr/>
            </p:nvSpPr>
            <p:spPr>
              <a:xfrm>
                <a:off x="5818070" y="4642504"/>
                <a:ext cx="223426" cy="76890"/>
              </a:xfrm>
              <a:custGeom>
                <a:avLst/>
                <a:gdLst>
                  <a:gd name="connsiteX0" fmla="*/ 194190 w 223426"/>
                  <a:gd name="connsiteY0" fmla="*/ 10468 h 76890"/>
                  <a:gd name="connsiteX1" fmla="*/ 185888 w 223426"/>
                  <a:gd name="connsiteY1" fmla="*/ 0 h 76890"/>
                  <a:gd name="connsiteX2" fmla="*/ 141852 w 223426"/>
                  <a:gd name="connsiteY2" fmla="*/ 2527 h 76890"/>
                  <a:gd name="connsiteX3" fmla="*/ 134994 w 223426"/>
                  <a:gd name="connsiteY3" fmla="*/ 3249 h 76890"/>
                  <a:gd name="connsiteX4" fmla="*/ 131024 w 223426"/>
                  <a:gd name="connsiteY4" fmla="*/ 3971 h 76890"/>
                  <a:gd name="connsiteX5" fmla="*/ 112255 w 223426"/>
                  <a:gd name="connsiteY5" fmla="*/ 7580 h 76890"/>
                  <a:gd name="connsiteX6" fmla="*/ 66775 w 223426"/>
                  <a:gd name="connsiteY6" fmla="*/ 20213 h 76890"/>
                  <a:gd name="connsiteX7" fmla="*/ 61361 w 223426"/>
                  <a:gd name="connsiteY7" fmla="*/ 22018 h 76890"/>
                  <a:gd name="connsiteX8" fmla="*/ 59917 w 223426"/>
                  <a:gd name="connsiteY8" fmla="*/ 22740 h 76890"/>
                  <a:gd name="connsiteX9" fmla="*/ 46923 w 223426"/>
                  <a:gd name="connsiteY9" fmla="*/ 29598 h 76890"/>
                  <a:gd name="connsiteX10" fmla="*/ 20935 w 223426"/>
                  <a:gd name="connsiteY10" fmla="*/ 45841 h 76890"/>
                  <a:gd name="connsiteX11" fmla="*/ 8302 w 223426"/>
                  <a:gd name="connsiteY11" fmla="*/ 57391 h 76890"/>
                  <a:gd name="connsiteX12" fmla="*/ 3609 w 223426"/>
                  <a:gd name="connsiteY12" fmla="*/ 62444 h 76890"/>
                  <a:gd name="connsiteX13" fmla="*/ 0 w 223426"/>
                  <a:gd name="connsiteY13" fmla="*/ 71107 h 76890"/>
                  <a:gd name="connsiteX14" fmla="*/ 9024 w 223426"/>
                  <a:gd name="connsiteY14" fmla="*/ 73272 h 76890"/>
                  <a:gd name="connsiteX15" fmla="*/ 163870 w 223426"/>
                  <a:gd name="connsiteY15" fmla="*/ 40426 h 76890"/>
                  <a:gd name="connsiteX16" fmla="*/ 214042 w 223426"/>
                  <a:gd name="connsiteY16" fmla="*/ 38622 h 76890"/>
                  <a:gd name="connsiteX17" fmla="*/ 223427 w 223426"/>
                  <a:gd name="connsiteY17" fmla="*/ 35734 h 76890"/>
                  <a:gd name="connsiteX18" fmla="*/ 194190 w 223426"/>
                  <a:gd name="connsiteY18" fmla="*/ 10468 h 7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3426" h="76890">
                    <a:moveTo>
                      <a:pt x="194190" y="10468"/>
                    </a:moveTo>
                    <a:cubicBezTo>
                      <a:pt x="193829" y="9746"/>
                      <a:pt x="190580" y="5776"/>
                      <a:pt x="185888" y="0"/>
                    </a:cubicBezTo>
                    <a:cubicBezTo>
                      <a:pt x="171089" y="361"/>
                      <a:pt x="156290" y="1083"/>
                      <a:pt x="141852" y="2527"/>
                    </a:cubicBezTo>
                    <a:cubicBezTo>
                      <a:pt x="138965" y="2888"/>
                      <a:pt x="136799" y="2888"/>
                      <a:pt x="134994" y="3249"/>
                    </a:cubicBezTo>
                    <a:cubicBezTo>
                      <a:pt x="133911" y="3609"/>
                      <a:pt x="132468" y="3609"/>
                      <a:pt x="131024" y="3971"/>
                    </a:cubicBezTo>
                    <a:cubicBezTo>
                      <a:pt x="124888" y="5053"/>
                      <a:pt x="118391" y="6136"/>
                      <a:pt x="112255" y="7580"/>
                    </a:cubicBezTo>
                    <a:cubicBezTo>
                      <a:pt x="97095" y="11190"/>
                      <a:pt x="81574" y="14799"/>
                      <a:pt x="66775" y="20213"/>
                    </a:cubicBezTo>
                    <a:cubicBezTo>
                      <a:pt x="64610" y="20935"/>
                      <a:pt x="62805" y="21657"/>
                      <a:pt x="61361" y="22018"/>
                    </a:cubicBezTo>
                    <a:cubicBezTo>
                      <a:pt x="61000" y="22379"/>
                      <a:pt x="60278" y="22379"/>
                      <a:pt x="59917" y="22740"/>
                    </a:cubicBezTo>
                    <a:cubicBezTo>
                      <a:pt x="55586" y="24905"/>
                      <a:pt x="51254" y="27071"/>
                      <a:pt x="46923" y="29598"/>
                    </a:cubicBezTo>
                    <a:cubicBezTo>
                      <a:pt x="37899" y="34651"/>
                      <a:pt x="29237" y="40066"/>
                      <a:pt x="20935" y="45841"/>
                    </a:cubicBezTo>
                    <a:cubicBezTo>
                      <a:pt x="20935" y="46201"/>
                      <a:pt x="10107" y="55586"/>
                      <a:pt x="8302" y="57391"/>
                    </a:cubicBezTo>
                    <a:cubicBezTo>
                      <a:pt x="6497" y="58835"/>
                      <a:pt x="5053" y="60639"/>
                      <a:pt x="3609" y="62444"/>
                    </a:cubicBezTo>
                    <a:cubicBezTo>
                      <a:pt x="2526" y="65332"/>
                      <a:pt x="1083" y="68219"/>
                      <a:pt x="0" y="71107"/>
                    </a:cubicBezTo>
                    <a:cubicBezTo>
                      <a:pt x="722" y="77604"/>
                      <a:pt x="2526" y="79048"/>
                      <a:pt x="9024" y="73272"/>
                    </a:cubicBezTo>
                    <a:cubicBezTo>
                      <a:pt x="52337" y="33568"/>
                      <a:pt x="110811" y="21657"/>
                      <a:pt x="163870" y="40426"/>
                    </a:cubicBezTo>
                    <a:cubicBezTo>
                      <a:pt x="180474" y="46201"/>
                      <a:pt x="197438" y="48367"/>
                      <a:pt x="214042" y="38622"/>
                    </a:cubicBezTo>
                    <a:cubicBezTo>
                      <a:pt x="216568" y="37178"/>
                      <a:pt x="220178" y="35734"/>
                      <a:pt x="223427" y="35734"/>
                    </a:cubicBezTo>
                    <a:cubicBezTo>
                      <a:pt x="211154" y="29237"/>
                      <a:pt x="202131" y="22379"/>
                      <a:pt x="194190" y="10468"/>
                    </a:cubicBezTo>
                    <a:close/>
                  </a:path>
                </a:pathLst>
              </a:custGeom>
              <a:solidFill>
                <a:srgbClr val="FFFFFF"/>
              </a:solidFill>
              <a:ln w="3607"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5DDC209-14C0-5E4E-914E-0068DA506615}"/>
                  </a:ext>
                </a:extLst>
              </p:cNvPr>
              <p:cNvSpPr/>
              <p:nvPr/>
            </p:nvSpPr>
            <p:spPr>
              <a:xfrm>
                <a:off x="5951981" y="5149997"/>
                <a:ext cx="75833" cy="32997"/>
              </a:xfrm>
              <a:custGeom>
                <a:avLst/>
                <a:gdLst>
                  <a:gd name="connsiteX0" fmla="*/ 20935 w 75833"/>
                  <a:gd name="connsiteY0" fmla="*/ 11189 h 32997"/>
                  <a:gd name="connsiteX1" fmla="*/ 0 w 75833"/>
                  <a:gd name="connsiteY1" fmla="*/ 9024 h 32997"/>
                  <a:gd name="connsiteX2" fmla="*/ 23462 w 75833"/>
                  <a:gd name="connsiteY2" fmla="*/ 24183 h 32997"/>
                  <a:gd name="connsiteX3" fmla="*/ 68580 w 75833"/>
                  <a:gd name="connsiteY3" fmla="*/ 25266 h 32997"/>
                  <a:gd name="connsiteX4" fmla="*/ 75438 w 75833"/>
                  <a:gd name="connsiteY4" fmla="*/ 21296 h 32997"/>
                  <a:gd name="connsiteX5" fmla="*/ 67858 w 75833"/>
                  <a:gd name="connsiteY5" fmla="*/ 0 h 32997"/>
                  <a:gd name="connsiteX6" fmla="*/ 20935 w 75833"/>
                  <a:gd name="connsiteY6" fmla="*/ 11189 h 3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833" h="32997">
                    <a:moveTo>
                      <a:pt x="20935" y="11189"/>
                    </a:moveTo>
                    <a:cubicBezTo>
                      <a:pt x="13716" y="11189"/>
                      <a:pt x="6858" y="10467"/>
                      <a:pt x="0" y="9024"/>
                    </a:cubicBezTo>
                    <a:cubicBezTo>
                      <a:pt x="7219" y="14799"/>
                      <a:pt x="14799" y="19852"/>
                      <a:pt x="23462" y="24183"/>
                    </a:cubicBezTo>
                    <a:cubicBezTo>
                      <a:pt x="38622" y="31763"/>
                      <a:pt x="52698" y="38982"/>
                      <a:pt x="68580" y="25266"/>
                    </a:cubicBezTo>
                    <a:cubicBezTo>
                      <a:pt x="70385" y="23462"/>
                      <a:pt x="72912" y="22018"/>
                      <a:pt x="75438" y="21296"/>
                    </a:cubicBezTo>
                    <a:cubicBezTo>
                      <a:pt x="77243" y="14077"/>
                      <a:pt x="72550" y="6497"/>
                      <a:pt x="67858" y="0"/>
                    </a:cubicBezTo>
                    <a:cubicBezTo>
                      <a:pt x="53420" y="6858"/>
                      <a:pt x="37539" y="11189"/>
                      <a:pt x="20935" y="11189"/>
                    </a:cubicBezTo>
                    <a:close/>
                  </a:path>
                </a:pathLst>
              </a:custGeom>
              <a:solidFill>
                <a:srgbClr val="FFFFFF"/>
              </a:solidFill>
              <a:ln w="360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513C325-E3CA-6A40-B9D7-E49F38B2EBE6}"/>
                  </a:ext>
                </a:extLst>
              </p:cNvPr>
              <p:cNvSpPr/>
              <p:nvPr/>
            </p:nvSpPr>
            <p:spPr>
              <a:xfrm>
                <a:off x="5718087" y="4774972"/>
                <a:ext cx="285620" cy="285310"/>
              </a:xfrm>
              <a:custGeom>
                <a:avLst/>
                <a:gdLst>
                  <a:gd name="connsiteX0" fmla="*/ 263852 w 285620"/>
                  <a:gd name="connsiteY0" fmla="*/ 0 h 285310"/>
                  <a:gd name="connsiteX1" fmla="*/ 247971 w 285620"/>
                  <a:gd name="connsiteY1" fmla="*/ 6136 h 285310"/>
                  <a:gd name="connsiteX2" fmla="*/ 237864 w 285620"/>
                  <a:gd name="connsiteY2" fmla="*/ 9024 h 285310"/>
                  <a:gd name="connsiteX3" fmla="*/ 235698 w 285620"/>
                  <a:gd name="connsiteY3" fmla="*/ 10106 h 285310"/>
                  <a:gd name="connsiteX4" fmla="*/ 225592 w 285620"/>
                  <a:gd name="connsiteY4" fmla="*/ 17687 h 285310"/>
                  <a:gd name="connsiteX5" fmla="*/ 223426 w 285620"/>
                  <a:gd name="connsiteY5" fmla="*/ 20213 h 285310"/>
                  <a:gd name="connsiteX6" fmla="*/ 218012 w 285620"/>
                  <a:gd name="connsiteY6" fmla="*/ 27793 h 285310"/>
                  <a:gd name="connsiteX7" fmla="*/ 165314 w 285620"/>
                  <a:gd name="connsiteY7" fmla="*/ 138243 h 285310"/>
                  <a:gd name="connsiteX8" fmla="*/ 67136 w 285620"/>
                  <a:gd name="connsiteY8" fmla="*/ 253746 h 285310"/>
                  <a:gd name="connsiteX9" fmla="*/ 8662 w 285620"/>
                  <a:gd name="connsiteY9" fmla="*/ 276846 h 285310"/>
                  <a:gd name="connsiteX10" fmla="*/ 0 w 285620"/>
                  <a:gd name="connsiteY10" fmla="*/ 282261 h 285310"/>
                  <a:gd name="connsiteX11" fmla="*/ 31402 w 285620"/>
                  <a:gd name="connsiteY11" fmla="*/ 277569 h 285310"/>
                  <a:gd name="connsiteX12" fmla="*/ 147988 w 285620"/>
                  <a:gd name="connsiteY12" fmla="*/ 178308 h 285310"/>
                  <a:gd name="connsiteX13" fmla="*/ 282982 w 285620"/>
                  <a:gd name="connsiteY13" fmla="*/ 18769 h 285310"/>
                  <a:gd name="connsiteX14" fmla="*/ 263852 w 285620"/>
                  <a:gd name="connsiteY14" fmla="*/ 0 h 2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620" h="285310">
                    <a:moveTo>
                      <a:pt x="263852" y="0"/>
                    </a:moveTo>
                    <a:cubicBezTo>
                      <a:pt x="258799" y="2526"/>
                      <a:pt x="253746" y="4331"/>
                      <a:pt x="247971" y="6136"/>
                    </a:cubicBezTo>
                    <a:cubicBezTo>
                      <a:pt x="244722" y="6858"/>
                      <a:pt x="241113" y="7941"/>
                      <a:pt x="237864" y="9024"/>
                    </a:cubicBezTo>
                    <a:cubicBezTo>
                      <a:pt x="237142" y="9385"/>
                      <a:pt x="236421" y="9745"/>
                      <a:pt x="235698" y="10106"/>
                    </a:cubicBezTo>
                    <a:cubicBezTo>
                      <a:pt x="232811" y="11911"/>
                      <a:pt x="228119" y="15520"/>
                      <a:pt x="225592" y="17687"/>
                    </a:cubicBezTo>
                    <a:cubicBezTo>
                      <a:pt x="224870" y="18408"/>
                      <a:pt x="224148" y="19491"/>
                      <a:pt x="223426" y="20213"/>
                    </a:cubicBezTo>
                    <a:cubicBezTo>
                      <a:pt x="221260" y="23101"/>
                      <a:pt x="219095" y="26349"/>
                      <a:pt x="218012" y="27793"/>
                    </a:cubicBezTo>
                    <a:cubicBezTo>
                      <a:pt x="196716" y="62805"/>
                      <a:pt x="183000" y="101426"/>
                      <a:pt x="165314" y="138243"/>
                    </a:cubicBezTo>
                    <a:cubicBezTo>
                      <a:pt x="143657" y="183722"/>
                      <a:pt x="111532" y="228119"/>
                      <a:pt x="67136" y="253746"/>
                    </a:cubicBezTo>
                    <a:cubicBezTo>
                      <a:pt x="48006" y="264574"/>
                      <a:pt x="28876" y="272154"/>
                      <a:pt x="8662" y="276846"/>
                    </a:cubicBezTo>
                    <a:cubicBezTo>
                      <a:pt x="5775" y="278651"/>
                      <a:pt x="2887" y="280456"/>
                      <a:pt x="0" y="282261"/>
                    </a:cubicBezTo>
                    <a:cubicBezTo>
                      <a:pt x="14438" y="290202"/>
                      <a:pt x="22739" y="280456"/>
                      <a:pt x="31402" y="277569"/>
                    </a:cubicBezTo>
                    <a:cubicBezTo>
                      <a:pt x="84100" y="260965"/>
                      <a:pt x="115503" y="219456"/>
                      <a:pt x="147988" y="178308"/>
                    </a:cubicBezTo>
                    <a:cubicBezTo>
                      <a:pt x="189136" y="126332"/>
                      <a:pt x="231367" y="17325"/>
                      <a:pt x="282982" y="18769"/>
                    </a:cubicBezTo>
                    <a:cubicBezTo>
                      <a:pt x="293089" y="11189"/>
                      <a:pt x="271432" y="5775"/>
                      <a:pt x="263852" y="0"/>
                    </a:cubicBezTo>
                    <a:close/>
                  </a:path>
                </a:pathLst>
              </a:custGeom>
              <a:solidFill>
                <a:srgbClr val="FFFFFF"/>
              </a:solidFill>
              <a:ln w="360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88BBCA8-ECA0-C140-93BD-839F38069852}"/>
                  </a:ext>
                </a:extLst>
              </p:cNvPr>
              <p:cNvSpPr/>
              <p:nvPr/>
            </p:nvSpPr>
            <p:spPr>
              <a:xfrm>
                <a:off x="6152307" y="4887227"/>
                <a:ext cx="280456" cy="157012"/>
              </a:xfrm>
              <a:custGeom>
                <a:avLst/>
                <a:gdLst>
                  <a:gd name="connsiteX0" fmla="*/ 85183 w 280456"/>
                  <a:gd name="connsiteY0" fmla="*/ 71468 h 157012"/>
                  <a:gd name="connsiteX1" fmla="*/ 47284 w 280456"/>
                  <a:gd name="connsiteY1" fmla="*/ 20213 h 157012"/>
                  <a:gd name="connsiteX2" fmla="*/ 36817 w 280456"/>
                  <a:gd name="connsiteY2" fmla="*/ 11189 h 157012"/>
                  <a:gd name="connsiteX3" fmla="*/ 32485 w 280456"/>
                  <a:gd name="connsiteY3" fmla="*/ 8302 h 157012"/>
                  <a:gd name="connsiteX4" fmla="*/ 20935 w 280456"/>
                  <a:gd name="connsiteY4" fmla="*/ 0 h 157012"/>
                  <a:gd name="connsiteX5" fmla="*/ 0 w 280456"/>
                  <a:gd name="connsiteY5" fmla="*/ 2888 h 157012"/>
                  <a:gd name="connsiteX6" fmla="*/ 93125 w 280456"/>
                  <a:gd name="connsiteY6" fmla="*/ 110089 h 157012"/>
                  <a:gd name="connsiteX7" fmla="*/ 209710 w 280456"/>
                  <a:gd name="connsiteY7" fmla="*/ 157012 h 157012"/>
                  <a:gd name="connsiteX8" fmla="*/ 260243 w 280456"/>
                  <a:gd name="connsiteY8" fmla="*/ 140409 h 157012"/>
                  <a:gd name="connsiteX9" fmla="*/ 280456 w 280456"/>
                  <a:gd name="connsiteY9" fmla="*/ 134994 h 157012"/>
                  <a:gd name="connsiteX10" fmla="*/ 280456 w 280456"/>
                  <a:gd name="connsiteY10" fmla="*/ 134272 h 157012"/>
                  <a:gd name="connsiteX11" fmla="*/ 85183 w 280456"/>
                  <a:gd name="connsiteY11" fmla="*/ 71468 h 15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56" h="157012">
                    <a:moveTo>
                      <a:pt x="85183" y="71468"/>
                    </a:moveTo>
                    <a:cubicBezTo>
                      <a:pt x="71829" y="54864"/>
                      <a:pt x="59917" y="37178"/>
                      <a:pt x="47284" y="20213"/>
                    </a:cubicBezTo>
                    <a:cubicBezTo>
                      <a:pt x="52337" y="27432"/>
                      <a:pt x="41509" y="15882"/>
                      <a:pt x="36817" y="11189"/>
                    </a:cubicBezTo>
                    <a:cubicBezTo>
                      <a:pt x="35734" y="10468"/>
                      <a:pt x="34290" y="9385"/>
                      <a:pt x="32485" y="8302"/>
                    </a:cubicBezTo>
                    <a:cubicBezTo>
                      <a:pt x="28876" y="5775"/>
                      <a:pt x="24905" y="2888"/>
                      <a:pt x="20935" y="0"/>
                    </a:cubicBezTo>
                    <a:cubicBezTo>
                      <a:pt x="14077" y="1083"/>
                      <a:pt x="7219" y="2166"/>
                      <a:pt x="0" y="2888"/>
                    </a:cubicBezTo>
                    <a:cubicBezTo>
                      <a:pt x="37539" y="33207"/>
                      <a:pt x="57391" y="78325"/>
                      <a:pt x="93125" y="110089"/>
                    </a:cubicBezTo>
                    <a:cubicBezTo>
                      <a:pt x="126332" y="139686"/>
                      <a:pt x="166036" y="153042"/>
                      <a:pt x="209710" y="157012"/>
                    </a:cubicBezTo>
                    <a:cubicBezTo>
                      <a:pt x="227397" y="155929"/>
                      <a:pt x="244722" y="149071"/>
                      <a:pt x="260243" y="140409"/>
                    </a:cubicBezTo>
                    <a:cubicBezTo>
                      <a:pt x="265657" y="137521"/>
                      <a:pt x="280456" y="134994"/>
                      <a:pt x="280456" y="134994"/>
                    </a:cubicBezTo>
                    <a:cubicBezTo>
                      <a:pt x="280456" y="134634"/>
                      <a:pt x="280456" y="134634"/>
                      <a:pt x="280456" y="134272"/>
                    </a:cubicBezTo>
                    <a:cubicBezTo>
                      <a:pt x="211876" y="150515"/>
                      <a:pt x="130302" y="128136"/>
                      <a:pt x="85183" y="71468"/>
                    </a:cubicBezTo>
                    <a:close/>
                  </a:path>
                </a:pathLst>
              </a:custGeom>
              <a:solidFill>
                <a:srgbClr val="FFFFFF"/>
              </a:solidFill>
              <a:ln w="3607"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634EA26F-5B11-2348-93EE-3A546656BF97}"/>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261CCC89-4B6F-9B4F-ADD0-C162D951FE86}"/>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541A349-2E8C-BB4A-84A6-FD02D15C3A35}"/>
                  </a:ext>
                </a:extLst>
              </p:cNvPr>
              <p:cNvSpPr/>
              <p:nvPr/>
            </p:nvSpPr>
            <p:spPr>
              <a:xfrm>
                <a:off x="5975082" y="5324334"/>
                <a:ext cx="351201" cy="54272"/>
              </a:xfrm>
              <a:custGeom>
                <a:avLst/>
                <a:gdLst>
                  <a:gd name="connsiteX0" fmla="*/ 259521 w 351201"/>
                  <a:gd name="connsiteY0" fmla="*/ 0 h 54272"/>
                  <a:gd name="connsiteX1" fmla="*/ 74716 w 351201"/>
                  <a:gd name="connsiteY1" fmla="*/ 47284 h 54272"/>
                  <a:gd name="connsiteX2" fmla="*/ 0 w 351201"/>
                  <a:gd name="connsiteY2" fmla="*/ 52698 h 54272"/>
                  <a:gd name="connsiteX3" fmla="*/ 102870 w 351201"/>
                  <a:gd name="connsiteY3" fmla="*/ 54142 h 54272"/>
                  <a:gd name="connsiteX4" fmla="*/ 323770 w 351201"/>
                  <a:gd name="connsiteY4" fmla="*/ 44758 h 54272"/>
                  <a:gd name="connsiteX5" fmla="*/ 351202 w 351201"/>
                  <a:gd name="connsiteY5" fmla="*/ 41509 h 54272"/>
                  <a:gd name="connsiteX6" fmla="*/ 259521 w 351201"/>
                  <a:gd name="connsiteY6" fmla="*/ 0 h 5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201" h="54272">
                    <a:moveTo>
                      <a:pt x="259521" y="0"/>
                    </a:moveTo>
                    <a:cubicBezTo>
                      <a:pt x="200326" y="23462"/>
                      <a:pt x="139326" y="40065"/>
                      <a:pt x="74716" y="47284"/>
                    </a:cubicBezTo>
                    <a:cubicBezTo>
                      <a:pt x="50172" y="50172"/>
                      <a:pt x="25266" y="51977"/>
                      <a:pt x="0" y="52698"/>
                    </a:cubicBezTo>
                    <a:cubicBezTo>
                      <a:pt x="34290" y="54142"/>
                      <a:pt x="68580" y="54503"/>
                      <a:pt x="102870" y="54142"/>
                    </a:cubicBezTo>
                    <a:cubicBezTo>
                      <a:pt x="176864" y="53420"/>
                      <a:pt x="250498" y="53060"/>
                      <a:pt x="323770" y="44758"/>
                    </a:cubicBezTo>
                    <a:cubicBezTo>
                      <a:pt x="332432" y="43675"/>
                      <a:pt x="341817" y="42953"/>
                      <a:pt x="351202" y="41509"/>
                    </a:cubicBezTo>
                    <a:cubicBezTo>
                      <a:pt x="330989" y="13355"/>
                      <a:pt x="294172" y="4332"/>
                      <a:pt x="259521" y="0"/>
                    </a:cubicBezTo>
                    <a:close/>
                  </a:path>
                </a:pathLst>
              </a:custGeom>
              <a:solidFill>
                <a:srgbClr val="FFFFFF"/>
              </a:solidFill>
              <a:ln w="3607"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AAC2D2EC-FB73-7144-89AD-2B96CA155F11}"/>
                  </a:ext>
                </a:extLst>
              </p:cNvPr>
              <p:cNvSpPr/>
              <p:nvPr/>
            </p:nvSpPr>
            <p:spPr>
              <a:xfrm>
                <a:off x="5958839" y="4159557"/>
                <a:ext cx="275041" cy="405125"/>
              </a:xfrm>
              <a:custGeom>
                <a:avLst/>
                <a:gdLst>
                  <a:gd name="connsiteX0" fmla="*/ 207184 w 275041"/>
                  <a:gd name="connsiteY0" fmla="*/ 722 h 405125"/>
                  <a:gd name="connsiteX1" fmla="*/ 206462 w 275041"/>
                  <a:gd name="connsiteY1" fmla="*/ 0 h 405125"/>
                  <a:gd name="connsiteX2" fmla="*/ 233894 w 275041"/>
                  <a:gd name="connsiteY2" fmla="*/ 179030 h 405125"/>
                  <a:gd name="connsiteX3" fmla="*/ 38260 w 275041"/>
                  <a:gd name="connsiteY3" fmla="*/ 341095 h 405125"/>
                  <a:gd name="connsiteX4" fmla="*/ 0 w 275041"/>
                  <a:gd name="connsiteY4" fmla="*/ 335320 h 405125"/>
                  <a:gd name="connsiteX5" fmla="*/ 30320 w 275041"/>
                  <a:gd name="connsiteY5" fmla="*/ 380077 h 405125"/>
                  <a:gd name="connsiteX6" fmla="*/ 72189 w 275041"/>
                  <a:gd name="connsiteY6" fmla="*/ 403178 h 405125"/>
                  <a:gd name="connsiteX7" fmla="*/ 160622 w 275041"/>
                  <a:gd name="connsiteY7" fmla="*/ 373941 h 405125"/>
                  <a:gd name="connsiteX8" fmla="*/ 221983 w 275041"/>
                  <a:gd name="connsiteY8" fmla="*/ 286953 h 405125"/>
                  <a:gd name="connsiteX9" fmla="*/ 275042 w 275041"/>
                  <a:gd name="connsiteY9" fmla="*/ 137160 h 405125"/>
                  <a:gd name="connsiteX10" fmla="*/ 207184 w 275041"/>
                  <a:gd name="connsiteY10" fmla="*/ 722 h 40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041" h="405125">
                    <a:moveTo>
                      <a:pt x="207184" y="722"/>
                    </a:moveTo>
                    <a:cubicBezTo>
                      <a:pt x="206823" y="361"/>
                      <a:pt x="206462" y="361"/>
                      <a:pt x="206462" y="0"/>
                    </a:cubicBezTo>
                    <a:cubicBezTo>
                      <a:pt x="233894" y="52698"/>
                      <a:pt x="245444" y="114059"/>
                      <a:pt x="233894" y="179030"/>
                    </a:cubicBezTo>
                    <a:cubicBezTo>
                      <a:pt x="218012" y="267101"/>
                      <a:pt x="129941" y="346509"/>
                      <a:pt x="38260" y="341095"/>
                    </a:cubicBezTo>
                    <a:cubicBezTo>
                      <a:pt x="25266" y="340373"/>
                      <a:pt x="12272" y="338208"/>
                      <a:pt x="0" y="335320"/>
                    </a:cubicBezTo>
                    <a:cubicBezTo>
                      <a:pt x="8302" y="349397"/>
                      <a:pt x="16603" y="362030"/>
                      <a:pt x="30320" y="380077"/>
                    </a:cubicBezTo>
                    <a:cubicBezTo>
                      <a:pt x="39343" y="391989"/>
                      <a:pt x="58473" y="401012"/>
                      <a:pt x="72189" y="403178"/>
                    </a:cubicBezTo>
                    <a:cubicBezTo>
                      <a:pt x="106479" y="408592"/>
                      <a:pt x="138604" y="403900"/>
                      <a:pt x="160622" y="373941"/>
                    </a:cubicBezTo>
                    <a:cubicBezTo>
                      <a:pt x="181557" y="345426"/>
                      <a:pt x="206823" y="319799"/>
                      <a:pt x="221983" y="286953"/>
                    </a:cubicBezTo>
                    <a:cubicBezTo>
                      <a:pt x="245805" y="235698"/>
                      <a:pt x="270711" y="184805"/>
                      <a:pt x="275042" y="137160"/>
                    </a:cubicBezTo>
                    <a:cubicBezTo>
                      <a:pt x="274681" y="79769"/>
                      <a:pt x="256994" y="35373"/>
                      <a:pt x="207184" y="722"/>
                    </a:cubicBezTo>
                    <a:close/>
                  </a:path>
                </a:pathLst>
              </a:custGeom>
              <a:solidFill>
                <a:srgbClr val="FFC652"/>
              </a:solidFill>
              <a:ln w="3607"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EBDF476-B0C4-F54B-B4E3-C50BCCB7231A}"/>
                  </a:ext>
                </a:extLst>
              </p:cNvPr>
              <p:cNvSpPr/>
              <p:nvPr/>
            </p:nvSpPr>
            <p:spPr>
              <a:xfrm>
                <a:off x="5630700" y="5301595"/>
                <a:ext cx="833385" cy="579505"/>
              </a:xfrm>
              <a:custGeom>
                <a:avLst/>
                <a:gdLst>
                  <a:gd name="connsiteX0" fmla="*/ 832383 w 833385"/>
                  <a:gd name="connsiteY0" fmla="*/ 22739 h 579505"/>
                  <a:gd name="connsiteX1" fmla="*/ 830217 w 833385"/>
                  <a:gd name="connsiteY1" fmla="*/ 12633 h 579505"/>
                  <a:gd name="connsiteX2" fmla="*/ 813614 w 833385"/>
                  <a:gd name="connsiteY2" fmla="*/ 39704 h 579505"/>
                  <a:gd name="connsiteX3" fmla="*/ 759471 w 833385"/>
                  <a:gd name="connsiteY3" fmla="*/ 369971 h 579505"/>
                  <a:gd name="connsiteX4" fmla="*/ 586938 w 833385"/>
                  <a:gd name="connsiteY4" fmla="*/ 538894 h 579505"/>
                  <a:gd name="connsiteX5" fmla="*/ 251619 w 833385"/>
                  <a:gd name="connsiteY5" fmla="*/ 534563 h 579505"/>
                  <a:gd name="connsiteX6" fmla="*/ 85222 w 833385"/>
                  <a:gd name="connsiteY6" fmla="*/ 366722 h 579505"/>
                  <a:gd name="connsiteX7" fmla="*/ 19529 w 833385"/>
                  <a:gd name="connsiteY7" fmla="*/ 35012 h 579505"/>
                  <a:gd name="connsiteX8" fmla="*/ 10145 w 833385"/>
                  <a:gd name="connsiteY8" fmla="*/ 23462 h 579505"/>
                  <a:gd name="connsiteX9" fmla="*/ 1121 w 833385"/>
                  <a:gd name="connsiteY9" fmla="*/ 0 h 579505"/>
                  <a:gd name="connsiteX10" fmla="*/ 38 w 833385"/>
                  <a:gd name="connsiteY10" fmla="*/ 11911 h 579505"/>
                  <a:gd name="connsiteX11" fmla="*/ 10867 w 833385"/>
                  <a:gd name="connsiteY11" fmla="*/ 155207 h 579505"/>
                  <a:gd name="connsiteX12" fmla="*/ 74393 w 833385"/>
                  <a:gd name="connsiteY12" fmla="*/ 386575 h 579505"/>
                  <a:gd name="connsiteX13" fmla="*/ 119151 w 833385"/>
                  <a:gd name="connsiteY13" fmla="*/ 461290 h 579505"/>
                  <a:gd name="connsiteX14" fmla="*/ 354127 w 833385"/>
                  <a:gd name="connsiteY14" fmla="*/ 576794 h 579505"/>
                  <a:gd name="connsiteX15" fmla="*/ 555897 w 833385"/>
                  <a:gd name="connsiteY15" fmla="*/ 564161 h 579505"/>
                  <a:gd name="connsiteX16" fmla="*/ 740341 w 833385"/>
                  <a:gd name="connsiteY16" fmla="*/ 441078 h 579505"/>
                  <a:gd name="connsiteX17" fmla="*/ 832383 w 833385"/>
                  <a:gd name="connsiteY17" fmla="*/ 22739 h 57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3385" h="579505">
                    <a:moveTo>
                      <a:pt x="832383" y="22739"/>
                    </a:moveTo>
                    <a:cubicBezTo>
                      <a:pt x="832383" y="19130"/>
                      <a:pt x="831661" y="15520"/>
                      <a:pt x="830217" y="12633"/>
                    </a:cubicBezTo>
                    <a:cubicBezTo>
                      <a:pt x="829856" y="22379"/>
                      <a:pt x="824803" y="31763"/>
                      <a:pt x="813614" y="39704"/>
                    </a:cubicBezTo>
                    <a:cubicBezTo>
                      <a:pt x="822276" y="140769"/>
                      <a:pt x="802063" y="283344"/>
                      <a:pt x="759471" y="369971"/>
                    </a:cubicBezTo>
                    <a:cubicBezTo>
                      <a:pt x="718323" y="454072"/>
                      <a:pt x="673205" y="506770"/>
                      <a:pt x="586938" y="538894"/>
                    </a:cubicBezTo>
                    <a:cubicBezTo>
                      <a:pt x="482264" y="577877"/>
                      <a:pt x="354850" y="576794"/>
                      <a:pt x="251619" y="534563"/>
                    </a:cubicBezTo>
                    <a:cubicBezTo>
                      <a:pt x="172932" y="502078"/>
                      <a:pt x="116263" y="447575"/>
                      <a:pt x="85222" y="366722"/>
                    </a:cubicBezTo>
                    <a:cubicBezTo>
                      <a:pt x="55624" y="290201"/>
                      <a:pt x="20612" y="130663"/>
                      <a:pt x="19529" y="35012"/>
                    </a:cubicBezTo>
                    <a:cubicBezTo>
                      <a:pt x="15920" y="31763"/>
                      <a:pt x="13032" y="28154"/>
                      <a:pt x="10145" y="23462"/>
                    </a:cubicBezTo>
                    <a:cubicBezTo>
                      <a:pt x="4731" y="14077"/>
                      <a:pt x="1482" y="6497"/>
                      <a:pt x="1121" y="0"/>
                    </a:cubicBezTo>
                    <a:cubicBezTo>
                      <a:pt x="38" y="3609"/>
                      <a:pt x="399" y="8302"/>
                      <a:pt x="38" y="11911"/>
                    </a:cubicBezTo>
                    <a:cubicBezTo>
                      <a:pt x="-684" y="27432"/>
                      <a:pt x="9062" y="140047"/>
                      <a:pt x="10867" y="155207"/>
                    </a:cubicBezTo>
                    <a:cubicBezTo>
                      <a:pt x="19890" y="235698"/>
                      <a:pt x="41908" y="312580"/>
                      <a:pt x="74393" y="386575"/>
                    </a:cubicBezTo>
                    <a:cubicBezTo>
                      <a:pt x="85944" y="413285"/>
                      <a:pt x="98577" y="440356"/>
                      <a:pt x="119151" y="461290"/>
                    </a:cubicBezTo>
                    <a:cubicBezTo>
                      <a:pt x="182317" y="525539"/>
                      <a:pt x="254506" y="563078"/>
                      <a:pt x="354127" y="576794"/>
                    </a:cubicBezTo>
                    <a:cubicBezTo>
                      <a:pt x="404660" y="583652"/>
                      <a:pt x="516915" y="576794"/>
                      <a:pt x="555897" y="564161"/>
                    </a:cubicBezTo>
                    <a:cubicBezTo>
                      <a:pt x="637471" y="538172"/>
                      <a:pt x="686921" y="510741"/>
                      <a:pt x="740341" y="441078"/>
                    </a:cubicBezTo>
                    <a:cubicBezTo>
                      <a:pt x="820472" y="337125"/>
                      <a:pt x="838158" y="148710"/>
                      <a:pt x="832383" y="22739"/>
                    </a:cubicBezTo>
                    <a:close/>
                  </a:path>
                </a:pathLst>
              </a:custGeom>
              <a:solidFill>
                <a:srgbClr val="000000"/>
              </a:solidFill>
              <a:ln w="3607"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628F1FE-8A8A-C847-8994-5CCFF869A9F4}"/>
                  </a:ext>
                </a:extLst>
              </p:cNvPr>
              <p:cNvSpPr/>
              <p:nvPr/>
            </p:nvSpPr>
            <p:spPr>
              <a:xfrm>
                <a:off x="6442438" y="5310618"/>
                <a:ext cx="2384" cy="13354"/>
              </a:xfrm>
              <a:custGeom>
                <a:avLst/>
                <a:gdLst>
                  <a:gd name="connsiteX0" fmla="*/ 432 w 2384"/>
                  <a:gd name="connsiteY0" fmla="*/ 13355 h 13354"/>
                  <a:gd name="connsiteX1" fmla="*/ 1875 w 2384"/>
                  <a:gd name="connsiteY1" fmla="*/ 0 h 13354"/>
                  <a:gd name="connsiteX2" fmla="*/ 432 w 2384"/>
                  <a:gd name="connsiteY2" fmla="*/ 13355 h 13354"/>
                </a:gdLst>
                <a:ahLst/>
                <a:cxnLst>
                  <a:cxn ang="0">
                    <a:pos x="connsiteX0" y="connsiteY0"/>
                  </a:cxn>
                  <a:cxn ang="0">
                    <a:pos x="connsiteX1" y="connsiteY1"/>
                  </a:cxn>
                  <a:cxn ang="0">
                    <a:pos x="connsiteX2" y="connsiteY2"/>
                  </a:cxn>
                </a:cxnLst>
                <a:rect l="l" t="t" r="r" b="b"/>
                <a:pathLst>
                  <a:path w="2384" h="13354">
                    <a:moveTo>
                      <a:pt x="432" y="13355"/>
                    </a:moveTo>
                    <a:cubicBezTo>
                      <a:pt x="2236" y="9024"/>
                      <a:pt x="2959" y="4692"/>
                      <a:pt x="1875" y="0"/>
                    </a:cubicBezTo>
                    <a:cubicBezTo>
                      <a:pt x="-290" y="3248"/>
                      <a:pt x="-290" y="8302"/>
                      <a:pt x="432" y="13355"/>
                    </a:cubicBezTo>
                    <a:close/>
                  </a:path>
                </a:pathLst>
              </a:custGeom>
              <a:solidFill>
                <a:srgbClr val="000000"/>
              </a:solidFill>
              <a:ln w="3607"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A6E1BB59-BFD4-EF4E-AB3B-6420DA5035AF}"/>
                  </a:ext>
                </a:extLst>
              </p:cNvPr>
              <p:cNvSpPr/>
              <p:nvPr/>
            </p:nvSpPr>
            <p:spPr>
              <a:xfrm>
                <a:off x="5797577" y="4110084"/>
                <a:ext cx="504570" cy="649044"/>
              </a:xfrm>
              <a:custGeom>
                <a:avLst/>
                <a:gdLst>
                  <a:gd name="connsiteX0" fmla="*/ 250777 w 504570"/>
                  <a:gd name="connsiteY0" fmla="*/ 573208 h 649044"/>
                  <a:gd name="connsiteX1" fmla="*/ 250055 w 504570"/>
                  <a:gd name="connsiteY1" fmla="*/ 572125 h 649044"/>
                  <a:gd name="connsiteX2" fmla="*/ 251499 w 504570"/>
                  <a:gd name="connsiteY2" fmla="*/ 572486 h 649044"/>
                  <a:gd name="connsiteX3" fmla="*/ 255469 w 504570"/>
                  <a:gd name="connsiteY3" fmla="*/ 555882 h 649044"/>
                  <a:gd name="connsiteX4" fmla="*/ 263410 w 504570"/>
                  <a:gd name="connsiteY4" fmla="*/ 559131 h 649044"/>
                  <a:gd name="connsiteX5" fmla="*/ 282540 w 504570"/>
                  <a:gd name="connsiteY5" fmla="*/ 554439 h 649044"/>
                  <a:gd name="connsiteX6" fmla="*/ 311777 w 504570"/>
                  <a:gd name="connsiteY6" fmla="*/ 530255 h 649044"/>
                  <a:gd name="connsiteX7" fmla="*/ 355452 w 504570"/>
                  <a:gd name="connsiteY7" fmla="*/ 539279 h 649044"/>
                  <a:gd name="connsiteX8" fmla="*/ 471316 w 504570"/>
                  <a:gd name="connsiteY8" fmla="*/ 525202 h 649044"/>
                  <a:gd name="connsiteX9" fmla="*/ 296617 w 504570"/>
                  <a:gd name="connsiteY9" fmla="*/ 582954 h 649044"/>
                  <a:gd name="connsiteX10" fmla="*/ 265937 w 504570"/>
                  <a:gd name="connsiteY10" fmla="*/ 568516 h 649044"/>
                  <a:gd name="connsiteX11" fmla="*/ 267741 w 504570"/>
                  <a:gd name="connsiteY11" fmla="*/ 580066 h 649044"/>
                  <a:gd name="connsiteX12" fmla="*/ 280735 w 504570"/>
                  <a:gd name="connsiteY12" fmla="*/ 589090 h 649044"/>
                  <a:gd name="connsiteX13" fmla="*/ 369890 w 504570"/>
                  <a:gd name="connsiteY13" fmla="*/ 617966 h 649044"/>
                  <a:gd name="connsiteX14" fmla="*/ 501996 w 504570"/>
                  <a:gd name="connsiteY14" fmla="*/ 517261 h 649044"/>
                  <a:gd name="connsiteX15" fmla="*/ 487558 w 504570"/>
                  <a:gd name="connsiteY15" fmla="*/ 501379 h 649044"/>
                  <a:gd name="connsiteX16" fmla="*/ 366641 w 504570"/>
                  <a:gd name="connsiteY16" fmla="*/ 530616 h 649044"/>
                  <a:gd name="connsiteX17" fmla="*/ 313581 w 504570"/>
                  <a:gd name="connsiteY17" fmla="*/ 521592 h 649044"/>
                  <a:gd name="connsiteX18" fmla="*/ 313221 w 504570"/>
                  <a:gd name="connsiteY18" fmla="*/ 521592 h 649044"/>
                  <a:gd name="connsiteX19" fmla="*/ 332712 w 504570"/>
                  <a:gd name="connsiteY19" fmla="*/ 442906 h 649044"/>
                  <a:gd name="connsiteX20" fmla="*/ 336321 w 504570"/>
                  <a:gd name="connsiteY20" fmla="*/ 432078 h 649044"/>
                  <a:gd name="connsiteX21" fmla="*/ 448215 w 504570"/>
                  <a:gd name="connsiteY21" fmla="*/ 218397 h 649044"/>
                  <a:gd name="connsiteX22" fmla="*/ 443162 w 504570"/>
                  <a:gd name="connsiteY22" fmla="*/ 120219 h 649044"/>
                  <a:gd name="connsiteX23" fmla="*/ 209268 w 504570"/>
                  <a:gd name="connsiteY23" fmla="*/ 5438 h 649044"/>
                  <a:gd name="connsiteX24" fmla="*/ 120836 w 504570"/>
                  <a:gd name="connsiteY24" fmla="*/ 53083 h 649044"/>
                  <a:gd name="connsiteX25" fmla="*/ 64528 w 504570"/>
                  <a:gd name="connsiteY25" fmla="*/ 191687 h 649044"/>
                  <a:gd name="connsiteX26" fmla="*/ 174978 w 504570"/>
                  <a:gd name="connsiteY26" fmla="*/ 434243 h 649044"/>
                  <a:gd name="connsiteX27" fmla="*/ 174617 w 504570"/>
                  <a:gd name="connsiteY27" fmla="*/ 435687 h 649044"/>
                  <a:gd name="connsiteX28" fmla="*/ 181114 w 504570"/>
                  <a:gd name="connsiteY28" fmla="*/ 491995 h 649044"/>
                  <a:gd name="connsiteX29" fmla="*/ 66332 w 504570"/>
                  <a:gd name="connsiteY29" fmla="*/ 476835 h 649044"/>
                  <a:gd name="connsiteX30" fmla="*/ 7498 w 504570"/>
                  <a:gd name="connsiteY30" fmla="*/ 640705 h 649044"/>
                  <a:gd name="connsiteX31" fmla="*/ 13995 w 504570"/>
                  <a:gd name="connsiteY31" fmla="*/ 647924 h 649044"/>
                  <a:gd name="connsiteX32" fmla="*/ 49368 w 504570"/>
                  <a:gd name="connsiteY32" fmla="*/ 607137 h 649044"/>
                  <a:gd name="connsiteX33" fmla="*/ 182197 w 504570"/>
                  <a:gd name="connsiteY33" fmla="*/ 588007 h 649044"/>
                  <a:gd name="connsiteX34" fmla="*/ 238144 w 504570"/>
                  <a:gd name="connsiteY34" fmla="*/ 586924 h 649044"/>
                  <a:gd name="connsiteX35" fmla="*/ 250777 w 504570"/>
                  <a:gd name="connsiteY35" fmla="*/ 580788 h 649044"/>
                  <a:gd name="connsiteX36" fmla="*/ 251138 w 504570"/>
                  <a:gd name="connsiteY36" fmla="*/ 575013 h 649044"/>
                  <a:gd name="connsiteX37" fmla="*/ 250777 w 504570"/>
                  <a:gd name="connsiteY37" fmla="*/ 573208 h 649044"/>
                  <a:gd name="connsiteX38" fmla="*/ 142493 w 504570"/>
                  <a:gd name="connsiteY38" fmla="*/ 350504 h 649044"/>
                  <a:gd name="connsiteX39" fmla="*/ 82214 w 504570"/>
                  <a:gd name="connsiteY39" fmla="*/ 175083 h 649044"/>
                  <a:gd name="connsiteX40" fmla="*/ 125167 w 504570"/>
                  <a:gd name="connsiteY40" fmla="*/ 72935 h 649044"/>
                  <a:gd name="connsiteX41" fmla="*/ 368807 w 504570"/>
                  <a:gd name="connsiteY41" fmla="*/ 50556 h 649044"/>
                  <a:gd name="connsiteX42" fmla="*/ 436304 w 504570"/>
                  <a:gd name="connsiteY42" fmla="*/ 186634 h 649044"/>
                  <a:gd name="connsiteX43" fmla="*/ 383244 w 504570"/>
                  <a:gd name="connsiteY43" fmla="*/ 336427 h 649044"/>
                  <a:gd name="connsiteX44" fmla="*/ 321883 w 504570"/>
                  <a:gd name="connsiteY44" fmla="*/ 423415 h 649044"/>
                  <a:gd name="connsiteX45" fmla="*/ 233451 w 504570"/>
                  <a:gd name="connsiteY45" fmla="*/ 452652 h 649044"/>
                  <a:gd name="connsiteX46" fmla="*/ 191581 w 504570"/>
                  <a:gd name="connsiteY46" fmla="*/ 429551 h 649044"/>
                  <a:gd name="connsiteX47" fmla="*/ 142493 w 504570"/>
                  <a:gd name="connsiteY47" fmla="*/ 350504 h 649044"/>
                  <a:gd name="connsiteX48" fmla="*/ 233812 w 504570"/>
                  <a:gd name="connsiteY48" fmla="*/ 571403 h 649044"/>
                  <a:gd name="connsiteX49" fmla="*/ 183640 w 504570"/>
                  <a:gd name="connsiteY49" fmla="*/ 573208 h 649044"/>
                  <a:gd name="connsiteX50" fmla="*/ 28794 w 504570"/>
                  <a:gd name="connsiteY50" fmla="*/ 606054 h 649044"/>
                  <a:gd name="connsiteX51" fmla="*/ 19048 w 504570"/>
                  <a:gd name="connsiteY51" fmla="*/ 590534 h 649044"/>
                  <a:gd name="connsiteX52" fmla="*/ 46120 w 504570"/>
                  <a:gd name="connsiteY52" fmla="*/ 507877 h 649044"/>
                  <a:gd name="connsiteX53" fmla="*/ 134191 w 504570"/>
                  <a:gd name="connsiteY53" fmla="*/ 481888 h 649044"/>
                  <a:gd name="connsiteX54" fmla="*/ 190498 w 504570"/>
                  <a:gd name="connsiteY54" fmla="*/ 514735 h 649044"/>
                  <a:gd name="connsiteX55" fmla="*/ 191221 w 504570"/>
                  <a:gd name="connsiteY55" fmla="*/ 516178 h 649044"/>
                  <a:gd name="connsiteX56" fmla="*/ 193386 w 504570"/>
                  <a:gd name="connsiteY56" fmla="*/ 517983 h 649044"/>
                  <a:gd name="connsiteX57" fmla="*/ 214321 w 504570"/>
                  <a:gd name="connsiteY57" fmla="*/ 543249 h 649044"/>
                  <a:gd name="connsiteX58" fmla="*/ 242836 w 504570"/>
                  <a:gd name="connsiteY58" fmla="*/ 568877 h 649044"/>
                  <a:gd name="connsiteX59" fmla="*/ 233812 w 504570"/>
                  <a:gd name="connsiteY59" fmla="*/ 571403 h 649044"/>
                  <a:gd name="connsiteX60" fmla="*/ 242114 w 504570"/>
                  <a:gd name="connsiteY60" fmla="*/ 550107 h 649044"/>
                  <a:gd name="connsiteX61" fmla="*/ 237061 w 504570"/>
                  <a:gd name="connsiteY61" fmla="*/ 545415 h 649044"/>
                  <a:gd name="connsiteX62" fmla="*/ 207463 w 504570"/>
                  <a:gd name="connsiteY62" fmla="*/ 512930 h 649044"/>
                  <a:gd name="connsiteX63" fmla="*/ 207102 w 504570"/>
                  <a:gd name="connsiteY63" fmla="*/ 509321 h 649044"/>
                  <a:gd name="connsiteX64" fmla="*/ 192303 w 504570"/>
                  <a:gd name="connsiteY64" fmla="*/ 453012 h 649044"/>
                  <a:gd name="connsiteX65" fmla="*/ 320800 w 504570"/>
                  <a:gd name="connsiteY65" fmla="*/ 452652 h 649044"/>
                  <a:gd name="connsiteX66" fmla="*/ 300227 w 504570"/>
                  <a:gd name="connsiteY66" fmla="*/ 526285 h 649044"/>
                  <a:gd name="connsiteX67" fmla="*/ 298783 w 504570"/>
                  <a:gd name="connsiteY67" fmla="*/ 527368 h 649044"/>
                  <a:gd name="connsiteX68" fmla="*/ 277848 w 504570"/>
                  <a:gd name="connsiteY68" fmla="*/ 546137 h 649044"/>
                  <a:gd name="connsiteX69" fmla="*/ 244641 w 504570"/>
                  <a:gd name="connsiteY69" fmla="*/ 549386 h 649044"/>
                  <a:gd name="connsiteX70" fmla="*/ 242114 w 504570"/>
                  <a:gd name="connsiteY70" fmla="*/ 550107 h 64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04570" h="649044">
                    <a:moveTo>
                      <a:pt x="250777" y="573208"/>
                    </a:moveTo>
                    <a:cubicBezTo>
                      <a:pt x="250777" y="572847"/>
                      <a:pt x="250416" y="572486"/>
                      <a:pt x="250055" y="572125"/>
                    </a:cubicBezTo>
                    <a:cubicBezTo>
                      <a:pt x="250416" y="572125"/>
                      <a:pt x="250777" y="572486"/>
                      <a:pt x="251499" y="572486"/>
                    </a:cubicBezTo>
                    <a:cubicBezTo>
                      <a:pt x="252220" y="564545"/>
                      <a:pt x="253664" y="557687"/>
                      <a:pt x="255469" y="555882"/>
                    </a:cubicBezTo>
                    <a:cubicBezTo>
                      <a:pt x="258718" y="552273"/>
                      <a:pt x="261605" y="554078"/>
                      <a:pt x="263410" y="559131"/>
                    </a:cubicBezTo>
                    <a:cubicBezTo>
                      <a:pt x="269907" y="558409"/>
                      <a:pt x="276043" y="556965"/>
                      <a:pt x="282540" y="554439"/>
                    </a:cubicBezTo>
                    <a:cubicBezTo>
                      <a:pt x="294091" y="549747"/>
                      <a:pt x="303836" y="540001"/>
                      <a:pt x="311777" y="530255"/>
                    </a:cubicBezTo>
                    <a:cubicBezTo>
                      <a:pt x="327298" y="528451"/>
                      <a:pt x="341736" y="532782"/>
                      <a:pt x="355452" y="539279"/>
                    </a:cubicBezTo>
                    <a:cubicBezTo>
                      <a:pt x="382161" y="551551"/>
                      <a:pt x="432694" y="547581"/>
                      <a:pt x="471316" y="525202"/>
                    </a:cubicBezTo>
                    <a:cubicBezTo>
                      <a:pt x="431611" y="598114"/>
                      <a:pt x="361588" y="619048"/>
                      <a:pt x="296617" y="582954"/>
                    </a:cubicBezTo>
                    <a:cubicBezTo>
                      <a:pt x="294091" y="581510"/>
                      <a:pt x="276404" y="573208"/>
                      <a:pt x="265937" y="568516"/>
                    </a:cubicBezTo>
                    <a:cubicBezTo>
                      <a:pt x="266658" y="572125"/>
                      <a:pt x="267020" y="576096"/>
                      <a:pt x="267741" y="580066"/>
                    </a:cubicBezTo>
                    <a:cubicBezTo>
                      <a:pt x="273877" y="584037"/>
                      <a:pt x="280014" y="587646"/>
                      <a:pt x="280735" y="589090"/>
                    </a:cubicBezTo>
                    <a:cubicBezTo>
                      <a:pt x="290842" y="604250"/>
                      <a:pt x="351842" y="623380"/>
                      <a:pt x="369890" y="617966"/>
                    </a:cubicBezTo>
                    <a:cubicBezTo>
                      <a:pt x="426919" y="601001"/>
                      <a:pt x="467345" y="563101"/>
                      <a:pt x="501996" y="517261"/>
                    </a:cubicBezTo>
                    <a:cubicBezTo>
                      <a:pt x="509576" y="507155"/>
                      <a:pt x="499108" y="494883"/>
                      <a:pt x="487558" y="501379"/>
                    </a:cubicBezTo>
                    <a:cubicBezTo>
                      <a:pt x="449659" y="523397"/>
                      <a:pt x="411759" y="543611"/>
                      <a:pt x="366641" y="530616"/>
                    </a:cubicBezTo>
                    <a:cubicBezTo>
                      <a:pt x="350037" y="522675"/>
                      <a:pt x="331990" y="519427"/>
                      <a:pt x="313581" y="521592"/>
                    </a:cubicBezTo>
                    <a:cubicBezTo>
                      <a:pt x="313581" y="521592"/>
                      <a:pt x="313581" y="521592"/>
                      <a:pt x="313221" y="521592"/>
                    </a:cubicBezTo>
                    <a:cubicBezTo>
                      <a:pt x="330907" y="497770"/>
                      <a:pt x="341375" y="460593"/>
                      <a:pt x="332712" y="442906"/>
                    </a:cubicBezTo>
                    <a:cubicBezTo>
                      <a:pt x="335600" y="451930"/>
                      <a:pt x="328741" y="440741"/>
                      <a:pt x="336321" y="432078"/>
                    </a:cubicBezTo>
                    <a:cubicBezTo>
                      <a:pt x="390824" y="369995"/>
                      <a:pt x="425475" y="297444"/>
                      <a:pt x="448215" y="218397"/>
                    </a:cubicBezTo>
                    <a:cubicBezTo>
                      <a:pt x="455795" y="191326"/>
                      <a:pt x="451824" y="146568"/>
                      <a:pt x="443162" y="120219"/>
                    </a:cubicBezTo>
                    <a:cubicBezTo>
                      <a:pt x="411399" y="26012"/>
                      <a:pt x="281818" y="-15858"/>
                      <a:pt x="209268" y="5438"/>
                    </a:cubicBezTo>
                    <a:cubicBezTo>
                      <a:pt x="176061" y="15184"/>
                      <a:pt x="148268" y="33231"/>
                      <a:pt x="120836" y="53083"/>
                    </a:cubicBezTo>
                    <a:cubicBezTo>
                      <a:pt x="74995" y="86651"/>
                      <a:pt x="59114" y="137906"/>
                      <a:pt x="64528" y="191687"/>
                    </a:cubicBezTo>
                    <a:cubicBezTo>
                      <a:pt x="71386" y="261710"/>
                      <a:pt x="141771" y="388403"/>
                      <a:pt x="174978" y="434243"/>
                    </a:cubicBezTo>
                    <a:cubicBezTo>
                      <a:pt x="174978" y="434604"/>
                      <a:pt x="174617" y="434965"/>
                      <a:pt x="174617" y="435687"/>
                    </a:cubicBezTo>
                    <a:cubicBezTo>
                      <a:pt x="174978" y="453374"/>
                      <a:pt x="175700" y="473587"/>
                      <a:pt x="181114" y="491995"/>
                    </a:cubicBezTo>
                    <a:cubicBezTo>
                      <a:pt x="145741" y="468894"/>
                      <a:pt x="97374" y="460231"/>
                      <a:pt x="66332" y="476835"/>
                    </a:cubicBezTo>
                    <a:cubicBezTo>
                      <a:pt x="13995" y="504628"/>
                      <a:pt x="-14519" y="584397"/>
                      <a:pt x="7498" y="640705"/>
                    </a:cubicBezTo>
                    <a:cubicBezTo>
                      <a:pt x="8942" y="644315"/>
                      <a:pt x="12190" y="651895"/>
                      <a:pt x="13995" y="647924"/>
                    </a:cubicBezTo>
                    <a:cubicBezTo>
                      <a:pt x="23380" y="630960"/>
                      <a:pt x="39261" y="616161"/>
                      <a:pt x="49368" y="607137"/>
                    </a:cubicBezTo>
                    <a:cubicBezTo>
                      <a:pt x="89794" y="570682"/>
                      <a:pt x="134912" y="570682"/>
                      <a:pt x="182197" y="588007"/>
                    </a:cubicBezTo>
                    <a:cubicBezTo>
                      <a:pt x="201688" y="595226"/>
                      <a:pt x="219735" y="592699"/>
                      <a:pt x="238144" y="586924"/>
                    </a:cubicBezTo>
                    <a:cubicBezTo>
                      <a:pt x="242114" y="585480"/>
                      <a:pt x="248611" y="584758"/>
                      <a:pt x="250777" y="580788"/>
                    </a:cubicBezTo>
                    <a:cubicBezTo>
                      <a:pt x="250777" y="578983"/>
                      <a:pt x="251138" y="576818"/>
                      <a:pt x="251138" y="575013"/>
                    </a:cubicBezTo>
                    <a:cubicBezTo>
                      <a:pt x="251138" y="574652"/>
                      <a:pt x="250777" y="573930"/>
                      <a:pt x="250777" y="573208"/>
                    </a:cubicBezTo>
                    <a:close/>
                    <a:moveTo>
                      <a:pt x="142493" y="350504"/>
                    </a:moveTo>
                    <a:cubicBezTo>
                      <a:pt x="113256" y="295279"/>
                      <a:pt x="82936" y="238971"/>
                      <a:pt x="82214" y="175083"/>
                    </a:cubicBezTo>
                    <a:cubicBezTo>
                      <a:pt x="81853" y="140793"/>
                      <a:pt x="100984" y="96036"/>
                      <a:pt x="125167" y="72935"/>
                    </a:cubicBezTo>
                    <a:cubicBezTo>
                      <a:pt x="199161" y="2550"/>
                      <a:pt x="283984" y="-8639"/>
                      <a:pt x="368807" y="50556"/>
                    </a:cubicBezTo>
                    <a:cubicBezTo>
                      <a:pt x="418256" y="85207"/>
                      <a:pt x="435943" y="129604"/>
                      <a:pt x="436304" y="186634"/>
                    </a:cubicBezTo>
                    <a:cubicBezTo>
                      <a:pt x="431972" y="234278"/>
                      <a:pt x="407067" y="285172"/>
                      <a:pt x="383244" y="336427"/>
                    </a:cubicBezTo>
                    <a:cubicBezTo>
                      <a:pt x="368085" y="369273"/>
                      <a:pt x="343179" y="394900"/>
                      <a:pt x="321883" y="423415"/>
                    </a:cubicBezTo>
                    <a:cubicBezTo>
                      <a:pt x="299866" y="453374"/>
                      <a:pt x="267741" y="458066"/>
                      <a:pt x="233451" y="452652"/>
                    </a:cubicBezTo>
                    <a:cubicBezTo>
                      <a:pt x="219735" y="450486"/>
                      <a:pt x="200605" y="441462"/>
                      <a:pt x="191581" y="429551"/>
                    </a:cubicBezTo>
                    <a:cubicBezTo>
                      <a:pt x="168120" y="398870"/>
                      <a:pt x="160179" y="384072"/>
                      <a:pt x="142493" y="350504"/>
                    </a:cubicBezTo>
                    <a:close/>
                    <a:moveTo>
                      <a:pt x="233812" y="571403"/>
                    </a:moveTo>
                    <a:cubicBezTo>
                      <a:pt x="217209" y="581149"/>
                      <a:pt x="200244" y="578983"/>
                      <a:pt x="183640" y="573208"/>
                    </a:cubicBezTo>
                    <a:cubicBezTo>
                      <a:pt x="130581" y="554078"/>
                      <a:pt x="72108" y="565989"/>
                      <a:pt x="28794" y="606054"/>
                    </a:cubicBezTo>
                    <a:cubicBezTo>
                      <a:pt x="19048" y="615078"/>
                      <a:pt x="19771" y="606776"/>
                      <a:pt x="19048" y="590534"/>
                    </a:cubicBezTo>
                    <a:cubicBezTo>
                      <a:pt x="17605" y="559853"/>
                      <a:pt x="21214" y="529534"/>
                      <a:pt x="46120" y="507877"/>
                    </a:cubicBezTo>
                    <a:cubicBezTo>
                      <a:pt x="73191" y="484054"/>
                      <a:pt x="97013" y="477918"/>
                      <a:pt x="134191" y="481888"/>
                    </a:cubicBezTo>
                    <a:cubicBezTo>
                      <a:pt x="155126" y="484054"/>
                      <a:pt x="175339" y="499936"/>
                      <a:pt x="190498" y="514735"/>
                    </a:cubicBezTo>
                    <a:cubicBezTo>
                      <a:pt x="190859" y="515096"/>
                      <a:pt x="190859" y="515817"/>
                      <a:pt x="191221" y="516178"/>
                    </a:cubicBezTo>
                    <a:cubicBezTo>
                      <a:pt x="191581" y="516900"/>
                      <a:pt x="192664" y="517622"/>
                      <a:pt x="193386" y="517983"/>
                    </a:cubicBezTo>
                    <a:cubicBezTo>
                      <a:pt x="205659" y="530616"/>
                      <a:pt x="213599" y="541806"/>
                      <a:pt x="214321" y="543249"/>
                    </a:cubicBezTo>
                    <a:cubicBezTo>
                      <a:pt x="222262" y="555161"/>
                      <a:pt x="231286" y="562019"/>
                      <a:pt x="242836" y="568877"/>
                    </a:cubicBezTo>
                    <a:cubicBezTo>
                      <a:pt x="239949" y="568516"/>
                      <a:pt x="236339" y="569960"/>
                      <a:pt x="233812" y="571403"/>
                    </a:cubicBezTo>
                    <a:close/>
                    <a:moveTo>
                      <a:pt x="242114" y="550107"/>
                    </a:moveTo>
                    <a:cubicBezTo>
                      <a:pt x="240309" y="548664"/>
                      <a:pt x="238505" y="547220"/>
                      <a:pt x="237061" y="545415"/>
                    </a:cubicBezTo>
                    <a:cubicBezTo>
                      <a:pt x="233451" y="541445"/>
                      <a:pt x="221540" y="526646"/>
                      <a:pt x="207463" y="512930"/>
                    </a:cubicBezTo>
                    <a:cubicBezTo>
                      <a:pt x="207824" y="511847"/>
                      <a:pt x="207824" y="510764"/>
                      <a:pt x="207102" y="509321"/>
                    </a:cubicBezTo>
                    <a:cubicBezTo>
                      <a:pt x="196996" y="494161"/>
                      <a:pt x="193386" y="472865"/>
                      <a:pt x="192303" y="453012"/>
                    </a:cubicBezTo>
                    <a:cubicBezTo>
                      <a:pt x="234534" y="479001"/>
                      <a:pt x="275682" y="473226"/>
                      <a:pt x="320800" y="452652"/>
                    </a:cubicBezTo>
                    <a:cubicBezTo>
                      <a:pt x="322244" y="465285"/>
                      <a:pt x="316469" y="500297"/>
                      <a:pt x="300227" y="526285"/>
                    </a:cubicBezTo>
                    <a:cubicBezTo>
                      <a:pt x="299505" y="526646"/>
                      <a:pt x="299144" y="527007"/>
                      <a:pt x="298783" y="527368"/>
                    </a:cubicBezTo>
                    <a:cubicBezTo>
                      <a:pt x="293008" y="534948"/>
                      <a:pt x="285789" y="541084"/>
                      <a:pt x="277848" y="546137"/>
                    </a:cubicBezTo>
                    <a:cubicBezTo>
                      <a:pt x="268463" y="551912"/>
                      <a:pt x="255108" y="549747"/>
                      <a:pt x="244641" y="549386"/>
                    </a:cubicBezTo>
                    <a:cubicBezTo>
                      <a:pt x="243558" y="549747"/>
                      <a:pt x="242836" y="549747"/>
                      <a:pt x="242114" y="550107"/>
                    </a:cubicBezTo>
                    <a:close/>
                  </a:path>
                </a:pathLst>
              </a:custGeom>
              <a:solidFill>
                <a:srgbClr val="000000"/>
              </a:solidFill>
              <a:ln w="3607"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D9A2565-4E94-DE45-BB15-60A8B6D09C61}"/>
                  </a:ext>
                </a:extLst>
              </p:cNvPr>
              <p:cNvSpPr/>
              <p:nvPr/>
            </p:nvSpPr>
            <p:spPr>
              <a:xfrm>
                <a:off x="5632137" y="4664794"/>
                <a:ext cx="834564" cy="727121"/>
              </a:xfrm>
              <a:custGeom>
                <a:avLst/>
                <a:gdLst>
                  <a:gd name="connsiteX0" fmla="*/ 18453 w 834564"/>
                  <a:gd name="connsiteY0" fmla="*/ 671812 h 727121"/>
                  <a:gd name="connsiteX1" fmla="*/ 56714 w 834564"/>
                  <a:gd name="connsiteY1" fmla="*/ 688777 h 727121"/>
                  <a:gd name="connsiteX2" fmla="*/ 286276 w 834564"/>
                  <a:gd name="connsiteY2" fmla="*/ 722706 h 727121"/>
                  <a:gd name="connsiteX3" fmla="*/ 614016 w 834564"/>
                  <a:gd name="connsiteY3" fmla="*/ 719819 h 727121"/>
                  <a:gd name="connsiteX4" fmla="*/ 811094 w 834564"/>
                  <a:gd name="connsiteY4" fmla="*/ 677227 h 727121"/>
                  <a:gd name="connsiteX5" fmla="*/ 812177 w 834564"/>
                  <a:gd name="connsiteY5" fmla="*/ 676505 h 727121"/>
                  <a:gd name="connsiteX6" fmla="*/ 828780 w 834564"/>
                  <a:gd name="connsiteY6" fmla="*/ 649434 h 727121"/>
                  <a:gd name="connsiteX7" fmla="*/ 800626 w 834564"/>
                  <a:gd name="connsiteY7" fmla="*/ 608286 h 727121"/>
                  <a:gd name="connsiteX8" fmla="*/ 447620 w 834564"/>
                  <a:gd name="connsiteY8" fmla="*/ 575440 h 727121"/>
                  <a:gd name="connsiteX9" fmla="*/ 441845 w 834564"/>
                  <a:gd name="connsiteY9" fmla="*/ 429256 h 727121"/>
                  <a:gd name="connsiteX10" fmla="*/ 439318 w 834564"/>
                  <a:gd name="connsiteY10" fmla="*/ 374031 h 727121"/>
                  <a:gd name="connsiteX11" fmla="*/ 445815 w 834564"/>
                  <a:gd name="connsiteY11" fmla="*/ 339741 h 727121"/>
                  <a:gd name="connsiteX12" fmla="*/ 462418 w 834564"/>
                  <a:gd name="connsiteY12" fmla="*/ 289208 h 727121"/>
                  <a:gd name="connsiteX13" fmla="*/ 472886 w 834564"/>
                  <a:gd name="connsiteY13" fmla="*/ 257445 h 727121"/>
                  <a:gd name="connsiteX14" fmla="*/ 473608 w 834564"/>
                  <a:gd name="connsiteY14" fmla="*/ 257806 h 727121"/>
                  <a:gd name="connsiteX15" fmla="*/ 521614 w 834564"/>
                  <a:gd name="connsiteY15" fmla="*/ 241924 h 727121"/>
                  <a:gd name="connsiteX16" fmla="*/ 549407 w 834564"/>
                  <a:gd name="connsiteY16" fmla="*/ 284516 h 727121"/>
                  <a:gd name="connsiteX17" fmla="*/ 716165 w 834564"/>
                  <a:gd name="connsiteY17" fmla="*/ 390274 h 727121"/>
                  <a:gd name="connsiteX18" fmla="*/ 834194 w 834564"/>
                  <a:gd name="connsiteY18" fmla="*/ 350569 h 727121"/>
                  <a:gd name="connsiteX19" fmla="*/ 764532 w 834564"/>
                  <a:gd name="connsiteY19" fmla="*/ 317723 h 727121"/>
                  <a:gd name="connsiteX20" fmla="*/ 649750 w 834564"/>
                  <a:gd name="connsiteY20" fmla="*/ 217380 h 727121"/>
                  <a:gd name="connsiteX21" fmla="*/ 589111 w 834564"/>
                  <a:gd name="connsiteY21" fmla="*/ 172261 h 727121"/>
                  <a:gd name="connsiteX22" fmla="*/ 474691 w 834564"/>
                  <a:gd name="connsiteY22" fmla="*/ 225321 h 727121"/>
                  <a:gd name="connsiteX23" fmla="*/ 458448 w 834564"/>
                  <a:gd name="connsiteY23" fmla="*/ 257084 h 727121"/>
                  <a:gd name="connsiteX24" fmla="*/ 436070 w 834564"/>
                  <a:gd name="connsiteY24" fmla="*/ 323859 h 727121"/>
                  <a:gd name="connsiteX25" fmla="*/ 432460 w 834564"/>
                  <a:gd name="connsiteY25" fmla="*/ 294622 h 727121"/>
                  <a:gd name="connsiteX26" fmla="*/ 432821 w 834564"/>
                  <a:gd name="connsiteY26" fmla="*/ 175510 h 727121"/>
                  <a:gd name="connsiteX27" fmla="*/ 434265 w 834564"/>
                  <a:gd name="connsiteY27" fmla="*/ 85634 h 727121"/>
                  <a:gd name="connsiteX28" fmla="*/ 433543 w 834564"/>
                  <a:gd name="connsiteY28" fmla="*/ 26078 h 727121"/>
                  <a:gd name="connsiteX29" fmla="*/ 431738 w 834564"/>
                  <a:gd name="connsiteY29" fmla="*/ 14527 h 727121"/>
                  <a:gd name="connsiteX30" fmla="*/ 429211 w 834564"/>
                  <a:gd name="connsiteY30" fmla="*/ 5143 h 727121"/>
                  <a:gd name="connsiteX31" fmla="*/ 421270 w 834564"/>
                  <a:gd name="connsiteY31" fmla="*/ 1894 h 727121"/>
                  <a:gd name="connsiteX32" fmla="*/ 417300 w 834564"/>
                  <a:gd name="connsiteY32" fmla="*/ 18498 h 727121"/>
                  <a:gd name="connsiteX33" fmla="*/ 416939 w 834564"/>
                  <a:gd name="connsiteY33" fmla="*/ 21024 h 727121"/>
                  <a:gd name="connsiteX34" fmla="*/ 416578 w 834564"/>
                  <a:gd name="connsiteY34" fmla="*/ 26800 h 727121"/>
                  <a:gd name="connsiteX35" fmla="*/ 415134 w 834564"/>
                  <a:gd name="connsiteY35" fmla="*/ 65421 h 727121"/>
                  <a:gd name="connsiteX36" fmla="*/ 412608 w 834564"/>
                  <a:gd name="connsiteY36" fmla="*/ 134723 h 727121"/>
                  <a:gd name="connsiteX37" fmla="*/ 391312 w 834564"/>
                  <a:gd name="connsiteY37" fmla="*/ 121007 h 727121"/>
                  <a:gd name="connsiteX38" fmla="*/ 251625 w 834564"/>
                  <a:gd name="connsiteY38" fmla="*/ 104042 h 727121"/>
                  <a:gd name="connsiteX39" fmla="*/ 188821 w 834564"/>
                  <a:gd name="connsiteY39" fmla="*/ 226042 h 727121"/>
                  <a:gd name="connsiteX40" fmla="*/ 115187 w 834564"/>
                  <a:gd name="connsiteY40" fmla="*/ 352013 h 727121"/>
                  <a:gd name="connsiteX41" fmla="*/ 16288 w 834564"/>
                  <a:gd name="connsiteY41" fmla="*/ 414096 h 727121"/>
                  <a:gd name="connsiteX42" fmla="*/ 193152 w 834564"/>
                  <a:gd name="connsiteY42" fmla="*/ 354901 h 727121"/>
                  <a:gd name="connsiteX43" fmla="*/ 309738 w 834564"/>
                  <a:gd name="connsiteY43" fmla="*/ 200415 h 727121"/>
                  <a:gd name="connsiteX44" fmla="*/ 384454 w 834564"/>
                  <a:gd name="connsiteY44" fmla="*/ 143385 h 727121"/>
                  <a:gd name="connsiteX45" fmla="*/ 394921 w 834564"/>
                  <a:gd name="connsiteY45" fmla="*/ 140137 h 727121"/>
                  <a:gd name="connsiteX46" fmla="*/ 411164 w 834564"/>
                  <a:gd name="connsiteY46" fmla="*/ 151687 h 727121"/>
                  <a:gd name="connsiteX47" fmla="*/ 412608 w 834564"/>
                  <a:gd name="connsiteY47" fmla="*/ 152048 h 727121"/>
                  <a:gd name="connsiteX48" fmla="*/ 418744 w 834564"/>
                  <a:gd name="connsiteY48" fmla="*/ 319167 h 727121"/>
                  <a:gd name="connsiteX49" fmla="*/ 423075 w 834564"/>
                  <a:gd name="connsiteY49" fmla="*/ 377640 h 727121"/>
                  <a:gd name="connsiteX50" fmla="*/ 422714 w 834564"/>
                  <a:gd name="connsiteY50" fmla="*/ 378362 h 727121"/>
                  <a:gd name="connsiteX51" fmla="*/ 423075 w 834564"/>
                  <a:gd name="connsiteY51" fmla="*/ 379806 h 727121"/>
                  <a:gd name="connsiteX52" fmla="*/ 427768 w 834564"/>
                  <a:gd name="connsiteY52" fmla="*/ 508303 h 727121"/>
                  <a:gd name="connsiteX53" fmla="*/ 423075 w 834564"/>
                  <a:gd name="connsiteY53" fmla="*/ 512996 h 727121"/>
                  <a:gd name="connsiteX54" fmla="*/ 410803 w 834564"/>
                  <a:gd name="connsiteY54" fmla="*/ 509386 h 727121"/>
                  <a:gd name="connsiteX55" fmla="*/ 397809 w 834564"/>
                  <a:gd name="connsiteY55" fmla="*/ 473291 h 727121"/>
                  <a:gd name="connsiteX56" fmla="*/ 373986 w 834564"/>
                  <a:gd name="connsiteY56" fmla="*/ 447664 h 727121"/>
                  <a:gd name="connsiteX57" fmla="*/ 252347 w 834564"/>
                  <a:gd name="connsiteY57" fmla="*/ 422398 h 727121"/>
                  <a:gd name="connsiteX58" fmla="*/ 249460 w 834564"/>
                  <a:gd name="connsiteY58" fmla="*/ 445860 h 727121"/>
                  <a:gd name="connsiteX59" fmla="*/ 313708 w 834564"/>
                  <a:gd name="connsiteY59" fmla="*/ 508664 h 727121"/>
                  <a:gd name="connsiteX60" fmla="*/ 395282 w 834564"/>
                  <a:gd name="connsiteY60" fmla="*/ 524907 h 727121"/>
                  <a:gd name="connsiteX61" fmla="*/ 401780 w 834564"/>
                  <a:gd name="connsiteY61" fmla="*/ 520215 h 727121"/>
                  <a:gd name="connsiteX62" fmla="*/ 408999 w 834564"/>
                  <a:gd name="connsiteY62" fmla="*/ 524546 h 727121"/>
                  <a:gd name="connsiteX63" fmla="*/ 427768 w 834564"/>
                  <a:gd name="connsiteY63" fmla="*/ 525268 h 727121"/>
                  <a:gd name="connsiteX64" fmla="*/ 428489 w 834564"/>
                  <a:gd name="connsiteY64" fmla="*/ 575078 h 727121"/>
                  <a:gd name="connsiteX65" fmla="*/ 25672 w 834564"/>
                  <a:gd name="connsiteY65" fmla="*/ 609730 h 727121"/>
                  <a:gd name="connsiteX66" fmla="*/ 45 w 834564"/>
                  <a:gd name="connsiteY66" fmla="*/ 637883 h 727121"/>
                  <a:gd name="connsiteX67" fmla="*/ 9069 w 834564"/>
                  <a:gd name="connsiteY67" fmla="*/ 661345 h 727121"/>
                  <a:gd name="connsiteX68" fmla="*/ 18453 w 834564"/>
                  <a:gd name="connsiteY68" fmla="*/ 671812 h 727121"/>
                  <a:gd name="connsiteX69" fmla="*/ 519448 w 834564"/>
                  <a:gd name="connsiteY69" fmla="*/ 201137 h 727121"/>
                  <a:gd name="connsiteX70" fmla="*/ 617987 w 834564"/>
                  <a:gd name="connsiteY70" fmla="*/ 208356 h 727121"/>
                  <a:gd name="connsiteX71" fmla="*/ 752259 w 834564"/>
                  <a:gd name="connsiteY71" fmla="*/ 327108 h 727121"/>
                  <a:gd name="connsiteX72" fmla="*/ 779691 w 834564"/>
                  <a:gd name="connsiteY72" fmla="*/ 344433 h 727121"/>
                  <a:gd name="connsiteX73" fmla="*/ 800626 w 834564"/>
                  <a:gd name="connsiteY73" fmla="*/ 357427 h 727121"/>
                  <a:gd name="connsiteX74" fmla="*/ 780413 w 834564"/>
                  <a:gd name="connsiteY74" fmla="*/ 362842 h 727121"/>
                  <a:gd name="connsiteX75" fmla="*/ 729880 w 834564"/>
                  <a:gd name="connsiteY75" fmla="*/ 379445 h 727121"/>
                  <a:gd name="connsiteX76" fmla="*/ 613295 w 834564"/>
                  <a:gd name="connsiteY76" fmla="*/ 332522 h 727121"/>
                  <a:gd name="connsiteX77" fmla="*/ 516561 w 834564"/>
                  <a:gd name="connsiteY77" fmla="*/ 222072 h 727121"/>
                  <a:gd name="connsiteX78" fmla="*/ 519448 w 834564"/>
                  <a:gd name="connsiteY78" fmla="*/ 201137 h 727121"/>
                  <a:gd name="connsiteX79" fmla="*/ 369294 w 834564"/>
                  <a:gd name="connsiteY79" fmla="*/ 129308 h 727121"/>
                  <a:gd name="connsiteX80" fmla="*/ 234300 w 834564"/>
                  <a:gd name="connsiteY80" fmla="*/ 288847 h 727121"/>
                  <a:gd name="connsiteX81" fmla="*/ 117714 w 834564"/>
                  <a:gd name="connsiteY81" fmla="*/ 388108 h 727121"/>
                  <a:gd name="connsiteX82" fmla="*/ 86311 w 834564"/>
                  <a:gd name="connsiteY82" fmla="*/ 392800 h 727121"/>
                  <a:gd name="connsiteX83" fmla="*/ 219501 w 834564"/>
                  <a:gd name="connsiteY83" fmla="*/ 190309 h 727121"/>
                  <a:gd name="connsiteX84" fmla="*/ 263537 w 834564"/>
                  <a:gd name="connsiteY84" fmla="*/ 115954 h 727121"/>
                  <a:gd name="connsiteX85" fmla="*/ 349442 w 834564"/>
                  <a:gd name="connsiteY85" fmla="*/ 110178 h 727121"/>
                  <a:gd name="connsiteX86" fmla="*/ 369294 w 834564"/>
                  <a:gd name="connsiteY86" fmla="*/ 129308 h 727121"/>
                  <a:gd name="connsiteX87" fmla="*/ 394921 w 834564"/>
                  <a:gd name="connsiteY87" fmla="*/ 506138 h 727121"/>
                  <a:gd name="connsiteX88" fmla="*/ 388063 w 834564"/>
                  <a:gd name="connsiteY88" fmla="*/ 510108 h 727121"/>
                  <a:gd name="connsiteX89" fmla="*/ 342945 w 834564"/>
                  <a:gd name="connsiteY89" fmla="*/ 509025 h 727121"/>
                  <a:gd name="connsiteX90" fmla="*/ 284472 w 834564"/>
                  <a:gd name="connsiteY90" fmla="*/ 456688 h 727121"/>
                  <a:gd name="connsiteX91" fmla="*/ 269312 w 834564"/>
                  <a:gd name="connsiteY91" fmla="*/ 432504 h 727121"/>
                  <a:gd name="connsiteX92" fmla="*/ 368933 w 834564"/>
                  <a:gd name="connsiteY92" fmla="*/ 459937 h 727121"/>
                  <a:gd name="connsiteX93" fmla="*/ 381566 w 834564"/>
                  <a:gd name="connsiteY93" fmla="*/ 476179 h 727121"/>
                  <a:gd name="connsiteX94" fmla="*/ 394921 w 834564"/>
                  <a:gd name="connsiteY94" fmla="*/ 506138 h 727121"/>
                  <a:gd name="connsiteX95" fmla="*/ 448341 w 834564"/>
                  <a:gd name="connsiteY95" fmla="*/ 586268 h 727121"/>
                  <a:gd name="connsiteX96" fmla="*/ 551211 w 834564"/>
                  <a:gd name="connsiteY96" fmla="*/ 585907 h 727121"/>
                  <a:gd name="connsiteX97" fmla="*/ 725910 w 834564"/>
                  <a:gd name="connsiteY97" fmla="*/ 600706 h 727121"/>
                  <a:gd name="connsiteX98" fmla="*/ 791603 w 834564"/>
                  <a:gd name="connsiteY98" fmla="*/ 619114 h 727121"/>
                  <a:gd name="connsiteX99" fmla="*/ 811816 w 834564"/>
                  <a:gd name="connsiteY99" fmla="*/ 645824 h 727121"/>
                  <a:gd name="connsiteX100" fmla="*/ 810372 w 834564"/>
                  <a:gd name="connsiteY100" fmla="*/ 659179 h 727121"/>
                  <a:gd name="connsiteX101" fmla="*/ 799543 w 834564"/>
                  <a:gd name="connsiteY101" fmla="*/ 671452 h 727121"/>
                  <a:gd name="connsiteX102" fmla="*/ 712194 w 834564"/>
                  <a:gd name="connsiteY102" fmla="*/ 698884 h 727121"/>
                  <a:gd name="connsiteX103" fmla="*/ 604993 w 834564"/>
                  <a:gd name="connsiteY103" fmla="*/ 651960 h 727121"/>
                  <a:gd name="connsiteX104" fmla="*/ 450146 w 834564"/>
                  <a:gd name="connsiteY104" fmla="*/ 641132 h 727121"/>
                  <a:gd name="connsiteX105" fmla="*/ 449785 w 834564"/>
                  <a:gd name="connsiteY105" fmla="*/ 634996 h 727121"/>
                  <a:gd name="connsiteX106" fmla="*/ 448341 w 834564"/>
                  <a:gd name="connsiteY106" fmla="*/ 586268 h 727121"/>
                  <a:gd name="connsiteX107" fmla="*/ 448341 w 834564"/>
                  <a:gd name="connsiteY107" fmla="*/ 586268 h 727121"/>
                  <a:gd name="connsiteX108" fmla="*/ 451951 w 834564"/>
                  <a:gd name="connsiteY108" fmla="*/ 654487 h 727121"/>
                  <a:gd name="connsiteX109" fmla="*/ 451951 w 834564"/>
                  <a:gd name="connsiteY109" fmla="*/ 653765 h 727121"/>
                  <a:gd name="connsiteX110" fmla="*/ 573230 w 834564"/>
                  <a:gd name="connsiteY110" fmla="*/ 656292 h 727121"/>
                  <a:gd name="connsiteX111" fmla="*/ 694869 w 834564"/>
                  <a:gd name="connsiteY111" fmla="*/ 701410 h 727121"/>
                  <a:gd name="connsiteX112" fmla="*/ 667437 w 834564"/>
                  <a:gd name="connsiteY112" fmla="*/ 704659 h 727121"/>
                  <a:gd name="connsiteX113" fmla="*/ 446537 w 834564"/>
                  <a:gd name="connsiteY113" fmla="*/ 714043 h 727121"/>
                  <a:gd name="connsiteX114" fmla="*/ 140093 w 834564"/>
                  <a:gd name="connsiteY114" fmla="*/ 693469 h 727121"/>
                  <a:gd name="connsiteX115" fmla="*/ 274365 w 834564"/>
                  <a:gd name="connsiteY115" fmla="*/ 659540 h 727121"/>
                  <a:gd name="connsiteX116" fmla="*/ 395643 w 834564"/>
                  <a:gd name="connsiteY116" fmla="*/ 652321 h 727121"/>
                  <a:gd name="connsiteX117" fmla="*/ 429933 w 834564"/>
                  <a:gd name="connsiteY117" fmla="*/ 654848 h 727121"/>
                  <a:gd name="connsiteX118" fmla="*/ 410803 w 834564"/>
                  <a:gd name="connsiteY118" fmla="*/ 660262 h 727121"/>
                  <a:gd name="connsiteX119" fmla="*/ 399614 w 834564"/>
                  <a:gd name="connsiteY119" fmla="*/ 665677 h 727121"/>
                  <a:gd name="connsiteX120" fmla="*/ 407916 w 834564"/>
                  <a:gd name="connsiteY120" fmla="*/ 677588 h 727121"/>
                  <a:gd name="connsiteX121" fmla="*/ 421632 w 834564"/>
                  <a:gd name="connsiteY121" fmla="*/ 681197 h 727121"/>
                  <a:gd name="connsiteX122" fmla="*/ 451951 w 834564"/>
                  <a:gd name="connsiteY122" fmla="*/ 654487 h 727121"/>
                  <a:gd name="connsiteX123" fmla="*/ 42637 w 834564"/>
                  <a:gd name="connsiteY123" fmla="*/ 617670 h 727121"/>
                  <a:gd name="connsiteX124" fmla="*/ 428489 w 834564"/>
                  <a:gd name="connsiteY124" fmla="*/ 586629 h 727121"/>
                  <a:gd name="connsiteX125" fmla="*/ 429211 w 834564"/>
                  <a:gd name="connsiteY125" fmla="*/ 637162 h 727121"/>
                  <a:gd name="connsiteX126" fmla="*/ 429211 w 834564"/>
                  <a:gd name="connsiteY126" fmla="*/ 642215 h 727121"/>
                  <a:gd name="connsiteX127" fmla="*/ 420188 w 834564"/>
                  <a:gd name="connsiteY127" fmla="*/ 642576 h 727121"/>
                  <a:gd name="connsiteX128" fmla="*/ 319844 w 834564"/>
                  <a:gd name="connsiteY128" fmla="*/ 645463 h 727121"/>
                  <a:gd name="connsiteX129" fmla="*/ 122045 w 834564"/>
                  <a:gd name="connsiteY129" fmla="*/ 691304 h 727121"/>
                  <a:gd name="connsiteX130" fmla="*/ 107607 w 834564"/>
                  <a:gd name="connsiteY130" fmla="*/ 688055 h 727121"/>
                  <a:gd name="connsiteX131" fmla="*/ 42276 w 834564"/>
                  <a:gd name="connsiteY131" fmla="*/ 668925 h 727121"/>
                  <a:gd name="connsiteX132" fmla="*/ 18453 w 834564"/>
                  <a:gd name="connsiteY132" fmla="*/ 638606 h 727121"/>
                  <a:gd name="connsiteX133" fmla="*/ 42637 w 834564"/>
                  <a:gd name="connsiteY133" fmla="*/ 617670 h 72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834564" h="727121">
                    <a:moveTo>
                      <a:pt x="18453" y="671812"/>
                    </a:moveTo>
                    <a:cubicBezTo>
                      <a:pt x="29282" y="681558"/>
                      <a:pt x="42998" y="685167"/>
                      <a:pt x="56714" y="688777"/>
                    </a:cubicBezTo>
                    <a:cubicBezTo>
                      <a:pt x="131791" y="708629"/>
                      <a:pt x="209034" y="718375"/>
                      <a:pt x="286276" y="722706"/>
                    </a:cubicBezTo>
                    <a:cubicBezTo>
                      <a:pt x="395282" y="728842"/>
                      <a:pt x="505010" y="729203"/>
                      <a:pt x="614016" y="719819"/>
                    </a:cubicBezTo>
                    <a:cubicBezTo>
                      <a:pt x="676460" y="714404"/>
                      <a:pt x="756951" y="715126"/>
                      <a:pt x="811094" y="677227"/>
                    </a:cubicBezTo>
                    <a:cubicBezTo>
                      <a:pt x="811455" y="676866"/>
                      <a:pt x="811816" y="676866"/>
                      <a:pt x="812177" y="676505"/>
                    </a:cubicBezTo>
                    <a:cubicBezTo>
                      <a:pt x="823366" y="668564"/>
                      <a:pt x="828419" y="659179"/>
                      <a:pt x="828780" y="649434"/>
                    </a:cubicBezTo>
                    <a:cubicBezTo>
                      <a:pt x="829141" y="634996"/>
                      <a:pt x="818313" y="620197"/>
                      <a:pt x="800626" y="608286"/>
                    </a:cubicBezTo>
                    <a:cubicBezTo>
                      <a:pt x="742875" y="570026"/>
                      <a:pt x="530277" y="577966"/>
                      <a:pt x="447620" y="575440"/>
                    </a:cubicBezTo>
                    <a:cubicBezTo>
                      <a:pt x="445454" y="524185"/>
                      <a:pt x="443289" y="472208"/>
                      <a:pt x="441845" y="429256"/>
                    </a:cubicBezTo>
                    <a:cubicBezTo>
                      <a:pt x="441122" y="401463"/>
                      <a:pt x="440401" y="401824"/>
                      <a:pt x="439318" y="374031"/>
                    </a:cubicBezTo>
                    <a:cubicBezTo>
                      <a:pt x="443289" y="362842"/>
                      <a:pt x="444010" y="351291"/>
                      <a:pt x="445815" y="339741"/>
                    </a:cubicBezTo>
                    <a:cubicBezTo>
                      <a:pt x="447981" y="323137"/>
                      <a:pt x="457004" y="305451"/>
                      <a:pt x="462418" y="289208"/>
                    </a:cubicBezTo>
                    <a:cubicBezTo>
                      <a:pt x="464584" y="282350"/>
                      <a:pt x="468194" y="270078"/>
                      <a:pt x="472886" y="257445"/>
                    </a:cubicBezTo>
                    <a:cubicBezTo>
                      <a:pt x="473247" y="257806"/>
                      <a:pt x="473247" y="257806"/>
                      <a:pt x="473608" y="257806"/>
                    </a:cubicBezTo>
                    <a:cubicBezTo>
                      <a:pt x="492016" y="225682"/>
                      <a:pt x="491655" y="220267"/>
                      <a:pt x="521614" y="241924"/>
                    </a:cubicBezTo>
                    <a:cubicBezTo>
                      <a:pt x="534969" y="251670"/>
                      <a:pt x="540022" y="272244"/>
                      <a:pt x="549407" y="284516"/>
                    </a:cubicBezTo>
                    <a:cubicBezTo>
                      <a:pt x="591999" y="340102"/>
                      <a:pt x="640727" y="385220"/>
                      <a:pt x="716165" y="390274"/>
                    </a:cubicBezTo>
                    <a:cubicBezTo>
                      <a:pt x="777165" y="394605"/>
                      <a:pt x="839969" y="347682"/>
                      <a:pt x="834194" y="350569"/>
                    </a:cubicBezTo>
                    <a:cubicBezTo>
                      <a:pt x="828058" y="353818"/>
                      <a:pt x="798460" y="344794"/>
                      <a:pt x="764532" y="317723"/>
                    </a:cubicBezTo>
                    <a:cubicBezTo>
                      <a:pt x="724827" y="285960"/>
                      <a:pt x="683319" y="256362"/>
                      <a:pt x="649750" y="217380"/>
                    </a:cubicBezTo>
                    <a:cubicBezTo>
                      <a:pt x="632786" y="197888"/>
                      <a:pt x="612573" y="183090"/>
                      <a:pt x="589111" y="172261"/>
                    </a:cubicBezTo>
                    <a:cubicBezTo>
                      <a:pt x="553377" y="155297"/>
                      <a:pt x="496348" y="187421"/>
                      <a:pt x="474691" y="225321"/>
                    </a:cubicBezTo>
                    <a:cubicBezTo>
                      <a:pt x="469637" y="233983"/>
                      <a:pt x="463501" y="248421"/>
                      <a:pt x="458448" y="257084"/>
                    </a:cubicBezTo>
                    <a:cubicBezTo>
                      <a:pt x="446537" y="276936"/>
                      <a:pt x="441122" y="300398"/>
                      <a:pt x="436070" y="323859"/>
                    </a:cubicBezTo>
                    <a:cubicBezTo>
                      <a:pt x="434987" y="314114"/>
                      <a:pt x="433904" y="304368"/>
                      <a:pt x="432460" y="294622"/>
                    </a:cubicBezTo>
                    <a:cubicBezTo>
                      <a:pt x="426324" y="254197"/>
                      <a:pt x="430655" y="215214"/>
                      <a:pt x="432821" y="175510"/>
                    </a:cubicBezTo>
                    <a:cubicBezTo>
                      <a:pt x="434626" y="145551"/>
                      <a:pt x="425963" y="115232"/>
                      <a:pt x="434265" y="85634"/>
                    </a:cubicBezTo>
                    <a:cubicBezTo>
                      <a:pt x="435347" y="81664"/>
                      <a:pt x="435708" y="49900"/>
                      <a:pt x="433543" y="26078"/>
                    </a:cubicBezTo>
                    <a:cubicBezTo>
                      <a:pt x="433182" y="21746"/>
                      <a:pt x="432460" y="17776"/>
                      <a:pt x="431738" y="14527"/>
                    </a:cubicBezTo>
                    <a:cubicBezTo>
                      <a:pt x="431016" y="10918"/>
                      <a:pt x="430294" y="7669"/>
                      <a:pt x="429211" y="5143"/>
                    </a:cubicBezTo>
                    <a:cubicBezTo>
                      <a:pt x="427046" y="89"/>
                      <a:pt x="424519" y="-1715"/>
                      <a:pt x="421270" y="1894"/>
                    </a:cubicBezTo>
                    <a:cubicBezTo>
                      <a:pt x="419466" y="4060"/>
                      <a:pt x="418022" y="10557"/>
                      <a:pt x="417300" y="18498"/>
                    </a:cubicBezTo>
                    <a:cubicBezTo>
                      <a:pt x="417300" y="19219"/>
                      <a:pt x="417300" y="19942"/>
                      <a:pt x="416939" y="21024"/>
                    </a:cubicBezTo>
                    <a:cubicBezTo>
                      <a:pt x="416939" y="22829"/>
                      <a:pt x="416578" y="24634"/>
                      <a:pt x="416578" y="26800"/>
                    </a:cubicBezTo>
                    <a:cubicBezTo>
                      <a:pt x="415495" y="42681"/>
                      <a:pt x="415495" y="60728"/>
                      <a:pt x="415134" y="65421"/>
                    </a:cubicBezTo>
                    <a:cubicBezTo>
                      <a:pt x="414051" y="83468"/>
                      <a:pt x="412608" y="112705"/>
                      <a:pt x="412608" y="134723"/>
                    </a:cubicBezTo>
                    <a:cubicBezTo>
                      <a:pt x="405750" y="129670"/>
                      <a:pt x="399253" y="124255"/>
                      <a:pt x="391312" y="121007"/>
                    </a:cubicBezTo>
                    <a:cubicBezTo>
                      <a:pt x="364963" y="84190"/>
                      <a:pt x="285915" y="74084"/>
                      <a:pt x="251625" y="104042"/>
                    </a:cubicBezTo>
                    <a:cubicBezTo>
                      <a:pt x="214087" y="136889"/>
                      <a:pt x="204702" y="182729"/>
                      <a:pt x="188821" y="226042"/>
                    </a:cubicBezTo>
                    <a:cubicBezTo>
                      <a:pt x="172217" y="272244"/>
                      <a:pt x="152726" y="318084"/>
                      <a:pt x="115187" y="352013"/>
                    </a:cubicBezTo>
                    <a:cubicBezTo>
                      <a:pt x="86311" y="378362"/>
                      <a:pt x="53826" y="400019"/>
                      <a:pt x="16288" y="414096"/>
                    </a:cubicBezTo>
                    <a:cubicBezTo>
                      <a:pt x="81980" y="413735"/>
                      <a:pt x="144785" y="403628"/>
                      <a:pt x="193152" y="354901"/>
                    </a:cubicBezTo>
                    <a:cubicBezTo>
                      <a:pt x="238992" y="308700"/>
                      <a:pt x="274726" y="254918"/>
                      <a:pt x="309738" y="200415"/>
                    </a:cubicBezTo>
                    <a:cubicBezTo>
                      <a:pt x="327424" y="172983"/>
                      <a:pt x="346554" y="145551"/>
                      <a:pt x="384454" y="143385"/>
                    </a:cubicBezTo>
                    <a:cubicBezTo>
                      <a:pt x="388424" y="143025"/>
                      <a:pt x="392395" y="142303"/>
                      <a:pt x="394921" y="140137"/>
                    </a:cubicBezTo>
                    <a:cubicBezTo>
                      <a:pt x="400336" y="144468"/>
                      <a:pt x="405389" y="148800"/>
                      <a:pt x="411164" y="151687"/>
                    </a:cubicBezTo>
                    <a:cubicBezTo>
                      <a:pt x="411525" y="152048"/>
                      <a:pt x="411886" y="152048"/>
                      <a:pt x="412608" y="152048"/>
                    </a:cubicBezTo>
                    <a:cubicBezTo>
                      <a:pt x="414774" y="207634"/>
                      <a:pt x="413330" y="262859"/>
                      <a:pt x="418744" y="319167"/>
                    </a:cubicBezTo>
                    <a:cubicBezTo>
                      <a:pt x="420549" y="338658"/>
                      <a:pt x="421993" y="358149"/>
                      <a:pt x="423075" y="377640"/>
                    </a:cubicBezTo>
                    <a:cubicBezTo>
                      <a:pt x="423075" y="378001"/>
                      <a:pt x="423075" y="378001"/>
                      <a:pt x="422714" y="378362"/>
                    </a:cubicBezTo>
                    <a:cubicBezTo>
                      <a:pt x="422353" y="379084"/>
                      <a:pt x="422714" y="379445"/>
                      <a:pt x="423075" y="379806"/>
                    </a:cubicBezTo>
                    <a:cubicBezTo>
                      <a:pt x="426324" y="435753"/>
                      <a:pt x="427046" y="451995"/>
                      <a:pt x="427768" y="508303"/>
                    </a:cubicBezTo>
                    <a:cubicBezTo>
                      <a:pt x="425963" y="508303"/>
                      <a:pt x="424519" y="513717"/>
                      <a:pt x="423075" y="512996"/>
                    </a:cubicBezTo>
                    <a:cubicBezTo>
                      <a:pt x="418383" y="511552"/>
                      <a:pt x="414774" y="512635"/>
                      <a:pt x="410803" y="509386"/>
                    </a:cubicBezTo>
                    <a:cubicBezTo>
                      <a:pt x="414413" y="495309"/>
                      <a:pt x="405389" y="484842"/>
                      <a:pt x="397809" y="473291"/>
                    </a:cubicBezTo>
                    <a:cubicBezTo>
                      <a:pt x="391673" y="463546"/>
                      <a:pt x="384454" y="453078"/>
                      <a:pt x="373986" y="447664"/>
                    </a:cubicBezTo>
                    <a:cubicBezTo>
                      <a:pt x="342945" y="421676"/>
                      <a:pt x="282667" y="407599"/>
                      <a:pt x="252347" y="422398"/>
                    </a:cubicBezTo>
                    <a:cubicBezTo>
                      <a:pt x="239714" y="428534"/>
                      <a:pt x="240075" y="436836"/>
                      <a:pt x="249460" y="445860"/>
                    </a:cubicBezTo>
                    <a:cubicBezTo>
                      <a:pt x="270756" y="466794"/>
                      <a:pt x="290968" y="489173"/>
                      <a:pt x="313708" y="508664"/>
                    </a:cubicBezTo>
                    <a:cubicBezTo>
                      <a:pt x="343306" y="534292"/>
                      <a:pt x="373626" y="538984"/>
                      <a:pt x="395282" y="524907"/>
                    </a:cubicBezTo>
                    <a:cubicBezTo>
                      <a:pt x="397448" y="523463"/>
                      <a:pt x="399975" y="522019"/>
                      <a:pt x="401780" y="520215"/>
                    </a:cubicBezTo>
                    <a:cubicBezTo>
                      <a:pt x="403945" y="522019"/>
                      <a:pt x="406472" y="523463"/>
                      <a:pt x="408999" y="524546"/>
                    </a:cubicBezTo>
                    <a:cubicBezTo>
                      <a:pt x="414774" y="526351"/>
                      <a:pt x="421632" y="525629"/>
                      <a:pt x="427768" y="525268"/>
                    </a:cubicBezTo>
                    <a:cubicBezTo>
                      <a:pt x="427768" y="538984"/>
                      <a:pt x="428128" y="554144"/>
                      <a:pt x="428489" y="575078"/>
                    </a:cubicBezTo>
                    <a:cubicBezTo>
                      <a:pt x="424519" y="574357"/>
                      <a:pt x="94252" y="576883"/>
                      <a:pt x="25672" y="609730"/>
                    </a:cubicBezTo>
                    <a:cubicBezTo>
                      <a:pt x="7264" y="618392"/>
                      <a:pt x="-677" y="626333"/>
                      <a:pt x="45" y="637883"/>
                    </a:cubicBezTo>
                    <a:cubicBezTo>
                      <a:pt x="406" y="644381"/>
                      <a:pt x="3654" y="651960"/>
                      <a:pt x="9069" y="661345"/>
                    </a:cubicBezTo>
                    <a:cubicBezTo>
                      <a:pt x="11595" y="664594"/>
                      <a:pt x="14844" y="668564"/>
                      <a:pt x="18453" y="671812"/>
                    </a:cubicBezTo>
                    <a:close/>
                    <a:moveTo>
                      <a:pt x="519448" y="201137"/>
                    </a:moveTo>
                    <a:cubicBezTo>
                      <a:pt x="545436" y="173344"/>
                      <a:pt x="585141" y="174066"/>
                      <a:pt x="617987" y="208356"/>
                    </a:cubicBezTo>
                    <a:cubicBezTo>
                      <a:pt x="659496" y="251670"/>
                      <a:pt x="704253" y="291374"/>
                      <a:pt x="752259" y="327108"/>
                    </a:cubicBezTo>
                    <a:cubicBezTo>
                      <a:pt x="760922" y="333605"/>
                      <a:pt x="770668" y="338658"/>
                      <a:pt x="779691" y="344433"/>
                    </a:cubicBezTo>
                    <a:cubicBezTo>
                      <a:pt x="785466" y="348043"/>
                      <a:pt x="801348" y="347682"/>
                      <a:pt x="800626" y="357427"/>
                    </a:cubicBezTo>
                    <a:cubicBezTo>
                      <a:pt x="800626" y="357427"/>
                      <a:pt x="785827" y="359954"/>
                      <a:pt x="780413" y="362842"/>
                    </a:cubicBezTo>
                    <a:cubicBezTo>
                      <a:pt x="764893" y="371143"/>
                      <a:pt x="747567" y="378362"/>
                      <a:pt x="729880" y="379445"/>
                    </a:cubicBezTo>
                    <a:cubicBezTo>
                      <a:pt x="686206" y="375836"/>
                      <a:pt x="646502" y="362481"/>
                      <a:pt x="613295" y="332522"/>
                    </a:cubicBezTo>
                    <a:cubicBezTo>
                      <a:pt x="576478" y="299676"/>
                      <a:pt x="556265" y="252392"/>
                      <a:pt x="516561" y="222072"/>
                    </a:cubicBezTo>
                    <a:cubicBezTo>
                      <a:pt x="508259" y="215575"/>
                      <a:pt x="512951" y="207995"/>
                      <a:pt x="519448" y="201137"/>
                    </a:cubicBezTo>
                    <a:close/>
                    <a:moveTo>
                      <a:pt x="369294" y="129308"/>
                    </a:moveTo>
                    <a:cubicBezTo>
                      <a:pt x="317679" y="127865"/>
                      <a:pt x="275448" y="236871"/>
                      <a:pt x="234300" y="288847"/>
                    </a:cubicBezTo>
                    <a:cubicBezTo>
                      <a:pt x="201815" y="329995"/>
                      <a:pt x="170773" y="371143"/>
                      <a:pt x="117714" y="388108"/>
                    </a:cubicBezTo>
                    <a:cubicBezTo>
                      <a:pt x="109051" y="390995"/>
                      <a:pt x="100749" y="400741"/>
                      <a:pt x="86311" y="392800"/>
                    </a:cubicBezTo>
                    <a:cubicBezTo>
                      <a:pt x="165359" y="347682"/>
                      <a:pt x="191347" y="265747"/>
                      <a:pt x="219501" y="190309"/>
                    </a:cubicBezTo>
                    <a:cubicBezTo>
                      <a:pt x="229607" y="162877"/>
                      <a:pt x="241158" y="135806"/>
                      <a:pt x="263537" y="115954"/>
                    </a:cubicBezTo>
                    <a:cubicBezTo>
                      <a:pt x="286998" y="95018"/>
                      <a:pt x="327063" y="92492"/>
                      <a:pt x="349442" y="110178"/>
                    </a:cubicBezTo>
                    <a:cubicBezTo>
                      <a:pt x="357022" y="115954"/>
                      <a:pt x="379040" y="121368"/>
                      <a:pt x="369294" y="129308"/>
                    </a:cubicBezTo>
                    <a:close/>
                    <a:moveTo>
                      <a:pt x="394921" y="506138"/>
                    </a:moveTo>
                    <a:cubicBezTo>
                      <a:pt x="392395" y="506860"/>
                      <a:pt x="389868" y="508664"/>
                      <a:pt x="388063" y="510108"/>
                    </a:cubicBezTo>
                    <a:cubicBezTo>
                      <a:pt x="372542" y="523824"/>
                      <a:pt x="358105" y="516605"/>
                      <a:pt x="342945" y="509025"/>
                    </a:cubicBezTo>
                    <a:cubicBezTo>
                      <a:pt x="318400" y="497114"/>
                      <a:pt x="301075" y="477623"/>
                      <a:pt x="284472" y="456688"/>
                    </a:cubicBezTo>
                    <a:cubicBezTo>
                      <a:pt x="280140" y="451274"/>
                      <a:pt x="262454" y="437918"/>
                      <a:pt x="269312" y="432504"/>
                    </a:cubicBezTo>
                    <a:cubicBezTo>
                      <a:pt x="288442" y="417705"/>
                      <a:pt x="335365" y="439001"/>
                      <a:pt x="368933" y="459937"/>
                    </a:cubicBezTo>
                    <a:cubicBezTo>
                      <a:pt x="373986" y="464629"/>
                      <a:pt x="377957" y="470765"/>
                      <a:pt x="381566" y="476179"/>
                    </a:cubicBezTo>
                    <a:cubicBezTo>
                      <a:pt x="386620" y="484842"/>
                      <a:pt x="397087" y="496031"/>
                      <a:pt x="394921" y="506138"/>
                    </a:cubicBezTo>
                    <a:close/>
                    <a:moveTo>
                      <a:pt x="448341" y="586268"/>
                    </a:moveTo>
                    <a:cubicBezTo>
                      <a:pt x="473247" y="588795"/>
                      <a:pt x="514034" y="584463"/>
                      <a:pt x="551211" y="585907"/>
                    </a:cubicBezTo>
                    <a:cubicBezTo>
                      <a:pt x="625567" y="588434"/>
                      <a:pt x="702448" y="596014"/>
                      <a:pt x="725910" y="600706"/>
                    </a:cubicBezTo>
                    <a:cubicBezTo>
                      <a:pt x="747567" y="605037"/>
                      <a:pt x="772833" y="606120"/>
                      <a:pt x="791603" y="619114"/>
                    </a:cubicBezTo>
                    <a:cubicBezTo>
                      <a:pt x="803514" y="627055"/>
                      <a:pt x="810372" y="636439"/>
                      <a:pt x="811816" y="645824"/>
                    </a:cubicBezTo>
                    <a:cubicBezTo>
                      <a:pt x="812537" y="650517"/>
                      <a:pt x="812177" y="654848"/>
                      <a:pt x="810372" y="659179"/>
                    </a:cubicBezTo>
                    <a:cubicBezTo>
                      <a:pt x="808206" y="663872"/>
                      <a:pt x="804958" y="667842"/>
                      <a:pt x="799543" y="671452"/>
                    </a:cubicBezTo>
                    <a:cubicBezTo>
                      <a:pt x="776443" y="686972"/>
                      <a:pt x="743597" y="694552"/>
                      <a:pt x="712194" y="698884"/>
                    </a:cubicBezTo>
                    <a:cubicBezTo>
                      <a:pt x="688371" y="663150"/>
                      <a:pt x="644336" y="658096"/>
                      <a:pt x="604993" y="651960"/>
                    </a:cubicBezTo>
                    <a:cubicBezTo>
                      <a:pt x="558070" y="644381"/>
                      <a:pt x="497791" y="638606"/>
                      <a:pt x="450146" y="641132"/>
                    </a:cubicBezTo>
                    <a:cubicBezTo>
                      <a:pt x="450146" y="638966"/>
                      <a:pt x="449785" y="637162"/>
                      <a:pt x="449785" y="634996"/>
                    </a:cubicBezTo>
                    <a:cubicBezTo>
                      <a:pt x="449785" y="622002"/>
                      <a:pt x="449064" y="601789"/>
                      <a:pt x="448341" y="586268"/>
                    </a:cubicBezTo>
                    <a:cubicBezTo>
                      <a:pt x="448341" y="586268"/>
                      <a:pt x="448341" y="586268"/>
                      <a:pt x="448341" y="586268"/>
                    </a:cubicBezTo>
                    <a:close/>
                    <a:moveTo>
                      <a:pt x="451951" y="654487"/>
                    </a:moveTo>
                    <a:cubicBezTo>
                      <a:pt x="451951" y="654126"/>
                      <a:pt x="451951" y="654126"/>
                      <a:pt x="451951" y="653765"/>
                    </a:cubicBezTo>
                    <a:cubicBezTo>
                      <a:pt x="488407" y="652682"/>
                      <a:pt x="536413" y="653043"/>
                      <a:pt x="573230" y="656292"/>
                    </a:cubicBezTo>
                    <a:cubicBezTo>
                      <a:pt x="614739" y="660262"/>
                      <a:pt x="668158" y="664594"/>
                      <a:pt x="694869" y="701410"/>
                    </a:cubicBezTo>
                    <a:cubicBezTo>
                      <a:pt x="685123" y="702493"/>
                      <a:pt x="676100" y="703576"/>
                      <a:pt x="667437" y="704659"/>
                    </a:cubicBezTo>
                    <a:cubicBezTo>
                      <a:pt x="594164" y="712961"/>
                      <a:pt x="520170" y="713321"/>
                      <a:pt x="446537" y="714043"/>
                    </a:cubicBezTo>
                    <a:cubicBezTo>
                      <a:pt x="343667" y="714765"/>
                      <a:pt x="241519" y="708990"/>
                      <a:pt x="140093" y="693469"/>
                    </a:cubicBezTo>
                    <a:cubicBezTo>
                      <a:pt x="180519" y="668203"/>
                      <a:pt x="228525" y="666037"/>
                      <a:pt x="274365" y="659540"/>
                    </a:cubicBezTo>
                    <a:cubicBezTo>
                      <a:pt x="321288" y="653043"/>
                      <a:pt x="348720" y="654848"/>
                      <a:pt x="395643" y="652321"/>
                    </a:cubicBezTo>
                    <a:cubicBezTo>
                      <a:pt x="401057" y="651960"/>
                      <a:pt x="424519" y="655209"/>
                      <a:pt x="429933" y="654848"/>
                    </a:cubicBezTo>
                    <a:cubicBezTo>
                      <a:pt x="428851" y="663150"/>
                      <a:pt x="424880" y="663150"/>
                      <a:pt x="410803" y="660262"/>
                    </a:cubicBezTo>
                    <a:cubicBezTo>
                      <a:pt x="406111" y="659179"/>
                      <a:pt x="401418" y="660262"/>
                      <a:pt x="399614" y="665677"/>
                    </a:cubicBezTo>
                    <a:cubicBezTo>
                      <a:pt x="397809" y="672534"/>
                      <a:pt x="402862" y="675783"/>
                      <a:pt x="407916" y="677588"/>
                    </a:cubicBezTo>
                    <a:cubicBezTo>
                      <a:pt x="413691" y="679753"/>
                      <a:pt x="419827" y="680836"/>
                      <a:pt x="421632" y="681197"/>
                    </a:cubicBezTo>
                    <a:cubicBezTo>
                      <a:pt x="453756" y="681558"/>
                      <a:pt x="459531" y="679753"/>
                      <a:pt x="451951" y="654487"/>
                    </a:cubicBezTo>
                    <a:close/>
                    <a:moveTo>
                      <a:pt x="42637" y="617670"/>
                    </a:moveTo>
                    <a:cubicBezTo>
                      <a:pt x="103998" y="582659"/>
                      <a:pt x="422714" y="587351"/>
                      <a:pt x="428489" y="586629"/>
                    </a:cubicBezTo>
                    <a:cubicBezTo>
                      <a:pt x="428851" y="603593"/>
                      <a:pt x="428851" y="625611"/>
                      <a:pt x="429211" y="637162"/>
                    </a:cubicBezTo>
                    <a:cubicBezTo>
                      <a:pt x="429211" y="638966"/>
                      <a:pt x="429211" y="640410"/>
                      <a:pt x="429211" y="642215"/>
                    </a:cubicBezTo>
                    <a:cubicBezTo>
                      <a:pt x="426324" y="642215"/>
                      <a:pt x="423075" y="642576"/>
                      <a:pt x="420188" y="642576"/>
                    </a:cubicBezTo>
                    <a:cubicBezTo>
                      <a:pt x="388785" y="644741"/>
                      <a:pt x="351247" y="643298"/>
                      <a:pt x="319844" y="645463"/>
                    </a:cubicBezTo>
                    <a:cubicBezTo>
                      <a:pt x="227803" y="652321"/>
                      <a:pt x="159223" y="668203"/>
                      <a:pt x="122045" y="691304"/>
                    </a:cubicBezTo>
                    <a:cubicBezTo>
                      <a:pt x="115187" y="690221"/>
                      <a:pt x="114104" y="689138"/>
                      <a:pt x="107607" y="688055"/>
                    </a:cubicBezTo>
                    <a:cubicBezTo>
                      <a:pt x="84868" y="684085"/>
                      <a:pt x="63211" y="678671"/>
                      <a:pt x="42276" y="668925"/>
                    </a:cubicBezTo>
                    <a:cubicBezTo>
                      <a:pt x="28560" y="662428"/>
                      <a:pt x="18453" y="654126"/>
                      <a:pt x="18453" y="638606"/>
                    </a:cubicBezTo>
                    <a:cubicBezTo>
                      <a:pt x="19175" y="624168"/>
                      <a:pt x="31086" y="624168"/>
                      <a:pt x="42637" y="617670"/>
                    </a:cubicBezTo>
                    <a:close/>
                  </a:path>
                </a:pathLst>
              </a:custGeom>
              <a:solidFill>
                <a:srgbClr val="000000"/>
              </a:solidFill>
              <a:ln w="3607"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E8987666-B1DA-354E-8762-E914285B1D74}"/>
                  </a:ext>
                </a:extLst>
              </p:cNvPr>
              <p:cNvSpPr/>
              <p:nvPr/>
            </p:nvSpPr>
            <p:spPr>
              <a:xfrm>
                <a:off x="6402443" y="5554980"/>
                <a:ext cx="93869" cy="198521"/>
              </a:xfrm>
              <a:custGeom>
                <a:avLst/>
                <a:gdLst>
                  <a:gd name="connsiteX0" fmla="*/ 0 w 93869"/>
                  <a:gd name="connsiteY0" fmla="*/ 198521 h 198521"/>
                  <a:gd name="connsiteX1" fmla="*/ 92763 w 93869"/>
                  <a:gd name="connsiteY1" fmla="*/ 0 h 198521"/>
                  <a:gd name="connsiteX2" fmla="*/ 0 w 93869"/>
                  <a:gd name="connsiteY2" fmla="*/ 198521 h 198521"/>
                </a:gdLst>
                <a:ahLst/>
                <a:cxnLst>
                  <a:cxn ang="0">
                    <a:pos x="connsiteX0" y="connsiteY0"/>
                  </a:cxn>
                  <a:cxn ang="0">
                    <a:pos x="connsiteX1" y="connsiteY1"/>
                  </a:cxn>
                  <a:cxn ang="0">
                    <a:pos x="connsiteX2" y="connsiteY2"/>
                  </a:cxn>
                </a:cxnLst>
                <a:rect l="l" t="t" r="r" b="b"/>
                <a:pathLst>
                  <a:path w="93869" h="198521">
                    <a:moveTo>
                      <a:pt x="0" y="198521"/>
                    </a:moveTo>
                    <a:cubicBezTo>
                      <a:pt x="41509" y="167119"/>
                      <a:pt x="102870" y="34290"/>
                      <a:pt x="92763" y="0"/>
                    </a:cubicBezTo>
                    <a:cubicBezTo>
                      <a:pt x="63888" y="52337"/>
                      <a:pt x="45118" y="158817"/>
                      <a:pt x="0" y="198521"/>
                    </a:cubicBezTo>
                    <a:close/>
                  </a:path>
                </a:pathLst>
              </a:custGeom>
              <a:solidFill>
                <a:srgbClr val="000000"/>
              </a:solidFill>
              <a:ln w="3607"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1A1629D6-7F1D-D948-8C8A-5BA9EE14DDCF}"/>
                </a:ext>
              </a:extLst>
            </p:cNvPr>
            <p:cNvGrpSpPr/>
            <p:nvPr/>
          </p:nvGrpSpPr>
          <p:grpSpPr>
            <a:xfrm>
              <a:off x="4292330" y="4001047"/>
              <a:ext cx="1504443" cy="1860051"/>
              <a:chOff x="4292330" y="4001047"/>
              <a:chExt cx="1504443" cy="1860051"/>
            </a:xfrm>
          </p:grpSpPr>
          <p:sp>
            <p:nvSpPr>
              <p:cNvPr id="14" name="Freeform 13">
                <a:extLst>
                  <a:ext uri="{FF2B5EF4-FFF2-40B4-BE49-F238E27FC236}">
                    <a16:creationId xmlns:a16="http://schemas.microsoft.com/office/drawing/2014/main" id="{F2FD01AA-51E7-2F48-AFE2-4C7F0311CFFA}"/>
                  </a:ext>
                </a:extLst>
              </p:cNvPr>
              <p:cNvSpPr/>
              <p:nvPr/>
            </p:nvSpPr>
            <p:spPr>
              <a:xfrm>
                <a:off x="4689748" y="4600995"/>
                <a:ext cx="90236" cy="272515"/>
              </a:xfrm>
              <a:custGeom>
                <a:avLst/>
                <a:gdLst>
                  <a:gd name="connsiteX0" fmla="*/ 18047 w 90236"/>
                  <a:gd name="connsiteY0" fmla="*/ 235699 h 272515"/>
                  <a:gd name="connsiteX1" fmla="*/ 14077 w 90236"/>
                  <a:gd name="connsiteY1" fmla="*/ 272515 h 272515"/>
                  <a:gd name="connsiteX2" fmla="*/ 79408 w 90236"/>
                  <a:gd name="connsiteY2" fmla="*/ 160261 h 272515"/>
                  <a:gd name="connsiteX3" fmla="*/ 79048 w 90236"/>
                  <a:gd name="connsiteY3" fmla="*/ 35734 h 272515"/>
                  <a:gd name="connsiteX4" fmla="*/ 90237 w 90236"/>
                  <a:gd name="connsiteY4" fmla="*/ 0 h 272515"/>
                  <a:gd name="connsiteX5" fmla="*/ 27432 w 90236"/>
                  <a:gd name="connsiteY5" fmla="*/ 9385 h 272515"/>
                  <a:gd name="connsiteX6" fmla="*/ 18769 w 90236"/>
                  <a:gd name="connsiteY6" fmla="*/ 96012 h 272515"/>
                  <a:gd name="connsiteX7" fmla="*/ 0 w 90236"/>
                  <a:gd name="connsiteY7" fmla="*/ 153764 h 272515"/>
                  <a:gd name="connsiteX8" fmla="*/ 18047 w 90236"/>
                  <a:gd name="connsiteY8" fmla="*/ 235699 h 27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36" h="272515">
                    <a:moveTo>
                      <a:pt x="18047" y="235699"/>
                    </a:moveTo>
                    <a:cubicBezTo>
                      <a:pt x="19130" y="249415"/>
                      <a:pt x="17687" y="259521"/>
                      <a:pt x="14077" y="272515"/>
                    </a:cubicBezTo>
                    <a:cubicBezTo>
                      <a:pt x="44758" y="238225"/>
                      <a:pt x="75799" y="208267"/>
                      <a:pt x="79408" y="160261"/>
                    </a:cubicBezTo>
                    <a:cubicBezTo>
                      <a:pt x="82657" y="118752"/>
                      <a:pt x="74716" y="76882"/>
                      <a:pt x="79048" y="35734"/>
                    </a:cubicBezTo>
                    <a:cubicBezTo>
                      <a:pt x="80491" y="22740"/>
                      <a:pt x="83740" y="10107"/>
                      <a:pt x="90237" y="0"/>
                    </a:cubicBezTo>
                    <a:cubicBezTo>
                      <a:pt x="69302" y="3971"/>
                      <a:pt x="48367" y="7219"/>
                      <a:pt x="27432" y="9385"/>
                    </a:cubicBezTo>
                    <a:cubicBezTo>
                      <a:pt x="21657" y="38261"/>
                      <a:pt x="19852" y="66775"/>
                      <a:pt x="18769" y="96012"/>
                    </a:cubicBezTo>
                    <a:cubicBezTo>
                      <a:pt x="18047" y="117669"/>
                      <a:pt x="14438" y="137521"/>
                      <a:pt x="0" y="153764"/>
                    </a:cubicBezTo>
                    <a:cubicBezTo>
                      <a:pt x="11189" y="176864"/>
                      <a:pt x="15882" y="204657"/>
                      <a:pt x="18047" y="235699"/>
                    </a:cubicBezTo>
                    <a:close/>
                  </a:path>
                </a:pathLst>
              </a:custGeom>
              <a:solidFill>
                <a:srgbClr val="FFFFFF"/>
              </a:solidFill>
              <a:ln w="360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9D7968E-4137-EF42-9FFF-CBF838E8C501}"/>
                  </a:ext>
                </a:extLst>
              </p:cNvPr>
              <p:cNvSpPr/>
              <p:nvPr/>
            </p:nvSpPr>
            <p:spPr>
              <a:xfrm>
                <a:off x="4398361" y="4586533"/>
                <a:ext cx="648508" cy="1257925"/>
              </a:xfrm>
              <a:custGeom>
                <a:avLst/>
                <a:gdLst>
                  <a:gd name="connsiteX0" fmla="*/ 371517 w 648508"/>
                  <a:gd name="connsiteY0" fmla="*/ 223811 h 1257925"/>
                  <a:gd name="connsiteX1" fmla="*/ 302216 w 648508"/>
                  <a:gd name="connsiteY1" fmla="*/ 312605 h 1257925"/>
                  <a:gd name="connsiteX2" fmla="*/ 296801 w 648508"/>
                  <a:gd name="connsiteY2" fmla="*/ 314410 h 1257925"/>
                  <a:gd name="connsiteX3" fmla="*/ 172275 w 648508"/>
                  <a:gd name="connsiteY3" fmla="*/ 398871 h 1257925"/>
                  <a:gd name="connsiteX4" fmla="*/ 156393 w 648508"/>
                  <a:gd name="connsiteY4" fmla="*/ 398149 h 1257925"/>
                  <a:gd name="connsiteX5" fmla="*/ 149896 w 648508"/>
                  <a:gd name="connsiteY5" fmla="*/ 458789 h 1257925"/>
                  <a:gd name="connsiteX6" fmla="*/ 191044 w 648508"/>
                  <a:gd name="connsiteY6" fmla="*/ 751156 h 1257925"/>
                  <a:gd name="connsiteX7" fmla="*/ 180937 w 648508"/>
                  <a:gd name="connsiteY7" fmla="*/ 871712 h 1257925"/>
                  <a:gd name="connsiteX8" fmla="*/ 121020 w 648508"/>
                  <a:gd name="connsiteY8" fmla="*/ 1010316 h 1257925"/>
                  <a:gd name="connsiteX9" fmla="*/ 28978 w 648508"/>
                  <a:gd name="connsiteY9" fmla="*/ 1118239 h 1257925"/>
                  <a:gd name="connsiteX10" fmla="*/ 14902 w 648508"/>
                  <a:gd name="connsiteY10" fmla="*/ 1216778 h 1257925"/>
                  <a:gd name="connsiteX11" fmla="*/ 89618 w 648508"/>
                  <a:gd name="connsiteY11" fmla="*/ 1222914 h 1257925"/>
                  <a:gd name="connsiteX12" fmla="*/ 115245 w 648508"/>
                  <a:gd name="connsiteY12" fmla="*/ 1199092 h 1257925"/>
                  <a:gd name="connsiteX13" fmla="*/ 320985 w 648508"/>
                  <a:gd name="connsiteY13" fmla="*/ 928742 h 1257925"/>
                  <a:gd name="connsiteX14" fmla="*/ 322429 w 648508"/>
                  <a:gd name="connsiteY14" fmla="*/ 925493 h 1257925"/>
                  <a:gd name="connsiteX15" fmla="*/ 424938 w 648508"/>
                  <a:gd name="connsiteY15" fmla="*/ 921884 h 1257925"/>
                  <a:gd name="connsiteX16" fmla="*/ 506151 w 648508"/>
                  <a:gd name="connsiteY16" fmla="*/ 1025476 h 1257925"/>
                  <a:gd name="connsiteX17" fmla="*/ 497849 w 648508"/>
                  <a:gd name="connsiteY17" fmla="*/ 1191873 h 1257925"/>
                  <a:gd name="connsiteX18" fmla="*/ 545855 w 648508"/>
                  <a:gd name="connsiteY18" fmla="*/ 1257926 h 1257925"/>
                  <a:gd name="connsiteX19" fmla="*/ 595666 w 648508"/>
                  <a:gd name="connsiteY19" fmla="*/ 1229772 h 1257925"/>
                  <a:gd name="connsiteX20" fmla="*/ 648003 w 648508"/>
                  <a:gd name="connsiteY20" fmla="*/ 1049298 h 1257925"/>
                  <a:gd name="connsiteX21" fmla="*/ 548021 w 648508"/>
                  <a:gd name="connsiteY21" fmla="*/ 810351 h 1257925"/>
                  <a:gd name="connsiteX22" fmla="*/ 463198 w 648508"/>
                  <a:gd name="connsiteY22" fmla="*/ 468895 h 1257925"/>
                  <a:gd name="connsiteX23" fmla="*/ 494962 w 648508"/>
                  <a:gd name="connsiteY23" fmla="*/ 312244 h 1257925"/>
                  <a:gd name="connsiteX24" fmla="*/ 514814 w 648508"/>
                  <a:gd name="connsiteY24" fmla="*/ 193492 h 1257925"/>
                  <a:gd name="connsiteX25" fmla="*/ 503624 w 648508"/>
                  <a:gd name="connsiteY25" fmla="*/ 63190 h 1257925"/>
                  <a:gd name="connsiteX26" fmla="*/ 442985 w 648508"/>
                  <a:gd name="connsiteY26" fmla="*/ 24 h 1257925"/>
                  <a:gd name="connsiteX27" fmla="*/ 387038 w 648508"/>
                  <a:gd name="connsiteY27" fmla="*/ 129965 h 1257925"/>
                  <a:gd name="connsiteX28" fmla="*/ 371517 w 648508"/>
                  <a:gd name="connsiteY28" fmla="*/ 223811 h 125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8508" h="1257925">
                    <a:moveTo>
                      <a:pt x="371517" y="223811"/>
                    </a:moveTo>
                    <a:cubicBezTo>
                      <a:pt x="356358" y="257019"/>
                      <a:pt x="326038" y="285534"/>
                      <a:pt x="302216" y="312605"/>
                    </a:cubicBezTo>
                    <a:cubicBezTo>
                      <a:pt x="300772" y="314410"/>
                      <a:pt x="298606" y="314771"/>
                      <a:pt x="296801" y="314410"/>
                    </a:cubicBezTo>
                    <a:cubicBezTo>
                      <a:pt x="274422" y="362055"/>
                      <a:pt x="225695" y="398871"/>
                      <a:pt x="172275" y="398871"/>
                    </a:cubicBezTo>
                    <a:cubicBezTo>
                      <a:pt x="166860" y="398871"/>
                      <a:pt x="161446" y="398510"/>
                      <a:pt x="156393" y="398149"/>
                    </a:cubicBezTo>
                    <a:cubicBezTo>
                      <a:pt x="153866" y="406812"/>
                      <a:pt x="147730" y="424499"/>
                      <a:pt x="149896" y="458789"/>
                    </a:cubicBezTo>
                    <a:cubicBezTo>
                      <a:pt x="164334" y="556244"/>
                      <a:pt x="175162" y="654061"/>
                      <a:pt x="191044" y="751156"/>
                    </a:cubicBezTo>
                    <a:cubicBezTo>
                      <a:pt x="197902" y="793387"/>
                      <a:pt x="193571" y="832008"/>
                      <a:pt x="180937" y="871712"/>
                    </a:cubicBezTo>
                    <a:cubicBezTo>
                      <a:pt x="165777" y="918274"/>
                      <a:pt x="146647" y="967724"/>
                      <a:pt x="121020" y="1010316"/>
                    </a:cubicBezTo>
                    <a:cubicBezTo>
                      <a:pt x="90339" y="1061209"/>
                      <a:pt x="60742" y="1080701"/>
                      <a:pt x="28978" y="1118239"/>
                    </a:cubicBezTo>
                    <a:cubicBezTo>
                      <a:pt x="13458" y="1136648"/>
                      <a:pt x="-19027" y="1185375"/>
                      <a:pt x="14902" y="1216778"/>
                    </a:cubicBezTo>
                    <a:cubicBezTo>
                      <a:pt x="36919" y="1237352"/>
                      <a:pt x="56771" y="1243488"/>
                      <a:pt x="89618" y="1222914"/>
                    </a:cubicBezTo>
                    <a:cubicBezTo>
                      <a:pt x="99363" y="1216778"/>
                      <a:pt x="107665" y="1207754"/>
                      <a:pt x="115245" y="1199092"/>
                    </a:cubicBezTo>
                    <a:cubicBezTo>
                      <a:pt x="191766" y="1114991"/>
                      <a:pt x="269730" y="1031973"/>
                      <a:pt x="320985" y="928742"/>
                    </a:cubicBezTo>
                    <a:cubicBezTo>
                      <a:pt x="321346" y="927659"/>
                      <a:pt x="322068" y="926576"/>
                      <a:pt x="322429" y="925493"/>
                    </a:cubicBezTo>
                    <a:cubicBezTo>
                      <a:pt x="363216" y="859079"/>
                      <a:pt x="381624" y="858357"/>
                      <a:pt x="424938" y="921884"/>
                    </a:cubicBezTo>
                    <a:cubicBezTo>
                      <a:pt x="440820" y="944985"/>
                      <a:pt x="491713" y="1001292"/>
                      <a:pt x="506151" y="1025476"/>
                    </a:cubicBezTo>
                    <a:cubicBezTo>
                      <a:pt x="527808" y="1061932"/>
                      <a:pt x="505068" y="1124375"/>
                      <a:pt x="497849" y="1191873"/>
                    </a:cubicBezTo>
                    <a:cubicBezTo>
                      <a:pt x="492796" y="1240240"/>
                      <a:pt x="509400" y="1251429"/>
                      <a:pt x="545855" y="1257926"/>
                    </a:cubicBezTo>
                    <a:cubicBezTo>
                      <a:pt x="555961" y="1255760"/>
                      <a:pt x="583033" y="1256843"/>
                      <a:pt x="595666" y="1229772"/>
                    </a:cubicBezTo>
                    <a:cubicBezTo>
                      <a:pt x="623098" y="1172021"/>
                      <a:pt x="639341" y="1103441"/>
                      <a:pt x="648003" y="1049298"/>
                    </a:cubicBezTo>
                    <a:cubicBezTo>
                      <a:pt x="653779" y="1011399"/>
                      <a:pt x="609382" y="924411"/>
                      <a:pt x="548021" y="810351"/>
                    </a:cubicBezTo>
                    <a:cubicBezTo>
                      <a:pt x="505068" y="730582"/>
                      <a:pt x="478358" y="548664"/>
                      <a:pt x="463198" y="468895"/>
                    </a:cubicBezTo>
                    <a:cubicBezTo>
                      <a:pt x="450565" y="403563"/>
                      <a:pt x="461393" y="366747"/>
                      <a:pt x="494962" y="312244"/>
                    </a:cubicBezTo>
                    <a:cubicBezTo>
                      <a:pt x="512648" y="283368"/>
                      <a:pt x="517340" y="225616"/>
                      <a:pt x="514814" y="193492"/>
                    </a:cubicBezTo>
                    <a:cubicBezTo>
                      <a:pt x="510482" y="140794"/>
                      <a:pt x="508317" y="115889"/>
                      <a:pt x="503624" y="63190"/>
                    </a:cubicBezTo>
                    <a:cubicBezTo>
                      <a:pt x="501819" y="45143"/>
                      <a:pt x="487021" y="1107"/>
                      <a:pt x="442985" y="24"/>
                    </a:cubicBezTo>
                    <a:cubicBezTo>
                      <a:pt x="361411" y="-1781"/>
                      <a:pt x="386316" y="98202"/>
                      <a:pt x="387038" y="129965"/>
                    </a:cubicBezTo>
                    <a:cubicBezTo>
                      <a:pt x="387399" y="161368"/>
                      <a:pt x="384873" y="194575"/>
                      <a:pt x="371517" y="223811"/>
                    </a:cubicBezTo>
                    <a:close/>
                  </a:path>
                </a:pathLst>
              </a:custGeom>
              <a:solidFill>
                <a:srgbClr val="FFFFFF"/>
              </a:solidFill>
              <a:ln w="360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DA3FA4E-DA26-A447-93EB-E8E02FC4CA69}"/>
                  </a:ext>
                </a:extLst>
              </p:cNvPr>
              <p:cNvSpPr/>
              <p:nvPr/>
            </p:nvSpPr>
            <p:spPr>
              <a:xfrm>
                <a:off x="5495689" y="4470883"/>
                <a:ext cx="79388" cy="134766"/>
              </a:xfrm>
              <a:custGeom>
                <a:avLst/>
                <a:gdLst>
                  <a:gd name="connsiteX0" fmla="*/ 22434 w 79388"/>
                  <a:gd name="connsiteY0" fmla="*/ 128669 h 134766"/>
                  <a:gd name="connsiteX1" fmla="*/ 65387 w 79388"/>
                  <a:gd name="connsiteY1" fmla="*/ 128669 h 134766"/>
                  <a:gd name="connsiteX2" fmla="*/ 72606 w 79388"/>
                  <a:gd name="connsiteY2" fmla="*/ 57201 h 134766"/>
                  <a:gd name="connsiteX3" fmla="*/ 32179 w 79388"/>
                  <a:gd name="connsiteY3" fmla="*/ 6669 h 134766"/>
                  <a:gd name="connsiteX4" fmla="*/ 416 w 79388"/>
                  <a:gd name="connsiteY4" fmla="*/ 74527 h 134766"/>
                  <a:gd name="connsiteX5" fmla="*/ 22434 w 79388"/>
                  <a:gd name="connsiteY5" fmla="*/ 128669 h 13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388" h="134766">
                    <a:moveTo>
                      <a:pt x="22434" y="128669"/>
                    </a:moveTo>
                    <a:cubicBezTo>
                      <a:pt x="36872" y="137331"/>
                      <a:pt x="54919" y="136249"/>
                      <a:pt x="65387" y="128669"/>
                    </a:cubicBezTo>
                    <a:cubicBezTo>
                      <a:pt x="81990" y="116036"/>
                      <a:pt x="83073" y="87882"/>
                      <a:pt x="72606" y="57201"/>
                    </a:cubicBezTo>
                    <a:cubicBezTo>
                      <a:pt x="62860" y="34461"/>
                      <a:pt x="36872" y="-18598"/>
                      <a:pt x="32179" y="6669"/>
                    </a:cubicBezTo>
                    <a:cubicBezTo>
                      <a:pt x="28209" y="27965"/>
                      <a:pt x="4747" y="55757"/>
                      <a:pt x="416" y="74527"/>
                    </a:cubicBezTo>
                    <a:cubicBezTo>
                      <a:pt x="-1750" y="101237"/>
                      <a:pt x="4386" y="117841"/>
                      <a:pt x="22434" y="128669"/>
                    </a:cubicBezTo>
                    <a:close/>
                  </a:path>
                </a:pathLst>
              </a:custGeom>
              <a:solidFill>
                <a:srgbClr val="FFFFFF"/>
              </a:solidFill>
              <a:ln w="360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3415C4D-9085-1046-858D-A05972B868B5}"/>
                  </a:ext>
                </a:extLst>
              </p:cNvPr>
              <p:cNvSpPr/>
              <p:nvPr/>
            </p:nvSpPr>
            <p:spPr>
              <a:xfrm>
                <a:off x="4510388" y="4127433"/>
                <a:ext cx="606451" cy="467491"/>
              </a:xfrm>
              <a:custGeom>
                <a:avLst/>
                <a:gdLst>
                  <a:gd name="connsiteX0" fmla="*/ 68549 w 606451"/>
                  <a:gd name="connsiteY0" fmla="*/ 107562 h 467491"/>
                  <a:gd name="connsiteX1" fmla="*/ 27040 w 606451"/>
                  <a:gd name="connsiteY1" fmla="*/ 103231 h 467491"/>
                  <a:gd name="connsiteX2" fmla="*/ 27040 w 606451"/>
                  <a:gd name="connsiteY2" fmla="*/ 103231 h 467491"/>
                  <a:gd name="connsiteX3" fmla="*/ 2857 w 606451"/>
                  <a:gd name="connsiteY3" fmla="*/ 371776 h 467491"/>
                  <a:gd name="connsiteX4" fmla="*/ 108253 w 606451"/>
                  <a:gd name="connsiteY4" fmla="*/ 467066 h 467491"/>
                  <a:gd name="connsiteX5" fmla="*/ 458372 w 606451"/>
                  <a:gd name="connsiteY5" fmla="*/ 401012 h 467491"/>
                  <a:gd name="connsiteX6" fmla="*/ 552580 w 606451"/>
                  <a:gd name="connsiteY6" fmla="*/ 350480 h 467491"/>
                  <a:gd name="connsiteX7" fmla="*/ 606000 w 606451"/>
                  <a:gd name="connsiteY7" fmla="*/ 273598 h 467491"/>
                  <a:gd name="connsiteX8" fmla="*/ 490136 w 606451"/>
                  <a:gd name="connsiteY8" fmla="*/ 35012 h 467491"/>
                  <a:gd name="connsiteX9" fmla="*/ 462704 w 606451"/>
                  <a:gd name="connsiteY9" fmla="*/ 0 h 467491"/>
                  <a:gd name="connsiteX10" fmla="*/ 75768 w 606451"/>
                  <a:gd name="connsiteY10" fmla="*/ 106840 h 467491"/>
                  <a:gd name="connsiteX11" fmla="*/ 68549 w 606451"/>
                  <a:gd name="connsiteY11" fmla="*/ 107562 h 46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451" h="467491">
                    <a:moveTo>
                      <a:pt x="68549" y="107562"/>
                    </a:moveTo>
                    <a:cubicBezTo>
                      <a:pt x="58443" y="105758"/>
                      <a:pt x="40034" y="107201"/>
                      <a:pt x="27040" y="103231"/>
                    </a:cubicBezTo>
                    <a:cubicBezTo>
                      <a:pt x="27040" y="103231"/>
                      <a:pt x="27040" y="103231"/>
                      <a:pt x="27040" y="103231"/>
                    </a:cubicBezTo>
                    <a:cubicBezTo>
                      <a:pt x="11520" y="159178"/>
                      <a:pt x="-7250" y="309332"/>
                      <a:pt x="2857" y="371776"/>
                    </a:cubicBezTo>
                    <a:cubicBezTo>
                      <a:pt x="12241" y="428444"/>
                      <a:pt x="50863" y="464900"/>
                      <a:pt x="108253" y="467066"/>
                    </a:cubicBezTo>
                    <a:cubicBezTo>
                      <a:pt x="228088" y="471397"/>
                      <a:pt x="347922" y="442161"/>
                      <a:pt x="458372" y="401012"/>
                    </a:cubicBezTo>
                    <a:cubicBezTo>
                      <a:pt x="491219" y="388740"/>
                      <a:pt x="523704" y="371776"/>
                      <a:pt x="552580" y="350480"/>
                    </a:cubicBezTo>
                    <a:cubicBezTo>
                      <a:pt x="577846" y="331711"/>
                      <a:pt x="610692" y="306084"/>
                      <a:pt x="606000" y="273598"/>
                    </a:cubicBezTo>
                    <a:cubicBezTo>
                      <a:pt x="593367" y="187693"/>
                      <a:pt x="555467" y="119113"/>
                      <a:pt x="490136" y="35012"/>
                    </a:cubicBezTo>
                    <a:cubicBezTo>
                      <a:pt x="485804" y="29237"/>
                      <a:pt x="477142" y="16603"/>
                      <a:pt x="462704" y="0"/>
                    </a:cubicBezTo>
                    <a:cubicBezTo>
                      <a:pt x="339260" y="56308"/>
                      <a:pt x="208597" y="84823"/>
                      <a:pt x="75768" y="106840"/>
                    </a:cubicBezTo>
                    <a:cubicBezTo>
                      <a:pt x="73602" y="107562"/>
                      <a:pt x="71076" y="107562"/>
                      <a:pt x="68549" y="107562"/>
                    </a:cubicBezTo>
                    <a:close/>
                  </a:path>
                </a:pathLst>
              </a:custGeom>
              <a:solidFill>
                <a:srgbClr val="FFFFFF"/>
              </a:solidFill>
              <a:ln w="360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936F350-801A-2549-A0FA-A4CC4FFB84E9}"/>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6EA35BA-52C5-E342-A39F-FF97A921C522}"/>
                  </a:ext>
                </a:extLst>
              </p:cNvPr>
              <p:cNvSpPr/>
              <p:nvPr/>
            </p:nvSpPr>
            <p:spPr>
              <a:xfrm>
                <a:off x="4540439" y="4105041"/>
                <a:ext cx="417482" cy="116139"/>
              </a:xfrm>
              <a:custGeom>
                <a:avLst/>
                <a:gdLst>
                  <a:gd name="connsiteX0" fmla="*/ 60155 w 417482"/>
                  <a:gd name="connsiteY0" fmla="*/ 111545 h 116139"/>
                  <a:gd name="connsiteX1" fmla="*/ 149670 w 417482"/>
                  <a:gd name="connsiteY1" fmla="*/ 95303 h 116139"/>
                  <a:gd name="connsiteX2" fmla="*/ 410274 w 417482"/>
                  <a:gd name="connsiteY2" fmla="*/ 16616 h 116139"/>
                  <a:gd name="connsiteX3" fmla="*/ 385007 w 417482"/>
                  <a:gd name="connsiteY3" fmla="*/ 13 h 116139"/>
                  <a:gd name="connsiteX4" fmla="*/ 226552 w 417482"/>
                  <a:gd name="connsiteY4" fmla="*/ 24196 h 116139"/>
                  <a:gd name="connsiteX5" fmla="*/ 56184 w 417482"/>
                  <a:gd name="connsiteY5" fmla="*/ 67510 h 116139"/>
                  <a:gd name="connsiteX6" fmla="*/ 238 w 417482"/>
                  <a:gd name="connsiteY6" fmla="*/ 105409 h 116139"/>
                  <a:gd name="connsiteX7" fmla="*/ 60155 w 417482"/>
                  <a:gd name="connsiteY7" fmla="*/ 111545 h 11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482" h="116139">
                    <a:moveTo>
                      <a:pt x="60155" y="111545"/>
                    </a:moveTo>
                    <a:cubicBezTo>
                      <a:pt x="90114" y="106853"/>
                      <a:pt x="120072" y="102161"/>
                      <a:pt x="149670" y="95303"/>
                    </a:cubicBezTo>
                    <a:cubicBezTo>
                      <a:pt x="241711" y="74007"/>
                      <a:pt x="329783" y="60291"/>
                      <a:pt x="410274" y="16616"/>
                    </a:cubicBezTo>
                    <a:cubicBezTo>
                      <a:pt x="427960" y="6871"/>
                      <a:pt x="410635" y="-348"/>
                      <a:pt x="385007" y="13"/>
                    </a:cubicBezTo>
                    <a:cubicBezTo>
                      <a:pt x="344221" y="374"/>
                      <a:pt x="257232" y="17699"/>
                      <a:pt x="226552" y="24196"/>
                    </a:cubicBezTo>
                    <a:cubicBezTo>
                      <a:pt x="164830" y="37551"/>
                      <a:pt x="124404" y="42965"/>
                      <a:pt x="56184" y="67510"/>
                    </a:cubicBezTo>
                    <a:cubicBezTo>
                      <a:pt x="43190" y="72202"/>
                      <a:pt x="-3733" y="89889"/>
                      <a:pt x="238" y="105409"/>
                    </a:cubicBezTo>
                    <a:cubicBezTo>
                      <a:pt x="4930" y="123818"/>
                      <a:pt x="47522" y="113350"/>
                      <a:pt x="60155" y="111545"/>
                    </a:cubicBezTo>
                    <a:close/>
                  </a:path>
                </a:pathLst>
              </a:custGeom>
              <a:solidFill>
                <a:srgbClr val="FFFFFF"/>
              </a:solidFill>
              <a:ln w="360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7BA20C6-7E3F-0C48-99D6-C6E5BFBB9758}"/>
                  </a:ext>
                </a:extLst>
              </p:cNvPr>
              <p:cNvSpPr/>
              <p:nvPr/>
            </p:nvSpPr>
            <p:spPr>
              <a:xfrm>
                <a:off x="4422975" y="4707339"/>
                <a:ext cx="268372" cy="262186"/>
              </a:xfrm>
              <a:custGeom>
                <a:avLst/>
                <a:gdLst>
                  <a:gd name="connsiteX0" fmla="*/ 268217 w 268372"/>
                  <a:gd name="connsiteY0" fmla="*/ 132965 h 262186"/>
                  <a:gd name="connsiteX1" fmla="*/ 144051 w 268372"/>
                  <a:gd name="connsiteY1" fmla="*/ 136 h 262186"/>
                  <a:gd name="connsiteX2" fmla="*/ 33 w 268372"/>
                  <a:gd name="connsiteY2" fmla="*/ 124663 h 262186"/>
                  <a:gd name="connsiteX3" fmla="*/ 145134 w 268372"/>
                  <a:gd name="connsiteY3" fmla="*/ 262184 h 262186"/>
                  <a:gd name="connsiteX4" fmla="*/ 268217 w 268372"/>
                  <a:gd name="connsiteY4" fmla="*/ 132965 h 262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372" h="262186">
                    <a:moveTo>
                      <a:pt x="268217" y="132965"/>
                    </a:moveTo>
                    <a:cubicBezTo>
                      <a:pt x="264247" y="64024"/>
                      <a:pt x="248726" y="4107"/>
                      <a:pt x="144051" y="136"/>
                    </a:cubicBezTo>
                    <a:cubicBezTo>
                      <a:pt x="44069" y="-3473"/>
                      <a:pt x="-1411" y="65468"/>
                      <a:pt x="33" y="124663"/>
                    </a:cubicBezTo>
                    <a:cubicBezTo>
                      <a:pt x="2560" y="227172"/>
                      <a:pt x="79442" y="262545"/>
                      <a:pt x="145134" y="262184"/>
                    </a:cubicBezTo>
                    <a:cubicBezTo>
                      <a:pt x="211909" y="262184"/>
                      <a:pt x="271827" y="200101"/>
                      <a:pt x="268217" y="132965"/>
                    </a:cubicBezTo>
                    <a:close/>
                  </a:path>
                </a:pathLst>
              </a:custGeom>
              <a:solidFill>
                <a:srgbClr val="FFFFFF"/>
              </a:solidFill>
              <a:ln w="360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01EE68F-5696-0445-976A-855F756FF95B}"/>
                  </a:ext>
                </a:extLst>
              </p:cNvPr>
              <p:cNvSpPr/>
              <p:nvPr/>
            </p:nvSpPr>
            <p:spPr>
              <a:xfrm>
                <a:off x="5554495" y="4123101"/>
                <a:ext cx="124815" cy="225276"/>
              </a:xfrm>
              <a:custGeom>
                <a:avLst/>
                <a:gdLst>
                  <a:gd name="connsiteX0" fmla="*/ 56752 w 124815"/>
                  <a:gd name="connsiteY0" fmla="*/ 225231 h 225276"/>
                  <a:gd name="connsiteX1" fmla="*/ 124610 w 124815"/>
                  <a:gd name="connsiteY1" fmla="*/ 147627 h 225276"/>
                  <a:gd name="connsiteX2" fmla="*/ 118474 w 124815"/>
                  <a:gd name="connsiteY2" fmla="*/ 120556 h 225276"/>
                  <a:gd name="connsiteX3" fmla="*/ 55669 w 124815"/>
                  <a:gd name="connsiteY3" fmla="*/ 0 h 225276"/>
                  <a:gd name="connsiteX4" fmla="*/ 805 w 124815"/>
                  <a:gd name="connsiteY4" fmla="*/ 142574 h 225276"/>
                  <a:gd name="connsiteX5" fmla="*/ 56752 w 124815"/>
                  <a:gd name="connsiteY5" fmla="*/ 225231 h 22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815" h="225276">
                    <a:moveTo>
                      <a:pt x="56752" y="225231"/>
                    </a:moveTo>
                    <a:cubicBezTo>
                      <a:pt x="92125" y="226675"/>
                      <a:pt x="127859" y="193829"/>
                      <a:pt x="124610" y="147627"/>
                    </a:cubicBezTo>
                    <a:cubicBezTo>
                      <a:pt x="123888" y="138603"/>
                      <a:pt x="122444" y="128497"/>
                      <a:pt x="118474" y="120556"/>
                    </a:cubicBezTo>
                    <a:cubicBezTo>
                      <a:pt x="101509" y="84461"/>
                      <a:pt x="75882" y="41148"/>
                      <a:pt x="55669" y="0"/>
                    </a:cubicBezTo>
                    <a:cubicBezTo>
                      <a:pt x="22823" y="45118"/>
                      <a:pt x="7663" y="95651"/>
                      <a:pt x="805" y="142574"/>
                    </a:cubicBezTo>
                    <a:cubicBezTo>
                      <a:pt x="-4970" y="182278"/>
                      <a:pt x="21018" y="223787"/>
                      <a:pt x="56752" y="225231"/>
                    </a:cubicBezTo>
                    <a:close/>
                  </a:path>
                </a:pathLst>
              </a:custGeom>
              <a:solidFill>
                <a:srgbClr val="FFFFFF"/>
              </a:solidFill>
              <a:ln w="360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8384A9A-113C-784F-94DA-C73E70453FF2}"/>
                  </a:ext>
                </a:extLst>
              </p:cNvPr>
              <p:cNvSpPr/>
              <p:nvPr/>
            </p:nvSpPr>
            <p:spPr>
              <a:xfrm>
                <a:off x="5048530" y="4039722"/>
                <a:ext cx="528065" cy="368166"/>
              </a:xfrm>
              <a:custGeom>
                <a:avLst/>
                <a:gdLst>
                  <a:gd name="connsiteX0" fmla="*/ 395959 w 528065"/>
                  <a:gd name="connsiteY0" fmla="*/ 80131 h 368166"/>
                  <a:gd name="connsiteX1" fmla="*/ 528066 w 528065"/>
                  <a:gd name="connsiteY1" fmla="*/ 7219 h 368166"/>
                  <a:gd name="connsiteX2" fmla="*/ 435302 w 528065"/>
                  <a:gd name="connsiteY2" fmla="*/ 0 h 368166"/>
                  <a:gd name="connsiteX3" fmla="*/ 343622 w 528065"/>
                  <a:gd name="connsiteY3" fmla="*/ 45480 h 368166"/>
                  <a:gd name="connsiteX4" fmla="*/ 85544 w 528065"/>
                  <a:gd name="connsiteY4" fmla="*/ 159900 h 368166"/>
                  <a:gd name="connsiteX5" fmla="*/ 0 w 528065"/>
                  <a:gd name="connsiteY5" fmla="*/ 163870 h 368166"/>
                  <a:gd name="connsiteX6" fmla="*/ 83018 w 528065"/>
                  <a:gd name="connsiteY6" fmla="*/ 366362 h 368166"/>
                  <a:gd name="connsiteX7" fmla="*/ 83018 w 528065"/>
                  <a:gd name="connsiteY7" fmla="*/ 368166 h 368166"/>
                  <a:gd name="connsiteX8" fmla="*/ 395959 w 528065"/>
                  <a:gd name="connsiteY8" fmla="*/ 80131 h 36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065" h="368166">
                    <a:moveTo>
                      <a:pt x="395959" y="80131"/>
                    </a:moveTo>
                    <a:cubicBezTo>
                      <a:pt x="432776" y="54503"/>
                      <a:pt x="490888" y="32124"/>
                      <a:pt x="528066" y="7219"/>
                    </a:cubicBezTo>
                    <a:cubicBezTo>
                      <a:pt x="497385" y="12633"/>
                      <a:pt x="446492" y="20935"/>
                      <a:pt x="435302" y="0"/>
                    </a:cubicBezTo>
                    <a:cubicBezTo>
                      <a:pt x="435302" y="0"/>
                      <a:pt x="372137" y="30681"/>
                      <a:pt x="343622" y="45480"/>
                    </a:cubicBezTo>
                    <a:cubicBezTo>
                      <a:pt x="260604" y="88432"/>
                      <a:pt x="177947" y="137521"/>
                      <a:pt x="85544" y="159900"/>
                    </a:cubicBezTo>
                    <a:cubicBezTo>
                      <a:pt x="67136" y="164231"/>
                      <a:pt x="24183" y="164592"/>
                      <a:pt x="0" y="163870"/>
                    </a:cubicBezTo>
                    <a:cubicBezTo>
                      <a:pt x="47284" y="234616"/>
                      <a:pt x="73994" y="298143"/>
                      <a:pt x="83018" y="366362"/>
                    </a:cubicBezTo>
                    <a:cubicBezTo>
                      <a:pt x="83018" y="367084"/>
                      <a:pt x="83018" y="367445"/>
                      <a:pt x="83018" y="368166"/>
                    </a:cubicBezTo>
                    <a:cubicBezTo>
                      <a:pt x="179391" y="272877"/>
                      <a:pt x="285148" y="157373"/>
                      <a:pt x="395959" y="80131"/>
                    </a:cubicBezTo>
                    <a:close/>
                  </a:path>
                </a:pathLst>
              </a:custGeom>
              <a:solidFill>
                <a:srgbClr val="FFFFFF"/>
              </a:solidFill>
              <a:ln w="360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42B4869-1949-BF4C-8091-399E13A2EA1B}"/>
                  </a:ext>
                </a:extLst>
              </p:cNvPr>
              <p:cNvSpPr/>
              <p:nvPr/>
            </p:nvSpPr>
            <p:spPr>
              <a:xfrm>
                <a:off x="5506572" y="4534581"/>
                <a:ext cx="68415" cy="71068"/>
              </a:xfrm>
              <a:custGeom>
                <a:avLst/>
                <a:gdLst>
                  <a:gd name="connsiteX0" fmla="*/ 63527 w 68415"/>
                  <a:gd name="connsiteY0" fmla="*/ 0 h 71068"/>
                  <a:gd name="connsiteX1" fmla="*/ 0 w 68415"/>
                  <a:gd name="connsiteY1" fmla="*/ 55586 h 71068"/>
                  <a:gd name="connsiteX2" fmla="*/ 11551 w 68415"/>
                  <a:gd name="connsiteY2" fmla="*/ 64971 h 71068"/>
                  <a:gd name="connsiteX3" fmla="*/ 54503 w 68415"/>
                  <a:gd name="connsiteY3" fmla="*/ 64971 h 71068"/>
                  <a:gd name="connsiteX4" fmla="*/ 63527 w 68415"/>
                  <a:gd name="connsiteY4" fmla="*/ 0 h 7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5" h="71068">
                    <a:moveTo>
                      <a:pt x="63527" y="0"/>
                    </a:moveTo>
                    <a:cubicBezTo>
                      <a:pt x="53420" y="27432"/>
                      <a:pt x="28515" y="48728"/>
                      <a:pt x="0" y="55586"/>
                    </a:cubicBezTo>
                    <a:cubicBezTo>
                      <a:pt x="3249" y="59195"/>
                      <a:pt x="6858" y="62083"/>
                      <a:pt x="11551" y="64971"/>
                    </a:cubicBezTo>
                    <a:cubicBezTo>
                      <a:pt x="25988" y="73633"/>
                      <a:pt x="44036" y="72550"/>
                      <a:pt x="54503" y="64971"/>
                    </a:cubicBezTo>
                    <a:cubicBezTo>
                      <a:pt x="70024" y="53059"/>
                      <a:pt x="71829" y="28154"/>
                      <a:pt x="63527" y="0"/>
                    </a:cubicBezTo>
                    <a:close/>
                  </a:path>
                </a:pathLst>
              </a:custGeom>
              <a:solidFill>
                <a:srgbClr val="FFFFFF"/>
              </a:solidFill>
              <a:ln w="360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E56DE05-C391-4246-937D-4CC7A3ECBB7F}"/>
                  </a:ext>
                </a:extLst>
              </p:cNvPr>
              <p:cNvSpPr/>
              <p:nvPr/>
            </p:nvSpPr>
            <p:spPr>
              <a:xfrm>
                <a:off x="4521185" y="4173634"/>
                <a:ext cx="596014" cy="422011"/>
              </a:xfrm>
              <a:custGeom>
                <a:avLst/>
                <a:gdLst>
                  <a:gd name="connsiteX0" fmla="*/ 595563 w 596014"/>
                  <a:gd name="connsiteY0" fmla="*/ 228119 h 422011"/>
                  <a:gd name="connsiteX1" fmla="*/ 487640 w 596014"/>
                  <a:gd name="connsiteY1" fmla="*/ 0 h 422011"/>
                  <a:gd name="connsiteX2" fmla="*/ 519043 w 596014"/>
                  <a:gd name="connsiteY2" fmla="*/ 67858 h 422011"/>
                  <a:gd name="connsiteX3" fmla="*/ 540699 w 596014"/>
                  <a:gd name="connsiteY3" fmla="*/ 153763 h 422011"/>
                  <a:gd name="connsiteX4" fmla="*/ 498469 w 596014"/>
                  <a:gd name="connsiteY4" fmla="*/ 257355 h 422011"/>
                  <a:gd name="connsiteX5" fmla="*/ 331350 w 596014"/>
                  <a:gd name="connsiteY5" fmla="*/ 336042 h 422011"/>
                  <a:gd name="connsiteX6" fmla="*/ 156290 w 596014"/>
                  <a:gd name="connsiteY6" fmla="*/ 364918 h 422011"/>
                  <a:gd name="connsiteX7" fmla="*/ 0 w 596014"/>
                  <a:gd name="connsiteY7" fmla="*/ 353006 h 422011"/>
                  <a:gd name="connsiteX8" fmla="*/ 98178 w 596014"/>
                  <a:gd name="connsiteY8" fmla="*/ 421586 h 422011"/>
                  <a:gd name="connsiteX9" fmla="*/ 448297 w 596014"/>
                  <a:gd name="connsiteY9" fmla="*/ 355533 h 422011"/>
                  <a:gd name="connsiteX10" fmla="*/ 542504 w 596014"/>
                  <a:gd name="connsiteY10" fmla="*/ 305001 h 422011"/>
                  <a:gd name="connsiteX11" fmla="*/ 595563 w 596014"/>
                  <a:gd name="connsiteY11" fmla="*/ 228119 h 42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014" h="422011">
                    <a:moveTo>
                      <a:pt x="595563" y="228119"/>
                    </a:moveTo>
                    <a:cubicBezTo>
                      <a:pt x="583652" y="145822"/>
                      <a:pt x="547918" y="79408"/>
                      <a:pt x="487640" y="0"/>
                    </a:cubicBezTo>
                    <a:cubicBezTo>
                      <a:pt x="499551" y="22018"/>
                      <a:pt x="509658" y="44757"/>
                      <a:pt x="519043" y="67858"/>
                    </a:cubicBezTo>
                    <a:cubicBezTo>
                      <a:pt x="530232" y="95290"/>
                      <a:pt x="539616" y="123805"/>
                      <a:pt x="540699" y="153763"/>
                    </a:cubicBezTo>
                    <a:cubicBezTo>
                      <a:pt x="541782" y="192746"/>
                      <a:pt x="524818" y="229562"/>
                      <a:pt x="498469" y="257355"/>
                    </a:cubicBezTo>
                    <a:cubicBezTo>
                      <a:pt x="455877" y="302113"/>
                      <a:pt x="389823" y="322687"/>
                      <a:pt x="331350" y="336042"/>
                    </a:cubicBezTo>
                    <a:cubicBezTo>
                      <a:pt x="273959" y="349397"/>
                      <a:pt x="214764" y="357699"/>
                      <a:pt x="156290" y="364918"/>
                    </a:cubicBezTo>
                    <a:cubicBezTo>
                      <a:pt x="102148" y="371776"/>
                      <a:pt x="48728" y="369249"/>
                      <a:pt x="0" y="353006"/>
                    </a:cubicBezTo>
                    <a:cubicBezTo>
                      <a:pt x="15882" y="394154"/>
                      <a:pt x="50172" y="419782"/>
                      <a:pt x="98178" y="421586"/>
                    </a:cubicBezTo>
                    <a:cubicBezTo>
                      <a:pt x="218012" y="425918"/>
                      <a:pt x="337847" y="396681"/>
                      <a:pt x="448297" y="355533"/>
                    </a:cubicBezTo>
                    <a:cubicBezTo>
                      <a:pt x="481143" y="343261"/>
                      <a:pt x="513628" y="326296"/>
                      <a:pt x="542504" y="305001"/>
                    </a:cubicBezTo>
                    <a:cubicBezTo>
                      <a:pt x="567410" y="286231"/>
                      <a:pt x="600256" y="260243"/>
                      <a:pt x="595563" y="228119"/>
                    </a:cubicBezTo>
                    <a:close/>
                  </a:path>
                </a:pathLst>
              </a:custGeom>
              <a:solidFill>
                <a:srgbClr val="FFC652"/>
              </a:solidFill>
              <a:ln w="360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06B77EE-308A-FE40-B9FD-C9F42A3666A3}"/>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4C25FBB-A261-0649-B631-DCF1DC6ACEFA}"/>
                  </a:ext>
                </a:extLst>
              </p:cNvPr>
              <p:cNvSpPr/>
              <p:nvPr/>
            </p:nvSpPr>
            <p:spPr>
              <a:xfrm>
                <a:off x="4624055" y="4114439"/>
                <a:ext cx="333876" cy="98177"/>
              </a:xfrm>
              <a:custGeom>
                <a:avLst/>
                <a:gdLst>
                  <a:gd name="connsiteX0" fmla="*/ 315829 w 333876"/>
                  <a:gd name="connsiteY0" fmla="*/ 2166 h 98177"/>
                  <a:gd name="connsiteX1" fmla="*/ 312219 w 333876"/>
                  <a:gd name="connsiteY1" fmla="*/ 2526 h 98177"/>
                  <a:gd name="connsiteX2" fmla="*/ 307167 w 333876"/>
                  <a:gd name="connsiteY2" fmla="*/ 3249 h 98177"/>
                  <a:gd name="connsiteX3" fmla="*/ 285148 w 333876"/>
                  <a:gd name="connsiteY3" fmla="*/ 6858 h 98177"/>
                  <a:gd name="connsiteX4" fmla="*/ 193468 w 333876"/>
                  <a:gd name="connsiteY4" fmla="*/ 27432 h 98177"/>
                  <a:gd name="connsiteX5" fmla="*/ 106841 w 333876"/>
                  <a:gd name="connsiteY5" fmla="*/ 53420 h 98177"/>
                  <a:gd name="connsiteX6" fmla="*/ 69663 w 333876"/>
                  <a:gd name="connsiteY6" fmla="*/ 66414 h 98177"/>
                  <a:gd name="connsiteX7" fmla="*/ 48367 w 333876"/>
                  <a:gd name="connsiteY7" fmla="*/ 74355 h 98177"/>
                  <a:gd name="connsiteX8" fmla="*/ 41509 w 333876"/>
                  <a:gd name="connsiteY8" fmla="*/ 76882 h 98177"/>
                  <a:gd name="connsiteX9" fmla="*/ 6497 w 333876"/>
                  <a:gd name="connsiteY9" fmla="*/ 94207 h 98177"/>
                  <a:gd name="connsiteX10" fmla="*/ 0 w 333876"/>
                  <a:gd name="connsiteY10" fmla="*/ 98178 h 98177"/>
                  <a:gd name="connsiteX11" fmla="*/ 66054 w 333876"/>
                  <a:gd name="connsiteY11" fmla="*/ 85544 h 98177"/>
                  <a:gd name="connsiteX12" fmla="*/ 326657 w 333876"/>
                  <a:gd name="connsiteY12" fmla="*/ 6858 h 98177"/>
                  <a:gd name="connsiteX13" fmla="*/ 333876 w 333876"/>
                  <a:gd name="connsiteY13" fmla="*/ 0 h 98177"/>
                  <a:gd name="connsiteX14" fmla="*/ 315829 w 333876"/>
                  <a:gd name="connsiteY14" fmla="*/ 2166 h 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876" h="98177">
                    <a:moveTo>
                      <a:pt x="315829" y="2166"/>
                    </a:moveTo>
                    <a:cubicBezTo>
                      <a:pt x="314386" y="2166"/>
                      <a:pt x="313303" y="2526"/>
                      <a:pt x="312219" y="2526"/>
                    </a:cubicBezTo>
                    <a:cubicBezTo>
                      <a:pt x="310415" y="2887"/>
                      <a:pt x="308971" y="2887"/>
                      <a:pt x="307167" y="3249"/>
                    </a:cubicBezTo>
                    <a:cubicBezTo>
                      <a:pt x="299948" y="4331"/>
                      <a:pt x="292367" y="5775"/>
                      <a:pt x="285148" y="6858"/>
                    </a:cubicBezTo>
                    <a:cubicBezTo>
                      <a:pt x="254468" y="12272"/>
                      <a:pt x="223787" y="19491"/>
                      <a:pt x="193468" y="27432"/>
                    </a:cubicBezTo>
                    <a:cubicBezTo>
                      <a:pt x="164231" y="35373"/>
                      <a:pt x="135355" y="44035"/>
                      <a:pt x="106841" y="53420"/>
                    </a:cubicBezTo>
                    <a:cubicBezTo>
                      <a:pt x="94568" y="57752"/>
                      <a:pt x="81935" y="62083"/>
                      <a:pt x="69663" y="66414"/>
                    </a:cubicBezTo>
                    <a:cubicBezTo>
                      <a:pt x="62444" y="68941"/>
                      <a:pt x="55225" y="71829"/>
                      <a:pt x="48367" y="74355"/>
                    </a:cubicBezTo>
                    <a:cubicBezTo>
                      <a:pt x="46201" y="75077"/>
                      <a:pt x="44036" y="76160"/>
                      <a:pt x="41509" y="76882"/>
                    </a:cubicBezTo>
                    <a:cubicBezTo>
                      <a:pt x="29598" y="82296"/>
                      <a:pt x="18047" y="87710"/>
                      <a:pt x="6497" y="94207"/>
                    </a:cubicBezTo>
                    <a:cubicBezTo>
                      <a:pt x="4332" y="95290"/>
                      <a:pt x="2166" y="96734"/>
                      <a:pt x="0" y="98178"/>
                    </a:cubicBezTo>
                    <a:cubicBezTo>
                      <a:pt x="22018" y="94568"/>
                      <a:pt x="44036" y="90598"/>
                      <a:pt x="66054" y="85544"/>
                    </a:cubicBezTo>
                    <a:cubicBezTo>
                      <a:pt x="158095" y="64248"/>
                      <a:pt x="246166" y="50533"/>
                      <a:pt x="326657" y="6858"/>
                    </a:cubicBezTo>
                    <a:cubicBezTo>
                      <a:pt x="330989" y="4331"/>
                      <a:pt x="333155" y="2166"/>
                      <a:pt x="333876" y="0"/>
                    </a:cubicBezTo>
                    <a:cubicBezTo>
                      <a:pt x="328101" y="722"/>
                      <a:pt x="321965" y="1444"/>
                      <a:pt x="315829" y="2166"/>
                    </a:cubicBezTo>
                    <a:close/>
                  </a:path>
                </a:pathLst>
              </a:custGeom>
              <a:solidFill>
                <a:srgbClr val="FFFFFF"/>
              </a:solidFill>
              <a:ln w="360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9E141BD-E3FD-2048-8E36-FD90C7BC4792}"/>
                  </a:ext>
                </a:extLst>
              </p:cNvPr>
              <p:cNvSpPr/>
              <p:nvPr/>
            </p:nvSpPr>
            <p:spPr>
              <a:xfrm>
                <a:off x="5577679" y="4228498"/>
                <a:ext cx="101632" cy="119880"/>
              </a:xfrm>
              <a:custGeom>
                <a:avLst/>
                <a:gdLst>
                  <a:gd name="connsiteX0" fmla="*/ 101426 w 101632"/>
                  <a:gd name="connsiteY0" fmla="*/ 42231 h 119880"/>
                  <a:gd name="connsiteX1" fmla="*/ 95290 w 101632"/>
                  <a:gd name="connsiteY1" fmla="*/ 15160 h 119880"/>
                  <a:gd name="connsiteX2" fmla="*/ 87710 w 101632"/>
                  <a:gd name="connsiteY2" fmla="*/ 0 h 119880"/>
                  <a:gd name="connsiteX3" fmla="*/ 87349 w 101632"/>
                  <a:gd name="connsiteY3" fmla="*/ 18408 h 119880"/>
                  <a:gd name="connsiteX4" fmla="*/ 722 w 101632"/>
                  <a:gd name="connsiteY4" fmla="*/ 105036 h 119880"/>
                  <a:gd name="connsiteX5" fmla="*/ 0 w 101632"/>
                  <a:gd name="connsiteY5" fmla="*/ 105036 h 119880"/>
                  <a:gd name="connsiteX6" fmla="*/ 33568 w 101632"/>
                  <a:gd name="connsiteY6" fmla="*/ 119834 h 119880"/>
                  <a:gd name="connsiteX7" fmla="*/ 101426 w 101632"/>
                  <a:gd name="connsiteY7" fmla="*/ 42231 h 11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32" h="119880">
                    <a:moveTo>
                      <a:pt x="101426" y="42231"/>
                    </a:moveTo>
                    <a:cubicBezTo>
                      <a:pt x="100704" y="33207"/>
                      <a:pt x="99261" y="23101"/>
                      <a:pt x="95290" y="15160"/>
                    </a:cubicBezTo>
                    <a:cubicBezTo>
                      <a:pt x="93124" y="10107"/>
                      <a:pt x="90598" y="5053"/>
                      <a:pt x="87710" y="0"/>
                    </a:cubicBezTo>
                    <a:cubicBezTo>
                      <a:pt x="87710" y="6136"/>
                      <a:pt x="87349" y="12272"/>
                      <a:pt x="87349" y="18408"/>
                    </a:cubicBezTo>
                    <a:cubicBezTo>
                      <a:pt x="86988" y="67136"/>
                      <a:pt x="48006" y="102870"/>
                      <a:pt x="722" y="105036"/>
                    </a:cubicBezTo>
                    <a:cubicBezTo>
                      <a:pt x="361" y="105036"/>
                      <a:pt x="0" y="105036"/>
                      <a:pt x="0" y="105036"/>
                    </a:cubicBezTo>
                    <a:cubicBezTo>
                      <a:pt x="9385" y="113698"/>
                      <a:pt x="20935" y="119473"/>
                      <a:pt x="33568" y="119834"/>
                    </a:cubicBezTo>
                    <a:cubicBezTo>
                      <a:pt x="68941" y="121278"/>
                      <a:pt x="104675" y="88432"/>
                      <a:pt x="101426" y="42231"/>
                    </a:cubicBezTo>
                    <a:close/>
                  </a:path>
                </a:pathLst>
              </a:custGeom>
              <a:solidFill>
                <a:srgbClr val="FFFFFF"/>
              </a:solidFill>
              <a:ln w="360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4D082BF-387A-BC4E-BA2C-0BEA5435EE1C}"/>
                  </a:ext>
                </a:extLst>
              </p:cNvPr>
              <p:cNvSpPr/>
              <p:nvPr/>
            </p:nvSpPr>
            <p:spPr>
              <a:xfrm>
                <a:off x="5114222" y="4067515"/>
                <a:ext cx="427361" cy="340373"/>
              </a:xfrm>
              <a:custGeom>
                <a:avLst/>
                <a:gdLst>
                  <a:gd name="connsiteX0" fmla="*/ 402095 w 427361"/>
                  <a:gd name="connsiteY0" fmla="*/ 9024 h 340373"/>
                  <a:gd name="connsiteX1" fmla="*/ 384048 w 427361"/>
                  <a:gd name="connsiteY1" fmla="*/ 16243 h 340373"/>
                  <a:gd name="connsiteX2" fmla="*/ 370332 w 427361"/>
                  <a:gd name="connsiteY2" fmla="*/ 22379 h 340373"/>
                  <a:gd name="connsiteX3" fmla="*/ 192746 w 427361"/>
                  <a:gd name="connsiteY3" fmla="*/ 122361 h 340373"/>
                  <a:gd name="connsiteX4" fmla="*/ 179030 w 427361"/>
                  <a:gd name="connsiteY4" fmla="*/ 131746 h 340373"/>
                  <a:gd name="connsiteX5" fmla="*/ 160261 w 427361"/>
                  <a:gd name="connsiteY5" fmla="*/ 147988 h 340373"/>
                  <a:gd name="connsiteX6" fmla="*/ 104675 w 427361"/>
                  <a:gd name="connsiteY6" fmla="*/ 197438 h 340373"/>
                  <a:gd name="connsiteX7" fmla="*/ 0 w 427361"/>
                  <a:gd name="connsiteY7" fmla="*/ 265657 h 340373"/>
                  <a:gd name="connsiteX8" fmla="*/ 16964 w 427361"/>
                  <a:gd name="connsiteY8" fmla="*/ 338568 h 340373"/>
                  <a:gd name="connsiteX9" fmla="*/ 16964 w 427361"/>
                  <a:gd name="connsiteY9" fmla="*/ 340373 h 340373"/>
                  <a:gd name="connsiteX10" fmla="*/ 329545 w 427361"/>
                  <a:gd name="connsiteY10" fmla="*/ 53059 h 340373"/>
                  <a:gd name="connsiteX11" fmla="*/ 427362 w 427361"/>
                  <a:gd name="connsiteY11" fmla="*/ 0 h 340373"/>
                  <a:gd name="connsiteX12" fmla="*/ 402095 w 427361"/>
                  <a:gd name="connsiteY12" fmla="*/ 9024 h 340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361" h="340373">
                    <a:moveTo>
                      <a:pt x="402095" y="9024"/>
                    </a:moveTo>
                    <a:cubicBezTo>
                      <a:pt x="399930" y="9745"/>
                      <a:pt x="387658" y="14799"/>
                      <a:pt x="384048" y="16243"/>
                    </a:cubicBezTo>
                    <a:cubicBezTo>
                      <a:pt x="379356" y="18047"/>
                      <a:pt x="375024" y="20213"/>
                      <a:pt x="370332" y="22379"/>
                    </a:cubicBezTo>
                    <a:cubicBezTo>
                      <a:pt x="308249" y="50172"/>
                      <a:pt x="248693" y="83740"/>
                      <a:pt x="192746" y="122361"/>
                    </a:cubicBezTo>
                    <a:cubicBezTo>
                      <a:pt x="188053" y="125609"/>
                      <a:pt x="183722" y="128858"/>
                      <a:pt x="179030" y="131746"/>
                    </a:cubicBezTo>
                    <a:cubicBezTo>
                      <a:pt x="172533" y="137160"/>
                      <a:pt x="166397" y="142574"/>
                      <a:pt x="160261" y="147988"/>
                    </a:cubicBezTo>
                    <a:cubicBezTo>
                      <a:pt x="141852" y="164592"/>
                      <a:pt x="123805" y="181556"/>
                      <a:pt x="104675" y="197438"/>
                    </a:cubicBezTo>
                    <a:cubicBezTo>
                      <a:pt x="73633" y="223787"/>
                      <a:pt x="39343" y="251941"/>
                      <a:pt x="0" y="265657"/>
                    </a:cubicBezTo>
                    <a:cubicBezTo>
                      <a:pt x="7941" y="289840"/>
                      <a:pt x="13716" y="313663"/>
                      <a:pt x="16964" y="338568"/>
                    </a:cubicBezTo>
                    <a:cubicBezTo>
                      <a:pt x="16964" y="339291"/>
                      <a:pt x="16964" y="339651"/>
                      <a:pt x="16964" y="340373"/>
                    </a:cubicBezTo>
                    <a:cubicBezTo>
                      <a:pt x="113338" y="245444"/>
                      <a:pt x="219095" y="130302"/>
                      <a:pt x="329545" y="53059"/>
                    </a:cubicBezTo>
                    <a:cubicBezTo>
                      <a:pt x="356255" y="34290"/>
                      <a:pt x="394154" y="17325"/>
                      <a:pt x="427362" y="0"/>
                    </a:cubicBezTo>
                    <a:cubicBezTo>
                      <a:pt x="419421" y="2526"/>
                      <a:pt x="410758" y="5414"/>
                      <a:pt x="402095" y="9024"/>
                    </a:cubicBezTo>
                    <a:close/>
                  </a:path>
                </a:pathLst>
              </a:custGeom>
              <a:solidFill>
                <a:srgbClr val="FFFFFF"/>
              </a:solidFill>
              <a:ln w="360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0E14DF1-F803-1E48-8E78-63B8A45A30D2}"/>
                  </a:ext>
                </a:extLst>
              </p:cNvPr>
              <p:cNvSpPr/>
              <p:nvPr/>
            </p:nvSpPr>
            <p:spPr>
              <a:xfrm>
                <a:off x="5564641" y="4165879"/>
                <a:ext cx="31762" cy="132281"/>
              </a:xfrm>
              <a:custGeom>
                <a:avLst/>
                <a:gdLst>
                  <a:gd name="connsiteX0" fmla="*/ 30363 w 31762"/>
                  <a:gd name="connsiteY0" fmla="*/ 2701 h 132281"/>
                  <a:gd name="connsiteX1" fmla="*/ 1126 w 31762"/>
                  <a:gd name="connsiteY1" fmla="*/ 75613 h 132281"/>
                  <a:gd name="connsiteX2" fmla="*/ 17730 w 31762"/>
                  <a:gd name="connsiteY2" fmla="*/ 132282 h 132281"/>
                  <a:gd name="connsiteX3" fmla="*/ 30363 w 31762"/>
                  <a:gd name="connsiteY3" fmla="*/ 2701 h 132281"/>
                </a:gdLst>
                <a:ahLst/>
                <a:cxnLst>
                  <a:cxn ang="0">
                    <a:pos x="connsiteX0" y="connsiteY0"/>
                  </a:cxn>
                  <a:cxn ang="0">
                    <a:pos x="connsiteX1" y="connsiteY1"/>
                  </a:cxn>
                  <a:cxn ang="0">
                    <a:pos x="connsiteX2" y="connsiteY2"/>
                  </a:cxn>
                  <a:cxn ang="0">
                    <a:pos x="connsiteX3" y="connsiteY3"/>
                  </a:cxn>
                </a:cxnLst>
                <a:rect l="l" t="t" r="r" b="b"/>
                <a:pathLst>
                  <a:path w="31762" h="132281">
                    <a:moveTo>
                      <a:pt x="30363" y="2701"/>
                    </a:moveTo>
                    <a:cubicBezTo>
                      <a:pt x="32890" y="-11736"/>
                      <a:pt x="7624" y="34465"/>
                      <a:pt x="1126" y="75613"/>
                    </a:cubicBezTo>
                    <a:cubicBezTo>
                      <a:pt x="-3566" y="105211"/>
                      <a:pt x="7263" y="132282"/>
                      <a:pt x="17730" y="132282"/>
                    </a:cubicBezTo>
                    <a:cubicBezTo>
                      <a:pt x="43357" y="131920"/>
                      <a:pt x="24949" y="33382"/>
                      <a:pt x="30363" y="2701"/>
                    </a:cubicBezTo>
                    <a:close/>
                  </a:path>
                </a:pathLst>
              </a:custGeom>
              <a:solidFill>
                <a:srgbClr val="FFFFFF"/>
              </a:solidFill>
              <a:ln w="360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A6300D2-492B-EE40-B1C1-F46CACBA4E02}"/>
                  </a:ext>
                </a:extLst>
              </p:cNvPr>
              <p:cNvSpPr/>
              <p:nvPr/>
            </p:nvSpPr>
            <p:spPr>
              <a:xfrm>
                <a:off x="5498227" y="4507101"/>
                <a:ext cx="31762" cy="72598"/>
              </a:xfrm>
              <a:custGeom>
                <a:avLst/>
                <a:gdLst>
                  <a:gd name="connsiteX0" fmla="*/ 30363 w 31762"/>
                  <a:gd name="connsiteY0" fmla="*/ 1492 h 72598"/>
                  <a:gd name="connsiteX1" fmla="*/ 1126 w 31762"/>
                  <a:gd name="connsiteY1" fmla="*/ 41557 h 72598"/>
                  <a:gd name="connsiteX2" fmla="*/ 17730 w 31762"/>
                  <a:gd name="connsiteY2" fmla="*/ 72599 h 72598"/>
                  <a:gd name="connsiteX3" fmla="*/ 30363 w 31762"/>
                  <a:gd name="connsiteY3" fmla="*/ 1492 h 72598"/>
                </a:gdLst>
                <a:ahLst/>
                <a:cxnLst>
                  <a:cxn ang="0">
                    <a:pos x="connsiteX0" y="connsiteY0"/>
                  </a:cxn>
                  <a:cxn ang="0">
                    <a:pos x="connsiteX1" y="connsiteY1"/>
                  </a:cxn>
                  <a:cxn ang="0">
                    <a:pos x="connsiteX2" y="connsiteY2"/>
                  </a:cxn>
                  <a:cxn ang="0">
                    <a:pos x="connsiteX3" y="connsiteY3"/>
                  </a:cxn>
                </a:cxnLst>
                <a:rect l="l" t="t" r="r" b="b"/>
                <a:pathLst>
                  <a:path w="31762" h="72598">
                    <a:moveTo>
                      <a:pt x="30363" y="1492"/>
                    </a:moveTo>
                    <a:cubicBezTo>
                      <a:pt x="32890" y="-6449"/>
                      <a:pt x="7624" y="18818"/>
                      <a:pt x="1126" y="41557"/>
                    </a:cubicBezTo>
                    <a:cubicBezTo>
                      <a:pt x="-3566" y="57800"/>
                      <a:pt x="7263" y="72599"/>
                      <a:pt x="17730" y="72599"/>
                    </a:cubicBezTo>
                    <a:cubicBezTo>
                      <a:pt x="43357" y="72599"/>
                      <a:pt x="24949" y="18457"/>
                      <a:pt x="30363" y="1492"/>
                    </a:cubicBezTo>
                    <a:close/>
                  </a:path>
                </a:pathLst>
              </a:custGeom>
              <a:solidFill>
                <a:srgbClr val="FFFFFF"/>
              </a:solidFill>
              <a:ln w="360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16F8199-DE76-D248-8B05-D83ECF68843B}"/>
                  </a:ext>
                </a:extLst>
              </p:cNvPr>
              <p:cNvSpPr/>
              <p:nvPr/>
            </p:nvSpPr>
            <p:spPr>
              <a:xfrm>
                <a:off x="4529586" y="4254483"/>
                <a:ext cx="73635" cy="261689"/>
              </a:xfrm>
              <a:custGeom>
                <a:avLst/>
                <a:gdLst>
                  <a:gd name="connsiteX0" fmla="*/ 34192 w 73635"/>
                  <a:gd name="connsiteY0" fmla="*/ 2169 h 261689"/>
                  <a:gd name="connsiteX1" fmla="*/ 11091 w 73635"/>
                  <a:gd name="connsiteY1" fmla="*/ 261690 h 261689"/>
                  <a:gd name="connsiteX2" fmla="*/ 72091 w 73635"/>
                  <a:gd name="connsiteY2" fmla="*/ 9749 h 261689"/>
                  <a:gd name="connsiteX3" fmla="*/ 34192 w 73635"/>
                  <a:gd name="connsiteY3" fmla="*/ 2169 h 261689"/>
                </a:gdLst>
                <a:ahLst/>
                <a:cxnLst>
                  <a:cxn ang="0">
                    <a:pos x="connsiteX0" y="connsiteY0"/>
                  </a:cxn>
                  <a:cxn ang="0">
                    <a:pos x="connsiteX1" y="connsiteY1"/>
                  </a:cxn>
                  <a:cxn ang="0">
                    <a:pos x="connsiteX2" y="connsiteY2"/>
                  </a:cxn>
                  <a:cxn ang="0">
                    <a:pos x="connsiteX3" y="connsiteY3"/>
                  </a:cxn>
                </a:cxnLst>
                <a:rect l="l" t="t" r="r" b="b"/>
                <a:pathLst>
                  <a:path w="73635" h="261689">
                    <a:moveTo>
                      <a:pt x="34192" y="2169"/>
                    </a:moveTo>
                    <a:cubicBezTo>
                      <a:pt x="8926" y="2169"/>
                      <a:pt x="-14536" y="261690"/>
                      <a:pt x="11091" y="261690"/>
                    </a:cubicBezTo>
                    <a:cubicBezTo>
                      <a:pt x="30943" y="261690"/>
                      <a:pt x="11091" y="106844"/>
                      <a:pt x="72091" y="9749"/>
                    </a:cubicBezTo>
                    <a:cubicBezTo>
                      <a:pt x="82198" y="-6133"/>
                      <a:pt x="39606" y="2169"/>
                      <a:pt x="34192" y="2169"/>
                    </a:cubicBezTo>
                    <a:close/>
                  </a:path>
                </a:pathLst>
              </a:custGeom>
              <a:solidFill>
                <a:srgbClr val="FFFFFF"/>
              </a:solidFill>
              <a:ln w="360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251C69C-282A-4D4C-879F-E2138D0DA962}"/>
                  </a:ext>
                </a:extLst>
              </p:cNvPr>
              <p:cNvSpPr/>
              <p:nvPr/>
            </p:nvSpPr>
            <p:spPr>
              <a:xfrm>
                <a:off x="5036618" y="4001047"/>
                <a:ext cx="566407" cy="437161"/>
              </a:xfrm>
              <a:custGeom>
                <a:avLst/>
                <a:gdLst>
                  <a:gd name="connsiteX0" fmla="*/ 97817 w 566407"/>
                  <a:gd name="connsiteY0" fmla="*/ 198214 h 437161"/>
                  <a:gd name="connsiteX1" fmla="*/ 355894 w 566407"/>
                  <a:gd name="connsiteY1" fmla="*/ 83794 h 437161"/>
                  <a:gd name="connsiteX2" fmla="*/ 447575 w 566407"/>
                  <a:gd name="connsiteY2" fmla="*/ 38314 h 437161"/>
                  <a:gd name="connsiteX3" fmla="*/ 540338 w 566407"/>
                  <a:gd name="connsiteY3" fmla="*/ 45533 h 437161"/>
                  <a:gd name="connsiteX4" fmla="*/ 408231 w 566407"/>
                  <a:gd name="connsiteY4" fmla="*/ 118445 h 437161"/>
                  <a:gd name="connsiteX5" fmla="*/ 95651 w 566407"/>
                  <a:gd name="connsiteY5" fmla="*/ 405759 h 437161"/>
                  <a:gd name="connsiteX6" fmla="*/ 89154 w 566407"/>
                  <a:gd name="connsiteY6" fmla="*/ 437161 h 437161"/>
                  <a:gd name="connsiteX7" fmla="*/ 97095 w 566407"/>
                  <a:gd name="connsiteY7" fmla="*/ 431025 h 437161"/>
                  <a:gd name="connsiteX8" fmla="*/ 175781 w 566407"/>
                  <a:gd name="connsiteY8" fmla="*/ 346924 h 437161"/>
                  <a:gd name="connsiteX9" fmla="*/ 447214 w 566407"/>
                  <a:gd name="connsiteY9" fmla="*/ 111948 h 437161"/>
                  <a:gd name="connsiteX10" fmla="*/ 534563 w 566407"/>
                  <a:gd name="connsiteY10" fmla="*/ 66829 h 437161"/>
                  <a:gd name="connsiteX11" fmla="*/ 563800 w 566407"/>
                  <a:gd name="connsiteY11" fmla="*/ 17380 h 437161"/>
                  <a:gd name="connsiteX12" fmla="*/ 511101 w 566407"/>
                  <a:gd name="connsiteY12" fmla="*/ 1498 h 437161"/>
                  <a:gd name="connsiteX13" fmla="*/ 348675 w 566407"/>
                  <a:gd name="connsiteY13" fmla="*/ 72604 h 437161"/>
                  <a:gd name="connsiteX14" fmla="*/ 1444 w 566407"/>
                  <a:gd name="connsiteY14" fmla="*/ 182693 h 437161"/>
                  <a:gd name="connsiteX15" fmla="*/ 0 w 566407"/>
                  <a:gd name="connsiteY15" fmla="*/ 182693 h 437161"/>
                  <a:gd name="connsiteX16" fmla="*/ 12994 w 566407"/>
                  <a:gd name="connsiteY16" fmla="*/ 201824 h 437161"/>
                  <a:gd name="connsiteX17" fmla="*/ 97817 w 566407"/>
                  <a:gd name="connsiteY17" fmla="*/ 198214 h 437161"/>
                  <a:gd name="connsiteX18" fmla="*/ 512906 w 566407"/>
                  <a:gd name="connsiteY18" fmla="*/ 14853 h 437161"/>
                  <a:gd name="connsiteX19" fmla="*/ 508936 w 566407"/>
                  <a:gd name="connsiteY19" fmla="*/ 38675 h 437161"/>
                  <a:gd name="connsiteX20" fmla="*/ 512906 w 566407"/>
                  <a:gd name="connsiteY20" fmla="*/ 14853 h 43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6407" h="437161">
                    <a:moveTo>
                      <a:pt x="97817" y="198214"/>
                    </a:moveTo>
                    <a:cubicBezTo>
                      <a:pt x="190219" y="176197"/>
                      <a:pt x="272876" y="127107"/>
                      <a:pt x="355894" y="83794"/>
                    </a:cubicBezTo>
                    <a:cubicBezTo>
                      <a:pt x="384409" y="68995"/>
                      <a:pt x="447575" y="38314"/>
                      <a:pt x="447575" y="38314"/>
                    </a:cubicBezTo>
                    <a:cubicBezTo>
                      <a:pt x="458764" y="59610"/>
                      <a:pt x="509658" y="50948"/>
                      <a:pt x="540338" y="45533"/>
                    </a:cubicBezTo>
                    <a:cubicBezTo>
                      <a:pt x="502800" y="70439"/>
                      <a:pt x="444687" y="92817"/>
                      <a:pt x="408231" y="118445"/>
                    </a:cubicBezTo>
                    <a:cubicBezTo>
                      <a:pt x="297782" y="195687"/>
                      <a:pt x="192024" y="310830"/>
                      <a:pt x="95651" y="405759"/>
                    </a:cubicBezTo>
                    <a:cubicBezTo>
                      <a:pt x="96734" y="417309"/>
                      <a:pt x="94207" y="427777"/>
                      <a:pt x="89154" y="437161"/>
                    </a:cubicBezTo>
                    <a:cubicBezTo>
                      <a:pt x="92042" y="435717"/>
                      <a:pt x="94568" y="433191"/>
                      <a:pt x="97095" y="431025"/>
                    </a:cubicBezTo>
                    <a:cubicBezTo>
                      <a:pt x="116947" y="411173"/>
                      <a:pt x="156651" y="367499"/>
                      <a:pt x="175781" y="346924"/>
                    </a:cubicBezTo>
                    <a:cubicBezTo>
                      <a:pt x="258438" y="258492"/>
                      <a:pt x="343983" y="177279"/>
                      <a:pt x="447214" y="111948"/>
                    </a:cubicBezTo>
                    <a:cubicBezTo>
                      <a:pt x="474646" y="94622"/>
                      <a:pt x="506048" y="83072"/>
                      <a:pt x="534563" y="66829"/>
                    </a:cubicBezTo>
                    <a:cubicBezTo>
                      <a:pt x="552610" y="56362"/>
                      <a:pt x="573906" y="41202"/>
                      <a:pt x="563800" y="17380"/>
                    </a:cubicBezTo>
                    <a:cubicBezTo>
                      <a:pt x="555137" y="-3555"/>
                      <a:pt x="532397" y="-668"/>
                      <a:pt x="511101" y="1498"/>
                    </a:cubicBezTo>
                    <a:cubicBezTo>
                      <a:pt x="448658" y="7273"/>
                      <a:pt x="403178" y="50587"/>
                      <a:pt x="348675" y="72604"/>
                    </a:cubicBezTo>
                    <a:cubicBezTo>
                      <a:pt x="246527" y="114113"/>
                      <a:pt x="135716" y="197131"/>
                      <a:pt x="1444" y="182693"/>
                    </a:cubicBezTo>
                    <a:cubicBezTo>
                      <a:pt x="722" y="182693"/>
                      <a:pt x="361" y="182693"/>
                      <a:pt x="0" y="182693"/>
                    </a:cubicBezTo>
                    <a:cubicBezTo>
                      <a:pt x="4692" y="189191"/>
                      <a:pt x="9024" y="195326"/>
                      <a:pt x="12994" y="201824"/>
                    </a:cubicBezTo>
                    <a:cubicBezTo>
                      <a:pt x="36456" y="202906"/>
                      <a:pt x="79408" y="202545"/>
                      <a:pt x="97817" y="198214"/>
                    </a:cubicBezTo>
                    <a:close/>
                    <a:moveTo>
                      <a:pt x="512906" y="14853"/>
                    </a:moveTo>
                    <a:cubicBezTo>
                      <a:pt x="557664" y="15575"/>
                      <a:pt x="569214" y="35788"/>
                      <a:pt x="508936" y="38675"/>
                    </a:cubicBezTo>
                    <a:cubicBezTo>
                      <a:pt x="421225" y="42646"/>
                      <a:pt x="476090" y="14131"/>
                      <a:pt x="512906" y="14853"/>
                    </a:cubicBezTo>
                    <a:close/>
                  </a:path>
                </a:pathLst>
              </a:custGeom>
              <a:solidFill>
                <a:srgbClr val="000000"/>
              </a:solidFill>
              <a:ln w="3607"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01D9512-F42F-9C45-AC5A-EF2CABAF2BA0}"/>
                  </a:ext>
                </a:extLst>
              </p:cNvPr>
              <p:cNvSpPr/>
              <p:nvPr/>
            </p:nvSpPr>
            <p:spPr>
              <a:xfrm>
                <a:off x="4522183" y="4091338"/>
                <a:ext cx="463430" cy="143657"/>
              </a:xfrm>
              <a:custGeom>
                <a:avLst/>
                <a:gdLst>
                  <a:gd name="connsiteX0" fmla="*/ 15607 w 463430"/>
                  <a:gd name="connsiteY0" fmla="*/ 139326 h 143657"/>
                  <a:gd name="connsiteX1" fmla="*/ 57116 w 463430"/>
                  <a:gd name="connsiteY1" fmla="*/ 143657 h 143657"/>
                  <a:gd name="connsiteX2" fmla="*/ 63973 w 463430"/>
                  <a:gd name="connsiteY2" fmla="*/ 142935 h 143657"/>
                  <a:gd name="connsiteX3" fmla="*/ 450909 w 463430"/>
                  <a:gd name="connsiteY3" fmla="*/ 36095 h 143657"/>
                  <a:gd name="connsiteX4" fmla="*/ 437554 w 463430"/>
                  <a:gd name="connsiteY4" fmla="*/ 21657 h 143657"/>
                  <a:gd name="connsiteX5" fmla="*/ 461738 w 463430"/>
                  <a:gd name="connsiteY5" fmla="*/ 25266 h 143657"/>
                  <a:gd name="connsiteX6" fmla="*/ 463182 w 463430"/>
                  <a:gd name="connsiteY6" fmla="*/ 27071 h 143657"/>
                  <a:gd name="connsiteX7" fmla="*/ 453436 w 463430"/>
                  <a:gd name="connsiteY7" fmla="*/ 14077 h 143657"/>
                  <a:gd name="connsiteX8" fmla="*/ 409761 w 463430"/>
                  <a:gd name="connsiteY8" fmla="*/ 0 h 143657"/>
                  <a:gd name="connsiteX9" fmla="*/ 276571 w 463430"/>
                  <a:gd name="connsiteY9" fmla="*/ 16603 h 143657"/>
                  <a:gd name="connsiteX10" fmla="*/ 41234 w 463430"/>
                  <a:gd name="connsiteY10" fmla="*/ 80491 h 143657"/>
                  <a:gd name="connsiteX11" fmla="*/ 86 w 463430"/>
                  <a:gd name="connsiteY11" fmla="*/ 122361 h 143657"/>
                  <a:gd name="connsiteX12" fmla="*/ 1530 w 463430"/>
                  <a:gd name="connsiteY12" fmla="*/ 115503 h 143657"/>
                  <a:gd name="connsiteX13" fmla="*/ 15607 w 463430"/>
                  <a:gd name="connsiteY13" fmla="*/ 139326 h 143657"/>
                  <a:gd name="connsiteX14" fmla="*/ 74441 w 463430"/>
                  <a:gd name="connsiteY14" fmla="*/ 80852 h 143657"/>
                  <a:gd name="connsiteX15" fmla="*/ 244808 w 463430"/>
                  <a:gd name="connsiteY15" fmla="*/ 37539 h 143657"/>
                  <a:gd name="connsiteX16" fmla="*/ 403264 w 463430"/>
                  <a:gd name="connsiteY16" fmla="*/ 13355 h 143657"/>
                  <a:gd name="connsiteX17" fmla="*/ 428530 w 463430"/>
                  <a:gd name="connsiteY17" fmla="*/ 29959 h 143657"/>
                  <a:gd name="connsiteX18" fmla="*/ 167926 w 463430"/>
                  <a:gd name="connsiteY18" fmla="*/ 108645 h 143657"/>
                  <a:gd name="connsiteX19" fmla="*/ 78411 w 463430"/>
                  <a:gd name="connsiteY19" fmla="*/ 124888 h 143657"/>
                  <a:gd name="connsiteX20" fmla="*/ 18494 w 463430"/>
                  <a:gd name="connsiteY20" fmla="*/ 118752 h 143657"/>
                  <a:gd name="connsiteX21" fmla="*/ 74441 w 463430"/>
                  <a:gd name="connsiteY21" fmla="*/ 80852 h 14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3430" h="143657">
                    <a:moveTo>
                      <a:pt x="15607" y="139326"/>
                    </a:moveTo>
                    <a:cubicBezTo>
                      <a:pt x="28601" y="143296"/>
                      <a:pt x="46648" y="141852"/>
                      <a:pt x="57116" y="143657"/>
                    </a:cubicBezTo>
                    <a:cubicBezTo>
                      <a:pt x="59642" y="143296"/>
                      <a:pt x="61808" y="143296"/>
                      <a:pt x="63973" y="142935"/>
                    </a:cubicBezTo>
                    <a:cubicBezTo>
                      <a:pt x="196802" y="121278"/>
                      <a:pt x="327826" y="92763"/>
                      <a:pt x="450909" y="36095"/>
                    </a:cubicBezTo>
                    <a:cubicBezTo>
                      <a:pt x="446939" y="31402"/>
                      <a:pt x="442246" y="26710"/>
                      <a:pt x="437554" y="21657"/>
                    </a:cubicBezTo>
                    <a:cubicBezTo>
                      <a:pt x="451270" y="18769"/>
                      <a:pt x="457406" y="20213"/>
                      <a:pt x="461738" y="25266"/>
                    </a:cubicBezTo>
                    <a:cubicBezTo>
                      <a:pt x="462099" y="25988"/>
                      <a:pt x="462820" y="26349"/>
                      <a:pt x="463182" y="27071"/>
                    </a:cubicBezTo>
                    <a:cubicBezTo>
                      <a:pt x="464625" y="22740"/>
                      <a:pt x="459572" y="18769"/>
                      <a:pt x="453436" y="14077"/>
                    </a:cubicBezTo>
                    <a:cubicBezTo>
                      <a:pt x="440442" y="4331"/>
                      <a:pt x="424921" y="0"/>
                      <a:pt x="409761" y="0"/>
                    </a:cubicBezTo>
                    <a:cubicBezTo>
                      <a:pt x="365004" y="0"/>
                      <a:pt x="320607" y="8302"/>
                      <a:pt x="276571" y="16603"/>
                    </a:cubicBezTo>
                    <a:cubicBezTo>
                      <a:pt x="196080" y="31764"/>
                      <a:pt x="115228" y="42231"/>
                      <a:pt x="41234" y="80491"/>
                    </a:cubicBezTo>
                    <a:cubicBezTo>
                      <a:pt x="25352" y="88793"/>
                      <a:pt x="-1719" y="103231"/>
                      <a:pt x="86" y="122361"/>
                    </a:cubicBezTo>
                    <a:cubicBezTo>
                      <a:pt x="447" y="119834"/>
                      <a:pt x="1169" y="117669"/>
                      <a:pt x="1530" y="115503"/>
                    </a:cubicBezTo>
                    <a:cubicBezTo>
                      <a:pt x="22464" y="134994"/>
                      <a:pt x="20299" y="122000"/>
                      <a:pt x="15607" y="139326"/>
                    </a:cubicBezTo>
                    <a:close/>
                    <a:moveTo>
                      <a:pt x="74441" y="80852"/>
                    </a:moveTo>
                    <a:cubicBezTo>
                      <a:pt x="142299" y="56669"/>
                      <a:pt x="183086" y="50893"/>
                      <a:pt x="244808" y="37539"/>
                    </a:cubicBezTo>
                    <a:cubicBezTo>
                      <a:pt x="275489" y="31041"/>
                      <a:pt x="362838" y="13716"/>
                      <a:pt x="403264" y="13355"/>
                    </a:cubicBezTo>
                    <a:cubicBezTo>
                      <a:pt x="429252" y="12994"/>
                      <a:pt x="446217" y="20213"/>
                      <a:pt x="428530" y="29959"/>
                    </a:cubicBezTo>
                    <a:cubicBezTo>
                      <a:pt x="348039" y="73994"/>
                      <a:pt x="259968" y="87349"/>
                      <a:pt x="167926" y="108645"/>
                    </a:cubicBezTo>
                    <a:cubicBezTo>
                      <a:pt x="138329" y="115503"/>
                      <a:pt x="108370" y="120196"/>
                      <a:pt x="78411" y="124888"/>
                    </a:cubicBezTo>
                    <a:cubicBezTo>
                      <a:pt x="65778" y="127053"/>
                      <a:pt x="23187" y="137160"/>
                      <a:pt x="18494" y="118752"/>
                    </a:cubicBezTo>
                    <a:cubicBezTo>
                      <a:pt x="14885" y="103592"/>
                      <a:pt x="61808" y="85544"/>
                      <a:pt x="74441" y="80852"/>
                    </a:cubicBezTo>
                    <a:close/>
                  </a:path>
                </a:pathLst>
              </a:custGeom>
              <a:solidFill>
                <a:srgbClr val="000000"/>
              </a:solidFill>
              <a:ln w="3607"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35D31AF6-3520-0749-9840-7788FB9AE2E4}"/>
                  </a:ext>
                </a:extLst>
              </p:cNvPr>
              <p:cNvSpPr/>
              <p:nvPr/>
            </p:nvSpPr>
            <p:spPr>
              <a:xfrm>
                <a:off x="5535997" y="4099409"/>
                <a:ext cx="157906" cy="262717"/>
              </a:xfrm>
              <a:custGeom>
                <a:avLst/>
                <a:gdLst>
                  <a:gd name="connsiteX0" fmla="*/ 173 w 157906"/>
                  <a:gd name="connsiteY0" fmla="*/ 174208 h 262717"/>
                  <a:gd name="connsiteX1" fmla="*/ 75611 w 157906"/>
                  <a:gd name="connsiteY1" fmla="*/ 262640 h 262717"/>
                  <a:gd name="connsiteX2" fmla="*/ 157907 w 157906"/>
                  <a:gd name="connsiteY2" fmla="*/ 178178 h 262717"/>
                  <a:gd name="connsiteX3" fmla="*/ 81747 w 157906"/>
                  <a:gd name="connsiteY3" fmla="*/ 7089 h 262717"/>
                  <a:gd name="connsiteX4" fmla="*/ 62978 w 157906"/>
                  <a:gd name="connsiteY4" fmla="*/ 7811 h 262717"/>
                  <a:gd name="connsiteX5" fmla="*/ 173 w 157906"/>
                  <a:gd name="connsiteY5" fmla="*/ 174208 h 262717"/>
                  <a:gd name="connsiteX6" fmla="*/ 74167 w 157906"/>
                  <a:gd name="connsiteY6" fmla="*/ 23332 h 262717"/>
                  <a:gd name="connsiteX7" fmla="*/ 136972 w 157906"/>
                  <a:gd name="connsiteY7" fmla="*/ 143888 h 262717"/>
                  <a:gd name="connsiteX8" fmla="*/ 143108 w 157906"/>
                  <a:gd name="connsiteY8" fmla="*/ 170959 h 262717"/>
                  <a:gd name="connsiteX9" fmla="*/ 75250 w 157906"/>
                  <a:gd name="connsiteY9" fmla="*/ 248563 h 262717"/>
                  <a:gd name="connsiteX10" fmla="*/ 19303 w 157906"/>
                  <a:gd name="connsiteY10" fmla="*/ 165545 h 262717"/>
                  <a:gd name="connsiteX11" fmla="*/ 74167 w 157906"/>
                  <a:gd name="connsiteY11" fmla="*/ 23332 h 26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906" h="262717">
                    <a:moveTo>
                      <a:pt x="173" y="174208"/>
                    </a:moveTo>
                    <a:cubicBezTo>
                      <a:pt x="-2715" y="219687"/>
                      <a:pt x="30854" y="260474"/>
                      <a:pt x="75611" y="262640"/>
                    </a:cubicBezTo>
                    <a:cubicBezTo>
                      <a:pt x="115315" y="264445"/>
                      <a:pt x="155381" y="234847"/>
                      <a:pt x="157907" y="178178"/>
                    </a:cubicBezTo>
                    <a:cubicBezTo>
                      <a:pt x="153937" y="119705"/>
                      <a:pt x="113149" y="65202"/>
                      <a:pt x="81747" y="7089"/>
                    </a:cubicBezTo>
                    <a:cubicBezTo>
                      <a:pt x="76694" y="-2656"/>
                      <a:pt x="67670" y="-2296"/>
                      <a:pt x="62978" y="7811"/>
                    </a:cubicBezTo>
                    <a:cubicBezTo>
                      <a:pt x="38794" y="61953"/>
                      <a:pt x="3783" y="112486"/>
                      <a:pt x="173" y="174208"/>
                    </a:cubicBezTo>
                    <a:close/>
                    <a:moveTo>
                      <a:pt x="74167" y="23332"/>
                    </a:moveTo>
                    <a:cubicBezTo>
                      <a:pt x="94380" y="64480"/>
                      <a:pt x="120008" y="107793"/>
                      <a:pt x="136972" y="143888"/>
                    </a:cubicBezTo>
                    <a:cubicBezTo>
                      <a:pt x="140943" y="152190"/>
                      <a:pt x="142387" y="161936"/>
                      <a:pt x="143108" y="170959"/>
                    </a:cubicBezTo>
                    <a:cubicBezTo>
                      <a:pt x="146357" y="217521"/>
                      <a:pt x="110623" y="250007"/>
                      <a:pt x="75250" y="248563"/>
                    </a:cubicBezTo>
                    <a:cubicBezTo>
                      <a:pt x="39155" y="247119"/>
                      <a:pt x="13167" y="205610"/>
                      <a:pt x="19303" y="165545"/>
                    </a:cubicBezTo>
                    <a:cubicBezTo>
                      <a:pt x="26522" y="119344"/>
                      <a:pt x="41321" y="68450"/>
                      <a:pt x="74167" y="23332"/>
                    </a:cubicBezTo>
                    <a:close/>
                  </a:path>
                </a:pathLst>
              </a:custGeom>
              <a:solidFill>
                <a:srgbClr val="000000"/>
              </a:solidFill>
              <a:ln w="3607"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DA9B806-58EE-534F-894D-F1DB2260DC4C}"/>
                  </a:ext>
                </a:extLst>
              </p:cNvPr>
              <p:cNvSpPr/>
              <p:nvPr/>
            </p:nvSpPr>
            <p:spPr>
              <a:xfrm>
                <a:off x="4379923" y="4112245"/>
                <a:ext cx="750428" cy="1748853"/>
              </a:xfrm>
              <a:custGeom>
                <a:avLst/>
                <a:gdLst>
                  <a:gd name="connsiteX0" fmla="*/ 147038 w 750428"/>
                  <a:gd name="connsiteY0" fmla="*/ 133939 h 1748853"/>
                  <a:gd name="connsiteX1" fmla="*/ 134766 w 750428"/>
                  <a:gd name="connsiteY1" fmla="*/ 138993 h 1748853"/>
                  <a:gd name="connsiteX2" fmla="*/ 122494 w 750428"/>
                  <a:gd name="connsiteY2" fmla="*/ 202880 h 1748853"/>
                  <a:gd name="connsiteX3" fmla="*/ 119606 w 750428"/>
                  <a:gd name="connsiteY3" fmla="*/ 396709 h 1748853"/>
                  <a:gd name="connsiteX4" fmla="*/ 121772 w 750428"/>
                  <a:gd name="connsiteY4" fmla="*/ 406094 h 1748853"/>
                  <a:gd name="connsiteX5" fmla="*/ 130796 w 750428"/>
                  <a:gd name="connsiteY5" fmla="*/ 405733 h 1748853"/>
                  <a:gd name="connsiteX6" fmla="*/ 130796 w 750428"/>
                  <a:gd name="connsiteY6" fmla="*/ 417644 h 1748853"/>
                  <a:gd name="connsiteX7" fmla="*/ 125742 w 750428"/>
                  <a:gd name="connsiteY7" fmla="*/ 419088 h 1748853"/>
                  <a:gd name="connsiteX8" fmla="*/ 243050 w 750428"/>
                  <a:gd name="connsiteY8" fmla="*/ 500662 h 1748853"/>
                  <a:gd name="connsiteX9" fmla="*/ 324264 w 750428"/>
                  <a:gd name="connsiteY9" fmla="*/ 499579 h 1748853"/>
                  <a:gd name="connsiteX10" fmla="*/ 317045 w 750428"/>
                  <a:gd name="connsiteY10" fmla="*/ 555526 h 1748853"/>
                  <a:gd name="connsiteX11" fmla="*/ 302968 w 750428"/>
                  <a:gd name="connsiteY11" fmla="*/ 632047 h 1748853"/>
                  <a:gd name="connsiteX12" fmla="*/ 194683 w 750428"/>
                  <a:gd name="connsiteY12" fmla="*/ 580431 h 1748853"/>
                  <a:gd name="connsiteX13" fmla="*/ 26121 w 750428"/>
                  <a:gd name="connsiteY13" fmla="*/ 728780 h 1748853"/>
                  <a:gd name="connsiteX14" fmla="*/ 158228 w 750428"/>
                  <a:gd name="connsiteY14" fmla="*/ 870994 h 1748853"/>
                  <a:gd name="connsiteX15" fmla="*/ 154979 w 750428"/>
                  <a:gd name="connsiteY15" fmla="*/ 949681 h 1748853"/>
                  <a:gd name="connsiteX16" fmla="*/ 194322 w 750428"/>
                  <a:gd name="connsiteY16" fmla="*/ 1219669 h 1748853"/>
                  <a:gd name="connsiteX17" fmla="*/ 184938 w 750428"/>
                  <a:gd name="connsiteY17" fmla="*/ 1338060 h 1748853"/>
                  <a:gd name="connsiteX18" fmla="*/ 132961 w 750428"/>
                  <a:gd name="connsiteY18" fmla="*/ 1463308 h 1748853"/>
                  <a:gd name="connsiteX19" fmla="*/ 9517 w 750428"/>
                  <a:gd name="connsiteY19" fmla="*/ 1620321 h 1748853"/>
                  <a:gd name="connsiteX20" fmla="*/ 22150 w 750428"/>
                  <a:gd name="connsiteY20" fmla="*/ 1706948 h 1748853"/>
                  <a:gd name="connsiteX21" fmla="*/ 116358 w 750428"/>
                  <a:gd name="connsiteY21" fmla="*/ 1711280 h 1748853"/>
                  <a:gd name="connsiteX22" fmla="*/ 281311 w 750428"/>
                  <a:gd name="connsiteY22" fmla="*/ 1528640 h 1748853"/>
                  <a:gd name="connsiteX23" fmla="*/ 369021 w 750428"/>
                  <a:gd name="connsiteY23" fmla="*/ 1388592 h 1748853"/>
                  <a:gd name="connsiteX24" fmla="*/ 415583 w 750428"/>
                  <a:gd name="connsiteY24" fmla="*/ 1388592 h 1748853"/>
                  <a:gd name="connsiteX25" fmla="*/ 504376 w 750428"/>
                  <a:gd name="connsiteY25" fmla="*/ 1502652 h 1748853"/>
                  <a:gd name="connsiteX26" fmla="*/ 508708 w 750428"/>
                  <a:gd name="connsiteY26" fmla="*/ 1620321 h 1748853"/>
                  <a:gd name="connsiteX27" fmla="*/ 498240 w 750428"/>
                  <a:gd name="connsiteY27" fmla="*/ 1693954 h 1748853"/>
                  <a:gd name="connsiteX28" fmla="*/ 542276 w 750428"/>
                  <a:gd name="connsiteY28" fmla="*/ 1745570 h 1748853"/>
                  <a:gd name="connsiteX29" fmla="*/ 640453 w 750428"/>
                  <a:gd name="connsiteY29" fmla="*/ 1680238 h 1748853"/>
                  <a:gd name="connsiteX30" fmla="*/ 679436 w 750428"/>
                  <a:gd name="connsiteY30" fmla="*/ 1530806 h 1748853"/>
                  <a:gd name="connsiteX31" fmla="*/ 617714 w 750428"/>
                  <a:gd name="connsiteY31" fmla="*/ 1349249 h 1748853"/>
                  <a:gd name="connsiteX32" fmla="*/ 545163 w 750428"/>
                  <a:gd name="connsiteY32" fmla="*/ 1183936 h 1748853"/>
                  <a:gd name="connsiteX33" fmla="*/ 491743 w 750428"/>
                  <a:gd name="connsiteY33" fmla="*/ 922249 h 1748853"/>
                  <a:gd name="connsiteX34" fmla="*/ 507625 w 750428"/>
                  <a:gd name="connsiteY34" fmla="*/ 833094 h 1748853"/>
                  <a:gd name="connsiteX35" fmla="*/ 549134 w 750428"/>
                  <a:gd name="connsiteY35" fmla="*/ 713260 h 1748853"/>
                  <a:gd name="connsiteX36" fmla="*/ 529643 w 750428"/>
                  <a:gd name="connsiteY36" fmla="*/ 524484 h 1748853"/>
                  <a:gd name="connsiteX37" fmla="*/ 483441 w 750428"/>
                  <a:gd name="connsiteY37" fmla="*/ 468898 h 1748853"/>
                  <a:gd name="connsiteX38" fmla="*/ 581980 w 750428"/>
                  <a:gd name="connsiteY38" fmla="*/ 435331 h 1748853"/>
                  <a:gd name="connsiteX39" fmla="*/ 697483 w 750428"/>
                  <a:gd name="connsiteY39" fmla="*/ 376857 h 1748853"/>
                  <a:gd name="connsiteX40" fmla="*/ 743684 w 750428"/>
                  <a:gd name="connsiteY40" fmla="*/ 327407 h 1748853"/>
                  <a:gd name="connsiteX41" fmla="*/ 750181 w 750428"/>
                  <a:gd name="connsiteY41" fmla="*/ 296005 h 1748853"/>
                  <a:gd name="connsiteX42" fmla="*/ 750181 w 750428"/>
                  <a:gd name="connsiteY42" fmla="*/ 294200 h 1748853"/>
                  <a:gd name="connsiteX43" fmla="*/ 667164 w 750428"/>
                  <a:gd name="connsiteY43" fmla="*/ 91708 h 1748853"/>
                  <a:gd name="connsiteX44" fmla="*/ 654170 w 750428"/>
                  <a:gd name="connsiteY44" fmla="*/ 72578 h 1748853"/>
                  <a:gd name="connsiteX45" fmla="*/ 603998 w 750428"/>
                  <a:gd name="connsiteY45" fmla="*/ 6886 h 1748853"/>
                  <a:gd name="connsiteX46" fmla="*/ 602554 w 750428"/>
                  <a:gd name="connsiteY46" fmla="*/ 5081 h 1748853"/>
                  <a:gd name="connsiteX47" fmla="*/ 578371 w 750428"/>
                  <a:gd name="connsiteY47" fmla="*/ 1472 h 1748853"/>
                  <a:gd name="connsiteX48" fmla="*/ 591725 w 750428"/>
                  <a:gd name="connsiteY48" fmla="*/ 15909 h 1748853"/>
                  <a:gd name="connsiteX49" fmla="*/ 619157 w 750428"/>
                  <a:gd name="connsiteY49" fmla="*/ 50922 h 1748853"/>
                  <a:gd name="connsiteX50" fmla="*/ 735021 w 750428"/>
                  <a:gd name="connsiteY50" fmla="*/ 289508 h 1748853"/>
                  <a:gd name="connsiteX51" fmla="*/ 681601 w 750428"/>
                  <a:gd name="connsiteY51" fmla="*/ 366390 h 1748853"/>
                  <a:gd name="connsiteX52" fmla="*/ 587394 w 750428"/>
                  <a:gd name="connsiteY52" fmla="*/ 416922 h 1748853"/>
                  <a:gd name="connsiteX53" fmla="*/ 237275 w 750428"/>
                  <a:gd name="connsiteY53" fmla="*/ 482975 h 1748853"/>
                  <a:gd name="connsiteX54" fmla="*/ 131878 w 750428"/>
                  <a:gd name="connsiteY54" fmla="*/ 387685 h 1748853"/>
                  <a:gd name="connsiteX55" fmla="*/ 156062 w 750428"/>
                  <a:gd name="connsiteY55" fmla="*/ 119141 h 1748853"/>
                  <a:gd name="connsiteX56" fmla="*/ 156062 w 750428"/>
                  <a:gd name="connsiteY56" fmla="*/ 119141 h 1748853"/>
                  <a:gd name="connsiteX57" fmla="*/ 141985 w 750428"/>
                  <a:gd name="connsiteY57" fmla="*/ 95679 h 1748853"/>
                  <a:gd name="connsiteX58" fmla="*/ 140541 w 750428"/>
                  <a:gd name="connsiteY58" fmla="*/ 102537 h 1748853"/>
                  <a:gd name="connsiteX59" fmla="*/ 135849 w 750428"/>
                  <a:gd name="connsiteY59" fmla="*/ 125637 h 1748853"/>
                  <a:gd name="connsiteX60" fmla="*/ 136210 w 750428"/>
                  <a:gd name="connsiteY60" fmla="*/ 125637 h 1748853"/>
                  <a:gd name="connsiteX61" fmla="*/ 147038 w 750428"/>
                  <a:gd name="connsiteY61" fmla="*/ 133939 h 1748853"/>
                  <a:gd name="connsiteX62" fmla="*/ 42725 w 750428"/>
                  <a:gd name="connsiteY62" fmla="*/ 719757 h 1748853"/>
                  <a:gd name="connsiteX63" fmla="*/ 186743 w 750428"/>
                  <a:gd name="connsiteY63" fmla="*/ 595230 h 1748853"/>
                  <a:gd name="connsiteX64" fmla="*/ 310908 w 750428"/>
                  <a:gd name="connsiteY64" fmla="*/ 728059 h 1748853"/>
                  <a:gd name="connsiteX65" fmla="*/ 187464 w 750428"/>
                  <a:gd name="connsiteY65" fmla="*/ 857278 h 1748853"/>
                  <a:gd name="connsiteX66" fmla="*/ 42725 w 750428"/>
                  <a:gd name="connsiteY66" fmla="*/ 719757 h 1748853"/>
                  <a:gd name="connsiteX67" fmla="*/ 461063 w 750428"/>
                  <a:gd name="connsiteY67" fmla="*/ 474674 h 1748853"/>
                  <a:gd name="connsiteX68" fmla="*/ 521702 w 750428"/>
                  <a:gd name="connsiteY68" fmla="*/ 537840 h 1748853"/>
                  <a:gd name="connsiteX69" fmla="*/ 532891 w 750428"/>
                  <a:gd name="connsiteY69" fmla="*/ 668142 h 1748853"/>
                  <a:gd name="connsiteX70" fmla="*/ 513039 w 750428"/>
                  <a:gd name="connsiteY70" fmla="*/ 786893 h 1748853"/>
                  <a:gd name="connsiteX71" fmla="*/ 481276 w 750428"/>
                  <a:gd name="connsiteY71" fmla="*/ 943544 h 1748853"/>
                  <a:gd name="connsiteX72" fmla="*/ 566098 w 750428"/>
                  <a:gd name="connsiteY72" fmla="*/ 1285001 h 1748853"/>
                  <a:gd name="connsiteX73" fmla="*/ 666081 w 750428"/>
                  <a:gd name="connsiteY73" fmla="*/ 1523948 h 1748853"/>
                  <a:gd name="connsiteX74" fmla="*/ 613743 w 750428"/>
                  <a:gd name="connsiteY74" fmla="*/ 1704421 h 1748853"/>
                  <a:gd name="connsiteX75" fmla="*/ 563933 w 750428"/>
                  <a:gd name="connsiteY75" fmla="*/ 1732576 h 1748853"/>
                  <a:gd name="connsiteX76" fmla="*/ 515927 w 750428"/>
                  <a:gd name="connsiteY76" fmla="*/ 1666522 h 1748853"/>
                  <a:gd name="connsiteX77" fmla="*/ 524228 w 750428"/>
                  <a:gd name="connsiteY77" fmla="*/ 1500125 h 1748853"/>
                  <a:gd name="connsiteX78" fmla="*/ 443015 w 750428"/>
                  <a:gd name="connsiteY78" fmla="*/ 1396533 h 1748853"/>
                  <a:gd name="connsiteX79" fmla="*/ 340506 w 750428"/>
                  <a:gd name="connsiteY79" fmla="*/ 1400143 h 1748853"/>
                  <a:gd name="connsiteX80" fmla="*/ 339062 w 750428"/>
                  <a:gd name="connsiteY80" fmla="*/ 1403391 h 1748853"/>
                  <a:gd name="connsiteX81" fmla="*/ 133322 w 750428"/>
                  <a:gd name="connsiteY81" fmla="*/ 1673741 h 1748853"/>
                  <a:gd name="connsiteX82" fmla="*/ 107695 w 750428"/>
                  <a:gd name="connsiteY82" fmla="*/ 1697563 h 1748853"/>
                  <a:gd name="connsiteX83" fmla="*/ 32979 w 750428"/>
                  <a:gd name="connsiteY83" fmla="*/ 1691427 h 1748853"/>
                  <a:gd name="connsiteX84" fmla="*/ 47056 w 750428"/>
                  <a:gd name="connsiteY84" fmla="*/ 1592889 h 1748853"/>
                  <a:gd name="connsiteX85" fmla="*/ 139097 w 750428"/>
                  <a:gd name="connsiteY85" fmla="*/ 1484965 h 1748853"/>
                  <a:gd name="connsiteX86" fmla="*/ 199015 w 750428"/>
                  <a:gd name="connsiteY86" fmla="*/ 1346362 h 1748853"/>
                  <a:gd name="connsiteX87" fmla="*/ 209121 w 750428"/>
                  <a:gd name="connsiteY87" fmla="*/ 1225805 h 1748853"/>
                  <a:gd name="connsiteX88" fmla="*/ 167973 w 750428"/>
                  <a:gd name="connsiteY88" fmla="*/ 933438 h 1748853"/>
                  <a:gd name="connsiteX89" fmla="*/ 174470 w 750428"/>
                  <a:gd name="connsiteY89" fmla="*/ 872799 h 1748853"/>
                  <a:gd name="connsiteX90" fmla="*/ 190352 w 750428"/>
                  <a:gd name="connsiteY90" fmla="*/ 873521 h 1748853"/>
                  <a:gd name="connsiteX91" fmla="*/ 314879 w 750428"/>
                  <a:gd name="connsiteY91" fmla="*/ 789059 h 1748853"/>
                  <a:gd name="connsiteX92" fmla="*/ 320293 w 750428"/>
                  <a:gd name="connsiteY92" fmla="*/ 787254 h 1748853"/>
                  <a:gd name="connsiteX93" fmla="*/ 389595 w 750428"/>
                  <a:gd name="connsiteY93" fmla="*/ 698461 h 1748853"/>
                  <a:gd name="connsiteX94" fmla="*/ 404755 w 750428"/>
                  <a:gd name="connsiteY94" fmla="*/ 604976 h 1748853"/>
                  <a:gd name="connsiteX95" fmla="*/ 461063 w 750428"/>
                  <a:gd name="connsiteY95" fmla="*/ 474674 h 1748853"/>
                  <a:gd name="connsiteX96" fmla="*/ 337258 w 750428"/>
                  <a:gd name="connsiteY96" fmla="*/ 498135 h 1748853"/>
                  <a:gd name="connsiteX97" fmla="*/ 400062 w 750428"/>
                  <a:gd name="connsiteY97" fmla="*/ 488750 h 1748853"/>
                  <a:gd name="connsiteX98" fmla="*/ 388873 w 750428"/>
                  <a:gd name="connsiteY98" fmla="*/ 524484 h 1748853"/>
                  <a:gd name="connsiteX99" fmla="*/ 389234 w 750428"/>
                  <a:gd name="connsiteY99" fmla="*/ 649011 h 1748853"/>
                  <a:gd name="connsiteX100" fmla="*/ 323903 w 750428"/>
                  <a:gd name="connsiteY100" fmla="*/ 761266 h 1748853"/>
                  <a:gd name="connsiteX101" fmla="*/ 327873 w 750428"/>
                  <a:gd name="connsiteY101" fmla="*/ 724449 h 1748853"/>
                  <a:gd name="connsiteX102" fmla="*/ 309826 w 750428"/>
                  <a:gd name="connsiteY102" fmla="*/ 642875 h 1748853"/>
                  <a:gd name="connsiteX103" fmla="*/ 328595 w 750428"/>
                  <a:gd name="connsiteY103" fmla="*/ 585124 h 1748853"/>
                  <a:gd name="connsiteX104" fmla="*/ 337258 w 750428"/>
                  <a:gd name="connsiteY104" fmla="*/ 498135 h 174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50428" h="1748853">
                    <a:moveTo>
                      <a:pt x="147038" y="133939"/>
                    </a:moveTo>
                    <a:cubicBezTo>
                      <a:pt x="146677" y="141519"/>
                      <a:pt x="141263" y="138632"/>
                      <a:pt x="134766" y="138993"/>
                    </a:cubicBezTo>
                    <a:cubicBezTo>
                      <a:pt x="129713" y="163537"/>
                      <a:pt x="124659" y="189886"/>
                      <a:pt x="122494" y="202880"/>
                    </a:cubicBezTo>
                    <a:cubicBezTo>
                      <a:pt x="113831" y="263158"/>
                      <a:pt x="107334" y="335348"/>
                      <a:pt x="119606" y="396709"/>
                    </a:cubicBezTo>
                    <a:cubicBezTo>
                      <a:pt x="120328" y="399958"/>
                      <a:pt x="121050" y="403206"/>
                      <a:pt x="121772" y="406094"/>
                    </a:cubicBezTo>
                    <a:cubicBezTo>
                      <a:pt x="124659" y="406094"/>
                      <a:pt x="127908" y="405733"/>
                      <a:pt x="130796" y="405733"/>
                    </a:cubicBezTo>
                    <a:cubicBezTo>
                      <a:pt x="140902" y="410064"/>
                      <a:pt x="114192" y="411508"/>
                      <a:pt x="130796" y="417644"/>
                    </a:cubicBezTo>
                    <a:cubicBezTo>
                      <a:pt x="128991" y="418366"/>
                      <a:pt x="127547" y="418727"/>
                      <a:pt x="125742" y="419088"/>
                    </a:cubicBezTo>
                    <a:cubicBezTo>
                      <a:pt x="143790" y="468538"/>
                      <a:pt x="186743" y="497413"/>
                      <a:pt x="243050" y="500662"/>
                    </a:cubicBezTo>
                    <a:cubicBezTo>
                      <a:pt x="270482" y="502106"/>
                      <a:pt x="297553" y="501745"/>
                      <a:pt x="324264" y="499579"/>
                    </a:cubicBezTo>
                    <a:cubicBezTo>
                      <a:pt x="320654" y="517988"/>
                      <a:pt x="318127" y="536757"/>
                      <a:pt x="317045" y="555526"/>
                    </a:cubicBezTo>
                    <a:cubicBezTo>
                      <a:pt x="315601" y="581514"/>
                      <a:pt x="319571" y="610390"/>
                      <a:pt x="302968" y="632047"/>
                    </a:cubicBezTo>
                    <a:cubicBezTo>
                      <a:pt x="284559" y="603893"/>
                      <a:pt x="252074" y="585124"/>
                      <a:pt x="194683" y="580431"/>
                    </a:cubicBezTo>
                    <a:cubicBezTo>
                      <a:pt x="91813" y="571768"/>
                      <a:pt x="23594" y="642514"/>
                      <a:pt x="26121" y="728780"/>
                    </a:cubicBezTo>
                    <a:cubicBezTo>
                      <a:pt x="27926" y="790142"/>
                      <a:pt x="68713" y="858000"/>
                      <a:pt x="158228" y="870994"/>
                    </a:cubicBezTo>
                    <a:cubicBezTo>
                      <a:pt x="150287" y="884710"/>
                      <a:pt x="148843" y="919000"/>
                      <a:pt x="154979" y="949681"/>
                    </a:cubicBezTo>
                    <a:cubicBezTo>
                      <a:pt x="155340" y="951846"/>
                      <a:pt x="182050" y="1127989"/>
                      <a:pt x="194322" y="1219669"/>
                    </a:cubicBezTo>
                    <a:cubicBezTo>
                      <a:pt x="199376" y="1257930"/>
                      <a:pt x="198654" y="1299439"/>
                      <a:pt x="184938" y="1338060"/>
                    </a:cubicBezTo>
                    <a:cubicBezTo>
                      <a:pt x="171583" y="1375238"/>
                      <a:pt x="150648" y="1427575"/>
                      <a:pt x="132961" y="1463308"/>
                    </a:cubicBezTo>
                    <a:cubicBezTo>
                      <a:pt x="101920" y="1526113"/>
                      <a:pt x="39115" y="1563652"/>
                      <a:pt x="9517" y="1620321"/>
                    </a:cubicBezTo>
                    <a:cubicBezTo>
                      <a:pt x="-7808" y="1653167"/>
                      <a:pt x="-228" y="1689623"/>
                      <a:pt x="22150" y="1706948"/>
                    </a:cubicBezTo>
                    <a:cubicBezTo>
                      <a:pt x="53192" y="1731132"/>
                      <a:pt x="97588" y="1729327"/>
                      <a:pt x="116358" y="1711280"/>
                    </a:cubicBezTo>
                    <a:cubicBezTo>
                      <a:pt x="176636" y="1653889"/>
                      <a:pt x="231139" y="1594693"/>
                      <a:pt x="281311" y="1528640"/>
                    </a:cubicBezTo>
                    <a:cubicBezTo>
                      <a:pt x="314518" y="1484965"/>
                      <a:pt x="339423" y="1435155"/>
                      <a:pt x="369021" y="1388592"/>
                    </a:cubicBezTo>
                    <a:cubicBezTo>
                      <a:pt x="383459" y="1366214"/>
                      <a:pt x="393204" y="1364409"/>
                      <a:pt x="415583" y="1388592"/>
                    </a:cubicBezTo>
                    <a:cubicBezTo>
                      <a:pt x="449151" y="1425409"/>
                      <a:pt x="481997" y="1472693"/>
                      <a:pt x="504376" y="1502652"/>
                    </a:cubicBezTo>
                    <a:cubicBezTo>
                      <a:pt x="527116" y="1532971"/>
                      <a:pt x="513400" y="1570871"/>
                      <a:pt x="508708" y="1620321"/>
                    </a:cubicBezTo>
                    <a:cubicBezTo>
                      <a:pt x="506181" y="1644865"/>
                      <a:pt x="499684" y="1669410"/>
                      <a:pt x="498240" y="1693954"/>
                    </a:cubicBezTo>
                    <a:cubicBezTo>
                      <a:pt x="496796" y="1722108"/>
                      <a:pt x="518453" y="1740877"/>
                      <a:pt x="542276" y="1745570"/>
                    </a:cubicBezTo>
                    <a:cubicBezTo>
                      <a:pt x="613382" y="1759285"/>
                      <a:pt x="618436" y="1728605"/>
                      <a:pt x="640453" y="1680238"/>
                    </a:cubicBezTo>
                    <a:cubicBezTo>
                      <a:pt x="662110" y="1632954"/>
                      <a:pt x="666441" y="1580255"/>
                      <a:pt x="679436" y="1530806"/>
                    </a:cubicBezTo>
                    <a:cubicBezTo>
                      <a:pt x="688098" y="1497238"/>
                      <a:pt x="653087" y="1408445"/>
                      <a:pt x="617714" y="1349249"/>
                    </a:cubicBezTo>
                    <a:cubicBezTo>
                      <a:pt x="585590" y="1295107"/>
                      <a:pt x="562128" y="1245657"/>
                      <a:pt x="545163" y="1183936"/>
                    </a:cubicBezTo>
                    <a:cubicBezTo>
                      <a:pt x="520619" y="1094420"/>
                      <a:pt x="506542" y="1013568"/>
                      <a:pt x="491743" y="922249"/>
                    </a:cubicBezTo>
                    <a:cubicBezTo>
                      <a:pt x="487412" y="895899"/>
                      <a:pt x="493548" y="856917"/>
                      <a:pt x="507625" y="833094"/>
                    </a:cubicBezTo>
                    <a:cubicBezTo>
                      <a:pt x="525311" y="803136"/>
                      <a:pt x="548412" y="749716"/>
                      <a:pt x="549134" y="713260"/>
                    </a:cubicBezTo>
                    <a:cubicBezTo>
                      <a:pt x="550577" y="639266"/>
                      <a:pt x="541915" y="613999"/>
                      <a:pt x="529643" y="524484"/>
                    </a:cubicBezTo>
                    <a:cubicBezTo>
                      <a:pt x="524228" y="484419"/>
                      <a:pt x="497518" y="473591"/>
                      <a:pt x="483441" y="468898"/>
                    </a:cubicBezTo>
                    <a:cubicBezTo>
                      <a:pt x="516648" y="459153"/>
                      <a:pt x="549495" y="447603"/>
                      <a:pt x="581980" y="435331"/>
                    </a:cubicBezTo>
                    <a:cubicBezTo>
                      <a:pt x="622406" y="420170"/>
                      <a:pt x="663554" y="405372"/>
                      <a:pt x="697483" y="376857"/>
                    </a:cubicBezTo>
                    <a:cubicBezTo>
                      <a:pt x="714087" y="363141"/>
                      <a:pt x="733578" y="346898"/>
                      <a:pt x="743684" y="327407"/>
                    </a:cubicBezTo>
                    <a:cubicBezTo>
                      <a:pt x="748738" y="317662"/>
                      <a:pt x="751264" y="307194"/>
                      <a:pt x="750181" y="296005"/>
                    </a:cubicBezTo>
                    <a:cubicBezTo>
                      <a:pt x="750181" y="295283"/>
                      <a:pt x="750181" y="294922"/>
                      <a:pt x="750181" y="294200"/>
                    </a:cubicBezTo>
                    <a:cubicBezTo>
                      <a:pt x="741158" y="225981"/>
                      <a:pt x="714448" y="162454"/>
                      <a:pt x="667164" y="91708"/>
                    </a:cubicBezTo>
                    <a:cubicBezTo>
                      <a:pt x="662832" y="85572"/>
                      <a:pt x="658501" y="79075"/>
                      <a:pt x="654170" y="72578"/>
                    </a:cubicBezTo>
                    <a:cubicBezTo>
                      <a:pt x="639370" y="51643"/>
                      <a:pt x="622406" y="29626"/>
                      <a:pt x="603998" y="6886"/>
                    </a:cubicBezTo>
                    <a:cubicBezTo>
                      <a:pt x="603637" y="6164"/>
                      <a:pt x="602915" y="5803"/>
                      <a:pt x="602554" y="5081"/>
                    </a:cubicBezTo>
                    <a:cubicBezTo>
                      <a:pt x="598223" y="28"/>
                      <a:pt x="592086" y="-1416"/>
                      <a:pt x="578371" y="1472"/>
                    </a:cubicBezTo>
                    <a:cubicBezTo>
                      <a:pt x="583424" y="6525"/>
                      <a:pt x="587755" y="11578"/>
                      <a:pt x="591725" y="15909"/>
                    </a:cubicBezTo>
                    <a:cubicBezTo>
                      <a:pt x="606163" y="32513"/>
                      <a:pt x="614826" y="45507"/>
                      <a:pt x="619157" y="50922"/>
                    </a:cubicBezTo>
                    <a:cubicBezTo>
                      <a:pt x="684489" y="135383"/>
                      <a:pt x="722750" y="203963"/>
                      <a:pt x="735021" y="289508"/>
                    </a:cubicBezTo>
                    <a:cubicBezTo>
                      <a:pt x="739714" y="321993"/>
                      <a:pt x="706868" y="347620"/>
                      <a:pt x="681601" y="366390"/>
                    </a:cubicBezTo>
                    <a:cubicBezTo>
                      <a:pt x="652726" y="387685"/>
                      <a:pt x="620240" y="404650"/>
                      <a:pt x="587394" y="416922"/>
                    </a:cubicBezTo>
                    <a:cubicBezTo>
                      <a:pt x="476944" y="458070"/>
                      <a:pt x="357110" y="487307"/>
                      <a:pt x="237275" y="482975"/>
                    </a:cubicBezTo>
                    <a:cubicBezTo>
                      <a:pt x="179885" y="480810"/>
                      <a:pt x="141263" y="444354"/>
                      <a:pt x="131878" y="387685"/>
                    </a:cubicBezTo>
                    <a:cubicBezTo>
                      <a:pt x="121411" y="325242"/>
                      <a:pt x="140541" y="175088"/>
                      <a:pt x="156062" y="119141"/>
                    </a:cubicBezTo>
                    <a:cubicBezTo>
                      <a:pt x="156062" y="119141"/>
                      <a:pt x="156062" y="119141"/>
                      <a:pt x="156062" y="119141"/>
                    </a:cubicBezTo>
                    <a:cubicBezTo>
                      <a:pt x="160754" y="101815"/>
                      <a:pt x="162920" y="114809"/>
                      <a:pt x="141985" y="95679"/>
                    </a:cubicBezTo>
                    <a:cubicBezTo>
                      <a:pt x="141624" y="97845"/>
                      <a:pt x="141263" y="100010"/>
                      <a:pt x="140541" y="102537"/>
                    </a:cubicBezTo>
                    <a:cubicBezTo>
                      <a:pt x="139097" y="109034"/>
                      <a:pt x="137653" y="116975"/>
                      <a:pt x="135849" y="125637"/>
                    </a:cubicBezTo>
                    <a:cubicBezTo>
                      <a:pt x="135849" y="125637"/>
                      <a:pt x="136210" y="125637"/>
                      <a:pt x="136210" y="125637"/>
                    </a:cubicBezTo>
                    <a:cubicBezTo>
                      <a:pt x="142707" y="126721"/>
                      <a:pt x="147038" y="128525"/>
                      <a:pt x="147038" y="133939"/>
                    </a:cubicBezTo>
                    <a:close/>
                    <a:moveTo>
                      <a:pt x="42725" y="719757"/>
                    </a:moveTo>
                    <a:cubicBezTo>
                      <a:pt x="41281" y="660562"/>
                      <a:pt x="86760" y="591620"/>
                      <a:pt x="186743" y="595230"/>
                    </a:cubicBezTo>
                    <a:cubicBezTo>
                      <a:pt x="291778" y="599201"/>
                      <a:pt x="307299" y="659118"/>
                      <a:pt x="310908" y="728059"/>
                    </a:cubicBezTo>
                    <a:cubicBezTo>
                      <a:pt x="314518" y="795195"/>
                      <a:pt x="254601" y="856917"/>
                      <a:pt x="187464" y="857278"/>
                    </a:cubicBezTo>
                    <a:cubicBezTo>
                      <a:pt x="122494" y="858000"/>
                      <a:pt x="45251" y="822266"/>
                      <a:pt x="42725" y="719757"/>
                    </a:cubicBezTo>
                    <a:close/>
                    <a:moveTo>
                      <a:pt x="461063" y="474674"/>
                    </a:moveTo>
                    <a:cubicBezTo>
                      <a:pt x="505098" y="475756"/>
                      <a:pt x="519897" y="519792"/>
                      <a:pt x="521702" y="537840"/>
                    </a:cubicBezTo>
                    <a:cubicBezTo>
                      <a:pt x="526755" y="590538"/>
                      <a:pt x="528921" y="615443"/>
                      <a:pt x="532891" y="668142"/>
                    </a:cubicBezTo>
                    <a:cubicBezTo>
                      <a:pt x="535418" y="700266"/>
                      <a:pt x="531086" y="758018"/>
                      <a:pt x="513039" y="786893"/>
                    </a:cubicBezTo>
                    <a:cubicBezTo>
                      <a:pt x="479471" y="841035"/>
                      <a:pt x="469003" y="877852"/>
                      <a:pt x="481276" y="943544"/>
                    </a:cubicBezTo>
                    <a:cubicBezTo>
                      <a:pt x="496435" y="1023314"/>
                      <a:pt x="523145" y="1205231"/>
                      <a:pt x="566098" y="1285001"/>
                    </a:cubicBezTo>
                    <a:cubicBezTo>
                      <a:pt x="627459" y="1399060"/>
                      <a:pt x="672217" y="1486048"/>
                      <a:pt x="666081" y="1523948"/>
                    </a:cubicBezTo>
                    <a:cubicBezTo>
                      <a:pt x="657418" y="1578451"/>
                      <a:pt x="641175" y="1646670"/>
                      <a:pt x="613743" y="1704421"/>
                    </a:cubicBezTo>
                    <a:cubicBezTo>
                      <a:pt x="601110" y="1731132"/>
                      <a:pt x="574039" y="1730409"/>
                      <a:pt x="563933" y="1732576"/>
                    </a:cubicBezTo>
                    <a:cubicBezTo>
                      <a:pt x="527477" y="1726078"/>
                      <a:pt x="510873" y="1714889"/>
                      <a:pt x="515927" y="1666522"/>
                    </a:cubicBezTo>
                    <a:cubicBezTo>
                      <a:pt x="523145" y="1599025"/>
                      <a:pt x="545885" y="1536581"/>
                      <a:pt x="524228" y="1500125"/>
                    </a:cubicBezTo>
                    <a:cubicBezTo>
                      <a:pt x="509791" y="1475942"/>
                      <a:pt x="458897" y="1419634"/>
                      <a:pt x="443015" y="1396533"/>
                    </a:cubicBezTo>
                    <a:cubicBezTo>
                      <a:pt x="399702" y="1333367"/>
                      <a:pt x="380932" y="1334090"/>
                      <a:pt x="340506" y="1400143"/>
                    </a:cubicBezTo>
                    <a:cubicBezTo>
                      <a:pt x="339784" y="1401226"/>
                      <a:pt x="339423" y="1402309"/>
                      <a:pt x="339062" y="1403391"/>
                    </a:cubicBezTo>
                    <a:cubicBezTo>
                      <a:pt x="287808" y="1506622"/>
                      <a:pt x="209843" y="1589640"/>
                      <a:pt x="133322" y="1673741"/>
                    </a:cubicBezTo>
                    <a:cubicBezTo>
                      <a:pt x="125382" y="1682404"/>
                      <a:pt x="117441" y="1691427"/>
                      <a:pt x="107695" y="1697563"/>
                    </a:cubicBezTo>
                    <a:cubicBezTo>
                      <a:pt x="74849" y="1718138"/>
                      <a:pt x="55358" y="1712001"/>
                      <a:pt x="32979" y="1691427"/>
                    </a:cubicBezTo>
                    <a:cubicBezTo>
                      <a:pt x="-950" y="1659664"/>
                      <a:pt x="31535" y="1611297"/>
                      <a:pt x="47056" y="1592889"/>
                    </a:cubicBezTo>
                    <a:cubicBezTo>
                      <a:pt x="78819" y="1555350"/>
                      <a:pt x="108417" y="1535859"/>
                      <a:pt x="139097" y="1484965"/>
                    </a:cubicBezTo>
                    <a:cubicBezTo>
                      <a:pt x="164725" y="1442735"/>
                      <a:pt x="183855" y="1392924"/>
                      <a:pt x="199015" y="1346362"/>
                    </a:cubicBezTo>
                    <a:cubicBezTo>
                      <a:pt x="212009" y="1306658"/>
                      <a:pt x="216340" y="1268036"/>
                      <a:pt x="209121" y="1225805"/>
                    </a:cubicBezTo>
                    <a:cubicBezTo>
                      <a:pt x="193239" y="1128710"/>
                      <a:pt x="182411" y="1030894"/>
                      <a:pt x="167973" y="933438"/>
                    </a:cubicBezTo>
                    <a:cubicBezTo>
                      <a:pt x="165808" y="899148"/>
                      <a:pt x="171943" y="881461"/>
                      <a:pt x="174470" y="872799"/>
                    </a:cubicBezTo>
                    <a:cubicBezTo>
                      <a:pt x="179524" y="873159"/>
                      <a:pt x="184938" y="873521"/>
                      <a:pt x="190352" y="873521"/>
                    </a:cubicBezTo>
                    <a:cubicBezTo>
                      <a:pt x="244133" y="873521"/>
                      <a:pt x="292861" y="836704"/>
                      <a:pt x="314879" y="789059"/>
                    </a:cubicBezTo>
                    <a:cubicBezTo>
                      <a:pt x="316684" y="789420"/>
                      <a:pt x="318488" y="789059"/>
                      <a:pt x="320293" y="787254"/>
                    </a:cubicBezTo>
                    <a:cubicBezTo>
                      <a:pt x="344116" y="760183"/>
                      <a:pt x="374435" y="731668"/>
                      <a:pt x="389595" y="698461"/>
                    </a:cubicBezTo>
                    <a:cubicBezTo>
                      <a:pt x="402950" y="669224"/>
                      <a:pt x="405477" y="636378"/>
                      <a:pt x="404755" y="604976"/>
                    </a:cubicBezTo>
                    <a:cubicBezTo>
                      <a:pt x="404394" y="572851"/>
                      <a:pt x="379850" y="472869"/>
                      <a:pt x="461063" y="474674"/>
                    </a:cubicBezTo>
                    <a:close/>
                    <a:moveTo>
                      <a:pt x="337258" y="498135"/>
                    </a:moveTo>
                    <a:cubicBezTo>
                      <a:pt x="358554" y="495969"/>
                      <a:pt x="379488" y="492721"/>
                      <a:pt x="400062" y="488750"/>
                    </a:cubicBezTo>
                    <a:cubicBezTo>
                      <a:pt x="393926" y="499218"/>
                      <a:pt x="390317" y="511490"/>
                      <a:pt x="388873" y="524484"/>
                    </a:cubicBezTo>
                    <a:cubicBezTo>
                      <a:pt x="384542" y="565632"/>
                      <a:pt x="392483" y="607502"/>
                      <a:pt x="389234" y="649011"/>
                    </a:cubicBezTo>
                    <a:cubicBezTo>
                      <a:pt x="385264" y="697017"/>
                      <a:pt x="354583" y="726976"/>
                      <a:pt x="323903" y="761266"/>
                    </a:cubicBezTo>
                    <a:cubicBezTo>
                      <a:pt x="327512" y="747911"/>
                      <a:pt x="328956" y="738165"/>
                      <a:pt x="327873" y="724449"/>
                    </a:cubicBezTo>
                    <a:cubicBezTo>
                      <a:pt x="325707" y="693047"/>
                      <a:pt x="321015" y="665254"/>
                      <a:pt x="309826" y="642875"/>
                    </a:cubicBezTo>
                    <a:cubicBezTo>
                      <a:pt x="324264" y="626272"/>
                      <a:pt x="327873" y="606420"/>
                      <a:pt x="328595" y="585124"/>
                    </a:cubicBezTo>
                    <a:cubicBezTo>
                      <a:pt x="329678" y="555526"/>
                      <a:pt x="331482" y="527011"/>
                      <a:pt x="337258" y="498135"/>
                    </a:cubicBezTo>
                    <a:close/>
                  </a:path>
                </a:pathLst>
              </a:custGeom>
              <a:solidFill>
                <a:srgbClr val="000000"/>
              </a:solidFill>
              <a:ln w="3607"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344D51E-60CC-5245-BA21-7068ED98EC97}"/>
                  </a:ext>
                </a:extLst>
              </p:cNvPr>
              <p:cNvSpPr/>
              <p:nvPr/>
            </p:nvSpPr>
            <p:spPr>
              <a:xfrm>
                <a:off x="4318140" y="4234131"/>
                <a:ext cx="208820" cy="300271"/>
              </a:xfrm>
              <a:custGeom>
                <a:avLst/>
                <a:gdLst>
                  <a:gd name="connsiteX0" fmla="*/ 78519 w 208820"/>
                  <a:gd name="connsiteY0" fmla="*/ 282404 h 300271"/>
                  <a:gd name="connsiteX1" fmla="*/ 187886 w 208820"/>
                  <a:gd name="connsiteY1" fmla="*/ 296841 h 300271"/>
                  <a:gd name="connsiteX2" fmla="*/ 192939 w 208820"/>
                  <a:gd name="connsiteY2" fmla="*/ 295398 h 300271"/>
                  <a:gd name="connsiteX3" fmla="*/ 192939 w 208820"/>
                  <a:gd name="connsiteY3" fmla="*/ 283486 h 300271"/>
                  <a:gd name="connsiteX4" fmla="*/ 183915 w 208820"/>
                  <a:gd name="connsiteY4" fmla="*/ 283847 h 300271"/>
                  <a:gd name="connsiteX5" fmla="*/ 21489 w 208820"/>
                  <a:gd name="connsiteY5" fmla="*/ 128640 h 300271"/>
                  <a:gd name="connsiteX6" fmla="*/ 196549 w 208820"/>
                  <a:gd name="connsiteY6" fmla="*/ 16385 h 300271"/>
                  <a:gd name="connsiteX7" fmla="*/ 196549 w 208820"/>
                  <a:gd name="connsiteY7" fmla="*/ 16385 h 300271"/>
                  <a:gd name="connsiteX8" fmla="*/ 208821 w 208820"/>
                  <a:gd name="connsiteY8" fmla="*/ 11332 h 300271"/>
                  <a:gd name="connsiteX9" fmla="*/ 199797 w 208820"/>
                  <a:gd name="connsiteY9" fmla="*/ 2308 h 300271"/>
                  <a:gd name="connsiteX10" fmla="*/ 199436 w 208820"/>
                  <a:gd name="connsiteY10" fmla="*/ 2308 h 300271"/>
                  <a:gd name="connsiteX11" fmla="*/ 40619 w 208820"/>
                  <a:gd name="connsiteY11" fmla="*/ 50675 h 300271"/>
                  <a:gd name="connsiteX12" fmla="*/ 78519 w 208820"/>
                  <a:gd name="connsiteY12" fmla="*/ 282404 h 30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820" h="300271">
                    <a:moveTo>
                      <a:pt x="78519" y="282404"/>
                    </a:moveTo>
                    <a:cubicBezTo>
                      <a:pt x="99093" y="294675"/>
                      <a:pt x="153596" y="306226"/>
                      <a:pt x="187886" y="296841"/>
                    </a:cubicBezTo>
                    <a:cubicBezTo>
                      <a:pt x="189691" y="296480"/>
                      <a:pt x="191495" y="295758"/>
                      <a:pt x="192939" y="295398"/>
                    </a:cubicBezTo>
                    <a:cubicBezTo>
                      <a:pt x="176336" y="289261"/>
                      <a:pt x="203045" y="287818"/>
                      <a:pt x="192939" y="283486"/>
                    </a:cubicBezTo>
                    <a:cubicBezTo>
                      <a:pt x="189691" y="283847"/>
                      <a:pt x="186803" y="283847"/>
                      <a:pt x="183915" y="283847"/>
                    </a:cubicBezTo>
                    <a:cubicBezTo>
                      <a:pt x="44951" y="290344"/>
                      <a:pt x="12465" y="186391"/>
                      <a:pt x="21489" y="128640"/>
                    </a:cubicBezTo>
                    <a:cubicBezTo>
                      <a:pt x="32318" y="58255"/>
                      <a:pt x="88625" y="18912"/>
                      <a:pt x="196549" y="16385"/>
                    </a:cubicBezTo>
                    <a:cubicBezTo>
                      <a:pt x="196549" y="16385"/>
                      <a:pt x="196549" y="16385"/>
                      <a:pt x="196549" y="16385"/>
                    </a:cubicBezTo>
                    <a:cubicBezTo>
                      <a:pt x="203045" y="16024"/>
                      <a:pt x="208460" y="18551"/>
                      <a:pt x="208821" y="11332"/>
                    </a:cubicBezTo>
                    <a:cubicBezTo>
                      <a:pt x="208821" y="5917"/>
                      <a:pt x="204489" y="4113"/>
                      <a:pt x="199797" y="2308"/>
                    </a:cubicBezTo>
                    <a:cubicBezTo>
                      <a:pt x="199797" y="2308"/>
                      <a:pt x="199436" y="2308"/>
                      <a:pt x="199436" y="2308"/>
                    </a:cubicBezTo>
                    <a:cubicBezTo>
                      <a:pt x="171282" y="-8159"/>
                      <a:pt x="74548" y="18551"/>
                      <a:pt x="40619" y="50675"/>
                    </a:cubicBezTo>
                    <a:cubicBezTo>
                      <a:pt x="-24712" y="113119"/>
                      <a:pt x="-10635" y="229705"/>
                      <a:pt x="78519" y="282404"/>
                    </a:cubicBezTo>
                    <a:close/>
                  </a:path>
                </a:pathLst>
              </a:custGeom>
              <a:solidFill>
                <a:srgbClr val="000000"/>
              </a:solidFill>
              <a:ln w="3607"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0875FEE-BCBB-C64D-9542-EB84FBE57713}"/>
                  </a:ext>
                </a:extLst>
              </p:cNvPr>
              <p:cNvSpPr/>
              <p:nvPr/>
            </p:nvSpPr>
            <p:spPr>
              <a:xfrm>
                <a:off x="5480673" y="4440013"/>
                <a:ext cx="109002" cy="179034"/>
              </a:xfrm>
              <a:custGeom>
                <a:avLst/>
                <a:gdLst>
                  <a:gd name="connsiteX0" fmla="*/ 54053 w 109002"/>
                  <a:gd name="connsiteY0" fmla="*/ 179030 h 179034"/>
                  <a:gd name="connsiteX1" fmla="*/ 108195 w 109002"/>
                  <a:gd name="connsiteY1" fmla="*/ 133190 h 179034"/>
                  <a:gd name="connsiteX2" fmla="*/ 39615 w 109002"/>
                  <a:gd name="connsiteY2" fmla="*/ 0 h 179034"/>
                  <a:gd name="connsiteX3" fmla="*/ 19763 w 109002"/>
                  <a:gd name="connsiteY3" fmla="*/ 57391 h 179034"/>
                  <a:gd name="connsiteX4" fmla="*/ 271 w 109002"/>
                  <a:gd name="connsiteY4" fmla="*/ 129219 h 179034"/>
                  <a:gd name="connsiteX5" fmla="*/ 54053 w 109002"/>
                  <a:gd name="connsiteY5" fmla="*/ 179030 h 179034"/>
                  <a:gd name="connsiteX6" fmla="*/ 15431 w 109002"/>
                  <a:gd name="connsiteY6" fmla="*/ 105397 h 179034"/>
                  <a:gd name="connsiteX7" fmla="*/ 47195 w 109002"/>
                  <a:gd name="connsiteY7" fmla="*/ 37539 h 179034"/>
                  <a:gd name="connsiteX8" fmla="*/ 87621 w 109002"/>
                  <a:gd name="connsiteY8" fmla="*/ 88071 h 179034"/>
                  <a:gd name="connsiteX9" fmla="*/ 80402 w 109002"/>
                  <a:gd name="connsiteY9" fmla="*/ 159539 h 179034"/>
                  <a:gd name="connsiteX10" fmla="*/ 37449 w 109002"/>
                  <a:gd name="connsiteY10" fmla="*/ 159539 h 179034"/>
                  <a:gd name="connsiteX11" fmla="*/ 15431 w 109002"/>
                  <a:gd name="connsiteY11" fmla="*/ 105397 h 1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02" h="179034">
                    <a:moveTo>
                      <a:pt x="54053" y="179030"/>
                    </a:moveTo>
                    <a:cubicBezTo>
                      <a:pt x="87260" y="179391"/>
                      <a:pt x="103502" y="159178"/>
                      <a:pt x="108195" y="133190"/>
                    </a:cubicBezTo>
                    <a:cubicBezTo>
                      <a:pt x="114692" y="96373"/>
                      <a:pt x="81124" y="22018"/>
                      <a:pt x="39615" y="0"/>
                    </a:cubicBezTo>
                    <a:cubicBezTo>
                      <a:pt x="37088" y="27793"/>
                      <a:pt x="28425" y="38622"/>
                      <a:pt x="19763" y="57391"/>
                    </a:cubicBezTo>
                    <a:cubicBezTo>
                      <a:pt x="9295" y="80131"/>
                      <a:pt x="-1894" y="104675"/>
                      <a:pt x="271" y="129219"/>
                    </a:cubicBezTo>
                    <a:cubicBezTo>
                      <a:pt x="2437" y="158095"/>
                      <a:pt x="26260" y="178669"/>
                      <a:pt x="54053" y="179030"/>
                    </a:cubicBezTo>
                    <a:close/>
                    <a:moveTo>
                      <a:pt x="15431" y="105397"/>
                    </a:moveTo>
                    <a:cubicBezTo>
                      <a:pt x="20124" y="86627"/>
                      <a:pt x="43224" y="58835"/>
                      <a:pt x="47195" y="37539"/>
                    </a:cubicBezTo>
                    <a:cubicBezTo>
                      <a:pt x="51887" y="12272"/>
                      <a:pt x="77514" y="65693"/>
                      <a:pt x="87621" y="88071"/>
                    </a:cubicBezTo>
                    <a:cubicBezTo>
                      <a:pt x="98088" y="118752"/>
                      <a:pt x="97005" y="146906"/>
                      <a:pt x="80402" y="159539"/>
                    </a:cubicBezTo>
                    <a:cubicBezTo>
                      <a:pt x="70295" y="167119"/>
                      <a:pt x="51887" y="168201"/>
                      <a:pt x="37449" y="159539"/>
                    </a:cubicBezTo>
                    <a:cubicBezTo>
                      <a:pt x="19402" y="148711"/>
                      <a:pt x="13265" y="132107"/>
                      <a:pt x="15431" y="105397"/>
                    </a:cubicBezTo>
                    <a:close/>
                  </a:path>
                </a:pathLst>
              </a:custGeom>
              <a:solidFill>
                <a:srgbClr val="000000"/>
              </a:solidFill>
              <a:ln w="3607"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344EFCDD-81BE-0A4A-9233-BFEDECD98BBF}"/>
                  </a:ext>
                </a:extLst>
              </p:cNvPr>
              <p:cNvSpPr/>
              <p:nvPr/>
            </p:nvSpPr>
            <p:spPr>
              <a:xfrm>
                <a:off x="4483771" y="5068061"/>
                <a:ext cx="27308" cy="195272"/>
              </a:xfrm>
              <a:custGeom>
                <a:avLst/>
                <a:gdLst>
                  <a:gd name="connsiteX0" fmla="*/ 27308 w 27308"/>
                  <a:gd name="connsiteY0" fmla="*/ 195272 h 195272"/>
                  <a:gd name="connsiteX1" fmla="*/ 5290 w 27308"/>
                  <a:gd name="connsiteY1" fmla="*/ 0 h 195272"/>
                  <a:gd name="connsiteX2" fmla="*/ 27308 w 27308"/>
                  <a:gd name="connsiteY2" fmla="*/ 195272 h 195272"/>
                </a:gdLst>
                <a:ahLst/>
                <a:cxnLst>
                  <a:cxn ang="0">
                    <a:pos x="connsiteX0" y="connsiteY0"/>
                  </a:cxn>
                  <a:cxn ang="0">
                    <a:pos x="connsiteX1" y="connsiteY1"/>
                  </a:cxn>
                  <a:cxn ang="0">
                    <a:pos x="connsiteX2" y="connsiteY2"/>
                  </a:cxn>
                </a:cxnLst>
                <a:rect l="l" t="t" r="r" b="b"/>
                <a:pathLst>
                  <a:path w="27308" h="195272">
                    <a:moveTo>
                      <a:pt x="27308" y="195272"/>
                    </a:moveTo>
                    <a:cubicBezTo>
                      <a:pt x="18645" y="130302"/>
                      <a:pt x="13592" y="64971"/>
                      <a:pt x="5290" y="0"/>
                    </a:cubicBezTo>
                    <a:cubicBezTo>
                      <a:pt x="-9509" y="67858"/>
                      <a:pt x="9622" y="131385"/>
                      <a:pt x="27308" y="195272"/>
                    </a:cubicBezTo>
                    <a:close/>
                  </a:path>
                </a:pathLst>
              </a:custGeom>
              <a:solidFill>
                <a:srgbClr val="000000"/>
              </a:solidFill>
              <a:ln w="3607"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DF49922-F83A-B249-9A42-86693D64ECD0}"/>
                  </a:ext>
                </a:extLst>
              </p:cNvPr>
              <p:cNvSpPr/>
              <p:nvPr/>
            </p:nvSpPr>
            <p:spPr>
              <a:xfrm>
                <a:off x="5012435" y="4479717"/>
                <a:ext cx="144378" cy="99982"/>
              </a:xfrm>
              <a:custGeom>
                <a:avLst/>
                <a:gdLst>
                  <a:gd name="connsiteX0" fmla="*/ 144379 w 144378"/>
                  <a:gd name="connsiteY0" fmla="*/ 0 h 99982"/>
                  <a:gd name="connsiteX1" fmla="*/ 0 w 144378"/>
                  <a:gd name="connsiteY1" fmla="*/ 99983 h 99982"/>
                  <a:gd name="connsiteX2" fmla="*/ 144379 w 144378"/>
                  <a:gd name="connsiteY2" fmla="*/ 0 h 99982"/>
                </a:gdLst>
                <a:ahLst/>
                <a:cxnLst>
                  <a:cxn ang="0">
                    <a:pos x="connsiteX0" y="connsiteY0"/>
                  </a:cxn>
                  <a:cxn ang="0">
                    <a:pos x="connsiteX1" y="connsiteY1"/>
                  </a:cxn>
                  <a:cxn ang="0">
                    <a:pos x="connsiteX2" y="connsiteY2"/>
                  </a:cxn>
                </a:cxnLst>
                <a:rect l="l" t="t" r="r" b="b"/>
                <a:pathLst>
                  <a:path w="144378" h="99982">
                    <a:moveTo>
                      <a:pt x="144379" y="0"/>
                    </a:moveTo>
                    <a:cubicBezTo>
                      <a:pt x="101426" y="51616"/>
                      <a:pt x="49450" y="73994"/>
                      <a:pt x="0" y="99983"/>
                    </a:cubicBezTo>
                    <a:cubicBezTo>
                      <a:pt x="64609" y="95290"/>
                      <a:pt x="137160" y="48367"/>
                      <a:pt x="144379" y="0"/>
                    </a:cubicBezTo>
                    <a:close/>
                  </a:path>
                </a:pathLst>
              </a:custGeom>
              <a:solidFill>
                <a:srgbClr val="000000"/>
              </a:solidFill>
              <a:ln w="3607"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B3CDB129-9151-3941-A0C0-38C0CC2EC474}"/>
                  </a:ext>
                </a:extLst>
              </p:cNvPr>
              <p:cNvSpPr/>
              <p:nvPr/>
            </p:nvSpPr>
            <p:spPr>
              <a:xfrm>
                <a:off x="5697513" y="4250876"/>
                <a:ext cx="36105" cy="111532"/>
              </a:xfrm>
              <a:custGeom>
                <a:avLst/>
                <a:gdLst>
                  <a:gd name="connsiteX0" fmla="*/ 27432 w 36105"/>
                  <a:gd name="connsiteY0" fmla="*/ 0 h 111532"/>
                  <a:gd name="connsiteX1" fmla="*/ 0 w 36105"/>
                  <a:gd name="connsiteY1" fmla="*/ 111533 h 111532"/>
                  <a:gd name="connsiteX2" fmla="*/ 27432 w 36105"/>
                  <a:gd name="connsiteY2" fmla="*/ 0 h 111532"/>
                </a:gdLst>
                <a:ahLst/>
                <a:cxnLst>
                  <a:cxn ang="0">
                    <a:pos x="connsiteX0" y="connsiteY0"/>
                  </a:cxn>
                  <a:cxn ang="0">
                    <a:pos x="connsiteX1" y="connsiteY1"/>
                  </a:cxn>
                  <a:cxn ang="0">
                    <a:pos x="connsiteX2" y="connsiteY2"/>
                  </a:cxn>
                </a:cxnLst>
                <a:rect l="l" t="t" r="r" b="b"/>
                <a:pathLst>
                  <a:path w="36105" h="111532">
                    <a:moveTo>
                      <a:pt x="27432" y="0"/>
                    </a:moveTo>
                    <a:cubicBezTo>
                      <a:pt x="23101" y="38261"/>
                      <a:pt x="16965" y="76160"/>
                      <a:pt x="0" y="111533"/>
                    </a:cubicBezTo>
                    <a:cubicBezTo>
                      <a:pt x="27432" y="79408"/>
                      <a:pt x="48728" y="45480"/>
                      <a:pt x="27432" y="0"/>
                    </a:cubicBezTo>
                    <a:close/>
                  </a:path>
                </a:pathLst>
              </a:custGeom>
              <a:solidFill>
                <a:srgbClr val="000000"/>
              </a:solidFill>
              <a:ln w="3607"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1F26E31-9F35-D44D-9C6E-55F76E16284D}"/>
                  </a:ext>
                </a:extLst>
              </p:cNvPr>
              <p:cNvSpPr/>
              <p:nvPr/>
            </p:nvSpPr>
            <p:spPr>
              <a:xfrm>
                <a:off x="5696049" y="5828750"/>
                <a:ext cx="100724" cy="18958"/>
              </a:xfrm>
              <a:custGeom>
                <a:avLst/>
                <a:gdLst>
                  <a:gd name="connsiteX0" fmla="*/ 20 w 100724"/>
                  <a:gd name="connsiteY0" fmla="*/ 8130 h 18958"/>
                  <a:gd name="connsiteX1" fmla="*/ 49109 w 100724"/>
                  <a:gd name="connsiteY1" fmla="*/ 14988 h 18958"/>
                  <a:gd name="connsiteX2" fmla="*/ 100724 w 100724"/>
                  <a:gd name="connsiteY2" fmla="*/ 18958 h 18958"/>
                  <a:gd name="connsiteX3" fmla="*/ 48387 w 100724"/>
                  <a:gd name="connsiteY3" fmla="*/ 189 h 18958"/>
                  <a:gd name="connsiteX4" fmla="*/ 20 w 100724"/>
                  <a:gd name="connsiteY4" fmla="*/ 8130 h 1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24" h="18958">
                    <a:moveTo>
                      <a:pt x="20" y="8130"/>
                    </a:moveTo>
                    <a:cubicBezTo>
                      <a:pt x="-1063" y="18236"/>
                      <a:pt x="42612" y="14988"/>
                      <a:pt x="49109" y="14988"/>
                    </a:cubicBezTo>
                    <a:cubicBezTo>
                      <a:pt x="63908" y="15349"/>
                      <a:pt x="78346" y="18958"/>
                      <a:pt x="100724" y="18958"/>
                    </a:cubicBezTo>
                    <a:cubicBezTo>
                      <a:pt x="81594" y="1994"/>
                      <a:pt x="64629" y="1994"/>
                      <a:pt x="48387" y="189"/>
                    </a:cubicBezTo>
                    <a:cubicBezTo>
                      <a:pt x="42973" y="-533"/>
                      <a:pt x="742" y="550"/>
                      <a:pt x="20" y="8130"/>
                    </a:cubicBezTo>
                    <a:close/>
                  </a:path>
                </a:pathLst>
              </a:custGeom>
              <a:solidFill>
                <a:srgbClr val="000000"/>
              </a:solidFill>
              <a:ln w="3607"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914723-E898-084A-BB15-86A0B169F410}"/>
                  </a:ext>
                </a:extLst>
              </p:cNvPr>
              <p:cNvSpPr/>
              <p:nvPr/>
            </p:nvSpPr>
            <p:spPr>
              <a:xfrm>
                <a:off x="4292330" y="5828155"/>
                <a:ext cx="75453" cy="19934"/>
              </a:xfrm>
              <a:custGeom>
                <a:avLst/>
                <a:gdLst>
                  <a:gd name="connsiteX0" fmla="*/ 13009 w 75453"/>
                  <a:gd name="connsiteY0" fmla="*/ 19913 h 19934"/>
                  <a:gd name="connsiteX1" fmla="*/ 75453 w 75453"/>
                  <a:gd name="connsiteY1" fmla="*/ 15943 h 19934"/>
                  <a:gd name="connsiteX2" fmla="*/ 75453 w 75453"/>
                  <a:gd name="connsiteY2" fmla="*/ 5475 h 19934"/>
                  <a:gd name="connsiteX3" fmla="*/ 16619 w 75453"/>
                  <a:gd name="connsiteY3" fmla="*/ 783 h 19934"/>
                  <a:gd name="connsiteX4" fmla="*/ 376 w 75453"/>
                  <a:gd name="connsiteY4" fmla="*/ 8002 h 19934"/>
                  <a:gd name="connsiteX5" fmla="*/ 13009 w 75453"/>
                  <a:gd name="connsiteY5" fmla="*/ 19913 h 1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53" h="19934">
                    <a:moveTo>
                      <a:pt x="13009" y="19913"/>
                    </a:moveTo>
                    <a:cubicBezTo>
                      <a:pt x="28530" y="20275"/>
                      <a:pt x="59933" y="15943"/>
                      <a:pt x="75453" y="15943"/>
                    </a:cubicBezTo>
                    <a:cubicBezTo>
                      <a:pt x="75453" y="12334"/>
                      <a:pt x="75453" y="9085"/>
                      <a:pt x="75453" y="5475"/>
                    </a:cubicBezTo>
                    <a:cubicBezTo>
                      <a:pt x="61015" y="2588"/>
                      <a:pt x="31057" y="3671"/>
                      <a:pt x="16619" y="783"/>
                    </a:cubicBezTo>
                    <a:cubicBezTo>
                      <a:pt x="9400" y="-660"/>
                      <a:pt x="2181" y="-1021"/>
                      <a:pt x="376" y="8002"/>
                    </a:cubicBezTo>
                    <a:cubicBezTo>
                      <a:pt x="-1790" y="18109"/>
                      <a:pt x="5790" y="19913"/>
                      <a:pt x="13009" y="19913"/>
                    </a:cubicBezTo>
                    <a:close/>
                  </a:path>
                </a:pathLst>
              </a:custGeom>
              <a:solidFill>
                <a:srgbClr val="000000"/>
              </a:solidFill>
              <a:ln w="3607"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17A03F28-1C88-6E4D-BC22-608B7FAB8B80}"/>
                </a:ext>
              </a:extLst>
            </p:cNvPr>
            <p:cNvSpPr/>
            <p:nvPr/>
          </p:nvSpPr>
          <p:spPr>
            <a:xfrm>
              <a:off x="5911104" y="4168220"/>
              <a:ext cx="259340" cy="232811"/>
            </a:xfrm>
            <a:custGeom>
              <a:avLst/>
              <a:gdLst>
                <a:gd name="connsiteX0" fmla="*/ 129670 w 259340"/>
                <a:gd name="connsiteY0" fmla="*/ 0 h 232811"/>
                <a:gd name="connsiteX1" fmla="*/ 129670 w 259340"/>
                <a:gd name="connsiteY1" fmla="*/ 232811 h 232811"/>
                <a:gd name="connsiteX2" fmla="*/ 129670 w 259340"/>
                <a:gd name="connsiteY2" fmla="*/ 0 h 232811"/>
              </a:gdLst>
              <a:ahLst/>
              <a:cxnLst>
                <a:cxn ang="0">
                  <a:pos x="connsiteX0" y="connsiteY0"/>
                </a:cxn>
                <a:cxn ang="0">
                  <a:pos x="connsiteX1" y="connsiteY1"/>
                </a:cxn>
                <a:cxn ang="0">
                  <a:pos x="connsiteX2" y="connsiteY2"/>
                </a:cxn>
              </a:cxnLst>
              <a:rect l="l" t="t" r="r" b="b"/>
              <a:pathLst>
                <a:path w="259340" h="232811">
                  <a:moveTo>
                    <a:pt x="129670" y="0"/>
                  </a:moveTo>
                  <a:cubicBezTo>
                    <a:pt x="-43223" y="0"/>
                    <a:pt x="-43223" y="232811"/>
                    <a:pt x="129670" y="232811"/>
                  </a:cubicBezTo>
                  <a:cubicBezTo>
                    <a:pt x="302564" y="232811"/>
                    <a:pt x="302564" y="0"/>
                    <a:pt x="129670" y="0"/>
                  </a:cubicBezTo>
                  <a:close/>
                </a:path>
              </a:pathLst>
            </a:custGeom>
            <a:solidFill>
              <a:srgbClr val="FFFFFF"/>
            </a:solidFill>
            <a:ln w="3607" cap="flat">
              <a:noFill/>
              <a:prstDash val="solid"/>
              <a:miter/>
            </a:ln>
          </p:spPr>
          <p:txBody>
            <a:bodyPr rtlCol="0" anchor="ctr"/>
            <a:lstStyle/>
            <a:p>
              <a:endParaRPr lang="en-US"/>
            </a:p>
          </p:txBody>
        </p:sp>
      </p:grpSp>
      <p:sp>
        <p:nvSpPr>
          <p:cNvPr id="72" name="Graphic 54">
            <a:extLst>
              <a:ext uri="{FF2B5EF4-FFF2-40B4-BE49-F238E27FC236}">
                <a16:creationId xmlns:a16="http://schemas.microsoft.com/office/drawing/2014/main" id="{506C2C19-9427-5843-AB20-D977D48D55B4}"/>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50391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27</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276638"/>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Un poco de grasa en nuestra dieta es realmente buena para las personas. De hecho, las dietas bajas en grasas muy estrictas pueden provocar ansiedad, depresión y otros problemas de salud mental. Es aconsejable una dieta baja en grasas saturadas y grasas trans, pero que también incluya cantidades moderadas de grasas insaturadas</a:t>
            </a:r>
            <a:r>
              <a:rPr lang="en-US" sz="1200" dirty="0">
                <a:latin typeface="Calibri" panose="020F0502020204030204" pitchFamily="34" charset="0"/>
              </a:rPr>
              <a:t>.</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u="sng" dirty="0">
                <a:solidFill>
                  <a:schemeClr val="tx1"/>
                </a:solidFill>
                <a:latin typeface="Calibri" panose="020F0502020204030204" pitchFamily="34" charset="0"/>
              </a:rPr>
              <a:t>Las </a:t>
            </a:r>
            <a:r>
              <a:rPr lang="en-US" sz="1600" b="0" u="sng" dirty="0" err="1">
                <a:solidFill>
                  <a:schemeClr val="tx1"/>
                </a:solidFill>
                <a:latin typeface="Calibri" panose="020F0502020204030204" pitchFamily="34" charset="0"/>
              </a:rPr>
              <a:t>grasas</a:t>
            </a:r>
            <a:r>
              <a:rPr lang="en-US" sz="1600" b="0" u="sng" dirty="0">
                <a:solidFill>
                  <a:schemeClr val="tx1"/>
                </a:solidFill>
                <a:latin typeface="Calibri" panose="020F0502020204030204" pitchFamily="34" charset="0"/>
              </a:rPr>
              <a:t> son malas</a:t>
            </a:r>
            <a:r>
              <a:rPr lang="en-US" sz="1600" b="0" u="sng" baseline="30000" dirty="0">
                <a:solidFill>
                  <a:schemeClr val="tx1"/>
                </a:solidFill>
                <a:latin typeface="Calibri" panose="020F0502020204030204" pitchFamily="34" charset="0"/>
              </a:rPr>
              <a:t>10</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36327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3644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597867" y="6274749"/>
            <a:ext cx="2444831"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Existe muy poca regulación sobre el uso de la palabra “natural” cuando se aplica al embalaje o comercialización de un producto. Por ejemplo; La leche cruda puede contener algunas </a:t>
            </a:r>
            <a:r>
              <a:rPr lang="es-ES" sz="1200" dirty="0">
                <a:latin typeface="Calibri" panose="020F0502020204030204" pitchFamily="34" charset="0"/>
                <a:hlinkClick r:id="rId2"/>
              </a:rPr>
              <a:t>bacterias dañinas</a:t>
            </a:r>
            <a:r>
              <a:rPr lang="es-ES" sz="1200" dirty="0">
                <a:latin typeface="Calibri" panose="020F0502020204030204" pitchFamily="34" charset="0"/>
              </a:rPr>
              <a:t>, sin embargo, se anuncia como natural. Los alimentos que contienen huevos crudos pueden ser potencialmente peligrosos para los niños, las mujeres embarazadas y las personas mayores, por lo que los profesionales de la salud ambiental han recomendado precaución. </a:t>
            </a:r>
            <a:endParaRPr lang="en-US" sz="1200" dirty="0">
              <a:latin typeface="Calibri" panose="020F0502020204030204" pitchFamily="34" charset="0"/>
            </a:endParaRP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u="sng" dirty="0">
                <a:solidFill>
                  <a:schemeClr val="tx1"/>
                </a:solidFill>
                <a:latin typeface="Calibri" panose="020F0502020204030204" pitchFamily="34" charset="0"/>
              </a:rPr>
              <a:t>Los alimentos etiquetados como naturales o crudos son más saludables</a:t>
            </a:r>
            <a:r>
              <a:rPr lang="en-US" sz="1600" b="0" baseline="30000" dirty="0">
                <a:solidFill>
                  <a:schemeClr val="tx1"/>
                </a:solidFill>
                <a:latin typeface="Calibri" panose="020F0502020204030204" pitchFamily="34" charset="0"/>
              </a:rPr>
              <a:t>11</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9861" y="6274749"/>
            <a:ext cx="2302395"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Los productos sin gluten no contienen trigo, espelta, centeno o cebada, pero algunos pueden ser altamente procesados y cargados de grasas no saludables y azúcar, lo que no siempre sugiere una alternativa saludable; por lo tanto, se recomienda precaución cuando las personas cambian innecesariamente a una dieta libre de gluten sin una necesidad médica</a:t>
            </a:r>
            <a:r>
              <a:rPr lang="en-US" sz="1200" dirty="0">
                <a:latin typeface="Calibri" panose="020F0502020204030204" pitchFamily="34" charset="0"/>
              </a:rPr>
              <a:t>. </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u="sng" dirty="0">
                <a:solidFill>
                  <a:schemeClr val="tx1"/>
                </a:solidFill>
                <a:latin typeface="Calibri" panose="020F0502020204030204" pitchFamily="34" charset="0"/>
              </a:rPr>
              <a:t>Sin gluten es más saludable</a:t>
            </a:r>
            <a:r>
              <a:rPr lang="en-US" sz="1600" b="0" dirty="0">
                <a:solidFill>
                  <a:schemeClr val="tx1"/>
                </a:solidFill>
                <a:latin typeface="Calibri" panose="020F0502020204030204" pitchFamily="34" charset="0"/>
              </a:rPr>
              <a:t>12</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891527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01876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La investigación nos ha informado constantemente que nuestros intestinos y la digestión están estrechamente relacionados con nuestro cerebro y nuestro estado de ánimo, pero la promoción y las marcas alimentarias pueden ser engañosas. El tema es complejo, el objetivo principal del marketing es ganar dinero, no mejorar la salud de las personas. Frases como "desintoxicar, revitalizar y purificar la mente y el cuerpo" a menudo pueden ser engañosas. A pesar de la popularidad actual, el </a:t>
            </a:r>
            <a:r>
              <a:rPr lang="es-ES" dirty="0" err="1">
                <a:latin typeface="Calibri" panose="020F0502020204030204" pitchFamily="34" charset="0"/>
              </a:rPr>
              <a:t>Food</a:t>
            </a:r>
            <a:r>
              <a:rPr lang="es-ES" dirty="0">
                <a:latin typeface="Calibri" panose="020F0502020204030204" pitchFamily="34" charset="0"/>
              </a:rPr>
              <a:t> and </a:t>
            </a:r>
            <a:r>
              <a:rPr lang="es-ES" dirty="0" err="1">
                <a:latin typeface="Calibri" panose="020F0502020204030204" pitchFamily="34" charset="0"/>
              </a:rPr>
              <a:t>Mood</a:t>
            </a:r>
            <a:r>
              <a:rPr lang="es-ES" dirty="0">
                <a:latin typeface="Calibri" panose="020F0502020204030204" pitchFamily="34" charset="0"/>
              </a:rPr>
              <a:t> Project ha advertido que algunas dietas de desintoxicación y productos naturales recomendados para el estrés que no son necesariamente seguros. En algunos casos, han surgido informes sobre riesgos potenciales en las opciones más saludables, como daño renal por el consumo excesivo de batidos verdes o problemas hepáticos por beber demasiados tés desintoxicantes.</a:t>
            </a:r>
            <a:endParaRPr lang="en-IE" dirty="0">
              <a:latin typeface="Calibri" panose="020F0502020204030204" pitchFamily="34" charset="0"/>
            </a:endParaRPr>
          </a:p>
        </p:txBody>
      </p:sp>
      <p:sp>
        <p:nvSpPr>
          <p:cNvPr id="48" name="Text Placeholder 36">
            <a:extLst>
              <a:ext uri="{FF2B5EF4-FFF2-40B4-BE49-F238E27FC236}">
                <a16:creationId xmlns:a16="http://schemas.microsoft.com/office/drawing/2014/main" id="{2E5E0235-197E-B844-B4F9-2ED8A286A66B}"/>
              </a:ext>
            </a:extLst>
          </p:cNvPr>
          <p:cNvSpPr txBox="1">
            <a:spLocks/>
          </p:cNvSpPr>
          <p:nvPr/>
        </p:nvSpPr>
        <p:spPr>
          <a:xfrm>
            <a:off x="0" y="1487723"/>
            <a:ext cx="4124960" cy="418271"/>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INFORMACIÓN ERRÓNEA SOBRE PRODUCTOS.</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MITOS Y FALSAS CREENCIAS</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OTROS MITOS DIETÉTICOS SON:</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6525" indent="-136525">
              <a:spcBef>
                <a:spcPts val="0"/>
              </a:spcBef>
              <a:buFont typeface="+mj-lt"/>
              <a:buAutoNum type="arabicPeriod" startAt="10"/>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3"/>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3"/>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n-US" sz="800" dirty="0">
                <a:latin typeface="Calibri" panose="020F0502020204030204" pitchFamily="34" charset="0"/>
              </a:rPr>
              <a:t>  </a:t>
            </a:r>
            <a:r>
              <a:rPr lang="en-US" sz="800" dirty="0" err="1">
                <a:latin typeface="Calibri" panose="020F0502020204030204" pitchFamily="34" charset="0"/>
              </a:rPr>
              <a:t>Kubala</a:t>
            </a:r>
            <a:r>
              <a:rPr lang="en-US" sz="800" dirty="0">
                <a:latin typeface="Calibri" panose="020F0502020204030204" pitchFamily="34" charset="0"/>
              </a:rPr>
              <a:t>, J (2020). 8 foods to avoid with a gluten intolerance (and 7 to eat). </a:t>
            </a:r>
            <a:r>
              <a:rPr lang="en-US" sz="800" dirty="0" err="1">
                <a:latin typeface="Calibri" panose="020F0502020204030204" pitchFamily="34" charset="0"/>
              </a:rPr>
              <a:t>Healthline.com</a:t>
            </a:r>
            <a:r>
              <a:rPr lang="en-US" sz="800" dirty="0">
                <a:latin typeface="Calibri" panose="020F0502020204030204" pitchFamily="34" charset="0"/>
              </a:rPr>
              <a:t>. </a:t>
            </a:r>
            <a:r>
              <a:rPr lang="en-US" sz="800" dirty="0">
                <a:latin typeface="Calibri" panose="020F0502020204030204" pitchFamily="34" charset="0"/>
                <a:hlinkClick r:id="rId4"/>
              </a:rPr>
              <a:t>https://www.healthline.com/nutrition/gluten-free</a:t>
            </a:r>
            <a:endParaRPr lang="en-US" sz="800" dirty="0">
              <a:latin typeface="Calibri" panose="020F0502020204030204" pitchFamily="34" charset="0"/>
            </a:endParaRPr>
          </a:p>
        </p:txBody>
      </p:sp>
    </p:spTree>
    <p:extLst>
      <p:ext uri="{BB962C8B-B14F-4D97-AF65-F5344CB8AC3E}">
        <p14:creationId xmlns:p14="http://schemas.microsoft.com/office/powerpoint/2010/main" val="3016703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28</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2" y="3222897"/>
            <a:ext cx="1870380" cy="31736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realidad: Si tiene hambre antes de acostarse, ¡no se muera de hambre! Siempre que sea acorde con su ingesta diaria de calorías, comer algo justo antes de acostarse no obstaculizará ningún objetivo de pérdida de grasa.</a:t>
            </a:r>
            <a:endParaRPr lang="en-US" sz="1200" dirty="0">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2" y="2264964"/>
            <a:ext cx="1870380"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a:latin typeface="Calibri" panose="020F0502020204030204" pitchFamily="34" charset="0"/>
              </a:rPr>
              <a:t>Comer antes de </a:t>
            </a:r>
            <a:r>
              <a:rPr lang="en-US" sz="1600" b="0" dirty="0" err="1">
                <a:latin typeface="Calibri" panose="020F0502020204030204" pitchFamily="34" charset="0"/>
              </a:rPr>
              <a:t>acostarse</a:t>
            </a:r>
            <a:r>
              <a:rPr lang="en-US" sz="1600" b="0" dirty="0">
                <a:latin typeface="Calibri" panose="020F0502020204030204" pitchFamily="34" charset="0"/>
              </a:rPr>
              <a:t> </a:t>
            </a:r>
            <a:r>
              <a:rPr lang="en-US" sz="1600" b="0" dirty="0" err="1">
                <a:latin typeface="Calibri" panose="020F0502020204030204" pitchFamily="34" charset="0"/>
              </a:rPr>
              <a:t>provoca</a:t>
            </a:r>
            <a:r>
              <a:rPr lang="en-US" sz="1600" b="0" dirty="0">
                <a:latin typeface="Calibri" panose="020F0502020204030204" pitchFamily="34" charset="0"/>
              </a:rPr>
              <a:t> sobrepeso</a:t>
            </a:r>
            <a:r>
              <a:rPr lang="en-US" sz="1600" b="0" baseline="30000" dirty="0">
                <a:latin typeface="Calibri" panose="020F0502020204030204" pitchFamily="34" charset="0"/>
              </a:rPr>
              <a:t>13</a:t>
            </a:r>
            <a:r>
              <a:rPr lang="en-US" sz="1600" b="0" dirty="0">
                <a:latin typeface="Calibri" panose="020F0502020204030204" pitchFamily="34" charset="0"/>
              </a:rPr>
              <a:t> </a:t>
            </a:r>
          </a:p>
        </p:txBody>
      </p:sp>
      <p:cxnSp>
        <p:nvCxnSpPr>
          <p:cNvPr id="5" name="Straight Connector 4">
            <a:extLst>
              <a:ext uri="{FF2B5EF4-FFF2-40B4-BE49-F238E27FC236}">
                <a16:creationId xmlns:a16="http://schemas.microsoft.com/office/drawing/2014/main" id="{75A81DBD-C143-4640-AA68-1A0B3F572548}"/>
              </a:ext>
            </a:extLst>
          </p:cNvPr>
          <p:cNvCxnSpPr>
            <a:cxnSpLocks/>
            <a:stCxn id="79" idx="2"/>
            <a:endCxn id="44" idx="2"/>
          </p:cNvCxnSpPr>
          <p:nvPr/>
        </p:nvCxnSpPr>
        <p:spPr>
          <a:xfrm flipH="1">
            <a:off x="2101662" y="2088247"/>
            <a:ext cx="650" cy="64380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4016417" y="2117095"/>
            <a:ext cx="0" cy="639639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178601" y="3222897"/>
            <a:ext cx="1754145" cy="48501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realidad: Reducir significativamente la cantidad de calorías que consume en un día puede parecer una estrategia eficaz para perder muchos kilos rápidamente. Pero, de hecho, un cambio radical en su alimentación puede llevar al resultado opuesto. Comer muy poco o privarse de comer es una muy mala idea y en realidad conduce a un aumento de peso (efecto) rebote. Consuma una dieta baja en calorías equilibrada, que le ayudará a perder peso</a:t>
            </a:r>
            <a:r>
              <a:rPr lang="en-US" sz="1200" dirty="0">
                <a:latin typeface="Calibri" panose="020F0502020204030204" pitchFamily="34" charset="0"/>
              </a:rPr>
              <a:t>. </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149143" y="2264964"/>
            <a:ext cx="187847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latin typeface="Calibri" panose="020F0502020204030204" pitchFamily="34" charset="0"/>
              </a:rPr>
              <a:t>Privarse</a:t>
            </a:r>
            <a:r>
              <a:rPr lang="en-US" sz="1600" b="0" dirty="0">
                <a:latin typeface="Calibri" panose="020F0502020204030204" pitchFamily="34" charset="0"/>
              </a:rPr>
              <a:t> de comer </a:t>
            </a:r>
            <a:r>
              <a:rPr lang="en-US" sz="1600" b="0" dirty="0" err="1">
                <a:latin typeface="Calibri" panose="020F0502020204030204" pitchFamily="34" charset="0"/>
              </a:rPr>
              <a:t>puede</a:t>
            </a:r>
            <a:r>
              <a:rPr lang="en-US" sz="1600" b="0" dirty="0">
                <a:latin typeface="Calibri" panose="020F0502020204030204" pitchFamily="34" charset="0"/>
              </a:rPr>
              <a:t> ser </a:t>
            </a:r>
            <a:r>
              <a:rPr lang="en-US" sz="1600" b="0" dirty="0" err="1">
                <a:latin typeface="Calibri" panose="020F0502020204030204" pitchFamily="34" charset="0"/>
              </a:rPr>
              <a:t>efectivo</a:t>
            </a:r>
            <a:r>
              <a:rPr lang="en-US" sz="1600" b="0" dirty="0">
                <a:latin typeface="Calibri" panose="020F0502020204030204" pitchFamily="34" charset="0"/>
              </a:rPr>
              <a:t> para </a:t>
            </a:r>
            <a:r>
              <a:rPr lang="en-US" sz="1600" b="0" dirty="0" err="1">
                <a:latin typeface="Calibri" panose="020F0502020204030204" pitchFamily="34" charset="0"/>
              </a:rPr>
              <a:t>perder</a:t>
            </a:r>
            <a:r>
              <a:rPr lang="en-US" sz="1600" b="0" dirty="0">
                <a:latin typeface="Calibri" panose="020F0502020204030204" pitchFamily="34" charset="0"/>
              </a:rPr>
              <a:t> peso</a:t>
            </a:r>
            <a:r>
              <a:rPr lang="en-US" sz="1600" b="0" baseline="30000" dirty="0">
                <a:latin typeface="Calibri" panose="020F0502020204030204" pitchFamily="34" charset="0"/>
              </a:rPr>
              <a:t>14 </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4145597" y="2881666"/>
            <a:ext cx="3117555" cy="6207124"/>
          </a:xfrm>
          <a:prstGeom prst="rect">
            <a:avLst/>
          </a:prstGeom>
          <a:ln>
            <a:noFill/>
          </a:ln>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Otro tema con respecto a la salud mental y los comportamientos relacionados con la comida y la ingesta de alimentos son los posibles resultados negativos de muchos que intentan persistir en los intentos de auto cambio. Es importante reflexionar sobre las consecuencias psicológicas relacionadas con la facilidad, la velocidad, el grado probable de cambio y los supuestos beneficios del cambio. El hecho es que muchas personas pueden fallar, por lo tanto, las expectativas deben ser realistas. La investigación ha descubierto que un ciclo potencial de fracaso conocido como "síndrome de la falsa esperanza", caracterizado por expectativas poco realistas, es, inversamente, una amenaza para la salud mental. Por lo tanto, terapeutas, dietistas y profesionales han aconsejado el realismo en las expectativas de las personas a la hora de adoptar un programa de dieta más saludable. A pesar de esto, indudablemente, la investigación en salud mental ha demostrado que las personas que adoptan hábitos alimenticios saludables provocan y experimentan un efecto positivo en sus vidas. Sin embargo, las personas con buenas dietas no necesariamente tienen el monopolio de la buena salud mental, algunas personas, en particular aquellas que siguen un régimen muy estricto, pueden experimentar depresión y ansiedad. En conclusión: se requiere un sentido de equilibrio y consistencia para implementar un estilo de vida nutricional más saludable.</a:t>
            </a:r>
            <a:endParaRPr lang="en-US" sz="1200" dirty="0">
              <a:latin typeface="Calibri" panose="020F0502020204030204" pitchFamily="34" charset="0"/>
            </a:endParaRP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4005953" y="2264964"/>
            <a:ext cx="3295839" cy="604365"/>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latin typeface="Calibri" panose="020F0502020204030204" pitchFamily="34" charset="0"/>
              </a:rPr>
              <a:t>Síndrome</a:t>
            </a:r>
            <a:r>
              <a:rPr lang="en-US" sz="1600" b="0" dirty="0">
                <a:latin typeface="Calibri" panose="020F0502020204030204" pitchFamily="34" charset="0"/>
              </a:rPr>
              <a:t> de la falsa </a:t>
            </a:r>
            <a:r>
              <a:rPr lang="en-US" sz="1600" b="0" dirty="0" err="1">
                <a:latin typeface="Calibri" panose="020F0502020204030204" pitchFamily="34" charset="0"/>
              </a:rPr>
              <a:t>esperanza</a:t>
            </a:r>
            <a:endParaRPr lang="en-US" sz="1600" b="0" dirty="0">
              <a:latin typeface="Calibri" panose="020F0502020204030204" pitchFamily="34" charset="0"/>
            </a:endParaRP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167928" y="1153685"/>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06</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602438" y="1153685"/>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05</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705228" y="1155574"/>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075480"/>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51348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612620"/>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OTROS MITOS DIETÉTICOS SON:</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3"/>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228600" indent="-228600">
              <a:spcBef>
                <a:spcPts val="0"/>
              </a:spcBef>
              <a:buFont typeface="+mj-lt"/>
              <a:buAutoNum type="arabicPeriod" startAt="13"/>
            </a:pPr>
            <a:endParaRPr lang="en-US" sz="800" dirty="0">
              <a:latin typeface="Calibri" panose="020F0502020204030204" pitchFamily="34" charset="0"/>
            </a:endParaRPr>
          </a:p>
          <a:p>
            <a:pPr marL="228600" indent="-228600">
              <a:spcBef>
                <a:spcPts val="0"/>
              </a:spcBef>
              <a:buFont typeface="+mj-lt"/>
              <a:buAutoNum type="arabicPeriod" startAt="13"/>
            </a:pPr>
            <a:r>
              <a:rPr lang="en-US" sz="800" dirty="0">
                <a:latin typeface="Calibri" panose="020F0502020204030204" pitchFamily="34" charset="0"/>
              </a:rPr>
              <a:t>Examine (2021). The top 21 nutrition myths of 2021. </a:t>
            </a:r>
            <a:r>
              <a:rPr lang="en-US" sz="800" dirty="0" err="1">
                <a:latin typeface="Calibri" panose="020F0502020204030204" pitchFamily="34" charset="0"/>
              </a:rPr>
              <a:t>Examin.com</a:t>
            </a:r>
            <a:r>
              <a:rPr lang="en-US" sz="800" dirty="0">
                <a:latin typeface="Calibri" panose="020F0502020204030204" pitchFamily="34" charset="0"/>
              </a:rPr>
              <a:t>. </a:t>
            </a:r>
            <a:r>
              <a:rPr lang="en-US"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p:txBody>
      </p:sp>
    </p:spTree>
    <p:extLst>
      <p:ext uri="{BB962C8B-B14F-4D97-AF65-F5344CB8AC3E}">
        <p14:creationId xmlns:p14="http://schemas.microsoft.com/office/powerpoint/2010/main" val="4253357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29</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RECURSOS DE REFERENCIAS DE BUENAS PRÁCTICAS INNOVADORAS</a:t>
            </a:r>
          </a:p>
        </p:txBody>
      </p:sp>
      <p:sp>
        <p:nvSpPr>
          <p:cNvPr id="69" name="Text Placeholder 36">
            <a:extLst>
              <a:ext uri="{FF2B5EF4-FFF2-40B4-BE49-F238E27FC236}">
                <a16:creationId xmlns:a16="http://schemas.microsoft.com/office/drawing/2014/main" id="{4DDE7C0B-6938-074E-9351-3574E648906C}"/>
              </a:ext>
            </a:extLst>
          </p:cNvPr>
          <p:cNvSpPr txBox="1">
            <a:spLocks/>
          </p:cNvSpPr>
          <p:nvPr/>
        </p:nvSpPr>
        <p:spPr>
          <a:xfrm>
            <a:off x="0" y="7766445"/>
            <a:ext cx="72000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AGENTES DE REFERENCIA PARA PROGRAMAS NUTRICIONALES COMUNITARIOS</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581901"/>
            <a:ext cx="6697918" cy="5925881"/>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https://www.foodirelanddirectory.com/directory/safefood/</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Department of Health NI</a:t>
            </a:r>
          </a:p>
          <a:p>
            <a:pPr algn="just">
              <a:spcBef>
                <a:spcPts val="0"/>
              </a:spcBef>
            </a:pPr>
            <a:r>
              <a:rPr lang="en-US"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https://www.health-ni.gov.uk/publications/promoting-good-nutrition-strategy-and-guidance</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Department of Education NI</a:t>
            </a:r>
          </a:p>
          <a:p>
            <a:pPr algn="just">
              <a:spcBef>
                <a:spcPts val="0"/>
              </a:spcBef>
            </a:pPr>
            <a:r>
              <a:rPr lang="en-US"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https://www.eani.org.uk/parents/school-meals/healthy-eating</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err="1">
                <a:latin typeface="Calibri" panose="020F0502020204030204" pitchFamily="34" charset="0"/>
              </a:rPr>
              <a:t>Safefood</a:t>
            </a:r>
            <a:r>
              <a:rPr lang="en-US" sz="1100" b="0" dirty="0">
                <a:latin typeface="Calibri" panose="020F0502020204030204" pitchFamily="34" charset="0"/>
              </a:rPr>
              <a:t> Ireland</a:t>
            </a:r>
          </a:p>
          <a:p>
            <a:pPr algn="just">
              <a:spcBef>
                <a:spcPts val="0"/>
              </a:spcBef>
            </a:pPr>
            <a:r>
              <a:rPr lang="en-US"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https://www.buzzsprout.com/988342</a:t>
            </a:r>
            <a:r>
              <a:rPr lang="en-US" sz="1100" b="0" dirty="0">
                <a:solidFill>
                  <a:srgbClr val="FFC652"/>
                </a:solidFill>
                <a:latin typeface="Calibri" panose="020F0502020204030204" pitchFamily="34" charset="0"/>
              </a:rPr>
              <a:t> </a:t>
            </a:r>
          </a:p>
          <a:p>
            <a:pPr algn="just">
              <a:spcBef>
                <a:spcPts val="0"/>
              </a:spcBef>
            </a:pPr>
            <a:r>
              <a:rPr lang="en-US"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https://www.facebook.com/safefood.net</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Food Standards Agency</a:t>
            </a:r>
          </a:p>
          <a:p>
            <a:pPr algn="just">
              <a:spcBef>
                <a:spcPts val="0"/>
              </a:spcBef>
            </a:pPr>
            <a:r>
              <a:rPr lang="en-US"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https://www.food.gov.uk/business-guidanceindustry-specific-advice/nutrition-in-northern-ireland</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https://www.facebook.com/FSAInNI/</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Public Health Agency NI</a:t>
            </a:r>
          </a:p>
          <a:p>
            <a:pPr algn="just">
              <a:spcBef>
                <a:spcPts val="0"/>
              </a:spcBef>
            </a:pPr>
            <a:r>
              <a:rPr lang="en-US"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https://www.publichealth.hscni.net/publications/enjoy-healthy-eating-0</a:t>
            </a:r>
            <a:endParaRPr lang="en-US" sz="1100" b="0" dirty="0">
              <a:solidFill>
                <a:srgbClr val="FFC652"/>
              </a:solidFill>
              <a:latin typeface="Calibri" panose="020F0502020204030204" pitchFamily="34" charset="0"/>
            </a:endParaRPr>
          </a:p>
          <a:p>
            <a:pPr algn="just">
              <a:spcBef>
                <a:spcPts val="0"/>
              </a:spcBef>
            </a:pPr>
            <a:r>
              <a:rPr lang="en-US" sz="1400" b="0" dirty="0">
                <a:latin typeface="Calibri" panose="020F0502020204030204" pitchFamily="34" charset="0"/>
              </a:rPr>
              <a:t> </a:t>
            </a:r>
          </a:p>
          <a:p>
            <a:pPr algn="just">
              <a:spcBef>
                <a:spcPts val="0"/>
              </a:spcBef>
            </a:pPr>
            <a:r>
              <a:rPr lang="en-US" sz="1100" b="0" dirty="0">
                <a:latin typeface="Calibri" panose="020F0502020204030204" pitchFamily="34" charset="0"/>
              </a:rPr>
              <a:t>All Ireland Social Prescribing Network</a:t>
            </a:r>
          </a:p>
          <a:p>
            <a:pPr algn="just">
              <a:spcBef>
                <a:spcPts val="0"/>
              </a:spcBef>
            </a:pPr>
            <a:r>
              <a:rPr lang="en-US"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https://www.socialprescribingnetwork.com/ireland</a:t>
            </a:r>
            <a:endParaRPr lang="en-US" sz="1100" b="0" dirty="0">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Health Trusts Dietetic Services</a:t>
            </a:r>
          </a:p>
          <a:p>
            <a:pPr algn="just">
              <a:spcBef>
                <a:spcPts val="0"/>
              </a:spcBef>
            </a:pPr>
            <a:r>
              <a:rPr lang="en-US"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https://belfasttrust.hscni.net/service/nutrition-and-dietetics/</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http://www.northerntrust.hscni.net/services/nutrition-dietetic-services/</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p>
          <a:p>
            <a:pPr algn="just">
              <a:spcBef>
                <a:spcPts val="0"/>
              </a:spcBef>
            </a:pPr>
            <a:endParaRPr lang="en-US" sz="1100" b="0" dirty="0">
              <a:latin typeface="Calibri" panose="020F0502020204030204" pitchFamily="34" charset="0"/>
            </a:endParaRPr>
          </a:p>
          <a:p>
            <a:pPr algn="just">
              <a:spcBef>
                <a:spcPts val="0"/>
              </a:spcBef>
            </a:pPr>
            <a:r>
              <a:rPr lang="en-US" sz="1100" b="0" dirty="0">
                <a:latin typeface="Calibri" panose="020F0502020204030204" pitchFamily="34" charset="0"/>
              </a:rPr>
              <a:t>Community Services</a:t>
            </a:r>
          </a:p>
          <a:p>
            <a:pPr algn="just">
              <a:spcBef>
                <a:spcPts val="0"/>
              </a:spcBef>
            </a:pPr>
            <a:r>
              <a:rPr lang="en-US"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https://www.communityni.org/help/nutrition-and-dietetics-belfast</a:t>
            </a:r>
            <a:endParaRPr lang="en-US" sz="1100" b="0" dirty="0">
              <a:solidFill>
                <a:srgbClr val="FFC652"/>
              </a:solidFill>
              <a:latin typeface="Calibri" panose="020F0502020204030204" pitchFamily="34" charset="0"/>
            </a:endParaRPr>
          </a:p>
          <a:p>
            <a:pPr algn="just">
              <a:spcBef>
                <a:spcPts val="0"/>
              </a:spcBef>
            </a:pPr>
            <a:r>
              <a:rPr lang="en-US"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https://www.makinglifebettertogether.com/active-belfast/active-belfast-nutrition/</a:t>
            </a:r>
            <a:endParaRPr lang="en-US" sz="1100" b="0" dirty="0">
              <a:solidFill>
                <a:srgbClr val="FFC652"/>
              </a:solidFill>
              <a:latin typeface="Calibri" panose="020F0502020204030204" pitchFamily="34" charset="0"/>
            </a:endParaRPr>
          </a:p>
          <a:p>
            <a:pPr algn="just">
              <a:spcBef>
                <a:spcPts val="0"/>
              </a:spcBef>
            </a:pPr>
            <a:r>
              <a:rPr lang="en-US" sz="16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NI Environmental Link</a:t>
            </a:r>
          </a:p>
          <a:p>
            <a:pPr algn="just">
              <a:spcBef>
                <a:spcPts val="0"/>
              </a:spcBef>
            </a:pPr>
            <a:r>
              <a:rPr lang="en-US"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https://www.nienvironmentlink.org/cmsfiles/files/Publications/Food-in-NI.pdf</a:t>
            </a:r>
            <a:endParaRPr lang="en-US" sz="1100" b="0" dirty="0">
              <a:solidFill>
                <a:srgbClr val="FFC652"/>
              </a:solidFill>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Age UK Healthy eating choices for older people</a:t>
            </a:r>
          </a:p>
          <a:p>
            <a:pPr algn="just">
              <a:spcBef>
                <a:spcPts val="0"/>
              </a:spcBef>
            </a:pPr>
            <a:r>
              <a:rPr lang="en-US"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https://www.ageuk.org.uk/information-advice/health-wellbeing/healthy-eating/</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Healthy Eating for Teenagers</a:t>
            </a:r>
          </a:p>
          <a:p>
            <a:pPr algn="just">
              <a:spcBef>
                <a:spcPts val="0"/>
              </a:spcBef>
            </a:pPr>
            <a:r>
              <a:rPr lang="en-US"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https://www.nhs.uk/live-well/eat-well/healthy-eating-for-teens/</a:t>
            </a:r>
            <a:endParaRPr lang="en-US" sz="1100" b="0" dirty="0">
              <a:solidFill>
                <a:srgbClr val="FFC652"/>
              </a:solidFill>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Gender specific nutrition resources</a:t>
            </a:r>
          </a:p>
          <a:p>
            <a:pPr algn="just">
              <a:spcBef>
                <a:spcPts val="0"/>
              </a:spcBef>
            </a:pPr>
            <a:r>
              <a:rPr lang="en-US" sz="1100" b="0" dirty="0">
                <a:solidFill>
                  <a:srgbClr val="FFC652"/>
                </a:solidFill>
                <a:latin typeface="Calibri" panose="020F0502020204030204" pitchFamily="34" charset="0"/>
              </a:rPr>
              <a:t>https://www.nutrition.org.uk/index.php?option=com_content&amp;view=category&amp;id=63&amp;Itemid=21402</a:t>
            </a:r>
          </a:p>
          <a:p>
            <a:pPr algn="just">
              <a:spcBef>
                <a:spcPts val="0"/>
              </a:spcBef>
            </a:pPr>
            <a:r>
              <a:rPr lang="en-US" sz="1100" b="0" dirty="0">
                <a:solidFill>
                  <a:srgbClr val="FFC652"/>
                </a:solidFill>
                <a:latin typeface="Calibri" panose="020F0502020204030204" pitchFamily="34" charset="0"/>
              </a:rPr>
              <a:t>5</a:t>
            </a:r>
          </a:p>
          <a:p>
            <a:pPr algn="just">
              <a:spcBef>
                <a:spcPts val="0"/>
              </a:spcBef>
            </a:pPr>
            <a:r>
              <a:rPr lang="en-US"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n-US" sz="1100" b="0" dirty="0">
                <a:latin typeface="Calibri" panose="020F0502020204030204" pitchFamily="34" charset="0"/>
              </a:rPr>
              <a:t>Healthy Eating for all</a:t>
            </a:r>
          </a:p>
          <a:p>
            <a:pPr algn="just">
              <a:spcBef>
                <a:spcPts val="0"/>
              </a:spcBef>
            </a:pPr>
            <a:r>
              <a:rPr lang="en-US"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https://www.safefood.net/healthy-eating?gclid=EAIaIQobChMI6tLqycaK8AIVie_tCh0KQQyTEAMYASAAEgKiPfD_BwE</a:t>
            </a:r>
            <a:endParaRPr lang="en-US" sz="1100" b="0" dirty="0">
              <a:solidFill>
                <a:srgbClr val="FFC652"/>
              </a:solidFill>
              <a:latin typeface="Calibri" panose="020F0502020204030204" pitchFamily="34" charset="0"/>
            </a:endParaRPr>
          </a:p>
          <a:p>
            <a:pPr algn="just">
              <a:spcBef>
                <a:spcPts val="0"/>
              </a:spcBef>
            </a:pPr>
            <a:r>
              <a:rPr lang="en-US" sz="1100" b="0" dirty="0">
                <a:latin typeface="Calibri" panose="020F0502020204030204" pitchFamily="34" charset="0"/>
              </a:rPr>
              <a:t> </a:t>
            </a: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397182" y="8354614"/>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n-US" sz="1100" b="0" dirty="0">
                <a:latin typeface="Calibri" panose="020F0502020204030204" pitchFamily="34" charset="0"/>
              </a:rPr>
              <a:t>Connected Community Care Hub</a:t>
            </a:r>
          </a:p>
          <a:p>
            <a:pPr algn="l">
              <a:spcBef>
                <a:spcPts val="0"/>
              </a:spcBef>
            </a:pPr>
            <a:r>
              <a:rPr lang="en-US"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https://www.facebook.com/CCCHUB/</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a:latin typeface="Calibri" panose="020F0502020204030204" pitchFamily="34" charset="0"/>
              </a:rPr>
              <a:t>Spring Social Prescribing Project</a:t>
            </a:r>
          </a:p>
          <a:p>
            <a:pPr algn="l">
              <a:spcBef>
                <a:spcPts val="0"/>
              </a:spcBef>
            </a:pPr>
            <a:r>
              <a:rPr lang="en-US"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https://www.springsp.org/</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err="1">
                <a:latin typeface="Calibri" panose="020F0502020204030204" pitchFamily="34" charset="0"/>
              </a:rPr>
              <a:t>Surestart</a:t>
            </a:r>
            <a:r>
              <a:rPr lang="en-US" sz="1100" b="0" dirty="0">
                <a:latin typeface="Calibri" panose="020F0502020204030204" pitchFamily="34" charset="0"/>
              </a:rPr>
              <a:t> for families &amp; children 0-4yrs</a:t>
            </a:r>
          </a:p>
          <a:p>
            <a:pPr algn="l">
              <a:spcBef>
                <a:spcPts val="0"/>
              </a:spcBef>
            </a:pPr>
            <a:r>
              <a:rPr lang="en-US"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www.familysupportni.gov.uk</a:t>
            </a:r>
            <a:endParaRPr lang="en-US" sz="1100" b="0" dirty="0">
              <a:solidFill>
                <a:srgbClr val="FFC652"/>
              </a:solidFill>
              <a:latin typeface="Calibri" panose="020F0502020204030204" pitchFamily="34" charset="0"/>
            </a:endParaRPr>
          </a:p>
          <a:p>
            <a:pPr algn="l">
              <a:spcBef>
                <a:spcPts val="0"/>
              </a:spcBef>
            </a:pPr>
            <a:endParaRPr lang="en-US" sz="1100" b="0" dirty="0">
              <a:solidFill>
                <a:srgbClr val="FFC652"/>
              </a:solidFill>
              <a:latin typeface="Calibri" panose="020F0502020204030204" pitchFamily="34" charset="0"/>
            </a:endParaRPr>
          </a:p>
          <a:p>
            <a:pPr algn="l">
              <a:spcBef>
                <a:spcPts val="0"/>
              </a:spcBef>
            </a:pP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Supporting Families North Belfast</a:t>
            </a:r>
          </a:p>
          <a:p>
            <a:pPr algn="l">
              <a:spcBef>
                <a:spcPts val="0"/>
              </a:spcBef>
            </a:pPr>
            <a:r>
              <a:rPr lang="en-US" sz="1100" b="0" dirty="0">
                <a:solidFill>
                  <a:srgbClr val="FFC652"/>
                </a:solidFill>
                <a:latin typeface="Calibri" panose="020F0502020204030204" pitchFamily="34" charset="0"/>
                <a:hlinkClick r:id="rId22">
                  <a:extLst>
                    <a:ext uri="{A12FA001-AC4F-418D-AE19-62706E023703}">
                      <ahyp:hlinkClr xmlns:ahyp="http://schemas.microsoft.com/office/drawing/2018/hyperlinkcolor" val="tx"/>
                    </a:ext>
                  </a:extLst>
                </a:hlinkClick>
              </a:rPr>
              <a:t>https://www.facebook.com/supportingfamilies/</a:t>
            </a:r>
            <a:endParaRPr lang="en-US" sz="1100" b="0" dirty="0">
              <a:solidFill>
                <a:srgbClr val="FFC652"/>
              </a:solidFill>
              <a:latin typeface="Calibri" panose="020F0502020204030204" pitchFamily="34" charset="0"/>
            </a:endParaRPr>
          </a:p>
          <a:p>
            <a:pPr algn="l">
              <a:spcBef>
                <a:spcPts val="0"/>
              </a:spcBef>
            </a:pPr>
            <a:r>
              <a:rPr lang="en-US" sz="1100" b="0" dirty="0">
                <a:solidFill>
                  <a:srgbClr val="FFC652"/>
                </a:solidFill>
                <a:latin typeface="Calibri" panose="020F0502020204030204" pitchFamily="34" charset="0"/>
              </a:rPr>
              <a:t> </a:t>
            </a:r>
          </a:p>
          <a:p>
            <a:pPr algn="l">
              <a:spcBef>
                <a:spcPts val="0"/>
              </a:spcBef>
            </a:pPr>
            <a:r>
              <a:rPr lang="en-US" sz="1100" b="0" dirty="0">
                <a:latin typeface="Calibri" panose="020F0502020204030204" pitchFamily="34" charset="0"/>
              </a:rPr>
              <a:t>Groundworks NI</a:t>
            </a:r>
          </a:p>
          <a:p>
            <a:pPr algn="l">
              <a:spcBef>
                <a:spcPts val="0"/>
              </a:spcBef>
            </a:pPr>
            <a:r>
              <a:rPr lang="en-US" sz="1100" b="0" dirty="0">
                <a:solidFill>
                  <a:srgbClr val="FFC652"/>
                </a:solidFill>
                <a:latin typeface="Calibri" panose="020F0502020204030204" pitchFamily="34" charset="0"/>
                <a:hlinkClick r:id="rId23">
                  <a:extLst>
                    <a:ext uri="{A12FA001-AC4F-418D-AE19-62706E023703}">
                      <ahyp:hlinkClr xmlns:ahyp="http://schemas.microsoft.com/office/drawing/2018/hyperlinkcolor" val="tx"/>
                    </a:ext>
                  </a:extLst>
                </a:hlinkClick>
              </a:rPr>
              <a:t>https://www.groundwork.org.uk/services/health-and-wellbeing/</a:t>
            </a:r>
            <a:endParaRPr lang="en-US" sz="1100" b="0" dirty="0">
              <a:solidFill>
                <a:srgbClr val="FFC652"/>
              </a:solidFill>
              <a:latin typeface="Calibri" panose="020F0502020204030204" pitchFamily="34" charset="0"/>
            </a:endParaRPr>
          </a:p>
          <a:p>
            <a:pPr algn="l">
              <a:spcBef>
                <a:spcPts val="0"/>
              </a:spcBef>
            </a:pPr>
            <a:r>
              <a:rPr lang="en-US" sz="1100" b="0" dirty="0">
                <a:latin typeface="Calibri" panose="020F0502020204030204" pitchFamily="34" charset="0"/>
              </a:rPr>
              <a:t> </a:t>
            </a:r>
          </a:p>
          <a:p>
            <a:pPr algn="l">
              <a:spcBef>
                <a:spcPts val="0"/>
              </a:spcBef>
            </a:pPr>
            <a:r>
              <a:rPr lang="en-US" sz="1100" b="0" dirty="0">
                <a:latin typeface="Calibri" panose="020F0502020204030204" pitchFamily="34" charset="0"/>
              </a:rPr>
              <a:t>Family Support HUBs</a:t>
            </a:r>
          </a:p>
          <a:p>
            <a:pPr algn="l">
              <a:spcBef>
                <a:spcPts val="0"/>
              </a:spcBef>
            </a:pPr>
            <a:r>
              <a:rPr lang="en-US"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www.familysupportni.gov.uk</a:t>
            </a:r>
            <a:endParaRPr lang="en-US" sz="1100" b="0" dirty="0">
              <a:solidFill>
                <a:srgbClr val="FFC652"/>
              </a:solidFill>
              <a:latin typeface="Calibri" panose="020F0502020204030204" pitchFamily="34" charset="0"/>
            </a:endParaRPr>
          </a:p>
          <a:p>
            <a:pPr algn="l">
              <a:spcBef>
                <a:spcPts val="0"/>
              </a:spcBef>
            </a:pPr>
            <a:endParaRPr lang="en-US" sz="1100" b="0" dirty="0">
              <a:latin typeface="Calibri" panose="020F0502020204030204" pitchFamily="34" charset="0"/>
            </a:endParaRPr>
          </a:p>
        </p:txBody>
      </p:sp>
    </p:spTree>
    <p:extLst>
      <p:ext uri="{BB962C8B-B14F-4D97-AF65-F5344CB8AC3E}">
        <p14:creationId xmlns:p14="http://schemas.microsoft.com/office/powerpoint/2010/main" val="929782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A0D3FB1B-FF7C-5E41-837B-33D8A1C015B8}"/>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n-US" b="1" dirty="0"/>
              <a:t>INTRODUCCIÓN</a:t>
            </a:r>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84989"/>
            <a:ext cx="4341926" cy="844355"/>
          </a:xfrm>
          <a:prstGeom prst="rect">
            <a:avLst/>
          </a:prstGeom>
        </p:spPr>
        <p:txBody>
          <a:bodyPr/>
          <a:lstStyle/>
          <a:p>
            <a:pPr>
              <a:tabLst>
                <a:tab pos="3902075" algn="l"/>
              </a:tabLst>
            </a:pPr>
            <a:r>
              <a:rPr lang="en-US" sz="1400" dirty="0"/>
              <a:t>¿QUÉ ES LA PRESCRIPCCIÓN SOCIAL?…………………………	</a:t>
            </a:r>
            <a:r>
              <a:rPr lang="en-US" sz="1400" dirty="0">
                <a:hlinkClick r:id="rId2" action="ppaction://hlinksldjump">
                  <a:extLst>
                    <a:ext uri="{A12FA001-AC4F-418D-AE19-62706E023703}">
                      <ahyp:hlinkClr xmlns:ahyp="http://schemas.microsoft.com/office/drawing/2018/hyperlinkcolor" val="tx"/>
                    </a:ext>
                  </a:extLst>
                </a:hlinkClick>
              </a:rPr>
              <a:t>4</a:t>
            </a:r>
            <a:endParaRPr lang="en-US" sz="1400" dirty="0"/>
          </a:p>
          <a:p>
            <a:pPr>
              <a:tabLst>
                <a:tab pos="3722688" algn="l"/>
              </a:tabLst>
            </a:pPr>
            <a:endParaRPr lang="en-US"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01</a:t>
            </a:r>
          </a:p>
        </p:txBody>
      </p:sp>
      <p:grpSp>
        <p:nvGrpSpPr>
          <p:cNvPr id="226" name="Group 225">
            <a:extLst>
              <a:ext uri="{FF2B5EF4-FFF2-40B4-BE49-F238E27FC236}">
                <a16:creationId xmlns:a16="http://schemas.microsoft.com/office/drawing/2014/main" id="{3DDABF04-D14D-F346-9CC9-9AD41A0B4435}"/>
              </a:ext>
            </a:extLst>
          </p:cNvPr>
          <p:cNvGrpSpPr/>
          <p:nvPr/>
        </p:nvGrpSpPr>
        <p:grpSpPr>
          <a:xfrm>
            <a:off x="461961" y="7676357"/>
            <a:ext cx="2621394" cy="2232188"/>
            <a:chOff x="461962" y="7569677"/>
            <a:chExt cx="2621394" cy="2232188"/>
          </a:xfrm>
        </p:grpSpPr>
        <p:grpSp>
          <p:nvGrpSpPr>
            <p:cNvPr id="194" name="Graphic 4">
              <a:extLst>
                <a:ext uri="{FF2B5EF4-FFF2-40B4-BE49-F238E27FC236}">
                  <a16:creationId xmlns:a16="http://schemas.microsoft.com/office/drawing/2014/main" id="{8F8B4FEC-E45B-A34F-B880-A92921B0324E}"/>
                </a:ext>
              </a:extLst>
            </p:cNvPr>
            <p:cNvGrpSpPr/>
            <p:nvPr/>
          </p:nvGrpSpPr>
          <p:grpSpPr>
            <a:xfrm rot="424267">
              <a:off x="2089780" y="7569677"/>
              <a:ext cx="993576" cy="2145186"/>
              <a:chOff x="5950654" y="602932"/>
              <a:chExt cx="861626" cy="1860298"/>
            </a:xfrm>
          </p:grpSpPr>
          <p:sp>
            <p:nvSpPr>
              <p:cNvPr id="195" name="Freeform 194">
                <a:extLst>
                  <a:ext uri="{FF2B5EF4-FFF2-40B4-BE49-F238E27FC236}">
                    <a16:creationId xmlns:a16="http://schemas.microsoft.com/office/drawing/2014/main" id="{31FFCE86-E458-584E-8C05-471B0D972DA0}"/>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5E5043A5-DF03-4B46-A7D8-C44528AB134D}"/>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4A044ABA-FA54-4A46-A537-85CA71F6388C}"/>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5AC9664F-144B-0C4C-8E09-D2FB5C8C9B4A}"/>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70D0C824-3738-3F49-B5F4-D430E949ECD9}"/>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4240EA36-91AC-1E41-8132-F8FB4BD3D621}"/>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8758887C-9525-5547-A304-E93DEC2EF403}"/>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59A50619-F9C2-EB49-AD9A-3311F97CAE2A}"/>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B0946424-8A5F-9942-B49D-A160CB11854F}"/>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53BA6B79-7C70-7A44-9E1B-5E482B2CE684}"/>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D48B7F4F-5BB3-DA40-89E7-61A642B9AD34}"/>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C3673CB0-5A73-7A49-8FBB-F53DA1E46BE2}"/>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2E194B3-51BD-7D40-A6CD-110E01B92C26}"/>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1AF5D17F-6E43-BB47-8265-1CC6753337EF}"/>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FB1E641-0104-A746-A17D-338EFCE3F06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2CE34EB3-2077-FE46-8162-3AD2D368B87E}"/>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9A056B84-5D8E-E54C-9207-9AC756AFD1B3}"/>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C461CA8-A5F4-7841-87E0-E7DE53673537}"/>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90030589-9CB8-B640-9EAA-7C4FC0F42FE5}"/>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1FF829F2-EDB7-7A43-9DDB-855AAEE95C95}"/>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18A10024-4DF8-B442-8AFF-22AE8F0FDC9E}"/>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7E5CB02-A93C-444B-ABE2-DC5BCB40F579}"/>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FA62CFF-46A3-CD48-B9F3-5413C0177D60}"/>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2BA9C4E-158D-1644-8374-EF16153FCC5A}"/>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5841D0D3-E2EF-BF4A-91E6-B01E9F0CF20D}"/>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148A5F43-1FE7-D84F-A99D-3F688506A88B}"/>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F5D6FED-252B-6A40-8187-0DAA0343158B}"/>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1AEA1071-F74F-8E4B-90CD-4F2E9A928F12}"/>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E8B5060-24F7-7F42-BFF8-475750F55BE4}"/>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D096CF1C-9F0C-9A45-B761-36C7C4F7467E}"/>
                </a:ext>
              </a:extLst>
            </p:cNvPr>
            <p:cNvGrpSpPr/>
            <p:nvPr/>
          </p:nvGrpSpPr>
          <p:grpSpPr>
            <a:xfrm>
              <a:off x="461962" y="8569288"/>
              <a:ext cx="2534820" cy="1232577"/>
              <a:chOff x="3897443" y="424280"/>
              <a:chExt cx="1469450" cy="714532"/>
            </a:xfrm>
          </p:grpSpPr>
          <p:sp>
            <p:nvSpPr>
              <p:cNvPr id="9" name="Freeform 8">
                <a:extLst>
                  <a:ext uri="{FF2B5EF4-FFF2-40B4-BE49-F238E27FC236}">
                    <a16:creationId xmlns:a16="http://schemas.microsoft.com/office/drawing/2014/main" id="{F2724F69-1903-CF40-9979-9AAED7DB3FBB}"/>
                  </a:ext>
                </a:extLst>
              </p:cNvPr>
              <p:cNvSpPr/>
              <p:nvPr/>
            </p:nvSpPr>
            <p:spPr>
              <a:xfrm>
                <a:off x="4323564" y="1018413"/>
                <a:ext cx="18288" cy="7772"/>
              </a:xfrm>
              <a:custGeom>
                <a:avLst/>
                <a:gdLst>
                  <a:gd name="connsiteX0" fmla="*/ 18288 w 18288"/>
                  <a:gd name="connsiteY0" fmla="*/ 0 h 7772"/>
                  <a:gd name="connsiteX1" fmla="*/ 0 w 18288"/>
                  <a:gd name="connsiteY1" fmla="*/ 7772 h 7772"/>
                  <a:gd name="connsiteX2" fmla="*/ 18288 w 18288"/>
                  <a:gd name="connsiteY2" fmla="*/ 0 h 7772"/>
                </a:gdLst>
                <a:ahLst/>
                <a:cxnLst>
                  <a:cxn ang="0">
                    <a:pos x="connsiteX0" y="connsiteY0"/>
                  </a:cxn>
                  <a:cxn ang="0">
                    <a:pos x="connsiteX1" y="connsiteY1"/>
                  </a:cxn>
                  <a:cxn ang="0">
                    <a:pos x="connsiteX2" y="connsiteY2"/>
                  </a:cxn>
                </a:cxnLst>
                <a:rect l="l" t="t" r="r" b="b"/>
                <a:pathLst>
                  <a:path w="18288" h="7772">
                    <a:moveTo>
                      <a:pt x="18288" y="0"/>
                    </a:moveTo>
                    <a:cubicBezTo>
                      <a:pt x="12116" y="2515"/>
                      <a:pt x="5944" y="5029"/>
                      <a:pt x="0" y="7772"/>
                    </a:cubicBezTo>
                    <a:cubicBezTo>
                      <a:pt x="5944" y="5029"/>
                      <a:pt x="12116" y="2286"/>
                      <a:pt x="18288" y="0"/>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38A6C7D-4BB8-E141-A140-C6DB3BCB1D56}"/>
                  </a:ext>
                </a:extLst>
              </p:cNvPr>
              <p:cNvSpPr/>
              <p:nvPr/>
            </p:nvSpPr>
            <p:spPr>
              <a:xfrm>
                <a:off x="4023183" y="838504"/>
                <a:ext cx="368731" cy="213649"/>
              </a:xfrm>
              <a:custGeom>
                <a:avLst/>
                <a:gdLst>
                  <a:gd name="connsiteX0" fmla="*/ 7544 w 368731"/>
                  <a:gd name="connsiteY0" fmla="*/ 210998 h 213649"/>
                  <a:gd name="connsiteX1" fmla="*/ 65151 w 368731"/>
                  <a:gd name="connsiteY1" fmla="*/ 210541 h 213649"/>
                  <a:gd name="connsiteX2" fmla="*/ 129845 w 368731"/>
                  <a:gd name="connsiteY2" fmla="*/ 192938 h 213649"/>
                  <a:gd name="connsiteX3" fmla="*/ 352273 w 368731"/>
                  <a:gd name="connsiteY3" fmla="*/ 105385 h 213649"/>
                  <a:gd name="connsiteX4" fmla="*/ 368732 w 368731"/>
                  <a:gd name="connsiteY4" fmla="*/ 97384 h 213649"/>
                  <a:gd name="connsiteX5" fmla="*/ 368732 w 368731"/>
                  <a:gd name="connsiteY5" fmla="*/ 97384 h 213649"/>
                  <a:gd name="connsiteX6" fmla="*/ 332156 w 368731"/>
                  <a:gd name="connsiteY6" fmla="*/ 0 h 213649"/>
                  <a:gd name="connsiteX7" fmla="*/ 316154 w 368731"/>
                  <a:gd name="connsiteY7" fmla="*/ 15316 h 213649"/>
                  <a:gd name="connsiteX8" fmla="*/ 233858 w 368731"/>
                  <a:gd name="connsiteY8" fmla="*/ 74524 h 213649"/>
                  <a:gd name="connsiteX9" fmla="*/ 24917 w 368731"/>
                  <a:gd name="connsiteY9" fmla="*/ 174650 h 213649"/>
                  <a:gd name="connsiteX10" fmla="*/ 0 w 368731"/>
                  <a:gd name="connsiteY10" fmla="*/ 211912 h 213649"/>
                  <a:gd name="connsiteX11" fmla="*/ 229 w 368731"/>
                  <a:gd name="connsiteY11" fmla="*/ 209398 h 213649"/>
                  <a:gd name="connsiteX12" fmla="*/ 7544 w 368731"/>
                  <a:gd name="connsiteY12" fmla="*/ 210998 h 213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731" h="213649">
                    <a:moveTo>
                      <a:pt x="7544" y="210998"/>
                    </a:moveTo>
                    <a:cubicBezTo>
                      <a:pt x="27889" y="215341"/>
                      <a:pt x="44577" y="213741"/>
                      <a:pt x="65151" y="210541"/>
                    </a:cubicBezTo>
                    <a:cubicBezTo>
                      <a:pt x="87097" y="206883"/>
                      <a:pt x="108585" y="199111"/>
                      <a:pt x="129845" y="192938"/>
                    </a:cubicBezTo>
                    <a:cubicBezTo>
                      <a:pt x="157048" y="184937"/>
                      <a:pt x="331699" y="114986"/>
                      <a:pt x="352273" y="105385"/>
                    </a:cubicBezTo>
                    <a:cubicBezTo>
                      <a:pt x="357759" y="102870"/>
                      <a:pt x="363245" y="100127"/>
                      <a:pt x="368732" y="97384"/>
                    </a:cubicBezTo>
                    <a:lnTo>
                      <a:pt x="368732" y="97384"/>
                    </a:lnTo>
                    <a:cubicBezTo>
                      <a:pt x="352501" y="66980"/>
                      <a:pt x="338785" y="35204"/>
                      <a:pt x="332156" y="0"/>
                    </a:cubicBezTo>
                    <a:cubicBezTo>
                      <a:pt x="323469" y="5029"/>
                      <a:pt x="319354" y="10058"/>
                      <a:pt x="316154" y="15316"/>
                    </a:cubicBezTo>
                    <a:cubicBezTo>
                      <a:pt x="297180" y="47092"/>
                      <a:pt x="265633" y="61036"/>
                      <a:pt x="233858" y="74524"/>
                    </a:cubicBezTo>
                    <a:cubicBezTo>
                      <a:pt x="222199" y="79324"/>
                      <a:pt x="58750" y="158877"/>
                      <a:pt x="24917" y="174650"/>
                    </a:cubicBezTo>
                    <a:cubicBezTo>
                      <a:pt x="7772" y="182651"/>
                      <a:pt x="914" y="195910"/>
                      <a:pt x="0" y="211912"/>
                    </a:cubicBezTo>
                    <a:cubicBezTo>
                      <a:pt x="0" y="210998"/>
                      <a:pt x="229" y="210312"/>
                      <a:pt x="229" y="209398"/>
                    </a:cubicBezTo>
                    <a:cubicBezTo>
                      <a:pt x="2515" y="209855"/>
                      <a:pt x="5029" y="210541"/>
                      <a:pt x="7544" y="210998"/>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F962ADF-C51F-1049-AF32-EE790BD983BE}"/>
                  </a:ext>
                </a:extLst>
              </p:cNvPr>
              <p:cNvSpPr/>
              <p:nvPr/>
            </p:nvSpPr>
            <p:spPr>
              <a:xfrm>
                <a:off x="4287216" y="1036701"/>
                <a:ext cx="12115" cy="5486"/>
              </a:xfrm>
              <a:custGeom>
                <a:avLst/>
                <a:gdLst>
                  <a:gd name="connsiteX0" fmla="*/ 12116 w 12115"/>
                  <a:gd name="connsiteY0" fmla="*/ 0 h 5486"/>
                  <a:gd name="connsiteX1" fmla="*/ 0 w 12115"/>
                  <a:gd name="connsiteY1" fmla="*/ 5486 h 5486"/>
                  <a:gd name="connsiteX2" fmla="*/ 12116 w 12115"/>
                  <a:gd name="connsiteY2" fmla="*/ 0 h 5486"/>
                </a:gdLst>
                <a:ahLst/>
                <a:cxnLst>
                  <a:cxn ang="0">
                    <a:pos x="connsiteX0" y="connsiteY0"/>
                  </a:cxn>
                  <a:cxn ang="0">
                    <a:pos x="connsiteX1" y="connsiteY1"/>
                  </a:cxn>
                  <a:cxn ang="0">
                    <a:pos x="connsiteX2" y="connsiteY2"/>
                  </a:cxn>
                </a:cxnLst>
                <a:rect l="l" t="t" r="r" b="b"/>
                <a:pathLst>
                  <a:path w="12115" h="5486">
                    <a:moveTo>
                      <a:pt x="12116" y="0"/>
                    </a:moveTo>
                    <a:cubicBezTo>
                      <a:pt x="8001" y="1829"/>
                      <a:pt x="4115" y="3658"/>
                      <a:pt x="0" y="5486"/>
                    </a:cubicBezTo>
                    <a:cubicBezTo>
                      <a:pt x="4115" y="3658"/>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CD68FA3-639D-9B4A-A622-86EA77C4EDA5}"/>
                  </a:ext>
                </a:extLst>
              </p:cNvPr>
              <p:cNvSpPr/>
              <p:nvPr/>
            </p:nvSpPr>
            <p:spPr>
              <a:xfrm>
                <a:off x="4239210" y="1056360"/>
                <a:ext cx="18059" cy="8458"/>
              </a:xfrm>
              <a:custGeom>
                <a:avLst/>
                <a:gdLst>
                  <a:gd name="connsiteX0" fmla="*/ 18059 w 18059"/>
                  <a:gd name="connsiteY0" fmla="*/ 0 h 8458"/>
                  <a:gd name="connsiteX1" fmla="*/ 0 w 18059"/>
                  <a:gd name="connsiteY1" fmla="*/ 8458 h 8458"/>
                  <a:gd name="connsiteX2" fmla="*/ 18059 w 18059"/>
                  <a:gd name="connsiteY2" fmla="*/ 0 h 8458"/>
                </a:gdLst>
                <a:ahLst/>
                <a:cxnLst>
                  <a:cxn ang="0">
                    <a:pos x="connsiteX0" y="connsiteY0"/>
                  </a:cxn>
                  <a:cxn ang="0">
                    <a:pos x="connsiteX1" y="connsiteY1"/>
                  </a:cxn>
                  <a:cxn ang="0">
                    <a:pos x="connsiteX2" y="connsiteY2"/>
                  </a:cxn>
                </a:cxnLst>
                <a:rect l="l" t="t" r="r" b="b"/>
                <a:pathLst>
                  <a:path w="18059" h="8458">
                    <a:moveTo>
                      <a:pt x="18059" y="0"/>
                    </a:moveTo>
                    <a:cubicBezTo>
                      <a:pt x="12116" y="2743"/>
                      <a:pt x="5944" y="5715"/>
                      <a:pt x="0" y="8458"/>
                    </a:cubicBezTo>
                    <a:cubicBezTo>
                      <a:pt x="5944" y="5715"/>
                      <a:pt x="11887" y="2743"/>
                      <a:pt x="18059"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D5453FD-DB9B-C24A-B1D4-7A4522F3E874}"/>
                  </a:ext>
                </a:extLst>
              </p:cNvPr>
              <p:cNvSpPr/>
              <p:nvPr/>
            </p:nvSpPr>
            <p:spPr>
              <a:xfrm>
                <a:off x="4022726" y="1054531"/>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457"/>
                      <a:pt x="0" y="914"/>
                      <a:pt x="0" y="160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FB98F16-FD17-3B45-BC8C-71532E5CFF69}"/>
                  </a:ext>
                </a:extLst>
              </p:cNvPr>
              <p:cNvSpPr/>
              <p:nvPr/>
            </p:nvSpPr>
            <p:spPr>
              <a:xfrm>
                <a:off x="4418890" y="991895"/>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914"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A3D0449-8F1A-CB4F-B729-9D62E48BBE26}"/>
                  </a:ext>
                </a:extLst>
              </p:cNvPr>
              <p:cNvSpPr/>
              <p:nvPr/>
            </p:nvSpPr>
            <p:spPr>
              <a:xfrm>
                <a:off x="4311448" y="1025956"/>
                <a:ext cx="12115" cy="5257"/>
              </a:xfrm>
              <a:custGeom>
                <a:avLst/>
                <a:gdLst>
                  <a:gd name="connsiteX0" fmla="*/ 12116 w 12115"/>
                  <a:gd name="connsiteY0" fmla="*/ 0 h 5257"/>
                  <a:gd name="connsiteX1" fmla="*/ 0 w 12115"/>
                  <a:gd name="connsiteY1" fmla="*/ 5258 h 5257"/>
                  <a:gd name="connsiteX2" fmla="*/ 12116 w 12115"/>
                  <a:gd name="connsiteY2" fmla="*/ 0 h 5257"/>
                </a:gdLst>
                <a:ahLst/>
                <a:cxnLst>
                  <a:cxn ang="0">
                    <a:pos x="connsiteX0" y="connsiteY0"/>
                  </a:cxn>
                  <a:cxn ang="0">
                    <a:pos x="connsiteX1" y="connsiteY1"/>
                  </a:cxn>
                  <a:cxn ang="0">
                    <a:pos x="connsiteX2" y="connsiteY2"/>
                  </a:cxn>
                </a:cxnLst>
                <a:rect l="l" t="t" r="r" b="b"/>
                <a:pathLst>
                  <a:path w="12115" h="5257">
                    <a:moveTo>
                      <a:pt x="12116" y="0"/>
                    </a:moveTo>
                    <a:cubicBezTo>
                      <a:pt x="8001" y="1829"/>
                      <a:pt x="4115" y="3429"/>
                      <a:pt x="0" y="5258"/>
                    </a:cubicBezTo>
                    <a:cubicBezTo>
                      <a:pt x="3886" y="3429"/>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910EF9A-7253-3B43-8BB5-C1FD4EE5AFA5}"/>
                  </a:ext>
                </a:extLst>
              </p:cNvPr>
              <p:cNvSpPr/>
              <p:nvPr/>
            </p:nvSpPr>
            <p:spPr>
              <a:xfrm>
                <a:off x="4085362" y="1121740"/>
                <a:ext cx="3657" cy="101"/>
              </a:xfrm>
              <a:custGeom>
                <a:avLst/>
                <a:gdLst>
                  <a:gd name="connsiteX0" fmla="*/ 3658 w 3657"/>
                  <a:gd name="connsiteY0" fmla="*/ 0 h 101"/>
                  <a:gd name="connsiteX1" fmla="*/ 0 w 3657"/>
                  <a:gd name="connsiteY1" fmla="*/ 0 h 101"/>
                  <a:gd name="connsiteX2" fmla="*/ 3658 w 3657"/>
                  <a:gd name="connsiteY2" fmla="*/ 0 h 101"/>
                </a:gdLst>
                <a:ahLst/>
                <a:cxnLst>
                  <a:cxn ang="0">
                    <a:pos x="connsiteX0" y="connsiteY0"/>
                  </a:cxn>
                  <a:cxn ang="0">
                    <a:pos x="connsiteX1" y="connsiteY1"/>
                  </a:cxn>
                  <a:cxn ang="0">
                    <a:pos x="connsiteX2" y="connsiteY2"/>
                  </a:cxn>
                </a:cxnLst>
                <a:rect l="l" t="t" r="r" b="b"/>
                <a:pathLst>
                  <a:path w="3657" h="101">
                    <a:moveTo>
                      <a:pt x="3658" y="0"/>
                    </a:moveTo>
                    <a:cubicBezTo>
                      <a:pt x="2515" y="0"/>
                      <a:pt x="1143" y="0"/>
                      <a:pt x="0" y="0"/>
                    </a:cubicBezTo>
                    <a:cubicBezTo>
                      <a:pt x="1143" y="0"/>
                      <a:pt x="2286" y="229"/>
                      <a:pt x="3658" y="0"/>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E7B718B-D3D1-F54A-B263-84C94E50950C}"/>
                  </a:ext>
                </a:extLst>
              </p:cNvPr>
              <p:cNvSpPr/>
              <p:nvPr/>
            </p:nvSpPr>
            <p:spPr>
              <a:xfrm>
                <a:off x="4022726" y="1050645"/>
                <a:ext cx="101" cy="2286"/>
              </a:xfrm>
              <a:custGeom>
                <a:avLst/>
                <a:gdLst>
                  <a:gd name="connsiteX0" fmla="*/ 0 w 101"/>
                  <a:gd name="connsiteY0" fmla="*/ 2286 h 2286"/>
                  <a:gd name="connsiteX1" fmla="*/ 0 w 101"/>
                  <a:gd name="connsiteY1" fmla="*/ 0 h 2286"/>
                  <a:gd name="connsiteX2" fmla="*/ 0 w 101"/>
                  <a:gd name="connsiteY2" fmla="*/ 2286 h 2286"/>
                </a:gdLst>
                <a:ahLst/>
                <a:cxnLst>
                  <a:cxn ang="0">
                    <a:pos x="connsiteX0" y="connsiteY0"/>
                  </a:cxn>
                  <a:cxn ang="0">
                    <a:pos x="connsiteX1" y="connsiteY1"/>
                  </a:cxn>
                  <a:cxn ang="0">
                    <a:pos x="connsiteX2" y="connsiteY2"/>
                  </a:cxn>
                </a:cxnLst>
                <a:rect l="l" t="t" r="r" b="b"/>
                <a:pathLst>
                  <a:path w="101" h="2286">
                    <a:moveTo>
                      <a:pt x="0" y="2286"/>
                    </a:moveTo>
                    <a:cubicBezTo>
                      <a:pt x="0" y="1600"/>
                      <a:pt x="0" y="914"/>
                      <a:pt x="0" y="0"/>
                    </a:cubicBezTo>
                    <a:cubicBezTo>
                      <a:pt x="229" y="686"/>
                      <a:pt x="0" y="1600"/>
                      <a:pt x="0" y="2286"/>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4C1E0B3-678E-F044-B8D4-6CCD848386D5}"/>
                  </a:ext>
                </a:extLst>
              </p:cNvPr>
              <p:cNvSpPr/>
              <p:nvPr/>
            </p:nvSpPr>
            <p:spPr>
              <a:xfrm>
                <a:off x="4419347" y="983665"/>
                <a:ext cx="3886" cy="6629"/>
              </a:xfrm>
              <a:custGeom>
                <a:avLst/>
                <a:gdLst>
                  <a:gd name="connsiteX0" fmla="*/ 3886 w 3886"/>
                  <a:gd name="connsiteY0" fmla="*/ 6629 h 6629"/>
                  <a:gd name="connsiteX1" fmla="*/ 0 w 3886"/>
                  <a:gd name="connsiteY1" fmla="*/ 0 h 6629"/>
                  <a:gd name="connsiteX2" fmla="*/ 3886 w 3886"/>
                  <a:gd name="connsiteY2" fmla="*/ 6629 h 6629"/>
                  <a:gd name="connsiteX3" fmla="*/ 3886 w 3886"/>
                  <a:gd name="connsiteY3" fmla="*/ 6629 h 6629"/>
                </a:gdLst>
                <a:ahLst/>
                <a:cxnLst>
                  <a:cxn ang="0">
                    <a:pos x="connsiteX0" y="connsiteY0"/>
                  </a:cxn>
                  <a:cxn ang="0">
                    <a:pos x="connsiteX1" y="connsiteY1"/>
                  </a:cxn>
                  <a:cxn ang="0">
                    <a:pos x="connsiteX2" y="connsiteY2"/>
                  </a:cxn>
                  <a:cxn ang="0">
                    <a:pos x="connsiteX3" y="connsiteY3"/>
                  </a:cxn>
                </a:cxnLst>
                <a:rect l="l" t="t" r="r" b="b"/>
                <a:pathLst>
                  <a:path w="3886" h="6629">
                    <a:moveTo>
                      <a:pt x="3886" y="6629"/>
                    </a:moveTo>
                    <a:cubicBezTo>
                      <a:pt x="2515" y="4343"/>
                      <a:pt x="1372" y="2286"/>
                      <a:pt x="0" y="0"/>
                    </a:cubicBezTo>
                    <a:cubicBezTo>
                      <a:pt x="1143" y="2286"/>
                      <a:pt x="2515" y="4572"/>
                      <a:pt x="3886" y="6629"/>
                    </a:cubicBezTo>
                    <a:lnTo>
                      <a:pt x="3886" y="6629"/>
                    </a:ln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64BF79F-0FEE-4940-97F8-FBA6D91C90B8}"/>
                  </a:ext>
                </a:extLst>
              </p:cNvPr>
              <p:cNvSpPr/>
              <p:nvPr/>
            </p:nvSpPr>
            <p:spPr>
              <a:xfrm>
                <a:off x="4432606" y="968578"/>
                <a:ext cx="8915" cy="10058"/>
              </a:xfrm>
              <a:custGeom>
                <a:avLst/>
                <a:gdLst>
                  <a:gd name="connsiteX0" fmla="*/ 8915 w 8915"/>
                  <a:gd name="connsiteY0" fmla="*/ 10058 h 10058"/>
                  <a:gd name="connsiteX1" fmla="*/ 0 w 8915"/>
                  <a:gd name="connsiteY1" fmla="*/ 0 h 10058"/>
                  <a:gd name="connsiteX2" fmla="*/ 8915 w 8915"/>
                  <a:gd name="connsiteY2" fmla="*/ 10058 h 10058"/>
                </a:gdLst>
                <a:ahLst/>
                <a:cxnLst>
                  <a:cxn ang="0">
                    <a:pos x="connsiteX0" y="connsiteY0"/>
                  </a:cxn>
                  <a:cxn ang="0">
                    <a:pos x="connsiteX1" y="connsiteY1"/>
                  </a:cxn>
                  <a:cxn ang="0">
                    <a:pos x="connsiteX2" y="connsiteY2"/>
                  </a:cxn>
                </a:cxnLst>
                <a:rect l="l" t="t" r="r" b="b"/>
                <a:pathLst>
                  <a:path w="8915" h="10058">
                    <a:moveTo>
                      <a:pt x="8915" y="10058"/>
                    </a:moveTo>
                    <a:cubicBezTo>
                      <a:pt x="5944" y="6858"/>
                      <a:pt x="2972" y="3429"/>
                      <a:pt x="0" y="0"/>
                    </a:cubicBezTo>
                    <a:cubicBezTo>
                      <a:pt x="2743" y="3429"/>
                      <a:pt x="5715" y="6629"/>
                      <a:pt x="8915" y="10058"/>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D484B5A-F899-EE4A-B1D0-1F6499ABF217}"/>
                  </a:ext>
                </a:extLst>
              </p:cNvPr>
              <p:cNvSpPr/>
              <p:nvPr/>
            </p:nvSpPr>
            <p:spPr>
              <a:xfrm>
                <a:off x="4379571" y="865251"/>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76B20CB-B514-F942-A653-B0BC9BEBC046}"/>
                  </a:ext>
                </a:extLst>
              </p:cNvPr>
              <p:cNvSpPr/>
              <p:nvPr/>
            </p:nvSpPr>
            <p:spPr>
              <a:xfrm>
                <a:off x="4377056" y="854506"/>
                <a:ext cx="685" cy="3429"/>
              </a:xfrm>
              <a:custGeom>
                <a:avLst/>
                <a:gdLst>
                  <a:gd name="connsiteX0" fmla="*/ 686 w 685"/>
                  <a:gd name="connsiteY0" fmla="*/ 3429 h 3429"/>
                  <a:gd name="connsiteX1" fmla="*/ 0 w 685"/>
                  <a:gd name="connsiteY1" fmla="*/ 0 h 3429"/>
                  <a:gd name="connsiteX2" fmla="*/ 686 w 685"/>
                  <a:gd name="connsiteY2" fmla="*/ 3429 h 3429"/>
                </a:gdLst>
                <a:ahLst/>
                <a:cxnLst>
                  <a:cxn ang="0">
                    <a:pos x="connsiteX0" y="connsiteY0"/>
                  </a:cxn>
                  <a:cxn ang="0">
                    <a:pos x="connsiteX1" y="connsiteY1"/>
                  </a:cxn>
                  <a:cxn ang="0">
                    <a:pos x="connsiteX2" y="connsiteY2"/>
                  </a:cxn>
                </a:cxnLst>
                <a:rect l="l" t="t" r="r" b="b"/>
                <a:pathLst>
                  <a:path w="685" h="3429">
                    <a:moveTo>
                      <a:pt x="686" y="3429"/>
                    </a:moveTo>
                    <a:cubicBezTo>
                      <a:pt x="457" y="2286"/>
                      <a:pt x="229" y="1143"/>
                      <a:pt x="0" y="0"/>
                    </a:cubicBezTo>
                    <a:cubicBezTo>
                      <a:pt x="229" y="1143"/>
                      <a:pt x="457" y="2286"/>
                      <a:pt x="686" y="3429"/>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07A0F99-E50A-BD41-9601-3965DB23B7CC}"/>
                  </a:ext>
                </a:extLst>
              </p:cNvPr>
              <p:cNvSpPr/>
              <p:nvPr/>
            </p:nvSpPr>
            <p:spPr>
              <a:xfrm>
                <a:off x="4374770" y="843305"/>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229" y="2057"/>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3717ED2-E127-E247-9FFE-8AB7A35E1171}"/>
                  </a:ext>
                </a:extLst>
              </p:cNvPr>
              <p:cNvSpPr/>
              <p:nvPr/>
            </p:nvSpPr>
            <p:spPr>
              <a:xfrm>
                <a:off x="4386886" y="889711"/>
                <a:ext cx="8229" cy="20345"/>
              </a:xfrm>
              <a:custGeom>
                <a:avLst/>
                <a:gdLst>
                  <a:gd name="connsiteX0" fmla="*/ 8230 w 8229"/>
                  <a:gd name="connsiteY0" fmla="*/ 20345 h 20345"/>
                  <a:gd name="connsiteX1" fmla="*/ 0 w 8229"/>
                  <a:gd name="connsiteY1" fmla="*/ 0 h 20345"/>
                  <a:gd name="connsiteX2" fmla="*/ 8230 w 8229"/>
                  <a:gd name="connsiteY2" fmla="*/ 20345 h 20345"/>
                </a:gdLst>
                <a:ahLst/>
                <a:cxnLst>
                  <a:cxn ang="0">
                    <a:pos x="connsiteX0" y="connsiteY0"/>
                  </a:cxn>
                  <a:cxn ang="0">
                    <a:pos x="connsiteX1" y="connsiteY1"/>
                  </a:cxn>
                  <a:cxn ang="0">
                    <a:pos x="connsiteX2" y="connsiteY2"/>
                  </a:cxn>
                </a:cxnLst>
                <a:rect l="l" t="t" r="r" b="b"/>
                <a:pathLst>
                  <a:path w="8229" h="20345">
                    <a:moveTo>
                      <a:pt x="8230" y="20345"/>
                    </a:moveTo>
                    <a:cubicBezTo>
                      <a:pt x="5258" y="13716"/>
                      <a:pt x="2515" y="7087"/>
                      <a:pt x="0" y="0"/>
                    </a:cubicBezTo>
                    <a:cubicBezTo>
                      <a:pt x="2515" y="7087"/>
                      <a:pt x="5258" y="13945"/>
                      <a:pt x="8230" y="20345"/>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490ECF1-F3E1-8F4C-9848-1AB383FCA277}"/>
                  </a:ext>
                </a:extLst>
              </p:cNvPr>
              <p:cNvSpPr/>
              <p:nvPr/>
            </p:nvSpPr>
            <p:spPr>
              <a:xfrm>
                <a:off x="4372941" y="831646"/>
                <a:ext cx="1600" cy="10058"/>
              </a:xfrm>
              <a:custGeom>
                <a:avLst/>
                <a:gdLst>
                  <a:gd name="connsiteX0" fmla="*/ 1600 w 1600"/>
                  <a:gd name="connsiteY0" fmla="*/ 10058 h 10058"/>
                  <a:gd name="connsiteX1" fmla="*/ 0 w 1600"/>
                  <a:gd name="connsiteY1" fmla="*/ 0 h 10058"/>
                  <a:gd name="connsiteX2" fmla="*/ 1600 w 1600"/>
                  <a:gd name="connsiteY2" fmla="*/ 10058 h 10058"/>
                </a:gdLst>
                <a:ahLst/>
                <a:cxnLst>
                  <a:cxn ang="0">
                    <a:pos x="connsiteX0" y="connsiteY0"/>
                  </a:cxn>
                  <a:cxn ang="0">
                    <a:pos x="connsiteX1" y="connsiteY1"/>
                  </a:cxn>
                  <a:cxn ang="0">
                    <a:pos x="connsiteX2" y="connsiteY2"/>
                  </a:cxn>
                </a:cxnLst>
                <a:rect l="l" t="t" r="r" b="b"/>
                <a:pathLst>
                  <a:path w="1600" h="10058">
                    <a:moveTo>
                      <a:pt x="1600" y="10058"/>
                    </a:moveTo>
                    <a:cubicBezTo>
                      <a:pt x="914" y="6629"/>
                      <a:pt x="457" y="3429"/>
                      <a:pt x="0" y="0"/>
                    </a:cubicBezTo>
                    <a:cubicBezTo>
                      <a:pt x="457" y="3200"/>
                      <a:pt x="914" y="6629"/>
                      <a:pt x="1600" y="10058"/>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731E290-07F1-BB45-899A-59A77408FB98}"/>
                  </a:ext>
                </a:extLst>
              </p:cNvPr>
              <p:cNvSpPr/>
              <p:nvPr/>
            </p:nvSpPr>
            <p:spPr>
              <a:xfrm>
                <a:off x="4395115" y="910056"/>
                <a:ext cx="9829" cy="18973"/>
              </a:xfrm>
              <a:custGeom>
                <a:avLst/>
                <a:gdLst>
                  <a:gd name="connsiteX0" fmla="*/ 9830 w 9829"/>
                  <a:gd name="connsiteY0" fmla="*/ 18974 h 18973"/>
                  <a:gd name="connsiteX1" fmla="*/ 0 w 9829"/>
                  <a:gd name="connsiteY1" fmla="*/ 0 h 18973"/>
                  <a:gd name="connsiteX2" fmla="*/ 9830 w 9829"/>
                  <a:gd name="connsiteY2" fmla="*/ 18974 h 18973"/>
                </a:gdLst>
                <a:ahLst/>
                <a:cxnLst>
                  <a:cxn ang="0">
                    <a:pos x="connsiteX0" y="connsiteY0"/>
                  </a:cxn>
                  <a:cxn ang="0">
                    <a:pos x="connsiteX1" y="connsiteY1"/>
                  </a:cxn>
                  <a:cxn ang="0">
                    <a:pos x="connsiteX2" y="connsiteY2"/>
                  </a:cxn>
                </a:cxnLst>
                <a:rect l="l" t="t" r="r" b="b"/>
                <a:pathLst>
                  <a:path w="9829" h="18973">
                    <a:moveTo>
                      <a:pt x="9830" y="18974"/>
                    </a:moveTo>
                    <a:cubicBezTo>
                      <a:pt x="6401" y="12802"/>
                      <a:pt x="2972" y="6629"/>
                      <a:pt x="0" y="0"/>
                    </a:cubicBezTo>
                    <a:cubicBezTo>
                      <a:pt x="2972" y="6629"/>
                      <a:pt x="6172" y="12802"/>
                      <a:pt x="9830" y="18974"/>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0A9EE59-5063-784A-9EB1-37C05A43E00A}"/>
                  </a:ext>
                </a:extLst>
              </p:cNvPr>
              <p:cNvSpPr/>
              <p:nvPr/>
            </p:nvSpPr>
            <p:spPr>
              <a:xfrm>
                <a:off x="4441293" y="978408"/>
                <a:ext cx="9372" cy="9601"/>
              </a:xfrm>
              <a:custGeom>
                <a:avLst/>
                <a:gdLst>
                  <a:gd name="connsiteX0" fmla="*/ 9373 w 9372"/>
                  <a:gd name="connsiteY0" fmla="*/ 9601 h 9601"/>
                  <a:gd name="connsiteX1" fmla="*/ 0 w 9372"/>
                  <a:gd name="connsiteY1" fmla="*/ 0 h 9601"/>
                  <a:gd name="connsiteX2" fmla="*/ 9373 w 9372"/>
                  <a:gd name="connsiteY2" fmla="*/ 9601 h 9601"/>
                </a:gdLst>
                <a:ahLst/>
                <a:cxnLst>
                  <a:cxn ang="0">
                    <a:pos x="connsiteX0" y="connsiteY0"/>
                  </a:cxn>
                  <a:cxn ang="0">
                    <a:pos x="connsiteX1" y="connsiteY1"/>
                  </a:cxn>
                  <a:cxn ang="0">
                    <a:pos x="connsiteX2" y="connsiteY2"/>
                  </a:cxn>
                </a:cxnLst>
                <a:rect l="l" t="t" r="r" b="b"/>
                <a:pathLst>
                  <a:path w="9372" h="9601">
                    <a:moveTo>
                      <a:pt x="9373" y="9601"/>
                    </a:moveTo>
                    <a:cubicBezTo>
                      <a:pt x="6172" y="6401"/>
                      <a:pt x="3200" y="3429"/>
                      <a:pt x="0" y="0"/>
                    </a:cubicBezTo>
                    <a:cubicBezTo>
                      <a:pt x="3200" y="3429"/>
                      <a:pt x="6401" y="6629"/>
                      <a:pt x="9373" y="9601"/>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BBA43B0-6237-264D-AB33-4E09FF1118F7}"/>
                  </a:ext>
                </a:extLst>
              </p:cNvPr>
              <p:cNvSpPr/>
              <p:nvPr/>
            </p:nvSpPr>
            <p:spPr>
              <a:xfrm>
                <a:off x="4450665" y="988009"/>
                <a:ext cx="9601" cy="9144"/>
              </a:xfrm>
              <a:custGeom>
                <a:avLst/>
                <a:gdLst>
                  <a:gd name="connsiteX0" fmla="*/ 9601 w 9601"/>
                  <a:gd name="connsiteY0" fmla="*/ 9144 h 9144"/>
                  <a:gd name="connsiteX1" fmla="*/ 0 w 9601"/>
                  <a:gd name="connsiteY1" fmla="*/ 0 h 9144"/>
                  <a:gd name="connsiteX2" fmla="*/ 9601 w 9601"/>
                  <a:gd name="connsiteY2" fmla="*/ 9144 h 9144"/>
                </a:gdLst>
                <a:ahLst/>
                <a:cxnLst>
                  <a:cxn ang="0">
                    <a:pos x="connsiteX0" y="connsiteY0"/>
                  </a:cxn>
                  <a:cxn ang="0">
                    <a:pos x="connsiteX1" y="connsiteY1"/>
                  </a:cxn>
                  <a:cxn ang="0">
                    <a:pos x="connsiteX2" y="connsiteY2"/>
                  </a:cxn>
                </a:cxnLst>
                <a:rect l="l" t="t" r="r" b="b"/>
                <a:pathLst>
                  <a:path w="9601" h="9144">
                    <a:moveTo>
                      <a:pt x="9601" y="9144"/>
                    </a:moveTo>
                    <a:cubicBezTo>
                      <a:pt x="6401" y="6172"/>
                      <a:pt x="3200" y="3200"/>
                      <a:pt x="0" y="0"/>
                    </a:cubicBezTo>
                    <a:cubicBezTo>
                      <a:pt x="3200" y="3200"/>
                      <a:pt x="6401" y="6172"/>
                      <a:pt x="9601" y="9144"/>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E0C30B4-9741-9A49-B104-C92E715EA7C6}"/>
                  </a:ext>
                </a:extLst>
              </p:cNvPr>
              <p:cNvSpPr/>
              <p:nvPr/>
            </p:nvSpPr>
            <p:spPr>
              <a:xfrm>
                <a:off x="4369503" y="440921"/>
                <a:ext cx="674459" cy="599631"/>
              </a:xfrm>
              <a:custGeom>
                <a:avLst/>
                <a:gdLst>
                  <a:gd name="connsiteX0" fmla="*/ 273872 w 674459"/>
                  <a:gd name="connsiteY0" fmla="*/ 591665 h 599631"/>
                  <a:gd name="connsiteX1" fmla="*/ 455609 w 674459"/>
                  <a:gd name="connsiteY1" fmla="*/ 585950 h 599631"/>
                  <a:gd name="connsiteX2" fmla="*/ 536534 w 674459"/>
                  <a:gd name="connsiteY2" fmla="*/ 549603 h 599631"/>
                  <a:gd name="connsiteX3" fmla="*/ 670722 w 674459"/>
                  <a:gd name="connsiteY3" fmla="*/ 378381 h 599631"/>
                  <a:gd name="connsiteX4" fmla="*/ 674151 w 674459"/>
                  <a:gd name="connsiteY4" fmla="*/ 331747 h 599631"/>
                  <a:gd name="connsiteX5" fmla="*/ 668436 w 674459"/>
                  <a:gd name="connsiteY5" fmla="*/ 264538 h 599631"/>
                  <a:gd name="connsiteX6" fmla="*/ 648090 w 674459"/>
                  <a:gd name="connsiteY6" fmla="*/ 195958 h 599631"/>
                  <a:gd name="connsiteX7" fmla="*/ 624773 w 674459"/>
                  <a:gd name="connsiteY7" fmla="*/ 185671 h 599631"/>
                  <a:gd name="connsiteX8" fmla="*/ 608543 w 674459"/>
                  <a:gd name="connsiteY8" fmla="*/ 190015 h 599631"/>
                  <a:gd name="connsiteX9" fmla="*/ 582939 w 674459"/>
                  <a:gd name="connsiteY9" fmla="*/ 183614 h 599631"/>
                  <a:gd name="connsiteX10" fmla="*/ 557565 w 674459"/>
                  <a:gd name="connsiteY10" fmla="*/ 145209 h 599631"/>
                  <a:gd name="connsiteX11" fmla="*/ 571509 w 674459"/>
                  <a:gd name="connsiteY11" fmla="*/ 112519 h 599631"/>
                  <a:gd name="connsiteX12" fmla="*/ 598713 w 674459"/>
                  <a:gd name="connsiteY12" fmla="*/ 101318 h 599631"/>
                  <a:gd name="connsiteX13" fmla="*/ 593684 w 674459"/>
                  <a:gd name="connsiteY13" fmla="*/ 82801 h 599631"/>
                  <a:gd name="connsiteX14" fmla="*/ 74990 w 674459"/>
                  <a:gd name="connsiteY14" fmla="*/ 107719 h 599631"/>
                  <a:gd name="connsiteX15" fmla="*/ 4810 w 674459"/>
                  <a:gd name="connsiteY15" fmla="*/ 279626 h 599631"/>
                  <a:gd name="connsiteX16" fmla="*/ 3210 w 674459"/>
                  <a:gd name="connsiteY16" fmla="*/ 390040 h 599631"/>
                  <a:gd name="connsiteX17" fmla="*/ 273872 w 674459"/>
                  <a:gd name="connsiteY17" fmla="*/ 591665 h 599631"/>
                  <a:gd name="connsiteX18" fmla="*/ 98536 w 674459"/>
                  <a:gd name="connsiteY18" fmla="*/ 262710 h 599631"/>
                  <a:gd name="connsiteX19" fmla="*/ 99908 w 674459"/>
                  <a:gd name="connsiteY19" fmla="*/ 256080 h 599631"/>
                  <a:gd name="connsiteX20" fmla="*/ 103337 w 674459"/>
                  <a:gd name="connsiteY20" fmla="*/ 243050 h 599631"/>
                  <a:gd name="connsiteX21" fmla="*/ 110195 w 674459"/>
                  <a:gd name="connsiteY21" fmla="*/ 221790 h 599631"/>
                  <a:gd name="connsiteX22" fmla="*/ 112938 w 674459"/>
                  <a:gd name="connsiteY22" fmla="*/ 209903 h 599631"/>
                  <a:gd name="connsiteX23" fmla="*/ 257184 w 674459"/>
                  <a:gd name="connsiteY23" fmla="*/ 65885 h 599631"/>
                  <a:gd name="connsiteX24" fmla="*/ 454923 w 674459"/>
                  <a:gd name="connsiteY24" fmla="*/ 81887 h 599631"/>
                  <a:gd name="connsiteX25" fmla="*/ 571967 w 674459"/>
                  <a:gd name="connsiteY25" fmla="*/ 248765 h 599631"/>
                  <a:gd name="connsiteX26" fmla="*/ 573795 w 674459"/>
                  <a:gd name="connsiteY26" fmla="*/ 256537 h 599631"/>
                  <a:gd name="connsiteX27" fmla="*/ 575853 w 674459"/>
                  <a:gd name="connsiteY27" fmla="*/ 268653 h 599631"/>
                  <a:gd name="connsiteX28" fmla="*/ 578139 w 674459"/>
                  <a:gd name="connsiteY28" fmla="*/ 293799 h 599631"/>
                  <a:gd name="connsiteX29" fmla="*/ 578139 w 674459"/>
                  <a:gd name="connsiteY29" fmla="*/ 295628 h 599631"/>
                  <a:gd name="connsiteX30" fmla="*/ 578367 w 674459"/>
                  <a:gd name="connsiteY30" fmla="*/ 307972 h 599631"/>
                  <a:gd name="connsiteX31" fmla="*/ 578367 w 674459"/>
                  <a:gd name="connsiteY31" fmla="*/ 314830 h 599631"/>
                  <a:gd name="connsiteX32" fmla="*/ 578367 w 674459"/>
                  <a:gd name="connsiteY32" fmla="*/ 315288 h 599631"/>
                  <a:gd name="connsiteX33" fmla="*/ 578139 w 674459"/>
                  <a:gd name="connsiteY33" fmla="*/ 323517 h 599631"/>
                  <a:gd name="connsiteX34" fmla="*/ 575167 w 674459"/>
                  <a:gd name="connsiteY34" fmla="*/ 358722 h 599631"/>
                  <a:gd name="connsiteX35" fmla="*/ 543849 w 674459"/>
                  <a:gd name="connsiteY35" fmla="*/ 443532 h 599631"/>
                  <a:gd name="connsiteX36" fmla="*/ 536762 w 674459"/>
                  <a:gd name="connsiteY36" fmla="*/ 453591 h 599631"/>
                  <a:gd name="connsiteX37" fmla="*/ 505215 w 674459"/>
                  <a:gd name="connsiteY37" fmla="*/ 486509 h 599631"/>
                  <a:gd name="connsiteX38" fmla="*/ 502701 w 674459"/>
                  <a:gd name="connsiteY38" fmla="*/ 488795 h 599631"/>
                  <a:gd name="connsiteX39" fmla="*/ 497443 w 674459"/>
                  <a:gd name="connsiteY39" fmla="*/ 493367 h 599631"/>
                  <a:gd name="connsiteX40" fmla="*/ 486927 w 674459"/>
                  <a:gd name="connsiteY40" fmla="*/ 502511 h 599631"/>
                  <a:gd name="connsiteX41" fmla="*/ 470468 w 674459"/>
                  <a:gd name="connsiteY41" fmla="*/ 514627 h 599631"/>
                  <a:gd name="connsiteX42" fmla="*/ 467725 w 674459"/>
                  <a:gd name="connsiteY42" fmla="*/ 516227 h 599631"/>
                  <a:gd name="connsiteX43" fmla="*/ 462010 w 674459"/>
                  <a:gd name="connsiteY43" fmla="*/ 519199 h 599631"/>
                  <a:gd name="connsiteX44" fmla="*/ 403946 w 674459"/>
                  <a:gd name="connsiteY44" fmla="*/ 543430 h 599631"/>
                  <a:gd name="connsiteX45" fmla="*/ 382000 w 674459"/>
                  <a:gd name="connsiteY45" fmla="*/ 548917 h 599631"/>
                  <a:gd name="connsiteX46" fmla="*/ 376742 w 674459"/>
                  <a:gd name="connsiteY46" fmla="*/ 550060 h 599631"/>
                  <a:gd name="connsiteX47" fmla="*/ 368741 w 674459"/>
                  <a:gd name="connsiteY47" fmla="*/ 551660 h 599631"/>
                  <a:gd name="connsiteX48" fmla="*/ 363255 w 674459"/>
                  <a:gd name="connsiteY48" fmla="*/ 552574 h 599631"/>
                  <a:gd name="connsiteX49" fmla="*/ 360512 w 674459"/>
                  <a:gd name="connsiteY49" fmla="*/ 553032 h 599631"/>
                  <a:gd name="connsiteX50" fmla="*/ 337194 w 674459"/>
                  <a:gd name="connsiteY50" fmla="*/ 554632 h 599631"/>
                  <a:gd name="connsiteX51" fmla="*/ 333994 w 674459"/>
                  <a:gd name="connsiteY51" fmla="*/ 554632 h 599631"/>
                  <a:gd name="connsiteX52" fmla="*/ 324164 w 674459"/>
                  <a:gd name="connsiteY52" fmla="*/ 554175 h 599631"/>
                  <a:gd name="connsiteX53" fmla="*/ 309762 w 674459"/>
                  <a:gd name="connsiteY53" fmla="*/ 552803 h 599631"/>
                  <a:gd name="connsiteX54" fmla="*/ 268386 w 674459"/>
                  <a:gd name="connsiteY54" fmla="*/ 543430 h 599631"/>
                  <a:gd name="connsiteX55" fmla="*/ 207807 w 674459"/>
                  <a:gd name="connsiteY55" fmla="*/ 518742 h 599631"/>
                  <a:gd name="connsiteX56" fmla="*/ 200263 w 674459"/>
                  <a:gd name="connsiteY56" fmla="*/ 514398 h 599631"/>
                  <a:gd name="connsiteX57" fmla="*/ 186090 w 674459"/>
                  <a:gd name="connsiteY57" fmla="*/ 505254 h 599631"/>
                  <a:gd name="connsiteX58" fmla="*/ 161172 w 674459"/>
                  <a:gd name="connsiteY58" fmla="*/ 485137 h 599631"/>
                  <a:gd name="connsiteX59" fmla="*/ 145170 w 674459"/>
                  <a:gd name="connsiteY59" fmla="*/ 468678 h 599631"/>
                  <a:gd name="connsiteX60" fmla="*/ 140370 w 674459"/>
                  <a:gd name="connsiteY60" fmla="*/ 462963 h 599631"/>
                  <a:gd name="connsiteX61" fmla="*/ 95564 w 674459"/>
                  <a:gd name="connsiteY61" fmla="*/ 359179 h 599631"/>
                  <a:gd name="connsiteX62" fmla="*/ 94650 w 674459"/>
                  <a:gd name="connsiteY62" fmla="*/ 352321 h 599631"/>
                  <a:gd name="connsiteX63" fmla="*/ 92592 w 674459"/>
                  <a:gd name="connsiteY63" fmla="*/ 317116 h 599631"/>
                  <a:gd name="connsiteX64" fmla="*/ 92592 w 674459"/>
                  <a:gd name="connsiteY64" fmla="*/ 315745 h 599631"/>
                  <a:gd name="connsiteX65" fmla="*/ 97622 w 674459"/>
                  <a:gd name="connsiteY65" fmla="*/ 267053 h 599631"/>
                  <a:gd name="connsiteX66" fmla="*/ 98536 w 674459"/>
                  <a:gd name="connsiteY66" fmla="*/ 262710 h 5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74459" h="599631">
                    <a:moveTo>
                      <a:pt x="273872" y="591665"/>
                    </a:moveTo>
                    <a:cubicBezTo>
                      <a:pt x="333994" y="603095"/>
                      <a:pt x="396630" y="603095"/>
                      <a:pt x="455609" y="585950"/>
                    </a:cubicBezTo>
                    <a:cubicBezTo>
                      <a:pt x="483727" y="577720"/>
                      <a:pt x="511845" y="565605"/>
                      <a:pt x="536534" y="549603"/>
                    </a:cubicBezTo>
                    <a:cubicBezTo>
                      <a:pt x="565109" y="530857"/>
                      <a:pt x="636203" y="465021"/>
                      <a:pt x="670722" y="378381"/>
                    </a:cubicBezTo>
                    <a:cubicBezTo>
                      <a:pt x="672551" y="363065"/>
                      <a:pt x="673694" y="347520"/>
                      <a:pt x="674151" y="331747"/>
                    </a:cubicBezTo>
                    <a:cubicBezTo>
                      <a:pt x="675522" y="309115"/>
                      <a:pt x="672093" y="286713"/>
                      <a:pt x="668436" y="264538"/>
                    </a:cubicBezTo>
                    <a:cubicBezTo>
                      <a:pt x="664550" y="240993"/>
                      <a:pt x="659292" y="217447"/>
                      <a:pt x="648090" y="195958"/>
                    </a:cubicBezTo>
                    <a:cubicBezTo>
                      <a:pt x="641232" y="182928"/>
                      <a:pt x="639175" y="182014"/>
                      <a:pt x="624773" y="185671"/>
                    </a:cubicBezTo>
                    <a:cubicBezTo>
                      <a:pt x="619287" y="187043"/>
                      <a:pt x="614029" y="189558"/>
                      <a:pt x="608543" y="190015"/>
                    </a:cubicBezTo>
                    <a:cubicBezTo>
                      <a:pt x="599399" y="190701"/>
                      <a:pt x="590026" y="191158"/>
                      <a:pt x="582939" y="183614"/>
                    </a:cubicBezTo>
                    <a:cubicBezTo>
                      <a:pt x="572195" y="172413"/>
                      <a:pt x="562365" y="160525"/>
                      <a:pt x="557565" y="145209"/>
                    </a:cubicBezTo>
                    <a:cubicBezTo>
                      <a:pt x="552536" y="128979"/>
                      <a:pt x="556193" y="119835"/>
                      <a:pt x="571509" y="112519"/>
                    </a:cubicBezTo>
                    <a:cubicBezTo>
                      <a:pt x="580425" y="108176"/>
                      <a:pt x="589797" y="105204"/>
                      <a:pt x="598713" y="101318"/>
                    </a:cubicBezTo>
                    <a:cubicBezTo>
                      <a:pt x="612886" y="95603"/>
                      <a:pt x="605114" y="94231"/>
                      <a:pt x="593684" y="82801"/>
                    </a:cubicBezTo>
                    <a:cubicBezTo>
                      <a:pt x="496300" y="3706"/>
                      <a:pt x="242783" y="-65331"/>
                      <a:pt x="74990" y="107719"/>
                    </a:cubicBezTo>
                    <a:cubicBezTo>
                      <a:pt x="32928" y="155039"/>
                      <a:pt x="13954" y="216990"/>
                      <a:pt x="4810" y="279626"/>
                    </a:cubicBezTo>
                    <a:cubicBezTo>
                      <a:pt x="-676" y="316659"/>
                      <a:pt x="-1819" y="353464"/>
                      <a:pt x="3210" y="390040"/>
                    </a:cubicBezTo>
                    <a:cubicBezTo>
                      <a:pt x="103565" y="569034"/>
                      <a:pt x="243926" y="585950"/>
                      <a:pt x="273872" y="591665"/>
                    </a:cubicBezTo>
                    <a:close/>
                    <a:moveTo>
                      <a:pt x="98536" y="262710"/>
                    </a:moveTo>
                    <a:cubicBezTo>
                      <a:pt x="98993" y="260424"/>
                      <a:pt x="99450" y="258366"/>
                      <a:pt x="99908" y="256080"/>
                    </a:cubicBezTo>
                    <a:cubicBezTo>
                      <a:pt x="100822" y="251737"/>
                      <a:pt x="101965" y="247393"/>
                      <a:pt x="103337" y="243050"/>
                    </a:cubicBezTo>
                    <a:cubicBezTo>
                      <a:pt x="105394" y="235735"/>
                      <a:pt x="107680" y="228648"/>
                      <a:pt x="110195" y="221790"/>
                    </a:cubicBezTo>
                    <a:cubicBezTo>
                      <a:pt x="111109" y="217675"/>
                      <a:pt x="112023" y="213789"/>
                      <a:pt x="112938" y="209903"/>
                    </a:cubicBezTo>
                    <a:cubicBezTo>
                      <a:pt x="117281" y="191158"/>
                      <a:pt x="125054" y="113205"/>
                      <a:pt x="257184" y="65885"/>
                    </a:cubicBezTo>
                    <a:cubicBezTo>
                      <a:pt x="331708" y="39139"/>
                      <a:pt x="438007" y="75029"/>
                      <a:pt x="454923" y="81887"/>
                    </a:cubicBezTo>
                    <a:cubicBezTo>
                      <a:pt x="571738" y="142466"/>
                      <a:pt x="574024" y="247165"/>
                      <a:pt x="571967" y="248765"/>
                    </a:cubicBezTo>
                    <a:cubicBezTo>
                      <a:pt x="572652" y="251508"/>
                      <a:pt x="573110" y="254023"/>
                      <a:pt x="573795" y="256537"/>
                    </a:cubicBezTo>
                    <a:cubicBezTo>
                      <a:pt x="574710" y="260652"/>
                      <a:pt x="575396" y="264767"/>
                      <a:pt x="575853" y="268653"/>
                    </a:cubicBezTo>
                    <a:cubicBezTo>
                      <a:pt x="577224" y="278026"/>
                      <a:pt x="577682" y="286484"/>
                      <a:pt x="578139" y="293799"/>
                    </a:cubicBezTo>
                    <a:cubicBezTo>
                      <a:pt x="578139" y="294485"/>
                      <a:pt x="578139" y="294942"/>
                      <a:pt x="578139" y="295628"/>
                    </a:cubicBezTo>
                    <a:cubicBezTo>
                      <a:pt x="578367" y="300429"/>
                      <a:pt x="578367" y="304543"/>
                      <a:pt x="578367" y="307972"/>
                    </a:cubicBezTo>
                    <a:cubicBezTo>
                      <a:pt x="578367" y="310258"/>
                      <a:pt x="578367" y="312544"/>
                      <a:pt x="578367" y="314830"/>
                    </a:cubicBezTo>
                    <a:cubicBezTo>
                      <a:pt x="578367" y="315059"/>
                      <a:pt x="578367" y="315059"/>
                      <a:pt x="578367" y="315288"/>
                    </a:cubicBezTo>
                    <a:cubicBezTo>
                      <a:pt x="578367" y="318031"/>
                      <a:pt x="578367" y="320774"/>
                      <a:pt x="578139" y="323517"/>
                    </a:cubicBezTo>
                    <a:cubicBezTo>
                      <a:pt x="577682" y="335404"/>
                      <a:pt x="576767" y="347292"/>
                      <a:pt x="575167" y="358722"/>
                    </a:cubicBezTo>
                    <a:cubicBezTo>
                      <a:pt x="570595" y="389354"/>
                      <a:pt x="560765" y="417929"/>
                      <a:pt x="543849" y="443532"/>
                    </a:cubicBezTo>
                    <a:cubicBezTo>
                      <a:pt x="541563" y="446961"/>
                      <a:pt x="539277" y="450390"/>
                      <a:pt x="536762" y="453591"/>
                    </a:cubicBezTo>
                    <a:cubicBezTo>
                      <a:pt x="527847" y="465249"/>
                      <a:pt x="517560" y="476222"/>
                      <a:pt x="505215" y="486509"/>
                    </a:cubicBezTo>
                    <a:cubicBezTo>
                      <a:pt x="504301" y="487195"/>
                      <a:pt x="503387" y="487881"/>
                      <a:pt x="502701" y="488795"/>
                    </a:cubicBezTo>
                    <a:cubicBezTo>
                      <a:pt x="500872" y="490395"/>
                      <a:pt x="499272" y="491767"/>
                      <a:pt x="497443" y="493367"/>
                    </a:cubicBezTo>
                    <a:cubicBezTo>
                      <a:pt x="494014" y="496339"/>
                      <a:pt x="490356" y="499539"/>
                      <a:pt x="486927" y="502511"/>
                    </a:cubicBezTo>
                    <a:cubicBezTo>
                      <a:pt x="481670" y="506854"/>
                      <a:pt x="476183" y="511198"/>
                      <a:pt x="470468" y="514627"/>
                    </a:cubicBezTo>
                    <a:cubicBezTo>
                      <a:pt x="469554" y="515313"/>
                      <a:pt x="468639" y="515770"/>
                      <a:pt x="467725" y="516227"/>
                    </a:cubicBezTo>
                    <a:cubicBezTo>
                      <a:pt x="465896" y="517370"/>
                      <a:pt x="463839" y="518284"/>
                      <a:pt x="462010" y="519199"/>
                    </a:cubicBezTo>
                    <a:cubicBezTo>
                      <a:pt x="443265" y="528114"/>
                      <a:pt x="424520" y="538401"/>
                      <a:pt x="403946" y="543430"/>
                    </a:cubicBezTo>
                    <a:cubicBezTo>
                      <a:pt x="396173" y="545259"/>
                      <a:pt x="389087" y="547317"/>
                      <a:pt x="382000" y="548917"/>
                    </a:cubicBezTo>
                    <a:cubicBezTo>
                      <a:pt x="380171" y="549374"/>
                      <a:pt x="378342" y="549831"/>
                      <a:pt x="376742" y="550060"/>
                    </a:cubicBezTo>
                    <a:cubicBezTo>
                      <a:pt x="373999" y="550517"/>
                      <a:pt x="371484" y="551203"/>
                      <a:pt x="368741" y="551660"/>
                    </a:cubicBezTo>
                    <a:cubicBezTo>
                      <a:pt x="366912" y="551889"/>
                      <a:pt x="365084" y="552346"/>
                      <a:pt x="363255" y="552574"/>
                    </a:cubicBezTo>
                    <a:cubicBezTo>
                      <a:pt x="362340" y="552803"/>
                      <a:pt x="361426" y="552803"/>
                      <a:pt x="360512" y="553032"/>
                    </a:cubicBezTo>
                    <a:cubicBezTo>
                      <a:pt x="353196" y="553946"/>
                      <a:pt x="345653" y="554632"/>
                      <a:pt x="337194" y="554632"/>
                    </a:cubicBezTo>
                    <a:cubicBezTo>
                      <a:pt x="336051" y="554632"/>
                      <a:pt x="335137" y="554632"/>
                      <a:pt x="333994" y="554632"/>
                    </a:cubicBezTo>
                    <a:cubicBezTo>
                      <a:pt x="330794" y="554632"/>
                      <a:pt x="327593" y="554403"/>
                      <a:pt x="324164" y="554175"/>
                    </a:cubicBezTo>
                    <a:cubicBezTo>
                      <a:pt x="319592" y="553946"/>
                      <a:pt x="314792" y="553489"/>
                      <a:pt x="309762" y="552803"/>
                    </a:cubicBezTo>
                    <a:cubicBezTo>
                      <a:pt x="295132" y="550288"/>
                      <a:pt x="281416" y="547088"/>
                      <a:pt x="268386" y="543430"/>
                    </a:cubicBezTo>
                    <a:cubicBezTo>
                      <a:pt x="245754" y="536801"/>
                      <a:pt x="225638" y="528571"/>
                      <a:pt x="207807" y="518742"/>
                    </a:cubicBezTo>
                    <a:cubicBezTo>
                      <a:pt x="205292" y="517370"/>
                      <a:pt x="202778" y="515998"/>
                      <a:pt x="200263" y="514398"/>
                    </a:cubicBezTo>
                    <a:cubicBezTo>
                      <a:pt x="195462" y="511426"/>
                      <a:pt x="190662" y="508455"/>
                      <a:pt x="186090" y="505254"/>
                    </a:cubicBezTo>
                    <a:cubicBezTo>
                      <a:pt x="177174" y="498853"/>
                      <a:pt x="168716" y="492224"/>
                      <a:pt x="161172" y="485137"/>
                    </a:cubicBezTo>
                    <a:cubicBezTo>
                      <a:pt x="155457" y="479880"/>
                      <a:pt x="150200" y="474393"/>
                      <a:pt x="145170" y="468678"/>
                    </a:cubicBezTo>
                    <a:cubicBezTo>
                      <a:pt x="143570" y="466849"/>
                      <a:pt x="141970" y="464792"/>
                      <a:pt x="140370" y="462963"/>
                    </a:cubicBezTo>
                    <a:cubicBezTo>
                      <a:pt x="115452" y="431874"/>
                      <a:pt x="101279" y="395983"/>
                      <a:pt x="95564" y="359179"/>
                    </a:cubicBezTo>
                    <a:cubicBezTo>
                      <a:pt x="95107" y="356893"/>
                      <a:pt x="94878" y="354607"/>
                      <a:pt x="94650" y="352321"/>
                    </a:cubicBezTo>
                    <a:cubicBezTo>
                      <a:pt x="93050" y="340662"/>
                      <a:pt x="92592" y="328775"/>
                      <a:pt x="92592" y="317116"/>
                    </a:cubicBezTo>
                    <a:cubicBezTo>
                      <a:pt x="92592" y="316659"/>
                      <a:pt x="92592" y="316202"/>
                      <a:pt x="92592" y="315745"/>
                    </a:cubicBezTo>
                    <a:cubicBezTo>
                      <a:pt x="92592" y="299057"/>
                      <a:pt x="94421" y="282598"/>
                      <a:pt x="97622" y="267053"/>
                    </a:cubicBezTo>
                    <a:cubicBezTo>
                      <a:pt x="98079" y="265453"/>
                      <a:pt x="98307" y="264081"/>
                      <a:pt x="98536" y="262710"/>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B4D6EE7-2AE8-3342-A3A9-BBAC880CE68C}"/>
                  </a:ext>
                </a:extLst>
              </p:cNvPr>
              <p:cNvSpPr/>
              <p:nvPr/>
            </p:nvSpPr>
            <p:spPr>
              <a:xfrm>
                <a:off x="4424148" y="958062"/>
                <a:ext cx="8458" cy="10515"/>
              </a:xfrm>
              <a:custGeom>
                <a:avLst/>
                <a:gdLst>
                  <a:gd name="connsiteX0" fmla="*/ 8458 w 8458"/>
                  <a:gd name="connsiteY0" fmla="*/ 10516 h 10515"/>
                  <a:gd name="connsiteX1" fmla="*/ 0 w 8458"/>
                  <a:gd name="connsiteY1" fmla="*/ 0 h 10515"/>
                  <a:gd name="connsiteX2" fmla="*/ 8458 w 8458"/>
                  <a:gd name="connsiteY2" fmla="*/ 10516 h 10515"/>
                </a:gdLst>
                <a:ahLst/>
                <a:cxnLst>
                  <a:cxn ang="0">
                    <a:pos x="connsiteX0" y="connsiteY0"/>
                  </a:cxn>
                  <a:cxn ang="0">
                    <a:pos x="connsiteX1" y="connsiteY1"/>
                  </a:cxn>
                  <a:cxn ang="0">
                    <a:pos x="connsiteX2" y="connsiteY2"/>
                  </a:cxn>
                </a:cxnLst>
                <a:rect l="l" t="t" r="r" b="b"/>
                <a:pathLst>
                  <a:path w="8458" h="10515">
                    <a:moveTo>
                      <a:pt x="8458" y="10516"/>
                    </a:moveTo>
                    <a:cubicBezTo>
                      <a:pt x="5486" y="7087"/>
                      <a:pt x="2743" y="3658"/>
                      <a:pt x="0" y="0"/>
                    </a:cubicBezTo>
                    <a:cubicBezTo>
                      <a:pt x="2743" y="3429"/>
                      <a:pt x="5486" y="7087"/>
                      <a:pt x="8458" y="1051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82FA820-6322-844B-9FD2-62A41D05F6BC}"/>
                  </a:ext>
                </a:extLst>
              </p:cNvPr>
              <p:cNvSpPr/>
              <p:nvPr/>
            </p:nvSpPr>
            <p:spPr>
              <a:xfrm>
                <a:off x="5016907" y="903884"/>
                <a:ext cx="2057" cy="4800"/>
              </a:xfrm>
              <a:custGeom>
                <a:avLst/>
                <a:gdLst>
                  <a:gd name="connsiteX0" fmla="*/ 2057 w 2057"/>
                  <a:gd name="connsiteY0" fmla="*/ 0 h 4800"/>
                  <a:gd name="connsiteX1" fmla="*/ 0 w 2057"/>
                  <a:gd name="connsiteY1" fmla="*/ 4801 h 4800"/>
                  <a:gd name="connsiteX2" fmla="*/ 2057 w 2057"/>
                  <a:gd name="connsiteY2" fmla="*/ 0 h 4800"/>
                </a:gdLst>
                <a:ahLst/>
                <a:cxnLst>
                  <a:cxn ang="0">
                    <a:pos x="connsiteX0" y="connsiteY0"/>
                  </a:cxn>
                  <a:cxn ang="0">
                    <a:pos x="connsiteX1" y="connsiteY1"/>
                  </a:cxn>
                  <a:cxn ang="0">
                    <a:pos x="connsiteX2" y="connsiteY2"/>
                  </a:cxn>
                </a:cxnLst>
                <a:rect l="l" t="t" r="r" b="b"/>
                <a:pathLst>
                  <a:path w="2057" h="4800">
                    <a:moveTo>
                      <a:pt x="2057" y="0"/>
                    </a:moveTo>
                    <a:cubicBezTo>
                      <a:pt x="1372" y="1600"/>
                      <a:pt x="686" y="3200"/>
                      <a:pt x="0" y="4801"/>
                    </a:cubicBezTo>
                    <a:cubicBezTo>
                      <a:pt x="686" y="3200"/>
                      <a:pt x="1372" y="1600"/>
                      <a:pt x="2057" y="0"/>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2BF04DD-E495-FA4B-8526-B67E6FF1936A}"/>
                  </a:ext>
                </a:extLst>
              </p:cNvPr>
              <p:cNvSpPr/>
              <p:nvPr/>
            </p:nvSpPr>
            <p:spPr>
              <a:xfrm>
                <a:off x="5030852" y="862279"/>
                <a:ext cx="1600" cy="6400"/>
              </a:xfrm>
              <a:custGeom>
                <a:avLst/>
                <a:gdLst>
                  <a:gd name="connsiteX0" fmla="*/ 1600 w 1600"/>
                  <a:gd name="connsiteY0" fmla="*/ 0 h 6400"/>
                  <a:gd name="connsiteX1" fmla="*/ 0 w 1600"/>
                  <a:gd name="connsiteY1" fmla="*/ 6401 h 6400"/>
                  <a:gd name="connsiteX2" fmla="*/ 1600 w 1600"/>
                  <a:gd name="connsiteY2" fmla="*/ 0 h 6400"/>
                </a:gdLst>
                <a:ahLst/>
                <a:cxnLst>
                  <a:cxn ang="0">
                    <a:pos x="connsiteX0" y="connsiteY0"/>
                  </a:cxn>
                  <a:cxn ang="0">
                    <a:pos x="connsiteX1" y="connsiteY1"/>
                  </a:cxn>
                  <a:cxn ang="0">
                    <a:pos x="connsiteX2" y="connsiteY2"/>
                  </a:cxn>
                </a:cxnLst>
                <a:rect l="l" t="t" r="r" b="b"/>
                <a:pathLst>
                  <a:path w="1600" h="6400">
                    <a:moveTo>
                      <a:pt x="1600" y="0"/>
                    </a:moveTo>
                    <a:cubicBezTo>
                      <a:pt x="1143" y="2057"/>
                      <a:pt x="457" y="4343"/>
                      <a:pt x="0" y="6401"/>
                    </a:cubicBezTo>
                    <a:cubicBezTo>
                      <a:pt x="457" y="4343"/>
                      <a:pt x="914" y="2057"/>
                      <a:pt x="1600" y="0"/>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34448AD-9988-EA4F-88AB-AB5D46274427}"/>
                  </a:ext>
                </a:extLst>
              </p:cNvPr>
              <p:cNvSpPr/>
              <p:nvPr/>
            </p:nvSpPr>
            <p:spPr>
              <a:xfrm>
                <a:off x="5029023" y="869365"/>
                <a:ext cx="1600" cy="5715"/>
              </a:xfrm>
              <a:custGeom>
                <a:avLst/>
                <a:gdLst>
                  <a:gd name="connsiteX0" fmla="*/ 1600 w 1600"/>
                  <a:gd name="connsiteY0" fmla="*/ 0 h 5715"/>
                  <a:gd name="connsiteX1" fmla="*/ 0 w 1600"/>
                  <a:gd name="connsiteY1" fmla="*/ 5715 h 5715"/>
                  <a:gd name="connsiteX2" fmla="*/ 1600 w 1600"/>
                  <a:gd name="connsiteY2" fmla="*/ 0 h 5715"/>
                </a:gdLst>
                <a:ahLst/>
                <a:cxnLst>
                  <a:cxn ang="0">
                    <a:pos x="connsiteX0" y="connsiteY0"/>
                  </a:cxn>
                  <a:cxn ang="0">
                    <a:pos x="connsiteX1" y="connsiteY1"/>
                  </a:cxn>
                  <a:cxn ang="0">
                    <a:pos x="connsiteX2" y="connsiteY2"/>
                  </a:cxn>
                </a:cxnLst>
                <a:rect l="l" t="t" r="r" b="b"/>
                <a:pathLst>
                  <a:path w="1600" h="5715">
                    <a:moveTo>
                      <a:pt x="1600" y="0"/>
                    </a:moveTo>
                    <a:cubicBezTo>
                      <a:pt x="1143" y="1829"/>
                      <a:pt x="457" y="3886"/>
                      <a:pt x="0" y="5715"/>
                    </a:cubicBezTo>
                    <a:cubicBezTo>
                      <a:pt x="457" y="3886"/>
                      <a:pt x="914" y="1829"/>
                      <a:pt x="160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7EF145A-2EF5-F048-8D95-D0EE0C8693F0}"/>
                  </a:ext>
                </a:extLst>
              </p:cNvPr>
              <p:cNvSpPr/>
              <p:nvPr/>
            </p:nvSpPr>
            <p:spPr>
              <a:xfrm>
                <a:off x="5024680" y="876452"/>
                <a:ext cx="3886" cy="12344"/>
              </a:xfrm>
              <a:custGeom>
                <a:avLst/>
                <a:gdLst>
                  <a:gd name="connsiteX0" fmla="*/ 3886 w 3886"/>
                  <a:gd name="connsiteY0" fmla="*/ 0 h 12344"/>
                  <a:gd name="connsiteX1" fmla="*/ 0 w 3886"/>
                  <a:gd name="connsiteY1" fmla="*/ 12344 h 12344"/>
                  <a:gd name="connsiteX2" fmla="*/ 3886 w 3886"/>
                  <a:gd name="connsiteY2" fmla="*/ 0 h 12344"/>
                </a:gdLst>
                <a:ahLst/>
                <a:cxnLst>
                  <a:cxn ang="0">
                    <a:pos x="connsiteX0" y="connsiteY0"/>
                  </a:cxn>
                  <a:cxn ang="0">
                    <a:pos x="connsiteX1" y="connsiteY1"/>
                  </a:cxn>
                  <a:cxn ang="0">
                    <a:pos x="connsiteX2" y="connsiteY2"/>
                  </a:cxn>
                </a:cxnLst>
                <a:rect l="l" t="t" r="r" b="b"/>
                <a:pathLst>
                  <a:path w="3886" h="12344">
                    <a:moveTo>
                      <a:pt x="3886" y="0"/>
                    </a:moveTo>
                    <a:cubicBezTo>
                      <a:pt x="2743" y="4115"/>
                      <a:pt x="1372" y="8230"/>
                      <a:pt x="0" y="12344"/>
                    </a:cubicBezTo>
                    <a:cubicBezTo>
                      <a:pt x="1372" y="8230"/>
                      <a:pt x="2515" y="4115"/>
                      <a:pt x="3886" y="0"/>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97FCF4FA-02A0-6046-8C45-E591F9685492}"/>
                  </a:ext>
                </a:extLst>
              </p:cNvPr>
              <p:cNvSpPr/>
              <p:nvPr/>
            </p:nvSpPr>
            <p:spPr>
              <a:xfrm>
                <a:off x="5022165" y="890397"/>
                <a:ext cx="1828" cy="5257"/>
              </a:xfrm>
              <a:custGeom>
                <a:avLst/>
                <a:gdLst>
                  <a:gd name="connsiteX0" fmla="*/ 1829 w 1828"/>
                  <a:gd name="connsiteY0" fmla="*/ 0 h 5257"/>
                  <a:gd name="connsiteX1" fmla="*/ 0 w 1828"/>
                  <a:gd name="connsiteY1" fmla="*/ 5258 h 5257"/>
                  <a:gd name="connsiteX2" fmla="*/ 1829 w 1828"/>
                  <a:gd name="connsiteY2" fmla="*/ 0 h 5257"/>
                </a:gdLst>
                <a:ahLst/>
                <a:cxnLst>
                  <a:cxn ang="0">
                    <a:pos x="connsiteX0" y="connsiteY0"/>
                  </a:cxn>
                  <a:cxn ang="0">
                    <a:pos x="connsiteX1" y="connsiteY1"/>
                  </a:cxn>
                  <a:cxn ang="0">
                    <a:pos x="connsiteX2" y="connsiteY2"/>
                  </a:cxn>
                </a:cxnLst>
                <a:rect l="l" t="t" r="r" b="b"/>
                <a:pathLst>
                  <a:path w="1828" h="5257">
                    <a:moveTo>
                      <a:pt x="1829" y="0"/>
                    </a:moveTo>
                    <a:cubicBezTo>
                      <a:pt x="1143" y="1829"/>
                      <a:pt x="686" y="3429"/>
                      <a:pt x="0" y="5258"/>
                    </a:cubicBezTo>
                    <a:cubicBezTo>
                      <a:pt x="686" y="3429"/>
                      <a:pt x="1143" y="1600"/>
                      <a:pt x="1829"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0A648A4-6753-064F-BC3C-772BABD4516F}"/>
                  </a:ext>
                </a:extLst>
              </p:cNvPr>
              <p:cNvSpPr/>
              <p:nvPr/>
            </p:nvSpPr>
            <p:spPr>
              <a:xfrm>
                <a:off x="5019422" y="896569"/>
                <a:ext cx="2286" cy="5943"/>
              </a:xfrm>
              <a:custGeom>
                <a:avLst/>
                <a:gdLst>
                  <a:gd name="connsiteX0" fmla="*/ 2286 w 2286"/>
                  <a:gd name="connsiteY0" fmla="*/ 0 h 5943"/>
                  <a:gd name="connsiteX1" fmla="*/ 0 w 2286"/>
                  <a:gd name="connsiteY1" fmla="*/ 5944 h 5943"/>
                  <a:gd name="connsiteX2" fmla="*/ 2286 w 2286"/>
                  <a:gd name="connsiteY2" fmla="*/ 0 h 5943"/>
                </a:gdLst>
                <a:ahLst/>
                <a:cxnLst>
                  <a:cxn ang="0">
                    <a:pos x="connsiteX0" y="connsiteY0"/>
                  </a:cxn>
                  <a:cxn ang="0">
                    <a:pos x="connsiteX1" y="connsiteY1"/>
                  </a:cxn>
                  <a:cxn ang="0">
                    <a:pos x="connsiteX2" y="connsiteY2"/>
                  </a:cxn>
                </a:cxnLst>
                <a:rect l="l" t="t" r="r" b="b"/>
                <a:pathLst>
                  <a:path w="2286" h="5943">
                    <a:moveTo>
                      <a:pt x="2286" y="0"/>
                    </a:moveTo>
                    <a:cubicBezTo>
                      <a:pt x="1600" y="2057"/>
                      <a:pt x="686" y="4115"/>
                      <a:pt x="0" y="5944"/>
                    </a:cubicBezTo>
                    <a:cubicBezTo>
                      <a:pt x="914" y="3886"/>
                      <a:pt x="1600" y="2057"/>
                      <a:pt x="2286" y="0"/>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3217ED2-678E-C346-B282-6A488F8E1D19}"/>
                  </a:ext>
                </a:extLst>
              </p:cNvPr>
              <p:cNvSpPr/>
              <p:nvPr/>
            </p:nvSpPr>
            <p:spPr>
              <a:xfrm>
                <a:off x="4927296" y="64968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1EEE940-5DDF-BB49-A87B-A28C32AF6288}"/>
                  </a:ext>
                </a:extLst>
              </p:cNvPr>
              <p:cNvSpPr/>
              <p:nvPr/>
            </p:nvSpPr>
            <p:spPr>
              <a:xfrm>
                <a:off x="5039310" y="819073"/>
                <a:ext cx="914" cy="6629"/>
              </a:xfrm>
              <a:custGeom>
                <a:avLst/>
                <a:gdLst>
                  <a:gd name="connsiteX0" fmla="*/ 914 w 914"/>
                  <a:gd name="connsiteY0" fmla="*/ 0 h 6629"/>
                  <a:gd name="connsiteX1" fmla="*/ 0 w 914"/>
                  <a:gd name="connsiteY1" fmla="*/ 6629 h 6629"/>
                  <a:gd name="connsiteX2" fmla="*/ 914 w 914"/>
                  <a:gd name="connsiteY2" fmla="*/ 0 h 6629"/>
                </a:gdLst>
                <a:ahLst/>
                <a:cxnLst>
                  <a:cxn ang="0">
                    <a:pos x="connsiteX0" y="connsiteY0"/>
                  </a:cxn>
                  <a:cxn ang="0">
                    <a:pos x="connsiteX1" y="connsiteY1"/>
                  </a:cxn>
                  <a:cxn ang="0">
                    <a:pos x="connsiteX2" y="connsiteY2"/>
                  </a:cxn>
                </a:cxnLst>
                <a:rect l="l" t="t" r="r" b="b"/>
                <a:pathLst>
                  <a:path w="914" h="6629">
                    <a:moveTo>
                      <a:pt x="914" y="0"/>
                    </a:moveTo>
                    <a:cubicBezTo>
                      <a:pt x="686" y="2286"/>
                      <a:pt x="229" y="4343"/>
                      <a:pt x="0" y="6629"/>
                    </a:cubicBezTo>
                    <a:cubicBezTo>
                      <a:pt x="457" y="4572"/>
                      <a:pt x="686" y="2286"/>
                      <a:pt x="914"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F351A9E-B677-6E44-BAD2-218D2E9C9885}"/>
                  </a:ext>
                </a:extLst>
              </p:cNvPr>
              <p:cNvSpPr/>
              <p:nvPr/>
            </p:nvSpPr>
            <p:spPr>
              <a:xfrm>
                <a:off x="5037253" y="826846"/>
                <a:ext cx="2057" cy="13258"/>
              </a:xfrm>
              <a:custGeom>
                <a:avLst/>
                <a:gdLst>
                  <a:gd name="connsiteX0" fmla="*/ 2057 w 2057"/>
                  <a:gd name="connsiteY0" fmla="*/ 0 h 13258"/>
                  <a:gd name="connsiteX1" fmla="*/ 0 w 2057"/>
                  <a:gd name="connsiteY1" fmla="*/ 13259 h 13258"/>
                  <a:gd name="connsiteX2" fmla="*/ 2057 w 2057"/>
                  <a:gd name="connsiteY2" fmla="*/ 0 h 13258"/>
                </a:gdLst>
                <a:ahLst/>
                <a:cxnLst>
                  <a:cxn ang="0">
                    <a:pos x="connsiteX0" y="connsiteY0"/>
                  </a:cxn>
                  <a:cxn ang="0">
                    <a:pos x="connsiteX1" y="connsiteY1"/>
                  </a:cxn>
                  <a:cxn ang="0">
                    <a:pos x="connsiteX2" y="connsiteY2"/>
                  </a:cxn>
                </a:cxnLst>
                <a:rect l="l" t="t" r="r" b="b"/>
                <a:pathLst>
                  <a:path w="2057" h="13258">
                    <a:moveTo>
                      <a:pt x="2057" y="0"/>
                    </a:moveTo>
                    <a:cubicBezTo>
                      <a:pt x="1372" y="4572"/>
                      <a:pt x="686" y="8915"/>
                      <a:pt x="0" y="13259"/>
                    </a:cubicBezTo>
                    <a:cubicBezTo>
                      <a:pt x="686" y="8915"/>
                      <a:pt x="1372" y="4343"/>
                      <a:pt x="2057"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E2CE1B5-367C-2F44-AC1E-7A400AFDF380}"/>
                  </a:ext>
                </a:extLst>
              </p:cNvPr>
              <p:cNvSpPr/>
              <p:nvPr/>
            </p:nvSpPr>
            <p:spPr>
              <a:xfrm>
                <a:off x="5034281" y="847877"/>
                <a:ext cx="1371" cy="6629"/>
              </a:xfrm>
              <a:custGeom>
                <a:avLst/>
                <a:gdLst>
                  <a:gd name="connsiteX0" fmla="*/ 1372 w 1371"/>
                  <a:gd name="connsiteY0" fmla="*/ 0 h 6629"/>
                  <a:gd name="connsiteX1" fmla="*/ 0 w 1371"/>
                  <a:gd name="connsiteY1" fmla="*/ 6629 h 6629"/>
                  <a:gd name="connsiteX2" fmla="*/ 1372 w 1371"/>
                  <a:gd name="connsiteY2" fmla="*/ 0 h 6629"/>
                </a:gdLst>
                <a:ahLst/>
                <a:cxnLst>
                  <a:cxn ang="0">
                    <a:pos x="connsiteX0" y="connsiteY0"/>
                  </a:cxn>
                  <a:cxn ang="0">
                    <a:pos x="connsiteX1" y="connsiteY1"/>
                  </a:cxn>
                  <a:cxn ang="0">
                    <a:pos x="connsiteX2" y="connsiteY2"/>
                  </a:cxn>
                </a:cxnLst>
                <a:rect l="l" t="t" r="r" b="b"/>
                <a:pathLst>
                  <a:path w="1371" h="6629">
                    <a:moveTo>
                      <a:pt x="1372" y="0"/>
                    </a:moveTo>
                    <a:cubicBezTo>
                      <a:pt x="914" y="2286"/>
                      <a:pt x="457" y="4343"/>
                      <a:pt x="0" y="6629"/>
                    </a:cubicBezTo>
                    <a:cubicBezTo>
                      <a:pt x="457" y="4343"/>
                      <a:pt x="914" y="2286"/>
                      <a:pt x="13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B24BC62-7749-FF4F-A6AE-D8EE3BFA10F4}"/>
                  </a:ext>
                </a:extLst>
              </p:cNvPr>
              <p:cNvSpPr/>
              <p:nvPr/>
            </p:nvSpPr>
            <p:spPr>
              <a:xfrm>
                <a:off x="5035653" y="841248"/>
                <a:ext cx="1143" cy="6172"/>
              </a:xfrm>
              <a:custGeom>
                <a:avLst/>
                <a:gdLst>
                  <a:gd name="connsiteX0" fmla="*/ 1143 w 1143"/>
                  <a:gd name="connsiteY0" fmla="*/ 0 h 6172"/>
                  <a:gd name="connsiteX1" fmla="*/ 0 w 1143"/>
                  <a:gd name="connsiteY1" fmla="*/ 6172 h 6172"/>
                  <a:gd name="connsiteX2" fmla="*/ 1143 w 1143"/>
                  <a:gd name="connsiteY2" fmla="*/ 0 h 6172"/>
                </a:gdLst>
                <a:ahLst/>
                <a:cxnLst>
                  <a:cxn ang="0">
                    <a:pos x="connsiteX0" y="connsiteY0"/>
                  </a:cxn>
                  <a:cxn ang="0">
                    <a:pos x="connsiteX1" y="connsiteY1"/>
                  </a:cxn>
                  <a:cxn ang="0">
                    <a:pos x="connsiteX2" y="connsiteY2"/>
                  </a:cxn>
                </a:cxnLst>
                <a:rect l="l" t="t" r="r" b="b"/>
                <a:pathLst>
                  <a:path w="1143" h="6172">
                    <a:moveTo>
                      <a:pt x="1143" y="0"/>
                    </a:moveTo>
                    <a:cubicBezTo>
                      <a:pt x="686" y="2057"/>
                      <a:pt x="457" y="4115"/>
                      <a:pt x="0" y="6172"/>
                    </a:cubicBezTo>
                    <a:cubicBezTo>
                      <a:pt x="457" y="4115"/>
                      <a:pt x="914" y="2057"/>
                      <a:pt x="1143"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5B621AEF-F8AD-2A48-90A6-4C26DC2DF12C}"/>
                  </a:ext>
                </a:extLst>
              </p:cNvPr>
              <p:cNvSpPr/>
              <p:nvPr/>
            </p:nvSpPr>
            <p:spPr>
              <a:xfrm>
                <a:off x="5032681" y="855421"/>
                <a:ext cx="1371" cy="5715"/>
              </a:xfrm>
              <a:custGeom>
                <a:avLst/>
                <a:gdLst>
                  <a:gd name="connsiteX0" fmla="*/ 1372 w 1371"/>
                  <a:gd name="connsiteY0" fmla="*/ 0 h 5715"/>
                  <a:gd name="connsiteX1" fmla="*/ 0 w 1371"/>
                  <a:gd name="connsiteY1" fmla="*/ 5715 h 5715"/>
                  <a:gd name="connsiteX2" fmla="*/ 1372 w 1371"/>
                  <a:gd name="connsiteY2" fmla="*/ 0 h 5715"/>
                </a:gdLst>
                <a:ahLst/>
                <a:cxnLst>
                  <a:cxn ang="0">
                    <a:pos x="connsiteX0" y="connsiteY0"/>
                  </a:cxn>
                  <a:cxn ang="0">
                    <a:pos x="connsiteX1" y="connsiteY1"/>
                  </a:cxn>
                  <a:cxn ang="0">
                    <a:pos x="connsiteX2" y="connsiteY2"/>
                  </a:cxn>
                </a:cxnLst>
                <a:rect l="l" t="t" r="r" b="b"/>
                <a:pathLst>
                  <a:path w="1371" h="5715">
                    <a:moveTo>
                      <a:pt x="1372" y="0"/>
                    </a:moveTo>
                    <a:cubicBezTo>
                      <a:pt x="914" y="1829"/>
                      <a:pt x="457" y="3886"/>
                      <a:pt x="0" y="5715"/>
                    </a:cubicBezTo>
                    <a:cubicBezTo>
                      <a:pt x="457" y="3886"/>
                      <a:pt x="914" y="2057"/>
                      <a:pt x="1372"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4BB10DB-63DC-2346-93E0-3C765063F58D}"/>
                  </a:ext>
                </a:extLst>
              </p:cNvPr>
              <p:cNvSpPr/>
              <p:nvPr/>
            </p:nvSpPr>
            <p:spPr>
              <a:xfrm>
                <a:off x="5007078" y="923544"/>
                <a:ext cx="2971" cy="5715"/>
              </a:xfrm>
              <a:custGeom>
                <a:avLst/>
                <a:gdLst>
                  <a:gd name="connsiteX0" fmla="*/ 2972 w 2971"/>
                  <a:gd name="connsiteY0" fmla="*/ 0 h 5715"/>
                  <a:gd name="connsiteX1" fmla="*/ 0 w 2971"/>
                  <a:gd name="connsiteY1" fmla="*/ 5715 h 5715"/>
                  <a:gd name="connsiteX2" fmla="*/ 2972 w 2971"/>
                  <a:gd name="connsiteY2" fmla="*/ 0 h 5715"/>
                </a:gdLst>
                <a:ahLst/>
                <a:cxnLst>
                  <a:cxn ang="0">
                    <a:pos x="connsiteX0" y="connsiteY0"/>
                  </a:cxn>
                  <a:cxn ang="0">
                    <a:pos x="connsiteX1" y="connsiteY1"/>
                  </a:cxn>
                  <a:cxn ang="0">
                    <a:pos x="connsiteX2" y="connsiteY2"/>
                  </a:cxn>
                </a:cxnLst>
                <a:rect l="l" t="t" r="r" b="b"/>
                <a:pathLst>
                  <a:path w="2971" h="5715">
                    <a:moveTo>
                      <a:pt x="2972" y="0"/>
                    </a:moveTo>
                    <a:cubicBezTo>
                      <a:pt x="2057" y="1829"/>
                      <a:pt x="914" y="3886"/>
                      <a:pt x="0" y="5715"/>
                    </a:cubicBezTo>
                    <a:cubicBezTo>
                      <a:pt x="914" y="3886"/>
                      <a:pt x="1829" y="1829"/>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740CE78-6A41-2545-B051-B916F235320C}"/>
                  </a:ext>
                </a:extLst>
              </p:cNvPr>
              <p:cNvSpPr/>
              <p:nvPr/>
            </p:nvSpPr>
            <p:spPr>
              <a:xfrm>
                <a:off x="4511016" y="1035100"/>
                <a:ext cx="15544" cy="9144"/>
              </a:xfrm>
              <a:custGeom>
                <a:avLst/>
                <a:gdLst>
                  <a:gd name="connsiteX0" fmla="*/ 15545 w 15544"/>
                  <a:gd name="connsiteY0" fmla="*/ 9144 h 9144"/>
                  <a:gd name="connsiteX1" fmla="*/ 0 w 15544"/>
                  <a:gd name="connsiteY1" fmla="*/ 0 h 9144"/>
                  <a:gd name="connsiteX2" fmla="*/ 15545 w 15544"/>
                  <a:gd name="connsiteY2" fmla="*/ 9144 h 9144"/>
                </a:gdLst>
                <a:ahLst/>
                <a:cxnLst>
                  <a:cxn ang="0">
                    <a:pos x="connsiteX0" y="connsiteY0"/>
                  </a:cxn>
                  <a:cxn ang="0">
                    <a:pos x="connsiteX1" y="connsiteY1"/>
                  </a:cxn>
                  <a:cxn ang="0">
                    <a:pos x="connsiteX2" y="connsiteY2"/>
                  </a:cxn>
                </a:cxnLst>
                <a:rect l="l" t="t" r="r" b="b"/>
                <a:pathLst>
                  <a:path w="15544" h="9144">
                    <a:moveTo>
                      <a:pt x="15545" y="9144"/>
                    </a:moveTo>
                    <a:cubicBezTo>
                      <a:pt x="10516" y="6172"/>
                      <a:pt x="5258" y="3200"/>
                      <a:pt x="0" y="0"/>
                    </a:cubicBezTo>
                    <a:cubicBezTo>
                      <a:pt x="5258" y="3200"/>
                      <a:pt x="10516" y="6401"/>
                      <a:pt x="15545" y="9144"/>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896D12E-9B5D-9F46-88AE-D037FCE30B12}"/>
                  </a:ext>
                </a:extLst>
              </p:cNvPr>
              <p:cNvSpPr/>
              <p:nvPr/>
            </p:nvSpPr>
            <p:spPr>
              <a:xfrm>
                <a:off x="4526560" y="1044473"/>
                <a:ext cx="10287" cy="5486"/>
              </a:xfrm>
              <a:custGeom>
                <a:avLst/>
                <a:gdLst>
                  <a:gd name="connsiteX0" fmla="*/ 10287 w 10287"/>
                  <a:gd name="connsiteY0" fmla="*/ 5486 h 5486"/>
                  <a:gd name="connsiteX1" fmla="*/ 0 w 10287"/>
                  <a:gd name="connsiteY1" fmla="*/ 0 h 5486"/>
                  <a:gd name="connsiteX2" fmla="*/ 10287 w 10287"/>
                  <a:gd name="connsiteY2" fmla="*/ 5486 h 5486"/>
                </a:gdLst>
                <a:ahLst/>
                <a:cxnLst>
                  <a:cxn ang="0">
                    <a:pos x="connsiteX0" y="connsiteY0"/>
                  </a:cxn>
                  <a:cxn ang="0">
                    <a:pos x="connsiteX1" y="connsiteY1"/>
                  </a:cxn>
                  <a:cxn ang="0">
                    <a:pos x="connsiteX2" y="connsiteY2"/>
                  </a:cxn>
                </a:cxnLst>
                <a:rect l="l" t="t" r="r" b="b"/>
                <a:pathLst>
                  <a:path w="10287" h="5486">
                    <a:moveTo>
                      <a:pt x="10287" y="5486"/>
                    </a:moveTo>
                    <a:cubicBezTo>
                      <a:pt x="6858" y="3658"/>
                      <a:pt x="3429" y="1829"/>
                      <a:pt x="0" y="0"/>
                    </a:cubicBezTo>
                    <a:cubicBezTo>
                      <a:pt x="3429" y="1829"/>
                      <a:pt x="6858" y="3658"/>
                      <a:pt x="10287" y="548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18F9439-651E-364F-B65D-063AC6EB2E34}"/>
                  </a:ext>
                </a:extLst>
              </p:cNvPr>
              <p:cNvSpPr/>
              <p:nvPr/>
            </p:nvSpPr>
            <p:spPr>
              <a:xfrm>
                <a:off x="4485412" y="1017498"/>
                <a:ext cx="15316" cy="10972"/>
              </a:xfrm>
              <a:custGeom>
                <a:avLst/>
                <a:gdLst>
                  <a:gd name="connsiteX0" fmla="*/ 15316 w 15316"/>
                  <a:gd name="connsiteY0" fmla="*/ 10973 h 10972"/>
                  <a:gd name="connsiteX1" fmla="*/ 0 w 15316"/>
                  <a:gd name="connsiteY1" fmla="*/ 0 h 10972"/>
                  <a:gd name="connsiteX2" fmla="*/ 15316 w 15316"/>
                  <a:gd name="connsiteY2" fmla="*/ 10973 h 10972"/>
                </a:gdLst>
                <a:ahLst/>
                <a:cxnLst>
                  <a:cxn ang="0">
                    <a:pos x="connsiteX0" y="connsiteY0"/>
                  </a:cxn>
                  <a:cxn ang="0">
                    <a:pos x="connsiteX1" y="connsiteY1"/>
                  </a:cxn>
                  <a:cxn ang="0">
                    <a:pos x="connsiteX2" y="connsiteY2"/>
                  </a:cxn>
                </a:cxnLst>
                <a:rect l="l" t="t" r="r" b="b"/>
                <a:pathLst>
                  <a:path w="15316" h="10972">
                    <a:moveTo>
                      <a:pt x="15316" y="10973"/>
                    </a:moveTo>
                    <a:cubicBezTo>
                      <a:pt x="10058" y="7544"/>
                      <a:pt x="5029" y="3886"/>
                      <a:pt x="0" y="0"/>
                    </a:cubicBezTo>
                    <a:cubicBezTo>
                      <a:pt x="5029" y="3886"/>
                      <a:pt x="10287" y="7544"/>
                      <a:pt x="15316" y="10973"/>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AA73EB7-C93B-574C-B9EC-F0E0BB8B38FA}"/>
                  </a:ext>
                </a:extLst>
              </p:cNvPr>
              <p:cNvSpPr/>
              <p:nvPr/>
            </p:nvSpPr>
            <p:spPr>
              <a:xfrm>
                <a:off x="5013478" y="910285"/>
                <a:ext cx="2743" cy="5943"/>
              </a:xfrm>
              <a:custGeom>
                <a:avLst/>
                <a:gdLst>
                  <a:gd name="connsiteX0" fmla="*/ 2743 w 2743"/>
                  <a:gd name="connsiteY0" fmla="*/ 0 h 5943"/>
                  <a:gd name="connsiteX1" fmla="*/ 0 w 2743"/>
                  <a:gd name="connsiteY1" fmla="*/ 5944 h 5943"/>
                  <a:gd name="connsiteX2" fmla="*/ 2743 w 2743"/>
                  <a:gd name="connsiteY2" fmla="*/ 0 h 5943"/>
                </a:gdLst>
                <a:ahLst/>
                <a:cxnLst>
                  <a:cxn ang="0">
                    <a:pos x="connsiteX0" y="connsiteY0"/>
                  </a:cxn>
                  <a:cxn ang="0">
                    <a:pos x="connsiteX1" y="connsiteY1"/>
                  </a:cxn>
                  <a:cxn ang="0">
                    <a:pos x="connsiteX2" y="connsiteY2"/>
                  </a:cxn>
                </a:cxnLst>
                <a:rect l="l" t="t" r="r" b="b"/>
                <a:pathLst>
                  <a:path w="2743" h="5943">
                    <a:moveTo>
                      <a:pt x="2743" y="0"/>
                    </a:moveTo>
                    <a:cubicBezTo>
                      <a:pt x="1829" y="2057"/>
                      <a:pt x="914" y="3886"/>
                      <a:pt x="0" y="5944"/>
                    </a:cubicBezTo>
                    <a:cubicBezTo>
                      <a:pt x="914" y="3886"/>
                      <a:pt x="1829" y="1829"/>
                      <a:pt x="2743"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BE72C88-985E-004B-A8A2-06E992538C5C}"/>
                  </a:ext>
                </a:extLst>
              </p:cNvPr>
              <p:cNvSpPr/>
              <p:nvPr/>
            </p:nvSpPr>
            <p:spPr>
              <a:xfrm>
                <a:off x="4541877" y="1052703"/>
                <a:ext cx="8458" cy="4114"/>
              </a:xfrm>
              <a:custGeom>
                <a:avLst/>
                <a:gdLst>
                  <a:gd name="connsiteX0" fmla="*/ 8458 w 8458"/>
                  <a:gd name="connsiteY0" fmla="*/ 4115 h 4114"/>
                  <a:gd name="connsiteX1" fmla="*/ 0 w 8458"/>
                  <a:gd name="connsiteY1" fmla="*/ 0 h 4114"/>
                  <a:gd name="connsiteX2" fmla="*/ 8458 w 8458"/>
                  <a:gd name="connsiteY2" fmla="*/ 4115 h 4114"/>
                </a:gdLst>
                <a:ahLst/>
                <a:cxnLst>
                  <a:cxn ang="0">
                    <a:pos x="connsiteX0" y="connsiteY0"/>
                  </a:cxn>
                  <a:cxn ang="0">
                    <a:pos x="connsiteX1" y="connsiteY1"/>
                  </a:cxn>
                  <a:cxn ang="0">
                    <a:pos x="connsiteX2" y="connsiteY2"/>
                  </a:cxn>
                </a:cxnLst>
                <a:rect l="l" t="t" r="r" b="b"/>
                <a:pathLst>
                  <a:path w="8458" h="4114">
                    <a:moveTo>
                      <a:pt x="8458" y="4115"/>
                    </a:moveTo>
                    <a:cubicBezTo>
                      <a:pt x="5715" y="2743"/>
                      <a:pt x="2972" y="1372"/>
                      <a:pt x="0" y="0"/>
                    </a:cubicBezTo>
                    <a:cubicBezTo>
                      <a:pt x="2743" y="1372"/>
                      <a:pt x="5715" y="2743"/>
                      <a:pt x="8458" y="4115"/>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2CF8CD1-F1EC-BD45-A809-3CD9DA896EEB}"/>
                  </a:ext>
                </a:extLst>
              </p:cNvPr>
              <p:cNvSpPr/>
              <p:nvPr/>
            </p:nvSpPr>
            <p:spPr>
              <a:xfrm>
                <a:off x="4475354" y="1009726"/>
                <a:ext cx="10058" cy="7772"/>
              </a:xfrm>
              <a:custGeom>
                <a:avLst/>
                <a:gdLst>
                  <a:gd name="connsiteX0" fmla="*/ 10058 w 10058"/>
                  <a:gd name="connsiteY0" fmla="*/ 7772 h 7772"/>
                  <a:gd name="connsiteX1" fmla="*/ 0 w 10058"/>
                  <a:gd name="connsiteY1" fmla="*/ 0 h 7772"/>
                  <a:gd name="connsiteX2" fmla="*/ 10058 w 10058"/>
                  <a:gd name="connsiteY2" fmla="*/ 7772 h 7772"/>
                </a:gdLst>
                <a:ahLst/>
                <a:cxnLst>
                  <a:cxn ang="0">
                    <a:pos x="connsiteX0" y="connsiteY0"/>
                  </a:cxn>
                  <a:cxn ang="0">
                    <a:pos x="connsiteX1" y="connsiteY1"/>
                  </a:cxn>
                  <a:cxn ang="0">
                    <a:pos x="connsiteX2" y="connsiteY2"/>
                  </a:cxn>
                </a:cxnLst>
                <a:rect l="l" t="t" r="r" b="b"/>
                <a:pathLst>
                  <a:path w="10058" h="7772">
                    <a:moveTo>
                      <a:pt x="10058" y="7772"/>
                    </a:moveTo>
                    <a:cubicBezTo>
                      <a:pt x="6629" y="5258"/>
                      <a:pt x="3200" y="2743"/>
                      <a:pt x="0" y="0"/>
                    </a:cubicBezTo>
                    <a:cubicBezTo>
                      <a:pt x="3200" y="2743"/>
                      <a:pt x="6629" y="5258"/>
                      <a:pt x="10058" y="7772"/>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68701CB-F537-164C-A375-D247BB70EE47}"/>
                  </a:ext>
                </a:extLst>
              </p:cNvPr>
              <p:cNvSpPr/>
              <p:nvPr/>
            </p:nvSpPr>
            <p:spPr>
              <a:xfrm>
                <a:off x="4460266" y="997153"/>
                <a:ext cx="9829" cy="8458"/>
              </a:xfrm>
              <a:custGeom>
                <a:avLst/>
                <a:gdLst>
                  <a:gd name="connsiteX0" fmla="*/ 9830 w 9829"/>
                  <a:gd name="connsiteY0" fmla="*/ 8458 h 8458"/>
                  <a:gd name="connsiteX1" fmla="*/ 0 w 9829"/>
                  <a:gd name="connsiteY1" fmla="*/ 0 h 8458"/>
                  <a:gd name="connsiteX2" fmla="*/ 9830 w 9829"/>
                  <a:gd name="connsiteY2" fmla="*/ 8458 h 8458"/>
                </a:gdLst>
                <a:ahLst/>
                <a:cxnLst>
                  <a:cxn ang="0">
                    <a:pos x="connsiteX0" y="connsiteY0"/>
                  </a:cxn>
                  <a:cxn ang="0">
                    <a:pos x="connsiteX1" y="connsiteY1"/>
                  </a:cxn>
                  <a:cxn ang="0">
                    <a:pos x="connsiteX2" y="connsiteY2"/>
                  </a:cxn>
                </a:cxnLst>
                <a:rect l="l" t="t" r="r" b="b"/>
                <a:pathLst>
                  <a:path w="9829" h="8458">
                    <a:moveTo>
                      <a:pt x="9830" y="8458"/>
                    </a:moveTo>
                    <a:cubicBezTo>
                      <a:pt x="6401" y="5715"/>
                      <a:pt x="3200" y="2743"/>
                      <a:pt x="0" y="0"/>
                    </a:cubicBezTo>
                    <a:cubicBezTo>
                      <a:pt x="3429" y="2972"/>
                      <a:pt x="6629" y="5715"/>
                      <a:pt x="9830" y="84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7EC783D-9D89-FC43-8FC3-9F68F4B76811}"/>
                  </a:ext>
                </a:extLst>
              </p:cNvPr>
              <p:cNvSpPr/>
              <p:nvPr/>
            </p:nvSpPr>
            <p:spPr>
              <a:xfrm>
                <a:off x="4589425" y="1073505"/>
                <a:ext cx="7315" cy="2743"/>
              </a:xfrm>
              <a:custGeom>
                <a:avLst/>
                <a:gdLst>
                  <a:gd name="connsiteX0" fmla="*/ 7315 w 7315"/>
                  <a:gd name="connsiteY0" fmla="*/ 2743 h 2743"/>
                  <a:gd name="connsiteX1" fmla="*/ 0 w 7315"/>
                  <a:gd name="connsiteY1" fmla="*/ 0 h 2743"/>
                  <a:gd name="connsiteX2" fmla="*/ 7315 w 7315"/>
                  <a:gd name="connsiteY2" fmla="*/ 2743 h 2743"/>
                </a:gdLst>
                <a:ahLst/>
                <a:cxnLst>
                  <a:cxn ang="0">
                    <a:pos x="connsiteX0" y="connsiteY0"/>
                  </a:cxn>
                  <a:cxn ang="0">
                    <a:pos x="connsiteX1" y="connsiteY1"/>
                  </a:cxn>
                  <a:cxn ang="0">
                    <a:pos x="connsiteX2" y="connsiteY2"/>
                  </a:cxn>
                </a:cxnLst>
                <a:rect l="l" t="t" r="r" b="b"/>
                <a:pathLst>
                  <a:path w="7315" h="2743">
                    <a:moveTo>
                      <a:pt x="7315" y="2743"/>
                    </a:moveTo>
                    <a:cubicBezTo>
                      <a:pt x="5029" y="1829"/>
                      <a:pt x="2515" y="914"/>
                      <a:pt x="0" y="0"/>
                    </a:cubicBezTo>
                    <a:cubicBezTo>
                      <a:pt x="2515" y="914"/>
                      <a:pt x="4801" y="1829"/>
                      <a:pt x="7315" y="27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0C619B3-0C65-5B40-A3AC-695A6FAD8E3A}"/>
                  </a:ext>
                </a:extLst>
              </p:cNvPr>
              <p:cNvSpPr/>
              <p:nvPr/>
            </p:nvSpPr>
            <p:spPr>
              <a:xfrm>
                <a:off x="5010735" y="917143"/>
                <a:ext cx="2286" cy="4800"/>
              </a:xfrm>
              <a:custGeom>
                <a:avLst/>
                <a:gdLst>
                  <a:gd name="connsiteX0" fmla="*/ 2286 w 2286"/>
                  <a:gd name="connsiteY0" fmla="*/ 0 h 4800"/>
                  <a:gd name="connsiteX1" fmla="*/ 0 w 2286"/>
                  <a:gd name="connsiteY1" fmla="*/ 4801 h 4800"/>
                  <a:gd name="connsiteX2" fmla="*/ 2286 w 2286"/>
                  <a:gd name="connsiteY2" fmla="*/ 0 h 4800"/>
                </a:gdLst>
                <a:ahLst/>
                <a:cxnLst>
                  <a:cxn ang="0">
                    <a:pos x="connsiteX0" y="connsiteY0"/>
                  </a:cxn>
                  <a:cxn ang="0">
                    <a:pos x="connsiteX1" y="connsiteY1"/>
                  </a:cxn>
                  <a:cxn ang="0">
                    <a:pos x="connsiteX2" y="connsiteY2"/>
                  </a:cxn>
                </a:cxnLst>
                <a:rect l="l" t="t" r="r" b="b"/>
                <a:pathLst>
                  <a:path w="2286" h="4800">
                    <a:moveTo>
                      <a:pt x="2286" y="0"/>
                    </a:moveTo>
                    <a:cubicBezTo>
                      <a:pt x="1600" y="1600"/>
                      <a:pt x="686" y="3200"/>
                      <a:pt x="0" y="4801"/>
                    </a:cubicBezTo>
                    <a:cubicBezTo>
                      <a:pt x="686" y="3200"/>
                      <a:pt x="1600" y="1600"/>
                      <a:pt x="2286"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1BB7656-D07B-8B40-89E0-39A64F251D45}"/>
                  </a:ext>
                </a:extLst>
              </p:cNvPr>
              <p:cNvSpPr/>
              <p:nvPr/>
            </p:nvSpPr>
            <p:spPr>
              <a:xfrm>
                <a:off x="4628973" y="1086307"/>
                <a:ext cx="5257" cy="1371"/>
              </a:xfrm>
              <a:custGeom>
                <a:avLst/>
                <a:gdLst>
                  <a:gd name="connsiteX0" fmla="*/ 5258 w 5257"/>
                  <a:gd name="connsiteY0" fmla="*/ 1372 h 1371"/>
                  <a:gd name="connsiteX1" fmla="*/ 0 w 5257"/>
                  <a:gd name="connsiteY1" fmla="*/ 0 h 1371"/>
                  <a:gd name="connsiteX2" fmla="*/ 5258 w 5257"/>
                  <a:gd name="connsiteY2" fmla="*/ 1372 h 1371"/>
                </a:gdLst>
                <a:ahLst/>
                <a:cxnLst>
                  <a:cxn ang="0">
                    <a:pos x="connsiteX0" y="connsiteY0"/>
                  </a:cxn>
                  <a:cxn ang="0">
                    <a:pos x="connsiteX1" y="connsiteY1"/>
                  </a:cxn>
                  <a:cxn ang="0">
                    <a:pos x="connsiteX2" y="connsiteY2"/>
                  </a:cxn>
                </a:cxnLst>
                <a:rect l="l" t="t" r="r" b="b"/>
                <a:pathLst>
                  <a:path w="5257" h="1371">
                    <a:moveTo>
                      <a:pt x="5258" y="1372"/>
                    </a:moveTo>
                    <a:cubicBezTo>
                      <a:pt x="3658" y="914"/>
                      <a:pt x="1829" y="457"/>
                      <a:pt x="0" y="0"/>
                    </a:cubicBezTo>
                    <a:cubicBezTo>
                      <a:pt x="2057" y="457"/>
                      <a:pt x="3658" y="914"/>
                      <a:pt x="5258" y="1372"/>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2567E9F-FAD6-2F44-9CB1-CD4DC4B01DA6}"/>
                  </a:ext>
                </a:extLst>
              </p:cNvPr>
              <p:cNvSpPr/>
              <p:nvPr/>
            </p:nvSpPr>
            <p:spPr>
              <a:xfrm>
                <a:off x="4896664" y="6028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D044739-D057-1844-86A9-EA816F1F296B}"/>
                  </a:ext>
                </a:extLst>
              </p:cNvPr>
              <p:cNvSpPr/>
              <p:nvPr/>
            </p:nvSpPr>
            <p:spPr>
              <a:xfrm>
                <a:off x="4899407" y="6060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229"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FF3249-97EE-C84F-88DF-EE46EE940E72}"/>
                  </a:ext>
                </a:extLst>
              </p:cNvPr>
              <p:cNvSpPr/>
              <p:nvPr/>
            </p:nvSpPr>
            <p:spPr>
              <a:xfrm>
                <a:off x="4893921" y="5996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C2EDBB8-AE11-D243-99F4-310B192DD64B}"/>
                  </a:ext>
                </a:extLst>
              </p:cNvPr>
              <p:cNvSpPr/>
              <p:nvPr/>
            </p:nvSpPr>
            <p:spPr>
              <a:xfrm>
                <a:off x="4914495" y="626821"/>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4C08003-6B88-FF4F-B6EA-0347CB3BD136}"/>
                  </a:ext>
                </a:extLst>
              </p:cNvPr>
              <p:cNvSpPr/>
              <p:nvPr/>
            </p:nvSpPr>
            <p:spPr>
              <a:xfrm>
                <a:off x="4890949" y="5964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49A27C6-6CA5-9644-A5D6-DC1AE0CC9634}"/>
                  </a:ext>
                </a:extLst>
              </p:cNvPr>
              <p:cNvSpPr/>
              <p:nvPr/>
            </p:nvSpPr>
            <p:spPr>
              <a:xfrm>
                <a:off x="4916552" y="630021"/>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229"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473A7F43-B82A-164D-96EA-9E59E19C9799}"/>
                  </a:ext>
                </a:extLst>
              </p:cNvPr>
              <p:cNvSpPr/>
              <p:nvPr/>
            </p:nvSpPr>
            <p:spPr>
              <a:xfrm>
                <a:off x="4486555" y="645566"/>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9"/>
                      <a:pt x="229" y="229"/>
                      <a:pt x="0" y="457"/>
                    </a:cubicBezTo>
                    <a:cubicBezTo>
                      <a:pt x="0" y="229"/>
                      <a:pt x="0" y="229"/>
                      <a:pt x="229"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B22B502-EDDD-F548-8B7D-65E7DF84BD0B}"/>
                  </a:ext>
                </a:extLst>
              </p:cNvPr>
              <p:cNvSpPr/>
              <p:nvPr/>
            </p:nvSpPr>
            <p:spPr>
              <a:xfrm>
                <a:off x="4909694" y="619277"/>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457"/>
                      <a:pt x="0" y="0"/>
                    </a:cubicBezTo>
                    <a:cubicBezTo>
                      <a:pt x="0" y="457"/>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0E637FE-99EC-DF44-AC77-7A5EC065EFCE}"/>
                  </a:ext>
                </a:extLst>
              </p:cNvPr>
              <p:cNvSpPr/>
              <p:nvPr/>
            </p:nvSpPr>
            <p:spPr>
              <a:xfrm>
                <a:off x="4904665" y="612419"/>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229" y="457"/>
                      <a:pt x="0" y="0"/>
                    </a:cubicBezTo>
                    <a:cubicBezTo>
                      <a:pt x="229"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693BB88-34A1-7F4C-8275-B76F4617A095}"/>
                  </a:ext>
                </a:extLst>
              </p:cNvPr>
              <p:cNvSpPr/>
              <p:nvPr/>
            </p:nvSpPr>
            <p:spPr>
              <a:xfrm>
                <a:off x="4901922" y="609219"/>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8B78DBB-D3A9-2847-9C00-F756643482C1}"/>
                  </a:ext>
                </a:extLst>
              </p:cNvPr>
              <p:cNvSpPr/>
              <p:nvPr/>
            </p:nvSpPr>
            <p:spPr>
              <a:xfrm>
                <a:off x="4906951" y="615848"/>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457" y="457"/>
                      <a:pt x="686" y="914"/>
                      <a:pt x="914" y="1143"/>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99DB300-457A-6148-8F93-7D314126061B}"/>
                  </a:ext>
                </a:extLst>
              </p:cNvPr>
              <p:cNvSpPr/>
              <p:nvPr/>
            </p:nvSpPr>
            <p:spPr>
              <a:xfrm>
                <a:off x="4887977" y="59298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F9682C9-3583-404B-A665-3E45AE0D97E5}"/>
                  </a:ext>
                </a:extLst>
              </p:cNvPr>
              <p:cNvSpPr/>
              <p:nvPr/>
            </p:nvSpPr>
            <p:spPr>
              <a:xfrm>
                <a:off x="4922038" y="6396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457"/>
                      <a:pt x="457" y="914"/>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406969F-3695-B54D-BF9E-31DB22E62BD8}"/>
                  </a:ext>
                </a:extLst>
              </p:cNvPr>
              <p:cNvSpPr/>
              <p:nvPr/>
            </p:nvSpPr>
            <p:spPr>
              <a:xfrm>
                <a:off x="4923867" y="64282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46F015C-8C06-F743-BC3C-864FC91BDB56}"/>
                  </a:ext>
                </a:extLst>
              </p:cNvPr>
              <p:cNvSpPr/>
              <p:nvPr/>
            </p:nvSpPr>
            <p:spPr>
              <a:xfrm>
                <a:off x="4920438" y="6364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3052D61-A1BB-EC40-A002-62CBB9571523}"/>
                  </a:ext>
                </a:extLst>
              </p:cNvPr>
              <p:cNvSpPr/>
              <p:nvPr/>
            </p:nvSpPr>
            <p:spPr>
              <a:xfrm>
                <a:off x="4925696" y="646252"/>
                <a:ext cx="228" cy="457"/>
              </a:xfrm>
              <a:custGeom>
                <a:avLst/>
                <a:gdLst>
                  <a:gd name="connsiteX0" fmla="*/ 229 w 228"/>
                  <a:gd name="connsiteY0" fmla="*/ 457 h 457"/>
                  <a:gd name="connsiteX1" fmla="*/ 0 w 228"/>
                  <a:gd name="connsiteY1" fmla="*/ 0 h 457"/>
                  <a:gd name="connsiteX2" fmla="*/ 229 w 228"/>
                  <a:gd name="connsiteY2" fmla="*/ 457 h 457"/>
                </a:gdLst>
                <a:ahLst/>
                <a:cxnLst>
                  <a:cxn ang="0">
                    <a:pos x="connsiteX0" y="connsiteY0"/>
                  </a:cxn>
                  <a:cxn ang="0">
                    <a:pos x="connsiteX1" y="connsiteY1"/>
                  </a:cxn>
                  <a:cxn ang="0">
                    <a:pos x="connsiteX2" y="connsiteY2"/>
                  </a:cxn>
                </a:cxnLst>
                <a:rect l="l" t="t" r="r" b="b"/>
                <a:pathLst>
                  <a:path w="228" h="457">
                    <a:moveTo>
                      <a:pt x="229" y="457"/>
                    </a:moveTo>
                    <a:cubicBezTo>
                      <a:pt x="229" y="229"/>
                      <a:pt x="0" y="229"/>
                      <a:pt x="0" y="0"/>
                    </a:cubicBezTo>
                    <a:cubicBezTo>
                      <a:pt x="0" y="0"/>
                      <a:pt x="0" y="229"/>
                      <a:pt x="229"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4763301-0A2D-7944-B379-DD411FB88449}"/>
                  </a:ext>
                </a:extLst>
              </p:cNvPr>
              <p:cNvSpPr/>
              <p:nvPr/>
            </p:nvSpPr>
            <p:spPr>
              <a:xfrm>
                <a:off x="4489756" y="636879"/>
                <a:ext cx="914" cy="1600"/>
              </a:xfrm>
              <a:custGeom>
                <a:avLst/>
                <a:gdLst>
                  <a:gd name="connsiteX0" fmla="*/ 914 w 914"/>
                  <a:gd name="connsiteY0" fmla="*/ 0 h 1600"/>
                  <a:gd name="connsiteX1" fmla="*/ 0 w 914"/>
                  <a:gd name="connsiteY1" fmla="*/ 1600 h 1600"/>
                  <a:gd name="connsiteX2" fmla="*/ 914 w 914"/>
                  <a:gd name="connsiteY2" fmla="*/ 0 h 1600"/>
                </a:gdLst>
                <a:ahLst/>
                <a:cxnLst>
                  <a:cxn ang="0">
                    <a:pos x="connsiteX0" y="connsiteY0"/>
                  </a:cxn>
                  <a:cxn ang="0">
                    <a:pos x="connsiteX1" y="connsiteY1"/>
                  </a:cxn>
                  <a:cxn ang="0">
                    <a:pos x="connsiteX2" y="connsiteY2"/>
                  </a:cxn>
                </a:cxnLst>
                <a:rect l="l" t="t" r="r" b="b"/>
                <a:pathLst>
                  <a:path w="914" h="1600">
                    <a:moveTo>
                      <a:pt x="914" y="0"/>
                    </a:moveTo>
                    <a:cubicBezTo>
                      <a:pt x="686" y="457"/>
                      <a:pt x="457" y="1143"/>
                      <a:pt x="0" y="1600"/>
                    </a:cubicBezTo>
                    <a:cubicBezTo>
                      <a:pt x="457" y="1143"/>
                      <a:pt x="686" y="686"/>
                      <a:pt x="914"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45A754B-A2DC-3649-9E44-CA4A83C4BD61}"/>
                  </a:ext>
                </a:extLst>
              </p:cNvPr>
              <p:cNvSpPr/>
              <p:nvPr/>
            </p:nvSpPr>
            <p:spPr>
              <a:xfrm>
                <a:off x="4884777" y="589788"/>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6" y="686"/>
                      <a:pt x="457" y="457"/>
                      <a:pt x="0" y="0"/>
                    </a:cubicBezTo>
                    <a:cubicBezTo>
                      <a:pt x="457" y="457"/>
                      <a:pt x="686" y="914"/>
                      <a:pt x="1143" y="1143"/>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62BF0BF-DC30-5647-BED5-EB19D8A9290D}"/>
                  </a:ext>
                </a:extLst>
              </p:cNvPr>
              <p:cNvSpPr/>
              <p:nvPr/>
            </p:nvSpPr>
            <p:spPr>
              <a:xfrm>
                <a:off x="4918609" y="6332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E08441-2C71-6849-A803-E2E1E791A7EC}"/>
                  </a:ext>
                </a:extLst>
              </p:cNvPr>
              <p:cNvSpPr/>
              <p:nvPr/>
            </p:nvSpPr>
            <p:spPr>
              <a:xfrm>
                <a:off x="4942377" y="545412"/>
                <a:ext cx="301510" cy="539294"/>
              </a:xfrm>
              <a:custGeom>
                <a:avLst/>
                <a:gdLst>
                  <a:gd name="connsiteX0" fmla="*/ 6 w 301510"/>
                  <a:gd name="connsiteY0" fmla="*/ 33631 h 539294"/>
                  <a:gd name="connsiteX1" fmla="*/ 46184 w 301510"/>
                  <a:gd name="connsiteY1" fmla="*/ 67235 h 539294"/>
                  <a:gd name="connsiteX2" fmla="*/ 60357 w 301510"/>
                  <a:gd name="connsiteY2" fmla="*/ 63120 h 539294"/>
                  <a:gd name="connsiteX3" fmla="*/ 84360 w 301510"/>
                  <a:gd name="connsiteY3" fmla="*/ 74322 h 539294"/>
                  <a:gd name="connsiteX4" fmla="*/ 100362 w 301510"/>
                  <a:gd name="connsiteY4" fmla="*/ 110898 h 539294"/>
                  <a:gd name="connsiteX5" fmla="*/ 99905 w 301510"/>
                  <a:gd name="connsiteY5" fmla="*/ 331268 h 539294"/>
                  <a:gd name="connsiteX6" fmla="*/ 79102 w 301510"/>
                  <a:gd name="connsiteY6" fmla="*/ 410821 h 539294"/>
                  <a:gd name="connsiteX7" fmla="*/ 62643 w 301510"/>
                  <a:gd name="connsiteY7" fmla="*/ 512777 h 539294"/>
                  <a:gd name="connsiteX8" fmla="*/ 79788 w 301510"/>
                  <a:gd name="connsiteY8" fmla="*/ 534951 h 539294"/>
                  <a:gd name="connsiteX9" fmla="*/ 104934 w 301510"/>
                  <a:gd name="connsiteY9" fmla="*/ 536551 h 539294"/>
                  <a:gd name="connsiteX10" fmla="*/ 131909 w 301510"/>
                  <a:gd name="connsiteY10" fmla="*/ 518034 h 539294"/>
                  <a:gd name="connsiteX11" fmla="*/ 137852 w 301510"/>
                  <a:gd name="connsiteY11" fmla="*/ 491288 h 539294"/>
                  <a:gd name="connsiteX12" fmla="*/ 143110 w 301510"/>
                  <a:gd name="connsiteY12" fmla="*/ 428195 h 539294"/>
                  <a:gd name="connsiteX13" fmla="*/ 156369 w 301510"/>
                  <a:gd name="connsiteY13" fmla="*/ 340869 h 539294"/>
                  <a:gd name="connsiteX14" fmla="*/ 181743 w 301510"/>
                  <a:gd name="connsiteY14" fmla="*/ 319381 h 539294"/>
                  <a:gd name="connsiteX15" fmla="*/ 207118 w 301510"/>
                  <a:gd name="connsiteY15" fmla="*/ 341327 h 539294"/>
                  <a:gd name="connsiteX16" fmla="*/ 227006 w 301510"/>
                  <a:gd name="connsiteY16" fmla="*/ 440082 h 539294"/>
                  <a:gd name="connsiteX17" fmla="*/ 237293 w 301510"/>
                  <a:gd name="connsiteY17" fmla="*/ 515291 h 539294"/>
                  <a:gd name="connsiteX18" fmla="*/ 267240 w 301510"/>
                  <a:gd name="connsiteY18" fmla="*/ 539294 h 539294"/>
                  <a:gd name="connsiteX19" fmla="*/ 300844 w 301510"/>
                  <a:gd name="connsiteY19" fmla="*/ 501575 h 539294"/>
                  <a:gd name="connsiteX20" fmla="*/ 296729 w 301510"/>
                  <a:gd name="connsiteY20" fmla="*/ 465914 h 539294"/>
                  <a:gd name="connsiteX21" fmla="*/ 280270 w 301510"/>
                  <a:gd name="connsiteY21" fmla="*/ 357557 h 539294"/>
                  <a:gd name="connsiteX22" fmla="*/ 265868 w 301510"/>
                  <a:gd name="connsiteY22" fmla="*/ 248744 h 539294"/>
                  <a:gd name="connsiteX23" fmla="*/ 208032 w 301510"/>
                  <a:gd name="connsiteY23" fmla="*/ 149760 h 539294"/>
                  <a:gd name="connsiteX24" fmla="*/ 145853 w 301510"/>
                  <a:gd name="connsiteY24" fmla="*/ 114327 h 539294"/>
                  <a:gd name="connsiteX25" fmla="*/ 124136 w 301510"/>
                  <a:gd name="connsiteY25" fmla="*/ 93296 h 539294"/>
                  <a:gd name="connsiteX26" fmla="*/ 98076 w 301510"/>
                  <a:gd name="connsiteY26" fmla="*/ 24487 h 539294"/>
                  <a:gd name="connsiteX27" fmla="*/ 53499 w 301510"/>
                  <a:gd name="connsiteY27" fmla="*/ 2313 h 539294"/>
                  <a:gd name="connsiteX28" fmla="*/ 12122 w 301510"/>
                  <a:gd name="connsiteY28" fmla="*/ 18086 h 539294"/>
                  <a:gd name="connsiteX29" fmla="*/ 6 w 301510"/>
                  <a:gd name="connsiteY29" fmla="*/ 33631 h 539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1510" h="539294">
                    <a:moveTo>
                      <a:pt x="6" y="33631"/>
                    </a:moveTo>
                    <a:cubicBezTo>
                      <a:pt x="235" y="56720"/>
                      <a:pt x="24467" y="74322"/>
                      <a:pt x="46184" y="67235"/>
                    </a:cubicBezTo>
                    <a:cubicBezTo>
                      <a:pt x="50756" y="65635"/>
                      <a:pt x="55556" y="64035"/>
                      <a:pt x="60357" y="63120"/>
                    </a:cubicBezTo>
                    <a:cubicBezTo>
                      <a:pt x="72473" y="60606"/>
                      <a:pt x="79102" y="63120"/>
                      <a:pt x="84360" y="74322"/>
                    </a:cubicBezTo>
                    <a:cubicBezTo>
                      <a:pt x="90075" y="86438"/>
                      <a:pt x="96704" y="98096"/>
                      <a:pt x="100362" y="110898"/>
                    </a:cubicBezTo>
                    <a:cubicBezTo>
                      <a:pt x="121850" y="184507"/>
                      <a:pt x="121850" y="257659"/>
                      <a:pt x="99905" y="331268"/>
                    </a:cubicBezTo>
                    <a:cubicBezTo>
                      <a:pt x="92132" y="357557"/>
                      <a:pt x="83445" y="383618"/>
                      <a:pt x="79102" y="410821"/>
                    </a:cubicBezTo>
                    <a:cubicBezTo>
                      <a:pt x="73844" y="444882"/>
                      <a:pt x="66300" y="478487"/>
                      <a:pt x="62643" y="512777"/>
                    </a:cubicBezTo>
                    <a:cubicBezTo>
                      <a:pt x="61043" y="529464"/>
                      <a:pt x="63329" y="532436"/>
                      <a:pt x="79788" y="534951"/>
                    </a:cubicBezTo>
                    <a:cubicBezTo>
                      <a:pt x="88017" y="536322"/>
                      <a:pt x="96704" y="536551"/>
                      <a:pt x="104934" y="536551"/>
                    </a:cubicBezTo>
                    <a:cubicBezTo>
                      <a:pt x="120250" y="536780"/>
                      <a:pt x="125965" y="532436"/>
                      <a:pt x="131909" y="518034"/>
                    </a:cubicBezTo>
                    <a:cubicBezTo>
                      <a:pt x="135338" y="509576"/>
                      <a:pt x="137166" y="500432"/>
                      <a:pt x="137852" y="491288"/>
                    </a:cubicBezTo>
                    <a:cubicBezTo>
                      <a:pt x="139681" y="470257"/>
                      <a:pt x="140824" y="449226"/>
                      <a:pt x="143110" y="428195"/>
                    </a:cubicBezTo>
                    <a:cubicBezTo>
                      <a:pt x="146310" y="398934"/>
                      <a:pt x="147911" y="369216"/>
                      <a:pt x="156369" y="340869"/>
                    </a:cubicBezTo>
                    <a:cubicBezTo>
                      <a:pt x="160255" y="327382"/>
                      <a:pt x="169170" y="320295"/>
                      <a:pt x="181743" y="319381"/>
                    </a:cubicBezTo>
                    <a:cubicBezTo>
                      <a:pt x="195231" y="318467"/>
                      <a:pt x="202317" y="331268"/>
                      <a:pt x="207118" y="341327"/>
                    </a:cubicBezTo>
                    <a:cubicBezTo>
                      <a:pt x="222206" y="373788"/>
                      <a:pt x="223120" y="404877"/>
                      <a:pt x="227006" y="440082"/>
                    </a:cubicBezTo>
                    <a:cubicBezTo>
                      <a:pt x="229749" y="465228"/>
                      <a:pt x="233178" y="490602"/>
                      <a:pt x="237293" y="515291"/>
                    </a:cubicBezTo>
                    <a:cubicBezTo>
                      <a:pt x="240951" y="536551"/>
                      <a:pt x="245523" y="539066"/>
                      <a:pt x="267240" y="539294"/>
                    </a:cubicBezTo>
                    <a:cubicBezTo>
                      <a:pt x="294672" y="539294"/>
                      <a:pt x="304273" y="528550"/>
                      <a:pt x="300844" y="501575"/>
                    </a:cubicBezTo>
                    <a:cubicBezTo>
                      <a:pt x="299244" y="489688"/>
                      <a:pt x="298558" y="477801"/>
                      <a:pt x="296729" y="465914"/>
                    </a:cubicBezTo>
                    <a:cubicBezTo>
                      <a:pt x="291471" y="429795"/>
                      <a:pt x="285528" y="393676"/>
                      <a:pt x="280270" y="357557"/>
                    </a:cubicBezTo>
                    <a:cubicBezTo>
                      <a:pt x="275012" y="321438"/>
                      <a:pt x="272726" y="284862"/>
                      <a:pt x="265868" y="248744"/>
                    </a:cubicBezTo>
                    <a:cubicBezTo>
                      <a:pt x="258096" y="208967"/>
                      <a:pt x="243923" y="173763"/>
                      <a:pt x="208032" y="149760"/>
                    </a:cubicBezTo>
                    <a:cubicBezTo>
                      <a:pt x="188144" y="136501"/>
                      <a:pt x="168256" y="123242"/>
                      <a:pt x="145853" y="114327"/>
                    </a:cubicBezTo>
                    <a:cubicBezTo>
                      <a:pt x="135566" y="110212"/>
                      <a:pt x="128937" y="104040"/>
                      <a:pt x="124136" y="93296"/>
                    </a:cubicBezTo>
                    <a:cubicBezTo>
                      <a:pt x="114078" y="70893"/>
                      <a:pt x="103562" y="48947"/>
                      <a:pt x="98076" y="24487"/>
                    </a:cubicBezTo>
                    <a:cubicBezTo>
                      <a:pt x="93504" y="4142"/>
                      <a:pt x="73387" y="-4545"/>
                      <a:pt x="53499" y="2313"/>
                    </a:cubicBezTo>
                    <a:cubicBezTo>
                      <a:pt x="39554" y="7113"/>
                      <a:pt x="25838" y="12371"/>
                      <a:pt x="12122" y="18086"/>
                    </a:cubicBezTo>
                    <a:cubicBezTo>
                      <a:pt x="5950" y="21287"/>
                      <a:pt x="-222" y="24716"/>
                      <a:pt x="6" y="33631"/>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B4644B03-6A12-6543-9590-5DD4A2E02C0B}"/>
                  </a:ext>
                </a:extLst>
              </p:cNvPr>
              <p:cNvSpPr/>
              <p:nvPr/>
            </p:nvSpPr>
            <p:spPr>
              <a:xfrm>
                <a:off x="4022955" y="935659"/>
                <a:ext cx="400278" cy="185851"/>
              </a:xfrm>
              <a:custGeom>
                <a:avLst/>
                <a:gdLst>
                  <a:gd name="connsiteX0" fmla="*/ 216256 w 400278"/>
                  <a:gd name="connsiteY0" fmla="*/ 129159 h 185851"/>
                  <a:gd name="connsiteX1" fmla="*/ 234315 w 400278"/>
                  <a:gd name="connsiteY1" fmla="*/ 120701 h 185851"/>
                  <a:gd name="connsiteX2" fmla="*/ 264262 w 400278"/>
                  <a:gd name="connsiteY2" fmla="*/ 106528 h 185851"/>
                  <a:gd name="connsiteX3" fmla="*/ 276377 w 400278"/>
                  <a:gd name="connsiteY3" fmla="*/ 101041 h 185851"/>
                  <a:gd name="connsiteX4" fmla="*/ 288493 w 400278"/>
                  <a:gd name="connsiteY4" fmla="*/ 95555 h 185851"/>
                  <a:gd name="connsiteX5" fmla="*/ 300609 w 400278"/>
                  <a:gd name="connsiteY5" fmla="*/ 90297 h 185851"/>
                  <a:gd name="connsiteX6" fmla="*/ 318897 w 400278"/>
                  <a:gd name="connsiteY6" fmla="*/ 82525 h 185851"/>
                  <a:gd name="connsiteX7" fmla="*/ 368960 w 400278"/>
                  <a:gd name="connsiteY7" fmla="*/ 64694 h 185851"/>
                  <a:gd name="connsiteX8" fmla="*/ 394792 w 400278"/>
                  <a:gd name="connsiteY8" fmla="*/ 57836 h 185851"/>
                  <a:gd name="connsiteX9" fmla="*/ 395478 w 400278"/>
                  <a:gd name="connsiteY9" fmla="*/ 57607 h 185851"/>
                  <a:gd name="connsiteX10" fmla="*/ 396164 w 400278"/>
                  <a:gd name="connsiteY10" fmla="*/ 57379 h 185851"/>
                  <a:gd name="connsiteX11" fmla="*/ 398221 w 400278"/>
                  <a:gd name="connsiteY11" fmla="*/ 56007 h 185851"/>
                  <a:gd name="connsiteX12" fmla="*/ 398907 w 400278"/>
                  <a:gd name="connsiteY12" fmla="*/ 55550 h 185851"/>
                  <a:gd name="connsiteX13" fmla="*/ 400279 w 400278"/>
                  <a:gd name="connsiteY13" fmla="*/ 54635 h 185851"/>
                  <a:gd name="connsiteX14" fmla="*/ 396392 w 400278"/>
                  <a:gd name="connsiteY14" fmla="*/ 48006 h 185851"/>
                  <a:gd name="connsiteX15" fmla="*/ 368960 w 400278"/>
                  <a:gd name="connsiteY15" fmla="*/ 0 h 185851"/>
                  <a:gd name="connsiteX16" fmla="*/ 368960 w 400278"/>
                  <a:gd name="connsiteY16" fmla="*/ 0 h 185851"/>
                  <a:gd name="connsiteX17" fmla="*/ 352501 w 400278"/>
                  <a:gd name="connsiteY17" fmla="*/ 8001 h 185851"/>
                  <a:gd name="connsiteX18" fmla="*/ 130073 w 400278"/>
                  <a:gd name="connsiteY18" fmla="*/ 95555 h 185851"/>
                  <a:gd name="connsiteX19" fmla="*/ 65380 w 400278"/>
                  <a:gd name="connsiteY19" fmla="*/ 113157 h 185851"/>
                  <a:gd name="connsiteX20" fmla="*/ 7772 w 400278"/>
                  <a:gd name="connsiteY20" fmla="*/ 113614 h 185851"/>
                  <a:gd name="connsiteX21" fmla="*/ 229 w 400278"/>
                  <a:gd name="connsiteY21" fmla="*/ 111557 h 185851"/>
                  <a:gd name="connsiteX22" fmla="*/ 0 w 400278"/>
                  <a:gd name="connsiteY22" fmla="*/ 114071 h 185851"/>
                  <a:gd name="connsiteX23" fmla="*/ 0 w 400278"/>
                  <a:gd name="connsiteY23" fmla="*/ 114757 h 185851"/>
                  <a:gd name="connsiteX24" fmla="*/ 0 w 400278"/>
                  <a:gd name="connsiteY24" fmla="*/ 117043 h 185851"/>
                  <a:gd name="connsiteX25" fmla="*/ 0 w 400278"/>
                  <a:gd name="connsiteY25" fmla="*/ 118415 h 185851"/>
                  <a:gd name="connsiteX26" fmla="*/ 0 w 400278"/>
                  <a:gd name="connsiteY26" fmla="*/ 120015 h 185851"/>
                  <a:gd name="connsiteX27" fmla="*/ 229 w 400278"/>
                  <a:gd name="connsiteY27" fmla="*/ 123444 h 185851"/>
                  <a:gd name="connsiteX28" fmla="*/ 26289 w 400278"/>
                  <a:gd name="connsiteY28" fmla="*/ 173050 h 185851"/>
                  <a:gd name="connsiteX29" fmla="*/ 38405 w 400278"/>
                  <a:gd name="connsiteY29" fmla="*/ 180137 h 185851"/>
                  <a:gd name="connsiteX30" fmla="*/ 45034 w 400278"/>
                  <a:gd name="connsiteY30" fmla="*/ 182651 h 185851"/>
                  <a:gd name="connsiteX31" fmla="*/ 55550 w 400278"/>
                  <a:gd name="connsiteY31" fmla="*/ 185166 h 185851"/>
                  <a:gd name="connsiteX32" fmla="*/ 62865 w 400278"/>
                  <a:gd name="connsiteY32" fmla="*/ 185852 h 185851"/>
                  <a:gd name="connsiteX33" fmla="*/ 66523 w 400278"/>
                  <a:gd name="connsiteY33" fmla="*/ 185852 h 185851"/>
                  <a:gd name="connsiteX34" fmla="*/ 81610 w 400278"/>
                  <a:gd name="connsiteY34" fmla="*/ 184023 h 185851"/>
                  <a:gd name="connsiteX35" fmla="*/ 155677 w 400278"/>
                  <a:gd name="connsiteY35" fmla="*/ 156820 h 185851"/>
                  <a:gd name="connsiteX36" fmla="*/ 198653 w 400278"/>
                  <a:gd name="connsiteY36" fmla="*/ 137160 h 185851"/>
                  <a:gd name="connsiteX37" fmla="*/ 216256 w 400278"/>
                  <a:gd name="connsiteY37" fmla="*/ 129159 h 18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00278" h="185851">
                    <a:moveTo>
                      <a:pt x="216256" y="129159"/>
                    </a:moveTo>
                    <a:cubicBezTo>
                      <a:pt x="222199" y="126416"/>
                      <a:pt x="228371" y="123673"/>
                      <a:pt x="234315" y="120701"/>
                    </a:cubicBezTo>
                    <a:cubicBezTo>
                      <a:pt x="244373" y="115900"/>
                      <a:pt x="254432" y="111328"/>
                      <a:pt x="264262" y="106528"/>
                    </a:cubicBezTo>
                    <a:cubicBezTo>
                      <a:pt x="268376" y="104699"/>
                      <a:pt x="272263" y="102870"/>
                      <a:pt x="276377" y="101041"/>
                    </a:cubicBezTo>
                    <a:cubicBezTo>
                      <a:pt x="280492" y="99212"/>
                      <a:pt x="284378" y="97384"/>
                      <a:pt x="288493" y="95555"/>
                    </a:cubicBezTo>
                    <a:cubicBezTo>
                      <a:pt x="292608" y="93726"/>
                      <a:pt x="296494" y="91897"/>
                      <a:pt x="300609" y="90297"/>
                    </a:cubicBezTo>
                    <a:cubicBezTo>
                      <a:pt x="306781" y="87782"/>
                      <a:pt x="312725" y="85039"/>
                      <a:pt x="318897" y="82525"/>
                    </a:cubicBezTo>
                    <a:cubicBezTo>
                      <a:pt x="335356" y="75895"/>
                      <a:pt x="351815" y="69952"/>
                      <a:pt x="368960" y="64694"/>
                    </a:cubicBezTo>
                    <a:cubicBezTo>
                      <a:pt x="377419" y="62179"/>
                      <a:pt x="386105" y="59893"/>
                      <a:pt x="394792" y="57836"/>
                    </a:cubicBezTo>
                    <a:cubicBezTo>
                      <a:pt x="395021" y="57836"/>
                      <a:pt x="395249" y="57607"/>
                      <a:pt x="395478" y="57607"/>
                    </a:cubicBezTo>
                    <a:cubicBezTo>
                      <a:pt x="395707" y="57607"/>
                      <a:pt x="395935" y="57379"/>
                      <a:pt x="396164" y="57379"/>
                    </a:cubicBezTo>
                    <a:cubicBezTo>
                      <a:pt x="396850" y="56921"/>
                      <a:pt x="397535" y="56464"/>
                      <a:pt x="398221" y="56007"/>
                    </a:cubicBezTo>
                    <a:cubicBezTo>
                      <a:pt x="398450" y="55778"/>
                      <a:pt x="398678" y="55778"/>
                      <a:pt x="398907" y="55550"/>
                    </a:cubicBezTo>
                    <a:cubicBezTo>
                      <a:pt x="399364" y="55321"/>
                      <a:pt x="399821" y="54864"/>
                      <a:pt x="400279" y="54635"/>
                    </a:cubicBezTo>
                    <a:cubicBezTo>
                      <a:pt x="398907" y="52349"/>
                      <a:pt x="397764" y="50292"/>
                      <a:pt x="396392" y="48006"/>
                    </a:cubicBezTo>
                    <a:cubicBezTo>
                      <a:pt x="387020" y="32004"/>
                      <a:pt x="377647" y="16231"/>
                      <a:pt x="368960" y="0"/>
                    </a:cubicBezTo>
                    <a:lnTo>
                      <a:pt x="368960" y="0"/>
                    </a:lnTo>
                    <a:cubicBezTo>
                      <a:pt x="363474" y="2743"/>
                      <a:pt x="357988" y="5258"/>
                      <a:pt x="352501" y="8001"/>
                    </a:cubicBezTo>
                    <a:cubicBezTo>
                      <a:pt x="332156" y="17602"/>
                      <a:pt x="157277" y="87554"/>
                      <a:pt x="130073" y="95555"/>
                    </a:cubicBezTo>
                    <a:cubicBezTo>
                      <a:pt x="108814" y="101956"/>
                      <a:pt x="87325" y="109728"/>
                      <a:pt x="65380" y="113157"/>
                    </a:cubicBezTo>
                    <a:cubicBezTo>
                      <a:pt x="45034" y="116586"/>
                      <a:pt x="28346" y="117958"/>
                      <a:pt x="7772" y="113614"/>
                    </a:cubicBezTo>
                    <a:cubicBezTo>
                      <a:pt x="5258" y="113157"/>
                      <a:pt x="2743" y="112471"/>
                      <a:pt x="229" y="111557"/>
                    </a:cubicBezTo>
                    <a:cubicBezTo>
                      <a:pt x="229" y="112471"/>
                      <a:pt x="0" y="113157"/>
                      <a:pt x="0" y="114071"/>
                    </a:cubicBezTo>
                    <a:cubicBezTo>
                      <a:pt x="0" y="114300"/>
                      <a:pt x="0" y="114529"/>
                      <a:pt x="0" y="114757"/>
                    </a:cubicBezTo>
                    <a:cubicBezTo>
                      <a:pt x="0" y="115443"/>
                      <a:pt x="0" y="116129"/>
                      <a:pt x="0" y="117043"/>
                    </a:cubicBezTo>
                    <a:cubicBezTo>
                      <a:pt x="0" y="117500"/>
                      <a:pt x="0" y="117958"/>
                      <a:pt x="0" y="118415"/>
                    </a:cubicBezTo>
                    <a:cubicBezTo>
                      <a:pt x="0" y="118872"/>
                      <a:pt x="0" y="119558"/>
                      <a:pt x="0" y="120015"/>
                    </a:cubicBezTo>
                    <a:cubicBezTo>
                      <a:pt x="0" y="121158"/>
                      <a:pt x="0" y="122301"/>
                      <a:pt x="229" y="123444"/>
                    </a:cubicBezTo>
                    <a:cubicBezTo>
                      <a:pt x="1372" y="144475"/>
                      <a:pt x="11430" y="162077"/>
                      <a:pt x="26289" y="173050"/>
                    </a:cubicBezTo>
                    <a:cubicBezTo>
                      <a:pt x="29947" y="175793"/>
                      <a:pt x="34061" y="178308"/>
                      <a:pt x="38405" y="180137"/>
                    </a:cubicBezTo>
                    <a:cubicBezTo>
                      <a:pt x="40462" y="181051"/>
                      <a:pt x="42748" y="181966"/>
                      <a:pt x="45034" y="182651"/>
                    </a:cubicBezTo>
                    <a:cubicBezTo>
                      <a:pt x="48463" y="183794"/>
                      <a:pt x="51892" y="184480"/>
                      <a:pt x="55550" y="185166"/>
                    </a:cubicBezTo>
                    <a:cubicBezTo>
                      <a:pt x="57836" y="185623"/>
                      <a:pt x="60350" y="185852"/>
                      <a:pt x="62865" y="185852"/>
                    </a:cubicBezTo>
                    <a:cubicBezTo>
                      <a:pt x="64008" y="185852"/>
                      <a:pt x="65380" y="185852"/>
                      <a:pt x="66523" y="185852"/>
                    </a:cubicBezTo>
                    <a:cubicBezTo>
                      <a:pt x="71552" y="185852"/>
                      <a:pt x="76581" y="185166"/>
                      <a:pt x="81610" y="184023"/>
                    </a:cubicBezTo>
                    <a:cubicBezTo>
                      <a:pt x="107442" y="177851"/>
                      <a:pt x="131674" y="167792"/>
                      <a:pt x="155677" y="156820"/>
                    </a:cubicBezTo>
                    <a:cubicBezTo>
                      <a:pt x="170078" y="150190"/>
                      <a:pt x="184252" y="143561"/>
                      <a:pt x="198653" y="137160"/>
                    </a:cubicBezTo>
                    <a:cubicBezTo>
                      <a:pt x="204140" y="134645"/>
                      <a:pt x="210083" y="131902"/>
                      <a:pt x="216256" y="12915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5C42C9-CF5F-BF4B-83D1-8F61C702AAEE}"/>
                  </a:ext>
                </a:extLst>
              </p:cNvPr>
              <p:cNvSpPr/>
              <p:nvPr/>
            </p:nvSpPr>
            <p:spPr>
              <a:xfrm>
                <a:off x="4479697" y="496839"/>
                <a:ext cx="462149" cy="192617"/>
              </a:xfrm>
              <a:custGeom>
                <a:avLst/>
                <a:gdLst>
                  <a:gd name="connsiteX0" fmla="*/ 6858 w 462149"/>
                  <a:gd name="connsiteY0" fmla="*/ 149184 h 192617"/>
                  <a:gd name="connsiteX1" fmla="*/ 7087 w 462149"/>
                  <a:gd name="connsiteY1" fmla="*/ 148727 h 192617"/>
                  <a:gd name="connsiteX2" fmla="*/ 9144 w 462149"/>
                  <a:gd name="connsiteY2" fmla="*/ 144155 h 192617"/>
                  <a:gd name="connsiteX3" fmla="*/ 10287 w 462149"/>
                  <a:gd name="connsiteY3" fmla="*/ 141640 h 192617"/>
                  <a:gd name="connsiteX4" fmla="*/ 11201 w 462149"/>
                  <a:gd name="connsiteY4" fmla="*/ 140040 h 192617"/>
                  <a:gd name="connsiteX5" fmla="*/ 14859 w 462149"/>
                  <a:gd name="connsiteY5" fmla="*/ 132953 h 192617"/>
                  <a:gd name="connsiteX6" fmla="*/ 141275 w 462149"/>
                  <a:gd name="connsiteY6" fmla="*/ 33055 h 192617"/>
                  <a:gd name="connsiteX7" fmla="*/ 205511 w 462149"/>
                  <a:gd name="connsiteY7" fmla="*/ 21168 h 192617"/>
                  <a:gd name="connsiteX8" fmla="*/ 223342 w 462149"/>
                  <a:gd name="connsiteY8" fmla="*/ 20482 h 192617"/>
                  <a:gd name="connsiteX9" fmla="*/ 224714 w 462149"/>
                  <a:gd name="connsiteY9" fmla="*/ 20482 h 192617"/>
                  <a:gd name="connsiteX10" fmla="*/ 225628 w 462149"/>
                  <a:gd name="connsiteY10" fmla="*/ 20482 h 192617"/>
                  <a:gd name="connsiteX11" fmla="*/ 226314 w 462149"/>
                  <a:gd name="connsiteY11" fmla="*/ 20482 h 192617"/>
                  <a:gd name="connsiteX12" fmla="*/ 402336 w 462149"/>
                  <a:gd name="connsiteY12" fmla="*/ 90205 h 192617"/>
                  <a:gd name="connsiteX13" fmla="*/ 405536 w 462149"/>
                  <a:gd name="connsiteY13" fmla="*/ 93406 h 192617"/>
                  <a:gd name="connsiteX14" fmla="*/ 406679 w 462149"/>
                  <a:gd name="connsiteY14" fmla="*/ 94549 h 192617"/>
                  <a:gd name="connsiteX15" fmla="*/ 408737 w 462149"/>
                  <a:gd name="connsiteY15" fmla="*/ 96606 h 192617"/>
                  <a:gd name="connsiteX16" fmla="*/ 409880 w 462149"/>
                  <a:gd name="connsiteY16" fmla="*/ 97978 h 192617"/>
                  <a:gd name="connsiteX17" fmla="*/ 411251 w 462149"/>
                  <a:gd name="connsiteY17" fmla="*/ 99349 h 192617"/>
                  <a:gd name="connsiteX18" fmla="*/ 411709 w 462149"/>
                  <a:gd name="connsiteY18" fmla="*/ 99806 h 192617"/>
                  <a:gd name="connsiteX19" fmla="*/ 412852 w 462149"/>
                  <a:gd name="connsiteY19" fmla="*/ 101178 h 192617"/>
                  <a:gd name="connsiteX20" fmla="*/ 414452 w 462149"/>
                  <a:gd name="connsiteY20" fmla="*/ 103007 h 192617"/>
                  <a:gd name="connsiteX21" fmla="*/ 415595 w 462149"/>
                  <a:gd name="connsiteY21" fmla="*/ 104378 h 192617"/>
                  <a:gd name="connsiteX22" fmla="*/ 416509 w 462149"/>
                  <a:gd name="connsiteY22" fmla="*/ 105521 h 192617"/>
                  <a:gd name="connsiteX23" fmla="*/ 417195 w 462149"/>
                  <a:gd name="connsiteY23" fmla="*/ 106207 h 192617"/>
                  <a:gd name="connsiteX24" fmla="*/ 418338 w 462149"/>
                  <a:gd name="connsiteY24" fmla="*/ 107579 h 192617"/>
                  <a:gd name="connsiteX25" fmla="*/ 419938 w 462149"/>
                  <a:gd name="connsiteY25" fmla="*/ 109408 h 192617"/>
                  <a:gd name="connsiteX26" fmla="*/ 421081 w 462149"/>
                  <a:gd name="connsiteY26" fmla="*/ 110779 h 192617"/>
                  <a:gd name="connsiteX27" fmla="*/ 422453 w 462149"/>
                  <a:gd name="connsiteY27" fmla="*/ 112608 h 192617"/>
                  <a:gd name="connsiteX28" fmla="*/ 423596 w 462149"/>
                  <a:gd name="connsiteY28" fmla="*/ 113980 h 192617"/>
                  <a:gd name="connsiteX29" fmla="*/ 424967 w 462149"/>
                  <a:gd name="connsiteY29" fmla="*/ 115808 h 192617"/>
                  <a:gd name="connsiteX30" fmla="*/ 425882 w 462149"/>
                  <a:gd name="connsiteY30" fmla="*/ 117180 h 192617"/>
                  <a:gd name="connsiteX31" fmla="*/ 426110 w 462149"/>
                  <a:gd name="connsiteY31" fmla="*/ 117637 h 192617"/>
                  <a:gd name="connsiteX32" fmla="*/ 427253 w 462149"/>
                  <a:gd name="connsiteY32" fmla="*/ 119237 h 192617"/>
                  <a:gd name="connsiteX33" fmla="*/ 428168 w 462149"/>
                  <a:gd name="connsiteY33" fmla="*/ 120380 h 192617"/>
                  <a:gd name="connsiteX34" fmla="*/ 429768 w 462149"/>
                  <a:gd name="connsiteY34" fmla="*/ 122666 h 192617"/>
                  <a:gd name="connsiteX35" fmla="*/ 430225 w 462149"/>
                  <a:gd name="connsiteY35" fmla="*/ 123581 h 192617"/>
                  <a:gd name="connsiteX36" fmla="*/ 434569 w 462149"/>
                  <a:gd name="connsiteY36" fmla="*/ 129982 h 192617"/>
                  <a:gd name="connsiteX37" fmla="*/ 435026 w 462149"/>
                  <a:gd name="connsiteY37" fmla="*/ 130667 h 192617"/>
                  <a:gd name="connsiteX38" fmla="*/ 436626 w 462149"/>
                  <a:gd name="connsiteY38" fmla="*/ 133182 h 192617"/>
                  <a:gd name="connsiteX39" fmla="*/ 437083 w 462149"/>
                  <a:gd name="connsiteY39" fmla="*/ 134096 h 192617"/>
                  <a:gd name="connsiteX40" fmla="*/ 438455 w 462149"/>
                  <a:gd name="connsiteY40" fmla="*/ 136382 h 192617"/>
                  <a:gd name="connsiteX41" fmla="*/ 438912 w 462149"/>
                  <a:gd name="connsiteY41" fmla="*/ 137297 h 192617"/>
                  <a:gd name="connsiteX42" fmla="*/ 440284 w 462149"/>
                  <a:gd name="connsiteY42" fmla="*/ 139583 h 192617"/>
                  <a:gd name="connsiteX43" fmla="*/ 440741 w 462149"/>
                  <a:gd name="connsiteY43" fmla="*/ 140497 h 192617"/>
                  <a:gd name="connsiteX44" fmla="*/ 442112 w 462149"/>
                  <a:gd name="connsiteY44" fmla="*/ 142783 h 192617"/>
                  <a:gd name="connsiteX45" fmla="*/ 442570 w 462149"/>
                  <a:gd name="connsiteY45" fmla="*/ 143698 h 192617"/>
                  <a:gd name="connsiteX46" fmla="*/ 443941 w 462149"/>
                  <a:gd name="connsiteY46" fmla="*/ 146212 h 192617"/>
                  <a:gd name="connsiteX47" fmla="*/ 444398 w 462149"/>
                  <a:gd name="connsiteY47" fmla="*/ 146898 h 192617"/>
                  <a:gd name="connsiteX48" fmla="*/ 445770 w 462149"/>
                  <a:gd name="connsiteY48" fmla="*/ 149413 h 192617"/>
                  <a:gd name="connsiteX49" fmla="*/ 445999 w 462149"/>
                  <a:gd name="connsiteY49" fmla="*/ 149870 h 192617"/>
                  <a:gd name="connsiteX50" fmla="*/ 446456 w 462149"/>
                  <a:gd name="connsiteY50" fmla="*/ 150784 h 192617"/>
                  <a:gd name="connsiteX51" fmla="*/ 447599 w 462149"/>
                  <a:gd name="connsiteY51" fmla="*/ 152842 h 192617"/>
                  <a:gd name="connsiteX52" fmla="*/ 447599 w 462149"/>
                  <a:gd name="connsiteY52" fmla="*/ 152842 h 192617"/>
                  <a:gd name="connsiteX53" fmla="*/ 453085 w 462149"/>
                  <a:gd name="connsiteY53" fmla="*/ 165186 h 192617"/>
                  <a:gd name="connsiteX54" fmla="*/ 461772 w 462149"/>
                  <a:gd name="connsiteY54" fmla="*/ 192618 h 192617"/>
                  <a:gd name="connsiteX55" fmla="*/ 344729 w 462149"/>
                  <a:gd name="connsiteY55" fmla="*/ 25740 h 192617"/>
                  <a:gd name="connsiteX56" fmla="*/ 146990 w 462149"/>
                  <a:gd name="connsiteY56" fmla="*/ 9738 h 192617"/>
                  <a:gd name="connsiteX57" fmla="*/ 2743 w 462149"/>
                  <a:gd name="connsiteY57" fmla="*/ 153756 h 192617"/>
                  <a:gd name="connsiteX58" fmla="*/ 0 w 462149"/>
                  <a:gd name="connsiteY58" fmla="*/ 165643 h 192617"/>
                  <a:gd name="connsiteX59" fmla="*/ 3886 w 462149"/>
                  <a:gd name="connsiteY59" fmla="*/ 155813 h 192617"/>
                  <a:gd name="connsiteX60" fmla="*/ 6858 w 462149"/>
                  <a:gd name="connsiteY60" fmla="*/ 149184 h 19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62149" h="192617">
                    <a:moveTo>
                      <a:pt x="6858" y="149184"/>
                    </a:moveTo>
                    <a:cubicBezTo>
                      <a:pt x="6858" y="148955"/>
                      <a:pt x="6858" y="148955"/>
                      <a:pt x="7087" y="148727"/>
                    </a:cubicBezTo>
                    <a:cubicBezTo>
                      <a:pt x="7772" y="147127"/>
                      <a:pt x="8458" y="145755"/>
                      <a:pt x="9144" y="144155"/>
                    </a:cubicBezTo>
                    <a:cubicBezTo>
                      <a:pt x="9601" y="143240"/>
                      <a:pt x="10058" y="142555"/>
                      <a:pt x="10287" y="141640"/>
                    </a:cubicBezTo>
                    <a:cubicBezTo>
                      <a:pt x="10516" y="141183"/>
                      <a:pt x="10744" y="140497"/>
                      <a:pt x="11201" y="140040"/>
                    </a:cubicBezTo>
                    <a:cubicBezTo>
                      <a:pt x="12344" y="137525"/>
                      <a:pt x="13716" y="135239"/>
                      <a:pt x="14859" y="132953"/>
                    </a:cubicBezTo>
                    <a:cubicBezTo>
                      <a:pt x="43663" y="87691"/>
                      <a:pt x="92583" y="51115"/>
                      <a:pt x="141275" y="33055"/>
                    </a:cubicBezTo>
                    <a:cubicBezTo>
                      <a:pt x="160706" y="27340"/>
                      <a:pt x="182423" y="22768"/>
                      <a:pt x="205511" y="21168"/>
                    </a:cubicBezTo>
                    <a:cubicBezTo>
                      <a:pt x="211455" y="20711"/>
                      <a:pt x="217399" y="20482"/>
                      <a:pt x="223342" y="20482"/>
                    </a:cubicBezTo>
                    <a:cubicBezTo>
                      <a:pt x="223799" y="20482"/>
                      <a:pt x="224257" y="20482"/>
                      <a:pt x="224714" y="20482"/>
                    </a:cubicBezTo>
                    <a:cubicBezTo>
                      <a:pt x="224942" y="20482"/>
                      <a:pt x="225171" y="20482"/>
                      <a:pt x="225628" y="20482"/>
                    </a:cubicBezTo>
                    <a:cubicBezTo>
                      <a:pt x="225857" y="20482"/>
                      <a:pt x="226085" y="20482"/>
                      <a:pt x="226314" y="20482"/>
                    </a:cubicBezTo>
                    <a:cubicBezTo>
                      <a:pt x="283235" y="20254"/>
                      <a:pt x="346329" y="37627"/>
                      <a:pt x="402336" y="90205"/>
                    </a:cubicBezTo>
                    <a:cubicBezTo>
                      <a:pt x="403479" y="91348"/>
                      <a:pt x="404393" y="92263"/>
                      <a:pt x="405536" y="93406"/>
                    </a:cubicBezTo>
                    <a:cubicBezTo>
                      <a:pt x="405994" y="93863"/>
                      <a:pt x="406222" y="94091"/>
                      <a:pt x="406679" y="94549"/>
                    </a:cubicBezTo>
                    <a:cubicBezTo>
                      <a:pt x="407365" y="95234"/>
                      <a:pt x="408051" y="95920"/>
                      <a:pt x="408737" y="96606"/>
                    </a:cubicBezTo>
                    <a:cubicBezTo>
                      <a:pt x="409194" y="97063"/>
                      <a:pt x="409423" y="97520"/>
                      <a:pt x="409880" y="97978"/>
                    </a:cubicBezTo>
                    <a:cubicBezTo>
                      <a:pt x="410337" y="98435"/>
                      <a:pt x="410794" y="98892"/>
                      <a:pt x="411251" y="99349"/>
                    </a:cubicBezTo>
                    <a:cubicBezTo>
                      <a:pt x="411480" y="99578"/>
                      <a:pt x="411480" y="99578"/>
                      <a:pt x="411709" y="99806"/>
                    </a:cubicBezTo>
                    <a:cubicBezTo>
                      <a:pt x="412166" y="100264"/>
                      <a:pt x="412623" y="100721"/>
                      <a:pt x="412852" y="101178"/>
                    </a:cubicBezTo>
                    <a:cubicBezTo>
                      <a:pt x="413309" y="101864"/>
                      <a:pt x="413995" y="102321"/>
                      <a:pt x="414452" y="103007"/>
                    </a:cubicBezTo>
                    <a:cubicBezTo>
                      <a:pt x="414909" y="103464"/>
                      <a:pt x="415366" y="103921"/>
                      <a:pt x="415595" y="104378"/>
                    </a:cubicBezTo>
                    <a:cubicBezTo>
                      <a:pt x="415823" y="104836"/>
                      <a:pt x="416281" y="105064"/>
                      <a:pt x="416509" y="105521"/>
                    </a:cubicBezTo>
                    <a:cubicBezTo>
                      <a:pt x="416738" y="105750"/>
                      <a:pt x="416966" y="105979"/>
                      <a:pt x="417195" y="106207"/>
                    </a:cubicBezTo>
                    <a:cubicBezTo>
                      <a:pt x="417652" y="106664"/>
                      <a:pt x="417881" y="107122"/>
                      <a:pt x="418338" y="107579"/>
                    </a:cubicBezTo>
                    <a:cubicBezTo>
                      <a:pt x="418795" y="108265"/>
                      <a:pt x="419252" y="108722"/>
                      <a:pt x="419938" y="109408"/>
                    </a:cubicBezTo>
                    <a:cubicBezTo>
                      <a:pt x="420395" y="109865"/>
                      <a:pt x="420624" y="110322"/>
                      <a:pt x="421081" y="110779"/>
                    </a:cubicBezTo>
                    <a:cubicBezTo>
                      <a:pt x="421538" y="111465"/>
                      <a:pt x="421996" y="111922"/>
                      <a:pt x="422453" y="112608"/>
                    </a:cubicBezTo>
                    <a:cubicBezTo>
                      <a:pt x="422910" y="113065"/>
                      <a:pt x="423139" y="113522"/>
                      <a:pt x="423596" y="113980"/>
                    </a:cubicBezTo>
                    <a:cubicBezTo>
                      <a:pt x="424053" y="114665"/>
                      <a:pt x="424510" y="115351"/>
                      <a:pt x="424967" y="115808"/>
                    </a:cubicBezTo>
                    <a:cubicBezTo>
                      <a:pt x="425196" y="116266"/>
                      <a:pt x="425653" y="116723"/>
                      <a:pt x="425882" y="117180"/>
                    </a:cubicBezTo>
                    <a:cubicBezTo>
                      <a:pt x="425882" y="117409"/>
                      <a:pt x="426110" y="117409"/>
                      <a:pt x="426110" y="117637"/>
                    </a:cubicBezTo>
                    <a:cubicBezTo>
                      <a:pt x="426568" y="118094"/>
                      <a:pt x="426796" y="118780"/>
                      <a:pt x="427253" y="119237"/>
                    </a:cubicBezTo>
                    <a:cubicBezTo>
                      <a:pt x="427482" y="119695"/>
                      <a:pt x="427939" y="119923"/>
                      <a:pt x="428168" y="120380"/>
                    </a:cubicBezTo>
                    <a:cubicBezTo>
                      <a:pt x="428854" y="121066"/>
                      <a:pt x="429311" y="121981"/>
                      <a:pt x="429768" y="122666"/>
                    </a:cubicBezTo>
                    <a:cubicBezTo>
                      <a:pt x="429997" y="122895"/>
                      <a:pt x="430225" y="123124"/>
                      <a:pt x="430225" y="123581"/>
                    </a:cubicBezTo>
                    <a:cubicBezTo>
                      <a:pt x="431825" y="125638"/>
                      <a:pt x="433197" y="127924"/>
                      <a:pt x="434569" y="129982"/>
                    </a:cubicBezTo>
                    <a:cubicBezTo>
                      <a:pt x="434797" y="130210"/>
                      <a:pt x="434797" y="130439"/>
                      <a:pt x="435026" y="130667"/>
                    </a:cubicBezTo>
                    <a:cubicBezTo>
                      <a:pt x="435483" y="131582"/>
                      <a:pt x="436169" y="132268"/>
                      <a:pt x="436626" y="133182"/>
                    </a:cubicBezTo>
                    <a:cubicBezTo>
                      <a:pt x="436855" y="133411"/>
                      <a:pt x="437083" y="133868"/>
                      <a:pt x="437083" y="134096"/>
                    </a:cubicBezTo>
                    <a:cubicBezTo>
                      <a:pt x="437540" y="134782"/>
                      <a:pt x="437998" y="135697"/>
                      <a:pt x="438455" y="136382"/>
                    </a:cubicBezTo>
                    <a:cubicBezTo>
                      <a:pt x="438683" y="136611"/>
                      <a:pt x="438912" y="137068"/>
                      <a:pt x="438912" y="137297"/>
                    </a:cubicBezTo>
                    <a:cubicBezTo>
                      <a:pt x="439369" y="137983"/>
                      <a:pt x="439826" y="138897"/>
                      <a:pt x="440284" y="139583"/>
                    </a:cubicBezTo>
                    <a:cubicBezTo>
                      <a:pt x="440512" y="139811"/>
                      <a:pt x="440741" y="140269"/>
                      <a:pt x="440741" y="140497"/>
                    </a:cubicBezTo>
                    <a:cubicBezTo>
                      <a:pt x="441198" y="141183"/>
                      <a:pt x="441655" y="142097"/>
                      <a:pt x="442112" y="142783"/>
                    </a:cubicBezTo>
                    <a:cubicBezTo>
                      <a:pt x="442341" y="143012"/>
                      <a:pt x="442341" y="143240"/>
                      <a:pt x="442570" y="143698"/>
                    </a:cubicBezTo>
                    <a:cubicBezTo>
                      <a:pt x="443027" y="144612"/>
                      <a:pt x="443484" y="145298"/>
                      <a:pt x="443941" y="146212"/>
                    </a:cubicBezTo>
                    <a:cubicBezTo>
                      <a:pt x="444170" y="146441"/>
                      <a:pt x="444170" y="146669"/>
                      <a:pt x="444398" y="146898"/>
                    </a:cubicBezTo>
                    <a:cubicBezTo>
                      <a:pt x="444856" y="147812"/>
                      <a:pt x="445313" y="148727"/>
                      <a:pt x="445770" y="149413"/>
                    </a:cubicBezTo>
                    <a:cubicBezTo>
                      <a:pt x="445770" y="149641"/>
                      <a:pt x="445999" y="149641"/>
                      <a:pt x="445999" y="149870"/>
                    </a:cubicBezTo>
                    <a:cubicBezTo>
                      <a:pt x="446227" y="150098"/>
                      <a:pt x="446227" y="150327"/>
                      <a:pt x="446456" y="150784"/>
                    </a:cubicBezTo>
                    <a:cubicBezTo>
                      <a:pt x="446913" y="151470"/>
                      <a:pt x="447142" y="152156"/>
                      <a:pt x="447599" y="152842"/>
                    </a:cubicBezTo>
                    <a:cubicBezTo>
                      <a:pt x="447599" y="152842"/>
                      <a:pt x="447599" y="152842"/>
                      <a:pt x="447599" y="152842"/>
                    </a:cubicBezTo>
                    <a:cubicBezTo>
                      <a:pt x="449656" y="156956"/>
                      <a:pt x="451485" y="161071"/>
                      <a:pt x="453085" y="165186"/>
                    </a:cubicBezTo>
                    <a:cubicBezTo>
                      <a:pt x="456971" y="174787"/>
                      <a:pt x="459715" y="183931"/>
                      <a:pt x="461772" y="192618"/>
                    </a:cubicBezTo>
                    <a:cubicBezTo>
                      <a:pt x="463829" y="191018"/>
                      <a:pt x="461543" y="86319"/>
                      <a:pt x="344729" y="25740"/>
                    </a:cubicBezTo>
                    <a:cubicBezTo>
                      <a:pt x="327584" y="19111"/>
                      <a:pt x="221285" y="-17008"/>
                      <a:pt x="146990" y="9738"/>
                    </a:cubicBezTo>
                    <a:cubicBezTo>
                      <a:pt x="14859" y="57058"/>
                      <a:pt x="7087" y="135011"/>
                      <a:pt x="2743" y="153756"/>
                    </a:cubicBezTo>
                    <a:cubicBezTo>
                      <a:pt x="1829" y="157642"/>
                      <a:pt x="914" y="161757"/>
                      <a:pt x="0" y="165643"/>
                    </a:cubicBezTo>
                    <a:cubicBezTo>
                      <a:pt x="1143" y="162214"/>
                      <a:pt x="2515" y="159014"/>
                      <a:pt x="3886" y="155813"/>
                    </a:cubicBezTo>
                    <a:cubicBezTo>
                      <a:pt x="4801" y="153756"/>
                      <a:pt x="5715" y="151470"/>
                      <a:pt x="6858" y="149184"/>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DA057EEC-7D77-D847-9C18-CE071C81A0B0}"/>
                  </a:ext>
                </a:extLst>
              </p:cNvPr>
              <p:cNvSpPr/>
              <p:nvPr/>
            </p:nvSpPr>
            <p:spPr>
              <a:xfrm>
                <a:off x="4372941" y="819759"/>
                <a:ext cx="666826" cy="275591"/>
              </a:xfrm>
              <a:custGeom>
                <a:avLst/>
                <a:gdLst>
                  <a:gd name="connsiteX0" fmla="*/ 533095 w 666826"/>
                  <a:gd name="connsiteY0" fmla="*/ 170764 h 275591"/>
                  <a:gd name="connsiteX1" fmla="*/ 452171 w 666826"/>
                  <a:gd name="connsiteY1" fmla="*/ 207112 h 275591"/>
                  <a:gd name="connsiteX2" fmla="*/ 270434 w 666826"/>
                  <a:gd name="connsiteY2" fmla="*/ 212827 h 275591"/>
                  <a:gd name="connsiteX3" fmla="*/ 0 w 666826"/>
                  <a:gd name="connsiteY3" fmla="*/ 11659 h 275591"/>
                  <a:gd name="connsiteX4" fmla="*/ 0 w 666826"/>
                  <a:gd name="connsiteY4" fmla="*/ 11659 h 275591"/>
                  <a:gd name="connsiteX5" fmla="*/ 1600 w 666826"/>
                  <a:gd name="connsiteY5" fmla="*/ 21717 h 275591"/>
                  <a:gd name="connsiteX6" fmla="*/ 1829 w 666826"/>
                  <a:gd name="connsiteY6" fmla="*/ 23317 h 275591"/>
                  <a:gd name="connsiteX7" fmla="*/ 2972 w 666826"/>
                  <a:gd name="connsiteY7" fmla="*/ 29718 h 275591"/>
                  <a:gd name="connsiteX8" fmla="*/ 3886 w 666826"/>
                  <a:gd name="connsiteY8" fmla="*/ 34519 h 275591"/>
                  <a:gd name="connsiteX9" fmla="*/ 4572 w 666826"/>
                  <a:gd name="connsiteY9" fmla="*/ 37948 h 275591"/>
                  <a:gd name="connsiteX10" fmla="*/ 6401 w 666826"/>
                  <a:gd name="connsiteY10" fmla="*/ 45263 h 275591"/>
                  <a:gd name="connsiteX11" fmla="*/ 6858 w 666826"/>
                  <a:gd name="connsiteY11" fmla="*/ 47092 h 275591"/>
                  <a:gd name="connsiteX12" fmla="*/ 9144 w 666826"/>
                  <a:gd name="connsiteY12" fmla="*/ 55550 h 275591"/>
                  <a:gd name="connsiteX13" fmla="*/ 13716 w 666826"/>
                  <a:gd name="connsiteY13" fmla="*/ 69723 h 275591"/>
                  <a:gd name="connsiteX14" fmla="*/ 21946 w 666826"/>
                  <a:gd name="connsiteY14" fmla="*/ 90068 h 275591"/>
                  <a:gd name="connsiteX15" fmla="*/ 31775 w 666826"/>
                  <a:gd name="connsiteY15" fmla="*/ 109042 h 275591"/>
                  <a:gd name="connsiteX16" fmla="*/ 50978 w 666826"/>
                  <a:gd name="connsiteY16" fmla="*/ 137846 h 275591"/>
                  <a:gd name="connsiteX17" fmla="*/ 59436 w 666826"/>
                  <a:gd name="connsiteY17" fmla="*/ 148361 h 275591"/>
                  <a:gd name="connsiteX18" fmla="*/ 68351 w 666826"/>
                  <a:gd name="connsiteY18" fmla="*/ 158420 h 275591"/>
                  <a:gd name="connsiteX19" fmla="*/ 77724 w 666826"/>
                  <a:gd name="connsiteY19" fmla="*/ 168021 h 275591"/>
                  <a:gd name="connsiteX20" fmla="*/ 87325 w 666826"/>
                  <a:gd name="connsiteY20" fmla="*/ 177165 h 275591"/>
                  <a:gd name="connsiteX21" fmla="*/ 97155 w 666826"/>
                  <a:gd name="connsiteY21" fmla="*/ 185623 h 275591"/>
                  <a:gd name="connsiteX22" fmla="*/ 102184 w 666826"/>
                  <a:gd name="connsiteY22" fmla="*/ 189738 h 275591"/>
                  <a:gd name="connsiteX23" fmla="*/ 112243 w 666826"/>
                  <a:gd name="connsiteY23" fmla="*/ 197510 h 275591"/>
                  <a:gd name="connsiteX24" fmla="*/ 127559 w 666826"/>
                  <a:gd name="connsiteY24" fmla="*/ 208483 h 275591"/>
                  <a:gd name="connsiteX25" fmla="*/ 137846 w 666826"/>
                  <a:gd name="connsiteY25" fmla="*/ 215113 h 275591"/>
                  <a:gd name="connsiteX26" fmla="*/ 153391 w 666826"/>
                  <a:gd name="connsiteY26" fmla="*/ 224257 h 275591"/>
                  <a:gd name="connsiteX27" fmla="*/ 163678 w 666826"/>
                  <a:gd name="connsiteY27" fmla="*/ 229743 h 275591"/>
                  <a:gd name="connsiteX28" fmla="*/ 168707 w 666826"/>
                  <a:gd name="connsiteY28" fmla="*/ 232486 h 275591"/>
                  <a:gd name="connsiteX29" fmla="*/ 177165 w 666826"/>
                  <a:gd name="connsiteY29" fmla="*/ 236601 h 275591"/>
                  <a:gd name="connsiteX30" fmla="*/ 183794 w 666826"/>
                  <a:gd name="connsiteY30" fmla="*/ 239801 h 275591"/>
                  <a:gd name="connsiteX31" fmla="*/ 198196 w 666826"/>
                  <a:gd name="connsiteY31" fmla="*/ 246202 h 275591"/>
                  <a:gd name="connsiteX32" fmla="*/ 207340 w 666826"/>
                  <a:gd name="connsiteY32" fmla="*/ 250088 h 275591"/>
                  <a:gd name="connsiteX33" fmla="*/ 216256 w 666826"/>
                  <a:gd name="connsiteY33" fmla="*/ 253517 h 275591"/>
                  <a:gd name="connsiteX34" fmla="*/ 223571 w 666826"/>
                  <a:gd name="connsiteY34" fmla="*/ 256261 h 275591"/>
                  <a:gd name="connsiteX35" fmla="*/ 240030 w 666826"/>
                  <a:gd name="connsiteY35" fmla="*/ 261747 h 275591"/>
                  <a:gd name="connsiteX36" fmla="*/ 246888 w 666826"/>
                  <a:gd name="connsiteY36" fmla="*/ 263804 h 275591"/>
                  <a:gd name="connsiteX37" fmla="*/ 253060 w 666826"/>
                  <a:gd name="connsiteY37" fmla="*/ 265633 h 275591"/>
                  <a:gd name="connsiteX38" fmla="*/ 256032 w 666826"/>
                  <a:gd name="connsiteY38" fmla="*/ 266319 h 275591"/>
                  <a:gd name="connsiteX39" fmla="*/ 261290 w 666826"/>
                  <a:gd name="connsiteY39" fmla="*/ 267691 h 275591"/>
                  <a:gd name="connsiteX40" fmla="*/ 269291 w 666826"/>
                  <a:gd name="connsiteY40" fmla="*/ 269519 h 275591"/>
                  <a:gd name="connsiteX41" fmla="*/ 404622 w 666826"/>
                  <a:gd name="connsiteY41" fmla="*/ 267005 h 275591"/>
                  <a:gd name="connsiteX42" fmla="*/ 417881 w 666826"/>
                  <a:gd name="connsiteY42" fmla="*/ 264033 h 275591"/>
                  <a:gd name="connsiteX43" fmla="*/ 527609 w 666826"/>
                  <a:gd name="connsiteY43" fmla="*/ 219456 h 275591"/>
                  <a:gd name="connsiteX44" fmla="*/ 551155 w 666826"/>
                  <a:gd name="connsiteY44" fmla="*/ 203911 h 275591"/>
                  <a:gd name="connsiteX45" fmla="*/ 573329 w 666826"/>
                  <a:gd name="connsiteY45" fmla="*/ 186538 h 275591"/>
                  <a:gd name="connsiteX46" fmla="*/ 583616 w 666826"/>
                  <a:gd name="connsiteY46" fmla="*/ 177165 h 275591"/>
                  <a:gd name="connsiteX47" fmla="*/ 593446 w 666826"/>
                  <a:gd name="connsiteY47" fmla="*/ 167107 h 275591"/>
                  <a:gd name="connsiteX48" fmla="*/ 633908 w 666826"/>
                  <a:gd name="connsiteY48" fmla="*/ 109728 h 275591"/>
                  <a:gd name="connsiteX49" fmla="*/ 633908 w 666826"/>
                  <a:gd name="connsiteY49" fmla="*/ 109728 h 275591"/>
                  <a:gd name="connsiteX50" fmla="*/ 636880 w 666826"/>
                  <a:gd name="connsiteY50" fmla="*/ 104013 h 275591"/>
                  <a:gd name="connsiteX51" fmla="*/ 637565 w 666826"/>
                  <a:gd name="connsiteY51" fmla="*/ 102413 h 275591"/>
                  <a:gd name="connsiteX52" fmla="*/ 639851 w 666826"/>
                  <a:gd name="connsiteY52" fmla="*/ 97612 h 275591"/>
                  <a:gd name="connsiteX53" fmla="*/ 640309 w 666826"/>
                  <a:gd name="connsiteY53" fmla="*/ 96698 h 275591"/>
                  <a:gd name="connsiteX54" fmla="*/ 643052 w 666826"/>
                  <a:gd name="connsiteY54" fmla="*/ 90754 h 275591"/>
                  <a:gd name="connsiteX55" fmla="*/ 643738 w 666826"/>
                  <a:gd name="connsiteY55" fmla="*/ 89383 h 275591"/>
                  <a:gd name="connsiteX56" fmla="*/ 645795 w 666826"/>
                  <a:gd name="connsiteY56" fmla="*/ 84582 h 275591"/>
                  <a:gd name="connsiteX57" fmla="*/ 646252 w 666826"/>
                  <a:gd name="connsiteY57" fmla="*/ 83210 h 275591"/>
                  <a:gd name="connsiteX58" fmla="*/ 648538 w 666826"/>
                  <a:gd name="connsiteY58" fmla="*/ 77267 h 275591"/>
                  <a:gd name="connsiteX59" fmla="*/ 648995 w 666826"/>
                  <a:gd name="connsiteY59" fmla="*/ 76352 h 275591"/>
                  <a:gd name="connsiteX60" fmla="*/ 650824 w 666826"/>
                  <a:gd name="connsiteY60" fmla="*/ 71095 h 275591"/>
                  <a:gd name="connsiteX61" fmla="*/ 651281 w 666826"/>
                  <a:gd name="connsiteY61" fmla="*/ 69494 h 275591"/>
                  <a:gd name="connsiteX62" fmla="*/ 655168 w 666826"/>
                  <a:gd name="connsiteY62" fmla="*/ 57150 h 275591"/>
                  <a:gd name="connsiteX63" fmla="*/ 655625 w 666826"/>
                  <a:gd name="connsiteY63" fmla="*/ 55778 h 275591"/>
                  <a:gd name="connsiteX64" fmla="*/ 657225 w 666826"/>
                  <a:gd name="connsiteY64" fmla="*/ 50063 h 275591"/>
                  <a:gd name="connsiteX65" fmla="*/ 657454 w 666826"/>
                  <a:gd name="connsiteY65" fmla="*/ 49378 h 275591"/>
                  <a:gd name="connsiteX66" fmla="*/ 659054 w 666826"/>
                  <a:gd name="connsiteY66" fmla="*/ 42977 h 275591"/>
                  <a:gd name="connsiteX67" fmla="*/ 659282 w 666826"/>
                  <a:gd name="connsiteY67" fmla="*/ 41834 h 275591"/>
                  <a:gd name="connsiteX68" fmla="*/ 660654 w 666826"/>
                  <a:gd name="connsiteY68" fmla="*/ 36119 h 275591"/>
                  <a:gd name="connsiteX69" fmla="*/ 660883 w 666826"/>
                  <a:gd name="connsiteY69" fmla="*/ 35204 h 275591"/>
                  <a:gd name="connsiteX70" fmla="*/ 662254 w 666826"/>
                  <a:gd name="connsiteY70" fmla="*/ 28575 h 275591"/>
                  <a:gd name="connsiteX71" fmla="*/ 662254 w 666826"/>
                  <a:gd name="connsiteY71" fmla="*/ 28118 h 275591"/>
                  <a:gd name="connsiteX72" fmla="*/ 663397 w 666826"/>
                  <a:gd name="connsiteY72" fmla="*/ 21946 h 275591"/>
                  <a:gd name="connsiteX73" fmla="*/ 663626 w 666826"/>
                  <a:gd name="connsiteY73" fmla="*/ 20803 h 275591"/>
                  <a:gd name="connsiteX74" fmla="*/ 665683 w 666826"/>
                  <a:gd name="connsiteY74" fmla="*/ 7544 h 275591"/>
                  <a:gd name="connsiteX75" fmla="*/ 665912 w 666826"/>
                  <a:gd name="connsiteY75" fmla="*/ 6629 h 275591"/>
                  <a:gd name="connsiteX76" fmla="*/ 666826 w 666826"/>
                  <a:gd name="connsiteY76" fmla="*/ 0 h 275591"/>
                  <a:gd name="connsiteX77" fmla="*/ 666826 w 666826"/>
                  <a:gd name="connsiteY77" fmla="*/ 0 h 275591"/>
                  <a:gd name="connsiteX78" fmla="*/ 533095 w 666826"/>
                  <a:gd name="connsiteY78" fmla="*/ 170764 h 27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66826" h="275591">
                    <a:moveTo>
                      <a:pt x="533095" y="170764"/>
                    </a:moveTo>
                    <a:cubicBezTo>
                      <a:pt x="508406" y="186766"/>
                      <a:pt x="480289" y="198882"/>
                      <a:pt x="452171" y="207112"/>
                    </a:cubicBezTo>
                    <a:cubicBezTo>
                      <a:pt x="393192" y="224485"/>
                      <a:pt x="330556" y="224257"/>
                      <a:pt x="270434" y="212827"/>
                    </a:cubicBezTo>
                    <a:cubicBezTo>
                      <a:pt x="240487" y="207112"/>
                      <a:pt x="100127" y="190195"/>
                      <a:pt x="0" y="11659"/>
                    </a:cubicBezTo>
                    <a:cubicBezTo>
                      <a:pt x="0" y="11659"/>
                      <a:pt x="0" y="11659"/>
                      <a:pt x="0" y="11659"/>
                    </a:cubicBezTo>
                    <a:cubicBezTo>
                      <a:pt x="457" y="15088"/>
                      <a:pt x="914" y="18288"/>
                      <a:pt x="1600" y="21717"/>
                    </a:cubicBezTo>
                    <a:cubicBezTo>
                      <a:pt x="1600" y="22174"/>
                      <a:pt x="1829" y="22860"/>
                      <a:pt x="1829" y="23317"/>
                    </a:cubicBezTo>
                    <a:cubicBezTo>
                      <a:pt x="2286" y="25375"/>
                      <a:pt x="2515" y="27661"/>
                      <a:pt x="2972" y="29718"/>
                    </a:cubicBezTo>
                    <a:cubicBezTo>
                      <a:pt x="3200" y="31318"/>
                      <a:pt x="3658" y="32918"/>
                      <a:pt x="3886" y="34519"/>
                    </a:cubicBezTo>
                    <a:cubicBezTo>
                      <a:pt x="4115" y="35662"/>
                      <a:pt x="4343" y="36805"/>
                      <a:pt x="4572" y="37948"/>
                    </a:cubicBezTo>
                    <a:cubicBezTo>
                      <a:pt x="5029" y="40462"/>
                      <a:pt x="5715" y="42748"/>
                      <a:pt x="6401" y="45263"/>
                    </a:cubicBezTo>
                    <a:cubicBezTo>
                      <a:pt x="6629" y="45949"/>
                      <a:pt x="6629" y="46406"/>
                      <a:pt x="6858" y="47092"/>
                    </a:cubicBezTo>
                    <a:cubicBezTo>
                      <a:pt x="7544" y="49835"/>
                      <a:pt x="8230" y="52807"/>
                      <a:pt x="9144" y="55550"/>
                    </a:cubicBezTo>
                    <a:cubicBezTo>
                      <a:pt x="10516" y="60350"/>
                      <a:pt x="12116" y="65151"/>
                      <a:pt x="13716" y="69723"/>
                    </a:cubicBezTo>
                    <a:cubicBezTo>
                      <a:pt x="16231" y="76810"/>
                      <a:pt x="18974" y="83439"/>
                      <a:pt x="21946" y="90068"/>
                    </a:cubicBezTo>
                    <a:cubicBezTo>
                      <a:pt x="24917" y="96698"/>
                      <a:pt x="28346" y="102870"/>
                      <a:pt x="31775" y="109042"/>
                    </a:cubicBezTo>
                    <a:cubicBezTo>
                      <a:pt x="37490" y="119329"/>
                      <a:pt x="44120" y="128930"/>
                      <a:pt x="50978" y="137846"/>
                    </a:cubicBezTo>
                    <a:cubicBezTo>
                      <a:pt x="53721" y="141503"/>
                      <a:pt x="56693" y="144932"/>
                      <a:pt x="59436" y="148361"/>
                    </a:cubicBezTo>
                    <a:cubicBezTo>
                      <a:pt x="62408" y="151790"/>
                      <a:pt x="65380" y="155219"/>
                      <a:pt x="68351" y="158420"/>
                    </a:cubicBezTo>
                    <a:cubicBezTo>
                      <a:pt x="71323" y="161620"/>
                      <a:pt x="74524" y="164821"/>
                      <a:pt x="77724" y="168021"/>
                    </a:cubicBezTo>
                    <a:cubicBezTo>
                      <a:pt x="80924" y="171221"/>
                      <a:pt x="84125" y="174193"/>
                      <a:pt x="87325" y="177165"/>
                    </a:cubicBezTo>
                    <a:cubicBezTo>
                      <a:pt x="90526" y="180137"/>
                      <a:pt x="93955" y="182880"/>
                      <a:pt x="97155" y="185623"/>
                    </a:cubicBezTo>
                    <a:cubicBezTo>
                      <a:pt x="98755" y="186995"/>
                      <a:pt x="100584" y="188366"/>
                      <a:pt x="102184" y="189738"/>
                    </a:cubicBezTo>
                    <a:cubicBezTo>
                      <a:pt x="105613" y="192481"/>
                      <a:pt x="108814" y="194996"/>
                      <a:pt x="112243" y="197510"/>
                    </a:cubicBezTo>
                    <a:cubicBezTo>
                      <a:pt x="117272" y="201397"/>
                      <a:pt x="122530" y="204826"/>
                      <a:pt x="127559" y="208483"/>
                    </a:cubicBezTo>
                    <a:cubicBezTo>
                      <a:pt x="130988" y="210769"/>
                      <a:pt x="134417" y="213055"/>
                      <a:pt x="137846" y="215113"/>
                    </a:cubicBezTo>
                    <a:cubicBezTo>
                      <a:pt x="143104" y="218313"/>
                      <a:pt x="148133" y="221285"/>
                      <a:pt x="153391" y="224257"/>
                    </a:cubicBezTo>
                    <a:cubicBezTo>
                      <a:pt x="156820" y="226085"/>
                      <a:pt x="160249" y="228143"/>
                      <a:pt x="163678" y="229743"/>
                    </a:cubicBezTo>
                    <a:cubicBezTo>
                      <a:pt x="165278" y="230657"/>
                      <a:pt x="167107" y="231572"/>
                      <a:pt x="168707" y="232486"/>
                    </a:cubicBezTo>
                    <a:cubicBezTo>
                      <a:pt x="171450" y="233858"/>
                      <a:pt x="174422" y="235229"/>
                      <a:pt x="177165" y="236601"/>
                    </a:cubicBezTo>
                    <a:cubicBezTo>
                      <a:pt x="179451" y="237744"/>
                      <a:pt x="181508" y="238658"/>
                      <a:pt x="183794" y="239801"/>
                    </a:cubicBezTo>
                    <a:cubicBezTo>
                      <a:pt x="188595" y="242087"/>
                      <a:pt x="193396" y="244145"/>
                      <a:pt x="198196" y="246202"/>
                    </a:cubicBezTo>
                    <a:cubicBezTo>
                      <a:pt x="201397" y="247574"/>
                      <a:pt x="204368" y="248717"/>
                      <a:pt x="207340" y="250088"/>
                    </a:cubicBezTo>
                    <a:cubicBezTo>
                      <a:pt x="210312" y="251231"/>
                      <a:pt x="213284" y="252374"/>
                      <a:pt x="216256" y="253517"/>
                    </a:cubicBezTo>
                    <a:cubicBezTo>
                      <a:pt x="218770" y="254432"/>
                      <a:pt x="221285" y="255346"/>
                      <a:pt x="223571" y="256261"/>
                    </a:cubicBezTo>
                    <a:cubicBezTo>
                      <a:pt x="229514" y="258318"/>
                      <a:pt x="235001" y="260147"/>
                      <a:pt x="240030" y="261747"/>
                    </a:cubicBezTo>
                    <a:cubicBezTo>
                      <a:pt x="242316" y="262433"/>
                      <a:pt x="244602" y="263119"/>
                      <a:pt x="246888" y="263804"/>
                    </a:cubicBezTo>
                    <a:cubicBezTo>
                      <a:pt x="249174" y="264490"/>
                      <a:pt x="251231" y="264947"/>
                      <a:pt x="253060" y="265633"/>
                    </a:cubicBezTo>
                    <a:cubicBezTo>
                      <a:pt x="253975" y="265862"/>
                      <a:pt x="254889" y="266090"/>
                      <a:pt x="256032" y="266319"/>
                    </a:cubicBezTo>
                    <a:cubicBezTo>
                      <a:pt x="257861" y="266776"/>
                      <a:pt x="259690" y="267233"/>
                      <a:pt x="261290" y="267691"/>
                    </a:cubicBezTo>
                    <a:cubicBezTo>
                      <a:pt x="264490" y="268376"/>
                      <a:pt x="267233" y="269062"/>
                      <a:pt x="269291" y="269519"/>
                    </a:cubicBezTo>
                    <a:cubicBezTo>
                      <a:pt x="305638" y="278206"/>
                      <a:pt x="354101" y="277749"/>
                      <a:pt x="404622" y="267005"/>
                    </a:cubicBezTo>
                    <a:cubicBezTo>
                      <a:pt x="408965" y="266090"/>
                      <a:pt x="413309" y="265176"/>
                      <a:pt x="417881" y="264033"/>
                    </a:cubicBezTo>
                    <a:cubicBezTo>
                      <a:pt x="455371" y="254889"/>
                      <a:pt x="493319" y="240030"/>
                      <a:pt x="527609" y="219456"/>
                    </a:cubicBezTo>
                    <a:cubicBezTo>
                      <a:pt x="535610" y="214655"/>
                      <a:pt x="543611" y="209398"/>
                      <a:pt x="551155" y="203911"/>
                    </a:cubicBezTo>
                    <a:cubicBezTo>
                      <a:pt x="558698" y="198425"/>
                      <a:pt x="566242" y="192481"/>
                      <a:pt x="573329" y="186538"/>
                    </a:cubicBezTo>
                    <a:cubicBezTo>
                      <a:pt x="576758" y="183566"/>
                      <a:pt x="580415" y="180365"/>
                      <a:pt x="583616" y="177165"/>
                    </a:cubicBezTo>
                    <a:cubicBezTo>
                      <a:pt x="587045" y="173965"/>
                      <a:pt x="590245" y="170536"/>
                      <a:pt x="593446" y="167107"/>
                    </a:cubicBezTo>
                    <a:cubicBezTo>
                      <a:pt x="609448" y="149962"/>
                      <a:pt x="623164" y="130988"/>
                      <a:pt x="633908" y="109728"/>
                    </a:cubicBezTo>
                    <a:cubicBezTo>
                      <a:pt x="633908" y="109728"/>
                      <a:pt x="633908" y="109728"/>
                      <a:pt x="633908" y="109728"/>
                    </a:cubicBezTo>
                    <a:cubicBezTo>
                      <a:pt x="634822" y="107899"/>
                      <a:pt x="635965" y="105842"/>
                      <a:pt x="636880" y="104013"/>
                    </a:cubicBezTo>
                    <a:cubicBezTo>
                      <a:pt x="637108" y="103556"/>
                      <a:pt x="637337" y="102870"/>
                      <a:pt x="637565" y="102413"/>
                    </a:cubicBezTo>
                    <a:cubicBezTo>
                      <a:pt x="638480" y="100813"/>
                      <a:pt x="639166" y="99212"/>
                      <a:pt x="639851" y="97612"/>
                    </a:cubicBezTo>
                    <a:cubicBezTo>
                      <a:pt x="640080" y="97384"/>
                      <a:pt x="640080" y="96926"/>
                      <a:pt x="640309" y="96698"/>
                    </a:cubicBezTo>
                    <a:cubicBezTo>
                      <a:pt x="641223" y="94869"/>
                      <a:pt x="642137" y="92812"/>
                      <a:pt x="643052" y="90754"/>
                    </a:cubicBezTo>
                    <a:cubicBezTo>
                      <a:pt x="643280" y="90297"/>
                      <a:pt x="643509" y="89840"/>
                      <a:pt x="643738" y="89383"/>
                    </a:cubicBezTo>
                    <a:cubicBezTo>
                      <a:pt x="644423" y="87782"/>
                      <a:pt x="645109" y="86182"/>
                      <a:pt x="645795" y="84582"/>
                    </a:cubicBezTo>
                    <a:cubicBezTo>
                      <a:pt x="646024" y="84125"/>
                      <a:pt x="646252" y="83668"/>
                      <a:pt x="646252" y="83210"/>
                    </a:cubicBezTo>
                    <a:cubicBezTo>
                      <a:pt x="647167" y="81153"/>
                      <a:pt x="647852" y="79324"/>
                      <a:pt x="648538" y="77267"/>
                    </a:cubicBezTo>
                    <a:cubicBezTo>
                      <a:pt x="648767" y="77038"/>
                      <a:pt x="648767" y="76581"/>
                      <a:pt x="648995" y="76352"/>
                    </a:cubicBezTo>
                    <a:cubicBezTo>
                      <a:pt x="649681" y="74524"/>
                      <a:pt x="650367" y="72923"/>
                      <a:pt x="650824" y="71095"/>
                    </a:cubicBezTo>
                    <a:cubicBezTo>
                      <a:pt x="651053" y="70637"/>
                      <a:pt x="651281" y="70180"/>
                      <a:pt x="651281" y="69494"/>
                    </a:cubicBezTo>
                    <a:cubicBezTo>
                      <a:pt x="652653" y="65380"/>
                      <a:pt x="654025" y="61265"/>
                      <a:pt x="655168" y="57150"/>
                    </a:cubicBezTo>
                    <a:cubicBezTo>
                      <a:pt x="655396" y="56693"/>
                      <a:pt x="655396" y="56236"/>
                      <a:pt x="655625" y="55778"/>
                    </a:cubicBezTo>
                    <a:cubicBezTo>
                      <a:pt x="656082" y="53950"/>
                      <a:pt x="656768" y="51892"/>
                      <a:pt x="657225" y="50063"/>
                    </a:cubicBezTo>
                    <a:cubicBezTo>
                      <a:pt x="657225" y="49835"/>
                      <a:pt x="657225" y="49606"/>
                      <a:pt x="657454" y="49378"/>
                    </a:cubicBezTo>
                    <a:cubicBezTo>
                      <a:pt x="658139" y="47320"/>
                      <a:pt x="658597" y="45034"/>
                      <a:pt x="659054" y="42977"/>
                    </a:cubicBezTo>
                    <a:cubicBezTo>
                      <a:pt x="659054" y="42520"/>
                      <a:pt x="659282" y="42291"/>
                      <a:pt x="659282" y="41834"/>
                    </a:cubicBezTo>
                    <a:cubicBezTo>
                      <a:pt x="659740" y="40005"/>
                      <a:pt x="660197" y="37948"/>
                      <a:pt x="660654" y="36119"/>
                    </a:cubicBezTo>
                    <a:cubicBezTo>
                      <a:pt x="660654" y="35890"/>
                      <a:pt x="660883" y="35433"/>
                      <a:pt x="660883" y="35204"/>
                    </a:cubicBezTo>
                    <a:cubicBezTo>
                      <a:pt x="661340" y="32918"/>
                      <a:pt x="661797" y="30861"/>
                      <a:pt x="662254" y="28575"/>
                    </a:cubicBezTo>
                    <a:cubicBezTo>
                      <a:pt x="662254" y="28346"/>
                      <a:pt x="662254" y="28346"/>
                      <a:pt x="662254" y="28118"/>
                    </a:cubicBezTo>
                    <a:cubicBezTo>
                      <a:pt x="662711" y="26060"/>
                      <a:pt x="663169" y="24003"/>
                      <a:pt x="663397" y="21946"/>
                    </a:cubicBezTo>
                    <a:cubicBezTo>
                      <a:pt x="663397" y="21488"/>
                      <a:pt x="663626" y="21260"/>
                      <a:pt x="663626" y="20803"/>
                    </a:cubicBezTo>
                    <a:cubicBezTo>
                      <a:pt x="664540" y="16459"/>
                      <a:pt x="665226" y="11887"/>
                      <a:pt x="665683" y="7544"/>
                    </a:cubicBezTo>
                    <a:cubicBezTo>
                      <a:pt x="665683" y="7315"/>
                      <a:pt x="665683" y="6858"/>
                      <a:pt x="665912" y="6629"/>
                    </a:cubicBezTo>
                    <a:cubicBezTo>
                      <a:pt x="666140" y="4343"/>
                      <a:pt x="666598" y="2286"/>
                      <a:pt x="666826" y="0"/>
                    </a:cubicBezTo>
                    <a:cubicBezTo>
                      <a:pt x="666826" y="0"/>
                      <a:pt x="666826" y="0"/>
                      <a:pt x="666826" y="0"/>
                    </a:cubicBezTo>
                    <a:cubicBezTo>
                      <a:pt x="632765" y="86182"/>
                      <a:pt x="561899" y="152019"/>
                      <a:pt x="533095" y="170764"/>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62A1901-0C8B-D94E-8C3F-805793127748}"/>
                  </a:ext>
                </a:extLst>
              </p:cNvPr>
              <p:cNvSpPr/>
              <p:nvPr/>
            </p:nvSpPr>
            <p:spPr>
              <a:xfrm>
                <a:off x="4008057" y="424280"/>
                <a:ext cx="1251898" cy="714532"/>
              </a:xfrm>
              <a:custGeom>
                <a:avLst/>
                <a:gdLst>
                  <a:gd name="connsiteX0" fmla="*/ 368999 w 1251898"/>
                  <a:gd name="connsiteY0" fmla="*/ 597562 h 714532"/>
                  <a:gd name="connsiteX1" fmla="*/ 418148 w 1251898"/>
                  <a:gd name="connsiteY1" fmla="*/ 586132 h 714532"/>
                  <a:gd name="connsiteX2" fmla="*/ 449009 w 1251898"/>
                  <a:gd name="connsiteY2" fmla="*/ 596190 h 714532"/>
                  <a:gd name="connsiteX3" fmla="*/ 474155 w 1251898"/>
                  <a:gd name="connsiteY3" fmla="*/ 615393 h 714532"/>
                  <a:gd name="connsiteX4" fmla="*/ 600342 w 1251898"/>
                  <a:gd name="connsiteY4" fmla="*/ 673229 h 714532"/>
                  <a:gd name="connsiteX5" fmla="*/ 993534 w 1251898"/>
                  <a:gd name="connsiteY5" fmla="*/ 550928 h 714532"/>
                  <a:gd name="connsiteX6" fmla="*/ 991020 w 1251898"/>
                  <a:gd name="connsiteY6" fmla="*/ 578588 h 714532"/>
                  <a:gd name="connsiteX7" fmla="*/ 980733 w 1251898"/>
                  <a:gd name="connsiteY7" fmla="*/ 649454 h 714532"/>
                  <a:gd name="connsiteX8" fmla="*/ 997192 w 1251898"/>
                  <a:gd name="connsiteY8" fmla="*/ 669800 h 714532"/>
                  <a:gd name="connsiteX9" fmla="*/ 1039026 w 1251898"/>
                  <a:gd name="connsiteY9" fmla="*/ 674143 h 714532"/>
                  <a:gd name="connsiteX10" fmla="*/ 1083374 w 1251898"/>
                  <a:gd name="connsiteY10" fmla="*/ 636881 h 714532"/>
                  <a:gd name="connsiteX11" fmla="*/ 1096404 w 1251898"/>
                  <a:gd name="connsiteY11" fmla="*/ 525782 h 714532"/>
                  <a:gd name="connsiteX12" fmla="*/ 1106691 w 1251898"/>
                  <a:gd name="connsiteY12" fmla="*/ 467717 h 714532"/>
                  <a:gd name="connsiteX13" fmla="*/ 1114235 w 1251898"/>
                  <a:gd name="connsiteY13" fmla="*/ 458802 h 714532"/>
                  <a:gd name="connsiteX14" fmla="*/ 1129094 w 1251898"/>
                  <a:gd name="connsiteY14" fmla="*/ 466117 h 714532"/>
                  <a:gd name="connsiteX15" fmla="*/ 1148982 w 1251898"/>
                  <a:gd name="connsiteY15" fmla="*/ 566244 h 714532"/>
                  <a:gd name="connsiteX16" fmla="*/ 1161555 w 1251898"/>
                  <a:gd name="connsiteY16" fmla="*/ 659513 h 714532"/>
                  <a:gd name="connsiteX17" fmla="*/ 1173214 w 1251898"/>
                  <a:gd name="connsiteY17" fmla="*/ 674829 h 714532"/>
                  <a:gd name="connsiteX18" fmla="*/ 1219163 w 1251898"/>
                  <a:gd name="connsiteY18" fmla="*/ 675972 h 714532"/>
                  <a:gd name="connsiteX19" fmla="*/ 1251624 w 1251898"/>
                  <a:gd name="connsiteY19" fmla="*/ 632309 h 714532"/>
                  <a:gd name="connsiteX20" fmla="*/ 1241794 w 1251898"/>
                  <a:gd name="connsiteY20" fmla="*/ 555042 h 714532"/>
                  <a:gd name="connsiteX21" fmla="*/ 1226021 w 1251898"/>
                  <a:gd name="connsiteY21" fmla="*/ 450801 h 714532"/>
                  <a:gd name="connsiteX22" fmla="*/ 1206590 w 1251898"/>
                  <a:gd name="connsiteY22" fmla="*/ 334672 h 714532"/>
                  <a:gd name="connsiteX23" fmla="*/ 1146925 w 1251898"/>
                  <a:gd name="connsiteY23" fmla="*/ 256034 h 714532"/>
                  <a:gd name="connsiteX24" fmla="*/ 1090232 w 1251898"/>
                  <a:gd name="connsiteY24" fmla="*/ 223801 h 714532"/>
                  <a:gd name="connsiteX25" fmla="*/ 1070115 w 1251898"/>
                  <a:gd name="connsiteY25" fmla="*/ 203456 h 714532"/>
                  <a:gd name="connsiteX26" fmla="*/ 1048170 w 1251898"/>
                  <a:gd name="connsiteY26" fmla="*/ 146534 h 714532"/>
                  <a:gd name="connsiteX27" fmla="*/ 1001078 w 1251898"/>
                  <a:gd name="connsiteY27" fmla="*/ 105386 h 714532"/>
                  <a:gd name="connsiteX28" fmla="*/ 978675 w 1251898"/>
                  <a:gd name="connsiteY28" fmla="*/ 100128 h 714532"/>
                  <a:gd name="connsiteX29" fmla="*/ 702984 w 1251898"/>
                  <a:gd name="connsiteY29" fmla="*/ 230 h 714532"/>
                  <a:gd name="connsiteX30" fmla="*/ 522161 w 1251898"/>
                  <a:gd name="connsiteY30" fmla="*/ 41378 h 714532"/>
                  <a:gd name="connsiteX31" fmla="*/ 407861 w 1251898"/>
                  <a:gd name="connsiteY31" fmla="*/ 137162 h 714532"/>
                  <a:gd name="connsiteX32" fmla="*/ 343167 w 1251898"/>
                  <a:gd name="connsiteY32" fmla="*/ 360504 h 714532"/>
                  <a:gd name="connsiteX33" fmla="*/ 287389 w 1251898"/>
                  <a:gd name="connsiteY33" fmla="*/ 451715 h 714532"/>
                  <a:gd name="connsiteX34" fmla="*/ 73191 w 1251898"/>
                  <a:gd name="connsiteY34" fmla="*/ 555500 h 714532"/>
                  <a:gd name="connsiteX35" fmla="*/ 42787 w 1251898"/>
                  <a:gd name="connsiteY35" fmla="*/ 569901 h 714532"/>
                  <a:gd name="connsiteX36" fmla="*/ 267 w 1251898"/>
                  <a:gd name="connsiteY36" fmla="*/ 640539 h 714532"/>
                  <a:gd name="connsiteX37" fmla="*/ 38215 w 1251898"/>
                  <a:gd name="connsiteY37" fmla="*/ 705233 h 714532"/>
                  <a:gd name="connsiteX38" fmla="*/ 117768 w 1251898"/>
                  <a:gd name="connsiteY38" fmla="*/ 706604 h 714532"/>
                  <a:gd name="connsiteX39" fmla="*/ 211036 w 1251898"/>
                  <a:gd name="connsiteY39" fmla="*/ 667742 h 714532"/>
                  <a:gd name="connsiteX40" fmla="*/ 368999 w 1251898"/>
                  <a:gd name="connsiteY40" fmla="*/ 597562 h 714532"/>
                  <a:gd name="connsiteX41" fmla="*/ 988048 w 1251898"/>
                  <a:gd name="connsiteY41" fmla="*/ 124131 h 714532"/>
                  <a:gd name="connsiteX42" fmla="*/ 1032625 w 1251898"/>
                  <a:gd name="connsiteY42" fmla="*/ 146306 h 714532"/>
                  <a:gd name="connsiteX43" fmla="*/ 1058685 w 1251898"/>
                  <a:gd name="connsiteY43" fmla="*/ 215114 h 714532"/>
                  <a:gd name="connsiteX44" fmla="*/ 1080402 w 1251898"/>
                  <a:gd name="connsiteY44" fmla="*/ 236145 h 714532"/>
                  <a:gd name="connsiteX45" fmla="*/ 1142582 w 1251898"/>
                  <a:gd name="connsiteY45" fmla="*/ 271578 h 714532"/>
                  <a:gd name="connsiteX46" fmla="*/ 1200417 w 1251898"/>
                  <a:gd name="connsiteY46" fmla="*/ 370562 h 714532"/>
                  <a:gd name="connsiteX47" fmla="*/ 1214819 w 1251898"/>
                  <a:gd name="connsiteY47" fmla="*/ 479376 h 714532"/>
                  <a:gd name="connsiteX48" fmla="*/ 1231278 w 1251898"/>
                  <a:gd name="connsiteY48" fmla="*/ 587732 h 714532"/>
                  <a:gd name="connsiteX49" fmla="*/ 1235393 w 1251898"/>
                  <a:gd name="connsiteY49" fmla="*/ 623394 h 714532"/>
                  <a:gd name="connsiteX50" fmla="*/ 1201789 w 1251898"/>
                  <a:gd name="connsiteY50" fmla="*/ 661113 h 714532"/>
                  <a:gd name="connsiteX51" fmla="*/ 1171842 w 1251898"/>
                  <a:gd name="connsiteY51" fmla="*/ 637110 h 714532"/>
                  <a:gd name="connsiteX52" fmla="*/ 1161555 w 1251898"/>
                  <a:gd name="connsiteY52" fmla="*/ 561900 h 714532"/>
                  <a:gd name="connsiteX53" fmla="*/ 1141667 w 1251898"/>
                  <a:gd name="connsiteY53" fmla="*/ 463145 h 714532"/>
                  <a:gd name="connsiteX54" fmla="*/ 1116293 w 1251898"/>
                  <a:gd name="connsiteY54" fmla="*/ 441200 h 714532"/>
                  <a:gd name="connsiteX55" fmla="*/ 1090918 w 1251898"/>
                  <a:gd name="connsiteY55" fmla="*/ 462688 h 714532"/>
                  <a:gd name="connsiteX56" fmla="*/ 1077659 w 1251898"/>
                  <a:gd name="connsiteY56" fmla="*/ 550013 h 714532"/>
                  <a:gd name="connsiteX57" fmla="*/ 1072401 w 1251898"/>
                  <a:gd name="connsiteY57" fmla="*/ 613107 h 714532"/>
                  <a:gd name="connsiteX58" fmla="*/ 1066458 w 1251898"/>
                  <a:gd name="connsiteY58" fmla="*/ 639853 h 714532"/>
                  <a:gd name="connsiteX59" fmla="*/ 1039483 w 1251898"/>
                  <a:gd name="connsiteY59" fmla="*/ 658370 h 714532"/>
                  <a:gd name="connsiteX60" fmla="*/ 1014337 w 1251898"/>
                  <a:gd name="connsiteY60" fmla="*/ 656769 h 714532"/>
                  <a:gd name="connsiteX61" fmla="*/ 997192 w 1251898"/>
                  <a:gd name="connsiteY61" fmla="*/ 634595 h 714532"/>
                  <a:gd name="connsiteX62" fmla="*/ 1013651 w 1251898"/>
                  <a:gd name="connsiteY62" fmla="*/ 532640 h 714532"/>
                  <a:gd name="connsiteX63" fmla="*/ 1034454 w 1251898"/>
                  <a:gd name="connsiteY63" fmla="*/ 453087 h 714532"/>
                  <a:gd name="connsiteX64" fmla="*/ 1034911 w 1251898"/>
                  <a:gd name="connsiteY64" fmla="*/ 232716 h 714532"/>
                  <a:gd name="connsiteX65" fmla="*/ 1018909 w 1251898"/>
                  <a:gd name="connsiteY65" fmla="*/ 196140 h 714532"/>
                  <a:gd name="connsiteX66" fmla="*/ 994906 w 1251898"/>
                  <a:gd name="connsiteY66" fmla="*/ 184939 h 714532"/>
                  <a:gd name="connsiteX67" fmla="*/ 980733 w 1251898"/>
                  <a:gd name="connsiteY67" fmla="*/ 189054 h 714532"/>
                  <a:gd name="connsiteX68" fmla="*/ 934556 w 1251898"/>
                  <a:gd name="connsiteY68" fmla="*/ 155450 h 714532"/>
                  <a:gd name="connsiteX69" fmla="*/ 947129 w 1251898"/>
                  <a:gd name="connsiteY69" fmla="*/ 140362 h 714532"/>
                  <a:gd name="connsiteX70" fmla="*/ 988048 w 1251898"/>
                  <a:gd name="connsiteY70" fmla="*/ 124131 h 714532"/>
                  <a:gd name="connsiteX71" fmla="*/ 366484 w 1251898"/>
                  <a:gd name="connsiteY71" fmla="*/ 296724 h 714532"/>
                  <a:gd name="connsiteX72" fmla="*/ 436665 w 1251898"/>
                  <a:gd name="connsiteY72" fmla="*/ 124817 h 714532"/>
                  <a:gd name="connsiteX73" fmla="*/ 955358 w 1251898"/>
                  <a:gd name="connsiteY73" fmla="*/ 99900 h 714532"/>
                  <a:gd name="connsiteX74" fmla="*/ 960387 w 1251898"/>
                  <a:gd name="connsiteY74" fmla="*/ 118416 h 714532"/>
                  <a:gd name="connsiteX75" fmla="*/ 933184 w 1251898"/>
                  <a:gd name="connsiteY75" fmla="*/ 129618 h 714532"/>
                  <a:gd name="connsiteX76" fmla="*/ 919239 w 1251898"/>
                  <a:gd name="connsiteY76" fmla="*/ 162308 h 714532"/>
                  <a:gd name="connsiteX77" fmla="*/ 944614 w 1251898"/>
                  <a:gd name="connsiteY77" fmla="*/ 200712 h 714532"/>
                  <a:gd name="connsiteX78" fmla="*/ 970217 w 1251898"/>
                  <a:gd name="connsiteY78" fmla="*/ 207113 h 714532"/>
                  <a:gd name="connsiteX79" fmla="*/ 986448 w 1251898"/>
                  <a:gd name="connsiteY79" fmla="*/ 202770 h 714532"/>
                  <a:gd name="connsiteX80" fmla="*/ 1009765 w 1251898"/>
                  <a:gd name="connsiteY80" fmla="*/ 213057 h 714532"/>
                  <a:gd name="connsiteX81" fmla="*/ 1030110 w 1251898"/>
                  <a:gd name="connsiteY81" fmla="*/ 281637 h 714532"/>
                  <a:gd name="connsiteX82" fmla="*/ 1035825 w 1251898"/>
                  <a:gd name="connsiteY82" fmla="*/ 348845 h 714532"/>
                  <a:gd name="connsiteX83" fmla="*/ 1032396 w 1251898"/>
                  <a:gd name="connsiteY83" fmla="*/ 395480 h 714532"/>
                  <a:gd name="connsiteX84" fmla="*/ 1032396 w 1251898"/>
                  <a:gd name="connsiteY84" fmla="*/ 395480 h 714532"/>
                  <a:gd name="connsiteX85" fmla="*/ 1031482 w 1251898"/>
                  <a:gd name="connsiteY85" fmla="*/ 402109 h 714532"/>
                  <a:gd name="connsiteX86" fmla="*/ 1031253 w 1251898"/>
                  <a:gd name="connsiteY86" fmla="*/ 403023 h 714532"/>
                  <a:gd name="connsiteX87" fmla="*/ 1029196 w 1251898"/>
                  <a:gd name="connsiteY87" fmla="*/ 416282 h 714532"/>
                  <a:gd name="connsiteX88" fmla="*/ 1028967 w 1251898"/>
                  <a:gd name="connsiteY88" fmla="*/ 417425 h 714532"/>
                  <a:gd name="connsiteX89" fmla="*/ 1027824 w 1251898"/>
                  <a:gd name="connsiteY89" fmla="*/ 423597 h 714532"/>
                  <a:gd name="connsiteX90" fmla="*/ 1027824 w 1251898"/>
                  <a:gd name="connsiteY90" fmla="*/ 424055 h 714532"/>
                  <a:gd name="connsiteX91" fmla="*/ 1026453 w 1251898"/>
                  <a:gd name="connsiteY91" fmla="*/ 430684 h 714532"/>
                  <a:gd name="connsiteX92" fmla="*/ 1026224 w 1251898"/>
                  <a:gd name="connsiteY92" fmla="*/ 431598 h 714532"/>
                  <a:gd name="connsiteX93" fmla="*/ 1024853 w 1251898"/>
                  <a:gd name="connsiteY93" fmla="*/ 437313 h 714532"/>
                  <a:gd name="connsiteX94" fmla="*/ 1024624 w 1251898"/>
                  <a:gd name="connsiteY94" fmla="*/ 438456 h 714532"/>
                  <a:gd name="connsiteX95" fmla="*/ 1023024 w 1251898"/>
                  <a:gd name="connsiteY95" fmla="*/ 444857 h 714532"/>
                  <a:gd name="connsiteX96" fmla="*/ 1022795 w 1251898"/>
                  <a:gd name="connsiteY96" fmla="*/ 445543 h 714532"/>
                  <a:gd name="connsiteX97" fmla="*/ 1021195 w 1251898"/>
                  <a:gd name="connsiteY97" fmla="*/ 451258 h 714532"/>
                  <a:gd name="connsiteX98" fmla="*/ 1020738 w 1251898"/>
                  <a:gd name="connsiteY98" fmla="*/ 452630 h 714532"/>
                  <a:gd name="connsiteX99" fmla="*/ 1016852 w 1251898"/>
                  <a:gd name="connsiteY99" fmla="*/ 464974 h 714532"/>
                  <a:gd name="connsiteX100" fmla="*/ 1016394 w 1251898"/>
                  <a:gd name="connsiteY100" fmla="*/ 466574 h 714532"/>
                  <a:gd name="connsiteX101" fmla="*/ 1014566 w 1251898"/>
                  <a:gd name="connsiteY101" fmla="*/ 471832 h 714532"/>
                  <a:gd name="connsiteX102" fmla="*/ 1014108 w 1251898"/>
                  <a:gd name="connsiteY102" fmla="*/ 472746 h 714532"/>
                  <a:gd name="connsiteX103" fmla="*/ 1011822 w 1251898"/>
                  <a:gd name="connsiteY103" fmla="*/ 478690 h 714532"/>
                  <a:gd name="connsiteX104" fmla="*/ 1011365 w 1251898"/>
                  <a:gd name="connsiteY104" fmla="*/ 480062 h 714532"/>
                  <a:gd name="connsiteX105" fmla="*/ 1009308 w 1251898"/>
                  <a:gd name="connsiteY105" fmla="*/ 484862 h 714532"/>
                  <a:gd name="connsiteX106" fmla="*/ 1008622 w 1251898"/>
                  <a:gd name="connsiteY106" fmla="*/ 486234 h 714532"/>
                  <a:gd name="connsiteX107" fmla="*/ 1005879 w 1251898"/>
                  <a:gd name="connsiteY107" fmla="*/ 492177 h 714532"/>
                  <a:gd name="connsiteX108" fmla="*/ 1005422 w 1251898"/>
                  <a:gd name="connsiteY108" fmla="*/ 493092 h 714532"/>
                  <a:gd name="connsiteX109" fmla="*/ 1003136 w 1251898"/>
                  <a:gd name="connsiteY109" fmla="*/ 497892 h 714532"/>
                  <a:gd name="connsiteX110" fmla="*/ 1002450 w 1251898"/>
                  <a:gd name="connsiteY110" fmla="*/ 499493 h 714532"/>
                  <a:gd name="connsiteX111" fmla="*/ 999478 w 1251898"/>
                  <a:gd name="connsiteY111" fmla="*/ 505208 h 714532"/>
                  <a:gd name="connsiteX112" fmla="*/ 999478 w 1251898"/>
                  <a:gd name="connsiteY112" fmla="*/ 505208 h 714532"/>
                  <a:gd name="connsiteX113" fmla="*/ 959016 w 1251898"/>
                  <a:gd name="connsiteY113" fmla="*/ 562586 h 714532"/>
                  <a:gd name="connsiteX114" fmla="*/ 949186 w 1251898"/>
                  <a:gd name="connsiteY114" fmla="*/ 572645 h 714532"/>
                  <a:gd name="connsiteX115" fmla="*/ 938899 w 1251898"/>
                  <a:gd name="connsiteY115" fmla="*/ 582017 h 714532"/>
                  <a:gd name="connsiteX116" fmla="*/ 916725 w 1251898"/>
                  <a:gd name="connsiteY116" fmla="*/ 599391 h 714532"/>
                  <a:gd name="connsiteX117" fmla="*/ 893179 w 1251898"/>
                  <a:gd name="connsiteY117" fmla="*/ 614936 h 714532"/>
                  <a:gd name="connsiteX118" fmla="*/ 783451 w 1251898"/>
                  <a:gd name="connsiteY118" fmla="*/ 659513 h 714532"/>
                  <a:gd name="connsiteX119" fmla="*/ 770192 w 1251898"/>
                  <a:gd name="connsiteY119" fmla="*/ 662484 h 714532"/>
                  <a:gd name="connsiteX120" fmla="*/ 634861 w 1251898"/>
                  <a:gd name="connsiteY120" fmla="*/ 664999 h 714532"/>
                  <a:gd name="connsiteX121" fmla="*/ 626860 w 1251898"/>
                  <a:gd name="connsiteY121" fmla="*/ 663170 h 714532"/>
                  <a:gd name="connsiteX122" fmla="*/ 621602 w 1251898"/>
                  <a:gd name="connsiteY122" fmla="*/ 661799 h 714532"/>
                  <a:gd name="connsiteX123" fmla="*/ 618630 w 1251898"/>
                  <a:gd name="connsiteY123" fmla="*/ 661113 h 714532"/>
                  <a:gd name="connsiteX124" fmla="*/ 612458 w 1251898"/>
                  <a:gd name="connsiteY124" fmla="*/ 659284 h 714532"/>
                  <a:gd name="connsiteX125" fmla="*/ 605600 w 1251898"/>
                  <a:gd name="connsiteY125" fmla="*/ 657227 h 714532"/>
                  <a:gd name="connsiteX126" fmla="*/ 589141 w 1251898"/>
                  <a:gd name="connsiteY126" fmla="*/ 651740 h 714532"/>
                  <a:gd name="connsiteX127" fmla="*/ 581826 w 1251898"/>
                  <a:gd name="connsiteY127" fmla="*/ 648997 h 714532"/>
                  <a:gd name="connsiteX128" fmla="*/ 572910 w 1251898"/>
                  <a:gd name="connsiteY128" fmla="*/ 645568 h 714532"/>
                  <a:gd name="connsiteX129" fmla="*/ 563766 w 1251898"/>
                  <a:gd name="connsiteY129" fmla="*/ 641682 h 714532"/>
                  <a:gd name="connsiteX130" fmla="*/ 549365 w 1251898"/>
                  <a:gd name="connsiteY130" fmla="*/ 635281 h 714532"/>
                  <a:gd name="connsiteX131" fmla="*/ 542735 w 1251898"/>
                  <a:gd name="connsiteY131" fmla="*/ 632081 h 714532"/>
                  <a:gd name="connsiteX132" fmla="*/ 534277 w 1251898"/>
                  <a:gd name="connsiteY132" fmla="*/ 627966 h 714532"/>
                  <a:gd name="connsiteX133" fmla="*/ 529248 w 1251898"/>
                  <a:gd name="connsiteY133" fmla="*/ 625223 h 714532"/>
                  <a:gd name="connsiteX134" fmla="*/ 518961 w 1251898"/>
                  <a:gd name="connsiteY134" fmla="*/ 619736 h 714532"/>
                  <a:gd name="connsiteX135" fmla="*/ 503416 w 1251898"/>
                  <a:gd name="connsiteY135" fmla="*/ 610592 h 714532"/>
                  <a:gd name="connsiteX136" fmla="*/ 493129 w 1251898"/>
                  <a:gd name="connsiteY136" fmla="*/ 603963 h 714532"/>
                  <a:gd name="connsiteX137" fmla="*/ 477813 w 1251898"/>
                  <a:gd name="connsiteY137" fmla="*/ 592990 h 714532"/>
                  <a:gd name="connsiteX138" fmla="*/ 467754 w 1251898"/>
                  <a:gd name="connsiteY138" fmla="*/ 585218 h 714532"/>
                  <a:gd name="connsiteX139" fmla="*/ 462725 w 1251898"/>
                  <a:gd name="connsiteY139" fmla="*/ 581103 h 714532"/>
                  <a:gd name="connsiteX140" fmla="*/ 452895 w 1251898"/>
                  <a:gd name="connsiteY140" fmla="*/ 572645 h 714532"/>
                  <a:gd name="connsiteX141" fmla="*/ 443294 w 1251898"/>
                  <a:gd name="connsiteY141" fmla="*/ 563501 h 714532"/>
                  <a:gd name="connsiteX142" fmla="*/ 433922 w 1251898"/>
                  <a:gd name="connsiteY142" fmla="*/ 553899 h 714532"/>
                  <a:gd name="connsiteX143" fmla="*/ 425006 w 1251898"/>
                  <a:gd name="connsiteY143" fmla="*/ 543841 h 714532"/>
                  <a:gd name="connsiteX144" fmla="*/ 416548 w 1251898"/>
                  <a:gd name="connsiteY144" fmla="*/ 533325 h 714532"/>
                  <a:gd name="connsiteX145" fmla="*/ 397346 w 1251898"/>
                  <a:gd name="connsiteY145" fmla="*/ 504522 h 714532"/>
                  <a:gd name="connsiteX146" fmla="*/ 387516 w 1251898"/>
                  <a:gd name="connsiteY146" fmla="*/ 485548 h 714532"/>
                  <a:gd name="connsiteX147" fmla="*/ 379286 w 1251898"/>
                  <a:gd name="connsiteY147" fmla="*/ 465203 h 714532"/>
                  <a:gd name="connsiteX148" fmla="*/ 374714 w 1251898"/>
                  <a:gd name="connsiteY148" fmla="*/ 451029 h 714532"/>
                  <a:gd name="connsiteX149" fmla="*/ 372428 w 1251898"/>
                  <a:gd name="connsiteY149" fmla="*/ 442571 h 714532"/>
                  <a:gd name="connsiteX150" fmla="*/ 371971 w 1251898"/>
                  <a:gd name="connsiteY150" fmla="*/ 440742 h 714532"/>
                  <a:gd name="connsiteX151" fmla="*/ 370142 w 1251898"/>
                  <a:gd name="connsiteY151" fmla="*/ 433427 h 714532"/>
                  <a:gd name="connsiteX152" fmla="*/ 369456 w 1251898"/>
                  <a:gd name="connsiteY152" fmla="*/ 429998 h 714532"/>
                  <a:gd name="connsiteX153" fmla="*/ 368542 w 1251898"/>
                  <a:gd name="connsiteY153" fmla="*/ 425198 h 714532"/>
                  <a:gd name="connsiteX154" fmla="*/ 367399 w 1251898"/>
                  <a:gd name="connsiteY154" fmla="*/ 418797 h 714532"/>
                  <a:gd name="connsiteX155" fmla="*/ 367170 w 1251898"/>
                  <a:gd name="connsiteY155" fmla="*/ 417197 h 714532"/>
                  <a:gd name="connsiteX156" fmla="*/ 365570 w 1251898"/>
                  <a:gd name="connsiteY156" fmla="*/ 407138 h 714532"/>
                  <a:gd name="connsiteX157" fmla="*/ 365570 w 1251898"/>
                  <a:gd name="connsiteY157" fmla="*/ 407138 h 714532"/>
                  <a:gd name="connsiteX158" fmla="*/ 366484 w 1251898"/>
                  <a:gd name="connsiteY158" fmla="*/ 296724 h 714532"/>
                  <a:gd name="connsiteX159" fmla="*/ 96051 w 1251898"/>
                  <a:gd name="connsiteY159" fmla="*/ 695631 h 714532"/>
                  <a:gd name="connsiteX160" fmla="*/ 80963 w 1251898"/>
                  <a:gd name="connsiteY160" fmla="*/ 697460 h 714532"/>
                  <a:gd name="connsiteX161" fmla="*/ 77305 w 1251898"/>
                  <a:gd name="connsiteY161" fmla="*/ 697460 h 714532"/>
                  <a:gd name="connsiteX162" fmla="*/ 69990 w 1251898"/>
                  <a:gd name="connsiteY162" fmla="*/ 696774 h 714532"/>
                  <a:gd name="connsiteX163" fmla="*/ 59475 w 1251898"/>
                  <a:gd name="connsiteY163" fmla="*/ 694260 h 714532"/>
                  <a:gd name="connsiteX164" fmla="*/ 52845 w 1251898"/>
                  <a:gd name="connsiteY164" fmla="*/ 691745 h 714532"/>
                  <a:gd name="connsiteX165" fmla="*/ 40729 w 1251898"/>
                  <a:gd name="connsiteY165" fmla="*/ 684659 h 714532"/>
                  <a:gd name="connsiteX166" fmla="*/ 14669 w 1251898"/>
                  <a:gd name="connsiteY166" fmla="*/ 635052 h 714532"/>
                  <a:gd name="connsiteX167" fmla="*/ 14440 w 1251898"/>
                  <a:gd name="connsiteY167" fmla="*/ 631623 h 714532"/>
                  <a:gd name="connsiteX168" fmla="*/ 14440 w 1251898"/>
                  <a:gd name="connsiteY168" fmla="*/ 630023 h 714532"/>
                  <a:gd name="connsiteX169" fmla="*/ 14440 w 1251898"/>
                  <a:gd name="connsiteY169" fmla="*/ 628652 h 714532"/>
                  <a:gd name="connsiteX170" fmla="*/ 14440 w 1251898"/>
                  <a:gd name="connsiteY170" fmla="*/ 626366 h 714532"/>
                  <a:gd name="connsiteX171" fmla="*/ 14440 w 1251898"/>
                  <a:gd name="connsiteY171" fmla="*/ 625680 h 714532"/>
                  <a:gd name="connsiteX172" fmla="*/ 39358 w 1251898"/>
                  <a:gd name="connsiteY172" fmla="*/ 588418 h 714532"/>
                  <a:gd name="connsiteX173" fmla="*/ 248298 w 1251898"/>
                  <a:gd name="connsiteY173" fmla="*/ 488291 h 714532"/>
                  <a:gd name="connsiteX174" fmla="*/ 330594 w 1251898"/>
                  <a:gd name="connsiteY174" fmla="*/ 429084 h 714532"/>
                  <a:gd name="connsiteX175" fmla="*/ 346596 w 1251898"/>
                  <a:gd name="connsiteY175" fmla="*/ 413768 h 714532"/>
                  <a:gd name="connsiteX176" fmla="*/ 383172 w 1251898"/>
                  <a:gd name="connsiteY176" fmla="*/ 511151 h 714532"/>
                  <a:gd name="connsiteX177" fmla="*/ 410604 w 1251898"/>
                  <a:gd name="connsiteY177" fmla="*/ 559157 h 714532"/>
                  <a:gd name="connsiteX178" fmla="*/ 414491 w 1251898"/>
                  <a:gd name="connsiteY178" fmla="*/ 565787 h 714532"/>
                  <a:gd name="connsiteX179" fmla="*/ 414491 w 1251898"/>
                  <a:gd name="connsiteY179" fmla="*/ 565787 h 714532"/>
                  <a:gd name="connsiteX180" fmla="*/ 413119 w 1251898"/>
                  <a:gd name="connsiteY180" fmla="*/ 566701 h 714532"/>
                  <a:gd name="connsiteX181" fmla="*/ 412433 w 1251898"/>
                  <a:gd name="connsiteY181" fmla="*/ 567158 h 714532"/>
                  <a:gd name="connsiteX182" fmla="*/ 410376 w 1251898"/>
                  <a:gd name="connsiteY182" fmla="*/ 568530 h 714532"/>
                  <a:gd name="connsiteX183" fmla="*/ 409690 w 1251898"/>
                  <a:gd name="connsiteY183" fmla="*/ 568758 h 714532"/>
                  <a:gd name="connsiteX184" fmla="*/ 409004 w 1251898"/>
                  <a:gd name="connsiteY184" fmla="*/ 568987 h 714532"/>
                  <a:gd name="connsiteX185" fmla="*/ 383172 w 1251898"/>
                  <a:gd name="connsiteY185" fmla="*/ 575845 h 714532"/>
                  <a:gd name="connsiteX186" fmla="*/ 333109 w 1251898"/>
                  <a:gd name="connsiteY186" fmla="*/ 593676 h 714532"/>
                  <a:gd name="connsiteX187" fmla="*/ 314821 w 1251898"/>
                  <a:gd name="connsiteY187" fmla="*/ 601448 h 714532"/>
                  <a:gd name="connsiteX188" fmla="*/ 302705 w 1251898"/>
                  <a:gd name="connsiteY188" fmla="*/ 606706 h 714532"/>
                  <a:gd name="connsiteX189" fmla="*/ 290589 w 1251898"/>
                  <a:gd name="connsiteY189" fmla="*/ 612192 h 714532"/>
                  <a:gd name="connsiteX190" fmla="*/ 278473 w 1251898"/>
                  <a:gd name="connsiteY190" fmla="*/ 617679 h 714532"/>
                  <a:gd name="connsiteX191" fmla="*/ 248527 w 1251898"/>
                  <a:gd name="connsiteY191" fmla="*/ 631852 h 714532"/>
                  <a:gd name="connsiteX192" fmla="*/ 230467 w 1251898"/>
                  <a:gd name="connsiteY192" fmla="*/ 640310 h 714532"/>
                  <a:gd name="connsiteX193" fmla="*/ 212408 w 1251898"/>
                  <a:gd name="connsiteY193" fmla="*/ 648540 h 714532"/>
                  <a:gd name="connsiteX194" fmla="*/ 169431 w 1251898"/>
                  <a:gd name="connsiteY194" fmla="*/ 668199 h 714532"/>
                  <a:gd name="connsiteX195" fmla="*/ 96051 w 1251898"/>
                  <a:gd name="connsiteY195" fmla="*/ 695631 h 71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251898" h="714532">
                    <a:moveTo>
                      <a:pt x="368999" y="597562"/>
                    </a:moveTo>
                    <a:cubicBezTo>
                      <a:pt x="385001" y="590933"/>
                      <a:pt x="401232" y="588418"/>
                      <a:pt x="418148" y="586132"/>
                    </a:cubicBezTo>
                    <a:cubicBezTo>
                      <a:pt x="430264" y="584532"/>
                      <a:pt x="440322" y="587961"/>
                      <a:pt x="449009" y="596190"/>
                    </a:cubicBezTo>
                    <a:cubicBezTo>
                      <a:pt x="456782" y="603277"/>
                      <a:pt x="465011" y="609678"/>
                      <a:pt x="474155" y="615393"/>
                    </a:cubicBezTo>
                    <a:cubicBezTo>
                      <a:pt x="513703" y="640310"/>
                      <a:pt x="556451" y="657912"/>
                      <a:pt x="600342" y="673229"/>
                    </a:cubicBezTo>
                    <a:cubicBezTo>
                      <a:pt x="705956" y="714148"/>
                      <a:pt x="891350" y="674829"/>
                      <a:pt x="993534" y="550928"/>
                    </a:cubicBezTo>
                    <a:cubicBezTo>
                      <a:pt x="993763" y="562358"/>
                      <a:pt x="992163" y="570359"/>
                      <a:pt x="991020" y="578588"/>
                    </a:cubicBezTo>
                    <a:cubicBezTo>
                      <a:pt x="987591" y="602134"/>
                      <a:pt x="980276" y="624994"/>
                      <a:pt x="980733" y="649454"/>
                    </a:cubicBezTo>
                    <a:cubicBezTo>
                      <a:pt x="980961" y="661799"/>
                      <a:pt x="986219" y="667285"/>
                      <a:pt x="997192" y="669800"/>
                    </a:cubicBezTo>
                    <a:cubicBezTo>
                      <a:pt x="1010908" y="672771"/>
                      <a:pt x="1025081" y="672771"/>
                      <a:pt x="1039026" y="674143"/>
                    </a:cubicBezTo>
                    <a:cubicBezTo>
                      <a:pt x="1056628" y="675972"/>
                      <a:pt x="1083603" y="661799"/>
                      <a:pt x="1083374" y="636881"/>
                    </a:cubicBezTo>
                    <a:cubicBezTo>
                      <a:pt x="1087260" y="597105"/>
                      <a:pt x="1092061" y="565558"/>
                      <a:pt x="1096404" y="525782"/>
                    </a:cubicBezTo>
                    <a:cubicBezTo>
                      <a:pt x="1098462" y="506351"/>
                      <a:pt x="1100976" y="486691"/>
                      <a:pt x="1106691" y="467717"/>
                    </a:cubicBezTo>
                    <a:cubicBezTo>
                      <a:pt x="1107834" y="463831"/>
                      <a:pt x="1109206" y="459259"/>
                      <a:pt x="1114235" y="458802"/>
                    </a:cubicBezTo>
                    <a:cubicBezTo>
                      <a:pt x="1119950" y="458116"/>
                      <a:pt x="1126808" y="461316"/>
                      <a:pt x="1129094" y="466117"/>
                    </a:cubicBezTo>
                    <a:cubicBezTo>
                      <a:pt x="1138924" y="503150"/>
                      <a:pt x="1144639" y="534926"/>
                      <a:pt x="1148982" y="566244"/>
                    </a:cubicBezTo>
                    <a:cubicBezTo>
                      <a:pt x="1153326" y="597333"/>
                      <a:pt x="1151040" y="629109"/>
                      <a:pt x="1161555" y="659513"/>
                    </a:cubicBezTo>
                    <a:cubicBezTo>
                      <a:pt x="1163841" y="666371"/>
                      <a:pt x="1164527" y="674372"/>
                      <a:pt x="1173214" y="674829"/>
                    </a:cubicBezTo>
                    <a:cubicBezTo>
                      <a:pt x="1188530" y="675515"/>
                      <a:pt x="1203389" y="680315"/>
                      <a:pt x="1219163" y="675972"/>
                    </a:cubicBezTo>
                    <a:cubicBezTo>
                      <a:pt x="1244309" y="668657"/>
                      <a:pt x="1253681" y="658141"/>
                      <a:pt x="1251624" y="632309"/>
                    </a:cubicBezTo>
                    <a:cubicBezTo>
                      <a:pt x="1249566" y="606477"/>
                      <a:pt x="1244994" y="580646"/>
                      <a:pt x="1241794" y="555042"/>
                    </a:cubicBezTo>
                    <a:cubicBezTo>
                      <a:pt x="1237451" y="520295"/>
                      <a:pt x="1228307" y="486005"/>
                      <a:pt x="1226021" y="450801"/>
                    </a:cubicBezTo>
                    <a:cubicBezTo>
                      <a:pt x="1223735" y="411482"/>
                      <a:pt x="1217562" y="372848"/>
                      <a:pt x="1206590" y="334672"/>
                    </a:cubicBezTo>
                    <a:cubicBezTo>
                      <a:pt x="1196760" y="300153"/>
                      <a:pt x="1176414" y="274779"/>
                      <a:pt x="1146925" y="256034"/>
                    </a:cubicBezTo>
                    <a:cubicBezTo>
                      <a:pt x="1128637" y="244375"/>
                      <a:pt x="1110349" y="232259"/>
                      <a:pt x="1090232" y="223801"/>
                    </a:cubicBezTo>
                    <a:cubicBezTo>
                      <a:pt x="1080631" y="219686"/>
                      <a:pt x="1074230" y="213057"/>
                      <a:pt x="1070115" y="203456"/>
                    </a:cubicBezTo>
                    <a:cubicBezTo>
                      <a:pt x="1061886" y="184939"/>
                      <a:pt x="1052285" y="167108"/>
                      <a:pt x="1048170" y="146534"/>
                    </a:cubicBezTo>
                    <a:cubicBezTo>
                      <a:pt x="1044055" y="125503"/>
                      <a:pt x="1022567" y="107672"/>
                      <a:pt x="1001078" y="105386"/>
                    </a:cubicBezTo>
                    <a:cubicBezTo>
                      <a:pt x="993306" y="104472"/>
                      <a:pt x="983705" y="105158"/>
                      <a:pt x="978675" y="100128"/>
                    </a:cubicBezTo>
                    <a:cubicBezTo>
                      <a:pt x="914667" y="36806"/>
                      <a:pt x="780479" y="-3427"/>
                      <a:pt x="702984" y="230"/>
                    </a:cubicBezTo>
                    <a:cubicBezTo>
                      <a:pt x="640347" y="3202"/>
                      <a:pt x="578854" y="13260"/>
                      <a:pt x="522161" y="41378"/>
                    </a:cubicBezTo>
                    <a:cubicBezTo>
                      <a:pt x="480327" y="62181"/>
                      <a:pt x="435979" y="99214"/>
                      <a:pt x="407861" y="137162"/>
                    </a:cubicBezTo>
                    <a:cubicBezTo>
                      <a:pt x="358712" y="203456"/>
                      <a:pt x="345910" y="279351"/>
                      <a:pt x="343167" y="360504"/>
                    </a:cubicBezTo>
                    <a:cubicBezTo>
                      <a:pt x="341796" y="401652"/>
                      <a:pt x="318250" y="428855"/>
                      <a:pt x="287389" y="451715"/>
                    </a:cubicBezTo>
                    <a:cubicBezTo>
                      <a:pt x="269101" y="465203"/>
                      <a:pt x="124397" y="530125"/>
                      <a:pt x="73191" y="555500"/>
                    </a:cubicBezTo>
                    <a:cubicBezTo>
                      <a:pt x="63132" y="560529"/>
                      <a:pt x="53302" y="565558"/>
                      <a:pt x="42787" y="569901"/>
                    </a:cubicBezTo>
                    <a:cubicBezTo>
                      <a:pt x="13069" y="582474"/>
                      <a:pt x="-2247" y="608078"/>
                      <a:pt x="267" y="640539"/>
                    </a:cubicBezTo>
                    <a:cubicBezTo>
                      <a:pt x="2096" y="667285"/>
                      <a:pt x="13069" y="694031"/>
                      <a:pt x="38215" y="705233"/>
                    </a:cubicBezTo>
                    <a:cubicBezTo>
                      <a:pt x="63361" y="716434"/>
                      <a:pt x="90336" y="718263"/>
                      <a:pt x="117768" y="706604"/>
                    </a:cubicBezTo>
                    <a:cubicBezTo>
                      <a:pt x="148629" y="693345"/>
                      <a:pt x="181318" y="683287"/>
                      <a:pt x="211036" y="667742"/>
                    </a:cubicBezTo>
                    <a:cubicBezTo>
                      <a:pt x="262243" y="640539"/>
                      <a:pt x="315964" y="619965"/>
                      <a:pt x="368999" y="597562"/>
                    </a:cubicBezTo>
                    <a:close/>
                    <a:moveTo>
                      <a:pt x="988048" y="124131"/>
                    </a:moveTo>
                    <a:cubicBezTo>
                      <a:pt x="1007936" y="117273"/>
                      <a:pt x="1028053" y="125960"/>
                      <a:pt x="1032625" y="146306"/>
                    </a:cubicBezTo>
                    <a:cubicBezTo>
                      <a:pt x="1038111" y="170766"/>
                      <a:pt x="1048627" y="192483"/>
                      <a:pt x="1058685" y="215114"/>
                    </a:cubicBezTo>
                    <a:cubicBezTo>
                      <a:pt x="1063486" y="225858"/>
                      <a:pt x="1070115" y="232031"/>
                      <a:pt x="1080402" y="236145"/>
                    </a:cubicBezTo>
                    <a:cubicBezTo>
                      <a:pt x="1102805" y="245061"/>
                      <a:pt x="1122465" y="258091"/>
                      <a:pt x="1142582" y="271578"/>
                    </a:cubicBezTo>
                    <a:cubicBezTo>
                      <a:pt x="1178472" y="295581"/>
                      <a:pt x="1192645" y="330557"/>
                      <a:pt x="1200417" y="370562"/>
                    </a:cubicBezTo>
                    <a:cubicBezTo>
                      <a:pt x="1207504" y="406452"/>
                      <a:pt x="1209561" y="443028"/>
                      <a:pt x="1214819" y="479376"/>
                    </a:cubicBezTo>
                    <a:cubicBezTo>
                      <a:pt x="1220077" y="515495"/>
                      <a:pt x="1226021" y="551613"/>
                      <a:pt x="1231278" y="587732"/>
                    </a:cubicBezTo>
                    <a:cubicBezTo>
                      <a:pt x="1233107" y="599619"/>
                      <a:pt x="1233793" y="611507"/>
                      <a:pt x="1235393" y="623394"/>
                    </a:cubicBezTo>
                    <a:cubicBezTo>
                      <a:pt x="1238822" y="650369"/>
                      <a:pt x="1229221" y="661113"/>
                      <a:pt x="1201789" y="661113"/>
                    </a:cubicBezTo>
                    <a:cubicBezTo>
                      <a:pt x="1180072" y="661113"/>
                      <a:pt x="1175500" y="658598"/>
                      <a:pt x="1171842" y="637110"/>
                    </a:cubicBezTo>
                    <a:cubicBezTo>
                      <a:pt x="1167728" y="612192"/>
                      <a:pt x="1164527" y="586818"/>
                      <a:pt x="1161555" y="561900"/>
                    </a:cubicBezTo>
                    <a:cubicBezTo>
                      <a:pt x="1157669" y="526925"/>
                      <a:pt x="1156526" y="495606"/>
                      <a:pt x="1141667" y="463145"/>
                    </a:cubicBezTo>
                    <a:cubicBezTo>
                      <a:pt x="1137095" y="453087"/>
                      <a:pt x="1129780" y="440285"/>
                      <a:pt x="1116293" y="441200"/>
                    </a:cubicBezTo>
                    <a:cubicBezTo>
                      <a:pt x="1103720" y="442114"/>
                      <a:pt x="1094804" y="449201"/>
                      <a:pt x="1090918" y="462688"/>
                    </a:cubicBezTo>
                    <a:cubicBezTo>
                      <a:pt x="1082688" y="491263"/>
                      <a:pt x="1080860" y="520752"/>
                      <a:pt x="1077659" y="550013"/>
                    </a:cubicBezTo>
                    <a:cubicBezTo>
                      <a:pt x="1075373" y="571044"/>
                      <a:pt x="1074230" y="592076"/>
                      <a:pt x="1072401" y="613107"/>
                    </a:cubicBezTo>
                    <a:cubicBezTo>
                      <a:pt x="1071716" y="622251"/>
                      <a:pt x="1069887" y="631166"/>
                      <a:pt x="1066458" y="639853"/>
                    </a:cubicBezTo>
                    <a:cubicBezTo>
                      <a:pt x="1060743" y="654255"/>
                      <a:pt x="1054799" y="658598"/>
                      <a:pt x="1039483" y="658370"/>
                    </a:cubicBezTo>
                    <a:cubicBezTo>
                      <a:pt x="1031025" y="658370"/>
                      <a:pt x="1022567" y="657912"/>
                      <a:pt x="1014337" y="656769"/>
                    </a:cubicBezTo>
                    <a:cubicBezTo>
                      <a:pt x="997649" y="654255"/>
                      <a:pt x="995363" y="651054"/>
                      <a:pt x="997192" y="634595"/>
                    </a:cubicBezTo>
                    <a:cubicBezTo>
                      <a:pt x="1000621" y="600305"/>
                      <a:pt x="1008165" y="566472"/>
                      <a:pt x="1013651" y="532640"/>
                    </a:cubicBezTo>
                    <a:cubicBezTo>
                      <a:pt x="1017995" y="505436"/>
                      <a:pt x="1026681" y="479376"/>
                      <a:pt x="1034454" y="453087"/>
                    </a:cubicBezTo>
                    <a:cubicBezTo>
                      <a:pt x="1056399" y="379478"/>
                      <a:pt x="1056399" y="306326"/>
                      <a:pt x="1034911" y="232716"/>
                    </a:cubicBezTo>
                    <a:cubicBezTo>
                      <a:pt x="1031025" y="219686"/>
                      <a:pt x="1024624" y="208028"/>
                      <a:pt x="1018909" y="196140"/>
                    </a:cubicBezTo>
                    <a:cubicBezTo>
                      <a:pt x="1013651" y="184939"/>
                      <a:pt x="1006793" y="182196"/>
                      <a:pt x="994906" y="184939"/>
                    </a:cubicBezTo>
                    <a:cubicBezTo>
                      <a:pt x="990105" y="186082"/>
                      <a:pt x="985533" y="187682"/>
                      <a:pt x="980733" y="189054"/>
                    </a:cubicBezTo>
                    <a:cubicBezTo>
                      <a:pt x="959016" y="196140"/>
                      <a:pt x="934784" y="178538"/>
                      <a:pt x="934556" y="155450"/>
                    </a:cubicBezTo>
                    <a:cubicBezTo>
                      <a:pt x="934327" y="146534"/>
                      <a:pt x="940499" y="143105"/>
                      <a:pt x="947129" y="140362"/>
                    </a:cubicBezTo>
                    <a:cubicBezTo>
                      <a:pt x="960387" y="134190"/>
                      <a:pt x="974103" y="128932"/>
                      <a:pt x="988048" y="124131"/>
                    </a:cubicBezTo>
                    <a:close/>
                    <a:moveTo>
                      <a:pt x="366484" y="296724"/>
                    </a:moveTo>
                    <a:cubicBezTo>
                      <a:pt x="375628" y="234088"/>
                      <a:pt x="394602" y="172137"/>
                      <a:pt x="436665" y="124817"/>
                    </a:cubicBezTo>
                    <a:cubicBezTo>
                      <a:pt x="604457" y="-48233"/>
                      <a:pt x="857975" y="20804"/>
                      <a:pt x="955358" y="99900"/>
                    </a:cubicBezTo>
                    <a:cubicBezTo>
                      <a:pt x="966788" y="111330"/>
                      <a:pt x="974561" y="112473"/>
                      <a:pt x="960387" y="118416"/>
                    </a:cubicBezTo>
                    <a:cubicBezTo>
                      <a:pt x="951243" y="122074"/>
                      <a:pt x="941871" y="125274"/>
                      <a:pt x="933184" y="129618"/>
                    </a:cubicBezTo>
                    <a:cubicBezTo>
                      <a:pt x="917868" y="136933"/>
                      <a:pt x="914210" y="146306"/>
                      <a:pt x="919239" y="162308"/>
                    </a:cubicBezTo>
                    <a:cubicBezTo>
                      <a:pt x="924040" y="177624"/>
                      <a:pt x="933870" y="189511"/>
                      <a:pt x="944614" y="200712"/>
                    </a:cubicBezTo>
                    <a:cubicBezTo>
                      <a:pt x="951701" y="208256"/>
                      <a:pt x="961073" y="207799"/>
                      <a:pt x="970217" y="207113"/>
                    </a:cubicBezTo>
                    <a:cubicBezTo>
                      <a:pt x="975704" y="206656"/>
                      <a:pt x="980961" y="204141"/>
                      <a:pt x="986448" y="202770"/>
                    </a:cubicBezTo>
                    <a:cubicBezTo>
                      <a:pt x="1000850" y="199112"/>
                      <a:pt x="1003136" y="200027"/>
                      <a:pt x="1009765" y="213057"/>
                    </a:cubicBezTo>
                    <a:cubicBezTo>
                      <a:pt x="1020966" y="234545"/>
                      <a:pt x="1025996" y="258091"/>
                      <a:pt x="1030110" y="281637"/>
                    </a:cubicBezTo>
                    <a:cubicBezTo>
                      <a:pt x="1033768" y="303811"/>
                      <a:pt x="1037197" y="325985"/>
                      <a:pt x="1035825" y="348845"/>
                    </a:cubicBezTo>
                    <a:cubicBezTo>
                      <a:pt x="1035368" y="364390"/>
                      <a:pt x="1034454" y="379935"/>
                      <a:pt x="1032396" y="395480"/>
                    </a:cubicBezTo>
                    <a:cubicBezTo>
                      <a:pt x="1032396" y="395480"/>
                      <a:pt x="1032396" y="395480"/>
                      <a:pt x="1032396" y="395480"/>
                    </a:cubicBezTo>
                    <a:cubicBezTo>
                      <a:pt x="1032168" y="397766"/>
                      <a:pt x="1031711" y="399823"/>
                      <a:pt x="1031482" y="402109"/>
                    </a:cubicBezTo>
                    <a:cubicBezTo>
                      <a:pt x="1031482" y="402338"/>
                      <a:pt x="1031482" y="402795"/>
                      <a:pt x="1031253" y="403023"/>
                    </a:cubicBezTo>
                    <a:cubicBezTo>
                      <a:pt x="1030568" y="407595"/>
                      <a:pt x="1029882" y="411939"/>
                      <a:pt x="1029196" y="416282"/>
                    </a:cubicBezTo>
                    <a:cubicBezTo>
                      <a:pt x="1029196" y="416739"/>
                      <a:pt x="1028967" y="416968"/>
                      <a:pt x="1028967" y="417425"/>
                    </a:cubicBezTo>
                    <a:cubicBezTo>
                      <a:pt x="1028510" y="419483"/>
                      <a:pt x="1028282" y="421540"/>
                      <a:pt x="1027824" y="423597"/>
                    </a:cubicBezTo>
                    <a:cubicBezTo>
                      <a:pt x="1027824" y="423826"/>
                      <a:pt x="1027824" y="423826"/>
                      <a:pt x="1027824" y="424055"/>
                    </a:cubicBezTo>
                    <a:cubicBezTo>
                      <a:pt x="1027367" y="426341"/>
                      <a:pt x="1026910" y="428398"/>
                      <a:pt x="1026453" y="430684"/>
                    </a:cubicBezTo>
                    <a:cubicBezTo>
                      <a:pt x="1026453" y="430913"/>
                      <a:pt x="1026224" y="431370"/>
                      <a:pt x="1026224" y="431598"/>
                    </a:cubicBezTo>
                    <a:cubicBezTo>
                      <a:pt x="1025767" y="433427"/>
                      <a:pt x="1025310" y="435485"/>
                      <a:pt x="1024853" y="437313"/>
                    </a:cubicBezTo>
                    <a:cubicBezTo>
                      <a:pt x="1024853" y="437771"/>
                      <a:pt x="1024624" y="437999"/>
                      <a:pt x="1024624" y="438456"/>
                    </a:cubicBezTo>
                    <a:cubicBezTo>
                      <a:pt x="1024167" y="440514"/>
                      <a:pt x="1023481" y="442800"/>
                      <a:pt x="1023024" y="444857"/>
                    </a:cubicBezTo>
                    <a:cubicBezTo>
                      <a:pt x="1023024" y="445086"/>
                      <a:pt x="1023024" y="445314"/>
                      <a:pt x="1022795" y="445543"/>
                    </a:cubicBezTo>
                    <a:cubicBezTo>
                      <a:pt x="1022338" y="447372"/>
                      <a:pt x="1021652" y="449429"/>
                      <a:pt x="1021195" y="451258"/>
                    </a:cubicBezTo>
                    <a:cubicBezTo>
                      <a:pt x="1020966" y="451715"/>
                      <a:pt x="1020966" y="452172"/>
                      <a:pt x="1020738" y="452630"/>
                    </a:cubicBezTo>
                    <a:cubicBezTo>
                      <a:pt x="1019595" y="456744"/>
                      <a:pt x="1018223" y="460859"/>
                      <a:pt x="1016852" y="464974"/>
                    </a:cubicBezTo>
                    <a:cubicBezTo>
                      <a:pt x="1016623" y="465431"/>
                      <a:pt x="1016394" y="465888"/>
                      <a:pt x="1016394" y="466574"/>
                    </a:cubicBezTo>
                    <a:cubicBezTo>
                      <a:pt x="1015709" y="468403"/>
                      <a:pt x="1015251" y="470003"/>
                      <a:pt x="1014566" y="471832"/>
                    </a:cubicBezTo>
                    <a:cubicBezTo>
                      <a:pt x="1014337" y="472061"/>
                      <a:pt x="1014337" y="472518"/>
                      <a:pt x="1014108" y="472746"/>
                    </a:cubicBezTo>
                    <a:cubicBezTo>
                      <a:pt x="1013423" y="474804"/>
                      <a:pt x="1012508" y="476861"/>
                      <a:pt x="1011822" y="478690"/>
                    </a:cubicBezTo>
                    <a:cubicBezTo>
                      <a:pt x="1011594" y="479147"/>
                      <a:pt x="1011365" y="479604"/>
                      <a:pt x="1011365" y="480062"/>
                    </a:cubicBezTo>
                    <a:cubicBezTo>
                      <a:pt x="1010679" y="481662"/>
                      <a:pt x="1009994" y="483262"/>
                      <a:pt x="1009308" y="484862"/>
                    </a:cubicBezTo>
                    <a:cubicBezTo>
                      <a:pt x="1009079" y="485319"/>
                      <a:pt x="1008851" y="485777"/>
                      <a:pt x="1008622" y="486234"/>
                    </a:cubicBezTo>
                    <a:cubicBezTo>
                      <a:pt x="1007708" y="488291"/>
                      <a:pt x="1006793" y="490120"/>
                      <a:pt x="1005879" y="492177"/>
                    </a:cubicBezTo>
                    <a:cubicBezTo>
                      <a:pt x="1005650" y="492406"/>
                      <a:pt x="1005650" y="492863"/>
                      <a:pt x="1005422" y="493092"/>
                    </a:cubicBezTo>
                    <a:cubicBezTo>
                      <a:pt x="1004736" y="494692"/>
                      <a:pt x="1003821" y="496292"/>
                      <a:pt x="1003136" y="497892"/>
                    </a:cubicBezTo>
                    <a:cubicBezTo>
                      <a:pt x="1002907" y="498350"/>
                      <a:pt x="1002678" y="499035"/>
                      <a:pt x="1002450" y="499493"/>
                    </a:cubicBezTo>
                    <a:cubicBezTo>
                      <a:pt x="1001535" y="501321"/>
                      <a:pt x="1000392" y="503379"/>
                      <a:pt x="999478" y="505208"/>
                    </a:cubicBezTo>
                    <a:cubicBezTo>
                      <a:pt x="999478" y="505208"/>
                      <a:pt x="999478" y="505208"/>
                      <a:pt x="999478" y="505208"/>
                    </a:cubicBezTo>
                    <a:cubicBezTo>
                      <a:pt x="988734" y="526467"/>
                      <a:pt x="975018" y="545670"/>
                      <a:pt x="959016" y="562586"/>
                    </a:cubicBezTo>
                    <a:cubicBezTo>
                      <a:pt x="955815" y="566015"/>
                      <a:pt x="952615" y="569216"/>
                      <a:pt x="949186" y="572645"/>
                    </a:cubicBezTo>
                    <a:cubicBezTo>
                      <a:pt x="945757" y="575845"/>
                      <a:pt x="942328" y="579045"/>
                      <a:pt x="938899" y="582017"/>
                    </a:cubicBezTo>
                    <a:cubicBezTo>
                      <a:pt x="931812" y="588189"/>
                      <a:pt x="924497" y="593904"/>
                      <a:pt x="916725" y="599391"/>
                    </a:cubicBezTo>
                    <a:cubicBezTo>
                      <a:pt x="909181" y="604877"/>
                      <a:pt x="901180" y="610135"/>
                      <a:pt x="893179" y="614936"/>
                    </a:cubicBezTo>
                    <a:cubicBezTo>
                      <a:pt x="858889" y="635510"/>
                      <a:pt x="820713" y="650369"/>
                      <a:pt x="783451" y="659513"/>
                    </a:cubicBezTo>
                    <a:cubicBezTo>
                      <a:pt x="779108" y="660656"/>
                      <a:pt x="774536" y="661570"/>
                      <a:pt x="770192" y="662484"/>
                    </a:cubicBezTo>
                    <a:cubicBezTo>
                      <a:pt x="719900" y="673229"/>
                      <a:pt x="671208" y="673686"/>
                      <a:pt x="634861" y="664999"/>
                    </a:cubicBezTo>
                    <a:cubicBezTo>
                      <a:pt x="632804" y="664542"/>
                      <a:pt x="630060" y="664085"/>
                      <a:pt x="626860" y="663170"/>
                    </a:cubicBezTo>
                    <a:cubicBezTo>
                      <a:pt x="625260" y="662713"/>
                      <a:pt x="623431" y="662256"/>
                      <a:pt x="621602" y="661799"/>
                    </a:cubicBezTo>
                    <a:cubicBezTo>
                      <a:pt x="620688" y="661570"/>
                      <a:pt x="619773" y="661341"/>
                      <a:pt x="618630" y="661113"/>
                    </a:cubicBezTo>
                    <a:cubicBezTo>
                      <a:pt x="616573" y="660656"/>
                      <a:pt x="614516" y="659970"/>
                      <a:pt x="612458" y="659284"/>
                    </a:cubicBezTo>
                    <a:cubicBezTo>
                      <a:pt x="610172" y="658598"/>
                      <a:pt x="607886" y="657912"/>
                      <a:pt x="605600" y="657227"/>
                    </a:cubicBezTo>
                    <a:cubicBezTo>
                      <a:pt x="600571" y="655626"/>
                      <a:pt x="595085" y="653798"/>
                      <a:pt x="589141" y="651740"/>
                    </a:cubicBezTo>
                    <a:cubicBezTo>
                      <a:pt x="586855" y="650826"/>
                      <a:pt x="584340" y="649911"/>
                      <a:pt x="581826" y="648997"/>
                    </a:cubicBezTo>
                    <a:cubicBezTo>
                      <a:pt x="578854" y="647854"/>
                      <a:pt x="575882" y="646711"/>
                      <a:pt x="572910" y="645568"/>
                    </a:cubicBezTo>
                    <a:cubicBezTo>
                      <a:pt x="569939" y="644425"/>
                      <a:pt x="566738" y="643053"/>
                      <a:pt x="563766" y="641682"/>
                    </a:cubicBezTo>
                    <a:cubicBezTo>
                      <a:pt x="558966" y="639624"/>
                      <a:pt x="554165" y="637567"/>
                      <a:pt x="549365" y="635281"/>
                    </a:cubicBezTo>
                    <a:cubicBezTo>
                      <a:pt x="547307" y="634367"/>
                      <a:pt x="545021" y="633224"/>
                      <a:pt x="542735" y="632081"/>
                    </a:cubicBezTo>
                    <a:cubicBezTo>
                      <a:pt x="539992" y="630709"/>
                      <a:pt x="537249" y="629337"/>
                      <a:pt x="534277" y="627966"/>
                    </a:cubicBezTo>
                    <a:cubicBezTo>
                      <a:pt x="532677" y="627051"/>
                      <a:pt x="530848" y="626137"/>
                      <a:pt x="529248" y="625223"/>
                    </a:cubicBezTo>
                    <a:cubicBezTo>
                      <a:pt x="525819" y="623394"/>
                      <a:pt x="522390" y="621565"/>
                      <a:pt x="518961" y="619736"/>
                    </a:cubicBezTo>
                    <a:cubicBezTo>
                      <a:pt x="513932" y="616764"/>
                      <a:pt x="508674" y="613793"/>
                      <a:pt x="503416" y="610592"/>
                    </a:cubicBezTo>
                    <a:cubicBezTo>
                      <a:pt x="499987" y="608535"/>
                      <a:pt x="496558" y="606249"/>
                      <a:pt x="493129" y="603963"/>
                    </a:cubicBezTo>
                    <a:cubicBezTo>
                      <a:pt x="487871" y="600534"/>
                      <a:pt x="482842" y="596876"/>
                      <a:pt x="477813" y="592990"/>
                    </a:cubicBezTo>
                    <a:cubicBezTo>
                      <a:pt x="474384" y="590475"/>
                      <a:pt x="470955" y="587961"/>
                      <a:pt x="467754" y="585218"/>
                    </a:cubicBezTo>
                    <a:cubicBezTo>
                      <a:pt x="466154" y="583846"/>
                      <a:pt x="464325" y="582474"/>
                      <a:pt x="462725" y="581103"/>
                    </a:cubicBezTo>
                    <a:cubicBezTo>
                      <a:pt x="459296" y="578360"/>
                      <a:pt x="456096" y="575388"/>
                      <a:pt x="452895" y="572645"/>
                    </a:cubicBezTo>
                    <a:cubicBezTo>
                      <a:pt x="449695" y="569673"/>
                      <a:pt x="446495" y="566701"/>
                      <a:pt x="443294" y="563501"/>
                    </a:cubicBezTo>
                    <a:cubicBezTo>
                      <a:pt x="440094" y="560300"/>
                      <a:pt x="437122" y="557328"/>
                      <a:pt x="433922" y="553899"/>
                    </a:cubicBezTo>
                    <a:cubicBezTo>
                      <a:pt x="430950" y="550699"/>
                      <a:pt x="427978" y="547270"/>
                      <a:pt x="425006" y="543841"/>
                    </a:cubicBezTo>
                    <a:cubicBezTo>
                      <a:pt x="422034" y="540412"/>
                      <a:pt x="419291" y="536983"/>
                      <a:pt x="416548" y="533325"/>
                    </a:cubicBezTo>
                    <a:cubicBezTo>
                      <a:pt x="409690" y="524181"/>
                      <a:pt x="403289" y="514580"/>
                      <a:pt x="397346" y="504522"/>
                    </a:cubicBezTo>
                    <a:cubicBezTo>
                      <a:pt x="393917" y="498350"/>
                      <a:pt x="390487" y="492177"/>
                      <a:pt x="387516" y="485548"/>
                    </a:cubicBezTo>
                    <a:cubicBezTo>
                      <a:pt x="384544" y="478919"/>
                      <a:pt x="381801" y="472289"/>
                      <a:pt x="379286" y="465203"/>
                    </a:cubicBezTo>
                    <a:cubicBezTo>
                      <a:pt x="377686" y="460631"/>
                      <a:pt x="376086" y="455830"/>
                      <a:pt x="374714" y="451029"/>
                    </a:cubicBezTo>
                    <a:cubicBezTo>
                      <a:pt x="373800" y="448286"/>
                      <a:pt x="373114" y="445314"/>
                      <a:pt x="372428" y="442571"/>
                    </a:cubicBezTo>
                    <a:cubicBezTo>
                      <a:pt x="372199" y="441885"/>
                      <a:pt x="372199" y="441428"/>
                      <a:pt x="371971" y="440742"/>
                    </a:cubicBezTo>
                    <a:cubicBezTo>
                      <a:pt x="371285" y="438228"/>
                      <a:pt x="370828" y="435942"/>
                      <a:pt x="370142" y="433427"/>
                    </a:cubicBezTo>
                    <a:cubicBezTo>
                      <a:pt x="369913" y="432284"/>
                      <a:pt x="369685" y="431141"/>
                      <a:pt x="369456" y="429998"/>
                    </a:cubicBezTo>
                    <a:cubicBezTo>
                      <a:pt x="369228" y="428398"/>
                      <a:pt x="368770" y="426798"/>
                      <a:pt x="368542" y="425198"/>
                    </a:cubicBezTo>
                    <a:cubicBezTo>
                      <a:pt x="368085" y="423140"/>
                      <a:pt x="367627" y="420854"/>
                      <a:pt x="367399" y="418797"/>
                    </a:cubicBezTo>
                    <a:cubicBezTo>
                      <a:pt x="367399" y="418340"/>
                      <a:pt x="367170" y="417654"/>
                      <a:pt x="367170" y="417197"/>
                    </a:cubicBezTo>
                    <a:cubicBezTo>
                      <a:pt x="366484" y="413768"/>
                      <a:pt x="366027" y="410567"/>
                      <a:pt x="365570" y="407138"/>
                    </a:cubicBezTo>
                    <a:cubicBezTo>
                      <a:pt x="365570" y="407138"/>
                      <a:pt x="365570" y="407138"/>
                      <a:pt x="365570" y="407138"/>
                    </a:cubicBezTo>
                    <a:cubicBezTo>
                      <a:pt x="359855" y="370562"/>
                      <a:pt x="360998" y="333758"/>
                      <a:pt x="366484" y="296724"/>
                    </a:cubicBezTo>
                    <a:close/>
                    <a:moveTo>
                      <a:pt x="96051" y="695631"/>
                    </a:moveTo>
                    <a:cubicBezTo>
                      <a:pt x="91021" y="696774"/>
                      <a:pt x="85764" y="697460"/>
                      <a:pt x="80963" y="697460"/>
                    </a:cubicBezTo>
                    <a:cubicBezTo>
                      <a:pt x="79820" y="697460"/>
                      <a:pt x="78448" y="697460"/>
                      <a:pt x="77305" y="697460"/>
                    </a:cubicBezTo>
                    <a:cubicBezTo>
                      <a:pt x="74791" y="697460"/>
                      <a:pt x="72505" y="697232"/>
                      <a:pt x="69990" y="696774"/>
                    </a:cubicBezTo>
                    <a:cubicBezTo>
                      <a:pt x="66333" y="696317"/>
                      <a:pt x="62904" y="695403"/>
                      <a:pt x="59475" y="694260"/>
                    </a:cubicBezTo>
                    <a:cubicBezTo>
                      <a:pt x="57189" y="693574"/>
                      <a:pt x="55131" y="692660"/>
                      <a:pt x="52845" y="691745"/>
                    </a:cubicBezTo>
                    <a:cubicBezTo>
                      <a:pt x="48502" y="689916"/>
                      <a:pt x="44616" y="687402"/>
                      <a:pt x="40729" y="684659"/>
                    </a:cubicBezTo>
                    <a:cubicBezTo>
                      <a:pt x="25870" y="673457"/>
                      <a:pt x="15812" y="656084"/>
                      <a:pt x="14669" y="635052"/>
                    </a:cubicBezTo>
                    <a:cubicBezTo>
                      <a:pt x="14669" y="633909"/>
                      <a:pt x="14669" y="632766"/>
                      <a:pt x="14440" y="631623"/>
                    </a:cubicBezTo>
                    <a:cubicBezTo>
                      <a:pt x="14440" y="631166"/>
                      <a:pt x="14440" y="630480"/>
                      <a:pt x="14440" y="630023"/>
                    </a:cubicBezTo>
                    <a:cubicBezTo>
                      <a:pt x="14440" y="629566"/>
                      <a:pt x="14440" y="629109"/>
                      <a:pt x="14440" y="628652"/>
                    </a:cubicBezTo>
                    <a:cubicBezTo>
                      <a:pt x="14440" y="627966"/>
                      <a:pt x="14440" y="627280"/>
                      <a:pt x="14440" y="626366"/>
                    </a:cubicBezTo>
                    <a:cubicBezTo>
                      <a:pt x="14440" y="626137"/>
                      <a:pt x="14440" y="625908"/>
                      <a:pt x="14440" y="625680"/>
                    </a:cubicBezTo>
                    <a:cubicBezTo>
                      <a:pt x="15583" y="609678"/>
                      <a:pt x="22441" y="596419"/>
                      <a:pt x="39358" y="588418"/>
                    </a:cubicBezTo>
                    <a:cubicBezTo>
                      <a:pt x="73191" y="572873"/>
                      <a:pt x="236640" y="493320"/>
                      <a:pt x="248298" y="488291"/>
                    </a:cubicBezTo>
                    <a:cubicBezTo>
                      <a:pt x="280302" y="474804"/>
                      <a:pt x="311849" y="460859"/>
                      <a:pt x="330594" y="429084"/>
                    </a:cubicBezTo>
                    <a:cubicBezTo>
                      <a:pt x="333795" y="423826"/>
                      <a:pt x="337909" y="418797"/>
                      <a:pt x="346596" y="413768"/>
                    </a:cubicBezTo>
                    <a:cubicBezTo>
                      <a:pt x="353226" y="449201"/>
                      <a:pt x="367170" y="480747"/>
                      <a:pt x="383172" y="511151"/>
                    </a:cubicBezTo>
                    <a:cubicBezTo>
                      <a:pt x="391859" y="527382"/>
                      <a:pt x="401232" y="543384"/>
                      <a:pt x="410604" y="559157"/>
                    </a:cubicBezTo>
                    <a:cubicBezTo>
                      <a:pt x="411976" y="561443"/>
                      <a:pt x="413119" y="563501"/>
                      <a:pt x="414491" y="565787"/>
                    </a:cubicBezTo>
                    <a:lnTo>
                      <a:pt x="414491" y="565787"/>
                    </a:lnTo>
                    <a:cubicBezTo>
                      <a:pt x="414033" y="566015"/>
                      <a:pt x="413576" y="566472"/>
                      <a:pt x="413119" y="566701"/>
                    </a:cubicBezTo>
                    <a:cubicBezTo>
                      <a:pt x="412890" y="566930"/>
                      <a:pt x="412662" y="566930"/>
                      <a:pt x="412433" y="567158"/>
                    </a:cubicBezTo>
                    <a:cubicBezTo>
                      <a:pt x="411747" y="567615"/>
                      <a:pt x="411062" y="568073"/>
                      <a:pt x="410376" y="568530"/>
                    </a:cubicBezTo>
                    <a:cubicBezTo>
                      <a:pt x="410147" y="568758"/>
                      <a:pt x="409919" y="568758"/>
                      <a:pt x="409690" y="568758"/>
                    </a:cubicBezTo>
                    <a:cubicBezTo>
                      <a:pt x="409461" y="568758"/>
                      <a:pt x="409233" y="568987"/>
                      <a:pt x="409004" y="568987"/>
                    </a:cubicBezTo>
                    <a:cubicBezTo>
                      <a:pt x="400317" y="571044"/>
                      <a:pt x="391631" y="573330"/>
                      <a:pt x="383172" y="575845"/>
                    </a:cubicBezTo>
                    <a:cubicBezTo>
                      <a:pt x="366256" y="580874"/>
                      <a:pt x="349568" y="587046"/>
                      <a:pt x="333109" y="593676"/>
                    </a:cubicBezTo>
                    <a:cubicBezTo>
                      <a:pt x="326937" y="596190"/>
                      <a:pt x="320764" y="598705"/>
                      <a:pt x="314821" y="601448"/>
                    </a:cubicBezTo>
                    <a:cubicBezTo>
                      <a:pt x="310706" y="603277"/>
                      <a:pt x="306820" y="604877"/>
                      <a:pt x="302705" y="606706"/>
                    </a:cubicBezTo>
                    <a:cubicBezTo>
                      <a:pt x="298590" y="608535"/>
                      <a:pt x="294704" y="610364"/>
                      <a:pt x="290589" y="612192"/>
                    </a:cubicBezTo>
                    <a:cubicBezTo>
                      <a:pt x="286474" y="614021"/>
                      <a:pt x="282588" y="615850"/>
                      <a:pt x="278473" y="617679"/>
                    </a:cubicBezTo>
                    <a:cubicBezTo>
                      <a:pt x="268415" y="622251"/>
                      <a:pt x="258357" y="627051"/>
                      <a:pt x="248527" y="631852"/>
                    </a:cubicBezTo>
                    <a:cubicBezTo>
                      <a:pt x="242583" y="634595"/>
                      <a:pt x="236411" y="637567"/>
                      <a:pt x="230467" y="640310"/>
                    </a:cubicBezTo>
                    <a:cubicBezTo>
                      <a:pt x="224524" y="643053"/>
                      <a:pt x="218352" y="645797"/>
                      <a:pt x="212408" y="648540"/>
                    </a:cubicBezTo>
                    <a:cubicBezTo>
                      <a:pt x="198006" y="654941"/>
                      <a:pt x="183833" y="661799"/>
                      <a:pt x="169431" y="668199"/>
                    </a:cubicBezTo>
                    <a:cubicBezTo>
                      <a:pt x="146114" y="679401"/>
                      <a:pt x="121882" y="689459"/>
                      <a:pt x="96051" y="695631"/>
                    </a:cubicBezTo>
                    <a:close/>
                  </a:path>
                </a:pathLst>
              </a:custGeom>
              <a:solidFill>
                <a:srgbClr val="000000"/>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E3FE585-CB79-9F4A-A39A-96D433A1891F}"/>
                  </a:ext>
                </a:extLst>
              </p:cNvPr>
              <p:cNvSpPr/>
              <p:nvPr/>
            </p:nvSpPr>
            <p:spPr>
              <a:xfrm>
                <a:off x="5239391" y="630083"/>
                <a:ext cx="55833" cy="146470"/>
              </a:xfrm>
              <a:custGeom>
                <a:avLst/>
                <a:gdLst>
                  <a:gd name="connsiteX0" fmla="*/ 3601 w 55833"/>
                  <a:gd name="connsiteY0" fmla="*/ 14340 h 146470"/>
                  <a:gd name="connsiteX1" fmla="*/ 18918 w 55833"/>
                  <a:gd name="connsiteY1" fmla="*/ 28284 h 146470"/>
                  <a:gd name="connsiteX2" fmla="*/ 40406 w 55833"/>
                  <a:gd name="connsiteY2" fmla="*/ 122010 h 146470"/>
                  <a:gd name="connsiteX3" fmla="*/ 38120 w 55833"/>
                  <a:gd name="connsiteY3" fmla="*/ 146471 h 146470"/>
                  <a:gd name="connsiteX4" fmla="*/ 49093 w 55833"/>
                  <a:gd name="connsiteY4" fmla="*/ 134812 h 146470"/>
                  <a:gd name="connsiteX5" fmla="*/ 24633 w 55833"/>
                  <a:gd name="connsiteY5" fmla="*/ 8625 h 146470"/>
                  <a:gd name="connsiteX6" fmla="*/ 10688 w 55833"/>
                  <a:gd name="connsiteY6" fmla="*/ 167 h 146470"/>
                  <a:gd name="connsiteX7" fmla="*/ 401 w 55833"/>
                  <a:gd name="connsiteY7" fmla="*/ 5424 h 146470"/>
                  <a:gd name="connsiteX8" fmla="*/ 3601 w 55833"/>
                  <a:gd name="connsiteY8" fmla="*/ 14340 h 14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33" h="146470">
                    <a:moveTo>
                      <a:pt x="3601" y="14340"/>
                    </a:moveTo>
                    <a:cubicBezTo>
                      <a:pt x="9545" y="18226"/>
                      <a:pt x="14574" y="22569"/>
                      <a:pt x="18918" y="28284"/>
                    </a:cubicBezTo>
                    <a:cubicBezTo>
                      <a:pt x="40406" y="56402"/>
                      <a:pt x="44292" y="88178"/>
                      <a:pt x="40406" y="122010"/>
                    </a:cubicBezTo>
                    <a:cubicBezTo>
                      <a:pt x="39492" y="130011"/>
                      <a:pt x="34920" y="137784"/>
                      <a:pt x="38120" y="146471"/>
                    </a:cubicBezTo>
                    <a:cubicBezTo>
                      <a:pt x="47493" y="138927"/>
                      <a:pt x="47721" y="138927"/>
                      <a:pt x="49093" y="134812"/>
                    </a:cubicBezTo>
                    <a:cubicBezTo>
                      <a:pt x="63495" y="88406"/>
                      <a:pt x="54579" y="46344"/>
                      <a:pt x="24633" y="8625"/>
                    </a:cubicBezTo>
                    <a:cubicBezTo>
                      <a:pt x="20975" y="4053"/>
                      <a:pt x="16632" y="852"/>
                      <a:pt x="10688" y="167"/>
                    </a:cubicBezTo>
                    <a:cubicBezTo>
                      <a:pt x="6116" y="-519"/>
                      <a:pt x="2230" y="852"/>
                      <a:pt x="401" y="5424"/>
                    </a:cubicBezTo>
                    <a:cubicBezTo>
                      <a:pt x="-742" y="8853"/>
                      <a:pt x="630" y="12282"/>
                      <a:pt x="3601" y="14340"/>
                    </a:cubicBezTo>
                    <a:close/>
                  </a:path>
                </a:pathLst>
              </a:custGeom>
              <a:solidFill>
                <a:srgbClr val="000000"/>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A199DE1-1108-5940-8586-F796F5FCE76F}"/>
                  </a:ext>
                </a:extLst>
              </p:cNvPr>
              <p:cNvSpPr/>
              <p:nvPr/>
            </p:nvSpPr>
            <p:spPr>
              <a:xfrm>
                <a:off x="3934399" y="942790"/>
                <a:ext cx="69087" cy="113112"/>
              </a:xfrm>
              <a:custGeom>
                <a:avLst/>
                <a:gdLst>
                  <a:gd name="connsiteX0" fmla="*/ 3517 w 69087"/>
                  <a:gd name="connsiteY0" fmla="*/ 62135 h 113112"/>
                  <a:gd name="connsiteX1" fmla="*/ 14261 w 69087"/>
                  <a:gd name="connsiteY1" fmla="*/ 113113 h 113112"/>
                  <a:gd name="connsiteX2" fmla="*/ 15404 w 69087"/>
                  <a:gd name="connsiteY2" fmla="*/ 104883 h 113112"/>
                  <a:gd name="connsiteX3" fmla="*/ 55409 w 69087"/>
                  <a:gd name="connsiteY3" fmla="*/ 20530 h 113112"/>
                  <a:gd name="connsiteX4" fmla="*/ 65239 w 69087"/>
                  <a:gd name="connsiteY4" fmla="*/ 12529 h 113112"/>
                  <a:gd name="connsiteX5" fmla="*/ 67067 w 69087"/>
                  <a:gd name="connsiteY5" fmla="*/ 1785 h 113112"/>
                  <a:gd name="connsiteX6" fmla="*/ 57466 w 69087"/>
                  <a:gd name="connsiteY6" fmla="*/ 2242 h 113112"/>
                  <a:gd name="connsiteX7" fmla="*/ 3517 w 69087"/>
                  <a:gd name="connsiteY7" fmla="*/ 62135 h 11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 h="113112">
                    <a:moveTo>
                      <a:pt x="3517" y="62135"/>
                    </a:moveTo>
                    <a:cubicBezTo>
                      <a:pt x="-3799" y="79280"/>
                      <a:pt x="545" y="100768"/>
                      <a:pt x="14261" y="113113"/>
                    </a:cubicBezTo>
                    <a:cubicBezTo>
                      <a:pt x="14947" y="108998"/>
                      <a:pt x="15861" y="106712"/>
                      <a:pt x="15404" y="104883"/>
                    </a:cubicBezTo>
                    <a:cubicBezTo>
                      <a:pt x="9232" y="67393"/>
                      <a:pt x="27291" y="41561"/>
                      <a:pt x="55409" y="20530"/>
                    </a:cubicBezTo>
                    <a:cubicBezTo>
                      <a:pt x="58838" y="18015"/>
                      <a:pt x="62038" y="15501"/>
                      <a:pt x="65239" y="12529"/>
                    </a:cubicBezTo>
                    <a:cubicBezTo>
                      <a:pt x="68210" y="9557"/>
                      <a:pt x="71182" y="6128"/>
                      <a:pt x="67067" y="1785"/>
                    </a:cubicBezTo>
                    <a:cubicBezTo>
                      <a:pt x="63867" y="-1644"/>
                      <a:pt x="60438" y="642"/>
                      <a:pt x="57466" y="2242"/>
                    </a:cubicBezTo>
                    <a:cubicBezTo>
                      <a:pt x="33463" y="16644"/>
                      <a:pt x="14489" y="35846"/>
                      <a:pt x="3517" y="62135"/>
                    </a:cubicBezTo>
                    <a:close/>
                  </a:path>
                </a:pathLst>
              </a:custGeom>
              <a:solidFill>
                <a:srgbClr val="000000"/>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7918157-AB78-BD4F-8989-AFFCB6E92535}"/>
                  </a:ext>
                </a:extLst>
              </p:cNvPr>
              <p:cNvSpPr/>
              <p:nvPr/>
            </p:nvSpPr>
            <p:spPr>
              <a:xfrm>
                <a:off x="4187513" y="1113362"/>
                <a:ext cx="123049" cy="15559"/>
              </a:xfrm>
              <a:custGeom>
                <a:avLst/>
                <a:gdLst>
                  <a:gd name="connsiteX0" fmla="*/ 99932 w 123049"/>
                  <a:gd name="connsiteY0" fmla="*/ 377 h 15559"/>
                  <a:gd name="connsiteX1" fmla="*/ 15807 w 123049"/>
                  <a:gd name="connsiteY1" fmla="*/ 377 h 15559"/>
                  <a:gd name="connsiteX2" fmla="*/ 33 w 123049"/>
                  <a:gd name="connsiteY2" fmla="*/ 8149 h 15559"/>
                  <a:gd name="connsiteX3" fmla="*/ 16950 w 123049"/>
                  <a:gd name="connsiteY3" fmla="*/ 14550 h 15559"/>
                  <a:gd name="connsiteX4" fmla="*/ 121877 w 123049"/>
                  <a:gd name="connsiteY4" fmla="*/ 15236 h 15559"/>
                  <a:gd name="connsiteX5" fmla="*/ 99932 w 123049"/>
                  <a:gd name="connsiteY5" fmla="*/ 377 h 1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049" h="15559">
                    <a:moveTo>
                      <a:pt x="99932" y="377"/>
                    </a:moveTo>
                    <a:cubicBezTo>
                      <a:pt x="71814" y="148"/>
                      <a:pt x="43925" y="148"/>
                      <a:pt x="15807" y="377"/>
                    </a:cubicBezTo>
                    <a:cubicBezTo>
                      <a:pt x="9406" y="377"/>
                      <a:pt x="-652" y="-2595"/>
                      <a:pt x="33" y="8149"/>
                    </a:cubicBezTo>
                    <a:cubicBezTo>
                      <a:pt x="719" y="18436"/>
                      <a:pt x="10778" y="15236"/>
                      <a:pt x="16950" y="14550"/>
                    </a:cubicBezTo>
                    <a:cubicBezTo>
                      <a:pt x="51926" y="11578"/>
                      <a:pt x="86901" y="14322"/>
                      <a:pt x="121877" y="15236"/>
                    </a:cubicBezTo>
                    <a:cubicBezTo>
                      <a:pt x="127364" y="15465"/>
                      <a:pt x="112505" y="606"/>
                      <a:pt x="99932" y="377"/>
                    </a:cubicBezTo>
                    <a:close/>
                  </a:path>
                </a:pathLst>
              </a:custGeom>
              <a:solidFill>
                <a:srgbClr val="000000"/>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234B282-C7C3-9940-A779-FA5018AE929F}"/>
                  </a:ext>
                </a:extLst>
              </p:cNvPr>
              <p:cNvSpPr/>
              <p:nvPr/>
            </p:nvSpPr>
            <p:spPr>
              <a:xfrm>
                <a:off x="3897443" y="1105445"/>
                <a:ext cx="92364" cy="16751"/>
              </a:xfrm>
              <a:custGeom>
                <a:avLst/>
                <a:gdLst>
                  <a:gd name="connsiteX0" fmla="*/ 58989 w 92364"/>
                  <a:gd name="connsiteY0" fmla="*/ 64 h 16751"/>
                  <a:gd name="connsiteX1" fmla="*/ 8468 w 92364"/>
                  <a:gd name="connsiteY1" fmla="*/ 293 h 16751"/>
                  <a:gd name="connsiteX2" fmla="*/ 10 w 92364"/>
                  <a:gd name="connsiteY2" fmla="*/ 7151 h 16751"/>
                  <a:gd name="connsiteX3" fmla="*/ 8239 w 92364"/>
                  <a:gd name="connsiteY3" fmla="*/ 14694 h 16751"/>
                  <a:gd name="connsiteX4" fmla="*/ 92364 w 92364"/>
                  <a:gd name="connsiteY4" fmla="*/ 16752 h 16751"/>
                  <a:gd name="connsiteX5" fmla="*/ 58989 w 92364"/>
                  <a:gd name="connsiteY5" fmla="*/ 64 h 1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64" h="16751">
                    <a:moveTo>
                      <a:pt x="58989" y="64"/>
                    </a:moveTo>
                    <a:cubicBezTo>
                      <a:pt x="42072" y="-165"/>
                      <a:pt x="25384" y="293"/>
                      <a:pt x="8468" y="293"/>
                    </a:cubicBezTo>
                    <a:cubicBezTo>
                      <a:pt x="3667" y="293"/>
                      <a:pt x="-219" y="1664"/>
                      <a:pt x="10" y="7151"/>
                    </a:cubicBezTo>
                    <a:cubicBezTo>
                      <a:pt x="238" y="12180"/>
                      <a:pt x="3439" y="14694"/>
                      <a:pt x="8239" y="14694"/>
                    </a:cubicBezTo>
                    <a:cubicBezTo>
                      <a:pt x="36129" y="14237"/>
                      <a:pt x="64018" y="16066"/>
                      <a:pt x="92364" y="16752"/>
                    </a:cubicBezTo>
                    <a:cubicBezTo>
                      <a:pt x="81849" y="8522"/>
                      <a:pt x="72247" y="64"/>
                      <a:pt x="58989" y="64"/>
                    </a:cubicBezTo>
                    <a:close/>
                  </a:path>
                </a:pathLst>
              </a:custGeom>
              <a:solidFill>
                <a:srgbClr val="000000"/>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53ECF84-0C6B-1242-B9B8-AE67FD585287}"/>
                  </a:ext>
                </a:extLst>
              </p:cNvPr>
              <p:cNvSpPr/>
              <p:nvPr/>
            </p:nvSpPr>
            <p:spPr>
              <a:xfrm>
                <a:off x="5278417" y="1082878"/>
                <a:ext cx="88477" cy="16297"/>
              </a:xfrm>
              <a:custGeom>
                <a:avLst/>
                <a:gdLst>
                  <a:gd name="connsiteX0" fmla="*/ 70875 w 88477"/>
                  <a:gd name="connsiteY0" fmla="*/ 0 h 16297"/>
                  <a:gd name="connsiteX1" fmla="*/ 5724 w 88477"/>
                  <a:gd name="connsiteY1" fmla="*/ 3658 h 16297"/>
                  <a:gd name="connsiteX2" fmla="*/ 9 w 88477"/>
                  <a:gd name="connsiteY2" fmla="*/ 8915 h 16297"/>
                  <a:gd name="connsiteX3" fmla="*/ 8467 w 88477"/>
                  <a:gd name="connsiteY3" fmla="*/ 16002 h 16297"/>
                  <a:gd name="connsiteX4" fmla="*/ 88477 w 88477"/>
                  <a:gd name="connsiteY4" fmla="*/ 8915 h 16297"/>
                  <a:gd name="connsiteX5" fmla="*/ 70875 w 88477"/>
                  <a:gd name="connsiteY5" fmla="*/ 0 h 1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77" h="16297">
                    <a:moveTo>
                      <a:pt x="70875" y="0"/>
                    </a:moveTo>
                    <a:cubicBezTo>
                      <a:pt x="49158" y="457"/>
                      <a:pt x="27441" y="2286"/>
                      <a:pt x="5724" y="3658"/>
                    </a:cubicBezTo>
                    <a:cubicBezTo>
                      <a:pt x="2523" y="3886"/>
                      <a:pt x="9" y="5944"/>
                      <a:pt x="9" y="8915"/>
                    </a:cubicBezTo>
                    <a:cubicBezTo>
                      <a:pt x="-220" y="14402"/>
                      <a:pt x="4124" y="15773"/>
                      <a:pt x="8467" y="16002"/>
                    </a:cubicBezTo>
                    <a:cubicBezTo>
                      <a:pt x="34985" y="17602"/>
                      <a:pt x="60816" y="12344"/>
                      <a:pt x="88477" y="8915"/>
                    </a:cubicBezTo>
                    <a:cubicBezTo>
                      <a:pt x="83448" y="229"/>
                      <a:pt x="76133" y="0"/>
                      <a:pt x="70875" y="0"/>
                    </a:cubicBezTo>
                    <a:close/>
                  </a:path>
                </a:pathLst>
              </a:custGeom>
              <a:solidFill>
                <a:srgbClr val="000000"/>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689EBF2D-E2C4-684E-90D2-F35F70ABE4DB}"/>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16350BF-A0B6-BA4A-8F03-E0DD0CBCC983}"/>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alpha val="48000"/>
                </a:srgbClr>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4BBA3911-B7CC-FA4E-8A42-7A9170BCF0A8}"/>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3F08883-AFC6-9147-90E6-370AAEC14B8E}"/>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1C4A4628-6C2A-F54C-A5B2-BBFEB646B384}"/>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C22FC58-5162-E948-A329-7E63E730A8E3}"/>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alpha val="48000"/>
                </a:srgbClr>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809ED4A-CF6D-664F-8496-F6652149BF30}"/>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3E525A24-C494-CC4D-A20D-9E0DDDD8BAF5}"/>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alpha val="48000"/>
                </a:srgbClr>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B7E20458-A1BE-F54E-8579-61DDDAF152E3}"/>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370A274-D97F-AB4A-8070-94D74E715392}"/>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07FE7B7-4946-BD4B-AB53-B9E7FD896D8C}"/>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7B6ABE0-136A-CF46-927B-C197E194DF04}"/>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3236EF6-9650-D24D-9DCA-4EB9E37C44D1}"/>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54C2ECE-FD21-0E4E-9CD3-147A5F141048}"/>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alpha val="48000"/>
                </a:srgbClr>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91BF95E-369E-1848-AE58-FCCAD6DB6257}"/>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000000"/>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821C945C-7021-944C-A272-AAAEE0DF8145}"/>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FFFFFF">
                  <a:alpha val="48000"/>
                </a:srgbClr>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F69EF8D-4615-FA40-97E3-702FD4AD018F}"/>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000000"/>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B925EC64-D635-4C4B-81C2-178775C4030C}"/>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31E7F65C-572B-E946-8397-0067B6B433A8}"/>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000000"/>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0964FA5-E73D-1F46-BBC6-D2C35BE12856}"/>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8750071-91FC-9048-A2AD-B67209670BAE}"/>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000000"/>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E5DFC644-86F6-E441-8272-CF79920D83A1}"/>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BAF2893-12C7-4746-B05F-C9580F8A5D47}"/>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C3F80A0-1DA6-AD45-B777-245F6215D39B}"/>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E447BA3-1850-DB49-B6D4-67A96F0F0598}"/>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000000"/>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05E8810-3EC5-5E4E-A358-6FEB44665E43}"/>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CF3B94A-0CE7-5F47-9B93-36F542352C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000000"/>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4845196-8E4B-8748-8B21-7E00424205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841DCED-48B0-2344-A252-59D742B468E5}"/>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C8E8BB9-0D42-264F-836E-66053ADA01F8}"/>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8EE8CA9-1D78-2844-8D0F-765620B03191}"/>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67ED2E4-F84E-5C45-9851-6C837D9C112D}"/>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DB476DAB-C1EF-DE48-9CBF-2527EF3CADE3}"/>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0B1DA69-60DA-5C46-8349-7D65433172EE}"/>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E7DF1211-D724-784A-903D-D8F23DC886C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000000"/>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0D01DD27-2783-BC4A-8412-4BABEF3DF61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A8FDF98-E05F-E547-B353-1D1899652558}"/>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2C523B51-1FAD-434A-A7E1-660AA09EE9DF}"/>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B4B8BBC3-47FC-7841-8D90-EC2E34084D75}"/>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F5D6778-1CEE-134F-BD1A-B62AA468FA8E}"/>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2AE6CB2B-C2A4-7D4A-A031-61D18EF28CFE}"/>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BA62E117-B0D8-364D-A310-254EFBD03536}"/>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384D3131-0C51-7F41-B857-1E88F9603FFA}"/>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FA91B319-EB35-B94E-8CA4-0C452C28C760}"/>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0EA5D317-8E87-1F42-9EFF-782582474302}"/>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1261484-6948-6F48-A2DB-701F61A214B0}"/>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EAB2779-387B-6F45-A070-551E44A0DBD2}"/>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000000"/>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F35D867-DCBC-0747-B24E-D27C4286443F}"/>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8E766E-C1A7-C940-B247-9B5957B83F37}"/>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000000"/>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54C9C758-F63A-1549-A9EE-A49A0D4880BC}"/>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FFFFFF">
                  <a:alpha val="48000"/>
                </a:srgbClr>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E50B134-3D0D-6243-92F9-3757558D581A}"/>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000000"/>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A3BE3FB9-0DF9-7A47-BD83-CA54835A4D12}"/>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C9279E06-B906-4740-9CFA-27917F1B15EA}"/>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000000"/>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9A3CCBBD-9AAE-7544-A028-DA5C55FB880D}"/>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E4C469CB-7616-3441-B824-D28913C055A6}"/>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B1AFABE7-A277-054D-ABA2-76720F178830}"/>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FFFFFF">
                  <a:alpha val="48000"/>
                </a:srgbClr>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1B2B1DA0-0456-8141-979B-492266602E44}"/>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457E7C3-C62E-5946-A4A7-87A8EFD19BA8}"/>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B4CC9B4-0871-E543-9FF4-9BE4689E7B39}"/>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9116587-6315-0242-9DEA-4E3F499C75D6}"/>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EBC13F46-FF7B-0947-9ACF-325B48D9221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000000"/>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791B013-33A7-E141-A58D-69941CB22DE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E2F543DB-B0FE-3246-9A89-08CA2583BE81}"/>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6502DF1-AD1E-2940-AEFA-79D0D8DE0A9B}"/>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DB46AC3-7028-E742-ACB0-1B5DAF2F3794}"/>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D32F5E4-B295-8841-B3A5-F2A09C13DA4F}"/>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9EC21597-08D5-D04F-93B5-4BCCD9C505EF}"/>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FCF27185-5681-414F-B87F-3C5D9AF483F6}"/>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6781089-8027-D947-B2D1-905A80F263D1}"/>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99A24D6E-E4B2-E046-BA77-61F15A27FEC8}"/>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DC3A6208-24A7-904D-8346-77E3E7AFF1D6}"/>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54B20A2D-78C7-714A-933A-8A52B8BBC6C0}"/>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36B3A9E-798E-C14F-9B3C-E78057B639FB}"/>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C3D2B6D-02D2-634B-9F9C-E1D252A863A0}"/>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034842DF-68D8-584B-A5B3-8E14188E3F86}"/>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5B6D28F3-32B2-B948-BD0B-2B2B53087F0F}"/>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2688EB5F-D1E1-724F-A97C-13DECA6CE9D6}"/>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D3D87208-08F0-674A-91FB-718B65D78A6A}"/>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94746A6D-78FD-5E4A-A0B2-04DCC673C1BA}"/>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63228B2F-32E5-E042-8BB7-898BFA87A95C}"/>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C71BF4C5-3E7A-2F4A-B18F-5A76AF2432F6}"/>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C1DFD667-71D0-B442-B61E-8DD2B72AF84E}"/>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7D631F4D-D3B0-C445-A26F-8B3A5798DB0A}"/>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6FA61EF2-3650-3844-ABB4-2B89764CA2E5}"/>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F65A657A-A7EB-7341-8047-72A525BE6A1F}"/>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41BE9040-63D1-B349-8671-43326A712088}"/>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FA503C5E-5C70-E74D-B1DB-00EA1FB206D2}"/>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7B54300B-8B88-1D41-9EDC-FE56CE1153C4}"/>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76A02E60-8922-0745-B3E7-339392116401}"/>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000000"/>
              </a:solidFill>
              <a:ln w="2286"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6EE3350-2748-F144-8CC0-897223978BCC}"/>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E2A77F7B-8D80-5F46-B1EE-82C01150DC54}"/>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000000"/>
              </a:solidFill>
              <a:ln w="2286"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637224C8-0CFF-7F45-9759-AD1D420F68FD}"/>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9B5C8731-0DA3-9749-8FEB-94074BEA922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000000"/>
              </a:solidFill>
              <a:ln w="2286"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D0910876-D970-744E-8413-4602152B82B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2279B150-2561-0248-B29A-DD0F04238F50}"/>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000000"/>
              </a:solidFill>
              <a:ln w="2286"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A773892A-E028-A244-85F7-C52F2F16918F}"/>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0BBD335C-77FF-E249-B36E-B3BEA027C239}"/>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000000"/>
              </a:solidFill>
              <a:ln w="2286"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1DD6D6A-D8AE-FE41-A159-77DCAE696A28}"/>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A7F3215B-CA9B-984C-955A-BC0CE645D9D0}"/>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000000"/>
              </a:solidFill>
              <a:ln w="2286"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6002AD3-F960-4F4E-A440-271281A4DE75}"/>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FAD6C464-DDA6-4C40-8424-14167A01E420}"/>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000000"/>
              </a:solidFill>
              <a:ln w="2286"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782FACF-E8DC-D146-8F98-AA7B83CFD2E2}"/>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A9444C73-A9F0-B340-8CB1-8DE8815F2F5F}"/>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73CB6D0A-BB92-A343-BEC5-EB2359F5623A}"/>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42D2A5E8-C262-5640-9FF9-50217643C0ED}"/>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000000"/>
              </a:solidFill>
              <a:ln w="2286"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CA85AE2-D01D-5549-A889-238C223FD5A1}"/>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FFFFFF">
                  <a:alpha val="48000"/>
                </a:srgbClr>
              </a:solidFill>
              <a:ln w="2286"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C4853E4-CDD9-D742-A7D9-BAFEB3F6CE4F}"/>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1B1DE3BA-B440-B84E-AB7D-72985C601920}"/>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999BF229-BC51-3F4E-82DD-AF763A80116F}"/>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B1D58A6-F1D4-904A-AD1C-8E06F40ACD50}"/>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C434A01-92E2-004E-B2D9-9B54BD495BFE}"/>
                  </a:ext>
                </a:extLst>
              </p:cNvPr>
              <p:cNvSpPr/>
              <p:nvPr/>
            </p:nvSpPr>
            <p:spPr>
              <a:xfrm>
                <a:off x="4462324" y="517321"/>
                <a:ext cx="485775" cy="478002"/>
              </a:xfrm>
              <a:custGeom>
                <a:avLst/>
                <a:gdLst>
                  <a:gd name="connsiteX0" fmla="*/ 0 w 485775"/>
                  <a:gd name="connsiteY0" fmla="*/ 240487 h 478002"/>
                  <a:gd name="connsiteX1" fmla="*/ 2057 w 485775"/>
                  <a:gd name="connsiteY1" fmla="*/ 275692 h 478002"/>
                  <a:gd name="connsiteX2" fmla="*/ 2972 w 485775"/>
                  <a:gd name="connsiteY2" fmla="*/ 282550 h 478002"/>
                  <a:gd name="connsiteX3" fmla="*/ 47777 w 485775"/>
                  <a:gd name="connsiteY3" fmla="*/ 386334 h 478002"/>
                  <a:gd name="connsiteX4" fmla="*/ 52578 w 485775"/>
                  <a:gd name="connsiteY4" fmla="*/ 392049 h 478002"/>
                  <a:gd name="connsiteX5" fmla="*/ 68580 w 485775"/>
                  <a:gd name="connsiteY5" fmla="*/ 408508 h 478002"/>
                  <a:gd name="connsiteX6" fmla="*/ 93497 w 485775"/>
                  <a:gd name="connsiteY6" fmla="*/ 428625 h 478002"/>
                  <a:gd name="connsiteX7" fmla="*/ 107671 w 485775"/>
                  <a:gd name="connsiteY7" fmla="*/ 437769 h 478002"/>
                  <a:gd name="connsiteX8" fmla="*/ 115214 w 485775"/>
                  <a:gd name="connsiteY8" fmla="*/ 442112 h 478002"/>
                  <a:gd name="connsiteX9" fmla="*/ 175793 w 485775"/>
                  <a:gd name="connsiteY9" fmla="*/ 466801 h 478002"/>
                  <a:gd name="connsiteX10" fmla="*/ 217170 w 485775"/>
                  <a:gd name="connsiteY10" fmla="*/ 476174 h 478002"/>
                  <a:gd name="connsiteX11" fmla="*/ 231572 w 485775"/>
                  <a:gd name="connsiteY11" fmla="*/ 477545 h 478002"/>
                  <a:gd name="connsiteX12" fmla="*/ 241402 w 485775"/>
                  <a:gd name="connsiteY12" fmla="*/ 478003 h 478002"/>
                  <a:gd name="connsiteX13" fmla="*/ 244602 w 485775"/>
                  <a:gd name="connsiteY13" fmla="*/ 478003 h 478002"/>
                  <a:gd name="connsiteX14" fmla="*/ 267919 w 485775"/>
                  <a:gd name="connsiteY14" fmla="*/ 476402 h 478002"/>
                  <a:gd name="connsiteX15" fmla="*/ 270662 w 485775"/>
                  <a:gd name="connsiteY15" fmla="*/ 475945 h 478002"/>
                  <a:gd name="connsiteX16" fmla="*/ 276149 w 485775"/>
                  <a:gd name="connsiteY16" fmla="*/ 475031 h 478002"/>
                  <a:gd name="connsiteX17" fmla="*/ 284150 w 485775"/>
                  <a:gd name="connsiteY17" fmla="*/ 473431 h 478002"/>
                  <a:gd name="connsiteX18" fmla="*/ 289408 w 485775"/>
                  <a:gd name="connsiteY18" fmla="*/ 472288 h 478002"/>
                  <a:gd name="connsiteX19" fmla="*/ 311353 w 485775"/>
                  <a:gd name="connsiteY19" fmla="*/ 466801 h 478002"/>
                  <a:gd name="connsiteX20" fmla="*/ 369418 w 485775"/>
                  <a:gd name="connsiteY20" fmla="*/ 442570 h 478002"/>
                  <a:gd name="connsiteX21" fmla="*/ 375133 w 485775"/>
                  <a:gd name="connsiteY21" fmla="*/ 439598 h 478002"/>
                  <a:gd name="connsiteX22" fmla="*/ 377876 w 485775"/>
                  <a:gd name="connsiteY22" fmla="*/ 437998 h 478002"/>
                  <a:gd name="connsiteX23" fmla="*/ 394335 w 485775"/>
                  <a:gd name="connsiteY23" fmla="*/ 425882 h 478002"/>
                  <a:gd name="connsiteX24" fmla="*/ 404851 w 485775"/>
                  <a:gd name="connsiteY24" fmla="*/ 416738 h 478002"/>
                  <a:gd name="connsiteX25" fmla="*/ 410108 w 485775"/>
                  <a:gd name="connsiteY25" fmla="*/ 412166 h 478002"/>
                  <a:gd name="connsiteX26" fmla="*/ 412623 w 485775"/>
                  <a:gd name="connsiteY26" fmla="*/ 409880 h 478002"/>
                  <a:gd name="connsiteX27" fmla="*/ 444170 w 485775"/>
                  <a:gd name="connsiteY27" fmla="*/ 376961 h 478002"/>
                  <a:gd name="connsiteX28" fmla="*/ 451256 w 485775"/>
                  <a:gd name="connsiteY28" fmla="*/ 366903 h 478002"/>
                  <a:gd name="connsiteX29" fmla="*/ 482575 w 485775"/>
                  <a:gd name="connsiteY29" fmla="*/ 282092 h 478002"/>
                  <a:gd name="connsiteX30" fmla="*/ 485546 w 485775"/>
                  <a:gd name="connsiteY30" fmla="*/ 246888 h 478002"/>
                  <a:gd name="connsiteX31" fmla="*/ 485775 w 485775"/>
                  <a:gd name="connsiteY31" fmla="*/ 238201 h 478002"/>
                  <a:gd name="connsiteX32" fmla="*/ 485775 w 485775"/>
                  <a:gd name="connsiteY32" fmla="*/ 231343 h 478002"/>
                  <a:gd name="connsiteX33" fmla="*/ 485546 w 485775"/>
                  <a:gd name="connsiteY33" fmla="*/ 218999 h 478002"/>
                  <a:gd name="connsiteX34" fmla="*/ 485546 w 485775"/>
                  <a:gd name="connsiteY34" fmla="*/ 217170 h 478002"/>
                  <a:gd name="connsiteX35" fmla="*/ 483260 w 485775"/>
                  <a:gd name="connsiteY35" fmla="*/ 192024 h 478002"/>
                  <a:gd name="connsiteX36" fmla="*/ 481203 w 485775"/>
                  <a:gd name="connsiteY36" fmla="*/ 179908 h 478002"/>
                  <a:gd name="connsiteX37" fmla="*/ 479374 w 485775"/>
                  <a:gd name="connsiteY37" fmla="*/ 172136 h 478002"/>
                  <a:gd name="connsiteX38" fmla="*/ 470687 w 485775"/>
                  <a:gd name="connsiteY38" fmla="*/ 144704 h 478002"/>
                  <a:gd name="connsiteX39" fmla="*/ 465201 w 485775"/>
                  <a:gd name="connsiteY39" fmla="*/ 132359 h 478002"/>
                  <a:gd name="connsiteX40" fmla="*/ 465201 w 485775"/>
                  <a:gd name="connsiteY40" fmla="*/ 132359 h 478002"/>
                  <a:gd name="connsiteX41" fmla="*/ 464058 w 485775"/>
                  <a:gd name="connsiteY41" fmla="*/ 130302 h 478002"/>
                  <a:gd name="connsiteX42" fmla="*/ 463601 w 485775"/>
                  <a:gd name="connsiteY42" fmla="*/ 129388 h 478002"/>
                  <a:gd name="connsiteX43" fmla="*/ 463372 w 485775"/>
                  <a:gd name="connsiteY43" fmla="*/ 128930 h 478002"/>
                  <a:gd name="connsiteX44" fmla="*/ 462001 w 485775"/>
                  <a:gd name="connsiteY44" fmla="*/ 126416 h 478002"/>
                  <a:gd name="connsiteX45" fmla="*/ 461543 w 485775"/>
                  <a:gd name="connsiteY45" fmla="*/ 125730 h 478002"/>
                  <a:gd name="connsiteX46" fmla="*/ 460172 w 485775"/>
                  <a:gd name="connsiteY46" fmla="*/ 123215 h 478002"/>
                  <a:gd name="connsiteX47" fmla="*/ 459715 w 485775"/>
                  <a:gd name="connsiteY47" fmla="*/ 122301 h 478002"/>
                  <a:gd name="connsiteX48" fmla="*/ 458343 w 485775"/>
                  <a:gd name="connsiteY48" fmla="*/ 120015 h 478002"/>
                  <a:gd name="connsiteX49" fmla="*/ 457886 w 485775"/>
                  <a:gd name="connsiteY49" fmla="*/ 119101 h 478002"/>
                  <a:gd name="connsiteX50" fmla="*/ 456514 w 485775"/>
                  <a:gd name="connsiteY50" fmla="*/ 116815 h 478002"/>
                  <a:gd name="connsiteX51" fmla="*/ 456057 w 485775"/>
                  <a:gd name="connsiteY51" fmla="*/ 115900 h 478002"/>
                  <a:gd name="connsiteX52" fmla="*/ 454685 w 485775"/>
                  <a:gd name="connsiteY52" fmla="*/ 113614 h 478002"/>
                  <a:gd name="connsiteX53" fmla="*/ 454228 w 485775"/>
                  <a:gd name="connsiteY53" fmla="*/ 112700 h 478002"/>
                  <a:gd name="connsiteX54" fmla="*/ 452628 w 485775"/>
                  <a:gd name="connsiteY54" fmla="*/ 110185 h 478002"/>
                  <a:gd name="connsiteX55" fmla="*/ 452171 w 485775"/>
                  <a:gd name="connsiteY55" fmla="*/ 109499 h 478002"/>
                  <a:gd name="connsiteX56" fmla="*/ 447827 w 485775"/>
                  <a:gd name="connsiteY56" fmla="*/ 103099 h 478002"/>
                  <a:gd name="connsiteX57" fmla="*/ 447370 w 485775"/>
                  <a:gd name="connsiteY57" fmla="*/ 102184 h 478002"/>
                  <a:gd name="connsiteX58" fmla="*/ 445770 w 485775"/>
                  <a:gd name="connsiteY58" fmla="*/ 99898 h 478002"/>
                  <a:gd name="connsiteX59" fmla="*/ 444856 w 485775"/>
                  <a:gd name="connsiteY59" fmla="*/ 98755 h 478002"/>
                  <a:gd name="connsiteX60" fmla="*/ 443713 w 485775"/>
                  <a:gd name="connsiteY60" fmla="*/ 97155 h 478002"/>
                  <a:gd name="connsiteX61" fmla="*/ 443484 w 485775"/>
                  <a:gd name="connsiteY61" fmla="*/ 96698 h 478002"/>
                  <a:gd name="connsiteX62" fmla="*/ 442570 w 485775"/>
                  <a:gd name="connsiteY62" fmla="*/ 95326 h 478002"/>
                  <a:gd name="connsiteX63" fmla="*/ 441198 w 485775"/>
                  <a:gd name="connsiteY63" fmla="*/ 93497 h 478002"/>
                  <a:gd name="connsiteX64" fmla="*/ 440055 w 485775"/>
                  <a:gd name="connsiteY64" fmla="*/ 92126 h 478002"/>
                  <a:gd name="connsiteX65" fmla="*/ 438683 w 485775"/>
                  <a:gd name="connsiteY65" fmla="*/ 90297 h 478002"/>
                  <a:gd name="connsiteX66" fmla="*/ 437540 w 485775"/>
                  <a:gd name="connsiteY66" fmla="*/ 88925 h 478002"/>
                  <a:gd name="connsiteX67" fmla="*/ 435940 w 485775"/>
                  <a:gd name="connsiteY67" fmla="*/ 87097 h 478002"/>
                  <a:gd name="connsiteX68" fmla="*/ 434797 w 485775"/>
                  <a:gd name="connsiteY68" fmla="*/ 85725 h 478002"/>
                  <a:gd name="connsiteX69" fmla="*/ 434111 w 485775"/>
                  <a:gd name="connsiteY69" fmla="*/ 85039 h 478002"/>
                  <a:gd name="connsiteX70" fmla="*/ 433197 w 485775"/>
                  <a:gd name="connsiteY70" fmla="*/ 83896 h 478002"/>
                  <a:gd name="connsiteX71" fmla="*/ 432054 w 485775"/>
                  <a:gd name="connsiteY71" fmla="*/ 82525 h 478002"/>
                  <a:gd name="connsiteX72" fmla="*/ 430454 w 485775"/>
                  <a:gd name="connsiteY72" fmla="*/ 80696 h 478002"/>
                  <a:gd name="connsiteX73" fmla="*/ 429311 w 485775"/>
                  <a:gd name="connsiteY73" fmla="*/ 79324 h 478002"/>
                  <a:gd name="connsiteX74" fmla="*/ 428854 w 485775"/>
                  <a:gd name="connsiteY74" fmla="*/ 78867 h 478002"/>
                  <a:gd name="connsiteX75" fmla="*/ 427482 w 485775"/>
                  <a:gd name="connsiteY75" fmla="*/ 77495 h 478002"/>
                  <a:gd name="connsiteX76" fmla="*/ 426339 w 485775"/>
                  <a:gd name="connsiteY76" fmla="*/ 76124 h 478002"/>
                  <a:gd name="connsiteX77" fmla="*/ 424282 w 485775"/>
                  <a:gd name="connsiteY77" fmla="*/ 74066 h 478002"/>
                  <a:gd name="connsiteX78" fmla="*/ 423139 w 485775"/>
                  <a:gd name="connsiteY78" fmla="*/ 72923 h 478002"/>
                  <a:gd name="connsiteX79" fmla="*/ 419938 w 485775"/>
                  <a:gd name="connsiteY79" fmla="*/ 69723 h 478002"/>
                  <a:gd name="connsiteX80" fmla="*/ 243916 w 485775"/>
                  <a:gd name="connsiteY80" fmla="*/ 0 h 478002"/>
                  <a:gd name="connsiteX81" fmla="*/ 242316 w 485775"/>
                  <a:gd name="connsiteY81" fmla="*/ 0 h 478002"/>
                  <a:gd name="connsiteX82" fmla="*/ 240944 w 485775"/>
                  <a:gd name="connsiteY82" fmla="*/ 0 h 478002"/>
                  <a:gd name="connsiteX83" fmla="*/ 223114 w 485775"/>
                  <a:gd name="connsiteY83" fmla="*/ 686 h 478002"/>
                  <a:gd name="connsiteX84" fmla="*/ 158877 w 485775"/>
                  <a:gd name="connsiteY84" fmla="*/ 12573 h 478002"/>
                  <a:gd name="connsiteX85" fmla="*/ 32461 w 485775"/>
                  <a:gd name="connsiteY85" fmla="*/ 112471 h 478002"/>
                  <a:gd name="connsiteX86" fmla="*/ 28804 w 485775"/>
                  <a:gd name="connsiteY86" fmla="*/ 119558 h 478002"/>
                  <a:gd name="connsiteX87" fmla="*/ 27889 w 485775"/>
                  <a:gd name="connsiteY87" fmla="*/ 121158 h 478002"/>
                  <a:gd name="connsiteX88" fmla="*/ 26746 w 485775"/>
                  <a:gd name="connsiteY88" fmla="*/ 123673 h 478002"/>
                  <a:gd name="connsiteX89" fmla="*/ 24689 w 485775"/>
                  <a:gd name="connsiteY89" fmla="*/ 128245 h 478002"/>
                  <a:gd name="connsiteX90" fmla="*/ 24460 w 485775"/>
                  <a:gd name="connsiteY90" fmla="*/ 128702 h 478002"/>
                  <a:gd name="connsiteX91" fmla="*/ 21488 w 485775"/>
                  <a:gd name="connsiteY91" fmla="*/ 135560 h 478002"/>
                  <a:gd name="connsiteX92" fmla="*/ 17602 w 485775"/>
                  <a:gd name="connsiteY92" fmla="*/ 145390 h 478002"/>
                  <a:gd name="connsiteX93" fmla="*/ 10744 w 485775"/>
                  <a:gd name="connsiteY93" fmla="*/ 166649 h 478002"/>
                  <a:gd name="connsiteX94" fmla="*/ 7315 w 485775"/>
                  <a:gd name="connsiteY94" fmla="*/ 179680 h 478002"/>
                  <a:gd name="connsiteX95" fmla="*/ 5944 w 485775"/>
                  <a:gd name="connsiteY95" fmla="*/ 186309 h 478002"/>
                  <a:gd name="connsiteX96" fmla="*/ 5258 w 485775"/>
                  <a:gd name="connsiteY96" fmla="*/ 190195 h 478002"/>
                  <a:gd name="connsiteX97" fmla="*/ 0 w 485775"/>
                  <a:gd name="connsiteY97" fmla="*/ 240487 h 478002"/>
                  <a:gd name="connsiteX98" fmla="*/ 248717 w 485775"/>
                  <a:gd name="connsiteY98" fmla="*/ 15088 h 478002"/>
                  <a:gd name="connsiteX99" fmla="*/ 249631 w 485775"/>
                  <a:gd name="connsiteY99" fmla="*/ 15088 h 478002"/>
                  <a:gd name="connsiteX100" fmla="*/ 256032 w 485775"/>
                  <a:gd name="connsiteY100" fmla="*/ 15545 h 478002"/>
                  <a:gd name="connsiteX101" fmla="*/ 256489 w 485775"/>
                  <a:gd name="connsiteY101" fmla="*/ 15545 h 478002"/>
                  <a:gd name="connsiteX102" fmla="*/ 368503 w 485775"/>
                  <a:gd name="connsiteY102" fmla="*/ 50749 h 478002"/>
                  <a:gd name="connsiteX103" fmla="*/ 368503 w 485775"/>
                  <a:gd name="connsiteY103" fmla="*/ 50749 h 478002"/>
                  <a:gd name="connsiteX104" fmla="*/ 376504 w 485775"/>
                  <a:gd name="connsiteY104" fmla="*/ 55550 h 478002"/>
                  <a:gd name="connsiteX105" fmla="*/ 378790 w 485775"/>
                  <a:gd name="connsiteY105" fmla="*/ 57379 h 478002"/>
                  <a:gd name="connsiteX106" fmla="*/ 395707 w 485775"/>
                  <a:gd name="connsiteY106" fmla="*/ 71323 h 478002"/>
                  <a:gd name="connsiteX107" fmla="*/ 412394 w 485775"/>
                  <a:gd name="connsiteY107" fmla="*/ 87554 h 478002"/>
                  <a:gd name="connsiteX108" fmla="*/ 412394 w 485775"/>
                  <a:gd name="connsiteY108" fmla="*/ 87554 h 478002"/>
                  <a:gd name="connsiteX109" fmla="*/ 429539 w 485775"/>
                  <a:gd name="connsiteY109" fmla="*/ 104927 h 478002"/>
                  <a:gd name="connsiteX110" fmla="*/ 433197 w 485775"/>
                  <a:gd name="connsiteY110" fmla="*/ 109499 h 478002"/>
                  <a:gd name="connsiteX111" fmla="*/ 439826 w 485775"/>
                  <a:gd name="connsiteY111" fmla="*/ 119101 h 478002"/>
                  <a:gd name="connsiteX112" fmla="*/ 450571 w 485775"/>
                  <a:gd name="connsiteY112" fmla="*/ 139217 h 478002"/>
                  <a:gd name="connsiteX113" fmla="*/ 454914 w 485775"/>
                  <a:gd name="connsiteY113" fmla="*/ 149504 h 478002"/>
                  <a:gd name="connsiteX114" fmla="*/ 470916 w 485775"/>
                  <a:gd name="connsiteY114" fmla="*/ 235458 h 478002"/>
                  <a:gd name="connsiteX115" fmla="*/ 465430 w 485775"/>
                  <a:gd name="connsiteY115" fmla="*/ 280264 h 478002"/>
                  <a:gd name="connsiteX116" fmla="*/ 459943 w 485775"/>
                  <a:gd name="connsiteY116" fmla="*/ 304038 h 478002"/>
                  <a:gd name="connsiteX117" fmla="*/ 453085 w 485775"/>
                  <a:gd name="connsiteY117" fmla="*/ 326212 h 478002"/>
                  <a:gd name="connsiteX118" fmla="*/ 446456 w 485775"/>
                  <a:gd name="connsiteY118" fmla="*/ 342671 h 478002"/>
                  <a:gd name="connsiteX119" fmla="*/ 440055 w 485775"/>
                  <a:gd name="connsiteY119" fmla="*/ 352501 h 478002"/>
                  <a:gd name="connsiteX120" fmla="*/ 440055 w 485775"/>
                  <a:gd name="connsiteY120" fmla="*/ 352501 h 478002"/>
                  <a:gd name="connsiteX121" fmla="*/ 440055 w 485775"/>
                  <a:gd name="connsiteY121" fmla="*/ 352501 h 478002"/>
                  <a:gd name="connsiteX122" fmla="*/ 437083 w 485775"/>
                  <a:gd name="connsiteY122" fmla="*/ 357530 h 478002"/>
                  <a:gd name="connsiteX123" fmla="*/ 435940 w 485775"/>
                  <a:gd name="connsiteY123" fmla="*/ 359359 h 478002"/>
                  <a:gd name="connsiteX124" fmla="*/ 433883 w 485775"/>
                  <a:gd name="connsiteY124" fmla="*/ 362560 h 478002"/>
                  <a:gd name="connsiteX125" fmla="*/ 432511 w 485775"/>
                  <a:gd name="connsiteY125" fmla="*/ 364617 h 478002"/>
                  <a:gd name="connsiteX126" fmla="*/ 430682 w 485775"/>
                  <a:gd name="connsiteY126" fmla="*/ 367360 h 478002"/>
                  <a:gd name="connsiteX127" fmla="*/ 429082 w 485775"/>
                  <a:gd name="connsiteY127" fmla="*/ 369646 h 478002"/>
                  <a:gd name="connsiteX128" fmla="*/ 427253 w 485775"/>
                  <a:gd name="connsiteY128" fmla="*/ 372161 h 478002"/>
                  <a:gd name="connsiteX129" fmla="*/ 425425 w 485775"/>
                  <a:gd name="connsiteY129" fmla="*/ 374447 h 478002"/>
                  <a:gd name="connsiteX130" fmla="*/ 423824 w 485775"/>
                  <a:gd name="connsiteY130" fmla="*/ 376733 h 478002"/>
                  <a:gd name="connsiteX131" fmla="*/ 421767 w 485775"/>
                  <a:gd name="connsiteY131" fmla="*/ 379247 h 478002"/>
                  <a:gd name="connsiteX132" fmla="*/ 420167 w 485775"/>
                  <a:gd name="connsiteY132" fmla="*/ 381305 h 478002"/>
                  <a:gd name="connsiteX133" fmla="*/ 418109 w 485775"/>
                  <a:gd name="connsiteY133" fmla="*/ 383819 h 478002"/>
                  <a:gd name="connsiteX134" fmla="*/ 416509 w 485775"/>
                  <a:gd name="connsiteY134" fmla="*/ 385648 h 478002"/>
                  <a:gd name="connsiteX135" fmla="*/ 414223 w 485775"/>
                  <a:gd name="connsiteY135" fmla="*/ 388163 h 478002"/>
                  <a:gd name="connsiteX136" fmla="*/ 412623 w 485775"/>
                  <a:gd name="connsiteY136" fmla="*/ 389763 h 478002"/>
                  <a:gd name="connsiteX137" fmla="*/ 410108 w 485775"/>
                  <a:gd name="connsiteY137" fmla="*/ 392278 h 478002"/>
                  <a:gd name="connsiteX138" fmla="*/ 408737 w 485775"/>
                  <a:gd name="connsiteY138" fmla="*/ 393878 h 478002"/>
                  <a:gd name="connsiteX139" fmla="*/ 406222 w 485775"/>
                  <a:gd name="connsiteY139" fmla="*/ 396392 h 478002"/>
                  <a:gd name="connsiteX140" fmla="*/ 404851 w 485775"/>
                  <a:gd name="connsiteY140" fmla="*/ 397764 h 478002"/>
                  <a:gd name="connsiteX141" fmla="*/ 402107 w 485775"/>
                  <a:gd name="connsiteY141" fmla="*/ 400279 h 478002"/>
                  <a:gd name="connsiteX142" fmla="*/ 400736 w 485775"/>
                  <a:gd name="connsiteY142" fmla="*/ 401422 h 478002"/>
                  <a:gd name="connsiteX143" fmla="*/ 397764 w 485775"/>
                  <a:gd name="connsiteY143" fmla="*/ 404165 h 478002"/>
                  <a:gd name="connsiteX144" fmla="*/ 396621 w 485775"/>
                  <a:gd name="connsiteY144" fmla="*/ 405079 h 478002"/>
                  <a:gd name="connsiteX145" fmla="*/ 393421 w 485775"/>
                  <a:gd name="connsiteY145" fmla="*/ 407822 h 478002"/>
                  <a:gd name="connsiteX146" fmla="*/ 392506 w 485775"/>
                  <a:gd name="connsiteY146" fmla="*/ 408737 h 478002"/>
                  <a:gd name="connsiteX147" fmla="*/ 389077 w 485775"/>
                  <a:gd name="connsiteY147" fmla="*/ 411480 h 478002"/>
                  <a:gd name="connsiteX148" fmla="*/ 388163 w 485775"/>
                  <a:gd name="connsiteY148" fmla="*/ 412166 h 478002"/>
                  <a:gd name="connsiteX149" fmla="*/ 384277 w 485775"/>
                  <a:gd name="connsiteY149" fmla="*/ 414909 h 478002"/>
                  <a:gd name="connsiteX150" fmla="*/ 383819 w 485775"/>
                  <a:gd name="connsiteY150" fmla="*/ 415366 h 478002"/>
                  <a:gd name="connsiteX151" fmla="*/ 379705 w 485775"/>
                  <a:gd name="connsiteY151" fmla="*/ 418338 h 478002"/>
                  <a:gd name="connsiteX152" fmla="*/ 379705 w 485775"/>
                  <a:gd name="connsiteY152" fmla="*/ 418338 h 478002"/>
                  <a:gd name="connsiteX153" fmla="*/ 336042 w 485775"/>
                  <a:gd name="connsiteY153" fmla="*/ 441655 h 478002"/>
                  <a:gd name="connsiteX154" fmla="*/ 336042 w 485775"/>
                  <a:gd name="connsiteY154" fmla="*/ 441655 h 478002"/>
                  <a:gd name="connsiteX155" fmla="*/ 333985 w 485775"/>
                  <a:gd name="connsiteY155" fmla="*/ 443027 h 478002"/>
                  <a:gd name="connsiteX156" fmla="*/ 333756 w 485775"/>
                  <a:gd name="connsiteY156" fmla="*/ 443255 h 478002"/>
                  <a:gd name="connsiteX157" fmla="*/ 331470 w 485775"/>
                  <a:gd name="connsiteY157" fmla="*/ 444627 h 478002"/>
                  <a:gd name="connsiteX158" fmla="*/ 331241 w 485775"/>
                  <a:gd name="connsiteY158" fmla="*/ 444627 h 478002"/>
                  <a:gd name="connsiteX159" fmla="*/ 318440 w 485775"/>
                  <a:gd name="connsiteY159" fmla="*/ 450571 h 478002"/>
                  <a:gd name="connsiteX160" fmla="*/ 317983 w 485775"/>
                  <a:gd name="connsiteY160" fmla="*/ 450799 h 478002"/>
                  <a:gd name="connsiteX161" fmla="*/ 315697 w 485775"/>
                  <a:gd name="connsiteY161" fmla="*/ 451714 h 478002"/>
                  <a:gd name="connsiteX162" fmla="*/ 315239 w 485775"/>
                  <a:gd name="connsiteY162" fmla="*/ 451942 h 478002"/>
                  <a:gd name="connsiteX163" fmla="*/ 312953 w 485775"/>
                  <a:gd name="connsiteY163" fmla="*/ 452857 h 478002"/>
                  <a:gd name="connsiteX164" fmla="*/ 312953 w 485775"/>
                  <a:gd name="connsiteY164" fmla="*/ 452857 h 478002"/>
                  <a:gd name="connsiteX165" fmla="*/ 308381 w 485775"/>
                  <a:gd name="connsiteY165" fmla="*/ 454457 h 478002"/>
                  <a:gd name="connsiteX166" fmla="*/ 307696 w 485775"/>
                  <a:gd name="connsiteY166" fmla="*/ 454685 h 478002"/>
                  <a:gd name="connsiteX167" fmla="*/ 306095 w 485775"/>
                  <a:gd name="connsiteY167" fmla="*/ 455143 h 478002"/>
                  <a:gd name="connsiteX168" fmla="*/ 304952 w 485775"/>
                  <a:gd name="connsiteY168" fmla="*/ 455600 h 478002"/>
                  <a:gd name="connsiteX169" fmla="*/ 303581 w 485775"/>
                  <a:gd name="connsiteY169" fmla="*/ 456057 h 478002"/>
                  <a:gd name="connsiteX170" fmla="*/ 302209 w 485775"/>
                  <a:gd name="connsiteY170" fmla="*/ 456514 h 478002"/>
                  <a:gd name="connsiteX171" fmla="*/ 301066 w 485775"/>
                  <a:gd name="connsiteY171" fmla="*/ 456743 h 478002"/>
                  <a:gd name="connsiteX172" fmla="*/ 299466 w 485775"/>
                  <a:gd name="connsiteY172" fmla="*/ 457200 h 478002"/>
                  <a:gd name="connsiteX173" fmla="*/ 298780 w 485775"/>
                  <a:gd name="connsiteY173" fmla="*/ 457429 h 478002"/>
                  <a:gd name="connsiteX174" fmla="*/ 296723 w 485775"/>
                  <a:gd name="connsiteY174" fmla="*/ 457886 h 478002"/>
                  <a:gd name="connsiteX175" fmla="*/ 296723 w 485775"/>
                  <a:gd name="connsiteY175" fmla="*/ 457886 h 478002"/>
                  <a:gd name="connsiteX176" fmla="*/ 278435 w 485775"/>
                  <a:gd name="connsiteY176" fmla="*/ 460858 h 478002"/>
                  <a:gd name="connsiteX177" fmla="*/ 272263 w 485775"/>
                  <a:gd name="connsiteY177" fmla="*/ 461315 h 478002"/>
                  <a:gd name="connsiteX178" fmla="*/ 265633 w 485775"/>
                  <a:gd name="connsiteY178" fmla="*/ 461772 h 478002"/>
                  <a:gd name="connsiteX179" fmla="*/ 235915 w 485775"/>
                  <a:gd name="connsiteY179" fmla="*/ 461315 h 478002"/>
                  <a:gd name="connsiteX180" fmla="*/ 227686 w 485775"/>
                  <a:gd name="connsiteY180" fmla="*/ 460629 h 478002"/>
                  <a:gd name="connsiteX181" fmla="*/ 197739 w 485775"/>
                  <a:gd name="connsiteY181" fmla="*/ 456286 h 478002"/>
                  <a:gd name="connsiteX182" fmla="*/ 188824 w 485775"/>
                  <a:gd name="connsiteY182" fmla="*/ 454457 h 478002"/>
                  <a:gd name="connsiteX183" fmla="*/ 170764 w 485775"/>
                  <a:gd name="connsiteY183" fmla="*/ 449656 h 478002"/>
                  <a:gd name="connsiteX184" fmla="*/ 161620 w 485775"/>
                  <a:gd name="connsiteY184" fmla="*/ 446684 h 478002"/>
                  <a:gd name="connsiteX185" fmla="*/ 130073 w 485775"/>
                  <a:gd name="connsiteY185" fmla="*/ 433654 h 478002"/>
                  <a:gd name="connsiteX186" fmla="*/ 121158 w 485775"/>
                  <a:gd name="connsiteY186" fmla="*/ 429082 h 478002"/>
                  <a:gd name="connsiteX187" fmla="*/ 48006 w 485775"/>
                  <a:gd name="connsiteY187" fmla="*/ 362560 h 478002"/>
                  <a:gd name="connsiteX188" fmla="*/ 145161 w 485775"/>
                  <a:gd name="connsiteY188" fmla="*/ 34061 h 478002"/>
                  <a:gd name="connsiteX189" fmla="*/ 150876 w 485775"/>
                  <a:gd name="connsiteY189" fmla="*/ 31775 h 478002"/>
                  <a:gd name="connsiteX190" fmla="*/ 152933 w 485775"/>
                  <a:gd name="connsiteY190" fmla="*/ 31090 h 478002"/>
                  <a:gd name="connsiteX191" fmla="*/ 156820 w 485775"/>
                  <a:gd name="connsiteY191" fmla="*/ 29718 h 478002"/>
                  <a:gd name="connsiteX192" fmla="*/ 159334 w 485775"/>
                  <a:gd name="connsiteY192" fmla="*/ 28804 h 478002"/>
                  <a:gd name="connsiteX193" fmla="*/ 162763 w 485775"/>
                  <a:gd name="connsiteY193" fmla="*/ 27661 h 478002"/>
                  <a:gd name="connsiteX194" fmla="*/ 165735 w 485775"/>
                  <a:gd name="connsiteY194" fmla="*/ 26746 h 478002"/>
                  <a:gd name="connsiteX195" fmla="*/ 168935 w 485775"/>
                  <a:gd name="connsiteY195" fmla="*/ 25832 h 478002"/>
                  <a:gd name="connsiteX196" fmla="*/ 172136 w 485775"/>
                  <a:gd name="connsiteY196" fmla="*/ 24917 h 478002"/>
                  <a:gd name="connsiteX197" fmla="*/ 175108 w 485775"/>
                  <a:gd name="connsiteY197" fmla="*/ 24003 h 478002"/>
                  <a:gd name="connsiteX198" fmla="*/ 178537 w 485775"/>
                  <a:gd name="connsiteY198" fmla="*/ 23089 h 478002"/>
                  <a:gd name="connsiteX199" fmla="*/ 181508 w 485775"/>
                  <a:gd name="connsiteY199" fmla="*/ 22403 h 478002"/>
                  <a:gd name="connsiteX200" fmla="*/ 185166 w 485775"/>
                  <a:gd name="connsiteY200" fmla="*/ 21488 h 478002"/>
                  <a:gd name="connsiteX201" fmla="*/ 187909 w 485775"/>
                  <a:gd name="connsiteY201" fmla="*/ 20803 h 478002"/>
                  <a:gd name="connsiteX202" fmla="*/ 191795 w 485775"/>
                  <a:gd name="connsiteY202" fmla="*/ 20117 h 478002"/>
                  <a:gd name="connsiteX203" fmla="*/ 194539 w 485775"/>
                  <a:gd name="connsiteY203" fmla="*/ 19660 h 478002"/>
                  <a:gd name="connsiteX204" fmla="*/ 198653 w 485775"/>
                  <a:gd name="connsiteY204" fmla="*/ 18974 h 478002"/>
                  <a:gd name="connsiteX205" fmla="*/ 201168 w 485775"/>
                  <a:gd name="connsiteY205" fmla="*/ 18517 h 478002"/>
                  <a:gd name="connsiteX206" fmla="*/ 205511 w 485775"/>
                  <a:gd name="connsiteY206" fmla="*/ 17831 h 478002"/>
                  <a:gd name="connsiteX207" fmla="*/ 208026 w 485775"/>
                  <a:gd name="connsiteY207" fmla="*/ 17602 h 478002"/>
                  <a:gd name="connsiteX208" fmla="*/ 212598 w 485775"/>
                  <a:gd name="connsiteY208" fmla="*/ 17145 h 478002"/>
                  <a:gd name="connsiteX209" fmla="*/ 214884 w 485775"/>
                  <a:gd name="connsiteY209" fmla="*/ 16916 h 478002"/>
                  <a:gd name="connsiteX210" fmla="*/ 219685 w 485775"/>
                  <a:gd name="connsiteY210" fmla="*/ 16459 h 478002"/>
                  <a:gd name="connsiteX211" fmla="*/ 221742 w 485775"/>
                  <a:gd name="connsiteY211" fmla="*/ 16231 h 478002"/>
                  <a:gd name="connsiteX212" fmla="*/ 226771 w 485775"/>
                  <a:gd name="connsiteY212" fmla="*/ 16002 h 478002"/>
                  <a:gd name="connsiteX213" fmla="*/ 228600 w 485775"/>
                  <a:gd name="connsiteY213" fmla="*/ 16002 h 478002"/>
                  <a:gd name="connsiteX214" fmla="*/ 233858 w 485775"/>
                  <a:gd name="connsiteY214" fmla="*/ 15773 h 478002"/>
                  <a:gd name="connsiteX215" fmla="*/ 235458 w 485775"/>
                  <a:gd name="connsiteY215" fmla="*/ 15773 h 478002"/>
                  <a:gd name="connsiteX216" fmla="*/ 241173 w 485775"/>
                  <a:gd name="connsiteY216" fmla="*/ 15773 h 478002"/>
                  <a:gd name="connsiteX217" fmla="*/ 242545 w 485775"/>
                  <a:gd name="connsiteY217" fmla="*/ 15773 h 478002"/>
                  <a:gd name="connsiteX218" fmla="*/ 248717 w 485775"/>
                  <a:gd name="connsiteY218" fmla="*/ 15088 h 47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485775" h="478002">
                    <a:moveTo>
                      <a:pt x="0" y="240487"/>
                    </a:moveTo>
                    <a:cubicBezTo>
                      <a:pt x="0" y="252146"/>
                      <a:pt x="457" y="264033"/>
                      <a:pt x="2057" y="275692"/>
                    </a:cubicBezTo>
                    <a:cubicBezTo>
                      <a:pt x="2286" y="277978"/>
                      <a:pt x="2743" y="280264"/>
                      <a:pt x="2972" y="282550"/>
                    </a:cubicBezTo>
                    <a:cubicBezTo>
                      <a:pt x="8687" y="319354"/>
                      <a:pt x="22860" y="355473"/>
                      <a:pt x="47777" y="386334"/>
                    </a:cubicBezTo>
                    <a:cubicBezTo>
                      <a:pt x="49378" y="388163"/>
                      <a:pt x="50978" y="390220"/>
                      <a:pt x="52578" y="392049"/>
                    </a:cubicBezTo>
                    <a:cubicBezTo>
                      <a:pt x="57379" y="397764"/>
                      <a:pt x="62865" y="403250"/>
                      <a:pt x="68580" y="408508"/>
                    </a:cubicBezTo>
                    <a:cubicBezTo>
                      <a:pt x="76124" y="415595"/>
                      <a:pt x="84353" y="422224"/>
                      <a:pt x="93497" y="428625"/>
                    </a:cubicBezTo>
                    <a:cubicBezTo>
                      <a:pt x="98069" y="431825"/>
                      <a:pt x="102641" y="434797"/>
                      <a:pt x="107671" y="437769"/>
                    </a:cubicBezTo>
                    <a:cubicBezTo>
                      <a:pt x="110185" y="439141"/>
                      <a:pt x="112700" y="440741"/>
                      <a:pt x="115214" y="442112"/>
                    </a:cubicBezTo>
                    <a:cubicBezTo>
                      <a:pt x="133045" y="451942"/>
                      <a:pt x="153162" y="460400"/>
                      <a:pt x="175793" y="466801"/>
                    </a:cubicBezTo>
                    <a:cubicBezTo>
                      <a:pt x="188824" y="470459"/>
                      <a:pt x="202540" y="473659"/>
                      <a:pt x="217170" y="476174"/>
                    </a:cubicBezTo>
                    <a:cubicBezTo>
                      <a:pt x="222199" y="476860"/>
                      <a:pt x="227000" y="477317"/>
                      <a:pt x="231572" y="477545"/>
                    </a:cubicBezTo>
                    <a:cubicBezTo>
                      <a:pt x="235001" y="477774"/>
                      <a:pt x="238201" y="478003"/>
                      <a:pt x="241402" y="478003"/>
                    </a:cubicBezTo>
                    <a:cubicBezTo>
                      <a:pt x="242545" y="478003"/>
                      <a:pt x="243459" y="478003"/>
                      <a:pt x="244602" y="478003"/>
                    </a:cubicBezTo>
                    <a:cubicBezTo>
                      <a:pt x="252832" y="478003"/>
                      <a:pt x="260604" y="477317"/>
                      <a:pt x="267919" y="476402"/>
                    </a:cubicBezTo>
                    <a:cubicBezTo>
                      <a:pt x="268834" y="476174"/>
                      <a:pt x="269748" y="476174"/>
                      <a:pt x="270662" y="475945"/>
                    </a:cubicBezTo>
                    <a:cubicBezTo>
                      <a:pt x="272491" y="475717"/>
                      <a:pt x="274320" y="475259"/>
                      <a:pt x="276149" y="475031"/>
                    </a:cubicBezTo>
                    <a:cubicBezTo>
                      <a:pt x="278892" y="474574"/>
                      <a:pt x="281407" y="474116"/>
                      <a:pt x="284150" y="473431"/>
                    </a:cubicBezTo>
                    <a:cubicBezTo>
                      <a:pt x="285979" y="472973"/>
                      <a:pt x="287579" y="472745"/>
                      <a:pt x="289408" y="472288"/>
                    </a:cubicBezTo>
                    <a:cubicBezTo>
                      <a:pt x="296494" y="470687"/>
                      <a:pt x="303809" y="468859"/>
                      <a:pt x="311353" y="466801"/>
                    </a:cubicBezTo>
                    <a:cubicBezTo>
                      <a:pt x="331927" y="461772"/>
                      <a:pt x="350672" y="451485"/>
                      <a:pt x="369418" y="442570"/>
                    </a:cubicBezTo>
                    <a:cubicBezTo>
                      <a:pt x="371246" y="441655"/>
                      <a:pt x="373304" y="440741"/>
                      <a:pt x="375133" y="439598"/>
                    </a:cubicBezTo>
                    <a:cubicBezTo>
                      <a:pt x="376047" y="439141"/>
                      <a:pt x="376961" y="438455"/>
                      <a:pt x="377876" y="437998"/>
                    </a:cubicBezTo>
                    <a:cubicBezTo>
                      <a:pt x="383591" y="434569"/>
                      <a:pt x="388849" y="430225"/>
                      <a:pt x="394335" y="425882"/>
                    </a:cubicBezTo>
                    <a:cubicBezTo>
                      <a:pt x="397993" y="422910"/>
                      <a:pt x="401422" y="419938"/>
                      <a:pt x="404851" y="416738"/>
                    </a:cubicBezTo>
                    <a:cubicBezTo>
                      <a:pt x="406679" y="415138"/>
                      <a:pt x="408280" y="413766"/>
                      <a:pt x="410108" y="412166"/>
                    </a:cubicBezTo>
                    <a:cubicBezTo>
                      <a:pt x="411023" y="411480"/>
                      <a:pt x="411937" y="410566"/>
                      <a:pt x="412623" y="409880"/>
                    </a:cubicBezTo>
                    <a:cubicBezTo>
                      <a:pt x="424967" y="399593"/>
                      <a:pt x="435254" y="388620"/>
                      <a:pt x="444170" y="376961"/>
                    </a:cubicBezTo>
                    <a:cubicBezTo>
                      <a:pt x="446684" y="373532"/>
                      <a:pt x="448970" y="370332"/>
                      <a:pt x="451256" y="366903"/>
                    </a:cubicBezTo>
                    <a:cubicBezTo>
                      <a:pt x="468173" y="341300"/>
                      <a:pt x="478003" y="312725"/>
                      <a:pt x="482575" y="282092"/>
                    </a:cubicBezTo>
                    <a:cubicBezTo>
                      <a:pt x="484175" y="270662"/>
                      <a:pt x="485318" y="259004"/>
                      <a:pt x="485546" y="246888"/>
                    </a:cubicBezTo>
                    <a:cubicBezTo>
                      <a:pt x="485546" y="243916"/>
                      <a:pt x="485775" y="241173"/>
                      <a:pt x="485775" y="238201"/>
                    </a:cubicBezTo>
                    <a:cubicBezTo>
                      <a:pt x="485775" y="235915"/>
                      <a:pt x="485775" y="233629"/>
                      <a:pt x="485775" y="231343"/>
                    </a:cubicBezTo>
                    <a:cubicBezTo>
                      <a:pt x="485775" y="227686"/>
                      <a:pt x="485775" y="223571"/>
                      <a:pt x="485546" y="218999"/>
                    </a:cubicBezTo>
                    <a:cubicBezTo>
                      <a:pt x="485546" y="218313"/>
                      <a:pt x="485546" y="217856"/>
                      <a:pt x="485546" y="217170"/>
                    </a:cubicBezTo>
                    <a:cubicBezTo>
                      <a:pt x="485318" y="209855"/>
                      <a:pt x="484632" y="201397"/>
                      <a:pt x="483260" y="192024"/>
                    </a:cubicBezTo>
                    <a:cubicBezTo>
                      <a:pt x="482803" y="188138"/>
                      <a:pt x="482117" y="184023"/>
                      <a:pt x="481203" y="179908"/>
                    </a:cubicBezTo>
                    <a:cubicBezTo>
                      <a:pt x="480746" y="177394"/>
                      <a:pt x="480060" y="174650"/>
                      <a:pt x="479374" y="172136"/>
                    </a:cubicBezTo>
                    <a:cubicBezTo>
                      <a:pt x="477317" y="163449"/>
                      <a:pt x="474574" y="154305"/>
                      <a:pt x="470687" y="144704"/>
                    </a:cubicBezTo>
                    <a:cubicBezTo>
                      <a:pt x="469087" y="140589"/>
                      <a:pt x="467258" y="136474"/>
                      <a:pt x="465201" y="132359"/>
                    </a:cubicBezTo>
                    <a:cubicBezTo>
                      <a:pt x="465201" y="132359"/>
                      <a:pt x="465201" y="132359"/>
                      <a:pt x="465201" y="132359"/>
                    </a:cubicBezTo>
                    <a:cubicBezTo>
                      <a:pt x="464744" y="131674"/>
                      <a:pt x="464515" y="130988"/>
                      <a:pt x="464058" y="130302"/>
                    </a:cubicBezTo>
                    <a:cubicBezTo>
                      <a:pt x="463829" y="130073"/>
                      <a:pt x="463829" y="129845"/>
                      <a:pt x="463601" y="129388"/>
                    </a:cubicBezTo>
                    <a:cubicBezTo>
                      <a:pt x="463601" y="129159"/>
                      <a:pt x="463372" y="129159"/>
                      <a:pt x="463372" y="128930"/>
                    </a:cubicBezTo>
                    <a:cubicBezTo>
                      <a:pt x="462915" y="128016"/>
                      <a:pt x="462458" y="127102"/>
                      <a:pt x="462001" y="126416"/>
                    </a:cubicBezTo>
                    <a:cubicBezTo>
                      <a:pt x="461772" y="126187"/>
                      <a:pt x="461772" y="125959"/>
                      <a:pt x="461543" y="125730"/>
                    </a:cubicBezTo>
                    <a:cubicBezTo>
                      <a:pt x="461086" y="124816"/>
                      <a:pt x="460629" y="124130"/>
                      <a:pt x="460172" y="123215"/>
                    </a:cubicBezTo>
                    <a:cubicBezTo>
                      <a:pt x="459943" y="122987"/>
                      <a:pt x="459943" y="122758"/>
                      <a:pt x="459715" y="122301"/>
                    </a:cubicBezTo>
                    <a:cubicBezTo>
                      <a:pt x="459257" y="121615"/>
                      <a:pt x="458800" y="120701"/>
                      <a:pt x="458343" y="120015"/>
                    </a:cubicBezTo>
                    <a:cubicBezTo>
                      <a:pt x="458114" y="119786"/>
                      <a:pt x="457886" y="119329"/>
                      <a:pt x="457886" y="119101"/>
                    </a:cubicBezTo>
                    <a:cubicBezTo>
                      <a:pt x="457429" y="118415"/>
                      <a:pt x="456971" y="117500"/>
                      <a:pt x="456514" y="116815"/>
                    </a:cubicBezTo>
                    <a:cubicBezTo>
                      <a:pt x="456286" y="116586"/>
                      <a:pt x="456057" y="116129"/>
                      <a:pt x="456057" y="115900"/>
                    </a:cubicBezTo>
                    <a:cubicBezTo>
                      <a:pt x="455600" y="115214"/>
                      <a:pt x="455143" y="114300"/>
                      <a:pt x="454685" y="113614"/>
                    </a:cubicBezTo>
                    <a:cubicBezTo>
                      <a:pt x="454457" y="113386"/>
                      <a:pt x="454228" y="112928"/>
                      <a:pt x="454228" y="112700"/>
                    </a:cubicBezTo>
                    <a:cubicBezTo>
                      <a:pt x="453771" y="111785"/>
                      <a:pt x="453314" y="111100"/>
                      <a:pt x="452628" y="110185"/>
                    </a:cubicBezTo>
                    <a:cubicBezTo>
                      <a:pt x="452399" y="109957"/>
                      <a:pt x="452399" y="109728"/>
                      <a:pt x="452171" y="109499"/>
                    </a:cubicBezTo>
                    <a:cubicBezTo>
                      <a:pt x="450799" y="107442"/>
                      <a:pt x="449428" y="105156"/>
                      <a:pt x="447827" y="103099"/>
                    </a:cubicBezTo>
                    <a:cubicBezTo>
                      <a:pt x="447599" y="102870"/>
                      <a:pt x="447370" y="102641"/>
                      <a:pt x="447370" y="102184"/>
                    </a:cubicBezTo>
                    <a:cubicBezTo>
                      <a:pt x="446913" y="101498"/>
                      <a:pt x="446227" y="100584"/>
                      <a:pt x="445770" y="99898"/>
                    </a:cubicBezTo>
                    <a:cubicBezTo>
                      <a:pt x="445541" y="99441"/>
                      <a:pt x="445084" y="99212"/>
                      <a:pt x="444856" y="98755"/>
                    </a:cubicBezTo>
                    <a:cubicBezTo>
                      <a:pt x="444398" y="98298"/>
                      <a:pt x="444170" y="97612"/>
                      <a:pt x="443713" y="97155"/>
                    </a:cubicBezTo>
                    <a:cubicBezTo>
                      <a:pt x="443713" y="96926"/>
                      <a:pt x="443484" y="96926"/>
                      <a:pt x="443484" y="96698"/>
                    </a:cubicBezTo>
                    <a:cubicBezTo>
                      <a:pt x="443255" y="96241"/>
                      <a:pt x="442798" y="95783"/>
                      <a:pt x="442570" y="95326"/>
                    </a:cubicBezTo>
                    <a:cubicBezTo>
                      <a:pt x="442112" y="94640"/>
                      <a:pt x="441655" y="93955"/>
                      <a:pt x="441198" y="93497"/>
                    </a:cubicBezTo>
                    <a:cubicBezTo>
                      <a:pt x="440741" y="93040"/>
                      <a:pt x="440512" y="92583"/>
                      <a:pt x="440055" y="92126"/>
                    </a:cubicBezTo>
                    <a:cubicBezTo>
                      <a:pt x="439598" y="91440"/>
                      <a:pt x="439141" y="90983"/>
                      <a:pt x="438683" y="90297"/>
                    </a:cubicBezTo>
                    <a:cubicBezTo>
                      <a:pt x="438226" y="89840"/>
                      <a:pt x="437998" y="89383"/>
                      <a:pt x="437540" y="88925"/>
                    </a:cubicBezTo>
                    <a:cubicBezTo>
                      <a:pt x="437083" y="88240"/>
                      <a:pt x="436626" y="87782"/>
                      <a:pt x="435940" y="87097"/>
                    </a:cubicBezTo>
                    <a:cubicBezTo>
                      <a:pt x="435483" y="86639"/>
                      <a:pt x="435254" y="86182"/>
                      <a:pt x="434797" y="85725"/>
                    </a:cubicBezTo>
                    <a:cubicBezTo>
                      <a:pt x="434569" y="85496"/>
                      <a:pt x="434340" y="85268"/>
                      <a:pt x="434111" y="85039"/>
                    </a:cubicBezTo>
                    <a:cubicBezTo>
                      <a:pt x="433883" y="84582"/>
                      <a:pt x="433426" y="84353"/>
                      <a:pt x="433197" y="83896"/>
                    </a:cubicBezTo>
                    <a:cubicBezTo>
                      <a:pt x="432740" y="83439"/>
                      <a:pt x="432283" y="82982"/>
                      <a:pt x="432054" y="82525"/>
                    </a:cubicBezTo>
                    <a:cubicBezTo>
                      <a:pt x="431597" y="81839"/>
                      <a:pt x="430911" y="81382"/>
                      <a:pt x="430454" y="80696"/>
                    </a:cubicBezTo>
                    <a:cubicBezTo>
                      <a:pt x="429997" y="80239"/>
                      <a:pt x="429539" y="79781"/>
                      <a:pt x="429311" y="79324"/>
                    </a:cubicBezTo>
                    <a:cubicBezTo>
                      <a:pt x="429082" y="79096"/>
                      <a:pt x="429082" y="79096"/>
                      <a:pt x="428854" y="78867"/>
                    </a:cubicBezTo>
                    <a:cubicBezTo>
                      <a:pt x="428396" y="78410"/>
                      <a:pt x="427939" y="77953"/>
                      <a:pt x="427482" y="77495"/>
                    </a:cubicBezTo>
                    <a:cubicBezTo>
                      <a:pt x="427025" y="77038"/>
                      <a:pt x="426796" y="76581"/>
                      <a:pt x="426339" y="76124"/>
                    </a:cubicBezTo>
                    <a:cubicBezTo>
                      <a:pt x="425653" y="75438"/>
                      <a:pt x="424967" y="74752"/>
                      <a:pt x="424282" y="74066"/>
                    </a:cubicBezTo>
                    <a:cubicBezTo>
                      <a:pt x="423824" y="73609"/>
                      <a:pt x="423596" y="73381"/>
                      <a:pt x="423139" y="72923"/>
                    </a:cubicBezTo>
                    <a:cubicBezTo>
                      <a:pt x="421996" y="71780"/>
                      <a:pt x="421081" y="70866"/>
                      <a:pt x="419938" y="69723"/>
                    </a:cubicBezTo>
                    <a:cubicBezTo>
                      <a:pt x="363931" y="17374"/>
                      <a:pt x="300838" y="0"/>
                      <a:pt x="243916" y="0"/>
                    </a:cubicBezTo>
                    <a:cubicBezTo>
                      <a:pt x="243459" y="0"/>
                      <a:pt x="243002" y="0"/>
                      <a:pt x="242316" y="0"/>
                    </a:cubicBezTo>
                    <a:cubicBezTo>
                      <a:pt x="241859" y="0"/>
                      <a:pt x="241402" y="0"/>
                      <a:pt x="240944" y="0"/>
                    </a:cubicBezTo>
                    <a:cubicBezTo>
                      <a:pt x="235001" y="0"/>
                      <a:pt x="229057" y="229"/>
                      <a:pt x="223114" y="686"/>
                    </a:cubicBezTo>
                    <a:cubicBezTo>
                      <a:pt x="200025" y="2515"/>
                      <a:pt x="178308" y="6858"/>
                      <a:pt x="158877" y="12573"/>
                    </a:cubicBezTo>
                    <a:cubicBezTo>
                      <a:pt x="110185" y="30861"/>
                      <a:pt x="61265" y="67208"/>
                      <a:pt x="32461" y="112471"/>
                    </a:cubicBezTo>
                    <a:cubicBezTo>
                      <a:pt x="31318" y="114757"/>
                      <a:pt x="29947" y="117272"/>
                      <a:pt x="28804" y="119558"/>
                    </a:cubicBezTo>
                    <a:cubicBezTo>
                      <a:pt x="28575" y="120015"/>
                      <a:pt x="28346" y="120701"/>
                      <a:pt x="27889" y="121158"/>
                    </a:cubicBezTo>
                    <a:cubicBezTo>
                      <a:pt x="27432" y="122072"/>
                      <a:pt x="26975" y="122758"/>
                      <a:pt x="26746" y="123673"/>
                    </a:cubicBezTo>
                    <a:cubicBezTo>
                      <a:pt x="26060" y="125044"/>
                      <a:pt x="25375" y="126644"/>
                      <a:pt x="24689" y="128245"/>
                    </a:cubicBezTo>
                    <a:cubicBezTo>
                      <a:pt x="24689" y="128473"/>
                      <a:pt x="24689" y="128473"/>
                      <a:pt x="24460" y="128702"/>
                    </a:cubicBezTo>
                    <a:cubicBezTo>
                      <a:pt x="23546" y="130988"/>
                      <a:pt x="22403" y="133274"/>
                      <a:pt x="21488" y="135560"/>
                    </a:cubicBezTo>
                    <a:cubicBezTo>
                      <a:pt x="20117" y="138760"/>
                      <a:pt x="18974" y="142189"/>
                      <a:pt x="17602" y="145390"/>
                    </a:cubicBezTo>
                    <a:cubicBezTo>
                      <a:pt x="15088" y="152248"/>
                      <a:pt x="12802" y="159334"/>
                      <a:pt x="10744" y="166649"/>
                    </a:cubicBezTo>
                    <a:cubicBezTo>
                      <a:pt x="9601" y="170993"/>
                      <a:pt x="8458" y="175336"/>
                      <a:pt x="7315" y="179680"/>
                    </a:cubicBezTo>
                    <a:cubicBezTo>
                      <a:pt x="6858" y="181966"/>
                      <a:pt x="6401" y="184023"/>
                      <a:pt x="5944" y="186309"/>
                    </a:cubicBezTo>
                    <a:cubicBezTo>
                      <a:pt x="5715" y="187681"/>
                      <a:pt x="5486" y="189052"/>
                      <a:pt x="5258" y="190195"/>
                    </a:cubicBezTo>
                    <a:cubicBezTo>
                      <a:pt x="1829" y="206654"/>
                      <a:pt x="0" y="223571"/>
                      <a:pt x="0" y="240487"/>
                    </a:cubicBezTo>
                    <a:close/>
                    <a:moveTo>
                      <a:pt x="248717" y="15088"/>
                    </a:moveTo>
                    <a:cubicBezTo>
                      <a:pt x="248945" y="15088"/>
                      <a:pt x="249403" y="15088"/>
                      <a:pt x="249631" y="15088"/>
                    </a:cubicBezTo>
                    <a:cubicBezTo>
                      <a:pt x="251689" y="15088"/>
                      <a:pt x="253975" y="15316"/>
                      <a:pt x="256032" y="15545"/>
                    </a:cubicBezTo>
                    <a:cubicBezTo>
                      <a:pt x="256261" y="15545"/>
                      <a:pt x="256489" y="15545"/>
                      <a:pt x="256489" y="15545"/>
                    </a:cubicBezTo>
                    <a:cubicBezTo>
                      <a:pt x="292608" y="18059"/>
                      <a:pt x="330784" y="28804"/>
                      <a:pt x="368503" y="50749"/>
                    </a:cubicBezTo>
                    <a:lnTo>
                      <a:pt x="368503" y="50749"/>
                    </a:lnTo>
                    <a:cubicBezTo>
                      <a:pt x="370561" y="51664"/>
                      <a:pt x="373304" y="53264"/>
                      <a:pt x="376504" y="55550"/>
                    </a:cubicBezTo>
                    <a:cubicBezTo>
                      <a:pt x="377190" y="56007"/>
                      <a:pt x="378104" y="56693"/>
                      <a:pt x="378790" y="57379"/>
                    </a:cubicBezTo>
                    <a:cubicBezTo>
                      <a:pt x="384048" y="61265"/>
                      <a:pt x="390220" y="66294"/>
                      <a:pt x="395707" y="71323"/>
                    </a:cubicBezTo>
                    <a:cubicBezTo>
                      <a:pt x="403022" y="77724"/>
                      <a:pt x="409423" y="83896"/>
                      <a:pt x="412394" y="87554"/>
                    </a:cubicBezTo>
                    <a:cubicBezTo>
                      <a:pt x="412394" y="87554"/>
                      <a:pt x="412394" y="87554"/>
                      <a:pt x="412394" y="87554"/>
                    </a:cubicBezTo>
                    <a:cubicBezTo>
                      <a:pt x="418795" y="93040"/>
                      <a:pt x="424510" y="98755"/>
                      <a:pt x="429539" y="104927"/>
                    </a:cubicBezTo>
                    <a:cubicBezTo>
                      <a:pt x="430911" y="106528"/>
                      <a:pt x="432054" y="108128"/>
                      <a:pt x="433197" y="109499"/>
                    </a:cubicBezTo>
                    <a:cubicBezTo>
                      <a:pt x="435483" y="112700"/>
                      <a:pt x="437769" y="115900"/>
                      <a:pt x="439826" y="119101"/>
                    </a:cubicBezTo>
                    <a:cubicBezTo>
                      <a:pt x="443941" y="125730"/>
                      <a:pt x="447599" y="132359"/>
                      <a:pt x="450571" y="139217"/>
                    </a:cubicBezTo>
                    <a:cubicBezTo>
                      <a:pt x="452171" y="142646"/>
                      <a:pt x="453542" y="146075"/>
                      <a:pt x="454914" y="149504"/>
                    </a:cubicBezTo>
                    <a:cubicBezTo>
                      <a:pt x="467258" y="182423"/>
                      <a:pt x="469544" y="215798"/>
                      <a:pt x="470916" y="235458"/>
                    </a:cubicBezTo>
                    <a:cubicBezTo>
                      <a:pt x="471373" y="241402"/>
                      <a:pt x="469773" y="259004"/>
                      <a:pt x="465430" y="280264"/>
                    </a:cubicBezTo>
                    <a:cubicBezTo>
                      <a:pt x="463829" y="287807"/>
                      <a:pt x="462001" y="296037"/>
                      <a:pt x="459943" y="304038"/>
                    </a:cubicBezTo>
                    <a:cubicBezTo>
                      <a:pt x="457886" y="311353"/>
                      <a:pt x="455600" y="318897"/>
                      <a:pt x="453085" y="326212"/>
                    </a:cubicBezTo>
                    <a:cubicBezTo>
                      <a:pt x="451028" y="331927"/>
                      <a:pt x="448742" y="337414"/>
                      <a:pt x="446456" y="342671"/>
                    </a:cubicBezTo>
                    <a:cubicBezTo>
                      <a:pt x="444856" y="346100"/>
                      <a:pt x="442341" y="349301"/>
                      <a:pt x="440055" y="352501"/>
                    </a:cubicBezTo>
                    <a:lnTo>
                      <a:pt x="440055" y="352501"/>
                    </a:lnTo>
                    <a:cubicBezTo>
                      <a:pt x="440055" y="352501"/>
                      <a:pt x="440055" y="352501"/>
                      <a:pt x="440055" y="352501"/>
                    </a:cubicBezTo>
                    <a:cubicBezTo>
                      <a:pt x="439141" y="354330"/>
                      <a:pt x="437998" y="355930"/>
                      <a:pt x="437083" y="357530"/>
                    </a:cubicBezTo>
                    <a:cubicBezTo>
                      <a:pt x="436626" y="358216"/>
                      <a:pt x="436397" y="358673"/>
                      <a:pt x="435940" y="359359"/>
                    </a:cubicBezTo>
                    <a:cubicBezTo>
                      <a:pt x="435254" y="360502"/>
                      <a:pt x="434569" y="361417"/>
                      <a:pt x="433883" y="362560"/>
                    </a:cubicBezTo>
                    <a:cubicBezTo>
                      <a:pt x="433426" y="363245"/>
                      <a:pt x="432968" y="363931"/>
                      <a:pt x="432511" y="364617"/>
                    </a:cubicBezTo>
                    <a:cubicBezTo>
                      <a:pt x="431825" y="365531"/>
                      <a:pt x="431368" y="366446"/>
                      <a:pt x="430682" y="367360"/>
                    </a:cubicBezTo>
                    <a:cubicBezTo>
                      <a:pt x="430225" y="368046"/>
                      <a:pt x="429539" y="368960"/>
                      <a:pt x="429082" y="369646"/>
                    </a:cubicBezTo>
                    <a:cubicBezTo>
                      <a:pt x="428396" y="370561"/>
                      <a:pt x="427939" y="371246"/>
                      <a:pt x="427253" y="372161"/>
                    </a:cubicBezTo>
                    <a:cubicBezTo>
                      <a:pt x="426568" y="373075"/>
                      <a:pt x="426110" y="373761"/>
                      <a:pt x="425425" y="374447"/>
                    </a:cubicBezTo>
                    <a:cubicBezTo>
                      <a:pt x="424967" y="375133"/>
                      <a:pt x="424282" y="375818"/>
                      <a:pt x="423824" y="376733"/>
                    </a:cubicBezTo>
                    <a:cubicBezTo>
                      <a:pt x="423139" y="377647"/>
                      <a:pt x="422453" y="378333"/>
                      <a:pt x="421767" y="379247"/>
                    </a:cubicBezTo>
                    <a:cubicBezTo>
                      <a:pt x="421310" y="379933"/>
                      <a:pt x="420624" y="380619"/>
                      <a:pt x="420167" y="381305"/>
                    </a:cubicBezTo>
                    <a:cubicBezTo>
                      <a:pt x="419481" y="382219"/>
                      <a:pt x="418795" y="382905"/>
                      <a:pt x="418109" y="383819"/>
                    </a:cubicBezTo>
                    <a:cubicBezTo>
                      <a:pt x="417652" y="384505"/>
                      <a:pt x="416966" y="384962"/>
                      <a:pt x="416509" y="385648"/>
                    </a:cubicBezTo>
                    <a:cubicBezTo>
                      <a:pt x="415823" y="386563"/>
                      <a:pt x="414909" y="387248"/>
                      <a:pt x="414223" y="388163"/>
                    </a:cubicBezTo>
                    <a:cubicBezTo>
                      <a:pt x="413766" y="388620"/>
                      <a:pt x="413309" y="389306"/>
                      <a:pt x="412623" y="389763"/>
                    </a:cubicBezTo>
                    <a:cubicBezTo>
                      <a:pt x="411709" y="390677"/>
                      <a:pt x="411023" y="391363"/>
                      <a:pt x="410108" y="392278"/>
                    </a:cubicBezTo>
                    <a:cubicBezTo>
                      <a:pt x="409651" y="392735"/>
                      <a:pt x="409194" y="393192"/>
                      <a:pt x="408737" y="393878"/>
                    </a:cubicBezTo>
                    <a:cubicBezTo>
                      <a:pt x="407822" y="394792"/>
                      <a:pt x="406908" y="395707"/>
                      <a:pt x="406222" y="396392"/>
                    </a:cubicBezTo>
                    <a:cubicBezTo>
                      <a:pt x="405765" y="396850"/>
                      <a:pt x="405308" y="397307"/>
                      <a:pt x="404851" y="397764"/>
                    </a:cubicBezTo>
                    <a:cubicBezTo>
                      <a:pt x="403936" y="398678"/>
                      <a:pt x="403022" y="399593"/>
                      <a:pt x="402107" y="400279"/>
                    </a:cubicBezTo>
                    <a:cubicBezTo>
                      <a:pt x="401650" y="400736"/>
                      <a:pt x="401193" y="400964"/>
                      <a:pt x="400736" y="401422"/>
                    </a:cubicBezTo>
                    <a:cubicBezTo>
                      <a:pt x="399821" y="402336"/>
                      <a:pt x="398678" y="403250"/>
                      <a:pt x="397764" y="404165"/>
                    </a:cubicBezTo>
                    <a:cubicBezTo>
                      <a:pt x="397307" y="404393"/>
                      <a:pt x="397078" y="404851"/>
                      <a:pt x="396621" y="405079"/>
                    </a:cubicBezTo>
                    <a:cubicBezTo>
                      <a:pt x="395478" y="405994"/>
                      <a:pt x="394564" y="406908"/>
                      <a:pt x="393421" y="407822"/>
                    </a:cubicBezTo>
                    <a:cubicBezTo>
                      <a:pt x="393192" y="408051"/>
                      <a:pt x="392735" y="408280"/>
                      <a:pt x="392506" y="408737"/>
                    </a:cubicBezTo>
                    <a:cubicBezTo>
                      <a:pt x="391363" y="409651"/>
                      <a:pt x="390220" y="410566"/>
                      <a:pt x="389077" y="411480"/>
                    </a:cubicBezTo>
                    <a:cubicBezTo>
                      <a:pt x="388849" y="411709"/>
                      <a:pt x="388620" y="411937"/>
                      <a:pt x="388163" y="412166"/>
                    </a:cubicBezTo>
                    <a:cubicBezTo>
                      <a:pt x="386791" y="413080"/>
                      <a:pt x="385648" y="413995"/>
                      <a:pt x="384277" y="414909"/>
                    </a:cubicBezTo>
                    <a:cubicBezTo>
                      <a:pt x="384048" y="415138"/>
                      <a:pt x="384048" y="415138"/>
                      <a:pt x="383819" y="415366"/>
                    </a:cubicBezTo>
                    <a:cubicBezTo>
                      <a:pt x="382448" y="416281"/>
                      <a:pt x="381076" y="417424"/>
                      <a:pt x="379705" y="418338"/>
                    </a:cubicBezTo>
                    <a:lnTo>
                      <a:pt x="379705" y="418338"/>
                    </a:lnTo>
                    <a:cubicBezTo>
                      <a:pt x="373761" y="424053"/>
                      <a:pt x="345186" y="439598"/>
                      <a:pt x="336042" y="441655"/>
                    </a:cubicBezTo>
                    <a:lnTo>
                      <a:pt x="336042" y="441655"/>
                    </a:lnTo>
                    <a:cubicBezTo>
                      <a:pt x="335356" y="442112"/>
                      <a:pt x="334670" y="442570"/>
                      <a:pt x="333985" y="443027"/>
                    </a:cubicBezTo>
                    <a:cubicBezTo>
                      <a:pt x="333985" y="443027"/>
                      <a:pt x="333756" y="443027"/>
                      <a:pt x="333756" y="443255"/>
                    </a:cubicBezTo>
                    <a:cubicBezTo>
                      <a:pt x="333070" y="443713"/>
                      <a:pt x="332384" y="444170"/>
                      <a:pt x="331470" y="444627"/>
                    </a:cubicBezTo>
                    <a:cubicBezTo>
                      <a:pt x="331470" y="444627"/>
                      <a:pt x="331470" y="444627"/>
                      <a:pt x="331241" y="444627"/>
                    </a:cubicBezTo>
                    <a:cubicBezTo>
                      <a:pt x="327355" y="446913"/>
                      <a:pt x="322783" y="448742"/>
                      <a:pt x="318440" y="450571"/>
                    </a:cubicBezTo>
                    <a:cubicBezTo>
                      <a:pt x="318211" y="450571"/>
                      <a:pt x="318211" y="450571"/>
                      <a:pt x="317983" y="450799"/>
                    </a:cubicBezTo>
                    <a:cubicBezTo>
                      <a:pt x="317297" y="451028"/>
                      <a:pt x="316382" y="451485"/>
                      <a:pt x="315697" y="451714"/>
                    </a:cubicBezTo>
                    <a:cubicBezTo>
                      <a:pt x="315468" y="451714"/>
                      <a:pt x="315468" y="451942"/>
                      <a:pt x="315239" y="451942"/>
                    </a:cubicBezTo>
                    <a:cubicBezTo>
                      <a:pt x="314554" y="452171"/>
                      <a:pt x="313639" y="452628"/>
                      <a:pt x="312953" y="452857"/>
                    </a:cubicBezTo>
                    <a:cubicBezTo>
                      <a:pt x="312953" y="452857"/>
                      <a:pt x="312953" y="452857"/>
                      <a:pt x="312953" y="452857"/>
                    </a:cubicBezTo>
                    <a:cubicBezTo>
                      <a:pt x="311353" y="453542"/>
                      <a:pt x="309753" y="454000"/>
                      <a:pt x="308381" y="454457"/>
                    </a:cubicBezTo>
                    <a:cubicBezTo>
                      <a:pt x="308153" y="454457"/>
                      <a:pt x="307924" y="454685"/>
                      <a:pt x="307696" y="454685"/>
                    </a:cubicBezTo>
                    <a:cubicBezTo>
                      <a:pt x="307238" y="454914"/>
                      <a:pt x="306781" y="454914"/>
                      <a:pt x="306095" y="455143"/>
                    </a:cubicBezTo>
                    <a:cubicBezTo>
                      <a:pt x="305638" y="455371"/>
                      <a:pt x="305181" y="455371"/>
                      <a:pt x="304952" y="455600"/>
                    </a:cubicBezTo>
                    <a:cubicBezTo>
                      <a:pt x="304495" y="455828"/>
                      <a:pt x="304038" y="455828"/>
                      <a:pt x="303581" y="456057"/>
                    </a:cubicBezTo>
                    <a:cubicBezTo>
                      <a:pt x="303124" y="456286"/>
                      <a:pt x="302666" y="456286"/>
                      <a:pt x="302209" y="456514"/>
                    </a:cubicBezTo>
                    <a:cubicBezTo>
                      <a:pt x="301752" y="456514"/>
                      <a:pt x="301523" y="456743"/>
                      <a:pt x="301066" y="456743"/>
                    </a:cubicBezTo>
                    <a:cubicBezTo>
                      <a:pt x="300609" y="456971"/>
                      <a:pt x="300152" y="456971"/>
                      <a:pt x="299466" y="457200"/>
                    </a:cubicBezTo>
                    <a:cubicBezTo>
                      <a:pt x="299237" y="457200"/>
                      <a:pt x="299009" y="457429"/>
                      <a:pt x="298780" y="457429"/>
                    </a:cubicBezTo>
                    <a:cubicBezTo>
                      <a:pt x="298094" y="457657"/>
                      <a:pt x="297409" y="457886"/>
                      <a:pt x="296723" y="457886"/>
                    </a:cubicBezTo>
                    <a:cubicBezTo>
                      <a:pt x="296723" y="457886"/>
                      <a:pt x="296723" y="457886"/>
                      <a:pt x="296723" y="457886"/>
                    </a:cubicBezTo>
                    <a:cubicBezTo>
                      <a:pt x="291694" y="459257"/>
                      <a:pt x="285521" y="460172"/>
                      <a:pt x="278435" y="460858"/>
                    </a:cubicBezTo>
                    <a:cubicBezTo>
                      <a:pt x="276377" y="461086"/>
                      <a:pt x="274320" y="461315"/>
                      <a:pt x="272263" y="461315"/>
                    </a:cubicBezTo>
                    <a:cubicBezTo>
                      <a:pt x="270205" y="461543"/>
                      <a:pt x="267919" y="461543"/>
                      <a:pt x="265633" y="461772"/>
                    </a:cubicBezTo>
                    <a:cubicBezTo>
                      <a:pt x="256489" y="462229"/>
                      <a:pt x="246659" y="462001"/>
                      <a:pt x="235915" y="461315"/>
                    </a:cubicBezTo>
                    <a:cubicBezTo>
                      <a:pt x="233172" y="461086"/>
                      <a:pt x="230429" y="460858"/>
                      <a:pt x="227686" y="460629"/>
                    </a:cubicBezTo>
                    <a:cubicBezTo>
                      <a:pt x="218084" y="459715"/>
                      <a:pt x="208026" y="458343"/>
                      <a:pt x="197739" y="456286"/>
                    </a:cubicBezTo>
                    <a:cubicBezTo>
                      <a:pt x="194767" y="455600"/>
                      <a:pt x="191795" y="455143"/>
                      <a:pt x="188824" y="454457"/>
                    </a:cubicBezTo>
                    <a:cubicBezTo>
                      <a:pt x="182880" y="453085"/>
                      <a:pt x="176936" y="451485"/>
                      <a:pt x="170764" y="449656"/>
                    </a:cubicBezTo>
                    <a:cubicBezTo>
                      <a:pt x="167792" y="448742"/>
                      <a:pt x="164821" y="447827"/>
                      <a:pt x="161620" y="446684"/>
                    </a:cubicBezTo>
                    <a:cubicBezTo>
                      <a:pt x="151105" y="443027"/>
                      <a:pt x="140589" y="438912"/>
                      <a:pt x="130073" y="433654"/>
                    </a:cubicBezTo>
                    <a:cubicBezTo>
                      <a:pt x="127102" y="432283"/>
                      <a:pt x="124130" y="430682"/>
                      <a:pt x="121158" y="429082"/>
                    </a:cubicBezTo>
                    <a:cubicBezTo>
                      <a:pt x="93497" y="413995"/>
                      <a:pt x="67666" y="392506"/>
                      <a:pt x="48006" y="362560"/>
                    </a:cubicBezTo>
                    <a:cubicBezTo>
                      <a:pt x="17145" y="312725"/>
                      <a:pt x="-34061" y="112700"/>
                      <a:pt x="145161" y="34061"/>
                    </a:cubicBezTo>
                    <a:cubicBezTo>
                      <a:pt x="146990" y="33147"/>
                      <a:pt x="149047" y="32461"/>
                      <a:pt x="150876" y="31775"/>
                    </a:cubicBezTo>
                    <a:cubicBezTo>
                      <a:pt x="151562" y="31547"/>
                      <a:pt x="152248" y="31318"/>
                      <a:pt x="152933" y="31090"/>
                    </a:cubicBezTo>
                    <a:cubicBezTo>
                      <a:pt x="154305" y="30632"/>
                      <a:pt x="155448" y="30175"/>
                      <a:pt x="156820" y="29718"/>
                    </a:cubicBezTo>
                    <a:cubicBezTo>
                      <a:pt x="157734" y="29489"/>
                      <a:pt x="158648" y="29032"/>
                      <a:pt x="159334" y="28804"/>
                    </a:cubicBezTo>
                    <a:cubicBezTo>
                      <a:pt x="160477" y="28346"/>
                      <a:pt x="161620" y="28118"/>
                      <a:pt x="162763" y="27661"/>
                    </a:cubicBezTo>
                    <a:cubicBezTo>
                      <a:pt x="163678" y="27432"/>
                      <a:pt x="164821" y="26975"/>
                      <a:pt x="165735" y="26746"/>
                    </a:cubicBezTo>
                    <a:cubicBezTo>
                      <a:pt x="166878" y="26518"/>
                      <a:pt x="167792" y="26060"/>
                      <a:pt x="168935" y="25832"/>
                    </a:cubicBezTo>
                    <a:cubicBezTo>
                      <a:pt x="170078" y="25603"/>
                      <a:pt x="170993" y="25146"/>
                      <a:pt x="172136" y="24917"/>
                    </a:cubicBezTo>
                    <a:cubicBezTo>
                      <a:pt x="173050" y="24689"/>
                      <a:pt x="174193" y="24232"/>
                      <a:pt x="175108" y="24003"/>
                    </a:cubicBezTo>
                    <a:cubicBezTo>
                      <a:pt x="176251" y="23774"/>
                      <a:pt x="177394" y="23317"/>
                      <a:pt x="178537" y="23089"/>
                    </a:cubicBezTo>
                    <a:cubicBezTo>
                      <a:pt x="179451" y="22860"/>
                      <a:pt x="180365" y="22631"/>
                      <a:pt x="181508" y="22403"/>
                    </a:cubicBezTo>
                    <a:cubicBezTo>
                      <a:pt x="182651" y="22174"/>
                      <a:pt x="184023" y="21717"/>
                      <a:pt x="185166" y="21488"/>
                    </a:cubicBezTo>
                    <a:cubicBezTo>
                      <a:pt x="186080" y="21260"/>
                      <a:pt x="186995" y="21031"/>
                      <a:pt x="187909" y="20803"/>
                    </a:cubicBezTo>
                    <a:cubicBezTo>
                      <a:pt x="189281" y="20574"/>
                      <a:pt x="190424" y="20345"/>
                      <a:pt x="191795" y="20117"/>
                    </a:cubicBezTo>
                    <a:cubicBezTo>
                      <a:pt x="192710" y="19888"/>
                      <a:pt x="193624" y="19660"/>
                      <a:pt x="194539" y="19660"/>
                    </a:cubicBezTo>
                    <a:cubicBezTo>
                      <a:pt x="195910" y="19431"/>
                      <a:pt x="197282" y="19202"/>
                      <a:pt x="198653" y="18974"/>
                    </a:cubicBezTo>
                    <a:cubicBezTo>
                      <a:pt x="199568" y="18745"/>
                      <a:pt x="200254" y="18745"/>
                      <a:pt x="201168" y="18517"/>
                    </a:cubicBezTo>
                    <a:cubicBezTo>
                      <a:pt x="202540" y="18288"/>
                      <a:pt x="203911" y="18059"/>
                      <a:pt x="205511" y="17831"/>
                    </a:cubicBezTo>
                    <a:cubicBezTo>
                      <a:pt x="206426" y="17831"/>
                      <a:pt x="207112" y="17602"/>
                      <a:pt x="208026" y="17602"/>
                    </a:cubicBezTo>
                    <a:cubicBezTo>
                      <a:pt x="209626" y="17374"/>
                      <a:pt x="210998" y="17145"/>
                      <a:pt x="212598" y="17145"/>
                    </a:cubicBezTo>
                    <a:cubicBezTo>
                      <a:pt x="213284" y="17145"/>
                      <a:pt x="214198" y="16916"/>
                      <a:pt x="214884" y="16916"/>
                    </a:cubicBezTo>
                    <a:cubicBezTo>
                      <a:pt x="216484" y="16688"/>
                      <a:pt x="218084" y="16688"/>
                      <a:pt x="219685" y="16459"/>
                    </a:cubicBezTo>
                    <a:cubicBezTo>
                      <a:pt x="220370" y="16459"/>
                      <a:pt x="221056" y="16459"/>
                      <a:pt x="221742" y="16231"/>
                    </a:cubicBezTo>
                    <a:cubicBezTo>
                      <a:pt x="223342" y="16002"/>
                      <a:pt x="225171" y="16002"/>
                      <a:pt x="226771" y="16002"/>
                    </a:cubicBezTo>
                    <a:cubicBezTo>
                      <a:pt x="227457" y="16002"/>
                      <a:pt x="227914" y="16002"/>
                      <a:pt x="228600" y="16002"/>
                    </a:cubicBezTo>
                    <a:cubicBezTo>
                      <a:pt x="230429" y="16002"/>
                      <a:pt x="232029" y="15773"/>
                      <a:pt x="233858" y="15773"/>
                    </a:cubicBezTo>
                    <a:cubicBezTo>
                      <a:pt x="234315" y="15773"/>
                      <a:pt x="235001" y="15773"/>
                      <a:pt x="235458" y="15773"/>
                    </a:cubicBezTo>
                    <a:cubicBezTo>
                      <a:pt x="237287" y="15773"/>
                      <a:pt x="239116" y="15773"/>
                      <a:pt x="241173" y="15773"/>
                    </a:cubicBezTo>
                    <a:cubicBezTo>
                      <a:pt x="241630" y="15773"/>
                      <a:pt x="242087" y="15773"/>
                      <a:pt x="242545" y="15773"/>
                    </a:cubicBezTo>
                    <a:cubicBezTo>
                      <a:pt x="244831" y="14859"/>
                      <a:pt x="246659" y="14859"/>
                      <a:pt x="248717" y="15088"/>
                    </a:cubicBezTo>
                    <a:close/>
                  </a:path>
                </a:pathLst>
              </a:custGeom>
              <a:solidFill>
                <a:srgbClr val="000000"/>
              </a:solidFill>
              <a:ln w="2286"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865598C8-A0AB-A745-BC29-F7A9FDB24349}"/>
                  </a:ext>
                </a:extLst>
              </p:cNvPr>
              <p:cNvSpPr/>
              <p:nvPr/>
            </p:nvSpPr>
            <p:spPr>
              <a:xfrm>
                <a:off x="4512844" y="561670"/>
                <a:ext cx="151622" cy="252317"/>
              </a:xfrm>
              <a:custGeom>
                <a:avLst/>
                <a:gdLst>
                  <a:gd name="connsiteX0" fmla="*/ 143561 w 151622"/>
                  <a:gd name="connsiteY0" fmla="*/ 0 h 252317"/>
                  <a:gd name="connsiteX1" fmla="*/ 2515 w 151622"/>
                  <a:gd name="connsiteY1" fmla="*/ 133731 h 252317"/>
                  <a:gd name="connsiteX2" fmla="*/ 2972 w 151622"/>
                  <a:gd name="connsiteY2" fmla="*/ 206654 h 252317"/>
                  <a:gd name="connsiteX3" fmla="*/ 26746 w 151622"/>
                  <a:gd name="connsiteY3" fmla="*/ 250774 h 252317"/>
                  <a:gd name="connsiteX4" fmla="*/ 144247 w 151622"/>
                  <a:gd name="connsiteY4" fmla="*/ 8001 h 252317"/>
                  <a:gd name="connsiteX5" fmla="*/ 143561 w 151622"/>
                  <a:gd name="connsiteY5" fmla="*/ 0 h 252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22" h="252317">
                    <a:moveTo>
                      <a:pt x="143561" y="0"/>
                    </a:moveTo>
                    <a:cubicBezTo>
                      <a:pt x="87554" y="0"/>
                      <a:pt x="13945" y="57607"/>
                      <a:pt x="2515" y="133731"/>
                    </a:cubicBezTo>
                    <a:cubicBezTo>
                      <a:pt x="-686" y="155448"/>
                      <a:pt x="-1143" y="185623"/>
                      <a:pt x="2972" y="206654"/>
                    </a:cubicBezTo>
                    <a:cubicBezTo>
                      <a:pt x="5029" y="216941"/>
                      <a:pt x="28575" y="261061"/>
                      <a:pt x="26746" y="250774"/>
                    </a:cubicBezTo>
                    <a:cubicBezTo>
                      <a:pt x="15088" y="182880"/>
                      <a:pt x="39548" y="45491"/>
                      <a:pt x="144247" y="8001"/>
                    </a:cubicBezTo>
                    <a:cubicBezTo>
                      <a:pt x="154305" y="4343"/>
                      <a:pt x="154076" y="0"/>
                      <a:pt x="143561" y="0"/>
                    </a:cubicBezTo>
                    <a:close/>
                  </a:path>
                </a:pathLst>
              </a:custGeom>
              <a:solidFill>
                <a:srgbClr val="FFFFFF"/>
              </a:solidFill>
              <a:ln w="2286" cap="flat">
                <a:noFill/>
                <a:prstDash val="solid"/>
                <a:miter/>
              </a:ln>
            </p:spPr>
            <p:txBody>
              <a:bodyPr rtlCol="0" anchor="ctr"/>
              <a:lstStyle/>
              <a:p>
                <a:endParaRPr lang="en-US"/>
              </a:p>
            </p:txBody>
          </p:sp>
        </p:grpSp>
      </p:grpSp>
      <p:sp>
        <p:nvSpPr>
          <p:cNvPr id="227" name="Slide Number Placeholder 5">
            <a:extLst>
              <a:ext uri="{FF2B5EF4-FFF2-40B4-BE49-F238E27FC236}">
                <a16:creationId xmlns:a16="http://schemas.microsoft.com/office/drawing/2014/main" id="{A6FF42DC-6D72-424B-9736-A8656611B4DC}"/>
              </a:ext>
            </a:extLst>
          </p:cNvPr>
          <p:cNvSpPr txBox="1">
            <a:spLocks/>
          </p:cNvSpPr>
          <p:nvPr/>
        </p:nvSpPr>
        <p:spPr>
          <a:xfrm>
            <a:off x="6349872" y="103163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pPr/>
              <a:t>3</a:t>
            </a:fld>
            <a:endParaRPr lang="en-US" dirty="0">
              <a:latin typeface="Calibri" panose="020F0502020204030204" pitchFamily="34" charset="0"/>
            </a:endParaRPr>
          </a:p>
        </p:txBody>
      </p:sp>
    </p:spTree>
    <p:extLst>
      <p:ext uri="{BB962C8B-B14F-4D97-AF65-F5344CB8AC3E}">
        <p14:creationId xmlns:p14="http://schemas.microsoft.com/office/powerpoint/2010/main" val="1228270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30</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947056"/>
            <a:ext cx="4334748" cy="2515205"/>
          </a:xfrm>
          <a:prstGeom prst="rect">
            <a:avLst/>
          </a:prstGeom>
        </p:spPr>
        <p:txBody>
          <a:bodyPr anchor="b"/>
          <a:lstStyle/>
          <a:p>
            <a:r>
              <a:rPr lang="es-ES" b="1" dirty="0"/>
              <a:t>Comunicarse en el ámbito de la salud: </a:t>
            </a:r>
            <a:r>
              <a:rPr lang="es-ES" dirty="0"/>
              <a:t>cómo hablar y entender </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94413"/>
            <a:ext cx="4334749" cy="1501515"/>
          </a:xfrm>
          <a:prstGeom prst="rect">
            <a:avLst/>
          </a:prstGeom>
        </p:spPr>
        <p:txBody>
          <a:bodyPr/>
          <a:lstStyle/>
          <a:p>
            <a:pPr>
              <a:lnSpc>
                <a:spcPct val="100000"/>
              </a:lnSpc>
              <a:tabLst>
                <a:tab pos="3949700" algn="l"/>
              </a:tabLst>
            </a:pPr>
            <a:r>
              <a:rPr lang="en-US" sz="1400" dirty="0">
                <a:solidFill>
                  <a:srgbClr val="221F1F"/>
                </a:solidFill>
              </a:rPr>
              <a:t>INFORMACIÓN GENERAL……………………………………..…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34</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¿QUÉ NECESITO PARA MEJORAR MIS HABILIDADES DE COMUNICACIÓN?</a:t>
            </a:r>
            <a:r>
              <a:rPr lang="en-US" sz="1400" dirty="0">
                <a:solidFill>
                  <a:srgbClr val="221F1F"/>
                </a:solidFill>
              </a:rPr>
              <a:t>..………………………..……...…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35</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RECOMENDACIONES ………………………………………………..…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36</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MITOS Y FALSAS CREENCIAS …………………….………	</a:t>
            </a:r>
            <a:r>
              <a:rPr lang="en-US" sz="1400" dirty="0">
                <a:solidFill>
                  <a:srgbClr val="221F1F"/>
                </a:solidFill>
                <a:hlinkClick r:id="rId5" action="ppaction://hlinksldjump">
                  <a:extLst>
                    <a:ext uri="{A12FA001-AC4F-418D-AE19-62706E023703}">
                      <ahyp:hlinkClr xmlns:ahyp="http://schemas.microsoft.com/office/drawing/2018/hyperlinkcolor" val="tx"/>
                    </a:ext>
                  </a:extLst>
                </a:hlinkClick>
              </a:rPr>
              <a:t>37</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RECURSOS DE REFERENCIAS DE BUENAS PRÁCTICAS INNOVADORAS ……………………………………….…	</a:t>
            </a:r>
            <a:r>
              <a:rPr lang="en-US" sz="1400" dirty="0">
                <a:solidFill>
                  <a:srgbClr val="221F1F"/>
                </a:solidFill>
                <a:hlinkClick r:id="rId6" action="ppaction://hlinksldjump">
                  <a:extLst>
                    <a:ext uri="{A12FA001-AC4F-418D-AE19-62706E023703}">
                      <ahyp:hlinkClr xmlns:ahyp="http://schemas.microsoft.com/office/drawing/2018/hyperlinkcolor" val="tx"/>
                    </a:ext>
                  </a:extLst>
                </a:hlinkClick>
              </a:rPr>
              <a:t>39</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06</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448978" y="7170004"/>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7" name="Graphic 2">
            <a:extLst>
              <a:ext uri="{FF2B5EF4-FFF2-40B4-BE49-F238E27FC236}">
                <a16:creationId xmlns:a16="http://schemas.microsoft.com/office/drawing/2014/main" id="{CE81C793-2430-EB4D-8F41-7C1DAF4A1E66}"/>
              </a:ext>
            </a:extLst>
          </p:cNvPr>
          <p:cNvGrpSpPr/>
          <p:nvPr/>
        </p:nvGrpSpPr>
        <p:grpSpPr>
          <a:xfrm flipH="1">
            <a:off x="1028062" y="7901461"/>
            <a:ext cx="3165444" cy="2069504"/>
            <a:chOff x="7926985" y="304544"/>
            <a:chExt cx="1246491" cy="814931"/>
          </a:xfrm>
        </p:grpSpPr>
        <p:sp>
          <p:nvSpPr>
            <p:cNvPr id="208" name="Freeform 207">
              <a:extLst>
                <a:ext uri="{FF2B5EF4-FFF2-40B4-BE49-F238E27FC236}">
                  <a16:creationId xmlns:a16="http://schemas.microsoft.com/office/drawing/2014/main" id="{39D82E03-B355-1149-A8DE-754551381CF1}"/>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65C52AB-BCDC-D940-A0EB-6197AE49D1CD}"/>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E70233F9-D928-6146-BFB1-A9027E2A7232}"/>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CF8A9926-DA19-C84D-B6E7-973B2CC75528}"/>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C2FA2A83-5906-7747-9557-AA81E8E1E717}"/>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AB031C8A-5CA3-A245-A62B-15C6AA2E86A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CAB9CAB6-03DD-AE47-9EC7-370FB0872967}"/>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FCCC1A5C-730A-E749-A5B3-353EF6CEC7D1}"/>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4B86BC0-381A-D946-82C7-BBF8B078B1FE}"/>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8401EC68-A76F-044C-9955-F8BA096CAFCF}"/>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8E8A81BF-113E-3F4F-AD1B-B4DD1DC50AE3}"/>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396C893-888E-314F-BDCD-59E28303173A}"/>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646D6957-EEED-4347-98CA-94C8CB52C2B7}"/>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47EAF0A-8D9A-694A-AAB0-E1FDB6D9A24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A4E37871-E6CC-9544-9F62-3A5CA7FACFDE}"/>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35E2ED90-3905-D54E-889B-86C690ADFA06}"/>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D1E2451-DC7F-8C46-92A9-754D97083044}"/>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599CA8BA-E99C-AD4E-AD7E-B7250492E5D1}"/>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20ACF69-A06F-3844-AB2D-47D4EAEEA030}"/>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5F725D82-5031-5D42-8FBC-FB5455B2F82C}"/>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9F7DCAC7-C818-EC4A-8E96-F64611DB967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E384943-3AFC-464D-9EEC-AAB8A3DD1B36}"/>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476770A0-D924-0A4E-A40C-6E50E4221287}"/>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782DB3F8-190C-FD4C-8A25-6D5B3CAF3FA7}"/>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BB18E48F-D1DB-884A-BD65-56E9D45A1C6D}"/>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DE9A36A-FDC2-604C-AD5A-550FA8E48FCD}"/>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A63561EC-D426-284A-A07E-246E44EB6A6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532BD890-3BD0-AE4B-B8E9-6179289EBE92}"/>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9BFEB07C-9BC9-C941-99ED-C985F99A45D0}"/>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21A39B-072C-834D-80BC-684F40D75E05}"/>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B36AD7D-ED2D-BD49-B1E8-CA5BD8FA6C34}"/>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5E4147C-347D-2D4F-B83A-2A019E8E48CB}"/>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6D00C41F-7DE0-134E-8149-352C7D1F15F7}"/>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0020F777-2FD5-6B4B-867C-3A16019F54B2}"/>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ACF46E8F-6EFC-3144-BF5C-7780B8F7FCD6}"/>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DE08F165-595E-7D4B-A9DD-C662CF266890}"/>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928FDBC5-5D71-7C46-B37C-2EDEC4C829CD}"/>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47DF0D81-8C33-9E4D-AD25-8B47D1695709}"/>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7BC66ACD-3273-F94E-B027-DD39F29004A3}"/>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DE1CD55B-8C1C-A844-9FAA-548C78D16EE8}"/>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E22E63C7-A892-794C-9DC8-21832FD3956D}"/>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A5FE9E06-B52C-914D-B81F-3A3A50698B58}"/>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3885245A-97C2-7042-A76B-08AD0E3ED8C8}"/>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317D30CC-9A6F-8F44-9ADE-F582CFE3E7CB}"/>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A39E603E-0707-8F4A-A132-2866C95C35EB}"/>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1987745A-5B91-AC41-9B0E-C58B2056A2EE}"/>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9C811DDF-1F53-EA4B-9655-79EC39A4D4FF}"/>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52CC4E95-DE1E-6D48-8678-96113BF00AA8}"/>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2C01D5E9-1A2A-6048-A160-5F3A3C2B778A}"/>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4B2A3613-948C-6F4A-B061-C1BA94E1E687}"/>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57CB8E92-3774-024A-9091-4E6B3799FC5B}"/>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1B40EEAE-4903-3044-A02B-35A76C8E3A65}"/>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9B06595B-DAB1-AC45-9CEA-EE2EE8A3168F}"/>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9FD68EF-696C-3840-8D5E-C520B7FC357C}"/>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8DF343F1-8071-0F44-BA12-959D38711F9E}"/>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C655146-18A7-A843-B06F-806CC9CE11A5}"/>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547A4589-69A4-2944-9265-ACC22393CDC9}"/>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A258A43B-3110-2A40-89E3-CAA86185152E}"/>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70BF470F-9BDA-4042-975E-A21B8F84B223}"/>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480A405E-8DF4-F948-AEE8-1B71234BE499}"/>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7F7A1806-C529-BD44-86F0-6C7211869CF4}"/>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3BFD8F93-5EE6-0A45-ABAB-5D12BEAC4D96}"/>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4B1EFCC5-096E-3D42-B6A9-DD6010CE56B4}"/>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3D3E1D82-02EF-AC44-A5DD-4B254AFD85E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A77064B8-0549-3349-989B-7F8393465374}"/>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2858C250-B1E3-284B-8F41-B0CD4048DDA4}"/>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A57C131C-C574-0E4B-9B75-95DC864F519D}"/>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9B24F423-6720-E94F-911B-8E0E00BBA108}"/>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14BBB0CA-6910-5447-BCD4-D596D64ABE0A}"/>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27EE3E0A-3723-AC42-BF7F-F81A80A24F36}"/>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23DCE4B6-4195-484E-94B9-DFCB93E041A9}"/>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4D8B0164-FC18-C04B-9E90-432D41463F0C}"/>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D9F1D91C-45DC-774F-B662-8473115C9567}"/>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ED01EB1B-C4C0-B64C-A01C-534A902D25B0}"/>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D497CD87-EBC6-EA44-9922-512EFEF4D103}"/>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31E378CA-1CDA-0C47-8D5D-04635E572273}"/>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816BE537-041A-5845-9629-081CC01AAFBE}"/>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5F2EC9C1-FA6C-6048-AC1A-4F64DDCB0D5F}"/>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87260DDC-5086-424B-BFBD-691612EA97D6}"/>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CE8B4AED-6636-FB42-8931-D4F77595453A}"/>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4433B8C0-4678-8743-8353-0A66A4D0E1FC}"/>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81C85B46-FED1-194D-A9DF-44076FEE5A68}"/>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0F77CCD7-ABDB-6B44-B246-5B90DC99A3FB}"/>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967933CC-A49B-7146-9A3D-21EB081A3057}"/>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501AE2A5-3A1B-C04F-B77F-8284F0FD4AAC}"/>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71966CDE-9805-CA41-9482-D279DC10D97B}"/>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1620D96B-A9CA-194F-BFA3-56D11D78820C}"/>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B9D107E9-C4A1-ED4D-9033-984C869D09DD}"/>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075A259F-0004-5F4D-8914-166CDE004B22}"/>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F2D96D2D-C66B-4B4B-9546-57C9B91C21A4}"/>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B39EDF43-52A1-524E-AFF6-6DEC5F78057F}"/>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1DD1629C-ADF4-0B47-9A71-5AEC31442DA4}"/>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4BB4D63C-697D-1D4E-B536-06AF5EA7CF72}"/>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B2DEDCA4-65F9-A54F-82E2-43CB2078D595}"/>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54D15519-F95C-9145-9B33-EEC8F50D82D3}"/>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8CBB9921-D04C-1B4E-BC37-4850DD41A39C}"/>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A0345C5-A8A1-F74F-88CA-D1766EBC5C09}"/>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D322B347-D3CE-A04F-997B-C3C8CD7C488D}"/>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66755356-7490-1F49-AA31-AD66792C1110}"/>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A53DF597-26C5-1047-9932-B6F8A84FD1A9}"/>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874F1D20-0C56-6A4C-AA08-BA989E010E2A}"/>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F7FD4152-F4BA-FA44-9D44-F0AA3775B931}"/>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DE9D0543-6257-F74D-B885-2CFA48247957}"/>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213C9765-C019-4941-BA68-E78F7C01FC3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C4285D6B-4231-F340-898C-82726EC54489}"/>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16116F93-34BB-5142-9882-9CA509114F92}"/>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5D804286-358B-1E46-92B6-2B353DD7275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4CE2205C-FE5A-9344-9DC8-3D1E4EB773E6}"/>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773036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La forma en que nos comunicamos con los demás, en nuestra vida privada, social y profesional, es vital para posibilitar la alegría y la satisfacción. Cuando compartimos pensamientos e ideas, podemos promover nuestro bienestar, los humanos somos animales sociales que necesitamos comunicarnos con los demás para desarrollar todo nuestro potencial.</a:t>
            </a:r>
          </a:p>
          <a:p>
            <a:r>
              <a:rPr lang="en-GB" dirty="0">
                <a:latin typeface="Calibri" panose="020F0502020204030204" pitchFamily="34" charset="0"/>
              </a:rPr>
              <a:t> </a:t>
            </a:r>
            <a:endParaRPr lang="en-IE" dirty="0">
              <a:latin typeface="Calibri" panose="020F0502020204030204" pitchFamily="34" charset="0"/>
            </a:endParaRPr>
          </a:p>
          <a:p>
            <a:r>
              <a:rPr lang="es-ES" dirty="0">
                <a:latin typeface="Calibri" panose="020F0502020204030204" pitchFamily="34" charset="0"/>
              </a:rPr>
              <a:t>Comunicarse, en el sentido humano, es más que simplemente ponerse en contacto con los demás; es más que simplemente intercambiar información. Comunicar involucra nuestros procesos de pensamiento, es enriquecedor, eleva nuestras percepciones, es respetuoso y valora la participación de los demás, y promueve la generación de ideas. Comunicar es estar dispuesto a dar y recibir con honestidad, alteridad, equidad y relevancia</a:t>
            </a:r>
            <a:r>
              <a:rPr lang="en-GB" dirty="0">
                <a:latin typeface="Calibri" panose="020F0502020204030204" pitchFamily="34" charset="0"/>
              </a:rPr>
              <a:t>.</a:t>
            </a:r>
            <a:r>
              <a:rPr lang="en-GB" baseline="30000" dirty="0">
                <a:latin typeface="Calibri" panose="020F0502020204030204" pitchFamily="34" charset="0"/>
              </a:rPr>
              <a:t>15</a:t>
            </a:r>
            <a:endParaRPr lang="en-IE" baseline="30000" dirty="0">
              <a:latin typeface="Calibri" panose="020F0502020204030204" pitchFamily="34" charset="0"/>
            </a:endParaRPr>
          </a:p>
          <a:p>
            <a:r>
              <a:rPr lang="es-ES" dirty="0">
                <a:latin typeface="Calibri" panose="020F0502020204030204" pitchFamily="34" charset="0"/>
              </a:rPr>
              <a:t>Cuando consideramos la comunicación dentro de los entornos de salud, comenzamos a enfocarnos en el concepto de Alfabetización en Salud. La alfabetización en salud puede ser un problema enorme, especialmente en áreas mayores carencias, ya que los pacientes con niveles más bajos de alfabetización en salud tienen más probabilidades de sufrir desigualdades en salud que, a su vez, pueden tener un impacto perjudicial en su salud y bienestar y en su capacidad de autocuidado. </a:t>
            </a:r>
          </a:p>
          <a:p>
            <a:endParaRPr lang="es-ES" dirty="0">
              <a:latin typeface="Calibri" panose="020F0502020204030204" pitchFamily="34" charset="0"/>
            </a:endParaRPr>
          </a:p>
          <a:p>
            <a:r>
              <a:rPr lang="es-ES" dirty="0">
                <a:latin typeface="Calibri" panose="020F0502020204030204" pitchFamily="34" charset="0"/>
              </a:rPr>
              <a:t>Vale la pena recordar que la edad promedio de lectura en el Reino Unido es entre los 9 y los 11 años, y alrededor del 15% de la población adulta del Reino Unido también está clasificada como analfabeta funcional. Esto a menudo dificulta que se lleven a cabo comunicaciones oportunas, ya que estas personas necesitan que familiares o amigos les lean la correspondencia</a:t>
            </a:r>
            <a:r>
              <a:rPr lang="en-GB" dirty="0">
                <a:latin typeface="Calibri" panose="020F0502020204030204" pitchFamily="34" charset="0"/>
              </a:rPr>
              <a:t>.</a:t>
            </a:r>
            <a:r>
              <a:rPr lang="en-GB" baseline="30000" dirty="0">
                <a:latin typeface="Calibri" panose="020F0502020204030204" pitchFamily="34" charset="0"/>
              </a:rPr>
              <a:t>16 </a:t>
            </a:r>
            <a:r>
              <a:rPr lang="en-GB" dirty="0">
                <a:latin typeface="Calibri" panose="020F0502020204030204" pitchFamily="34" charset="0"/>
              </a:rPr>
              <a:t> </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6997804"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INFORMACIÓN GENERAL. LA RELACIÓN ENTRE COMUNICACIÓN Y SALUD</a:t>
            </a:r>
            <a:endParaRPr lang="en-US" b="0" dirty="0">
              <a:solidFill>
                <a:schemeClr val="bg1"/>
              </a:solidFill>
              <a:latin typeface="Calibri" panose="020F0502020204030204" pitchFamily="34" charset="0"/>
            </a:endParaRP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31</a:t>
            </a:fld>
            <a:endParaRPr lang="en-US" dirty="0">
              <a:latin typeface="Calibri" panose="020F0502020204030204" pitchFamily="34" charset="0"/>
            </a:endParaRPr>
          </a:p>
        </p:txBody>
      </p:sp>
      <p:sp>
        <p:nvSpPr>
          <p:cNvPr id="30" name="Text Placeholder 36">
            <a:extLst>
              <a:ext uri="{FF2B5EF4-FFF2-40B4-BE49-F238E27FC236}">
                <a16:creationId xmlns:a16="http://schemas.microsoft.com/office/drawing/2014/main" id="{397E7BA0-AB14-A046-BB70-F6AEE398BBE0}"/>
              </a:ext>
            </a:extLst>
          </p:cNvPr>
          <p:cNvSpPr txBox="1">
            <a:spLocks/>
          </p:cNvSpPr>
          <p:nvPr/>
        </p:nvSpPr>
        <p:spPr>
          <a:xfrm>
            <a:off x="2413530" y="5345906"/>
            <a:ext cx="3277911" cy="147839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400" dirty="0">
                <a:latin typeface="Calibri" panose="020F0502020204030204" pitchFamily="34" charset="0"/>
              </a:rPr>
              <a:t>‘…</a:t>
            </a:r>
            <a:r>
              <a:rPr lang="es-ES" sz="1400" dirty="0">
                <a:latin typeface="Calibri" panose="020F0502020204030204" pitchFamily="34" charset="0"/>
              </a:rPr>
              <a:t>La Organización Mundial de la Salud define la alfabetización en salud como: "... las características personales y los recursos sociales necesarios para que las personas y las comunidades accedan, comprendan, evalúen y utilicen la información y los servicios para tomar decisiones sobre la salud. Esto incluye la capacidad de comunicar, hacer valer y adoptar decisiones "</a:t>
            </a:r>
            <a:r>
              <a:rPr lang="en-US" sz="1400" dirty="0">
                <a:latin typeface="Calibri" panose="020F0502020204030204" pitchFamily="34" charset="0"/>
              </a:rPr>
              <a:t> </a:t>
            </a:r>
          </a:p>
        </p:txBody>
      </p:sp>
      <p:grpSp>
        <p:nvGrpSpPr>
          <p:cNvPr id="31" name="Graphic 4">
            <a:extLst>
              <a:ext uri="{FF2B5EF4-FFF2-40B4-BE49-F238E27FC236}">
                <a16:creationId xmlns:a16="http://schemas.microsoft.com/office/drawing/2014/main" id="{A37DA6AA-97EB-E84A-91C2-D6F42D074C42}"/>
              </a:ext>
            </a:extLst>
          </p:cNvPr>
          <p:cNvGrpSpPr/>
          <p:nvPr/>
        </p:nvGrpSpPr>
        <p:grpSpPr>
          <a:xfrm>
            <a:off x="992428" y="4856348"/>
            <a:ext cx="6148435" cy="3628001"/>
            <a:chOff x="5894740" y="2893571"/>
            <a:chExt cx="2069715" cy="1221275"/>
          </a:xfrm>
        </p:grpSpPr>
        <p:sp>
          <p:nvSpPr>
            <p:cNvPr id="32" name="Freeform 31">
              <a:extLst>
                <a:ext uri="{FF2B5EF4-FFF2-40B4-BE49-F238E27FC236}">
                  <a16:creationId xmlns:a16="http://schemas.microsoft.com/office/drawing/2014/main" id="{5758839C-FEE1-3F49-A0A4-8D9421C763D4}"/>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E6D136-E50F-DF4C-977C-2D7D9724B601}"/>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B0EBDA3-F8BB-EB49-B063-5817CC766C26}"/>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FE00AC2-D7E3-BE4B-AB30-76183ADAF4CB}"/>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129147A-2E0A-F840-B8A1-B1EEDF1D7609}"/>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F0FC33F-97D0-1A48-A851-7FD7775D9044}"/>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6CC47E09-E7CF-004C-BCA2-1D8102BDEEA7}"/>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EC00079-816C-D648-B954-462933048AE6}"/>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1539FCF-7C55-C74B-85FE-9BD2F4244001}"/>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725663D-B605-6D4C-9272-D43A1251E277}"/>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BD50133-6EF8-484E-B7F2-9F187BA3E460}"/>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E844D6B5-6EC1-B745-8467-A68A20E03CCB}"/>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32B92DB-570B-9547-A623-BF80FF04F5B9}"/>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DF1E703-068B-4145-B399-9684115AADD6}"/>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46" name="Text Placeholder 36">
            <a:extLst>
              <a:ext uri="{FF2B5EF4-FFF2-40B4-BE49-F238E27FC236}">
                <a16:creationId xmlns:a16="http://schemas.microsoft.com/office/drawing/2014/main" id="{FADB3287-81A7-5B43-8055-87813E3CC810}"/>
              </a:ext>
            </a:extLst>
          </p:cNvPr>
          <p:cNvSpPr txBox="1">
            <a:spLocks/>
          </p:cNvSpPr>
          <p:nvPr/>
        </p:nvSpPr>
        <p:spPr>
          <a:xfrm>
            <a:off x="3594518" y="7527678"/>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sp>
        <p:nvSpPr>
          <p:cNvPr id="47" name="Text Placeholder 36">
            <a:extLst>
              <a:ext uri="{FF2B5EF4-FFF2-40B4-BE49-F238E27FC236}">
                <a16:creationId xmlns:a16="http://schemas.microsoft.com/office/drawing/2014/main" id="{5CD2627E-6C02-3A4F-94EA-9E30CF9937B3}"/>
              </a:ext>
            </a:extLst>
          </p:cNvPr>
          <p:cNvSpPr txBox="1">
            <a:spLocks/>
          </p:cNvSpPr>
          <p:nvPr/>
        </p:nvSpPr>
        <p:spPr>
          <a:xfrm rot="10800000">
            <a:off x="3598791" y="4980448"/>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9600" dirty="0">
                <a:solidFill>
                  <a:srgbClr val="FFC652"/>
                </a:solidFill>
                <a:latin typeface="Calibri" panose="020F0502020204030204" pitchFamily="34" charset="0"/>
              </a:rPr>
              <a:t>”</a:t>
            </a:r>
          </a:p>
        </p:txBody>
      </p:sp>
      <p:cxnSp>
        <p:nvCxnSpPr>
          <p:cNvPr id="48" name="Straight Connector 47">
            <a:extLst>
              <a:ext uri="{FF2B5EF4-FFF2-40B4-BE49-F238E27FC236}">
                <a16:creationId xmlns:a16="http://schemas.microsoft.com/office/drawing/2014/main" id="{15538DA1-A14B-3543-A620-5EA02F1D3D66}"/>
              </a:ext>
            </a:extLst>
          </p:cNvPr>
          <p:cNvCxnSpPr>
            <a:cxnSpLocks/>
          </p:cNvCxnSpPr>
          <p:nvPr/>
        </p:nvCxnSpPr>
        <p:spPr>
          <a:xfrm flipH="1">
            <a:off x="103" y="8428306"/>
            <a:ext cx="90684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DBB4F1DC-926E-494B-B768-D02050A8621B}"/>
              </a:ext>
            </a:extLst>
          </p:cNvPr>
          <p:cNvSpPr txBox="1">
            <a:spLocks/>
          </p:cNvSpPr>
          <p:nvPr/>
        </p:nvSpPr>
        <p:spPr>
          <a:xfrm>
            <a:off x="436168" y="9174351"/>
            <a:ext cx="4498569"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5"/>
            </a:pPr>
            <a:r>
              <a:rPr lang="en-US" sz="800" dirty="0">
                <a:solidFill>
                  <a:schemeClr val="tx1"/>
                </a:solidFill>
                <a:latin typeface="Calibri" panose="020F0502020204030204" pitchFamily="34" charset="0"/>
              </a:rPr>
              <a:t>Delgado, E.F. Felicidad y </a:t>
            </a:r>
            <a:r>
              <a:rPr lang="en-US" sz="800" dirty="0" err="1">
                <a:solidFill>
                  <a:schemeClr val="tx1"/>
                </a:solidFill>
                <a:latin typeface="Calibri" panose="020F0502020204030204" pitchFamily="34" charset="0"/>
              </a:rPr>
              <a:t>comunicación</a:t>
            </a:r>
            <a:r>
              <a:rPr lang="en-US" sz="800" dirty="0">
                <a:solidFill>
                  <a:schemeClr val="tx1"/>
                </a:solidFill>
                <a:latin typeface="Calibri" panose="020F0502020204030204" pitchFamily="34" charset="0"/>
              </a:rPr>
              <a:t>.</a:t>
            </a:r>
          </a:p>
          <a:p>
            <a:pPr marL="228600" indent="-228600">
              <a:spcBef>
                <a:spcPts val="0"/>
              </a:spcBef>
              <a:buFont typeface="+mj-lt"/>
              <a:buAutoNum type="arabicPeriod" startAt="15"/>
            </a:pPr>
            <a:r>
              <a:rPr lang="en-US" sz="800" dirty="0" err="1">
                <a:solidFill>
                  <a:schemeClr val="tx1"/>
                </a:solidFill>
                <a:latin typeface="Calibri" panose="020F0502020204030204" pitchFamily="34" charset="0"/>
              </a:rPr>
              <a:t>Skehan</a:t>
            </a:r>
            <a:r>
              <a:rPr lang="en-US" sz="800" dirty="0">
                <a:solidFill>
                  <a:schemeClr val="tx1"/>
                </a:solidFill>
                <a:latin typeface="Calibri" panose="020F0502020204030204" pitchFamily="34" charset="0"/>
              </a:rPr>
              <a:t>, k (2018). Improving health literacy in GP practices. Practice Index. </a:t>
            </a:r>
            <a:r>
              <a:rPr lang="en-US" sz="80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https://practiceindex.co.uk/gp/blog/improving-health-literacy-in-gp-practices/</a:t>
            </a:r>
            <a:endParaRPr lang="en-US" sz="8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540857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Por supuesto, necesitamos comunicarnos de manera efectiva a distintos niveles con diferentes personas tanto en la salud formal como en otros entornos informales para asegurarnos de hacer el uso más efectivo de nuestro tiempo y esfuerzo. En muchos aspectos, la aplicación de una psicología positiva a la comunicación puede requerir volver a entrenar nuestro cerebro para participar de manera plena y exitosa.</a:t>
            </a:r>
            <a:r>
              <a:rPr lang="en-GB" dirty="0">
                <a:latin typeface="Calibri" panose="020F0502020204030204" pitchFamily="34" charset="0"/>
              </a:rPr>
              <a:t> </a:t>
            </a:r>
          </a:p>
          <a:p>
            <a:endParaRPr lang="en-GB" dirty="0">
              <a:latin typeface="Calibri" panose="020F0502020204030204" pitchFamily="34" charset="0"/>
            </a:endParaRPr>
          </a:p>
          <a:p>
            <a:r>
              <a:rPr lang="es-ES" dirty="0">
                <a:latin typeface="Calibri" panose="020F0502020204030204" pitchFamily="34" charset="0"/>
              </a:rPr>
              <a:t>Además, una actitud positiva se considera fundamental para mantener relaciones tanto formales como informales, si aplicamos ciertos cambios en nuestras rutinas de comportamiento diarias, comenzaremos a ver cambios en el tipo y significado de las conversaciones que tenemos. Es importante reconocer que nuestras relaciones con los amigos, con la familia, con el entorno laboral y profesional nos influyen mucho más de lo que pensamos.</a:t>
            </a:r>
            <a:endParaRPr lang="en-GB"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538815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¿QUÉ NECESITO PARA MEJORAR MIS HABILIDADES DE COMUNICACIÓN?</a:t>
            </a:r>
            <a:endParaRPr lang="en-US" b="0" dirty="0">
              <a:solidFill>
                <a:schemeClr val="bg1"/>
              </a:solidFill>
              <a:latin typeface="Calibri" panose="020F0502020204030204" pitchFamily="34" charset="0"/>
            </a:endParaRP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32</a:t>
            </a:fld>
            <a:endParaRPr lang="en-US" dirty="0">
              <a:latin typeface="Calibri" panose="020F0502020204030204" pitchFamily="34" charset="0"/>
            </a:endParaRPr>
          </a:p>
        </p:txBody>
      </p:sp>
      <p:sp>
        <p:nvSpPr>
          <p:cNvPr id="25" name="Text Placeholder 23">
            <a:extLst>
              <a:ext uri="{FF2B5EF4-FFF2-40B4-BE49-F238E27FC236}">
                <a16:creationId xmlns:a16="http://schemas.microsoft.com/office/drawing/2014/main" id="{7ED00182-6CA4-BB4A-A79E-2C82662F7828}"/>
              </a:ext>
            </a:extLst>
          </p:cNvPr>
          <p:cNvSpPr txBox="1">
            <a:spLocks/>
          </p:cNvSpPr>
          <p:nvPr/>
        </p:nvSpPr>
        <p:spPr>
          <a:xfrm>
            <a:off x="1193085" y="4388507"/>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n-US" sz="1200" dirty="0">
                <a:latin typeface="Calibri" panose="020F0502020204030204" pitchFamily="34" charset="0"/>
              </a:rPr>
              <a:t>ESCUCHAR CON EMPATÍA</a:t>
            </a:r>
          </a:p>
          <a:p>
            <a:pPr algn="just">
              <a:spcBef>
                <a:spcPts val="0"/>
              </a:spcBef>
            </a:pPr>
            <a:r>
              <a:rPr lang="es-ES" sz="1100" dirty="0">
                <a:latin typeface="Calibri" panose="020F0502020204030204" pitchFamily="34" charset="0"/>
              </a:rPr>
              <a:t>De este modo, puede desarrollarse un diálogo enriquecedor.</a:t>
            </a:r>
          </a:p>
          <a:p>
            <a:pPr algn="just">
              <a:spcBef>
                <a:spcPts val="0"/>
              </a:spcBef>
            </a:pPr>
            <a:r>
              <a:rPr lang="es-ES" sz="1100" dirty="0">
                <a:latin typeface="Calibri" panose="020F0502020204030204" pitchFamily="34" charset="0"/>
              </a:rPr>
              <a:t>Mantenga una actitud positiva: Los pensamientos negativos, pueden inhibir la positividad y la comunicación. Por lo tanto, debe pensar siempre que tu presentación/conversación irá bien, tener confianza en ti mismo y así explotar todo Su potencial. Esta energía positiva le ayudará a transmitir sus mensajes con confianza.</a:t>
            </a:r>
            <a:r>
              <a:rPr lang="en-US" sz="1100" dirty="0">
                <a:latin typeface="Calibri" panose="020F0502020204030204" pitchFamily="34" charset="0"/>
              </a:rPr>
              <a:t> </a:t>
            </a:r>
          </a:p>
          <a:p>
            <a:pPr algn="just">
              <a:spcBef>
                <a:spcPts val="0"/>
              </a:spcBef>
            </a:pPr>
            <a:endParaRPr lang="en-US" sz="1100" dirty="0">
              <a:latin typeface="Calibri" panose="020F0502020204030204" pitchFamily="34" charset="0"/>
            </a:endParaRPr>
          </a:p>
          <a:p>
            <a:pPr algn="just">
              <a:spcBef>
                <a:spcPts val="0"/>
              </a:spcBef>
            </a:pPr>
            <a:r>
              <a:rPr lang="es-ES" sz="1200" dirty="0">
                <a:latin typeface="Calibri" panose="020F0502020204030204" pitchFamily="34" charset="0"/>
              </a:rPr>
              <a:t>HABLE DESPACIO Y DE FORMA CLARA PARA TRANSMITIR SU MENSAJE</a:t>
            </a:r>
            <a:r>
              <a:rPr lang="en-US" sz="1200" dirty="0">
                <a:latin typeface="Calibri" panose="020F0502020204030204" pitchFamily="34" charset="0"/>
              </a:rPr>
              <a:t>.</a:t>
            </a:r>
          </a:p>
          <a:p>
            <a:pPr algn="just">
              <a:spcBef>
                <a:spcPts val="0"/>
              </a:spcBef>
            </a:pPr>
            <a:r>
              <a:rPr lang="es-ES" sz="1100" dirty="0">
                <a:latin typeface="Calibri" panose="020F0502020204030204" pitchFamily="34" charset="0"/>
              </a:rPr>
              <a:t>Cuida el lenguaje no verbal: solemos apoyar nuestras palabras y discursos con gestos que nos ayudan a enfatizar lo que queremos decir. La expresión corporal es una parte fundamental de la comunicación y por lo tanto debes evitar hacer movimientos que distraigan al receptor y reduzcan la fuerza del mensaje.</a:t>
            </a:r>
            <a:r>
              <a:rPr lang="en-US" sz="1100" dirty="0">
                <a:latin typeface="Calibri" panose="020F0502020204030204" pitchFamily="34" charset="0"/>
              </a:rPr>
              <a:t> </a:t>
            </a:r>
          </a:p>
          <a:p>
            <a:pPr algn="just">
              <a:spcBef>
                <a:spcPts val="0"/>
              </a:spcBef>
            </a:pPr>
            <a:endParaRPr lang="en-US" sz="1100" dirty="0">
              <a:latin typeface="Calibri" panose="020F0502020204030204" pitchFamily="34" charset="0"/>
            </a:endParaRPr>
          </a:p>
          <a:p>
            <a:pPr algn="just">
              <a:spcBef>
                <a:spcPts val="0"/>
              </a:spcBef>
            </a:pPr>
            <a:r>
              <a:rPr lang="es-ES" sz="1200" dirty="0">
                <a:latin typeface="Calibri" panose="020F0502020204030204" pitchFamily="34" charset="0"/>
              </a:rPr>
              <a:t>HABLE DE FORMA POSITIVA Y EVITE CONTRADICCIONES</a:t>
            </a:r>
          </a:p>
          <a:p>
            <a:pPr algn="just">
              <a:spcBef>
                <a:spcPts val="0"/>
              </a:spcBef>
            </a:pPr>
            <a:r>
              <a:rPr lang="es-ES" sz="1200" dirty="0">
                <a:latin typeface="Calibri" panose="020F0502020204030204" pitchFamily="34" charset="0"/>
              </a:rPr>
              <a:t>Envíe un mensaje claro: lo más importante a la hora de comunicarse es desarrollar un mensaje claro y conciso para que la gente pueda entenderlo. Puede simplificar sus habilidades de comunicación mediante el uso de frases cortas e ideas sencillas. Trate de evitar oraciones complejas que puedan distraer o confundir al oyente y tal vez dar lugar a malentendidos.</a:t>
            </a:r>
          </a:p>
          <a:p>
            <a:pPr algn="just">
              <a:spcBef>
                <a:spcPts val="0"/>
              </a:spcBef>
            </a:pPr>
            <a:r>
              <a:rPr lang="en-US" sz="1100" dirty="0">
                <a:latin typeface="Calibri" panose="020F0502020204030204" pitchFamily="34" charset="0"/>
              </a:rPr>
              <a:t> </a:t>
            </a:r>
          </a:p>
          <a:p>
            <a:pPr algn="just">
              <a:spcBef>
                <a:spcPts val="0"/>
              </a:spcBef>
            </a:pPr>
            <a:endParaRPr lang="en-US" sz="1100" dirty="0">
              <a:latin typeface="Calibri" panose="020F0502020204030204" pitchFamily="34" charset="0"/>
            </a:endParaRPr>
          </a:p>
          <a:p>
            <a:pPr algn="just">
              <a:spcBef>
                <a:spcPts val="0"/>
              </a:spcBef>
            </a:pPr>
            <a:r>
              <a:rPr lang="es-ES" sz="1200" dirty="0">
                <a:latin typeface="Calibri" panose="020F0502020204030204" pitchFamily="34" charset="0"/>
              </a:rPr>
              <a:t>SEA CONSCIENTE DE CÓMO SE COMUNICA</a:t>
            </a:r>
          </a:p>
          <a:p>
            <a:pPr algn="just">
              <a:spcBef>
                <a:spcPts val="0"/>
              </a:spcBef>
            </a:pPr>
            <a:r>
              <a:rPr lang="es-ES" sz="1200" dirty="0">
                <a:latin typeface="Calibri" panose="020F0502020204030204" pitchFamily="34" charset="0"/>
              </a:rPr>
              <a:t>Module la voz: su tono de voz puede ayudarle a tener conversaciones más efectivas, así que pruebe con un tono lento y amigable para mejorar la comunicación y la comprensión.</a:t>
            </a:r>
          </a:p>
          <a:p>
            <a:pPr algn="just">
              <a:spcBef>
                <a:spcPts val="0"/>
              </a:spcBef>
            </a:pPr>
            <a:r>
              <a:rPr lang="es-ES" sz="1200" dirty="0">
                <a:latin typeface="Calibri" panose="020F0502020204030204" pitchFamily="34" charset="0"/>
              </a:rPr>
              <a:t>Importancia del contacto visual: uno de los puntos fuertes de transmitir su mensaje es mirar a los ojos a la persona con la que está hablando. Puede parecer un poco incómodo, pero es uno de los métodos más efectivos para que nuestro receptor se concentre en nosotros. De esta forma crearás un vínculo con la otra persona.</a:t>
            </a:r>
          </a:p>
        </p:txBody>
      </p:sp>
      <p:grpSp>
        <p:nvGrpSpPr>
          <p:cNvPr id="26" name="Group 25">
            <a:extLst>
              <a:ext uri="{FF2B5EF4-FFF2-40B4-BE49-F238E27FC236}">
                <a16:creationId xmlns:a16="http://schemas.microsoft.com/office/drawing/2014/main" id="{E0BE1773-7313-9E4E-BC1C-E7446B31E5FD}"/>
              </a:ext>
            </a:extLst>
          </p:cNvPr>
          <p:cNvGrpSpPr/>
          <p:nvPr/>
        </p:nvGrpSpPr>
        <p:grpSpPr>
          <a:xfrm>
            <a:off x="597282" y="4234385"/>
            <a:ext cx="601026" cy="646002"/>
            <a:chOff x="414033" y="5765459"/>
            <a:chExt cx="867196" cy="932088"/>
          </a:xfrm>
        </p:grpSpPr>
        <p:sp>
          <p:nvSpPr>
            <p:cNvPr id="28" name="Freeform 30">
              <a:extLst>
                <a:ext uri="{FF2B5EF4-FFF2-40B4-BE49-F238E27FC236}">
                  <a16:creationId xmlns:a16="http://schemas.microsoft.com/office/drawing/2014/main" id="{003ACE17-FF59-7840-A39D-35AB0AA15701}"/>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9" name="Freeform 31">
              <a:extLst>
                <a:ext uri="{FF2B5EF4-FFF2-40B4-BE49-F238E27FC236}">
                  <a16:creationId xmlns:a16="http://schemas.microsoft.com/office/drawing/2014/main" id="{4C5E97E6-A103-1C41-A9F5-E650D0D45E7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Text Placeholder 23">
              <a:extLst>
                <a:ext uri="{FF2B5EF4-FFF2-40B4-BE49-F238E27FC236}">
                  <a16:creationId xmlns:a16="http://schemas.microsoft.com/office/drawing/2014/main" id="{02542188-EE75-294F-AA59-5900786DB91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grpSp>
        <p:nvGrpSpPr>
          <p:cNvPr id="55" name="Group 54">
            <a:extLst>
              <a:ext uri="{FF2B5EF4-FFF2-40B4-BE49-F238E27FC236}">
                <a16:creationId xmlns:a16="http://schemas.microsoft.com/office/drawing/2014/main" id="{BFFB731C-A703-AD48-8C64-D3C07F7FB7CB}"/>
              </a:ext>
            </a:extLst>
          </p:cNvPr>
          <p:cNvGrpSpPr/>
          <p:nvPr/>
        </p:nvGrpSpPr>
        <p:grpSpPr>
          <a:xfrm>
            <a:off x="597282" y="5478213"/>
            <a:ext cx="601026" cy="646002"/>
            <a:chOff x="414033" y="5765459"/>
            <a:chExt cx="867196" cy="932088"/>
          </a:xfrm>
        </p:grpSpPr>
        <p:sp>
          <p:nvSpPr>
            <p:cNvPr id="56" name="Freeform 30">
              <a:extLst>
                <a:ext uri="{FF2B5EF4-FFF2-40B4-BE49-F238E27FC236}">
                  <a16:creationId xmlns:a16="http://schemas.microsoft.com/office/drawing/2014/main" id="{D88B57B5-68EE-F244-A51A-6CD93B0388A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31">
              <a:extLst>
                <a:ext uri="{FF2B5EF4-FFF2-40B4-BE49-F238E27FC236}">
                  <a16:creationId xmlns:a16="http://schemas.microsoft.com/office/drawing/2014/main" id="{2E7D3BC3-A904-F047-8817-8A185D7CBBEF}"/>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Text Placeholder 23">
              <a:extLst>
                <a:ext uri="{FF2B5EF4-FFF2-40B4-BE49-F238E27FC236}">
                  <a16:creationId xmlns:a16="http://schemas.microsoft.com/office/drawing/2014/main" id="{D4CD9E0B-FEE4-4741-86BC-6365092C90D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59" name="Group 58">
            <a:extLst>
              <a:ext uri="{FF2B5EF4-FFF2-40B4-BE49-F238E27FC236}">
                <a16:creationId xmlns:a16="http://schemas.microsoft.com/office/drawing/2014/main" id="{FF84C899-7BF9-6D45-B25D-997F86E8458A}"/>
              </a:ext>
            </a:extLst>
          </p:cNvPr>
          <p:cNvGrpSpPr/>
          <p:nvPr/>
        </p:nvGrpSpPr>
        <p:grpSpPr>
          <a:xfrm>
            <a:off x="597282" y="6548556"/>
            <a:ext cx="601026" cy="646002"/>
            <a:chOff x="414033" y="5765459"/>
            <a:chExt cx="867196" cy="932088"/>
          </a:xfrm>
        </p:grpSpPr>
        <p:sp>
          <p:nvSpPr>
            <p:cNvPr id="60" name="Freeform 30">
              <a:extLst>
                <a:ext uri="{FF2B5EF4-FFF2-40B4-BE49-F238E27FC236}">
                  <a16:creationId xmlns:a16="http://schemas.microsoft.com/office/drawing/2014/main" id="{4DF880D7-836E-BA4A-AC17-4CB616F20D0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31">
              <a:extLst>
                <a:ext uri="{FF2B5EF4-FFF2-40B4-BE49-F238E27FC236}">
                  <a16:creationId xmlns:a16="http://schemas.microsoft.com/office/drawing/2014/main" id="{C44D4DDB-25DC-DF4F-96CB-17347923B39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6E2E6E8C-A419-A348-A7ED-45F7A23A5B03}"/>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63" name="Group 62">
            <a:extLst>
              <a:ext uri="{FF2B5EF4-FFF2-40B4-BE49-F238E27FC236}">
                <a16:creationId xmlns:a16="http://schemas.microsoft.com/office/drawing/2014/main" id="{BD4BFA7C-26DC-6343-A2C0-EF7B9BDECF6E}"/>
              </a:ext>
            </a:extLst>
          </p:cNvPr>
          <p:cNvGrpSpPr/>
          <p:nvPr/>
        </p:nvGrpSpPr>
        <p:grpSpPr>
          <a:xfrm>
            <a:off x="597282" y="7623588"/>
            <a:ext cx="601026" cy="646002"/>
            <a:chOff x="414033" y="5765459"/>
            <a:chExt cx="867196" cy="932088"/>
          </a:xfrm>
        </p:grpSpPr>
        <p:sp>
          <p:nvSpPr>
            <p:cNvPr id="64" name="Freeform 30">
              <a:extLst>
                <a:ext uri="{FF2B5EF4-FFF2-40B4-BE49-F238E27FC236}">
                  <a16:creationId xmlns:a16="http://schemas.microsoft.com/office/drawing/2014/main" id="{3650EA83-CB91-1A4E-8700-15227392F6FE}"/>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5" name="Freeform 31">
              <a:extLst>
                <a:ext uri="{FF2B5EF4-FFF2-40B4-BE49-F238E27FC236}">
                  <a16:creationId xmlns:a16="http://schemas.microsoft.com/office/drawing/2014/main" id="{CD58D851-5A0B-7D4F-9840-B8B4D3A8C37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Text Placeholder 23">
              <a:extLst>
                <a:ext uri="{FF2B5EF4-FFF2-40B4-BE49-F238E27FC236}">
                  <a16:creationId xmlns:a16="http://schemas.microsoft.com/office/drawing/2014/main" id="{B3E8D2BA-8757-8542-8235-3E594066267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sp>
        <p:nvSpPr>
          <p:cNvPr id="75" name="Text Placeholder 36">
            <a:extLst>
              <a:ext uri="{FF2B5EF4-FFF2-40B4-BE49-F238E27FC236}">
                <a16:creationId xmlns:a16="http://schemas.microsoft.com/office/drawing/2014/main" id="{CDBF27D7-B73A-7F4C-9D2C-BCACE81A8D49}"/>
              </a:ext>
            </a:extLst>
          </p:cNvPr>
          <p:cNvSpPr txBox="1">
            <a:spLocks/>
          </p:cNvSpPr>
          <p:nvPr/>
        </p:nvSpPr>
        <p:spPr>
          <a:xfrm>
            <a:off x="33383" y="3755961"/>
            <a:ext cx="5226306" cy="387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¿CÓMO PUEDO COMUNICARME DE FORMA MÁS EFECTIVA? </a:t>
            </a:r>
            <a:endParaRPr lang="en-GB" sz="14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3139206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33</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Pongamos en práctica estos consejos de comunicación. Una de las principales preocupaciones que tiene la gente es conseguir una cita con un profesional de la salud o un médico de cabecera en primera instancia, y cuando consigue una cita, el tiempo que tiene para hablar con su médico puede ser limitado. Por eso, hemos reunido algunas de las principales sugerencias para ayudarlo a aprovechar al máximo el tiempo de sus citas.</a:t>
            </a:r>
            <a:endParaRPr lang="en-IE"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2499531"/>
            <a:ext cx="343088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ANTES DE SU CITA: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RECOMENDACIONES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2964206"/>
            <a:ext cx="6687338" cy="327789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n-GB" dirty="0">
                <a:latin typeface="Calibri" panose="020F0502020204030204" pitchFamily="34" charset="0"/>
              </a:rPr>
              <a:t>¿ES URGENTE SU PROBLEMA?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¿Es esencial que lo atiendan rápidamente o prefiere esperar una cita con un médico de Atención Primaria en particular? Si tiene una enfermedad prolongada, ¿se beneficiaría de consultar a un médico de Atención Primaria que conozca su historial personalmente?</a:t>
            </a:r>
          </a:p>
          <a:p>
            <a:pPr marL="179388">
              <a:buClr>
                <a:srgbClr val="FFC652"/>
              </a:buCl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s-ES" dirty="0">
                <a:latin typeface="Calibri" panose="020F0502020204030204" pitchFamily="34" charset="0"/>
              </a:rPr>
              <a:t>¿TIENE MUCHO DE LO QUE TRATAR?</a:t>
            </a:r>
            <a:r>
              <a:rPr lang="en-GB" dirty="0">
                <a:latin typeface="Calibri" panose="020F0502020204030204" pitchFamily="34" charset="0"/>
              </a:rPr>
              <a:t>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Si tiene varios problemas que necesita discutir con su médico de Atención Primaria, intente reservar una cita doble para tener más tiempo. </a:t>
            </a:r>
          </a:p>
          <a:p>
            <a:pPr marL="179388">
              <a:buClr>
                <a:srgbClr val="FFC652"/>
              </a:buCl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¿LE PREOCUPA NO RECORDAR TODOS LOS PUNTOS CLAVE</a:t>
            </a:r>
            <a:r>
              <a:rPr lang="en-GB" dirty="0">
                <a:latin typeface="Calibri" panose="020F0502020204030204" pitchFamily="34" charset="0"/>
              </a:rPr>
              <a:t>?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Alternativamente, el personal de Enfermería podría atender su consulta y tener más citas disponibles. El centro de salud podría también disponer de consultas específicas, como, por ejemplo, para asma o diabetes, por lo que debe comprobarlo.</a:t>
            </a:r>
            <a:endParaRPr lang="en-GB" dirty="0">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n-GB" dirty="0">
                <a:latin typeface="Calibri" panose="020F0502020204030204" pitchFamily="34" charset="0"/>
              </a:rPr>
              <a:t>¿NECESITA AYUDA?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Si tiene dificultades, pídale a un familiar o amigo que le acompañe para brindarle apoyo. Pueden ayudarle a comprender lo que dice el médico o explicar sus problemas</a:t>
            </a:r>
            <a:r>
              <a:rPr lang="en-GB" dirty="0">
                <a:latin typeface="Calibri" panose="020F0502020204030204" pitchFamily="34" charset="0"/>
              </a:rPr>
              <a:t>.</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¿PODRÍA EL PERSONAL DE ENFERMERÍA OCUPARSE DE SU PROBLEMA?</a:t>
            </a:r>
            <a:r>
              <a:rPr lang="en-GB" dirty="0">
                <a:latin typeface="Calibri" panose="020F0502020204030204" pitchFamily="34" charset="0"/>
              </a:rPr>
              <a:t> </a:t>
            </a:r>
            <a:endParaRPr lang="en-IE" dirty="0">
              <a:latin typeface="Calibri" panose="020F0502020204030204" pitchFamily="34" charset="0"/>
            </a:endParaRPr>
          </a:p>
          <a:p>
            <a:pPr marL="179388">
              <a:buClr>
                <a:srgbClr val="FFC652"/>
              </a:buClr>
            </a:pPr>
            <a:r>
              <a:rPr lang="es-ES" dirty="0">
                <a:latin typeface="Calibri" panose="020F0502020204030204" pitchFamily="34" charset="0"/>
              </a:rPr>
              <a:t>Alternativamente, el personal de Enfermería podría atender su consulta y tener más citas disponibles. El centro de salud podría también disponer de consultas específicas, como, por ejemplo, para asma o diabetes, por lo que debe comprobarlo.</a:t>
            </a:r>
            <a:endParaRPr lang="en-IE" dirty="0">
              <a:latin typeface="Calibri" panose="020F0502020204030204" pitchFamily="34" charset="0"/>
            </a:endParaRPr>
          </a:p>
        </p:txBody>
      </p:sp>
      <p:sp>
        <p:nvSpPr>
          <p:cNvPr id="13" name="Text Placeholder 36">
            <a:extLst>
              <a:ext uri="{FF2B5EF4-FFF2-40B4-BE49-F238E27FC236}">
                <a16:creationId xmlns:a16="http://schemas.microsoft.com/office/drawing/2014/main" id="{33FF1C60-AADB-8A4E-87C1-D64BA3CD3315}"/>
              </a:ext>
            </a:extLst>
          </p:cNvPr>
          <p:cNvSpPr txBox="1">
            <a:spLocks/>
          </p:cNvSpPr>
          <p:nvPr/>
        </p:nvSpPr>
        <p:spPr>
          <a:xfrm>
            <a:off x="0" y="6573813"/>
            <a:ext cx="3430889" cy="316511"/>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DURANTE SU CITA: </a:t>
            </a:r>
          </a:p>
        </p:txBody>
      </p:sp>
      <p:sp>
        <p:nvSpPr>
          <p:cNvPr id="14" name="Text Placeholder 36">
            <a:extLst>
              <a:ext uri="{FF2B5EF4-FFF2-40B4-BE49-F238E27FC236}">
                <a16:creationId xmlns:a16="http://schemas.microsoft.com/office/drawing/2014/main" id="{5AC980C1-789D-3742-A290-C64F1BDDCEC6}"/>
              </a:ext>
            </a:extLst>
          </p:cNvPr>
          <p:cNvSpPr txBox="1">
            <a:spLocks/>
          </p:cNvSpPr>
          <p:nvPr/>
        </p:nvSpPr>
        <p:spPr>
          <a:xfrm>
            <a:off x="436168" y="7038490"/>
            <a:ext cx="6687338" cy="300281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s-ES" dirty="0">
                <a:latin typeface="Calibri" panose="020F0502020204030204" pitchFamily="34" charset="0"/>
              </a:rPr>
              <a:t>¿SABE QUÉ MEDICACIÓN ESTÁ TOMANDO? </a:t>
            </a:r>
            <a:r>
              <a:rPr lang="en-GB" dirty="0">
                <a:latin typeface="Calibri" panose="020F0502020204030204" pitchFamily="34" charset="0"/>
              </a:rPr>
              <a:t> </a:t>
            </a:r>
          </a:p>
          <a:p>
            <a:pPr marL="179388">
              <a:buClr>
                <a:srgbClr val="FFC652"/>
              </a:buClr>
            </a:pPr>
            <a:r>
              <a:rPr lang="es-ES" dirty="0">
                <a:latin typeface="Calibri" panose="020F0502020204030204" pitchFamily="34" charset="0"/>
              </a:rPr>
              <a:t>Lleve una lista de todos los medicamentos que toma, incluidos los de venta libre, los medicamentos alternativos o cualquier medicamento recetado después de una visita al hospital. Esto incluye pastillas, líquidos o cremas.</a:t>
            </a:r>
            <a:r>
              <a:rPr lang="en-GB" dirty="0">
                <a:latin typeface="Calibri" panose="020F0502020204030204" pitchFamily="34" charset="0"/>
              </a:rPr>
              <a:t>  </a:t>
            </a: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¿QUÉ ES LO MÁS IMPORTANTE A TRATAR?</a:t>
            </a:r>
            <a:endParaRPr lang="en-GB" dirty="0">
              <a:latin typeface="Calibri" panose="020F0502020204030204" pitchFamily="34" charset="0"/>
            </a:endParaRPr>
          </a:p>
          <a:p>
            <a:pPr marL="179388">
              <a:buClr>
                <a:srgbClr val="FFC652"/>
              </a:buClr>
            </a:pPr>
            <a:r>
              <a:rPr lang="es-ES" dirty="0">
                <a:latin typeface="Calibri" panose="020F0502020204030204" pitchFamily="34" charset="0"/>
              </a:rPr>
              <a:t>Primero asegúrese de informar al médico sobre las cosas importantes y trate de ir al grano. No sienta que tiene que justificar estar ahí o dejar lo que le preocupa para el final. </a:t>
            </a:r>
          </a:p>
          <a:p>
            <a:pPr marL="179388">
              <a:buClr>
                <a:srgbClr val="FFC652"/>
              </a:buClr>
            </a:pPr>
            <a:endParaRPr lang="en-GB" dirty="0">
              <a:latin typeface="Calibri" panose="020F0502020204030204" pitchFamily="34" charset="0"/>
            </a:endParaRPr>
          </a:p>
          <a:p>
            <a:pPr marL="171450" indent="-171450">
              <a:buClr>
                <a:srgbClr val="FFC652"/>
              </a:buClr>
              <a:buFont typeface="Arial" panose="020B0604020202020204" pitchFamily="34" charset="0"/>
              <a:buChar char="•"/>
            </a:pPr>
            <a:r>
              <a:rPr lang="es-ES" dirty="0">
                <a:latin typeface="Calibri" panose="020F0502020204030204" pitchFamily="34" charset="0"/>
              </a:rPr>
              <a:t>¿ENTIENDE COMPLETAMENTE LA PRESCRIPCIÓN DEL DOCTOR? </a:t>
            </a:r>
            <a:r>
              <a:rPr lang="en-GB" dirty="0">
                <a:latin typeface="Calibri" panose="020F0502020204030204" pitchFamily="34" charset="0"/>
              </a:rPr>
              <a:t>  </a:t>
            </a:r>
          </a:p>
          <a:p>
            <a:pPr marL="179388">
              <a:buClr>
                <a:srgbClr val="FFC652"/>
              </a:buClr>
            </a:pPr>
            <a:r>
              <a:rPr lang="es-ES" dirty="0">
                <a:latin typeface="Calibri" panose="020F0502020204030204" pitchFamily="34" charset="0"/>
              </a:rPr>
              <a:t>Asegúrese de comprender completamente lo que dice su médico antes de salir de la consulta. No tenga miedo de pedirle a su médico de Atención Primaria que vuelva a explicarle el tratamiento si no lo ha entendido bien. </a:t>
            </a:r>
            <a:r>
              <a:rPr lang="en-GB" dirty="0">
                <a:latin typeface="Calibri" panose="020F0502020204030204" pitchFamily="34" charset="0"/>
              </a:rPr>
              <a:t> </a:t>
            </a: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¿SABE CON QUIÉN CONTACTAR SI TIENE MÁS PREGUNTAS?</a:t>
            </a:r>
            <a:r>
              <a:rPr lang="en-GB" dirty="0">
                <a:latin typeface="Calibri" panose="020F0502020204030204" pitchFamily="34" charset="0"/>
              </a:rPr>
              <a:t> </a:t>
            </a:r>
          </a:p>
          <a:p>
            <a:pPr marL="179388">
              <a:buClr>
                <a:srgbClr val="FFC652"/>
              </a:buClr>
            </a:pPr>
            <a:r>
              <a:rPr lang="es-ES" dirty="0">
                <a:latin typeface="Calibri" panose="020F0502020204030204" pitchFamily="34" charset="0"/>
              </a:rPr>
              <a:t>A usted se le pueden ocurrir, después de su cita, preguntas que le gustaría hacer. Averigüe con quién puede contactar para hacer esas preguntas, así como los grupos de apoyo que pueden proporcionar información veraz. </a:t>
            </a:r>
          </a:p>
          <a:p>
            <a:pPr marL="179388">
              <a:buClr>
                <a:srgbClr val="FFC652"/>
              </a:buClr>
            </a:pPr>
            <a:r>
              <a:rPr lang="es-ES" dirty="0">
                <a:latin typeface="Calibri" panose="020F0502020204030204" pitchFamily="34" charset="0"/>
              </a:rPr>
              <a:t>Estas sugerencias están pensadas para ayudarle a adquirir conocimientos y comprensión a cerca de sus citas de salud y de otros tipos</a:t>
            </a:r>
          </a:p>
        </p:txBody>
      </p:sp>
    </p:spTree>
    <p:extLst>
      <p:ext uri="{BB962C8B-B14F-4D97-AF65-F5344CB8AC3E}">
        <p14:creationId xmlns:p14="http://schemas.microsoft.com/office/powerpoint/2010/main" val="1096642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34</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699830"/>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Visitar clínicas / consultorios bulliciosos con mucho ruido de fondo puede provocar malentendidos y falta de comunicación, ya que es posible que no pueda escuchar o transmitir la información que desea de manera efectiva. Como se describió anteriormente, para facilitar las cosas, siempre lleve una lista de las preguntas que le gustaría hacer</a:t>
            </a:r>
            <a:endParaRPr lang="en-US" sz="1200" dirty="0">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solidFill>
                  <a:schemeClr val="tx1"/>
                </a:solidFill>
                <a:latin typeface="Calibri" panose="020F0502020204030204" pitchFamily="34" charset="0"/>
              </a:rPr>
              <a:t>No saber lo suficiente sobre el entorno de salud que visitará</a:t>
            </a:r>
            <a:endParaRPr lang="en-US" sz="1600" b="0" dirty="0">
              <a:solidFill>
                <a:schemeClr val="tx1"/>
              </a:solidFill>
              <a:latin typeface="Calibri" panose="020F0502020204030204" pitchFamily="34" charset="0"/>
            </a:endParaRP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40610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40596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597868" y="6697941"/>
            <a:ext cx="2302396"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falta de privacidad asegurará que los pacientes no se sientan inclinados a discutir información confidencial que puede ser crítica para su bienestar emocional. Siempre pregunte si hay alguna otra forma en la que pueda proporcionar información confidencial, como escribirla o buscar una consulta en una sala privada, no en una recepción concurrida o detrás de una pantalla</a:t>
            </a:r>
            <a:endParaRPr lang="en-US" sz="1200" dirty="0">
              <a:latin typeface="Calibri" panose="020F0502020204030204" pitchFamily="34" charset="0"/>
            </a:endParaRP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600" b="0" dirty="0">
                <a:solidFill>
                  <a:schemeClr val="tx1"/>
                </a:solidFill>
                <a:latin typeface="Calibri" panose="020F0502020204030204" pitchFamily="34" charset="0"/>
              </a:rPr>
              <a:t>Mantenga la confidencialidad en entornos sanitarios</a:t>
            </a:r>
            <a:endParaRPr lang="en-US" sz="1600" b="0" dirty="0">
              <a:solidFill>
                <a:schemeClr val="tx1"/>
              </a:solidFill>
              <a:latin typeface="Calibri" panose="020F0502020204030204" pitchFamily="34" charset="0"/>
            </a:endParaRP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1299" y="6281962"/>
            <a:ext cx="2302395" cy="33575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Tener citas breves podría inhibir a alguien que tal vez esté ansioso, que tenga dolor o que esté tomando medicamentos para sentirse lo suficientemente tranquilo como para transmitir sus necesidades de manera efectiva. Si está ansioso durante una consulta, haga preguntas para aclarar cualquier información que considere importante, un profesional de la salud estará encantado de responder a las preguntas, ya que así muestra comprensión y permite aportar claridad a la discusión en curso.</a:t>
            </a:r>
            <a:r>
              <a:rPr lang="en-US" sz="1200" dirty="0">
                <a:latin typeface="Calibri" panose="020F0502020204030204" pitchFamily="34" charset="0"/>
              </a:rPr>
              <a:t>.</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pt-BR" sz="1600" b="0" dirty="0">
                <a:solidFill>
                  <a:schemeClr val="tx1"/>
                </a:solidFill>
                <a:latin typeface="Calibri" panose="020F0502020204030204" pitchFamily="34" charset="0"/>
              </a:rPr>
              <a:t>Períodos de </a:t>
            </a:r>
            <a:r>
              <a:rPr lang="pt-BR" sz="1600" b="0" dirty="0" err="1">
                <a:solidFill>
                  <a:schemeClr val="tx1"/>
                </a:solidFill>
                <a:latin typeface="Calibri" panose="020F0502020204030204" pitchFamily="34" charset="0"/>
              </a:rPr>
              <a:t>tiempo</a:t>
            </a:r>
            <a:r>
              <a:rPr lang="pt-BR" sz="1600" b="0" dirty="0">
                <a:solidFill>
                  <a:schemeClr val="tx1"/>
                </a:solidFill>
                <a:latin typeface="Calibri" panose="020F0502020204030204" pitchFamily="34" charset="0"/>
              </a:rPr>
              <a:t> para citas</a:t>
            </a:r>
            <a:endParaRPr lang="en-US" sz="1600" b="0" dirty="0">
              <a:solidFill>
                <a:schemeClr val="tx1"/>
              </a:solidFill>
              <a:latin typeface="Calibri" panose="020F0502020204030204" pitchFamily="34" charset="0"/>
            </a:endParaRP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9338463"/>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390826" y="1877320"/>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Como ya hemos visto, la forma en que nos comunicamos puede significar la diferencia entre el éxito y el fracaso; un lenguaje sencillo, evitar la jerga y usar acrónimos con moderación significará su oportunidad de ser accesible para una amplia variedad de personas</a:t>
            </a:r>
            <a:endParaRPr lang="en-IE" dirty="0">
              <a:latin typeface="Calibri" panose="020F0502020204030204" pitchFamily="34" charset="0"/>
            </a:endParaRP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45342" y="1166418"/>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MITOS Y FALSAS CREENCIAS</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51282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ALGUNOS ERRORES MÁS COMUNES:</a:t>
            </a:r>
          </a:p>
        </p:txBody>
      </p:sp>
    </p:spTree>
    <p:extLst>
      <p:ext uri="{BB962C8B-B14F-4D97-AF65-F5344CB8AC3E}">
        <p14:creationId xmlns:p14="http://schemas.microsoft.com/office/powerpoint/2010/main" val="2629229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35</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2919" y="3340512"/>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La vergüenza de hablar de asuntos íntimos puede impedir que el profesional de la salud pueda comprender completamente sus preocupaciones. Simplemente exprese las cosas de la forma más simple posible y explíquese mejor que pueda, no se preocupe si no tiene todas las "palabras adecuadas": la comunicación abierta puede facilitar las conversaciones difíciles.</a:t>
            </a:r>
            <a:endParaRPr lang="en-US" sz="1200" dirty="0">
              <a:latin typeface="Calibri" panose="020F0502020204030204" pitchFamily="34" charset="0"/>
            </a:endParaRP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2517917"/>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solidFill>
                  <a:schemeClr val="tx1"/>
                </a:solidFill>
                <a:latin typeface="Calibri" panose="020F0502020204030204" pitchFamily="34" charset="0"/>
              </a:rPr>
              <a:t>Sentir</a:t>
            </a:r>
            <a:r>
              <a:rPr lang="en-US" sz="1600" b="0" dirty="0">
                <a:solidFill>
                  <a:schemeClr val="tx1"/>
                </a:solidFill>
                <a:latin typeface="Calibri" panose="020F0502020204030204" pitchFamily="34" charset="0"/>
              </a:rPr>
              <a:t> </a:t>
            </a:r>
            <a:r>
              <a:rPr lang="en-US" sz="1600" b="0" dirty="0" err="1">
                <a:solidFill>
                  <a:schemeClr val="tx1"/>
                </a:solidFill>
                <a:latin typeface="Calibri" panose="020F0502020204030204" pitchFamily="34" charset="0"/>
              </a:rPr>
              <a:t>vergüenza</a:t>
            </a:r>
            <a:endParaRPr lang="en-US" sz="1600" b="0" dirty="0">
              <a:solidFill>
                <a:schemeClr val="tx1"/>
              </a:solidFill>
              <a:latin typeface="Calibri" panose="020F0502020204030204" pitchFamily="34" charset="0"/>
            </a:endParaRP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2363275"/>
            <a:ext cx="0" cy="59397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2351875"/>
            <a:ext cx="0" cy="59511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648069" y="3338623"/>
            <a:ext cx="2302396" cy="4989915"/>
          </a:xfrm>
          <a:prstGeom prst="rect">
            <a:avLst/>
          </a:prstGeom>
        </p:spPr>
        <p:txBody>
          <a:bodyPr anchor="t">
            <a:normAutofit lnSpcReduction="10000"/>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	Todo el mundo hace suposiciones basadas en sus creencias culturales, valores, tradiciones, preferencias y prejuicios. Un paciente puede creer genuinamente que el personal femenino debe ser subalterno, o que un hombre no puede ser partera. Los profesionales de la salud intentan estar pendientes de estas presunciones, pero, aun así, en ocasiones, estas presunciones pueden llevar a una mala interpretación, reinterpretación o incluso a ignorar lo que se les está diciendo.</a:t>
            </a:r>
          </a:p>
          <a:p>
            <a:pPr algn="ctr">
              <a:spcBef>
                <a:spcPts val="0"/>
              </a:spcBef>
            </a:pPr>
            <a:r>
              <a:rPr lang="en-US" sz="1200" dirty="0">
                <a:latin typeface="Calibri" panose="020F0502020204030204" pitchFamily="34" charset="0"/>
              </a:rPr>
              <a:t> </a:t>
            </a:r>
          </a:p>
          <a:p>
            <a:pPr algn="ctr">
              <a:spcBef>
                <a:spcPts val="0"/>
              </a:spcBef>
            </a:pPr>
            <a:r>
              <a:rPr lang="es-ES" sz="1200" dirty="0">
                <a:latin typeface="Calibri" panose="020F0502020204030204" pitchFamily="34" charset="0"/>
              </a:rPr>
              <a:t>Recuerde que no son solo los pacientes los que hacen suposiciones sobre que una enfermera podría asumir que un paciente en una relación con alguien del mismo sexo no tendrá hijos, que un paciente asiático no hablará bien nuestro idioma o que alguien con una discapacidad de aprendizaje o una persona mayor no tendrá una relación sexual activa. Las suposiciones incorrectas pueden ofender. Sea consciente del lenguaje que usa</a:t>
            </a:r>
            <a:r>
              <a:rPr lang="en-US" sz="1200" dirty="0">
                <a:latin typeface="Calibri" panose="020F0502020204030204" pitchFamily="34" charset="0"/>
              </a:rPr>
              <a:t>.</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2516028"/>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solidFill>
                  <a:schemeClr val="tx1"/>
                </a:solidFill>
                <a:latin typeface="Calibri" panose="020F0502020204030204" pitchFamily="34" charset="0"/>
              </a:rPr>
              <a:t>Creencias</a:t>
            </a:r>
            <a:r>
              <a:rPr lang="en-US" sz="1600" b="0" dirty="0">
                <a:solidFill>
                  <a:schemeClr val="tx1"/>
                </a:solidFill>
                <a:latin typeface="Calibri" panose="020F0502020204030204" pitchFamily="34" charset="0"/>
              </a:rPr>
              <a:t> </a:t>
            </a:r>
            <a:r>
              <a:rPr lang="en-US" sz="1600" b="0" dirty="0" err="1">
                <a:solidFill>
                  <a:schemeClr val="tx1"/>
                </a:solidFill>
                <a:latin typeface="Calibri" panose="020F0502020204030204" pitchFamily="34" charset="0"/>
              </a:rPr>
              <a:t>sociales</a:t>
            </a:r>
            <a:r>
              <a:rPr lang="en-US" sz="1600" b="0" dirty="0">
                <a:solidFill>
                  <a:schemeClr val="tx1"/>
                </a:solidFill>
                <a:latin typeface="Calibri" panose="020F0502020204030204" pitchFamily="34" charset="0"/>
              </a:rPr>
              <a:t> o </a:t>
            </a:r>
            <a:r>
              <a:rPr lang="en-US" sz="1600" b="0" dirty="0" err="1">
                <a:solidFill>
                  <a:schemeClr val="tx1"/>
                </a:solidFill>
                <a:latin typeface="Calibri" panose="020F0502020204030204" pitchFamily="34" charset="0"/>
              </a:rPr>
              <a:t>culturales</a:t>
            </a:r>
            <a:endParaRPr lang="en-US" sz="1600" b="0" dirty="0">
              <a:solidFill>
                <a:schemeClr val="tx1"/>
              </a:solidFill>
              <a:latin typeface="Calibri" panose="020F0502020204030204" pitchFamily="34" charset="0"/>
            </a:endParaRP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6799" y="3338623"/>
            <a:ext cx="2302395" cy="3357596"/>
          </a:xfrm>
          <a:prstGeom prst="rect">
            <a:avLst/>
          </a:prstGeom>
        </p:spPr>
        <p:txBody>
          <a:bodyPr anchor="t">
            <a:normAutofit lnSpcReduction="10000"/>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s-ES" sz="1200" dirty="0">
                <a:latin typeface="Calibri" panose="020F0502020204030204" pitchFamily="34" charset="0"/>
              </a:rPr>
              <a:t>Todos luchamos por absorber muchos hechos a la vez y cuando nos bombardean con estadísticas, información y opciones, es fácil olvidarlos. Esto es particularmente cierto para aquellos que pueden estar molestos, angustiados, ansiosos, cansados, en estado de shock o con dolor. Para evitar la sobrecarga de información, considere llevar a un amigo o familiar para asimilar toda la información proporcionada. Alternativamente, tome algunas notas o pida grabar la información para poder escucharla más tarde. Si todo lo demás falla, haga una cita adicional para repasar cualquier cosa que haya olvidado.</a:t>
            </a:r>
            <a:endParaRPr lang="en-US" sz="1200" dirty="0">
              <a:latin typeface="Calibri" panose="020F0502020204030204" pitchFamily="34" charset="0"/>
            </a:endParaRP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342833" y="2515602"/>
            <a:ext cx="1662528" cy="546658"/>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600" b="0" dirty="0" err="1">
                <a:solidFill>
                  <a:schemeClr val="tx1"/>
                </a:solidFill>
                <a:latin typeface="Calibri" panose="020F0502020204030204" pitchFamily="34" charset="0"/>
              </a:rPr>
              <a:t>Sobrecarga</a:t>
            </a:r>
            <a:r>
              <a:rPr lang="en-US" sz="1600" b="0" dirty="0">
                <a:solidFill>
                  <a:schemeClr val="tx1"/>
                </a:solidFill>
                <a:latin typeface="Calibri" panose="020F0502020204030204" pitchFamily="34" charset="0"/>
              </a:rPr>
              <a:t> de </a:t>
            </a:r>
            <a:r>
              <a:rPr lang="en-US" sz="1600" b="0" dirty="0" err="1">
                <a:solidFill>
                  <a:schemeClr val="tx1"/>
                </a:solidFill>
                <a:latin typeface="Calibri" panose="020F0502020204030204" pitchFamily="34" charset="0"/>
              </a:rPr>
              <a:t>información</a:t>
            </a:r>
            <a:endParaRPr lang="en-US" sz="1600" b="0" dirty="0">
              <a:solidFill>
                <a:schemeClr val="tx1"/>
              </a:solidFill>
              <a:latin typeface="Calibri" panose="020F0502020204030204" pitchFamily="34" charset="0"/>
            </a:endParaRP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1404749"/>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06</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1404749"/>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05</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1406638"/>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3600" b="0" dirty="0">
                  <a:latin typeface="Calibri" panose="020F0502020204030204" pitchFamily="34" charset="0"/>
                </a:rPr>
                <a:t>04</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MITO</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326544"/>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303005"/>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751584"/>
            <a:ext cx="3355428" cy="349358"/>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ALGUNOS ERRORES MÁS COMUNES:</a:t>
            </a:r>
          </a:p>
        </p:txBody>
      </p:sp>
      <p:sp>
        <p:nvSpPr>
          <p:cNvPr id="31" name="Text Placeholder 36">
            <a:extLst>
              <a:ext uri="{FF2B5EF4-FFF2-40B4-BE49-F238E27FC236}">
                <a16:creationId xmlns:a16="http://schemas.microsoft.com/office/drawing/2014/main" id="{B113DE79-D637-9A4C-816C-61E5984FB486}"/>
              </a:ext>
            </a:extLst>
          </p:cNvPr>
          <p:cNvSpPr txBox="1">
            <a:spLocks/>
          </p:cNvSpPr>
          <p:nvPr/>
        </p:nvSpPr>
        <p:spPr>
          <a:xfrm>
            <a:off x="436168" y="869408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Esta sección fue diseñada para brindar claridad y enfatizar la importancia de asegurar una comunicación efectiva en los entornos de salud. Si puede tener estos consejos en cuenta al planificar futuras visitas a entornos de salud, debería tener un resultado más positivo y comprender lo que sucederá a continuación</a:t>
            </a:r>
            <a:r>
              <a:rPr lang="en-GB" dirty="0">
                <a:latin typeface="Calibri" panose="020F0502020204030204" pitchFamily="34" charset="0"/>
              </a:rPr>
              <a:t>. </a:t>
            </a:r>
          </a:p>
        </p:txBody>
      </p:sp>
    </p:spTree>
    <p:extLst>
      <p:ext uri="{BB962C8B-B14F-4D97-AF65-F5344CB8AC3E}">
        <p14:creationId xmlns:p14="http://schemas.microsoft.com/office/powerpoint/2010/main" val="3978978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36</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5010307"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REFERENCIAS DE RECURSOS SOBRE BUENAS PRÁCTICAS</a:t>
            </a:r>
            <a:endParaRPr lang="en-US" dirty="0">
              <a:solidFill>
                <a:schemeClr val="bg1"/>
              </a:solidFill>
              <a:latin typeface="Calibri" panose="020F0502020204030204" pitchFamily="34" charset="0"/>
            </a:endParaRP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672153"/>
            <a:ext cx="6697918" cy="4033703"/>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www.mind.org.uk</a:t>
            </a:r>
            <a:r>
              <a:rPr lang="en-US" sz="1100" b="0" dirty="0">
                <a:solidFill>
                  <a:srgbClr val="FFC652"/>
                </a:solidFill>
                <a:latin typeface="Calibri" panose="020F0502020204030204" pitchFamily="34" charset="0"/>
              </a:rPr>
              <a:t>/</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www.nursingtimes.net</a:t>
            </a:r>
            <a:r>
              <a:rPr lang="en-US" sz="1100" b="0" dirty="0">
                <a:solidFill>
                  <a:srgbClr val="FFC652"/>
                </a:solidFill>
                <a:latin typeface="Calibri" panose="020F0502020204030204" pitchFamily="34" charset="0"/>
              </a:rPr>
              <a:t>/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www.cambridgeenglish.org</a:t>
            </a:r>
            <a:r>
              <a:rPr lang="en-US" sz="1100" b="0" dirty="0">
                <a:solidFill>
                  <a:srgbClr val="FFC652"/>
                </a:solidFill>
                <a:latin typeface="Calibri" panose="020F0502020204030204" pitchFamily="34" charset="0"/>
              </a:rPr>
              <a:t>/blog/overcoming-communication-challenges-in-healthcare-settings/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www.hipaajournal.com</a:t>
            </a:r>
            <a:r>
              <a:rPr lang="en-US" sz="1100" b="0" dirty="0">
                <a:solidFill>
                  <a:srgbClr val="FFC652"/>
                </a:solidFill>
                <a:latin typeface="Calibri" panose="020F0502020204030204" pitchFamily="34" charset="0"/>
              </a:rPr>
              <a:t>/effects-of-poor-communication-in-healthcare/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www.themedicalmemory.com</a:t>
            </a:r>
            <a:r>
              <a:rPr lang="en-US" sz="1100" b="0" dirty="0">
                <a:solidFill>
                  <a:srgbClr val="FFC652"/>
                </a:solidFill>
                <a:latin typeface="Calibri" panose="020F0502020204030204" pitchFamily="34" charset="0"/>
              </a:rPr>
              <a:t>/overcoming-communication-barriers-in-healthcare/</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library.nhs.uk</a:t>
            </a:r>
            <a:r>
              <a:rPr lang="en-US" sz="1100" b="0" dirty="0">
                <a:solidFill>
                  <a:srgbClr val="FFC652"/>
                </a:solidFill>
                <a:latin typeface="Calibri" panose="020F0502020204030204" pitchFamily="34" charset="0"/>
              </a:rPr>
              <a:t>/wp-content/uploads/sites/4/2020/08/Health-literacy-how-to-</a:t>
            </a:r>
            <a:r>
              <a:rPr lang="en-US" sz="1100" b="0" dirty="0" err="1">
                <a:solidFill>
                  <a:srgbClr val="FFC652"/>
                </a:solidFill>
                <a:latin typeface="Calibri" panose="020F0502020204030204" pitchFamily="34" charset="0"/>
              </a:rPr>
              <a:t>guide.pdf</a:t>
            </a:r>
            <a:r>
              <a:rPr lang="en-US" sz="1100" b="0" dirty="0">
                <a:solidFill>
                  <a:srgbClr val="FFC652"/>
                </a:solidFill>
                <a:latin typeface="Calibri" panose="020F0502020204030204" pitchFamily="34" charset="0"/>
              </a:rPr>
              <a:t>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www.rasmussen.edu</a:t>
            </a:r>
            <a:r>
              <a:rPr lang="en-US" sz="1100" b="0" dirty="0">
                <a:solidFill>
                  <a:srgbClr val="FFC652"/>
                </a:solidFill>
                <a:latin typeface="Calibri" panose="020F0502020204030204" pitchFamily="34" charset="0"/>
              </a:rPr>
              <a:t>/degrees/health-sciences/blog/importance-of-health-literacy/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a:t>
            </a:r>
            <a:r>
              <a:rPr lang="en-US" sz="1100" b="0" dirty="0" err="1">
                <a:solidFill>
                  <a:srgbClr val="FFC652"/>
                </a:solidFill>
                <a:latin typeface="Calibri" panose="020F0502020204030204" pitchFamily="34" charset="0"/>
              </a:rPr>
              <a:t>www.healthliteracyplace.org.uk</a:t>
            </a:r>
            <a:r>
              <a:rPr lang="en-US" sz="1100" b="0" dirty="0">
                <a:solidFill>
                  <a:srgbClr val="FFC652"/>
                </a:solidFill>
                <a:latin typeface="Calibri" panose="020F0502020204030204" pitchFamily="34" charset="0"/>
              </a:rPr>
              <a:t>/evidence/health-literacy-impact/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www.healthypeople.gov</a:t>
            </a:r>
            <a:r>
              <a:rPr lang="en-US" sz="1100" b="0" dirty="0">
                <a:solidFill>
                  <a:srgbClr val="FFC652"/>
                </a:solidFill>
                <a:latin typeface="Calibri" panose="020F0502020204030204" pitchFamily="34" charset="0"/>
              </a:rPr>
              <a:t>/2020/topics-objectives/topic/social-determinants-health/interventions-resources/health-literacy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www.hsnsudbury.ca</a:t>
            </a:r>
            <a:r>
              <a:rPr lang="en-US" sz="1100" b="0" dirty="0">
                <a:solidFill>
                  <a:srgbClr val="FFC652"/>
                </a:solidFill>
                <a:latin typeface="Calibri" panose="020F0502020204030204" pitchFamily="34" charset="0"/>
              </a:rPr>
              <a:t>/</a:t>
            </a:r>
            <a:r>
              <a:rPr lang="en-US" sz="1100" b="0" dirty="0" err="1">
                <a:solidFill>
                  <a:srgbClr val="FFC652"/>
                </a:solidFill>
                <a:latin typeface="Calibri" panose="020F0502020204030204" pitchFamily="34" charset="0"/>
              </a:rPr>
              <a:t>portalen</a:t>
            </a:r>
            <a:r>
              <a:rPr lang="en-US" sz="1100" b="0" dirty="0">
                <a:solidFill>
                  <a:srgbClr val="FFC652"/>
                </a:solidFill>
                <a:latin typeface="Calibri" panose="020F0502020204030204" pitchFamily="34" charset="0"/>
              </a:rPr>
              <a:t>/Portals/3/Patient%20Education%20Series/Health_Literacy_Communications-2013.pdf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positivepsychology.com</a:t>
            </a:r>
            <a:r>
              <a:rPr lang="en-US" sz="1100" b="0" dirty="0">
                <a:solidFill>
                  <a:srgbClr val="FFC652"/>
                </a:solidFill>
                <a:latin typeface="Calibri" panose="020F0502020204030204" pitchFamily="34" charset="0"/>
              </a:rPr>
              <a:t>/mental-health-treatment-plans/ </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www.goodtherapy.org</a:t>
            </a:r>
            <a:r>
              <a:rPr lang="en-US" sz="1100" b="0" dirty="0">
                <a:solidFill>
                  <a:srgbClr val="FFC652"/>
                </a:solidFill>
                <a:latin typeface="Calibri" panose="020F0502020204030204" pitchFamily="34" charset="0"/>
              </a:rPr>
              <a:t>/blog/</a:t>
            </a:r>
            <a:r>
              <a:rPr lang="en-US" sz="1100" b="0" dirty="0" err="1">
                <a:solidFill>
                  <a:srgbClr val="FFC652"/>
                </a:solidFill>
                <a:latin typeface="Calibri" panose="020F0502020204030204" pitchFamily="34" charset="0"/>
              </a:rPr>
              <a:t>psychpedia</a:t>
            </a:r>
            <a:r>
              <a:rPr lang="en-US" sz="1100" b="0" dirty="0">
                <a:solidFill>
                  <a:srgbClr val="FFC652"/>
                </a:solidFill>
                <a:latin typeface="Calibri" panose="020F0502020204030204" pitchFamily="34" charset="0"/>
              </a:rPr>
              <a:t>/treatment-plan </a:t>
            </a:r>
          </a:p>
        </p:txBody>
      </p:sp>
    </p:spTree>
    <p:extLst>
      <p:ext uri="{BB962C8B-B14F-4D97-AF65-F5344CB8AC3E}">
        <p14:creationId xmlns:p14="http://schemas.microsoft.com/office/powerpoint/2010/main" val="2780353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0" y="2451698"/>
            <a:ext cx="3975519" cy="844355"/>
          </a:xfrm>
          <a:prstGeom prst="rect">
            <a:avLst/>
          </a:prstGeom>
        </p:spPr>
        <p:txBody>
          <a:bodyPr anchor="b"/>
          <a:lstStyle/>
          <a:p>
            <a:r>
              <a:rPr lang="es-ES" b="1" dirty="0"/>
              <a:t>Mantener nuestra mente activa y sana: </a:t>
            </a:r>
            <a:r>
              <a:rPr lang="es-ES" dirty="0"/>
              <a:t>nos centramos en el mindfulness</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03849"/>
            <a:ext cx="4400063" cy="1957395"/>
          </a:xfrm>
          <a:prstGeom prst="rect">
            <a:avLst/>
          </a:prstGeom>
        </p:spPr>
        <p:txBody>
          <a:bodyPr/>
          <a:lstStyle/>
          <a:p>
            <a:pPr>
              <a:lnSpc>
                <a:spcPct val="100000"/>
              </a:lnSpc>
              <a:tabLst>
                <a:tab pos="3949700" algn="l"/>
              </a:tabLst>
            </a:pPr>
            <a:r>
              <a:rPr lang="en-US" sz="1400" dirty="0">
                <a:solidFill>
                  <a:srgbClr val="221F1F"/>
                </a:solidFill>
              </a:rPr>
              <a:t>INFORMACIÓN GENERAL….……………………………………..…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41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¿QUÉ NECESITO PARA SENTIRME SANO Y ACTIVO?</a:t>
            </a:r>
            <a:r>
              <a:rPr lang="en-US" sz="1400" dirty="0">
                <a:solidFill>
                  <a:srgbClr val="221F1F"/>
                </a:solidFill>
              </a:rPr>
              <a:t>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41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RECOMENDACIONES ………………………………………………..…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43</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MITOS Y FALSAS CREENCIAS………..…………………….………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45</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RECURSOS DE REFERENCIAS DE BUENAS PRÁCTICAS INNOVADORAS ……………………………………….…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45</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07</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682213" y="640827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45" name="Graphic 2">
            <a:extLst>
              <a:ext uri="{FF2B5EF4-FFF2-40B4-BE49-F238E27FC236}">
                <a16:creationId xmlns:a16="http://schemas.microsoft.com/office/drawing/2014/main" id="{16AB41E5-7A55-6447-90D7-E310949299C5}"/>
              </a:ext>
            </a:extLst>
          </p:cNvPr>
          <p:cNvGrpSpPr/>
          <p:nvPr/>
        </p:nvGrpSpPr>
        <p:grpSpPr>
          <a:xfrm>
            <a:off x="598042" y="7817334"/>
            <a:ext cx="3378529" cy="2256179"/>
            <a:chOff x="6573780" y="290539"/>
            <a:chExt cx="1227312" cy="819598"/>
          </a:xfrm>
        </p:grpSpPr>
        <p:sp>
          <p:nvSpPr>
            <p:cNvPr id="146" name="Freeform 145">
              <a:extLst>
                <a:ext uri="{FF2B5EF4-FFF2-40B4-BE49-F238E27FC236}">
                  <a16:creationId xmlns:a16="http://schemas.microsoft.com/office/drawing/2014/main" id="{1DE93E82-A503-7E43-918B-D90E9FBA9334}"/>
                </a:ext>
              </a:extLst>
            </p:cNvPr>
            <p:cNvSpPr/>
            <p:nvPr/>
          </p:nvSpPr>
          <p:spPr>
            <a:xfrm>
              <a:off x="7635063" y="375361"/>
              <a:ext cx="914" cy="1143"/>
            </a:xfrm>
            <a:custGeom>
              <a:avLst/>
              <a:gdLst>
                <a:gd name="connsiteX0" fmla="*/ 0 w 914"/>
                <a:gd name="connsiteY0" fmla="*/ 0 h 1143"/>
                <a:gd name="connsiteX1" fmla="*/ 914 w 914"/>
                <a:gd name="connsiteY1" fmla="*/ 1143 h 1143"/>
                <a:gd name="connsiteX2" fmla="*/ 0 w 914"/>
                <a:gd name="connsiteY2" fmla="*/ 0 h 1143"/>
              </a:gdLst>
              <a:ahLst/>
              <a:cxnLst>
                <a:cxn ang="0">
                  <a:pos x="connsiteX0" y="connsiteY0"/>
                </a:cxn>
                <a:cxn ang="0">
                  <a:pos x="connsiteX1" y="connsiteY1"/>
                </a:cxn>
                <a:cxn ang="0">
                  <a:pos x="connsiteX2" y="connsiteY2"/>
                </a:cxn>
              </a:cxnLst>
              <a:rect l="l" t="t" r="r" b="b"/>
              <a:pathLst>
                <a:path w="914" h="1143">
                  <a:moveTo>
                    <a:pt x="0" y="0"/>
                  </a:moveTo>
                  <a:cubicBezTo>
                    <a:pt x="228" y="457"/>
                    <a:pt x="685" y="914"/>
                    <a:pt x="914" y="1143"/>
                  </a:cubicBezTo>
                  <a:cubicBezTo>
                    <a:pt x="685"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854766E-5E09-B442-92B0-ED4DB6E1933E}"/>
                </a:ext>
              </a:extLst>
            </p:cNvPr>
            <p:cNvSpPr/>
            <p:nvPr/>
          </p:nvSpPr>
          <p:spPr>
            <a:xfrm>
              <a:off x="7617918" y="365760"/>
              <a:ext cx="2514" cy="685"/>
            </a:xfrm>
            <a:custGeom>
              <a:avLst/>
              <a:gdLst>
                <a:gd name="connsiteX0" fmla="*/ 0 w 2514"/>
                <a:gd name="connsiteY0" fmla="*/ 0 h 685"/>
                <a:gd name="connsiteX1" fmla="*/ 2514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4" y="686"/>
                  </a:cubicBezTo>
                  <a:cubicBezTo>
                    <a:pt x="1828"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89A3D868-9998-CE4A-81E6-39C0A636E9C8}"/>
                </a:ext>
              </a:extLst>
            </p:cNvPr>
            <p:cNvSpPr/>
            <p:nvPr/>
          </p:nvSpPr>
          <p:spPr>
            <a:xfrm>
              <a:off x="7631406" y="371703"/>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229"/>
                    <a:pt x="914" y="686"/>
                    <a:pt x="1143" y="1143"/>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1286555A-C98F-9C4A-9E13-5EE90A3D7A47}"/>
                </a:ext>
              </a:extLst>
            </p:cNvPr>
            <p:cNvSpPr/>
            <p:nvPr/>
          </p:nvSpPr>
          <p:spPr>
            <a:xfrm>
              <a:off x="7626834" y="368731"/>
              <a:ext cx="1600" cy="914"/>
            </a:xfrm>
            <a:custGeom>
              <a:avLst/>
              <a:gdLst>
                <a:gd name="connsiteX0" fmla="*/ 0 w 1600"/>
                <a:gd name="connsiteY0" fmla="*/ 0 h 914"/>
                <a:gd name="connsiteX1" fmla="*/ 1600 w 1600"/>
                <a:gd name="connsiteY1" fmla="*/ 914 h 914"/>
                <a:gd name="connsiteX2" fmla="*/ 0 w 1600"/>
                <a:gd name="connsiteY2" fmla="*/ 0 h 914"/>
              </a:gdLst>
              <a:ahLst/>
              <a:cxnLst>
                <a:cxn ang="0">
                  <a:pos x="connsiteX0" y="connsiteY0"/>
                </a:cxn>
                <a:cxn ang="0">
                  <a:pos x="connsiteX1" y="connsiteY1"/>
                </a:cxn>
                <a:cxn ang="0">
                  <a:pos x="connsiteX2" y="connsiteY2"/>
                </a:cxn>
              </a:cxnLst>
              <a:rect l="l" t="t" r="r" b="b"/>
              <a:pathLst>
                <a:path w="1600" h="914">
                  <a:moveTo>
                    <a:pt x="0" y="0"/>
                  </a:moveTo>
                  <a:cubicBezTo>
                    <a:pt x="457" y="229"/>
                    <a:pt x="1143" y="686"/>
                    <a:pt x="1600" y="914"/>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B8A2649-0E2C-684D-8A67-ED7D5D8542F9}"/>
                </a:ext>
              </a:extLst>
            </p:cNvPr>
            <p:cNvSpPr/>
            <p:nvPr/>
          </p:nvSpPr>
          <p:spPr>
            <a:xfrm>
              <a:off x="7629120" y="370103"/>
              <a:ext cx="1371" cy="914"/>
            </a:xfrm>
            <a:custGeom>
              <a:avLst/>
              <a:gdLst>
                <a:gd name="connsiteX0" fmla="*/ 0 w 1371"/>
                <a:gd name="connsiteY0" fmla="*/ 0 h 914"/>
                <a:gd name="connsiteX1" fmla="*/ 1372 w 1371"/>
                <a:gd name="connsiteY1" fmla="*/ 914 h 914"/>
                <a:gd name="connsiteX2" fmla="*/ 0 w 1371"/>
                <a:gd name="connsiteY2" fmla="*/ 0 h 914"/>
              </a:gdLst>
              <a:ahLst/>
              <a:cxnLst>
                <a:cxn ang="0">
                  <a:pos x="connsiteX0" y="connsiteY0"/>
                </a:cxn>
                <a:cxn ang="0">
                  <a:pos x="connsiteX1" y="connsiteY1"/>
                </a:cxn>
                <a:cxn ang="0">
                  <a:pos x="connsiteX2" y="connsiteY2"/>
                </a:cxn>
              </a:cxnLst>
              <a:rect l="l" t="t" r="r" b="b"/>
              <a:pathLst>
                <a:path w="1371" h="914">
                  <a:moveTo>
                    <a:pt x="0" y="0"/>
                  </a:moveTo>
                  <a:cubicBezTo>
                    <a:pt x="457" y="229"/>
                    <a:pt x="914" y="686"/>
                    <a:pt x="1372" y="914"/>
                  </a:cubicBezTo>
                  <a:cubicBezTo>
                    <a:pt x="1143"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BCC55605-98F9-A640-A4A5-5E41030DE7BF}"/>
                </a:ext>
              </a:extLst>
            </p:cNvPr>
            <p:cNvSpPr/>
            <p:nvPr/>
          </p:nvSpPr>
          <p:spPr>
            <a:xfrm>
              <a:off x="7636663" y="377647"/>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403051C-7430-0D4E-8C66-F7B731757CF6}"/>
                </a:ext>
              </a:extLst>
            </p:cNvPr>
            <p:cNvSpPr/>
            <p:nvPr/>
          </p:nvSpPr>
          <p:spPr>
            <a:xfrm>
              <a:off x="7637806" y="379933"/>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B03B7D4F-19E8-B042-856E-AEA7A68099D8}"/>
                </a:ext>
              </a:extLst>
            </p:cNvPr>
            <p:cNvSpPr/>
            <p:nvPr/>
          </p:nvSpPr>
          <p:spPr>
            <a:xfrm>
              <a:off x="6833363" y="362110"/>
              <a:ext cx="784098" cy="650587"/>
            </a:xfrm>
            <a:custGeom>
              <a:avLst/>
              <a:gdLst>
                <a:gd name="connsiteX0" fmla="*/ 20346 w 784098"/>
                <a:gd name="connsiteY0" fmla="*/ 488053 h 650587"/>
                <a:gd name="connsiteX1" fmla="*/ 686 w 784098"/>
                <a:gd name="connsiteY1" fmla="*/ 505883 h 650587"/>
                <a:gd name="connsiteX2" fmla="*/ 0 w 784098"/>
                <a:gd name="connsiteY2" fmla="*/ 518914 h 650587"/>
                <a:gd name="connsiteX3" fmla="*/ 1143 w 784098"/>
                <a:gd name="connsiteY3" fmla="*/ 650587 h 650587"/>
                <a:gd name="connsiteX4" fmla="*/ 915 w 784098"/>
                <a:gd name="connsiteY4" fmla="*/ 638014 h 650587"/>
                <a:gd name="connsiteX5" fmla="*/ 199797 w 784098"/>
                <a:gd name="connsiteY5" fmla="*/ 644415 h 650587"/>
                <a:gd name="connsiteX6" fmla="*/ 459258 w 784098"/>
                <a:gd name="connsiteY6" fmla="*/ 616983 h 650587"/>
                <a:gd name="connsiteX7" fmla="*/ 681914 w 784098"/>
                <a:gd name="connsiteY7" fmla="*/ 480280 h 650587"/>
                <a:gd name="connsiteX8" fmla="*/ 726034 w 784098"/>
                <a:gd name="connsiteY8" fmla="*/ 418787 h 650587"/>
                <a:gd name="connsiteX9" fmla="*/ 757581 w 784098"/>
                <a:gd name="connsiteY9" fmla="*/ 349292 h 650587"/>
                <a:gd name="connsiteX10" fmla="*/ 780441 w 784098"/>
                <a:gd name="connsiteY10" fmla="*/ 207789 h 650587"/>
                <a:gd name="connsiteX11" fmla="*/ 777469 w 784098"/>
                <a:gd name="connsiteY11" fmla="*/ 45254 h 650587"/>
                <a:gd name="connsiteX12" fmla="*/ 781127 w 784098"/>
                <a:gd name="connsiteY12" fmla="*/ 2963 h 650587"/>
                <a:gd name="connsiteX13" fmla="*/ 784098 w 784098"/>
                <a:gd name="connsiteY13" fmla="*/ 3421 h 650587"/>
                <a:gd name="connsiteX14" fmla="*/ 777926 w 784098"/>
                <a:gd name="connsiteY14" fmla="*/ 2278 h 650587"/>
                <a:gd name="connsiteX15" fmla="*/ 747294 w 784098"/>
                <a:gd name="connsiteY15" fmla="*/ 1592 h 650587"/>
                <a:gd name="connsiteX16" fmla="*/ 723062 w 784098"/>
                <a:gd name="connsiteY16" fmla="*/ 1820 h 650587"/>
                <a:gd name="connsiteX17" fmla="*/ 543154 w 784098"/>
                <a:gd name="connsiteY17" fmla="*/ 4792 h 650587"/>
                <a:gd name="connsiteX18" fmla="*/ 529438 w 784098"/>
                <a:gd name="connsiteY18" fmla="*/ 21480 h 650587"/>
                <a:gd name="connsiteX19" fmla="*/ 540639 w 784098"/>
                <a:gd name="connsiteY19" fmla="*/ 190187 h 650587"/>
                <a:gd name="connsiteX20" fmla="*/ 541554 w 784098"/>
                <a:gd name="connsiteY20" fmla="*/ 227449 h 650587"/>
                <a:gd name="connsiteX21" fmla="*/ 526923 w 784098"/>
                <a:gd name="connsiteY21" fmla="*/ 237507 h 650587"/>
                <a:gd name="connsiteX22" fmla="*/ 332156 w 784098"/>
                <a:gd name="connsiteY22" fmla="*/ 238193 h 650587"/>
                <a:gd name="connsiteX23" fmla="*/ 290322 w 784098"/>
                <a:gd name="connsiteY23" fmla="*/ 283456 h 650587"/>
                <a:gd name="connsiteX24" fmla="*/ 290551 w 784098"/>
                <a:gd name="connsiteY24" fmla="*/ 424045 h 650587"/>
                <a:gd name="connsiteX25" fmla="*/ 291465 w 784098"/>
                <a:gd name="connsiteY25" fmla="*/ 470222 h 650587"/>
                <a:gd name="connsiteX26" fmla="*/ 277064 w 784098"/>
                <a:gd name="connsiteY26" fmla="*/ 487824 h 650587"/>
                <a:gd name="connsiteX27" fmla="*/ 167336 w 784098"/>
                <a:gd name="connsiteY27" fmla="*/ 487367 h 650587"/>
                <a:gd name="connsiteX28" fmla="*/ 97155 w 784098"/>
                <a:gd name="connsiteY28" fmla="*/ 488281 h 650587"/>
                <a:gd name="connsiteX29" fmla="*/ 20346 w 784098"/>
                <a:gd name="connsiteY29" fmla="*/ 488053 h 65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4098" h="650587">
                  <a:moveTo>
                    <a:pt x="20346" y="488053"/>
                  </a:moveTo>
                  <a:cubicBezTo>
                    <a:pt x="5487" y="489424"/>
                    <a:pt x="3201" y="491024"/>
                    <a:pt x="686" y="505883"/>
                  </a:cubicBezTo>
                  <a:cubicBezTo>
                    <a:pt x="0" y="510227"/>
                    <a:pt x="0" y="514570"/>
                    <a:pt x="0" y="518914"/>
                  </a:cubicBezTo>
                  <a:cubicBezTo>
                    <a:pt x="686" y="562805"/>
                    <a:pt x="-228" y="606696"/>
                    <a:pt x="1143" y="650587"/>
                  </a:cubicBezTo>
                  <a:cubicBezTo>
                    <a:pt x="915" y="646472"/>
                    <a:pt x="915" y="642358"/>
                    <a:pt x="915" y="638014"/>
                  </a:cubicBezTo>
                  <a:cubicBezTo>
                    <a:pt x="67209" y="639386"/>
                    <a:pt x="133503" y="643729"/>
                    <a:pt x="199797" y="644415"/>
                  </a:cubicBezTo>
                  <a:cubicBezTo>
                    <a:pt x="286436" y="645101"/>
                    <a:pt x="375590" y="640529"/>
                    <a:pt x="459258" y="616983"/>
                  </a:cubicBezTo>
                  <a:cubicBezTo>
                    <a:pt x="543154" y="593437"/>
                    <a:pt x="625679" y="547717"/>
                    <a:pt x="681914" y="480280"/>
                  </a:cubicBezTo>
                  <a:cubicBezTo>
                    <a:pt x="698145" y="460849"/>
                    <a:pt x="713461" y="440504"/>
                    <a:pt x="726034" y="418787"/>
                  </a:cubicBezTo>
                  <a:cubicBezTo>
                    <a:pt x="738607" y="396841"/>
                    <a:pt x="748894" y="373067"/>
                    <a:pt x="757581" y="349292"/>
                  </a:cubicBezTo>
                  <a:cubicBezTo>
                    <a:pt x="774040" y="304258"/>
                    <a:pt x="780441" y="255338"/>
                    <a:pt x="780441" y="207789"/>
                  </a:cubicBezTo>
                  <a:cubicBezTo>
                    <a:pt x="780441" y="153611"/>
                    <a:pt x="774040" y="99661"/>
                    <a:pt x="777469" y="45254"/>
                  </a:cubicBezTo>
                  <a:cubicBezTo>
                    <a:pt x="778383" y="31081"/>
                    <a:pt x="779755" y="16908"/>
                    <a:pt x="781127" y="2963"/>
                  </a:cubicBezTo>
                  <a:cubicBezTo>
                    <a:pt x="782041" y="3192"/>
                    <a:pt x="783184" y="3421"/>
                    <a:pt x="784098" y="3421"/>
                  </a:cubicBezTo>
                  <a:cubicBezTo>
                    <a:pt x="782270" y="2963"/>
                    <a:pt x="780212" y="2735"/>
                    <a:pt x="777926" y="2278"/>
                  </a:cubicBezTo>
                  <a:cubicBezTo>
                    <a:pt x="767868" y="1135"/>
                    <a:pt x="757352" y="1592"/>
                    <a:pt x="747294" y="1592"/>
                  </a:cubicBezTo>
                  <a:cubicBezTo>
                    <a:pt x="739293" y="1592"/>
                    <a:pt x="731063" y="2506"/>
                    <a:pt x="723062" y="1820"/>
                  </a:cubicBezTo>
                  <a:cubicBezTo>
                    <a:pt x="662940" y="-2066"/>
                    <a:pt x="603047" y="906"/>
                    <a:pt x="543154" y="4792"/>
                  </a:cubicBezTo>
                  <a:cubicBezTo>
                    <a:pt x="533324" y="5478"/>
                    <a:pt x="528066" y="10736"/>
                    <a:pt x="529438" y="21480"/>
                  </a:cubicBezTo>
                  <a:cubicBezTo>
                    <a:pt x="536525" y="77487"/>
                    <a:pt x="534924" y="134180"/>
                    <a:pt x="540639" y="190187"/>
                  </a:cubicBezTo>
                  <a:cubicBezTo>
                    <a:pt x="542011" y="202531"/>
                    <a:pt x="542011" y="215104"/>
                    <a:pt x="541554" y="227449"/>
                  </a:cubicBezTo>
                  <a:cubicBezTo>
                    <a:pt x="541097" y="240250"/>
                    <a:pt x="538811" y="240250"/>
                    <a:pt x="526923" y="237507"/>
                  </a:cubicBezTo>
                  <a:cubicBezTo>
                    <a:pt x="516636" y="234992"/>
                    <a:pt x="386334" y="237736"/>
                    <a:pt x="332156" y="238193"/>
                  </a:cubicBezTo>
                  <a:cubicBezTo>
                    <a:pt x="289865" y="238650"/>
                    <a:pt x="289408" y="241165"/>
                    <a:pt x="290322" y="283456"/>
                  </a:cubicBezTo>
                  <a:cubicBezTo>
                    <a:pt x="291237" y="330319"/>
                    <a:pt x="292608" y="377182"/>
                    <a:pt x="290551" y="424045"/>
                  </a:cubicBezTo>
                  <a:cubicBezTo>
                    <a:pt x="289865" y="439361"/>
                    <a:pt x="290322" y="454906"/>
                    <a:pt x="291465" y="470222"/>
                  </a:cubicBezTo>
                  <a:cubicBezTo>
                    <a:pt x="292608" y="486910"/>
                    <a:pt x="293294" y="487595"/>
                    <a:pt x="277064" y="487824"/>
                  </a:cubicBezTo>
                  <a:cubicBezTo>
                    <a:pt x="240488" y="488281"/>
                    <a:pt x="203912" y="488738"/>
                    <a:pt x="167336" y="487367"/>
                  </a:cubicBezTo>
                  <a:cubicBezTo>
                    <a:pt x="143790" y="486452"/>
                    <a:pt x="120473" y="486910"/>
                    <a:pt x="97155" y="488281"/>
                  </a:cubicBezTo>
                  <a:cubicBezTo>
                    <a:pt x="71324" y="489653"/>
                    <a:pt x="45949" y="485767"/>
                    <a:pt x="20346" y="488053"/>
                  </a:cubicBezTo>
                  <a:close/>
                </a:path>
              </a:pathLst>
            </a:custGeom>
            <a:solidFill>
              <a:srgbClr val="FFFFFF"/>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D4DBB503-D1AA-B544-B7D8-EEEA843348D4}"/>
                </a:ext>
              </a:extLst>
            </p:cNvPr>
            <p:cNvSpPr/>
            <p:nvPr/>
          </p:nvSpPr>
          <p:spPr>
            <a:xfrm>
              <a:off x="7638949" y="382676"/>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8" y="457"/>
                    <a:pt x="457" y="914"/>
                    <a:pt x="457"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B7B5C7F-4063-FF45-9CCB-A5E723D5C47D}"/>
                </a:ext>
              </a:extLst>
            </p:cNvPr>
            <p:cNvSpPr/>
            <p:nvPr/>
          </p:nvSpPr>
          <p:spPr>
            <a:xfrm>
              <a:off x="7633234" y="373532"/>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457"/>
                    <a:pt x="686" y="686"/>
                    <a:pt x="1143" y="1143"/>
                  </a:cubicBezTo>
                  <a:cubicBezTo>
                    <a:pt x="914" y="686"/>
                    <a:pt x="457"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41DFDB45-777E-AA43-9193-3CB05FFA399A}"/>
                </a:ext>
              </a:extLst>
            </p:cNvPr>
            <p:cNvSpPr/>
            <p:nvPr/>
          </p:nvSpPr>
          <p:spPr>
            <a:xfrm>
              <a:off x="6835420" y="1041958"/>
              <a:ext cx="914" cy="12573"/>
            </a:xfrm>
            <a:custGeom>
              <a:avLst/>
              <a:gdLst>
                <a:gd name="connsiteX0" fmla="*/ 914 w 914"/>
                <a:gd name="connsiteY0" fmla="*/ 12573 h 12573"/>
                <a:gd name="connsiteX1" fmla="*/ 0 w 914"/>
                <a:gd name="connsiteY1" fmla="*/ 0 h 12573"/>
                <a:gd name="connsiteX2" fmla="*/ 914 w 914"/>
                <a:gd name="connsiteY2" fmla="*/ 12573 h 12573"/>
              </a:gdLst>
              <a:ahLst/>
              <a:cxnLst>
                <a:cxn ang="0">
                  <a:pos x="connsiteX0" y="connsiteY0"/>
                </a:cxn>
                <a:cxn ang="0">
                  <a:pos x="connsiteX1" y="connsiteY1"/>
                </a:cxn>
                <a:cxn ang="0">
                  <a:pos x="connsiteX2" y="connsiteY2"/>
                </a:cxn>
              </a:cxnLst>
              <a:rect l="l" t="t" r="r" b="b"/>
              <a:pathLst>
                <a:path w="914" h="12573">
                  <a:moveTo>
                    <a:pt x="914" y="12573"/>
                  </a:moveTo>
                  <a:cubicBezTo>
                    <a:pt x="686" y="8458"/>
                    <a:pt x="457" y="4343"/>
                    <a:pt x="0" y="0"/>
                  </a:cubicBezTo>
                  <a:cubicBezTo>
                    <a:pt x="457" y="4343"/>
                    <a:pt x="686" y="8458"/>
                    <a:pt x="914" y="12573"/>
                  </a:cubicBezTo>
                  <a:close/>
                </a:path>
              </a:pathLst>
            </a:custGeom>
            <a:solidFill>
              <a:srgbClr val="FFFFFF"/>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044AE3F9-2115-2947-9B26-D9676A85A7B8}"/>
                </a:ext>
              </a:extLst>
            </p:cNvPr>
            <p:cNvSpPr/>
            <p:nvPr/>
          </p:nvSpPr>
          <p:spPr>
            <a:xfrm>
              <a:off x="6834963" y="1029614"/>
              <a:ext cx="457" cy="8686"/>
            </a:xfrm>
            <a:custGeom>
              <a:avLst/>
              <a:gdLst>
                <a:gd name="connsiteX0" fmla="*/ 457 w 457"/>
                <a:gd name="connsiteY0" fmla="*/ 8687 h 8686"/>
                <a:gd name="connsiteX1" fmla="*/ 0 w 457"/>
                <a:gd name="connsiteY1" fmla="*/ 0 h 8686"/>
                <a:gd name="connsiteX2" fmla="*/ 457 w 457"/>
                <a:gd name="connsiteY2" fmla="*/ 8687 h 8686"/>
              </a:gdLst>
              <a:ahLst/>
              <a:cxnLst>
                <a:cxn ang="0">
                  <a:pos x="connsiteX0" y="connsiteY0"/>
                </a:cxn>
                <a:cxn ang="0">
                  <a:pos x="connsiteX1" y="connsiteY1"/>
                </a:cxn>
                <a:cxn ang="0">
                  <a:pos x="connsiteX2" y="connsiteY2"/>
                </a:cxn>
              </a:cxnLst>
              <a:rect l="l" t="t" r="r" b="b"/>
              <a:pathLst>
                <a:path w="457" h="8686">
                  <a:moveTo>
                    <a:pt x="457" y="8687"/>
                  </a:moveTo>
                  <a:cubicBezTo>
                    <a:pt x="228" y="5715"/>
                    <a:pt x="228" y="2743"/>
                    <a:pt x="0" y="0"/>
                  </a:cubicBezTo>
                  <a:cubicBezTo>
                    <a:pt x="228" y="2743"/>
                    <a:pt x="228" y="5715"/>
                    <a:pt x="457" y="8687"/>
                  </a:cubicBezTo>
                  <a:close/>
                </a:path>
              </a:pathLst>
            </a:custGeom>
            <a:solidFill>
              <a:srgbClr val="FFFFFF"/>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FA11374-A0AA-0741-86C0-27C1D27215E5}"/>
                </a:ext>
              </a:extLst>
            </p:cNvPr>
            <p:cNvSpPr/>
            <p:nvPr/>
          </p:nvSpPr>
          <p:spPr>
            <a:xfrm>
              <a:off x="7641235" y="392506"/>
              <a:ext cx="228" cy="1143"/>
            </a:xfrm>
            <a:custGeom>
              <a:avLst/>
              <a:gdLst>
                <a:gd name="connsiteX0" fmla="*/ 0 w 228"/>
                <a:gd name="connsiteY0" fmla="*/ 0 h 1143"/>
                <a:gd name="connsiteX1" fmla="*/ 228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0" y="914"/>
                    <a:pt x="228"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4CD80888-9343-3146-AD97-9CB7BBD2C837}"/>
                </a:ext>
              </a:extLst>
            </p:cNvPr>
            <p:cNvSpPr/>
            <p:nvPr/>
          </p:nvSpPr>
          <p:spPr>
            <a:xfrm>
              <a:off x="7624090" y="367588"/>
              <a:ext cx="1828" cy="685"/>
            </a:xfrm>
            <a:custGeom>
              <a:avLst/>
              <a:gdLst>
                <a:gd name="connsiteX0" fmla="*/ 0 w 1828"/>
                <a:gd name="connsiteY0" fmla="*/ 0 h 685"/>
                <a:gd name="connsiteX1" fmla="*/ 1829 w 1828"/>
                <a:gd name="connsiteY1" fmla="*/ 686 h 685"/>
                <a:gd name="connsiteX2" fmla="*/ 0 w 1828"/>
                <a:gd name="connsiteY2" fmla="*/ 0 h 685"/>
              </a:gdLst>
              <a:ahLst/>
              <a:cxnLst>
                <a:cxn ang="0">
                  <a:pos x="connsiteX0" y="connsiteY0"/>
                </a:cxn>
                <a:cxn ang="0">
                  <a:pos x="connsiteX1" y="connsiteY1"/>
                </a:cxn>
                <a:cxn ang="0">
                  <a:pos x="connsiteX2" y="connsiteY2"/>
                </a:cxn>
              </a:cxnLst>
              <a:rect l="l" t="t" r="r" b="b"/>
              <a:pathLst>
                <a:path w="1828" h="685">
                  <a:moveTo>
                    <a:pt x="0" y="0"/>
                  </a:moveTo>
                  <a:cubicBezTo>
                    <a:pt x="686" y="229"/>
                    <a:pt x="1143" y="457"/>
                    <a:pt x="1829" y="686"/>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D5B78C2-EC06-5940-AC3F-16726BA17355}"/>
                </a:ext>
              </a:extLst>
            </p:cNvPr>
            <p:cNvSpPr/>
            <p:nvPr/>
          </p:nvSpPr>
          <p:spPr>
            <a:xfrm>
              <a:off x="6834506" y="1016355"/>
              <a:ext cx="228" cy="8915"/>
            </a:xfrm>
            <a:custGeom>
              <a:avLst/>
              <a:gdLst>
                <a:gd name="connsiteX0" fmla="*/ 229 w 228"/>
                <a:gd name="connsiteY0" fmla="*/ 8915 h 8915"/>
                <a:gd name="connsiteX1" fmla="*/ 0 w 228"/>
                <a:gd name="connsiteY1" fmla="*/ 0 h 8915"/>
                <a:gd name="connsiteX2" fmla="*/ 229 w 228"/>
                <a:gd name="connsiteY2" fmla="*/ 8915 h 8915"/>
              </a:gdLst>
              <a:ahLst/>
              <a:cxnLst>
                <a:cxn ang="0">
                  <a:pos x="connsiteX0" y="connsiteY0"/>
                </a:cxn>
                <a:cxn ang="0">
                  <a:pos x="connsiteX1" y="connsiteY1"/>
                </a:cxn>
                <a:cxn ang="0">
                  <a:pos x="connsiteX2" y="connsiteY2"/>
                </a:cxn>
              </a:cxnLst>
              <a:rect l="l" t="t" r="r" b="b"/>
              <a:pathLst>
                <a:path w="228" h="8915">
                  <a:moveTo>
                    <a:pt x="229" y="8915"/>
                  </a:moveTo>
                  <a:cubicBezTo>
                    <a:pt x="0" y="5944"/>
                    <a:pt x="0" y="2972"/>
                    <a:pt x="0" y="0"/>
                  </a:cubicBezTo>
                  <a:cubicBezTo>
                    <a:pt x="0" y="2972"/>
                    <a:pt x="229" y="5944"/>
                    <a:pt x="229" y="8915"/>
                  </a:cubicBezTo>
                  <a:close/>
                </a:path>
              </a:pathLst>
            </a:custGeom>
            <a:solidFill>
              <a:srgbClr val="FFFFFF"/>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E6784FD-5B12-2146-AB78-84362ACEB737}"/>
                </a:ext>
              </a:extLst>
            </p:cNvPr>
            <p:cNvSpPr/>
            <p:nvPr/>
          </p:nvSpPr>
          <p:spPr>
            <a:xfrm>
              <a:off x="7621119" y="366674"/>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6" y="229"/>
                    <a:pt x="1372" y="457"/>
                    <a:pt x="2057" y="686"/>
                  </a:cubicBezTo>
                  <a:cubicBezTo>
                    <a:pt x="1372"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1205EC5A-4E53-634E-8BE0-29A646D7190D}"/>
                </a:ext>
              </a:extLst>
            </p:cNvPr>
            <p:cNvSpPr/>
            <p:nvPr/>
          </p:nvSpPr>
          <p:spPr>
            <a:xfrm>
              <a:off x="7639864" y="38564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229"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1360DBC0-F827-4F41-BBCC-89C5BCB93352}"/>
                </a:ext>
              </a:extLst>
            </p:cNvPr>
            <p:cNvSpPr/>
            <p:nvPr/>
          </p:nvSpPr>
          <p:spPr>
            <a:xfrm>
              <a:off x="7640550" y="3888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9" y="914"/>
                    <a:pt x="229"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B5084D16-ED9C-A74B-80A6-1277AABE1703}"/>
                </a:ext>
              </a:extLst>
            </p:cNvPr>
            <p:cNvSpPr/>
            <p:nvPr/>
          </p:nvSpPr>
          <p:spPr>
            <a:xfrm>
              <a:off x="6654618" y="452509"/>
              <a:ext cx="405948" cy="387014"/>
            </a:xfrm>
            <a:custGeom>
              <a:avLst/>
              <a:gdLst>
                <a:gd name="connsiteX0" fmla="*/ 19640 w 405948"/>
                <a:gd name="connsiteY0" fmla="*/ 316958 h 387014"/>
                <a:gd name="connsiteX1" fmla="*/ 104222 w 405948"/>
                <a:gd name="connsiteY1" fmla="*/ 312386 h 387014"/>
                <a:gd name="connsiteX2" fmla="*/ 162286 w 405948"/>
                <a:gd name="connsiteY2" fmla="*/ 272610 h 387014"/>
                <a:gd name="connsiteX3" fmla="*/ 204349 w 405948"/>
                <a:gd name="connsiteY3" fmla="*/ 213860 h 387014"/>
                <a:gd name="connsiteX4" fmla="*/ 230866 w 405948"/>
                <a:gd name="connsiteY4" fmla="*/ 206544 h 387014"/>
                <a:gd name="connsiteX5" fmla="*/ 277958 w 405948"/>
                <a:gd name="connsiteY5" fmla="*/ 233748 h 387014"/>
                <a:gd name="connsiteX6" fmla="*/ 289616 w 405948"/>
                <a:gd name="connsiteY6" fmla="*/ 270781 h 387014"/>
                <a:gd name="connsiteX7" fmla="*/ 286645 w 405948"/>
                <a:gd name="connsiteY7" fmla="*/ 279011 h 387014"/>
                <a:gd name="connsiteX8" fmla="*/ 258984 w 405948"/>
                <a:gd name="connsiteY8" fmla="*/ 362450 h 387014"/>
                <a:gd name="connsiteX9" fmla="*/ 263099 w 405948"/>
                <a:gd name="connsiteY9" fmla="*/ 385081 h 387014"/>
                <a:gd name="connsiteX10" fmla="*/ 302647 w 405948"/>
                <a:gd name="connsiteY10" fmla="*/ 367936 h 387014"/>
                <a:gd name="connsiteX11" fmla="*/ 343109 w 405948"/>
                <a:gd name="connsiteY11" fmla="*/ 278096 h 387014"/>
                <a:gd name="connsiteX12" fmla="*/ 330307 w 405948"/>
                <a:gd name="connsiteY12" fmla="*/ 209288 h 387014"/>
                <a:gd name="connsiteX13" fmla="*/ 293960 w 405948"/>
                <a:gd name="connsiteY13" fmla="*/ 175455 h 387014"/>
                <a:gd name="connsiteX14" fmla="*/ 282758 w 405948"/>
                <a:gd name="connsiteY14" fmla="*/ 163568 h 387014"/>
                <a:gd name="connsiteX15" fmla="*/ 258070 w 405948"/>
                <a:gd name="connsiteY15" fmla="*/ 137507 h 387014"/>
                <a:gd name="connsiteX16" fmla="*/ 250069 w 405948"/>
                <a:gd name="connsiteY16" fmla="*/ 63441 h 387014"/>
                <a:gd name="connsiteX17" fmla="*/ 252812 w 405948"/>
                <a:gd name="connsiteY17" fmla="*/ 50639 h 387014"/>
                <a:gd name="connsiteX18" fmla="*/ 260813 w 405948"/>
                <a:gd name="connsiteY18" fmla="*/ 61383 h 387014"/>
                <a:gd name="connsiteX19" fmla="*/ 261956 w 405948"/>
                <a:gd name="connsiteY19" fmla="*/ 70070 h 387014"/>
                <a:gd name="connsiteX20" fmla="*/ 271557 w 405948"/>
                <a:gd name="connsiteY20" fmla="*/ 135221 h 387014"/>
                <a:gd name="connsiteX21" fmla="*/ 289845 w 405948"/>
                <a:gd name="connsiteY21" fmla="*/ 152138 h 387014"/>
                <a:gd name="connsiteX22" fmla="*/ 362311 w 405948"/>
                <a:gd name="connsiteY22" fmla="*/ 161053 h 387014"/>
                <a:gd name="connsiteX23" fmla="*/ 393629 w 405948"/>
                <a:gd name="connsiteY23" fmla="*/ 156024 h 387014"/>
                <a:gd name="connsiteX24" fmla="*/ 405288 w 405948"/>
                <a:gd name="connsiteY24" fmla="*/ 124248 h 387014"/>
                <a:gd name="connsiteX25" fmla="*/ 384714 w 405948"/>
                <a:gd name="connsiteY25" fmla="*/ 115562 h 387014"/>
                <a:gd name="connsiteX26" fmla="*/ 332365 w 405948"/>
                <a:gd name="connsiteY26" fmla="*/ 109161 h 387014"/>
                <a:gd name="connsiteX27" fmla="*/ 312476 w 405948"/>
                <a:gd name="connsiteY27" fmla="*/ 80586 h 387014"/>
                <a:gd name="connsiteX28" fmla="*/ 316591 w 405948"/>
                <a:gd name="connsiteY28" fmla="*/ 38981 h 387014"/>
                <a:gd name="connsiteX29" fmla="*/ 308590 w 405948"/>
                <a:gd name="connsiteY29" fmla="*/ 14749 h 387014"/>
                <a:gd name="connsiteX30" fmla="*/ 230180 w 405948"/>
                <a:gd name="connsiteY30" fmla="*/ 17721 h 387014"/>
                <a:gd name="connsiteX31" fmla="*/ 198405 w 405948"/>
                <a:gd name="connsiteY31" fmla="*/ 62298 h 387014"/>
                <a:gd name="connsiteX32" fmla="*/ 114737 w 405948"/>
                <a:gd name="connsiteY32" fmla="*/ 233748 h 387014"/>
                <a:gd name="connsiteX33" fmla="*/ 70846 w 405948"/>
                <a:gd name="connsiteY33" fmla="*/ 262094 h 387014"/>
                <a:gd name="connsiteX34" fmla="*/ 15982 w 405948"/>
                <a:gd name="connsiteY34" fmla="*/ 263466 h 387014"/>
                <a:gd name="connsiteX35" fmla="*/ 2952 w 405948"/>
                <a:gd name="connsiteY35" fmla="*/ 268952 h 387014"/>
                <a:gd name="connsiteX36" fmla="*/ 19640 w 405948"/>
                <a:gd name="connsiteY36" fmla="*/ 316958 h 3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05948" h="387014">
                  <a:moveTo>
                    <a:pt x="19640" y="316958"/>
                  </a:moveTo>
                  <a:cubicBezTo>
                    <a:pt x="45243" y="321302"/>
                    <a:pt x="79076" y="317873"/>
                    <a:pt x="104222" y="312386"/>
                  </a:cubicBezTo>
                  <a:cubicBezTo>
                    <a:pt x="129139" y="307128"/>
                    <a:pt x="148113" y="293870"/>
                    <a:pt x="162286" y="272610"/>
                  </a:cubicBezTo>
                  <a:cubicBezTo>
                    <a:pt x="175774" y="252493"/>
                    <a:pt x="190404" y="233519"/>
                    <a:pt x="204349" y="213860"/>
                  </a:cubicBezTo>
                  <a:cubicBezTo>
                    <a:pt x="211435" y="204030"/>
                    <a:pt x="219208" y="201972"/>
                    <a:pt x="230866" y="206544"/>
                  </a:cubicBezTo>
                  <a:cubicBezTo>
                    <a:pt x="248011" y="213174"/>
                    <a:pt x="263099" y="223689"/>
                    <a:pt x="277958" y="233748"/>
                  </a:cubicBezTo>
                  <a:cubicBezTo>
                    <a:pt x="295560" y="245406"/>
                    <a:pt x="296017" y="249978"/>
                    <a:pt x="289616" y="270781"/>
                  </a:cubicBezTo>
                  <a:cubicBezTo>
                    <a:pt x="288702" y="273524"/>
                    <a:pt x="287559" y="276267"/>
                    <a:pt x="286645" y="279011"/>
                  </a:cubicBezTo>
                  <a:cubicBezTo>
                    <a:pt x="277501" y="306671"/>
                    <a:pt x="267899" y="334560"/>
                    <a:pt x="258984" y="362450"/>
                  </a:cubicBezTo>
                  <a:cubicBezTo>
                    <a:pt x="255326" y="374108"/>
                    <a:pt x="253269" y="381652"/>
                    <a:pt x="263099" y="385081"/>
                  </a:cubicBezTo>
                  <a:cubicBezTo>
                    <a:pt x="280015" y="390796"/>
                    <a:pt x="293731" y="383481"/>
                    <a:pt x="302647" y="367936"/>
                  </a:cubicBezTo>
                  <a:cubicBezTo>
                    <a:pt x="319106" y="339361"/>
                    <a:pt x="331907" y="308957"/>
                    <a:pt x="343109" y="278096"/>
                  </a:cubicBezTo>
                  <a:cubicBezTo>
                    <a:pt x="354310" y="247235"/>
                    <a:pt x="356596" y="228947"/>
                    <a:pt x="330307" y="209288"/>
                  </a:cubicBezTo>
                  <a:cubicBezTo>
                    <a:pt x="327335" y="207002"/>
                    <a:pt x="297846" y="184599"/>
                    <a:pt x="293960" y="175455"/>
                  </a:cubicBezTo>
                  <a:cubicBezTo>
                    <a:pt x="293274" y="165625"/>
                    <a:pt x="289388" y="164711"/>
                    <a:pt x="282758" y="163568"/>
                  </a:cubicBezTo>
                  <a:cubicBezTo>
                    <a:pt x="262413" y="159910"/>
                    <a:pt x="258984" y="157853"/>
                    <a:pt x="258070" y="137507"/>
                  </a:cubicBezTo>
                  <a:cubicBezTo>
                    <a:pt x="256927" y="112590"/>
                    <a:pt x="252812" y="88130"/>
                    <a:pt x="250069" y="63441"/>
                  </a:cubicBezTo>
                  <a:cubicBezTo>
                    <a:pt x="249611" y="59097"/>
                    <a:pt x="245039" y="52011"/>
                    <a:pt x="252812" y="50639"/>
                  </a:cubicBezTo>
                  <a:cubicBezTo>
                    <a:pt x="259670" y="49268"/>
                    <a:pt x="259441" y="56811"/>
                    <a:pt x="260813" y="61383"/>
                  </a:cubicBezTo>
                  <a:cubicBezTo>
                    <a:pt x="261727" y="64127"/>
                    <a:pt x="261499" y="67098"/>
                    <a:pt x="261956" y="70070"/>
                  </a:cubicBezTo>
                  <a:cubicBezTo>
                    <a:pt x="265842" y="91787"/>
                    <a:pt x="269042" y="113276"/>
                    <a:pt x="271557" y="135221"/>
                  </a:cubicBezTo>
                  <a:cubicBezTo>
                    <a:pt x="273157" y="149166"/>
                    <a:pt x="278186" y="151223"/>
                    <a:pt x="289845" y="152138"/>
                  </a:cubicBezTo>
                  <a:cubicBezTo>
                    <a:pt x="299903" y="153052"/>
                    <a:pt x="350881" y="159224"/>
                    <a:pt x="362311" y="161053"/>
                  </a:cubicBezTo>
                  <a:cubicBezTo>
                    <a:pt x="368026" y="161282"/>
                    <a:pt x="384485" y="160367"/>
                    <a:pt x="393629" y="156024"/>
                  </a:cubicBezTo>
                  <a:cubicBezTo>
                    <a:pt x="401859" y="152138"/>
                    <a:pt x="408031" y="132935"/>
                    <a:pt x="405288" y="124248"/>
                  </a:cubicBezTo>
                  <a:cubicBezTo>
                    <a:pt x="402088" y="113961"/>
                    <a:pt x="392029" y="115790"/>
                    <a:pt x="384714" y="115562"/>
                  </a:cubicBezTo>
                  <a:cubicBezTo>
                    <a:pt x="367112" y="115104"/>
                    <a:pt x="349738" y="111904"/>
                    <a:pt x="332365" y="109161"/>
                  </a:cubicBezTo>
                  <a:cubicBezTo>
                    <a:pt x="313162" y="105960"/>
                    <a:pt x="309962" y="100017"/>
                    <a:pt x="312476" y="80586"/>
                  </a:cubicBezTo>
                  <a:cubicBezTo>
                    <a:pt x="314305" y="66870"/>
                    <a:pt x="315677" y="52925"/>
                    <a:pt x="316591" y="38981"/>
                  </a:cubicBezTo>
                  <a:cubicBezTo>
                    <a:pt x="317277" y="30065"/>
                    <a:pt x="315677" y="21378"/>
                    <a:pt x="308590" y="14749"/>
                  </a:cubicBezTo>
                  <a:cubicBezTo>
                    <a:pt x="286645" y="-5825"/>
                    <a:pt x="250526" y="-4911"/>
                    <a:pt x="230180" y="17721"/>
                  </a:cubicBezTo>
                  <a:cubicBezTo>
                    <a:pt x="218065" y="31437"/>
                    <a:pt x="206863" y="46067"/>
                    <a:pt x="198405" y="62298"/>
                  </a:cubicBezTo>
                  <a:cubicBezTo>
                    <a:pt x="169373" y="118762"/>
                    <a:pt x="136683" y="173855"/>
                    <a:pt x="114737" y="233748"/>
                  </a:cubicBezTo>
                  <a:cubicBezTo>
                    <a:pt x="106965" y="255008"/>
                    <a:pt x="91877" y="262094"/>
                    <a:pt x="70846" y="262094"/>
                  </a:cubicBezTo>
                  <a:cubicBezTo>
                    <a:pt x="52558" y="262094"/>
                    <a:pt x="34270" y="263009"/>
                    <a:pt x="15982" y="263466"/>
                  </a:cubicBezTo>
                  <a:cubicBezTo>
                    <a:pt x="10953" y="263694"/>
                    <a:pt x="5695" y="263009"/>
                    <a:pt x="2952" y="268952"/>
                  </a:cubicBezTo>
                  <a:cubicBezTo>
                    <a:pt x="-4135" y="285183"/>
                    <a:pt x="1580" y="313758"/>
                    <a:pt x="19640" y="316958"/>
                  </a:cubicBezTo>
                  <a:close/>
                </a:path>
              </a:pathLst>
            </a:custGeom>
            <a:solidFill>
              <a:srgbClr val="FFFFFF"/>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E73CA4F-AC3B-BF4F-AF30-A0C0530E6A40}"/>
                </a:ext>
              </a:extLst>
            </p:cNvPr>
            <p:cNvSpPr/>
            <p:nvPr/>
          </p:nvSpPr>
          <p:spPr>
            <a:xfrm>
              <a:off x="6901125" y="303310"/>
              <a:ext cx="140120" cy="143342"/>
            </a:xfrm>
            <a:custGeom>
              <a:avLst/>
              <a:gdLst>
                <a:gd name="connsiteX0" fmla="*/ 94772 w 140120"/>
                <a:gd name="connsiteY0" fmla="*/ 136744 h 143342"/>
                <a:gd name="connsiteX1" fmla="*/ 129291 w 140120"/>
                <a:gd name="connsiteY1" fmla="*/ 104740 h 143342"/>
                <a:gd name="connsiteX2" fmla="*/ 129519 w 140120"/>
                <a:gd name="connsiteY2" fmla="*/ 31131 h 143342"/>
                <a:gd name="connsiteX3" fmla="*/ 36250 w 140120"/>
                <a:gd name="connsiteY3" fmla="*/ 8500 h 143342"/>
                <a:gd name="connsiteX4" fmla="*/ 18877 w 140120"/>
                <a:gd name="connsiteY4" fmla="*/ 121657 h 143342"/>
                <a:gd name="connsiteX5" fmla="*/ 94772 w 140120"/>
                <a:gd name="connsiteY5" fmla="*/ 136744 h 1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120" h="143342">
                  <a:moveTo>
                    <a:pt x="94772" y="136744"/>
                  </a:moveTo>
                  <a:cubicBezTo>
                    <a:pt x="111003" y="130801"/>
                    <a:pt x="121290" y="118913"/>
                    <a:pt x="129291" y="104740"/>
                  </a:cubicBezTo>
                  <a:cubicBezTo>
                    <a:pt x="143692" y="79137"/>
                    <a:pt x="143692" y="54220"/>
                    <a:pt x="129519" y="31131"/>
                  </a:cubicBezTo>
                  <a:cubicBezTo>
                    <a:pt x="101859" y="-14132"/>
                    <a:pt x="46537" y="1184"/>
                    <a:pt x="36250" y="8500"/>
                  </a:cubicBezTo>
                  <a:cubicBezTo>
                    <a:pt x="4018" y="31360"/>
                    <a:pt x="-17242" y="83252"/>
                    <a:pt x="18877" y="121657"/>
                  </a:cubicBezTo>
                  <a:cubicBezTo>
                    <a:pt x="39908" y="146117"/>
                    <a:pt x="64368" y="147946"/>
                    <a:pt x="94772" y="136744"/>
                  </a:cubicBezTo>
                  <a:close/>
                </a:path>
              </a:pathLst>
            </a:custGeom>
            <a:solidFill>
              <a:srgbClr val="FFFFFF"/>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A8D2DF6A-A202-3B45-B5CF-12AEE9E04DDB}"/>
                </a:ext>
              </a:extLst>
            </p:cNvPr>
            <p:cNvSpPr/>
            <p:nvPr/>
          </p:nvSpPr>
          <p:spPr>
            <a:xfrm>
              <a:off x="6834277" y="365302"/>
              <a:ext cx="826846" cy="727874"/>
            </a:xfrm>
            <a:custGeom>
              <a:avLst/>
              <a:gdLst>
                <a:gd name="connsiteX0" fmla="*/ 776554 w 826846"/>
                <a:gd name="connsiteY0" fmla="*/ 42291 h 727874"/>
                <a:gd name="connsiteX1" fmla="*/ 779526 w 826846"/>
                <a:gd name="connsiteY1" fmla="*/ 204826 h 727874"/>
                <a:gd name="connsiteX2" fmla="*/ 756666 w 826846"/>
                <a:gd name="connsiteY2" fmla="*/ 346329 h 727874"/>
                <a:gd name="connsiteX3" fmla="*/ 725119 w 826846"/>
                <a:gd name="connsiteY3" fmla="*/ 415823 h 727874"/>
                <a:gd name="connsiteX4" fmla="*/ 680999 w 826846"/>
                <a:gd name="connsiteY4" fmla="*/ 477317 h 727874"/>
                <a:gd name="connsiteX5" fmla="*/ 458343 w 826846"/>
                <a:gd name="connsiteY5" fmla="*/ 614020 h 727874"/>
                <a:gd name="connsiteX6" fmla="*/ 198882 w 826846"/>
                <a:gd name="connsiteY6" fmla="*/ 641452 h 727874"/>
                <a:gd name="connsiteX7" fmla="*/ 0 w 826846"/>
                <a:gd name="connsiteY7" fmla="*/ 635051 h 727874"/>
                <a:gd name="connsiteX8" fmla="*/ 228 w 826846"/>
                <a:gd name="connsiteY8" fmla="*/ 647624 h 727874"/>
                <a:gd name="connsiteX9" fmla="*/ 457 w 826846"/>
                <a:gd name="connsiteY9" fmla="*/ 651281 h 727874"/>
                <a:gd name="connsiteX10" fmla="*/ 686 w 826846"/>
                <a:gd name="connsiteY10" fmla="*/ 660197 h 727874"/>
                <a:gd name="connsiteX11" fmla="*/ 914 w 826846"/>
                <a:gd name="connsiteY11" fmla="*/ 664312 h 727874"/>
                <a:gd name="connsiteX12" fmla="*/ 1371 w 826846"/>
                <a:gd name="connsiteY12" fmla="*/ 672998 h 727874"/>
                <a:gd name="connsiteX13" fmla="*/ 1600 w 826846"/>
                <a:gd name="connsiteY13" fmla="*/ 676885 h 727874"/>
                <a:gd name="connsiteX14" fmla="*/ 2514 w 826846"/>
                <a:gd name="connsiteY14" fmla="*/ 689458 h 727874"/>
                <a:gd name="connsiteX15" fmla="*/ 29489 w 826846"/>
                <a:gd name="connsiteY15" fmla="*/ 715289 h 727874"/>
                <a:gd name="connsiteX16" fmla="*/ 104241 w 826846"/>
                <a:gd name="connsiteY16" fmla="*/ 715975 h 727874"/>
                <a:gd name="connsiteX17" fmla="*/ 549783 w 826846"/>
                <a:gd name="connsiteY17" fmla="*/ 723062 h 727874"/>
                <a:gd name="connsiteX18" fmla="*/ 655167 w 826846"/>
                <a:gd name="connsiteY18" fmla="*/ 723290 h 727874"/>
                <a:gd name="connsiteX19" fmla="*/ 809015 w 826846"/>
                <a:gd name="connsiteY19" fmla="*/ 727862 h 727874"/>
                <a:gd name="connsiteX20" fmla="*/ 826846 w 826846"/>
                <a:gd name="connsiteY20" fmla="*/ 710946 h 727874"/>
                <a:gd name="connsiteX21" fmla="*/ 826389 w 826846"/>
                <a:gd name="connsiteY21" fmla="*/ 699973 h 727874"/>
                <a:gd name="connsiteX22" fmla="*/ 822045 w 826846"/>
                <a:gd name="connsiteY22" fmla="*/ 447142 h 727874"/>
                <a:gd name="connsiteX23" fmla="*/ 807644 w 826846"/>
                <a:gd name="connsiteY23" fmla="*/ 32233 h 727874"/>
                <a:gd name="connsiteX24" fmla="*/ 807415 w 826846"/>
                <a:gd name="connsiteY24" fmla="*/ 28575 h 727874"/>
                <a:gd name="connsiteX25" fmla="*/ 807186 w 826846"/>
                <a:gd name="connsiteY25" fmla="*/ 27432 h 727874"/>
                <a:gd name="connsiteX26" fmla="*/ 806958 w 826846"/>
                <a:gd name="connsiteY26" fmla="*/ 25146 h 727874"/>
                <a:gd name="connsiteX27" fmla="*/ 806729 w 826846"/>
                <a:gd name="connsiteY27" fmla="*/ 23774 h 727874"/>
                <a:gd name="connsiteX28" fmla="*/ 806501 w 826846"/>
                <a:gd name="connsiteY28" fmla="*/ 21946 h 727874"/>
                <a:gd name="connsiteX29" fmla="*/ 806043 w 826846"/>
                <a:gd name="connsiteY29" fmla="*/ 20574 h 727874"/>
                <a:gd name="connsiteX30" fmla="*/ 805586 w 826846"/>
                <a:gd name="connsiteY30" fmla="*/ 18974 h 727874"/>
                <a:gd name="connsiteX31" fmla="*/ 805129 w 826846"/>
                <a:gd name="connsiteY31" fmla="*/ 17602 h 727874"/>
                <a:gd name="connsiteX32" fmla="*/ 804672 w 826846"/>
                <a:gd name="connsiteY32" fmla="*/ 16231 h 727874"/>
                <a:gd name="connsiteX33" fmla="*/ 803986 w 826846"/>
                <a:gd name="connsiteY33" fmla="*/ 14859 h 727874"/>
                <a:gd name="connsiteX34" fmla="*/ 803529 w 826846"/>
                <a:gd name="connsiteY34" fmla="*/ 13716 h 727874"/>
                <a:gd name="connsiteX35" fmla="*/ 802843 w 826846"/>
                <a:gd name="connsiteY35" fmla="*/ 12344 h 727874"/>
                <a:gd name="connsiteX36" fmla="*/ 802157 w 826846"/>
                <a:gd name="connsiteY36" fmla="*/ 11430 h 727874"/>
                <a:gd name="connsiteX37" fmla="*/ 801243 w 826846"/>
                <a:gd name="connsiteY37" fmla="*/ 10287 h 727874"/>
                <a:gd name="connsiteX38" fmla="*/ 800557 w 826846"/>
                <a:gd name="connsiteY38" fmla="*/ 9373 h 727874"/>
                <a:gd name="connsiteX39" fmla="*/ 799414 w 826846"/>
                <a:gd name="connsiteY39" fmla="*/ 8230 h 727874"/>
                <a:gd name="connsiteX40" fmla="*/ 798728 w 826846"/>
                <a:gd name="connsiteY40" fmla="*/ 7544 h 727874"/>
                <a:gd name="connsiteX41" fmla="*/ 797585 w 826846"/>
                <a:gd name="connsiteY41" fmla="*/ 6401 h 727874"/>
                <a:gd name="connsiteX42" fmla="*/ 796899 w 826846"/>
                <a:gd name="connsiteY42" fmla="*/ 5715 h 727874"/>
                <a:gd name="connsiteX43" fmla="*/ 795528 w 826846"/>
                <a:gd name="connsiteY43" fmla="*/ 4801 h 727874"/>
                <a:gd name="connsiteX44" fmla="*/ 794613 w 826846"/>
                <a:gd name="connsiteY44" fmla="*/ 4343 h 727874"/>
                <a:gd name="connsiteX45" fmla="*/ 793013 w 826846"/>
                <a:gd name="connsiteY45" fmla="*/ 3429 h 727874"/>
                <a:gd name="connsiteX46" fmla="*/ 792099 w 826846"/>
                <a:gd name="connsiteY46" fmla="*/ 2972 h 727874"/>
                <a:gd name="connsiteX47" fmla="*/ 790270 w 826846"/>
                <a:gd name="connsiteY47" fmla="*/ 2286 h 727874"/>
                <a:gd name="connsiteX48" fmla="*/ 789584 w 826846"/>
                <a:gd name="connsiteY48" fmla="*/ 2057 h 727874"/>
                <a:gd name="connsiteX49" fmla="*/ 787527 w 826846"/>
                <a:gd name="connsiteY49" fmla="*/ 1372 h 727874"/>
                <a:gd name="connsiteX50" fmla="*/ 786841 w 826846"/>
                <a:gd name="connsiteY50" fmla="*/ 1143 h 727874"/>
                <a:gd name="connsiteX51" fmla="*/ 784326 w 826846"/>
                <a:gd name="connsiteY51" fmla="*/ 457 h 727874"/>
                <a:gd name="connsiteX52" fmla="*/ 783869 w 826846"/>
                <a:gd name="connsiteY52" fmla="*/ 457 h 727874"/>
                <a:gd name="connsiteX53" fmla="*/ 780897 w 826846"/>
                <a:gd name="connsiteY53" fmla="*/ 0 h 727874"/>
                <a:gd name="connsiteX54" fmla="*/ 776554 w 826846"/>
                <a:gd name="connsiteY54" fmla="*/ 42291 h 7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26846" h="727874">
                  <a:moveTo>
                    <a:pt x="776554" y="42291"/>
                  </a:moveTo>
                  <a:cubicBezTo>
                    <a:pt x="772896" y="96469"/>
                    <a:pt x="779526" y="150419"/>
                    <a:pt x="779526" y="204826"/>
                  </a:cubicBezTo>
                  <a:cubicBezTo>
                    <a:pt x="779526" y="252603"/>
                    <a:pt x="773125" y="301523"/>
                    <a:pt x="756666" y="346329"/>
                  </a:cubicBezTo>
                  <a:cubicBezTo>
                    <a:pt x="747979" y="370103"/>
                    <a:pt x="737692" y="393878"/>
                    <a:pt x="725119" y="415823"/>
                  </a:cubicBezTo>
                  <a:cubicBezTo>
                    <a:pt x="712546" y="437769"/>
                    <a:pt x="697001" y="458114"/>
                    <a:pt x="680999" y="477317"/>
                  </a:cubicBezTo>
                  <a:cubicBezTo>
                    <a:pt x="624764" y="544982"/>
                    <a:pt x="542239" y="590474"/>
                    <a:pt x="458343" y="614020"/>
                  </a:cubicBezTo>
                  <a:cubicBezTo>
                    <a:pt x="374675" y="637565"/>
                    <a:pt x="285521" y="642137"/>
                    <a:pt x="198882" y="641452"/>
                  </a:cubicBezTo>
                  <a:cubicBezTo>
                    <a:pt x="132588" y="640766"/>
                    <a:pt x="66294" y="636422"/>
                    <a:pt x="0" y="635051"/>
                  </a:cubicBezTo>
                  <a:cubicBezTo>
                    <a:pt x="0" y="639166"/>
                    <a:pt x="228" y="643280"/>
                    <a:pt x="228" y="647624"/>
                  </a:cubicBezTo>
                  <a:cubicBezTo>
                    <a:pt x="228" y="648767"/>
                    <a:pt x="228" y="649910"/>
                    <a:pt x="457" y="651281"/>
                  </a:cubicBezTo>
                  <a:cubicBezTo>
                    <a:pt x="457" y="654253"/>
                    <a:pt x="686" y="657225"/>
                    <a:pt x="686" y="660197"/>
                  </a:cubicBezTo>
                  <a:cubicBezTo>
                    <a:pt x="686" y="661568"/>
                    <a:pt x="914" y="662940"/>
                    <a:pt x="914" y="664312"/>
                  </a:cubicBezTo>
                  <a:cubicBezTo>
                    <a:pt x="1143" y="667283"/>
                    <a:pt x="1143" y="670255"/>
                    <a:pt x="1371" y="672998"/>
                  </a:cubicBezTo>
                  <a:cubicBezTo>
                    <a:pt x="1371" y="674370"/>
                    <a:pt x="1600" y="675513"/>
                    <a:pt x="1600" y="676885"/>
                  </a:cubicBezTo>
                  <a:cubicBezTo>
                    <a:pt x="1829" y="680999"/>
                    <a:pt x="2057" y="685114"/>
                    <a:pt x="2514" y="689458"/>
                  </a:cubicBezTo>
                  <a:cubicBezTo>
                    <a:pt x="4343" y="713918"/>
                    <a:pt x="4343" y="714604"/>
                    <a:pt x="29489" y="715289"/>
                  </a:cubicBezTo>
                  <a:cubicBezTo>
                    <a:pt x="54407" y="715975"/>
                    <a:pt x="79324" y="714604"/>
                    <a:pt x="104241" y="715975"/>
                  </a:cubicBezTo>
                  <a:cubicBezTo>
                    <a:pt x="149504" y="718490"/>
                    <a:pt x="502920" y="721919"/>
                    <a:pt x="549783" y="723062"/>
                  </a:cubicBezTo>
                  <a:cubicBezTo>
                    <a:pt x="584759" y="723976"/>
                    <a:pt x="619963" y="723290"/>
                    <a:pt x="655167" y="723290"/>
                  </a:cubicBezTo>
                  <a:cubicBezTo>
                    <a:pt x="655167" y="724891"/>
                    <a:pt x="757809" y="728091"/>
                    <a:pt x="809015" y="727862"/>
                  </a:cubicBezTo>
                  <a:cubicBezTo>
                    <a:pt x="826389" y="727862"/>
                    <a:pt x="826617" y="727177"/>
                    <a:pt x="826846" y="710946"/>
                  </a:cubicBezTo>
                  <a:cubicBezTo>
                    <a:pt x="826846" y="707288"/>
                    <a:pt x="826389" y="703631"/>
                    <a:pt x="826389" y="699973"/>
                  </a:cubicBezTo>
                  <a:cubicBezTo>
                    <a:pt x="826617" y="615620"/>
                    <a:pt x="821360" y="531495"/>
                    <a:pt x="822045" y="447142"/>
                  </a:cubicBezTo>
                  <a:cubicBezTo>
                    <a:pt x="822731" y="385648"/>
                    <a:pt x="808787" y="56464"/>
                    <a:pt x="807644" y="32233"/>
                  </a:cubicBezTo>
                  <a:cubicBezTo>
                    <a:pt x="807644" y="30861"/>
                    <a:pt x="807415" y="29718"/>
                    <a:pt x="807415" y="28575"/>
                  </a:cubicBezTo>
                  <a:cubicBezTo>
                    <a:pt x="807415" y="28118"/>
                    <a:pt x="807415" y="27661"/>
                    <a:pt x="807186" y="27432"/>
                  </a:cubicBezTo>
                  <a:cubicBezTo>
                    <a:pt x="807186" y="26746"/>
                    <a:pt x="806958" y="25832"/>
                    <a:pt x="806958" y="25146"/>
                  </a:cubicBezTo>
                  <a:cubicBezTo>
                    <a:pt x="806958" y="24689"/>
                    <a:pt x="806729" y="24232"/>
                    <a:pt x="806729" y="23774"/>
                  </a:cubicBezTo>
                  <a:cubicBezTo>
                    <a:pt x="806729" y="23089"/>
                    <a:pt x="806501" y="22631"/>
                    <a:pt x="806501" y="21946"/>
                  </a:cubicBezTo>
                  <a:cubicBezTo>
                    <a:pt x="806501" y="21488"/>
                    <a:pt x="806272" y="21031"/>
                    <a:pt x="806043" y="20574"/>
                  </a:cubicBezTo>
                  <a:cubicBezTo>
                    <a:pt x="805815" y="20117"/>
                    <a:pt x="805815" y="19660"/>
                    <a:pt x="805586" y="18974"/>
                  </a:cubicBezTo>
                  <a:cubicBezTo>
                    <a:pt x="805358" y="18517"/>
                    <a:pt x="805358" y="18059"/>
                    <a:pt x="805129" y="17602"/>
                  </a:cubicBezTo>
                  <a:cubicBezTo>
                    <a:pt x="804900" y="17145"/>
                    <a:pt x="804900" y="16688"/>
                    <a:pt x="804672" y="16231"/>
                  </a:cubicBezTo>
                  <a:cubicBezTo>
                    <a:pt x="804443" y="15773"/>
                    <a:pt x="804215" y="15316"/>
                    <a:pt x="803986" y="14859"/>
                  </a:cubicBezTo>
                  <a:cubicBezTo>
                    <a:pt x="803757" y="14402"/>
                    <a:pt x="803529" y="14173"/>
                    <a:pt x="803529" y="13716"/>
                  </a:cubicBezTo>
                  <a:cubicBezTo>
                    <a:pt x="803300" y="13259"/>
                    <a:pt x="803072" y="12802"/>
                    <a:pt x="802843" y="12344"/>
                  </a:cubicBezTo>
                  <a:cubicBezTo>
                    <a:pt x="802614" y="12116"/>
                    <a:pt x="802386" y="11659"/>
                    <a:pt x="802157" y="11430"/>
                  </a:cubicBezTo>
                  <a:cubicBezTo>
                    <a:pt x="801929" y="10973"/>
                    <a:pt x="801471" y="10516"/>
                    <a:pt x="801243" y="10287"/>
                  </a:cubicBezTo>
                  <a:cubicBezTo>
                    <a:pt x="801014" y="10058"/>
                    <a:pt x="800786" y="9830"/>
                    <a:pt x="800557" y="9373"/>
                  </a:cubicBezTo>
                  <a:cubicBezTo>
                    <a:pt x="800328" y="8915"/>
                    <a:pt x="799871" y="8687"/>
                    <a:pt x="799414" y="8230"/>
                  </a:cubicBezTo>
                  <a:cubicBezTo>
                    <a:pt x="799185" y="8001"/>
                    <a:pt x="798957" y="7772"/>
                    <a:pt x="798728" y="7544"/>
                  </a:cubicBezTo>
                  <a:cubicBezTo>
                    <a:pt x="798271" y="7087"/>
                    <a:pt x="797814" y="6858"/>
                    <a:pt x="797585" y="6401"/>
                  </a:cubicBezTo>
                  <a:cubicBezTo>
                    <a:pt x="797357" y="6172"/>
                    <a:pt x="797128" y="5944"/>
                    <a:pt x="796899" y="5715"/>
                  </a:cubicBezTo>
                  <a:cubicBezTo>
                    <a:pt x="796442" y="5486"/>
                    <a:pt x="795985" y="5029"/>
                    <a:pt x="795528" y="4801"/>
                  </a:cubicBezTo>
                  <a:cubicBezTo>
                    <a:pt x="795299" y="4572"/>
                    <a:pt x="795071" y="4572"/>
                    <a:pt x="794613" y="4343"/>
                  </a:cubicBezTo>
                  <a:cubicBezTo>
                    <a:pt x="794156" y="4115"/>
                    <a:pt x="793470" y="3658"/>
                    <a:pt x="793013" y="3429"/>
                  </a:cubicBezTo>
                  <a:cubicBezTo>
                    <a:pt x="792785" y="3200"/>
                    <a:pt x="792556" y="3200"/>
                    <a:pt x="792099" y="2972"/>
                  </a:cubicBezTo>
                  <a:cubicBezTo>
                    <a:pt x="791413" y="2743"/>
                    <a:pt x="790956" y="2515"/>
                    <a:pt x="790270" y="2286"/>
                  </a:cubicBezTo>
                  <a:cubicBezTo>
                    <a:pt x="790041" y="2286"/>
                    <a:pt x="789813" y="2057"/>
                    <a:pt x="789584" y="2057"/>
                  </a:cubicBezTo>
                  <a:cubicBezTo>
                    <a:pt x="788898" y="1829"/>
                    <a:pt x="788213" y="1600"/>
                    <a:pt x="787527" y="1372"/>
                  </a:cubicBezTo>
                  <a:cubicBezTo>
                    <a:pt x="787298" y="1372"/>
                    <a:pt x="787070" y="1143"/>
                    <a:pt x="786841" y="1143"/>
                  </a:cubicBezTo>
                  <a:cubicBezTo>
                    <a:pt x="785927" y="914"/>
                    <a:pt x="785241" y="686"/>
                    <a:pt x="784326" y="457"/>
                  </a:cubicBezTo>
                  <a:cubicBezTo>
                    <a:pt x="784098" y="457"/>
                    <a:pt x="784098" y="457"/>
                    <a:pt x="783869" y="457"/>
                  </a:cubicBezTo>
                  <a:cubicBezTo>
                    <a:pt x="782955" y="229"/>
                    <a:pt x="782040" y="0"/>
                    <a:pt x="780897" y="0"/>
                  </a:cubicBezTo>
                  <a:cubicBezTo>
                    <a:pt x="778840" y="13945"/>
                    <a:pt x="777468" y="28118"/>
                    <a:pt x="776554" y="42291"/>
                  </a:cubicBezTo>
                  <a:close/>
                </a:path>
              </a:pathLst>
            </a:custGeom>
            <a:solidFill>
              <a:srgbClr val="FFC652"/>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D1D54578-149B-F948-AD1E-A95ECF6A8495}"/>
                </a:ext>
              </a:extLst>
            </p:cNvPr>
            <p:cNvSpPr/>
            <p:nvPr/>
          </p:nvSpPr>
          <p:spPr>
            <a:xfrm>
              <a:off x="6641521" y="290539"/>
              <a:ext cx="1033242" cy="819598"/>
            </a:xfrm>
            <a:custGeom>
              <a:avLst/>
              <a:gdLst>
                <a:gd name="connsiteX0" fmla="*/ 39823 w 1033242"/>
                <a:gd name="connsiteY0" fmla="*/ 491044 h 819598"/>
                <a:gd name="connsiteX1" fmla="*/ 109775 w 1033242"/>
                <a:gd name="connsiteY1" fmla="*/ 488987 h 819598"/>
                <a:gd name="connsiteX2" fmla="*/ 174240 w 1033242"/>
                <a:gd name="connsiteY2" fmla="*/ 459040 h 819598"/>
                <a:gd name="connsiteX3" fmla="*/ 210588 w 1033242"/>
                <a:gd name="connsiteY3" fmla="*/ 409663 h 819598"/>
                <a:gd name="connsiteX4" fmla="*/ 269338 w 1033242"/>
                <a:gd name="connsiteY4" fmla="*/ 395718 h 819598"/>
                <a:gd name="connsiteX5" fmla="*/ 274596 w 1033242"/>
                <a:gd name="connsiteY5" fmla="*/ 399604 h 819598"/>
                <a:gd name="connsiteX6" fmla="*/ 286483 w 1033242"/>
                <a:gd name="connsiteY6" fmla="*/ 435266 h 819598"/>
                <a:gd name="connsiteX7" fmla="*/ 258822 w 1033242"/>
                <a:gd name="connsiteY7" fmla="*/ 515962 h 819598"/>
                <a:gd name="connsiteX8" fmla="*/ 253107 w 1033242"/>
                <a:gd name="connsiteY8" fmla="*/ 543851 h 819598"/>
                <a:gd name="connsiteX9" fmla="*/ 212874 w 1033242"/>
                <a:gd name="connsiteY9" fmla="*/ 545680 h 819598"/>
                <a:gd name="connsiteX10" fmla="*/ 181327 w 1033242"/>
                <a:gd name="connsiteY10" fmla="*/ 578598 h 819598"/>
                <a:gd name="connsiteX11" fmla="*/ 181784 w 1033242"/>
                <a:gd name="connsiteY11" fmla="*/ 728102 h 819598"/>
                <a:gd name="connsiteX12" fmla="*/ 182241 w 1033242"/>
                <a:gd name="connsiteY12" fmla="*/ 794168 h 819598"/>
                <a:gd name="connsiteX13" fmla="*/ 215845 w 1033242"/>
                <a:gd name="connsiteY13" fmla="*/ 803540 h 819598"/>
                <a:gd name="connsiteX14" fmla="*/ 345462 w 1033242"/>
                <a:gd name="connsiteY14" fmla="*/ 806969 h 819598"/>
                <a:gd name="connsiteX15" fmla="*/ 905532 w 1033242"/>
                <a:gd name="connsiteY15" fmla="*/ 813827 h 819598"/>
                <a:gd name="connsiteX16" fmla="*/ 1018917 w 1033242"/>
                <a:gd name="connsiteY16" fmla="*/ 819542 h 819598"/>
                <a:gd name="connsiteX17" fmla="*/ 1032405 w 1033242"/>
                <a:gd name="connsiteY17" fmla="*/ 794625 h 819598"/>
                <a:gd name="connsiteX18" fmla="*/ 1028518 w 1033242"/>
                <a:gd name="connsiteY18" fmla="*/ 711186 h 819598"/>
                <a:gd name="connsiteX19" fmla="*/ 1023718 w 1033242"/>
                <a:gd name="connsiteY19" fmla="*/ 429779 h 819598"/>
                <a:gd name="connsiteX20" fmla="*/ 1010002 w 1033242"/>
                <a:gd name="connsiteY20" fmla="*/ 98538 h 819598"/>
                <a:gd name="connsiteX21" fmla="*/ 967254 w 1033242"/>
                <a:gd name="connsiteY21" fmla="*/ 58990 h 819598"/>
                <a:gd name="connsiteX22" fmla="*/ 736596 w 1033242"/>
                <a:gd name="connsiteY22" fmla="*/ 62191 h 819598"/>
                <a:gd name="connsiteX23" fmla="*/ 708707 w 1033242"/>
                <a:gd name="connsiteY23" fmla="*/ 86422 h 819598"/>
                <a:gd name="connsiteX24" fmla="*/ 712593 w 1033242"/>
                <a:gd name="connsiteY24" fmla="*/ 139000 h 819598"/>
                <a:gd name="connsiteX25" fmla="*/ 718308 w 1033242"/>
                <a:gd name="connsiteY25" fmla="*/ 279361 h 819598"/>
                <a:gd name="connsiteX26" fmla="*/ 702078 w 1033242"/>
                <a:gd name="connsiteY26" fmla="*/ 295591 h 819598"/>
                <a:gd name="connsiteX27" fmla="*/ 688819 w 1033242"/>
                <a:gd name="connsiteY27" fmla="*/ 295591 h 819598"/>
                <a:gd name="connsiteX28" fmla="*/ 493366 w 1033242"/>
                <a:gd name="connsiteY28" fmla="*/ 297420 h 819598"/>
                <a:gd name="connsiteX29" fmla="*/ 468677 w 1033242"/>
                <a:gd name="connsiteY29" fmla="*/ 322337 h 819598"/>
                <a:gd name="connsiteX30" fmla="*/ 470506 w 1033242"/>
                <a:gd name="connsiteY30" fmla="*/ 390232 h 819598"/>
                <a:gd name="connsiteX31" fmla="*/ 470277 w 1033242"/>
                <a:gd name="connsiteY31" fmla="*/ 526020 h 819598"/>
                <a:gd name="connsiteX32" fmla="*/ 452446 w 1033242"/>
                <a:gd name="connsiteY32" fmla="*/ 545680 h 819598"/>
                <a:gd name="connsiteX33" fmla="*/ 340432 w 1033242"/>
                <a:gd name="connsiteY33" fmla="*/ 543851 h 819598"/>
                <a:gd name="connsiteX34" fmla="*/ 322373 w 1033242"/>
                <a:gd name="connsiteY34" fmla="*/ 539507 h 819598"/>
                <a:gd name="connsiteX35" fmla="*/ 367864 w 1033242"/>
                <a:gd name="connsiteY35" fmla="*/ 445324 h 819598"/>
                <a:gd name="connsiteX36" fmla="*/ 360549 w 1033242"/>
                <a:gd name="connsiteY36" fmla="*/ 370115 h 819598"/>
                <a:gd name="connsiteX37" fmla="*/ 328545 w 1033242"/>
                <a:gd name="connsiteY37" fmla="*/ 341768 h 819598"/>
                <a:gd name="connsiteX38" fmla="*/ 323973 w 1033242"/>
                <a:gd name="connsiteY38" fmla="*/ 330110 h 819598"/>
                <a:gd name="connsiteX39" fmla="*/ 336089 w 1033242"/>
                <a:gd name="connsiteY39" fmla="*/ 328967 h 819598"/>
                <a:gd name="connsiteX40" fmla="*/ 388438 w 1033242"/>
                <a:gd name="connsiteY40" fmla="*/ 334910 h 819598"/>
                <a:gd name="connsiteX41" fmla="*/ 434158 w 1033242"/>
                <a:gd name="connsiteY41" fmla="*/ 280504 h 819598"/>
                <a:gd name="connsiteX42" fmla="*/ 420442 w 1033242"/>
                <a:gd name="connsiteY42" fmla="*/ 265416 h 819598"/>
                <a:gd name="connsiteX43" fmla="*/ 398497 w 1033242"/>
                <a:gd name="connsiteY43" fmla="*/ 264044 h 819598"/>
                <a:gd name="connsiteX44" fmla="*/ 357120 w 1033242"/>
                <a:gd name="connsiteY44" fmla="*/ 260387 h 819598"/>
                <a:gd name="connsiteX45" fmla="*/ 341347 w 1033242"/>
                <a:gd name="connsiteY45" fmla="*/ 238213 h 819598"/>
                <a:gd name="connsiteX46" fmla="*/ 335175 w 1033242"/>
                <a:gd name="connsiteY46" fmla="*/ 166432 h 819598"/>
                <a:gd name="connsiteX47" fmla="*/ 405126 w 1033242"/>
                <a:gd name="connsiteY47" fmla="*/ 49160 h 819598"/>
                <a:gd name="connsiteX48" fmla="*/ 297456 w 1033242"/>
                <a:gd name="connsiteY48" fmla="*/ 5269 h 819598"/>
                <a:gd name="connsiteX49" fmla="*/ 253107 w 1033242"/>
                <a:gd name="connsiteY49" fmla="*/ 54190 h 819598"/>
                <a:gd name="connsiteX50" fmla="*/ 280768 w 1033242"/>
                <a:gd name="connsiteY50" fmla="*/ 148830 h 819598"/>
                <a:gd name="connsiteX51" fmla="*/ 218589 w 1033242"/>
                <a:gd name="connsiteY51" fmla="*/ 187006 h 819598"/>
                <a:gd name="connsiteX52" fmla="*/ 149551 w 1033242"/>
                <a:gd name="connsiteY52" fmla="*/ 313879 h 819598"/>
                <a:gd name="connsiteX53" fmla="*/ 116176 w 1033242"/>
                <a:gd name="connsiteY53" fmla="*/ 387946 h 819598"/>
                <a:gd name="connsiteX54" fmla="*/ 92630 w 1033242"/>
                <a:gd name="connsiteY54" fmla="*/ 408748 h 819598"/>
                <a:gd name="connsiteX55" fmla="*/ 33651 w 1033242"/>
                <a:gd name="connsiteY55" fmla="*/ 412177 h 819598"/>
                <a:gd name="connsiteX56" fmla="*/ 47 w 1033242"/>
                <a:gd name="connsiteY56" fmla="*/ 460183 h 819598"/>
                <a:gd name="connsiteX57" fmla="*/ 39823 w 1033242"/>
                <a:gd name="connsiteY57" fmla="*/ 491044 h 819598"/>
                <a:gd name="connsiteX58" fmla="*/ 359178 w 1033242"/>
                <a:gd name="connsiteY58" fmla="*/ 558938 h 819598"/>
                <a:gd name="connsiteX59" fmla="*/ 468906 w 1033242"/>
                <a:gd name="connsiteY59" fmla="*/ 559396 h 819598"/>
                <a:gd name="connsiteX60" fmla="*/ 483307 w 1033242"/>
                <a:gd name="connsiteY60" fmla="*/ 541793 h 819598"/>
                <a:gd name="connsiteX61" fmla="*/ 482393 w 1033242"/>
                <a:gd name="connsiteY61" fmla="*/ 495616 h 819598"/>
                <a:gd name="connsiteX62" fmla="*/ 482164 w 1033242"/>
                <a:gd name="connsiteY62" fmla="*/ 355027 h 819598"/>
                <a:gd name="connsiteX63" fmla="*/ 523998 w 1033242"/>
                <a:gd name="connsiteY63" fmla="*/ 309764 h 819598"/>
                <a:gd name="connsiteX64" fmla="*/ 718765 w 1033242"/>
                <a:gd name="connsiteY64" fmla="*/ 309079 h 819598"/>
                <a:gd name="connsiteX65" fmla="*/ 733396 w 1033242"/>
                <a:gd name="connsiteY65" fmla="*/ 299020 h 819598"/>
                <a:gd name="connsiteX66" fmla="*/ 732481 w 1033242"/>
                <a:gd name="connsiteY66" fmla="*/ 261758 h 819598"/>
                <a:gd name="connsiteX67" fmla="*/ 721280 w 1033242"/>
                <a:gd name="connsiteY67" fmla="*/ 93052 h 819598"/>
                <a:gd name="connsiteX68" fmla="*/ 734996 w 1033242"/>
                <a:gd name="connsiteY68" fmla="*/ 76364 h 819598"/>
                <a:gd name="connsiteX69" fmla="*/ 914904 w 1033242"/>
                <a:gd name="connsiteY69" fmla="*/ 73392 h 819598"/>
                <a:gd name="connsiteX70" fmla="*/ 939136 w 1033242"/>
                <a:gd name="connsiteY70" fmla="*/ 73163 h 819598"/>
                <a:gd name="connsiteX71" fmla="*/ 969768 w 1033242"/>
                <a:gd name="connsiteY71" fmla="*/ 73849 h 819598"/>
                <a:gd name="connsiteX72" fmla="*/ 975940 w 1033242"/>
                <a:gd name="connsiteY72" fmla="*/ 74992 h 819598"/>
                <a:gd name="connsiteX73" fmla="*/ 976398 w 1033242"/>
                <a:gd name="connsiteY73" fmla="*/ 74992 h 819598"/>
                <a:gd name="connsiteX74" fmla="*/ 978912 w 1033242"/>
                <a:gd name="connsiteY74" fmla="*/ 75678 h 819598"/>
                <a:gd name="connsiteX75" fmla="*/ 979598 w 1033242"/>
                <a:gd name="connsiteY75" fmla="*/ 75907 h 819598"/>
                <a:gd name="connsiteX76" fmla="*/ 981655 w 1033242"/>
                <a:gd name="connsiteY76" fmla="*/ 76592 h 819598"/>
                <a:gd name="connsiteX77" fmla="*/ 982341 w 1033242"/>
                <a:gd name="connsiteY77" fmla="*/ 76821 h 819598"/>
                <a:gd name="connsiteX78" fmla="*/ 984170 w 1033242"/>
                <a:gd name="connsiteY78" fmla="*/ 77507 h 819598"/>
                <a:gd name="connsiteX79" fmla="*/ 985084 w 1033242"/>
                <a:gd name="connsiteY79" fmla="*/ 77964 h 819598"/>
                <a:gd name="connsiteX80" fmla="*/ 986685 w 1033242"/>
                <a:gd name="connsiteY80" fmla="*/ 78878 h 819598"/>
                <a:gd name="connsiteX81" fmla="*/ 987599 w 1033242"/>
                <a:gd name="connsiteY81" fmla="*/ 79336 h 819598"/>
                <a:gd name="connsiteX82" fmla="*/ 988971 w 1033242"/>
                <a:gd name="connsiteY82" fmla="*/ 80250 h 819598"/>
                <a:gd name="connsiteX83" fmla="*/ 989656 w 1033242"/>
                <a:gd name="connsiteY83" fmla="*/ 80936 h 819598"/>
                <a:gd name="connsiteX84" fmla="*/ 990799 w 1033242"/>
                <a:gd name="connsiteY84" fmla="*/ 82079 h 819598"/>
                <a:gd name="connsiteX85" fmla="*/ 991485 w 1033242"/>
                <a:gd name="connsiteY85" fmla="*/ 82765 h 819598"/>
                <a:gd name="connsiteX86" fmla="*/ 992628 w 1033242"/>
                <a:gd name="connsiteY86" fmla="*/ 83908 h 819598"/>
                <a:gd name="connsiteX87" fmla="*/ 993314 w 1033242"/>
                <a:gd name="connsiteY87" fmla="*/ 84822 h 819598"/>
                <a:gd name="connsiteX88" fmla="*/ 994228 w 1033242"/>
                <a:gd name="connsiteY88" fmla="*/ 85965 h 819598"/>
                <a:gd name="connsiteX89" fmla="*/ 994914 w 1033242"/>
                <a:gd name="connsiteY89" fmla="*/ 86879 h 819598"/>
                <a:gd name="connsiteX90" fmla="*/ 995600 w 1033242"/>
                <a:gd name="connsiteY90" fmla="*/ 88251 h 819598"/>
                <a:gd name="connsiteX91" fmla="*/ 996057 w 1033242"/>
                <a:gd name="connsiteY91" fmla="*/ 89394 h 819598"/>
                <a:gd name="connsiteX92" fmla="*/ 996743 w 1033242"/>
                <a:gd name="connsiteY92" fmla="*/ 90766 h 819598"/>
                <a:gd name="connsiteX93" fmla="*/ 997200 w 1033242"/>
                <a:gd name="connsiteY93" fmla="*/ 92137 h 819598"/>
                <a:gd name="connsiteX94" fmla="*/ 997657 w 1033242"/>
                <a:gd name="connsiteY94" fmla="*/ 93509 h 819598"/>
                <a:gd name="connsiteX95" fmla="*/ 998115 w 1033242"/>
                <a:gd name="connsiteY95" fmla="*/ 95109 h 819598"/>
                <a:gd name="connsiteX96" fmla="*/ 998572 w 1033242"/>
                <a:gd name="connsiteY96" fmla="*/ 96481 h 819598"/>
                <a:gd name="connsiteX97" fmla="*/ 998800 w 1033242"/>
                <a:gd name="connsiteY97" fmla="*/ 98309 h 819598"/>
                <a:gd name="connsiteX98" fmla="*/ 999029 w 1033242"/>
                <a:gd name="connsiteY98" fmla="*/ 99681 h 819598"/>
                <a:gd name="connsiteX99" fmla="*/ 999258 w 1033242"/>
                <a:gd name="connsiteY99" fmla="*/ 101967 h 819598"/>
                <a:gd name="connsiteX100" fmla="*/ 999486 w 1033242"/>
                <a:gd name="connsiteY100" fmla="*/ 103110 h 819598"/>
                <a:gd name="connsiteX101" fmla="*/ 999715 w 1033242"/>
                <a:gd name="connsiteY101" fmla="*/ 106768 h 819598"/>
                <a:gd name="connsiteX102" fmla="*/ 1014117 w 1033242"/>
                <a:gd name="connsiteY102" fmla="*/ 521677 h 819598"/>
                <a:gd name="connsiteX103" fmla="*/ 1018460 w 1033242"/>
                <a:gd name="connsiteY103" fmla="*/ 774508 h 819598"/>
                <a:gd name="connsiteX104" fmla="*/ 1018917 w 1033242"/>
                <a:gd name="connsiteY104" fmla="*/ 785481 h 819598"/>
                <a:gd name="connsiteX105" fmla="*/ 1001086 w 1033242"/>
                <a:gd name="connsiteY105" fmla="*/ 802397 h 819598"/>
                <a:gd name="connsiteX106" fmla="*/ 847239 w 1033242"/>
                <a:gd name="connsiteY106" fmla="*/ 797825 h 819598"/>
                <a:gd name="connsiteX107" fmla="*/ 741854 w 1033242"/>
                <a:gd name="connsiteY107" fmla="*/ 797597 h 819598"/>
                <a:gd name="connsiteX108" fmla="*/ 296313 w 1033242"/>
                <a:gd name="connsiteY108" fmla="*/ 790510 h 819598"/>
                <a:gd name="connsiteX109" fmla="*/ 221560 w 1033242"/>
                <a:gd name="connsiteY109" fmla="*/ 789824 h 819598"/>
                <a:gd name="connsiteX110" fmla="*/ 194586 w 1033242"/>
                <a:gd name="connsiteY110" fmla="*/ 763993 h 819598"/>
                <a:gd name="connsiteX111" fmla="*/ 193671 w 1033242"/>
                <a:gd name="connsiteY111" fmla="*/ 751420 h 819598"/>
                <a:gd name="connsiteX112" fmla="*/ 193443 w 1033242"/>
                <a:gd name="connsiteY112" fmla="*/ 747533 h 819598"/>
                <a:gd name="connsiteX113" fmla="*/ 192985 w 1033242"/>
                <a:gd name="connsiteY113" fmla="*/ 738847 h 819598"/>
                <a:gd name="connsiteX114" fmla="*/ 192757 w 1033242"/>
                <a:gd name="connsiteY114" fmla="*/ 734732 h 819598"/>
                <a:gd name="connsiteX115" fmla="*/ 192528 w 1033242"/>
                <a:gd name="connsiteY115" fmla="*/ 725816 h 819598"/>
                <a:gd name="connsiteX116" fmla="*/ 192300 w 1033242"/>
                <a:gd name="connsiteY116" fmla="*/ 722159 h 819598"/>
                <a:gd name="connsiteX117" fmla="*/ 191157 w 1033242"/>
                <a:gd name="connsiteY117" fmla="*/ 590485 h 819598"/>
                <a:gd name="connsiteX118" fmla="*/ 191842 w 1033242"/>
                <a:gd name="connsiteY118" fmla="*/ 577455 h 819598"/>
                <a:gd name="connsiteX119" fmla="*/ 211502 w 1033242"/>
                <a:gd name="connsiteY119" fmla="*/ 559624 h 819598"/>
                <a:gd name="connsiteX120" fmla="*/ 288312 w 1033242"/>
                <a:gd name="connsiteY120" fmla="*/ 559853 h 819598"/>
                <a:gd name="connsiteX121" fmla="*/ 359178 w 1033242"/>
                <a:gd name="connsiteY121" fmla="*/ 558938 h 819598"/>
                <a:gd name="connsiteX122" fmla="*/ 278710 w 1033242"/>
                <a:gd name="connsiteY122" fmla="*/ 133971 h 819598"/>
                <a:gd name="connsiteX123" fmla="*/ 296084 w 1033242"/>
                <a:gd name="connsiteY123" fmla="*/ 20814 h 819598"/>
                <a:gd name="connsiteX124" fmla="*/ 389353 w 1033242"/>
                <a:gd name="connsiteY124" fmla="*/ 43445 h 819598"/>
                <a:gd name="connsiteX125" fmla="*/ 389124 w 1033242"/>
                <a:gd name="connsiteY125" fmla="*/ 117055 h 819598"/>
                <a:gd name="connsiteX126" fmla="*/ 354606 w 1033242"/>
                <a:gd name="connsiteY126" fmla="*/ 149059 h 819598"/>
                <a:gd name="connsiteX127" fmla="*/ 278710 w 1033242"/>
                <a:gd name="connsiteY127" fmla="*/ 133971 h 819598"/>
                <a:gd name="connsiteX128" fmla="*/ 16735 w 1033242"/>
                <a:gd name="connsiteY128" fmla="*/ 430694 h 819598"/>
                <a:gd name="connsiteX129" fmla="*/ 29765 w 1033242"/>
                <a:gd name="connsiteY129" fmla="*/ 425207 h 819598"/>
                <a:gd name="connsiteX130" fmla="*/ 84629 w 1033242"/>
                <a:gd name="connsiteY130" fmla="*/ 423836 h 819598"/>
                <a:gd name="connsiteX131" fmla="*/ 128520 w 1033242"/>
                <a:gd name="connsiteY131" fmla="*/ 395489 h 819598"/>
                <a:gd name="connsiteX132" fmla="*/ 212188 w 1033242"/>
                <a:gd name="connsiteY132" fmla="*/ 224039 h 819598"/>
                <a:gd name="connsiteX133" fmla="*/ 243963 w 1033242"/>
                <a:gd name="connsiteY133" fmla="*/ 179462 h 819598"/>
                <a:gd name="connsiteX134" fmla="*/ 322373 w 1033242"/>
                <a:gd name="connsiteY134" fmla="*/ 176491 h 819598"/>
                <a:gd name="connsiteX135" fmla="*/ 330374 w 1033242"/>
                <a:gd name="connsiteY135" fmla="*/ 200722 h 819598"/>
                <a:gd name="connsiteX136" fmla="*/ 326259 w 1033242"/>
                <a:gd name="connsiteY136" fmla="*/ 242327 h 819598"/>
                <a:gd name="connsiteX137" fmla="*/ 346147 w 1033242"/>
                <a:gd name="connsiteY137" fmla="*/ 270902 h 819598"/>
                <a:gd name="connsiteX138" fmla="*/ 398497 w 1033242"/>
                <a:gd name="connsiteY138" fmla="*/ 277303 h 819598"/>
                <a:gd name="connsiteX139" fmla="*/ 419071 w 1033242"/>
                <a:gd name="connsiteY139" fmla="*/ 285990 h 819598"/>
                <a:gd name="connsiteX140" fmla="*/ 407412 w 1033242"/>
                <a:gd name="connsiteY140" fmla="*/ 317765 h 819598"/>
                <a:gd name="connsiteX141" fmla="*/ 376094 w 1033242"/>
                <a:gd name="connsiteY141" fmla="*/ 322795 h 819598"/>
                <a:gd name="connsiteX142" fmla="*/ 303628 w 1033242"/>
                <a:gd name="connsiteY142" fmla="*/ 313879 h 819598"/>
                <a:gd name="connsiteX143" fmla="*/ 285340 w 1033242"/>
                <a:gd name="connsiteY143" fmla="*/ 296963 h 819598"/>
                <a:gd name="connsiteX144" fmla="*/ 275739 w 1033242"/>
                <a:gd name="connsiteY144" fmla="*/ 231812 h 819598"/>
                <a:gd name="connsiteX145" fmla="*/ 274596 w 1033242"/>
                <a:gd name="connsiteY145" fmla="*/ 223125 h 819598"/>
                <a:gd name="connsiteX146" fmla="*/ 266595 w 1033242"/>
                <a:gd name="connsiteY146" fmla="*/ 212381 h 819598"/>
                <a:gd name="connsiteX147" fmla="*/ 263851 w 1033242"/>
                <a:gd name="connsiteY147" fmla="*/ 225182 h 819598"/>
                <a:gd name="connsiteX148" fmla="*/ 271852 w 1033242"/>
                <a:gd name="connsiteY148" fmla="*/ 299249 h 819598"/>
                <a:gd name="connsiteX149" fmla="*/ 296541 w 1033242"/>
                <a:gd name="connsiteY149" fmla="*/ 325309 h 819598"/>
                <a:gd name="connsiteX150" fmla="*/ 307743 w 1033242"/>
                <a:gd name="connsiteY150" fmla="*/ 337196 h 819598"/>
                <a:gd name="connsiteX151" fmla="*/ 344090 w 1033242"/>
                <a:gd name="connsiteY151" fmla="*/ 371029 h 819598"/>
                <a:gd name="connsiteX152" fmla="*/ 356892 w 1033242"/>
                <a:gd name="connsiteY152" fmla="*/ 439838 h 819598"/>
                <a:gd name="connsiteX153" fmla="*/ 316429 w 1033242"/>
                <a:gd name="connsiteY153" fmla="*/ 529678 h 819598"/>
                <a:gd name="connsiteX154" fmla="*/ 276882 w 1033242"/>
                <a:gd name="connsiteY154" fmla="*/ 546823 h 819598"/>
                <a:gd name="connsiteX155" fmla="*/ 272767 w 1033242"/>
                <a:gd name="connsiteY155" fmla="*/ 524191 h 819598"/>
                <a:gd name="connsiteX156" fmla="*/ 300427 w 1033242"/>
                <a:gd name="connsiteY156" fmla="*/ 440752 h 819598"/>
                <a:gd name="connsiteX157" fmla="*/ 303399 w 1033242"/>
                <a:gd name="connsiteY157" fmla="*/ 432523 h 819598"/>
                <a:gd name="connsiteX158" fmla="*/ 291741 w 1033242"/>
                <a:gd name="connsiteY158" fmla="*/ 395489 h 819598"/>
                <a:gd name="connsiteX159" fmla="*/ 244649 w 1033242"/>
                <a:gd name="connsiteY159" fmla="*/ 368286 h 819598"/>
                <a:gd name="connsiteX160" fmla="*/ 218131 w 1033242"/>
                <a:gd name="connsiteY160" fmla="*/ 375601 h 819598"/>
                <a:gd name="connsiteX161" fmla="*/ 176069 w 1033242"/>
                <a:gd name="connsiteY161" fmla="*/ 434351 h 819598"/>
                <a:gd name="connsiteX162" fmla="*/ 118005 w 1033242"/>
                <a:gd name="connsiteY162" fmla="*/ 474128 h 819598"/>
                <a:gd name="connsiteX163" fmla="*/ 33422 w 1033242"/>
                <a:gd name="connsiteY163" fmla="*/ 478700 h 819598"/>
                <a:gd name="connsiteX164" fmla="*/ 16735 w 1033242"/>
                <a:gd name="connsiteY164" fmla="*/ 430694 h 81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033242" h="819598">
                  <a:moveTo>
                    <a:pt x="39823" y="491044"/>
                  </a:moveTo>
                  <a:cubicBezTo>
                    <a:pt x="63369" y="494702"/>
                    <a:pt x="86686" y="492873"/>
                    <a:pt x="109775" y="488987"/>
                  </a:cubicBezTo>
                  <a:cubicBezTo>
                    <a:pt x="132406" y="485101"/>
                    <a:pt x="160524" y="478928"/>
                    <a:pt x="174240" y="459040"/>
                  </a:cubicBezTo>
                  <a:cubicBezTo>
                    <a:pt x="185899" y="442124"/>
                    <a:pt x="199386" y="426808"/>
                    <a:pt x="210588" y="409663"/>
                  </a:cubicBezTo>
                  <a:cubicBezTo>
                    <a:pt x="233676" y="374458"/>
                    <a:pt x="227047" y="371715"/>
                    <a:pt x="269338" y="395718"/>
                  </a:cubicBezTo>
                  <a:cubicBezTo>
                    <a:pt x="271167" y="396861"/>
                    <a:pt x="272767" y="398233"/>
                    <a:pt x="274596" y="399604"/>
                  </a:cubicBezTo>
                  <a:cubicBezTo>
                    <a:pt x="290140" y="411720"/>
                    <a:pt x="292426" y="416749"/>
                    <a:pt x="286483" y="435266"/>
                  </a:cubicBezTo>
                  <a:cubicBezTo>
                    <a:pt x="278025" y="462469"/>
                    <a:pt x="269795" y="489673"/>
                    <a:pt x="258822" y="515962"/>
                  </a:cubicBezTo>
                  <a:cubicBezTo>
                    <a:pt x="252879" y="532192"/>
                    <a:pt x="253107" y="543851"/>
                    <a:pt x="253107" y="543851"/>
                  </a:cubicBezTo>
                  <a:cubicBezTo>
                    <a:pt x="250821" y="543851"/>
                    <a:pt x="215160" y="545451"/>
                    <a:pt x="212874" y="545680"/>
                  </a:cubicBezTo>
                  <a:cubicBezTo>
                    <a:pt x="186127" y="546594"/>
                    <a:pt x="181327" y="550937"/>
                    <a:pt x="181327" y="578598"/>
                  </a:cubicBezTo>
                  <a:cubicBezTo>
                    <a:pt x="181098" y="628433"/>
                    <a:pt x="181555" y="678268"/>
                    <a:pt x="181784" y="728102"/>
                  </a:cubicBezTo>
                  <a:cubicBezTo>
                    <a:pt x="181784" y="750048"/>
                    <a:pt x="181784" y="771994"/>
                    <a:pt x="182241" y="794168"/>
                  </a:cubicBezTo>
                  <a:cubicBezTo>
                    <a:pt x="182470" y="807884"/>
                    <a:pt x="209902" y="803769"/>
                    <a:pt x="215845" y="803540"/>
                  </a:cubicBezTo>
                  <a:cubicBezTo>
                    <a:pt x="259051" y="801483"/>
                    <a:pt x="302256" y="803998"/>
                    <a:pt x="345462" y="806969"/>
                  </a:cubicBezTo>
                  <a:cubicBezTo>
                    <a:pt x="395982" y="810398"/>
                    <a:pt x="828036" y="813599"/>
                    <a:pt x="905532" y="813827"/>
                  </a:cubicBezTo>
                  <a:cubicBezTo>
                    <a:pt x="943251" y="813827"/>
                    <a:pt x="981198" y="817028"/>
                    <a:pt x="1018917" y="819542"/>
                  </a:cubicBezTo>
                  <a:cubicBezTo>
                    <a:pt x="1037891" y="820914"/>
                    <a:pt x="1032633" y="796682"/>
                    <a:pt x="1032405" y="794625"/>
                  </a:cubicBezTo>
                  <a:cubicBezTo>
                    <a:pt x="1031033" y="766736"/>
                    <a:pt x="1029433" y="739075"/>
                    <a:pt x="1028518" y="711186"/>
                  </a:cubicBezTo>
                  <a:cubicBezTo>
                    <a:pt x="1026004" y="617460"/>
                    <a:pt x="1028976" y="523505"/>
                    <a:pt x="1023718" y="429779"/>
                  </a:cubicBezTo>
                  <a:cubicBezTo>
                    <a:pt x="1021203" y="385202"/>
                    <a:pt x="1012288" y="132142"/>
                    <a:pt x="1010002" y="98538"/>
                  </a:cubicBezTo>
                  <a:cubicBezTo>
                    <a:pt x="1008402" y="72706"/>
                    <a:pt x="994000" y="58762"/>
                    <a:pt x="967254" y="58990"/>
                  </a:cubicBezTo>
                  <a:cubicBezTo>
                    <a:pt x="898445" y="59447"/>
                    <a:pt x="745054" y="61962"/>
                    <a:pt x="736596" y="62191"/>
                  </a:cubicBezTo>
                  <a:cubicBezTo>
                    <a:pt x="707564" y="63334"/>
                    <a:pt x="707564" y="63334"/>
                    <a:pt x="708707" y="86422"/>
                  </a:cubicBezTo>
                  <a:cubicBezTo>
                    <a:pt x="709393" y="104024"/>
                    <a:pt x="710993" y="121627"/>
                    <a:pt x="712593" y="139000"/>
                  </a:cubicBezTo>
                  <a:cubicBezTo>
                    <a:pt x="716708" y="185635"/>
                    <a:pt x="717165" y="232498"/>
                    <a:pt x="718308" y="279361"/>
                  </a:cubicBezTo>
                  <a:cubicBezTo>
                    <a:pt x="718765" y="294448"/>
                    <a:pt x="717622" y="294905"/>
                    <a:pt x="702078" y="295591"/>
                  </a:cubicBezTo>
                  <a:cubicBezTo>
                    <a:pt x="697734" y="295820"/>
                    <a:pt x="693162" y="295820"/>
                    <a:pt x="688819" y="295591"/>
                  </a:cubicBezTo>
                  <a:cubicBezTo>
                    <a:pt x="623668" y="293077"/>
                    <a:pt x="558517" y="295591"/>
                    <a:pt x="493366" y="297420"/>
                  </a:cubicBezTo>
                  <a:cubicBezTo>
                    <a:pt x="473706" y="297877"/>
                    <a:pt x="469363" y="301992"/>
                    <a:pt x="468677" y="322337"/>
                  </a:cubicBezTo>
                  <a:cubicBezTo>
                    <a:pt x="467991" y="344969"/>
                    <a:pt x="469820" y="367600"/>
                    <a:pt x="470506" y="390232"/>
                  </a:cubicBezTo>
                  <a:cubicBezTo>
                    <a:pt x="471192" y="418807"/>
                    <a:pt x="468448" y="509332"/>
                    <a:pt x="470277" y="526020"/>
                  </a:cubicBezTo>
                  <a:cubicBezTo>
                    <a:pt x="472335" y="544994"/>
                    <a:pt x="472563" y="545680"/>
                    <a:pt x="452446" y="545680"/>
                  </a:cubicBezTo>
                  <a:cubicBezTo>
                    <a:pt x="415185" y="545680"/>
                    <a:pt x="377694" y="544537"/>
                    <a:pt x="340432" y="543851"/>
                  </a:cubicBezTo>
                  <a:cubicBezTo>
                    <a:pt x="331288" y="543622"/>
                    <a:pt x="318944" y="546594"/>
                    <a:pt x="322373" y="539507"/>
                  </a:cubicBezTo>
                  <a:cubicBezTo>
                    <a:pt x="336089" y="510475"/>
                    <a:pt x="354834" y="474585"/>
                    <a:pt x="367864" y="445324"/>
                  </a:cubicBezTo>
                  <a:cubicBezTo>
                    <a:pt x="386381" y="403948"/>
                    <a:pt x="381123" y="392518"/>
                    <a:pt x="360549" y="370115"/>
                  </a:cubicBezTo>
                  <a:cubicBezTo>
                    <a:pt x="356663" y="365771"/>
                    <a:pt x="333574" y="349084"/>
                    <a:pt x="328545" y="341768"/>
                  </a:cubicBezTo>
                  <a:cubicBezTo>
                    <a:pt x="325802" y="337882"/>
                    <a:pt x="320087" y="335825"/>
                    <a:pt x="323973" y="330110"/>
                  </a:cubicBezTo>
                  <a:cubicBezTo>
                    <a:pt x="326945" y="325538"/>
                    <a:pt x="332203" y="328738"/>
                    <a:pt x="336089" y="328967"/>
                  </a:cubicBezTo>
                  <a:cubicBezTo>
                    <a:pt x="353691" y="330110"/>
                    <a:pt x="370608" y="335825"/>
                    <a:pt x="388438" y="334910"/>
                  </a:cubicBezTo>
                  <a:cubicBezTo>
                    <a:pt x="418842" y="333539"/>
                    <a:pt x="438273" y="310679"/>
                    <a:pt x="434158" y="280504"/>
                  </a:cubicBezTo>
                  <a:cubicBezTo>
                    <a:pt x="433015" y="272503"/>
                    <a:pt x="428672" y="266559"/>
                    <a:pt x="420442" y="265416"/>
                  </a:cubicBezTo>
                  <a:cubicBezTo>
                    <a:pt x="413127" y="264273"/>
                    <a:pt x="405812" y="264044"/>
                    <a:pt x="398497" y="264044"/>
                  </a:cubicBezTo>
                  <a:cubicBezTo>
                    <a:pt x="384552" y="263816"/>
                    <a:pt x="370608" y="264273"/>
                    <a:pt x="357120" y="260387"/>
                  </a:cubicBezTo>
                  <a:cubicBezTo>
                    <a:pt x="340204" y="255586"/>
                    <a:pt x="340432" y="256043"/>
                    <a:pt x="341347" y="238213"/>
                  </a:cubicBezTo>
                  <a:cubicBezTo>
                    <a:pt x="342718" y="213981"/>
                    <a:pt x="350034" y="189292"/>
                    <a:pt x="335175" y="166432"/>
                  </a:cubicBezTo>
                  <a:cubicBezTo>
                    <a:pt x="381809" y="166204"/>
                    <a:pt x="426157" y="114997"/>
                    <a:pt x="405126" y="49160"/>
                  </a:cubicBezTo>
                  <a:cubicBezTo>
                    <a:pt x="389124" y="2755"/>
                    <a:pt x="335860" y="-7990"/>
                    <a:pt x="297456" y="5269"/>
                  </a:cubicBezTo>
                  <a:cubicBezTo>
                    <a:pt x="274367" y="13270"/>
                    <a:pt x="262480" y="30872"/>
                    <a:pt x="253107" y="54190"/>
                  </a:cubicBezTo>
                  <a:cubicBezTo>
                    <a:pt x="237334" y="92594"/>
                    <a:pt x="248535" y="134428"/>
                    <a:pt x="280768" y="148830"/>
                  </a:cubicBezTo>
                  <a:cubicBezTo>
                    <a:pt x="249221" y="152030"/>
                    <a:pt x="238705" y="156145"/>
                    <a:pt x="218589" y="187006"/>
                  </a:cubicBezTo>
                  <a:cubicBezTo>
                    <a:pt x="196186" y="217181"/>
                    <a:pt x="171726" y="275246"/>
                    <a:pt x="149551" y="313879"/>
                  </a:cubicBezTo>
                  <a:cubicBezTo>
                    <a:pt x="136064" y="337196"/>
                    <a:pt x="127377" y="363257"/>
                    <a:pt x="116176" y="387946"/>
                  </a:cubicBezTo>
                  <a:cubicBezTo>
                    <a:pt x="111604" y="398233"/>
                    <a:pt x="104517" y="407605"/>
                    <a:pt x="92630" y="408748"/>
                  </a:cubicBezTo>
                  <a:cubicBezTo>
                    <a:pt x="72970" y="410348"/>
                    <a:pt x="53082" y="415149"/>
                    <a:pt x="33651" y="412177"/>
                  </a:cubicBezTo>
                  <a:cubicBezTo>
                    <a:pt x="-868" y="406919"/>
                    <a:pt x="-182" y="430465"/>
                    <a:pt x="47" y="460183"/>
                  </a:cubicBezTo>
                  <a:cubicBezTo>
                    <a:pt x="4619" y="483729"/>
                    <a:pt x="16277" y="487387"/>
                    <a:pt x="39823" y="491044"/>
                  </a:cubicBezTo>
                  <a:close/>
                  <a:moveTo>
                    <a:pt x="359178" y="558938"/>
                  </a:moveTo>
                  <a:cubicBezTo>
                    <a:pt x="395754" y="560310"/>
                    <a:pt x="432330" y="559624"/>
                    <a:pt x="468906" y="559396"/>
                  </a:cubicBezTo>
                  <a:cubicBezTo>
                    <a:pt x="485136" y="559167"/>
                    <a:pt x="484450" y="558481"/>
                    <a:pt x="483307" y="541793"/>
                  </a:cubicBezTo>
                  <a:cubicBezTo>
                    <a:pt x="482164" y="526477"/>
                    <a:pt x="481707" y="510932"/>
                    <a:pt x="482393" y="495616"/>
                  </a:cubicBezTo>
                  <a:cubicBezTo>
                    <a:pt x="484450" y="448753"/>
                    <a:pt x="483079" y="401890"/>
                    <a:pt x="482164" y="355027"/>
                  </a:cubicBezTo>
                  <a:cubicBezTo>
                    <a:pt x="481250" y="312736"/>
                    <a:pt x="481936" y="310222"/>
                    <a:pt x="523998" y="309764"/>
                  </a:cubicBezTo>
                  <a:cubicBezTo>
                    <a:pt x="578176" y="309079"/>
                    <a:pt x="708478" y="306564"/>
                    <a:pt x="718765" y="309079"/>
                  </a:cubicBezTo>
                  <a:cubicBezTo>
                    <a:pt x="730653" y="312050"/>
                    <a:pt x="732939" y="311822"/>
                    <a:pt x="733396" y="299020"/>
                  </a:cubicBezTo>
                  <a:cubicBezTo>
                    <a:pt x="733853" y="286676"/>
                    <a:pt x="733853" y="274103"/>
                    <a:pt x="732481" y="261758"/>
                  </a:cubicBezTo>
                  <a:cubicBezTo>
                    <a:pt x="726538" y="205523"/>
                    <a:pt x="728367" y="149059"/>
                    <a:pt x="721280" y="93052"/>
                  </a:cubicBezTo>
                  <a:cubicBezTo>
                    <a:pt x="719908" y="82307"/>
                    <a:pt x="725166" y="77050"/>
                    <a:pt x="734996" y="76364"/>
                  </a:cubicBezTo>
                  <a:cubicBezTo>
                    <a:pt x="794889" y="72478"/>
                    <a:pt x="854782" y="69506"/>
                    <a:pt x="914904" y="73392"/>
                  </a:cubicBezTo>
                  <a:cubicBezTo>
                    <a:pt x="922905" y="73849"/>
                    <a:pt x="930906" y="72935"/>
                    <a:pt x="939136" y="73163"/>
                  </a:cubicBezTo>
                  <a:cubicBezTo>
                    <a:pt x="949423" y="73163"/>
                    <a:pt x="959710" y="72706"/>
                    <a:pt x="969768" y="73849"/>
                  </a:cubicBezTo>
                  <a:cubicBezTo>
                    <a:pt x="972054" y="74078"/>
                    <a:pt x="974112" y="74535"/>
                    <a:pt x="975940" y="74992"/>
                  </a:cubicBezTo>
                  <a:cubicBezTo>
                    <a:pt x="976169" y="74992"/>
                    <a:pt x="976398" y="74992"/>
                    <a:pt x="976398" y="74992"/>
                  </a:cubicBezTo>
                  <a:cubicBezTo>
                    <a:pt x="977312" y="75221"/>
                    <a:pt x="977998" y="75449"/>
                    <a:pt x="978912" y="75678"/>
                  </a:cubicBezTo>
                  <a:cubicBezTo>
                    <a:pt x="979141" y="75678"/>
                    <a:pt x="979369" y="75907"/>
                    <a:pt x="979598" y="75907"/>
                  </a:cubicBezTo>
                  <a:cubicBezTo>
                    <a:pt x="980284" y="76135"/>
                    <a:pt x="980970" y="76364"/>
                    <a:pt x="981655" y="76592"/>
                  </a:cubicBezTo>
                  <a:cubicBezTo>
                    <a:pt x="981884" y="76592"/>
                    <a:pt x="982113" y="76821"/>
                    <a:pt x="982341" y="76821"/>
                  </a:cubicBezTo>
                  <a:cubicBezTo>
                    <a:pt x="983027" y="77050"/>
                    <a:pt x="983484" y="77278"/>
                    <a:pt x="984170" y="77507"/>
                  </a:cubicBezTo>
                  <a:cubicBezTo>
                    <a:pt x="984399" y="77735"/>
                    <a:pt x="984627" y="77735"/>
                    <a:pt x="985084" y="77964"/>
                  </a:cubicBezTo>
                  <a:cubicBezTo>
                    <a:pt x="985542" y="78193"/>
                    <a:pt x="986227" y="78650"/>
                    <a:pt x="986685" y="78878"/>
                  </a:cubicBezTo>
                  <a:cubicBezTo>
                    <a:pt x="986913" y="79107"/>
                    <a:pt x="987142" y="79107"/>
                    <a:pt x="987599" y="79336"/>
                  </a:cubicBezTo>
                  <a:cubicBezTo>
                    <a:pt x="988056" y="79564"/>
                    <a:pt x="988513" y="80021"/>
                    <a:pt x="988971" y="80250"/>
                  </a:cubicBezTo>
                  <a:cubicBezTo>
                    <a:pt x="989199" y="80479"/>
                    <a:pt x="989428" y="80707"/>
                    <a:pt x="989656" y="80936"/>
                  </a:cubicBezTo>
                  <a:cubicBezTo>
                    <a:pt x="990114" y="81164"/>
                    <a:pt x="990571" y="81622"/>
                    <a:pt x="990799" y="82079"/>
                  </a:cubicBezTo>
                  <a:cubicBezTo>
                    <a:pt x="991028" y="82307"/>
                    <a:pt x="991257" y="82536"/>
                    <a:pt x="991485" y="82765"/>
                  </a:cubicBezTo>
                  <a:cubicBezTo>
                    <a:pt x="991942" y="83222"/>
                    <a:pt x="992171" y="83450"/>
                    <a:pt x="992628" y="83908"/>
                  </a:cubicBezTo>
                  <a:cubicBezTo>
                    <a:pt x="992857" y="84136"/>
                    <a:pt x="993085" y="84365"/>
                    <a:pt x="993314" y="84822"/>
                  </a:cubicBezTo>
                  <a:cubicBezTo>
                    <a:pt x="993543" y="85279"/>
                    <a:pt x="994000" y="85736"/>
                    <a:pt x="994228" y="85965"/>
                  </a:cubicBezTo>
                  <a:cubicBezTo>
                    <a:pt x="994457" y="86194"/>
                    <a:pt x="994686" y="86651"/>
                    <a:pt x="994914" y="86879"/>
                  </a:cubicBezTo>
                  <a:cubicBezTo>
                    <a:pt x="995143" y="87337"/>
                    <a:pt x="995371" y="87794"/>
                    <a:pt x="995600" y="88251"/>
                  </a:cubicBezTo>
                  <a:cubicBezTo>
                    <a:pt x="995829" y="88708"/>
                    <a:pt x="996057" y="88937"/>
                    <a:pt x="996057" y="89394"/>
                  </a:cubicBezTo>
                  <a:cubicBezTo>
                    <a:pt x="996286" y="89851"/>
                    <a:pt x="996514" y="90308"/>
                    <a:pt x="996743" y="90766"/>
                  </a:cubicBezTo>
                  <a:cubicBezTo>
                    <a:pt x="996972" y="91223"/>
                    <a:pt x="996972" y="91680"/>
                    <a:pt x="997200" y="92137"/>
                  </a:cubicBezTo>
                  <a:cubicBezTo>
                    <a:pt x="997429" y="92594"/>
                    <a:pt x="997657" y="93052"/>
                    <a:pt x="997657" y="93509"/>
                  </a:cubicBezTo>
                  <a:cubicBezTo>
                    <a:pt x="997886" y="93966"/>
                    <a:pt x="997886" y="94423"/>
                    <a:pt x="998115" y="95109"/>
                  </a:cubicBezTo>
                  <a:cubicBezTo>
                    <a:pt x="998343" y="95566"/>
                    <a:pt x="998343" y="96023"/>
                    <a:pt x="998572" y="96481"/>
                  </a:cubicBezTo>
                  <a:cubicBezTo>
                    <a:pt x="998800" y="97166"/>
                    <a:pt x="998800" y="97624"/>
                    <a:pt x="998800" y="98309"/>
                  </a:cubicBezTo>
                  <a:cubicBezTo>
                    <a:pt x="998800" y="98767"/>
                    <a:pt x="999029" y="99224"/>
                    <a:pt x="999029" y="99681"/>
                  </a:cubicBezTo>
                  <a:cubicBezTo>
                    <a:pt x="999029" y="100367"/>
                    <a:pt x="999258" y="101053"/>
                    <a:pt x="999258" y="101967"/>
                  </a:cubicBezTo>
                  <a:cubicBezTo>
                    <a:pt x="999258" y="102424"/>
                    <a:pt x="999258" y="102881"/>
                    <a:pt x="999486" y="103110"/>
                  </a:cubicBezTo>
                  <a:cubicBezTo>
                    <a:pt x="999486" y="104253"/>
                    <a:pt x="999715" y="105625"/>
                    <a:pt x="999715" y="106768"/>
                  </a:cubicBezTo>
                  <a:cubicBezTo>
                    <a:pt x="1000858" y="130999"/>
                    <a:pt x="1014802" y="460183"/>
                    <a:pt x="1014117" y="521677"/>
                  </a:cubicBezTo>
                  <a:cubicBezTo>
                    <a:pt x="1013202" y="606030"/>
                    <a:pt x="1018689" y="690155"/>
                    <a:pt x="1018460" y="774508"/>
                  </a:cubicBezTo>
                  <a:cubicBezTo>
                    <a:pt x="1018460" y="778166"/>
                    <a:pt x="1018917" y="781823"/>
                    <a:pt x="1018917" y="785481"/>
                  </a:cubicBezTo>
                  <a:cubicBezTo>
                    <a:pt x="1018689" y="801940"/>
                    <a:pt x="1018460" y="802397"/>
                    <a:pt x="1001086" y="802397"/>
                  </a:cubicBezTo>
                  <a:cubicBezTo>
                    <a:pt x="949880" y="802626"/>
                    <a:pt x="847239" y="799426"/>
                    <a:pt x="847239" y="797825"/>
                  </a:cubicBezTo>
                  <a:cubicBezTo>
                    <a:pt x="812034" y="797825"/>
                    <a:pt x="777058" y="798511"/>
                    <a:pt x="741854" y="797597"/>
                  </a:cubicBezTo>
                  <a:cubicBezTo>
                    <a:pt x="694991" y="796454"/>
                    <a:pt x="341575" y="793025"/>
                    <a:pt x="296313" y="790510"/>
                  </a:cubicBezTo>
                  <a:cubicBezTo>
                    <a:pt x="271395" y="789139"/>
                    <a:pt x="246478" y="790510"/>
                    <a:pt x="221560" y="789824"/>
                  </a:cubicBezTo>
                  <a:cubicBezTo>
                    <a:pt x="196414" y="789139"/>
                    <a:pt x="196186" y="788224"/>
                    <a:pt x="194586" y="763993"/>
                  </a:cubicBezTo>
                  <a:cubicBezTo>
                    <a:pt x="194357" y="759878"/>
                    <a:pt x="194128" y="755763"/>
                    <a:pt x="193671" y="751420"/>
                  </a:cubicBezTo>
                  <a:cubicBezTo>
                    <a:pt x="193671" y="750048"/>
                    <a:pt x="193443" y="748905"/>
                    <a:pt x="193443" y="747533"/>
                  </a:cubicBezTo>
                  <a:cubicBezTo>
                    <a:pt x="193214" y="744562"/>
                    <a:pt x="193214" y="741590"/>
                    <a:pt x="192985" y="738847"/>
                  </a:cubicBezTo>
                  <a:cubicBezTo>
                    <a:pt x="192985" y="737475"/>
                    <a:pt x="192757" y="736103"/>
                    <a:pt x="192757" y="734732"/>
                  </a:cubicBezTo>
                  <a:cubicBezTo>
                    <a:pt x="192528" y="731760"/>
                    <a:pt x="192528" y="728788"/>
                    <a:pt x="192528" y="725816"/>
                  </a:cubicBezTo>
                  <a:cubicBezTo>
                    <a:pt x="192528" y="724673"/>
                    <a:pt x="192528" y="723530"/>
                    <a:pt x="192300" y="722159"/>
                  </a:cubicBezTo>
                  <a:cubicBezTo>
                    <a:pt x="190928" y="678268"/>
                    <a:pt x="191842" y="634376"/>
                    <a:pt x="191157" y="590485"/>
                  </a:cubicBezTo>
                  <a:cubicBezTo>
                    <a:pt x="191157" y="586142"/>
                    <a:pt x="191157" y="581570"/>
                    <a:pt x="191842" y="577455"/>
                  </a:cubicBezTo>
                  <a:cubicBezTo>
                    <a:pt x="194357" y="562596"/>
                    <a:pt x="196643" y="560996"/>
                    <a:pt x="211502" y="559624"/>
                  </a:cubicBezTo>
                  <a:cubicBezTo>
                    <a:pt x="237105" y="557338"/>
                    <a:pt x="262480" y="561224"/>
                    <a:pt x="288312" y="559853"/>
                  </a:cubicBezTo>
                  <a:cubicBezTo>
                    <a:pt x="312086" y="558710"/>
                    <a:pt x="335632" y="558024"/>
                    <a:pt x="359178" y="558938"/>
                  </a:cubicBezTo>
                  <a:close/>
                  <a:moveTo>
                    <a:pt x="278710" y="133971"/>
                  </a:moveTo>
                  <a:cubicBezTo>
                    <a:pt x="242592" y="95795"/>
                    <a:pt x="263623" y="43674"/>
                    <a:pt x="296084" y="20814"/>
                  </a:cubicBezTo>
                  <a:cubicBezTo>
                    <a:pt x="306371" y="13727"/>
                    <a:pt x="361692" y="-1817"/>
                    <a:pt x="389353" y="43445"/>
                  </a:cubicBezTo>
                  <a:cubicBezTo>
                    <a:pt x="403526" y="66763"/>
                    <a:pt x="403526" y="91680"/>
                    <a:pt x="389124" y="117055"/>
                  </a:cubicBezTo>
                  <a:cubicBezTo>
                    <a:pt x="381123" y="131228"/>
                    <a:pt x="370836" y="143115"/>
                    <a:pt x="354606" y="149059"/>
                  </a:cubicBezTo>
                  <a:cubicBezTo>
                    <a:pt x="323973" y="160717"/>
                    <a:pt x="299513" y="158888"/>
                    <a:pt x="278710" y="133971"/>
                  </a:cubicBezTo>
                  <a:close/>
                  <a:moveTo>
                    <a:pt x="16735" y="430694"/>
                  </a:moveTo>
                  <a:cubicBezTo>
                    <a:pt x="19478" y="424750"/>
                    <a:pt x="24736" y="425207"/>
                    <a:pt x="29765" y="425207"/>
                  </a:cubicBezTo>
                  <a:cubicBezTo>
                    <a:pt x="48053" y="424750"/>
                    <a:pt x="66341" y="423836"/>
                    <a:pt x="84629" y="423836"/>
                  </a:cubicBezTo>
                  <a:cubicBezTo>
                    <a:pt x="105660" y="423836"/>
                    <a:pt x="120748" y="416749"/>
                    <a:pt x="128520" y="395489"/>
                  </a:cubicBezTo>
                  <a:cubicBezTo>
                    <a:pt x="150466" y="335596"/>
                    <a:pt x="183156" y="280504"/>
                    <a:pt x="212188" y="224039"/>
                  </a:cubicBezTo>
                  <a:cubicBezTo>
                    <a:pt x="220646" y="207580"/>
                    <a:pt x="231619" y="192950"/>
                    <a:pt x="243963" y="179462"/>
                  </a:cubicBezTo>
                  <a:cubicBezTo>
                    <a:pt x="264309" y="156831"/>
                    <a:pt x="300199" y="155917"/>
                    <a:pt x="322373" y="176491"/>
                  </a:cubicBezTo>
                  <a:cubicBezTo>
                    <a:pt x="329460" y="183120"/>
                    <a:pt x="331060" y="191807"/>
                    <a:pt x="330374" y="200722"/>
                  </a:cubicBezTo>
                  <a:cubicBezTo>
                    <a:pt x="329231" y="214667"/>
                    <a:pt x="328088" y="228383"/>
                    <a:pt x="326259" y="242327"/>
                  </a:cubicBezTo>
                  <a:cubicBezTo>
                    <a:pt x="323516" y="261758"/>
                    <a:pt x="326945" y="267702"/>
                    <a:pt x="346147" y="270902"/>
                  </a:cubicBezTo>
                  <a:cubicBezTo>
                    <a:pt x="363521" y="273646"/>
                    <a:pt x="380666" y="276846"/>
                    <a:pt x="398497" y="277303"/>
                  </a:cubicBezTo>
                  <a:cubicBezTo>
                    <a:pt x="405583" y="277532"/>
                    <a:pt x="415870" y="275703"/>
                    <a:pt x="419071" y="285990"/>
                  </a:cubicBezTo>
                  <a:cubicBezTo>
                    <a:pt x="421814" y="294905"/>
                    <a:pt x="415642" y="314108"/>
                    <a:pt x="407412" y="317765"/>
                  </a:cubicBezTo>
                  <a:cubicBezTo>
                    <a:pt x="398040" y="322109"/>
                    <a:pt x="381809" y="323023"/>
                    <a:pt x="376094" y="322795"/>
                  </a:cubicBezTo>
                  <a:cubicBezTo>
                    <a:pt x="364435" y="320966"/>
                    <a:pt x="313458" y="314794"/>
                    <a:pt x="303628" y="313879"/>
                  </a:cubicBezTo>
                  <a:cubicBezTo>
                    <a:pt x="291969" y="312736"/>
                    <a:pt x="286940" y="310907"/>
                    <a:pt x="285340" y="296963"/>
                  </a:cubicBezTo>
                  <a:cubicBezTo>
                    <a:pt x="283054" y="275017"/>
                    <a:pt x="279625" y="253529"/>
                    <a:pt x="275739" y="231812"/>
                  </a:cubicBezTo>
                  <a:cubicBezTo>
                    <a:pt x="275281" y="228840"/>
                    <a:pt x="275510" y="225868"/>
                    <a:pt x="274596" y="223125"/>
                  </a:cubicBezTo>
                  <a:cubicBezTo>
                    <a:pt x="273224" y="218553"/>
                    <a:pt x="273453" y="211009"/>
                    <a:pt x="266595" y="212381"/>
                  </a:cubicBezTo>
                  <a:cubicBezTo>
                    <a:pt x="258822" y="213752"/>
                    <a:pt x="263394" y="220839"/>
                    <a:pt x="263851" y="225182"/>
                  </a:cubicBezTo>
                  <a:cubicBezTo>
                    <a:pt x="266595" y="249871"/>
                    <a:pt x="270709" y="274331"/>
                    <a:pt x="271852" y="299249"/>
                  </a:cubicBezTo>
                  <a:cubicBezTo>
                    <a:pt x="272767" y="319594"/>
                    <a:pt x="276424" y="321652"/>
                    <a:pt x="296541" y="325309"/>
                  </a:cubicBezTo>
                  <a:cubicBezTo>
                    <a:pt x="303171" y="326452"/>
                    <a:pt x="307057" y="327367"/>
                    <a:pt x="307743" y="337196"/>
                  </a:cubicBezTo>
                  <a:cubicBezTo>
                    <a:pt x="311629" y="346340"/>
                    <a:pt x="341118" y="368972"/>
                    <a:pt x="344090" y="371029"/>
                  </a:cubicBezTo>
                  <a:cubicBezTo>
                    <a:pt x="370379" y="390689"/>
                    <a:pt x="368093" y="408977"/>
                    <a:pt x="356892" y="439838"/>
                  </a:cubicBezTo>
                  <a:cubicBezTo>
                    <a:pt x="345462" y="470699"/>
                    <a:pt x="332889" y="501103"/>
                    <a:pt x="316429" y="529678"/>
                  </a:cubicBezTo>
                  <a:cubicBezTo>
                    <a:pt x="307514" y="545222"/>
                    <a:pt x="293798" y="552538"/>
                    <a:pt x="276882" y="546823"/>
                  </a:cubicBezTo>
                  <a:cubicBezTo>
                    <a:pt x="267280" y="543622"/>
                    <a:pt x="269109" y="535850"/>
                    <a:pt x="272767" y="524191"/>
                  </a:cubicBezTo>
                  <a:cubicBezTo>
                    <a:pt x="281682" y="496302"/>
                    <a:pt x="291055" y="468641"/>
                    <a:pt x="300427" y="440752"/>
                  </a:cubicBezTo>
                  <a:cubicBezTo>
                    <a:pt x="301342" y="438009"/>
                    <a:pt x="302485" y="435266"/>
                    <a:pt x="303399" y="432523"/>
                  </a:cubicBezTo>
                  <a:cubicBezTo>
                    <a:pt x="310029" y="411720"/>
                    <a:pt x="309343" y="407148"/>
                    <a:pt x="291741" y="395489"/>
                  </a:cubicBezTo>
                  <a:cubicBezTo>
                    <a:pt x="276653" y="385431"/>
                    <a:pt x="261794" y="374915"/>
                    <a:pt x="244649" y="368286"/>
                  </a:cubicBezTo>
                  <a:cubicBezTo>
                    <a:pt x="232990" y="363714"/>
                    <a:pt x="225218" y="365771"/>
                    <a:pt x="218131" y="375601"/>
                  </a:cubicBezTo>
                  <a:cubicBezTo>
                    <a:pt x="204187" y="395261"/>
                    <a:pt x="189556" y="414463"/>
                    <a:pt x="176069" y="434351"/>
                  </a:cubicBezTo>
                  <a:cubicBezTo>
                    <a:pt x="161896" y="455611"/>
                    <a:pt x="142922" y="468870"/>
                    <a:pt x="118005" y="474128"/>
                  </a:cubicBezTo>
                  <a:cubicBezTo>
                    <a:pt x="92859" y="479386"/>
                    <a:pt x="59026" y="483043"/>
                    <a:pt x="33422" y="478700"/>
                  </a:cubicBezTo>
                  <a:cubicBezTo>
                    <a:pt x="14677" y="475728"/>
                    <a:pt x="8962" y="447153"/>
                    <a:pt x="16735" y="430694"/>
                  </a:cubicBezTo>
                  <a:close/>
                </a:path>
              </a:pathLst>
            </a:custGeom>
            <a:solidFill>
              <a:srgbClr val="000000"/>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2F5FF79-D5C5-7149-B39E-DC759576854E}"/>
                </a:ext>
              </a:extLst>
            </p:cNvPr>
            <p:cNvSpPr/>
            <p:nvPr/>
          </p:nvSpPr>
          <p:spPr>
            <a:xfrm>
              <a:off x="6573780" y="645109"/>
              <a:ext cx="57500" cy="91668"/>
            </a:xfrm>
            <a:custGeom>
              <a:avLst/>
              <a:gdLst>
                <a:gd name="connsiteX0" fmla="*/ 18181 w 57500"/>
                <a:gd name="connsiteY0" fmla="*/ 37948 h 91668"/>
                <a:gd name="connsiteX1" fmla="*/ 57500 w 57500"/>
                <a:gd name="connsiteY1" fmla="*/ 0 h 91668"/>
                <a:gd name="connsiteX2" fmla="*/ 11094 w 57500"/>
                <a:gd name="connsiteY2" fmla="*/ 91669 h 91668"/>
                <a:gd name="connsiteX3" fmla="*/ 18181 w 57500"/>
                <a:gd name="connsiteY3" fmla="*/ 37948 h 91668"/>
              </a:gdLst>
              <a:ahLst/>
              <a:cxnLst>
                <a:cxn ang="0">
                  <a:pos x="connsiteX0" y="connsiteY0"/>
                </a:cxn>
                <a:cxn ang="0">
                  <a:pos x="connsiteX1" y="connsiteY1"/>
                </a:cxn>
                <a:cxn ang="0">
                  <a:pos x="connsiteX2" y="connsiteY2"/>
                </a:cxn>
                <a:cxn ang="0">
                  <a:pos x="connsiteX3" y="connsiteY3"/>
                </a:cxn>
              </a:cxnLst>
              <a:rect l="l" t="t" r="r" b="b"/>
              <a:pathLst>
                <a:path w="57500" h="91668">
                  <a:moveTo>
                    <a:pt x="18181" y="37948"/>
                  </a:moveTo>
                  <a:cubicBezTo>
                    <a:pt x="24810" y="19431"/>
                    <a:pt x="44241" y="13716"/>
                    <a:pt x="57500" y="0"/>
                  </a:cubicBezTo>
                  <a:cubicBezTo>
                    <a:pt x="8351" y="2286"/>
                    <a:pt x="-15652" y="50063"/>
                    <a:pt x="11094" y="91669"/>
                  </a:cubicBezTo>
                  <a:cubicBezTo>
                    <a:pt x="8808" y="72923"/>
                    <a:pt x="12009" y="55321"/>
                    <a:pt x="18181" y="37948"/>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441FB7AA-B7AF-004E-BA30-879FBE6C9019}"/>
                </a:ext>
              </a:extLst>
            </p:cNvPr>
            <p:cNvSpPr/>
            <p:nvPr/>
          </p:nvSpPr>
          <p:spPr>
            <a:xfrm>
              <a:off x="7710693" y="1093355"/>
              <a:ext cx="90399" cy="15986"/>
            </a:xfrm>
            <a:custGeom>
              <a:avLst/>
              <a:gdLst>
                <a:gd name="connsiteX0" fmla="*/ 7124 w 90399"/>
                <a:gd name="connsiteY0" fmla="*/ 14440 h 15986"/>
                <a:gd name="connsiteX1" fmla="*/ 13753 w 90399"/>
                <a:gd name="connsiteY1" fmla="*/ 14669 h 15986"/>
                <a:gd name="connsiteX2" fmla="*/ 80962 w 90399"/>
                <a:gd name="connsiteY2" fmla="*/ 15812 h 15986"/>
                <a:gd name="connsiteX3" fmla="*/ 90334 w 90399"/>
                <a:gd name="connsiteY3" fmla="*/ 9183 h 15986"/>
                <a:gd name="connsiteX4" fmla="*/ 82105 w 90399"/>
                <a:gd name="connsiteY4" fmla="*/ 1182 h 15986"/>
                <a:gd name="connsiteX5" fmla="*/ 43014 w 90399"/>
                <a:gd name="connsiteY5" fmla="*/ 953 h 15986"/>
                <a:gd name="connsiteX6" fmla="*/ 8267 w 90399"/>
                <a:gd name="connsiteY6" fmla="*/ 39 h 15986"/>
                <a:gd name="connsiteX7" fmla="*/ 37 w 90399"/>
                <a:gd name="connsiteY7" fmla="*/ 8268 h 15986"/>
                <a:gd name="connsiteX8" fmla="*/ 7124 w 90399"/>
                <a:gd name="connsiteY8" fmla="*/ 14440 h 1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99" h="15986">
                  <a:moveTo>
                    <a:pt x="7124" y="14440"/>
                  </a:moveTo>
                  <a:cubicBezTo>
                    <a:pt x="9181" y="14669"/>
                    <a:pt x="11467" y="14669"/>
                    <a:pt x="13753" y="14669"/>
                  </a:cubicBezTo>
                  <a:cubicBezTo>
                    <a:pt x="36156" y="13755"/>
                    <a:pt x="58559" y="11697"/>
                    <a:pt x="80962" y="15812"/>
                  </a:cubicBezTo>
                  <a:cubicBezTo>
                    <a:pt x="85991" y="16726"/>
                    <a:pt x="89648" y="13983"/>
                    <a:pt x="90334" y="9183"/>
                  </a:cubicBezTo>
                  <a:cubicBezTo>
                    <a:pt x="91020" y="3696"/>
                    <a:pt x="86219" y="1410"/>
                    <a:pt x="82105" y="1182"/>
                  </a:cubicBezTo>
                  <a:cubicBezTo>
                    <a:pt x="69074" y="724"/>
                    <a:pt x="56044" y="953"/>
                    <a:pt x="43014" y="953"/>
                  </a:cubicBezTo>
                  <a:cubicBezTo>
                    <a:pt x="31355" y="724"/>
                    <a:pt x="19925" y="953"/>
                    <a:pt x="8267" y="39"/>
                  </a:cubicBezTo>
                  <a:cubicBezTo>
                    <a:pt x="3238" y="-419"/>
                    <a:pt x="266" y="3239"/>
                    <a:pt x="37" y="8268"/>
                  </a:cubicBezTo>
                  <a:cubicBezTo>
                    <a:pt x="-420" y="13069"/>
                    <a:pt x="3466" y="13983"/>
                    <a:pt x="7124" y="14440"/>
                  </a:cubicBezTo>
                  <a:close/>
                </a:path>
              </a:pathLst>
            </a:custGeom>
            <a:solidFill>
              <a:srgbClr val="000000"/>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888EAC32-8215-5E48-9BC6-DC3A6E4A1849}"/>
                </a:ext>
              </a:extLst>
            </p:cNvPr>
            <p:cNvSpPr/>
            <p:nvPr/>
          </p:nvSpPr>
          <p:spPr>
            <a:xfrm>
              <a:off x="6706824" y="1083690"/>
              <a:ext cx="87676" cy="13690"/>
            </a:xfrm>
            <a:custGeom>
              <a:avLst/>
              <a:gdLst>
                <a:gd name="connsiteX0" fmla="*/ 4695 w 87676"/>
                <a:gd name="connsiteY0" fmla="*/ 787 h 13690"/>
                <a:gd name="connsiteX1" fmla="*/ 123 w 87676"/>
                <a:gd name="connsiteY1" fmla="*/ 4902 h 13690"/>
                <a:gd name="connsiteX2" fmla="*/ 4238 w 87676"/>
                <a:gd name="connsiteY2" fmla="*/ 11303 h 13690"/>
                <a:gd name="connsiteX3" fmla="*/ 19097 w 87676"/>
                <a:gd name="connsiteY3" fmla="*/ 13589 h 13690"/>
                <a:gd name="connsiteX4" fmla="*/ 87677 w 87676"/>
                <a:gd name="connsiteY4" fmla="*/ 13589 h 13690"/>
                <a:gd name="connsiteX5" fmla="*/ 75790 w 87676"/>
                <a:gd name="connsiteY5" fmla="*/ 1930 h 13690"/>
                <a:gd name="connsiteX6" fmla="*/ 4695 w 87676"/>
                <a:gd name="connsiteY6" fmla="*/ 787 h 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76" h="13690">
                  <a:moveTo>
                    <a:pt x="4695" y="787"/>
                  </a:moveTo>
                  <a:cubicBezTo>
                    <a:pt x="2867" y="787"/>
                    <a:pt x="809" y="2159"/>
                    <a:pt x="123" y="4902"/>
                  </a:cubicBezTo>
                  <a:cubicBezTo>
                    <a:pt x="-562" y="8560"/>
                    <a:pt x="1724" y="10617"/>
                    <a:pt x="4238" y="11303"/>
                  </a:cubicBezTo>
                  <a:cubicBezTo>
                    <a:pt x="9039" y="12675"/>
                    <a:pt x="14068" y="13589"/>
                    <a:pt x="19097" y="13589"/>
                  </a:cubicBezTo>
                  <a:cubicBezTo>
                    <a:pt x="41500" y="13818"/>
                    <a:pt x="63903" y="13589"/>
                    <a:pt x="87677" y="13589"/>
                  </a:cubicBezTo>
                  <a:cubicBezTo>
                    <a:pt x="85849" y="4445"/>
                    <a:pt x="80134" y="2845"/>
                    <a:pt x="75790" y="1930"/>
                  </a:cubicBezTo>
                  <a:cubicBezTo>
                    <a:pt x="52244" y="-2184"/>
                    <a:pt x="28470" y="1702"/>
                    <a:pt x="4695" y="78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862540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Durante los diferentes capítulos de esta guía se han analizado los conceptos de salud y bienestar. Está influenciada por una amplia gama de factores, superando la concepción tradicional de la ayuda biológica y entendiendo que sentirse saludable va más allá de la ausencia de enfermedad. Este capítulo estará dedicado íntegramente a medir uno de estos factores: La salud psicológica.</a:t>
            </a:r>
          </a:p>
          <a:p>
            <a:endParaRPr lang="es-ES" dirty="0">
              <a:latin typeface="Calibri" panose="020F0502020204030204" pitchFamily="34" charset="0"/>
            </a:endParaRPr>
          </a:p>
          <a:p>
            <a:r>
              <a:rPr lang="es-ES" dirty="0">
                <a:latin typeface="Calibri" panose="020F0502020204030204" pitchFamily="34" charset="0"/>
              </a:rPr>
              <a:t>Entre la variedad de puntos de vista que suscitan las distintas disciplinas que pretenden dar solución a los numerosos problemas de ayuda psicológica que padece nuestra sociedad actual, encontramos algunas metodologías que intentan abordar el tema a través de técnicas basadas en mantener nuestra mente activa y positiva, con el objetivo de mejorar el bienestar general del paciente.</a:t>
            </a:r>
          </a:p>
          <a:p>
            <a:endParaRPr lang="es-ES" dirty="0">
              <a:latin typeface="Calibri" panose="020F0502020204030204" pitchFamily="34" charset="0"/>
            </a:endParaRPr>
          </a:p>
          <a:p>
            <a:r>
              <a:rPr lang="es-ES" dirty="0">
                <a:latin typeface="Calibri" panose="020F0502020204030204" pitchFamily="34" charset="0"/>
              </a:rPr>
              <a:t>En las últimas décadas, investigadores en ciencias de la salud muestran cómo los factores sociales y psicológicos están estrechamente relacionados con el proceso de enfermar, con el objetivo de probar la relación entre las emociones, la motivación, la personalidad y el inicio y desarrollo de la enfermedad y la recuperación.</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INFORMACIÓN GENERAL</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38</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44027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La psicología positiva pone su empeño en prevenir y promover la salud como concepto integral. Por tanto, pone el foco en asuntos que mejoran directa o indirectamente el bienestar general, ya sea para mejorar la salud biológica, por ejemplo, recomendando tener una dieta equilibrada, o aumentando el nivel de actividad física, que luego podrían tener un impacto positivo en el bienestar psicológico, considerándolo como el objetivo final.</a:t>
            </a:r>
          </a:p>
          <a:p>
            <a:endParaRPr lang="es-ES" dirty="0">
              <a:latin typeface="Calibri" panose="020F0502020204030204" pitchFamily="34" charset="0"/>
            </a:endParaRPr>
          </a:p>
          <a:p>
            <a:r>
              <a:rPr lang="es-ES" dirty="0">
                <a:latin typeface="Calibri" panose="020F0502020204030204" pitchFamily="34" charset="0"/>
              </a:rPr>
              <a:t>La gestión de las emociones se considera como la capacidad de darse cuenta, aceptar rápidamente y controlar con éxito los sentimientos en uno mismo. En otras palabras, las habilidades de gestión de emociones hacen referencia a la capacidad de manejar sus propias emociones.</a:t>
            </a:r>
          </a:p>
          <a:p>
            <a:endParaRPr lang="es-ES" dirty="0">
              <a:latin typeface="Calibri" panose="020F0502020204030204" pitchFamily="34" charset="0"/>
            </a:endParaRPr>
          </a:p>
          <a:p>
            <a:endParaRPr lang="es-ES" dirty="0">
              <a:latin typeface="Calibri" panose="020F0502020204030204" pitchFamily="34" charset="0"/>
            </a:endParaRPr>
          </a:p>
          <a:p>
            <a:endParaRPr lang="es-ES" dirty="0">
              <a:latin typeface="Calibri" panose="020F0502020204030204" pitchFamily="34" charset="0"/>
            </a:endParaRPr>
          </a:p>
          <a:p>
            <a:r>
              <a:rPr lang="es-ES" dirty="0">
                <a:latin typeface="Calibri" panose="020F0502020204030204" pitchFamily="34" charset="0"/>
              </a:rPr>
              <a:t>Para adquirir habilidades para la gestión de las emociones, no solo debe estar abierto a sus propios sentimientos, sino que también debe tener un control total de los cambios en sus pensamientos y sentimientos que podrían generarse cuando se tocan sus factores de identidad personal. Esto es importante porque el cambio en sus pensamientos y sentimientos es lo que provoca el cambio en sus emociones, evitando estallidos reactivos. </a:t>
            </a:r>
          </a:p>
          <a:p>
            <a:endParaRPr lang="es-ES" dirty="0">
              <a:latin typeface="Calibri" panose="020F0502020204030204" pitchFamily="34" charset="0"/>
            </a:endParaRPr>
          </a:p>
          <a:p>
            <a:r>
              <a:rPr lang="es-ES" dirty="0">
                <a:latin typeface="Calibri" panose="020F0502020204030204" pitchFamily="34" charset="0"/>
              </a:rPr>
              <a:t>Por lo tanto, las emociones negativas mal manejadas resultan perjudiciales para nuestra salud. Las actitudes y sentimientos negativos pueden generar estrés crónico, que tiene un impacto negativo en el equilibrio hormonal del cuerpo, agotando las sustancias químicas del cerebro necesarias para la felicidad, dañando el sistema inmunológico y como consecuencia, afectando todo tu bienestar.</a:t>
            </a:r>
          </a:p>
          <a:p>
            <a:endParaRPr lang="en-GB" dirty="0">
              <a:latin typeface="Calibri" panose="020F0502020204030204" pitchFamily="34" charset="0"/>
            </a:endParaRP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4708025"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¿QUÉ NECESITO PARA SENTIRME UNA PERSONA SANA Y ACTIVA?</a:t>
            </a:r>
            <a:endParaRPr lang="en-US" b="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31399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39</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923346" y="469207"/>
            <a:ext cx="5712982" cy="958868"/>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s-ES" sz="1400" b="0" dirty="0">
                <a:solidFill>
                  <a:srgbClr val="221F1F"/>
                </a:solidFill>
                <a:latin typeface="Calibri" panose="020F0502020204030204" pitchFamily="34" charset="0"/>
              </a:rPr>
              <a:t>Una vez que hemos entendido por qué es relevante para nuestra salud mantener una correcta gestión de las emociones, tenemos que analizar qué soluciones aporta la rama de la psicología positiva</a:t>
            </a:r>
            <a:endParaRPr lang="en-US" sz="1400" b="0" dirty="0">
              <a:solidFill>
                <a:srgbClr val="221F1F"/>
              </a:solidFill>
              <a:latin typeface="Calibri" panose="020F0502020204030204" pitchFamily="34" charset="0"/>
            </a:endParaRPr>
          </a:p>
        </p:txBody>
      </p:sp>
      <p:sp>
        <p:nvSpPr>
          <p:cNvPr id="10" name="Text Placeholder 36">
            <a:extLst>
              <a:ext uri="{FF2B5EF4-FFF2-40B4-BE49-F238E27FC236}">
                <a16:creationId xmlns:a16="http://schemas.microsoft.com/office/drawing/2014/main" id="{90EF90D6-D4BA-A04C-8523-364E8D4D0F1D}"/>
              </a:ext>
            </a:extLst>
          </p:cNvPr>
          <p:cNvSpPr txBox="1">
            <a:spLocks/>
          </p:cNvSpPr>
          <p:nvPr/>
        </p:nvSpPr>
        <p:spPr>
          <a:xfrm>
            <a:off x="0" y="1294372"/>
            <a:ext cx="244092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PENSAMIENTO POSITIVO</a:t>
            </a:r>
          </a:p>
        </p:txBody>
      </p:sp>
      <p:sp>
        <p:nvSpPr>
          <p:cNvPr id="11" name="Text Placeholder 23">
            <a:extLst>
              <a:ext uri="{FF2B5EF4-FFF2-40B4-BE49-F238E27FC236}">
                <a16:creationId xmlns:a16="http://schemas.microsoft.com/office/drawing/2014/main" id="{C060DC77-BC5C-7F41-BFFF-BDEE301994CD}"/>
              </a:ext>
            </a:extLst>
          </p:cNvPr>
          <p:cNvSpPr txBox="1">
            <a:spLocks/>
          </p:cNvSpPr>
          <p:nvPr/>
        </p:nvSpPr>
        <p:spPr>
          <a:xfrm>
            <a:off x="404740" y="1701500"/>
            <a:ext cx="6697918" cy="3351050"/>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100" b="0" dirty="0">
                <a:latin typeface="Calibri" panose="020F0502020204030204" pitchFamily="34" charset="0"/>
              </a:rPr>
              <a:t>El pensamiento positivo se considera una herramienta para combatir el estrés y las frustraciones del día a día que también ayuda a mejorar considerablemente no solo la salud física sino psicológica de la persona. </a:t>
            </a:r>
          </a:p>
          <a:p>
            <a:pPr algn="just"/>
            <a:r>
              <a:rPr lang="es-ES" sz="1100" b="0" dirty="0">
                <a:latin typeface="Calibri" panose="020F0502020204030204" pitchFamily="34" charset="0"/>
              </a:rPr>
              <a:t>Tener pensamientos positivos no significa evitar problemas o ignorar lo que sucede a nuestro alrededor. Así, una revisión bibliográfica (</a:t>
            </a:r>
            <a:r>
              <a:rPr lang="es-ES" sz="1100" b="0" dirty="0" err="1">
                <a:latin typeface="Calibri" panose="020F0502020204030204" pitchFamily="34" charset="0"/>
              </a:rPr>
              <a:t>Mª</a:t>
            </a:r>
            <a:r>
              <a:rPr lang="es-ES" sz="1100" b="0" dirty="0">
                <a:latin typeface="Calibri" panose="020F0502020204030204" pitchFamily="34" charset="0"/>
              </a:rPr>
              <a:t> Ángeles García Mata, Ana Blanco Fernández, Rocío García Pascual, Alfredo </a:t>
            </a:r>
            <a:r>
              <a:rPr lang="es-ES" sz="1100" b="0" dirty="0" err="1">
                <a:latin typeface="Calibri" panose="020F0502020204030204" pitchFamily="34" charset="0"/>
              </a:rPr>
              <a:t>Rebaque</a:t>
            </a:r>
            <a:r>
              <a:rPr lang="es-ES" sz="1100" b="0" dirty="0">
                <a:latin typeface="Calibri" panose="020F0502020204030204" pitchFamily="34" charset="0"/>
              </a:rPr>
              <a:t> Gómez, 2019 ) muestra cómo numerosos estudios científicos prueban la relación de azar entre pacientes que han experimentado emociones positivas y su recuperación satisfactoria.</a:t>
            </a:r>
          </a:p>
          <a:p>
            <a:pPr algn="just"/>
            <a:r>
              <a:rPr lang="es-ES" sz="1100" b="0" dirty="0">
                <a:latin typeface="Calibri" panose="020F0502020204030204" pitchFamily="34" charset="0"/>
              </a:rPr>
              <a:t>Está comprobado que la risoterapia, el pensamiento positivo y la motivación, ayudan de forma paulatina a nuestro organismo a liberar endorfinas, que actúan sobre los receptores del dolor en el cerebro, favoreciendo la recuperación de los procesos patológicos, además de reducir la incidencia de la enfermedad.</a:t>
            </a:r>
          </a:p>
          <a:p>
            <a:pPr algn="just"/>
            <a:r>
              <a:rPr lang="es-ES" sz="1100" b="0" dirty="0">
                <a:latin typeface="Calibri" panose="020F0502020204030204" pitchFamily="34" charset="0"/>
              </a:rPr>
              <a:t>En este contexto, la risoterapia, es una modalidad terapéutica que, a través de la risa, intenta aliviar tensiones o problemas físicos, psicológicos o sociales de las personas, tratando de brindarles un estado de felicidad, alegría y bienestar, que es producido por la liberación de endorfinas u hormonas de la felicidad.</a:t>
            </a:r>
          </a:p>
          <a:p>
            <a:pPr algn="just"/>
            <a:r>
              <a:rPr lang="es-ES" sz="1100" b="0" dirty="0">
                <a:latin typeface="Calibri" panose="020F0502020204030204" pitchFamily="34" charset="0"/>
              </a:rPr>
              <a:t>La Psicología Positiva investiga cómo se pueden potenciar estas variables y cómo podemos medirlas, mediante el desarrollo de programas que potencien estos recursos en el día a día, con el fin de mejorar la calidad de vida de las personas</a:t>
            </a:r>
            <a:r>
              <a:rPr lang="en-GB" sz="1100" b="0" dirty="0">
                <a:latin typeface="Calibri" panose="020F0502020204030204" pitchFamily="34" charset="0"/>
              </a:rPr>
              <a:t>. </a:t>
            </a:r>
          </a:p>
        </p:txBody>
      </p:sp>
      <p:sp>
        <p:nvSpPr>
          <p:cNvPr id="12" name="Text Placeholder 36">
            <a:extLst>
              <a:ext uri="{FF2B5EF4-FFF2-40B4-BE49-F238E27FC236}">
                <a16:creationId xmlns:a16="http://schemas.microsoft.com/office/drawing/2014/main" id="{DC3829FD-B89D-7941-8942-410D8DFD73DE}"/>
              </a:ext>
            </a:extLst>
          </p:cNvPr>
          <p:cNvSpPr txBox="1">
            <a:spLocks/>
          </p:cNvSpPr>
          <p:nvPr/>
        </p:nvSpPr>
        <p:spPr>
          <a:xfrm>
            <a:off x="0" y="5184387"/>
            <a:ext cx="461734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MANTENER NUESTRA MENTE ACTIVA. MINDFULNESS</a:t>
            </a:r>
          </a:p>
        </p:txBody>
      </p:sp>
      <p:sp>
        <p:nvSpPr>
          <p:cNvPr id="13" name="Text Placeholder 23">
            <a:extLst>
              <a:ext uri="{FF2B5EF4-FFF2-40B4-BE49-F238E27FC236}">
                <a16:creationId xmlns:a16="http://schemas.microsoft.com/office/drawing/2014/main" id="{AD429B36-1EF2-4749-A4F4-CC11D54EC21E}"/>
              </a:ext>
            </a:extLst>
          </p:cNvPr>
          <p:cNvSpPr txBox="1">
            <a:spLocks/>
          </p:cNvSpPr>
          <p:nvPr/>
        </p:nvSpPr>
        <p:spPr>
          <a:xfrm>
            <a:off x="404740" y="5583631"/>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050" b="0" dirty="0">
                <a:latin typeface="Calibri" panose="020F0502020204030204" pitchFamily="34" charset="0"/>
              </a:rPr>
              <a:t>Nuestra sociedad actual está inmersa en un modelo </a:t>
            </a:r>
            <a:r>
              <a:rPr lang="es-ES" sz="1050" b="0" dirty="0" err="1">
                <a:latin typeface="Calibri" panose="020F0502020204030204" pitchFamily="34" charset="0"/>
              </a:rPr>
              <a:t>hiperproductivo</a:t>
            </a:r>
            <a:r>
              <a:rPr lang="es-ES" sz="1050" b="0" dirty="0">
                <a:latin typeface="Calibri" panose="020F0502020204030204" pitchFamily="34" charset="0"/>
              </a:rPr>
              <a:t>, que permite a la ciudadanía caer en patrones de comportamiento y estilos cognitivos y sociales que muchas veces están muy lejos de un estilo de vida saludable.</a:t>
            </a:r>
          </a:p>
          <a:p>
            <a:pPr algn="just"/>
            <a:r>
              <a:rPr lang="es-ES" sz="1050" b="0" dirty="0">
                <a:latin typeface="Calibri" panose="020F0502020204030204" pitchFamily="34" charset="0"/>
              </a:rPr>
              <a:t>Nuestra mente necesita mantener un alto nivel de funcionamiento cognitivo durante el mayor tiempo posible, con el fin de retrasar su posible deterioro. Para ello, es fundamental buscar la estimulación adecuada que nos permita comunicarnos, resolver problemas o seguir aprendiendo cosas nuevas. </a:t>
            </a:r>
          </a:p>
          <a:p>
            <a:pPr algn="just"/>
            <a:r>
              <a:rPr lang="es-ES" sz="1050" b="0" dirty="0">
                <a:latin typeface="Calibri" panose="020F0502020204030204" pitchFamily="34" charset="0"/>
              </a:rPr>
              <a:t>En este contexto, se han desarrollado numerosos tipos de entrenamiento, herramientas y ejercicios mentales, con el objetivo de potenciar nuestro cerebro cognitivo activo, y por tanto. alargando el estado de nuestra salud en general.</a:t>
            </a:r>
          </a:p>
          <a:p>
            <a:pPr algn="just"/>
            <a:r>
              <a:rPr lang="es-ES" sz="1050" b="0" dirty="0">
                <a:latin typeface="Calibri" panose="020F0502020204030204" pitchFamily="34" charset="0"/>
              </a:rPr>
              <a:t>La Organización Mundial de la Salud estima que alrededor de 450 millones de personas padecen algún problema de salud mental, el mindfulness es una de las técnicas que surgen para acabar con los problemas mentales asociados al estrés y al ritmo de vida acelerado. Los beneficios que presenta actualmente esta técnica de mindfulness son numerosos.</a:t>
            </a:r>
          </a:p>
          <a:p>
            <a:pPr algn="just"/>
            <a:r>
              <a:rPr lang="es-ES" sz="1050" b="0" dirty="0">
                <a:latin typeface="Calibri" panose="020F0502020204030204" pitchFamily="34" charset="0"/>
              </a:rPr>
              <a:t>El mindfulness entendido como "atención y conciencia plena" sobre el momento presente vivido es una técnica o filosofía de vida que nos permite reconectarnos con el presente y generar así patrones de comportamiento más saludables.</a:t>
            </a:r>
          </a:p>
          <a:p>
            <a:pPr algn="just"/>
            <a:r>
              <a:rPr lang="es-ES" sz="1050" b="0" dirty="0">
                <a:latin typeface="Calibri" panose="020F0502020204030204" pitchFamily="34" charset="0"/>
              </a:rPr>
              <a:t>El mindfulness ayuda a reconocer lo que está sucediendo mientras está sucediendo, aceptando activamente el flujo de la experiencia a medida que está sucediendo. Este tipo de atención nos permite aprender a relacionarnos directamente con lo que está sucediendo en nuestra vida, en el momento presente. Es una forma de tomar conciencia de nuestra realidad, brindándonos la oportunidad de trabajar conscientemente con nuestro estrés, dolor, enfermedad, pérdida o con los desafíos de nuestra vida.</a:t>
            </a:r>
          </a:p>
          <a:p>
            <a:pPr algn="just"/>
            <a:r>
              <a:rPr lang="es-ES" sz="1050" b="0" dirty="0">
                <a:latin typeface="Calibri" panose="020F0502020204030204" pitchFamily="34" charset="0"/>
              </a:rPr>
              <a:t>El mindfulness nos ayuda a recuperar nuestro equilibrio interno, cuidando los aspectos de la persona de manera integral; cuerpo, mente y espíritu. Al practicar la atención plena, desarrollamos una mayor capacidad de discernimiento y compasión.</a:t>
            </a:r>
          </a:p>
          <a:p>
            <a:pPr algn="just"/>
            <a:r>
              <a:rPr lang="es-ES" sz="1050" b="0" dirty="0">
                <a:latin typeface="Calibri" panose="020F0502020204030204" pitchFamily="34" charset="0"/>
              </a:rPr>
              <a:t>El objetivo principal del Mindfulness es brindarnos una técnica para saber gestionar emociones, actitudes y pensamientos, conectarnos con nosotros mismos y aprender a gestionar nuestros propios eventos y actuar de una forma más consciente y eficaz</a:t>
            </a:r>
            <a:r>
              <a:rPr lang="es-ES" sz="1100" b="0" dirty="0">
                <a:latin typeface="Calibri" panose="020F0502020204030204" pitchFamily="34" charset="0"/>
              </a:rPr>
              <a:t>.</a:t>
            </a:r>
          </a:p>
        </p:txBody>
      </p:sp>
      <p:sp>
        <p:nvSpPr>
          <p:cNvPr id="14" name="Text Placeholder 23">
            <a:extLst>
              <a:ext uri="{FF2B5EF4-FFF2-40B4-BE49-F238E27FC236}">
                <a16:creationId xmlns:a16="http://schemas.microsoft.com/office/drawing/2014/main" id="{B7AF6004-FDAB-164A-836B-AE293B389F94}"/>
              </a:ext>
            </a:extLst>
          </p:cNvPr>
          <p:cNvSpPr txBox="1">
            <a:spLocks/>
          </p:cNvSpPr>
          <p:nvPr/>
        </p:nvSpPr>
        <p:spPr>
          <a:xfrm>
            <a:off x="404740" y="962992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7"/>
            </a:pPr>
            <a:r>
              <a:rPr lang="en-US" sz="800" dirty="0">
                <a:solidFill>
                  <a:schemeClr val="tx1"/>
                </a:solidFill>
                <a:latin typeface="Calibri" panose="020F0502020204030204" pitchFamily="34" charset="0"/>
              </a:rPr>
              <a:t>García Mata, M.A., Blanco Fernández, J., García Pascual, R. and </a:t>
            </a:r>
            <a:r>
              <a:rPr lang="en-US" sz="800" dirty="0" err="1">
                <a:solidFill>
                  <a:schemeClr val="tx1"/>
                </a:solidFill>
                <a:latin typeface="Calibri" panose="020F0502020204030204" pitchFamily="34" charset="0"/>
              </a:rPr>
              <a:t>Rebaque</a:t>
            </a:r>
            <a:r>
              <a:rPr lang="en-US" sz="800" dirty="0">
                <a:solidFill>
                  <a:schemeClr val="tx1"/>
                </a:solidFill>
                <a:latin typeface="Calibri" panose="020F0502020204030204" pitchFamily="34" charset="0"/>
              </a:rPr>
              <a:t> Gómez, A. (2019).  </a:t>
            </a:r>
            <a:r>
              <a:rPr lang="en-US" sz="800" dirty="0" err="1">
                <a:solidFill>
                  <a:schemeClr val="tx1"/>
                </a:solidFill>
                <a:latin typeface="Calibri" panose="020F0502020204030204" pitchFamily="34" charset="0"/>
              </a:rPr>
              <a:t>Influencia</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compartida</a:t>
            </a:r>
            <a:r>
              <a:rPr lang="en-US" sz="800" dirty="0">
                <a:solidFill>
                  <a:schemeClr val="tx1"/>
                </a:solidFill>
                <a:latin typeface="Calibri" panose="020F0502020204030204" pitchFamily="34" charset="0"/>
              </a:rPr>
              <a:t> entre las variables </a:t>
            </a:r>
            <a:r>
              <a:rPr lang="en-US" sz="800" dirty="0" err="1">
                <a:solidFill>
                  <a:schemeClr val="tx1"/>
                </a:solidFill>
                <a:latin typeface="Calibri" panose="020F0502020204030204" pitchFamily="34" charset="0"/>
              </a:rPr>
              <a:t>psicológicas</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motivación</a:t>
            </a:r>
            <a:r>
              <a:rPr lang="en-US" sz="800" dirty="0">
                <a:solidFill>
                  <a:schemeClr val="tx1"/>
                </a:solidFill>
                <a:latin typeface="Calibri" panose="020F0502020204030204" pitchFamily="34" charset="0"/>
              </a:rPr>
              <a:t>, </a:t>
            </a:r>
            <a:r>
              <a:rPr lang="en-US" sz="800" dirty="0" err="1">
                <a:solidFill>
                  <a:schemeClr val="tx1"/>
                </a:solidFill>
                <a:latin typeface="Calibri" panose="020F0502020204030204" pitchFamily="34" charset="0"/>
              </a:rPr>
              <a:t>emoción</a:t>
            </a:r>
            <a:r>
              <a:rPr lang="en-US" sz="800" dirty="0">
                <a:solidFill>
                  <a:schemeClr val="tx1"/>
                </a:solidFill>
                <a:latin typeface="Calibri" panose="020F0502020204030204" pitchFamily="34" charset="0"/>
              </a:rPr>
              <a:t> y </a:t>
            </a:r>
            <a:r>
              <a:rPr lang="en-US" sz="800" dirty="0" err="1">
                <a:solidFill>
                  <a:schemeClr val="tx1"/>
                </a:solidFill>
                <a:latin typeface="Calibri" panose="020F0502020204030204" pitchFamily="34" charset="0"/>
              </a:rPr>
              <a:t>aprendizaje</a:t>
            </a:r>
            <a:r>
              <a:rPr lang="en-US" sz="800" dirty="0">
                <a:solidFill>
                  <a:schemeClr val="tx1"/>
                </a:solidFill>
                <a:latin typeface="Calibri" panose="020F0502020204030204" pitchFamily="34" charset="0"/>
              </a:rPr>
              <a:t>. </a:t>
            </a:r>
          </a:p>
        </p:txBody>
      </p:sp>
    </p:spTree>
    <p:extLst>
      <p:ext uri="{BB962C8B-B14F-4D97-AF65-F5344CB8AC3E}">
        <p14:creationId xmlns:p14="http://schemas.microsoft.com/office/powerpoint/2010/main" val="59956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6ABB4764-C923-8F41-B8FD-42BA7B529AF9}"/>
              </a:ext>
            </a:extLst>
          </p:cNvPr>
          <p:cNvSpPr/>
          <p:nvPr/>
        </p:nvSpPr>
        <p:spPr>
          <a:xfrm>
            <a:off x="-1" y="4235335"/>
            <a:ext cx="7559675" cy="5212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21726" y="1216404"/>
            <a:ext cx="6687338" cy="1341290"/>
          </a:xfrm>
          <a:prstGeom prst="rect">
            <a:avLst/>
          </a:prstGeom>
        </p:spPr>
        <p:txBody>
          <a:bodyPr/>
          <a:lstStyle/>
          <a:p>
            <a:pPr marL="0" indent="0" algn="just">
              <a:lnSpc>
                <a:spcPct val="100000"/>
              </a:lnSpc>
              <a:buNone/>
            </a:pPr>
            <a:r>
              <a:rPr lang="es-ES" sz="1200" dirty="0">
                <a:latin typeface="Calibri" panose="020F0502020204030204" pitchFamily="34" charset="0"/>
              </a:rPr>
              <a:t>La prescripción social es un mecanismo comunitario poderoso y probado para mejorar el bienestar físico, emocional y mental de los adultos al conectarlos con fuentes de apoyo no médicas basadas en la comunidad. </a:t>
            </a:r>
          </a:p>
          <a:p>
            <a:pPr marL="0" indent="0" algn="just">
              <a:lnSpc>
                <a:spcPct val="100000"/>
              </a:lnSpc>
              <a:buNone/>
            </a:pPr>
            <a:r>
              <a:rPr lang="es-ES" sz="1200" dirty="0">
                <a:latin typeface="Calibri" panose="020F0502020204030204" pitchFamily="34" charset="0"/>
              </a:rPr>
              <a:t>Si bien los beneficios de la prescripción social son vastos y el proceso relativamente simple, la prescripción social sigue siendo un enfoque comunitario relativamente desconocido para incorporar el aprendizaje permanente como un recurso para la vida. Utilizando un enfoque transnacional e intersectorial, </a:t>
            </a:r>
            <a:r>
              <a:rPr lang="es-ES" sz="1200" dirty="0" err="1">
                <a:latin typeface="Calibri" panose="020F0502020204030204" pitchFamily="34" charset="0"/>
              </a:rPr>
              <a:t>Activate</a:t>
            </a:r>
            <a:r>
              <a:rPr lang="es-ES" sz="1200" dirty="0">
                <a:latin typeface="Calibri" panose="020F0502020204030204" pitchFamily="34" charset="0"/>
              </a:rPr>
              <a:t> Social </a:t>
            </a:r>
            <a:r>
              <a:rPr lang="es-ES" sz="1200" dirty="0" err="1">
                <a:latin typeface="Calibri" panose="020F0502020204030204" pitchFamily="34" charset="0"/>
              </a:rPr>
              <a:t>Prescribing</a:t>
            </a:r>
            <a:r>
              <a:rPr lang="es-ES" sz="1200" dirty="0">
                <a:latin typeface="Calibri" panose="020F0502020204030204" pitchFamily="34" charset="0"/>
              </a:rPr>
              <a:t> </a:t>
            </a:r>
            <a:r>
              <a:rPr lang="es-ES" sz="1200" dirty="0" err="1">
                <a:latin typeface="Calibri" panose="020F0502020204030204" pitchFamily="34" charset="0"/>
              </a:rPr>
              <a:t>for</a:t>
            </a:r>
            <a:r>
              <a:rPr lang="es-ES" sz="1200" dirty="0">
                <a:latin typeface="Calibri" panose="020F0502020204030204" pitchFamily="34" charset="0"/>
              </a:rPr>
              <a:t> </a:t>
            </a:r>
            <a:r>
              <a:rPr lang="es-ES" sz="1200" dirty="0" err="1">
                <a:latin typeface="Calibri" panose="020F0502020204030204" pitchFamily="34" charset="0"/>
              </a:rPr>
              <a:t>Community</a:t>
            </a:r>
            <a:r>
              <a:rPr lang="es-ES" sz="1200" dirty="0">
                <a:latin typeface="Calibri" panose="020F0502020204030204" pitchFamily="34" charset="0"/>
              </a:rPr>
              <a:t> </a:t>
            </a:r>
            <a:r>
              <a:rPr lang="es-ES" sz="1200" dirty="0" err="1">
                <a:latin typeface="Calibri" panose="020F0502020204030204" pitchFamily="34" charset="0"/>
              </a:rPr>
              <a:t>Learning</a:t>
            </a:r>
            <a:r>
              <a:rPr lang="es-ES" sz="1200" dirty="0">
                <a:latin typeface="Calibri" panose="020F0502020204030204" pitchFamily="34" charset="0"/>
              </a:rPr>
              <a:t> (ASPALE) promoverá el principio de prescripción social entre los principales grupos de educación de adultos de la UE.</a:t>
            </a:r>
          </a:p>
          <a:p>
            <a:pPr marL="0" indent="0" algn="just">
              <a:lnSpc>
                <a:spcPct val="100000"/>
              </a:lnSpc>
              <a:buNone/>
            </a:pPr>
            <a:r>
              <a:rPr lang="es-ES" sz="1200" dirty="0">
                <a:latin typeface="Calibri" panose="020F0502020204030204" pitchFamily="34" charset="0"/>
              </a:rPr>
              <a:t>Los beneficios de la prescripción social se dividen en seis grandes títulos: salud y bienestar físico y emocional; cambio de comportamiento; rentabilidad y sostenibilidad; capacidad para fortalecer la comunidad de voluntarios; resiliencia y cohesión local; y abordar los determinantes sociales de la mala salud. </a:t>
            </a:r>
          </a:p>
          <a:p>
            <a:pPr marL="0" indent="0" algn="just">
              <a:lnSpc>
                <a:spcPct val="100000"/>
              </a:lnSpc>
              <a:buNone/>
            </a:pPr>
            <a:r>
              <a:rPr lang="es-ES" sz="1200" dirty="0">
                <a:latin typeface="Calibri" panose="020F0502020204030204" pitchFamily="34" charset="0"/>
              </a:rPr>
              <a:t>Se detallan en el siguiente cuadro</a:t>
            </a:r>
            <a:endParaRPr lang="en-US" sz="1100" dirty="0">
              <a:latin typeface="Calibri" panose="020F0502020204030204" pitchFamily="34" charset="0"/>
            </a:endParaRPr>
          </a:p>
        </p:txBody>
      </p:sp>
      <p:sp>
        <p:nvSpPr>
          <p:cNvPr id="41" name="Text Placeholder 35">
            <a:extLst>
              <a:ext uri="{FF2B5EF4-FFF2-40B4-BE49-F238E27FC236}">
                <a16:creationId xmlns:a16="http://schemas.microsoft.com/office/drawing/2014/main" id="{D06BF18F-9EDC-8744-9264-0CCEFE1F9D50}"/>
              </a:ext>
            </a:extLst>
          </p:cNvPr>
          <p:cNvSpPr txBox="1">
            <a:spLocks/>
          </p:cNvSpPr>
          <p:nvPr/>
        </p:nvSpPr>
        <p:spPr>
          <a:xfrm>
            <a:off x="-1" y="594360"/>
            <a:ext cx="5366479"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s-ES" b="0" dirty="0">
                <a:solidFill>
                  <a:schemeClr val="bg1"/>
                </a:solidFill>
                <a:latin typeface="Calibri" panose="020F0502020204030204" pitchFamily="34" charset="0"/>
              </a:rPr>
              <a:t>¿QUÉ ES LA PRESCRIPCIÓN SOCIAL?</a:t>
            </a:r>
            <a:endParaRPr lang="en-US" b="0" dirty="0">
              <a:solidFill>
                <a:schemeClr val="bg1"/>
              </a:solidFill>
              <a:latin typeface="Calibri" panose="020F0502020204030204" pitchFamily="34" charset="0"/>
            </a:endParaRPr>
          </a:p>
        </p:txBody>
      </p:sp>
      <p:grpSp>
        <p:nvGrpSpPr>
          <p:cNvPr id="51" name="Group 50">
            <a:extLst>
              <a:ext uri="{FF2B5EF4-FFF2-40B4-BE49-F238E27FC236}">
                <a16:creationId xmlns:a16="http://schemas.microsoft.com/office/drawing/2014/main" id="{155A7F36-697D-9346-ADE8-DDADDB7C54D0}"/>
              </a:ext>
            </a:extLst>
          </p:cNvPr>
          <p:cNvGrpSpPr/>
          <p:nvPr/>
        </p:nvGrpSpPr>
        <p:grpSpPr>
          <a:xfrm>
            <a:off x="356615" y="4565270"/>
            <a:ext cx="6752449" cy="2533859"/>
            <a:chOff x="511569" y="4078975"/>
            <a:chExt cx="6736608" cy="2533859"/>
          </a:xfrm>
        </p:grpSpPr>
        <p:sp>
          <p:nvSpPr>
            <p:cNvPr id="44" name="Text Placeholder 36">
              <a:extLst>
                <a:ext uri="{FF2B5EF4-FFF2-40B4-BE49-F238E27FC236}">
                  <a16:creationId xmlns:a16="http://schemas.microsoft.com/office/drawing/2014/main" id="{6885275A-B616-344C-BB86-192EF83DB24C}"/>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400" dirty="0">
                  <a:solidFill>
                    <a:srgbClr val="FFD634"/>
                  </a:solidFill>
                  <a:latin typeface="Calibri" panose="020F0502020204030204" pitchFamily="34" charset="0"/>
                </a:rPr>
                <a:t>SALUD, BIENESTAR FÍSICO Y EMOCIONAL</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Mejora la resiliencia</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Confianza en sí mismo</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Autoestima</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Mejora Modificable</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Factores del estilo de vida</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Mejora la salud mental</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Mejorar la calidad de vida</a:t>
              </a:r>
              <a:endParaRPr lang="en-US" sz="1100" dirty="0">
                <a:solidFill>
                  <a:schemeClr val="bg1"/>
                </a:solidFill>
                <a:latin typeface="Calibri" panose="020F0502020204030204" pitchFamily="34" charset="0"/>
              </a:endParaRPr>
            </a:p>
          </p:txBody>
        </p:sp>
        <p:sp>
          <p:nvSpPr>
            <p:cNvPr id="45" name="Text Placeholder 36">
              <a:extLst>
                <a:ext uri="{FF2B5EF4-FFF2-40B4-BE49-F238E27FC236}">
                  <a16:creationId xmlns:a16="http://schemas.microsoft.com/office/drawing/2014/main" id="{69015A89-37D4-7240-80DF-6507B3F39E62}"/>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RACIONALIZACIÓN DE LOS RECURSOS</a:t>
              </a:r>
              <a:br>
                <a:rPr lang="en-US" sz="1400" dirty="0">
                  <a:solidFill>
                    <a:srgbClr val="FFD634"/>
                  </a:solidFill>
                  <a:latin typeface="Calibri" panose="020F0502020204030204" pitchFamily="34" charset="0"/>
                </a:rPr>
              </a:br>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Prevención</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Reducción del uso frecuente de la atención primaria</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Ahorro en toda la vía asistencial</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Reducción de la prescripción de medicamentos</a:t>
              </a:r>
              <a:endParaRPr lang="en-US" sz="1100" dirty="0">
                <a:solidFill>
                  <a:schemeClr val="bg1"/>
                </a:solidFill>
                <a:latin typeface="Calibri" panose="020F0502020204030204" pitchFamily="34" charset="0"/>
              </a:endParaRPr>
            </a:p>
          </p:txBody>
        </p:sp>
        <p:sp>
          <p:nvSpPr>
            <p:cNvPr id="46" name="Text Placeholder 36">
              <a:extLst>
                <a:ext uri="{FF2B5EF4-FFF2-40B4-BE49-F238E27FC236}">
                  <a16:creationId xmlns:a16="http://schemas.microsoft.com/office/drawing/2014/main" id="{06498A8B-4626-AD4C-A142-BC2A2011347F}"/>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CONSTRUYE LA COMUNIDAD LOCAL </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Aumenta el conocimiento de lo que está disponible</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Vínculos más fuertes entre VCS y HCP/Organismos</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Resiliencia de la comunidad</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Fomentar los activos de la comunidad</a:t>
              </a:r>
            </a:p>
            <a:p>
              <a:pPr marL="171450" indent="-171450" algn="l">
                <a:buClr>
                  <a:srgbClr val="FFC652"/>
                </a:buClr>
                <a:buFont typeface="Arial" panose="020B0604020202020204" pitchFamily="34" charset="0"/>
                <a:buChar char="•"/>
              </a:pPr>
              <a:endParaRPr lang="en-US" sz="1100" dirty="0">
                <a:solidFill>
                  <a:schemeClr val="bg1"/>
                </a:solidFill>
                <a:latin typeface="Calibri" panose="020F0502020204030204" pitchFamily="34" charset="0"/>
              </a:endParaRPr>
            </a:p>
          </p:txBody>
        </p:sp>
      </p:grpSp>
      <p:grpSp>
        <p:nvGrpSpPr>
          <p:cNvPr id="52" name="Group 51">
            <a:extLst>
              <a:ext uri="{FF2B5EF4-FFF2-40B4-BE49-F238E27FC236}">
                <a16:creationId xmlns:a16="http://schemas.microsoft.com/office/drawing/2014/main" id="{FEF0B039-C60E-F84B-BF64-08ADA1D1D215}"/>
              </a:ext>
            </a:extLst>
          </p:cNvPr>
          <p:cNvGrpSpPr/>
          <p:nvPr/>
        </p:nvGrpSpPr>
        <p:grpSpPr>
          <a:xfrm>
            <a:off x="348921" y="7087692"/>
            <a:ext cx="6752449" cy="2533859"/>
            <a:chOff x="511569" y="4078975"/>
            <a:chExt cx="6736608" cy="2533859"/>
          </a:xfrm>
        </p:grpSpPr>
        <p:sp>
          <p:nvSpPr>
            <p:cNvPr id="53" name="Text Placeholder 36">
              <a:extLst>
                <a:ext uri="{FF2B5EF4-FFF2-40B4-BE49-F238E27FC236}">
                  <a16:creationId xmlns:a16="http://schemas.microsoft.com/office/drawing/2014/main" id="{CF7DE875-F62D-594E-ACD6-9C73361748C4}"/>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n-US" sz="1400" dirty="0">
                  <a:solidFill>
                    <a:srgbClr val="FFD634"/>
                  </a:solidFill>
                  <a:latin typeface="Calibri" panose="020F0502020204030204" pitchFamily="34" charset="0"/>
                </a:rPr>
                <a:t>CAMBIO DE ACTITUD</a:t>
              </a:r>
            </a:p>
            <a:p>
              <a:pPr algn="l"/>
              <a:endParaRPr lang="en-US" sz="1400" dirty="0">
                <a:solidFill>
                  <a:schemeClr val="bg1"/>
                </a:solidFill>
                <a:highlight>
                  <a:srgbClr val="FFC652"/>
                </a:highlight>
                <a:latin typeface="Calibri" panose="020F0502020204030204" pitchFamily="34" charset="0"/>
              </a:endParaRP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Estilo de vida</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Cambio sostenido</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Capacidad de autocuidado</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Autonomía</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Activación</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Motivación</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Aprendizaje de nuevas habilidades</a:t>
              </a:r>
              <a:endParaRPr lang="en-US" sz="1100" dirty="0">
                <a:solidFill>
                  <a:schemeClr val="bg1"/>
                </a:solidFill>
                <a:latin typeface="Calibri" panose="020F0502020204030204" pitchFamily="34" charset="0"/>
              </a:endParaRPr>
            </a:p>
          </p:txBody>
        </p:sp>
        <p:sp>
          <p:nvSpPr>
            <p:cNvPr id="54" name="Text Placeholder 36">
              <a:extLst>
                <a:ext uri="{FF2B5EF4-FFF2-40B4-BE49-F238E27FC236}">
                  <a16:creationId xmlns:a16="http://schemas.microsoft.com/office/drawing/2014/main" id="{91B7A534-522B-9C49-9FDC-C3710B7D59D0}"/>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400" dirty="0">
                  <a:solidFill>
                    <a:srgbClr val="FFD634"/>
                  </a:solidFill>
                  <a:latin typeface="Calibri" panose="020F0502020204030204" pitchFamily="34" charset="0"/>
                </a:rPr>
                <a:t>CAPACIDAD DE CONSTRUIR LA VCS</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Más voluntariado</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Voluntarios graduados que dirigen programas</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Atender las necesidades insatisfechas de los pacientes</a:t>
              </a:r>
            </a:p>
            <a:p>
              <a:pPr marL="171450" indent="-171450" algn="l">
                <a:buClr>
                  <a:srgbClr val="FFC652"/>
                </a:buClr>
                <a:buFont typeface="Arial" panose="020B0604020202020204" pitchFamily="34" charset="0"/>
                <a:buChar char="•"/>
              </a:pPr>
              <a:r>
                <a:rPr lang="es-ES" sz="1100" dirty="0">
                  <a:solidFill>
                    <a:schemeClr val="bg1"/>
                  </a:solidFill>
                  <a:latin typeface="Calibri" panose="020F0502020204030204" pitchFamily="34" charset="0"/>
                </a:rPr>
                <a:t>Mejorar la infraestructura social</a:t>
              </a:r>
            </a:p>
          </p:txBody>
        </p:sp>
        <p:sp>
          <p:nvSpPr>
            <p:cNvPr id="55" name="Text Placeholder 36">
              <a:extLst>
                <a:ext uri="{FF2B5EF4-FFF2-40B4-BE49-F238E27FC236}">
                  <a16:creationId xmlns:a16="http://schemas.microsoft.com/office/drawing/2014/main" id="{4450E431-0368-5149-9951-F8408AB8C954}"/>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400" dirty="0">
                  <a:solidFill>
                    <a:srgbClr val="FFD634"/>
                  </a:solidFill>
                  <a:latin typeface="Calibri" panose="020F0502020204030204" pitchFamily="34" charset="0"/>
                </a:rPr>
                <a:t>DETERMINANTES SOCIALES DE LA MALA SALUD </a:t>
              </a:r>
            </a:p>
            <a:p>
              <a:pPr algn="l"/>
              <a:endParaRPr lang="en-US" dirty="0">
                <a:solidFill>
                  <a:schemeClr val="bg1"/>
                </a:solidFill>
                <a:latin typeface="Calibri" panose="020F0502020204030204" pitchFamily="34" charset="0"/>
              </a:endParaRPr>
            </a:p>
            <a:p>
              <a:pPr marL="171450" indent="-171450" algn="l">
                <a:buFont typeface="Arial" panose="020B0604020202020204" pitchFamily="34" charset="0"/>
                <a:buChar char="•"/>
              </a:pPr>
              <a:r>
                <a:rPr lang="es-ES" sz="1100" dirty="0">
                  <a:solidFill>
                    <a:schemeClr val="bg1"/>
                  </a:solidFill>
                  <a:latin typeface="Calibri" panose="020F0502020204030204" pitchFamily="34" charset="0"/>
                </a:rPr>
                <a:t>Mejora la empleabilidad</a:t>
              </a:r>
            </a:p>
            <a:p>
              <a:pPr marL="171450" indent="-171450" algn="l">
                <a:buFont typeface="Arial" panose="020B0604020202020204" pitchFamily="34" charset="0"/>
                <a:buChar char="•"/>
              </a:pPr>
              <a:r>
                <a:rPr lang="es-ES" sz="1100" dirty="0">
                  <a:solidFill>
                    <a:schemeClr val="bg1"/>
                  </a:solidFill>
                  <a:latin typeface="Calibri" panose="020F0502020204030204" pitchFamily="34" charset="0"/>
                </a:rPr>
                <a:t>Reduce el aislamiento</a:t>
              </a:r>
            </a:p>
            <a:p>
              <a:pPr marL="171450" indent="-171450" algn="l">
                <a:buFont typeface="Arial" panose="020B0604020202020204" pitchFamily="34" charset="0"/>
                <a:buChar char="•"/>
              </a:pPr>
              <a:r>
                <a:rPr lang="es-ES" sz="1100" dirty="0">
                  <a:solidFill>
                    <a:schemeClr val="bg1"/>
                  </a:solidFill>
                  <a:latin typeface="Calibri" panose="020F0502020204030204" pitchFamily="34" charset="0"/>
                </a:rPr>
                <a:t>Asesoramiento jurídico en materia de bienestar social</a:t>
              </a:r>
            </a:p>
            <a:p>
              <a:pPr marL="171450" indent="-171450" algn="l">
                <a:buFont typeface="Arial" panose="020B0604020202020204" pitchFamily="34" charset="0"/>
                <a:buChar char="•"/>
              </a:pPr>
              <a:r>
                <a:rPr lang="es-ES" sz="1100" dirty="0">
                  <a:solidFill>
                    <a:schemeClr val="bg1"/>
                  </a:solidFill>
                  <a:latin typeface="Calibri" panose="020F0502020204030204" pitchFamily="34" charset="0"/>
                </a:rPr>
                <a:t>Llegar a los grupos marginados</a:t>
              </a:r>
            </a:p>
            <a:p>
              <a:pPr marL="171450" indent="-171450" algn="l">
                <a:buFont typeface="Arial" panose="020B0604020202020204" pitchFamily="34" charset="0"/>
                <a:buChar char="•"/>
              </a:pPr>
              <a:r>
                <a:rPr lang="es-ES" sz="1100" dirty="0">
                  <a:solidFill>
                    <a:schemeClr val="bg1"/>
                  </a:solidFill>
                  <a:latin typeface="Calibri" panose="020F0502020204030204" pitchFamily="34" charset="0"/>
                </a:rPr>
                <a:t>Aumentar las competencias</a:t>
              </a:r>
            </a:p>
          </p:txBody>
        </p:sp>
      </p:grpSp>
      <p:sp>
        <p:nvSpPr>
          <p:cNvPr id="56" name="Slide Number Placeholder 5">
            <a:extLst>
              <a:ext uri="{FF2B5EF4-FFF2-40B4-BE49-F238E27FC236}">
                <a16:creationId xmlns:a16="http://schemas.microsoft.com/office/drawing/2014/main" id="{F5A5DCB2-C3E3-0F4A-A3FE-58D0F8E50F24}"/>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a:t>
            </a:fld>
            <a:endParaRPr lang="en-US" dirty="0">
              <a:latin typeface="Calibri" panose="020F0502020204030204" pitchFamily="34" charset="0"/>
            </a:endParaRPr>
          </a:p>
        </p:txBody>
      </p:sp>
    </p:spTree>
    <p:extLst>
      <p:ext uri="{BB962C8B-B14F-4D97-AF65-F5344CB8AC3E}">
        <p14:creationId xmlns:p14="http://schemas.microsoft.com/office/powerpoint/2010/main" val="17071397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40</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Como se ha desarrollado durante este capítulo, los expertos recomiendan encarecidamente mantener nuestra mente activa y positiva, debido a sus innumerables beneficios, además, practicar algunas técnicas específicas como el mindfulness puede ayudarle a controlar su nivel de ansiedad y estrés, aprendiendo a conocerse a si mismo, controlando sus emociones y reacciones, y como consecuencia, mejorando su bienestar. En este punto, pueden surgir algunas preguntas, ¿cómo puedo lograr mantener un pensamiento positivo? ¿Cómo puedo aprender formas específicas de practicar mindfulness?</a:t>
            </a:r>
            <a:endParaRPr lang="en-GB"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17895" y="6151652"/>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MÉTODO FORTE</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RECOMENDACIONES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388474" y="7648449"/>
            <a:ext cx="6687338" cy="15688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Este método tiene como objetivo medir sus fortalezas, enfocándose en mantener un equilibrio adecuado y analizar el impacto de los resultados mediante una prueba que le permite al paciente conocer y utilizar fortalezas equilibradas. Tiende a centrarse en lo que no tenemos, en lo que se nos da mal. Lo que la Psicología Positiva ha demostrado es que lograremos mucho más si nos enfocamos en usar aquello en lo que somos buenos y lo que nos hace disfrutar.</a:t>
            </a:r>
          </a:p>
          <a:p>
            <a:r>
              <a:rPr lang="es-ES" dirty="0">
                <a:latin typeface="Calibri" panose="020F0502020204030204" pitchFamily="34" charset="0"/>
              </a:rPr>
              <a:t>Diversos estudios muestran que el conocimiento y uso de nuestras fortalezas mejora el bienestar, la satisfacción, el compromiso y la productividad. Tener en cuenta las fortalezas puede marcar la diferencia en términos de éxito.</a:t>
            </a:r>
          </a:p>
          <a:p>
            <a:endParaRPr lang="en-IE" dirty="0">
              <a:latin typeface="Calibri" panose="020F0502020204030204" pitchFamily="34" charset="0"/>
            </a:endParaRPr>
          </a:p>
          <a:p>
            <a:r>
              <a:rPr lang="en-GB" u="sng" dirty="0">
                <a:latin typeface="Calibri" panose="020F0502020204030204" pitchFamily="34" charset="0"/>
                <a:hlinkClick r:id="rId2"/>
              </a:rPr>
              <a:t>https://www.iepp.es/metodo-forte/</a:t>
            </a:r>
            <a:endParaRPr lang="en-IE" dirty="0">
              <a:latin typeface="Calibri" panose="020F0502020204030204" pitchFamily="34" charset="0"/>
            </a:endParaRPr>
          </a:p>
        </p:txBody>
      </p:sp>
      <p:grpSp>
        <p:nvGrpSpPr>
          <p:cNvPr id="22" name="Group 21">
            <a:extLst>
              <a:ext uri="{FF2B5EF4-FFF2-40B4-BE49-F238E27FC236}">
                <a16:creationId xmlns:a16="http://schemas.microsoft.com/office/drawing/2014/main" id="{15B03AF8-B879-6843-BB33-039DABED8B68}"/>
              </a:ext>
            </a:extLst>
          </p:cNvPr>
          <p:cNvGrpSpPr>
            <a:grpSpLocks/>
          </p:cNvGrpSpPr>
          <p:nvPr/>
        </p:nvGrpSpPr>
        <p:grpSpPr bwMode="auto">
          <a:xfrm>
            <a:off x="1859461" y="2835963"/>
            <a:ext cx="1020022" cy="519037"/>
            <a:chOff x="4186238" y="3108325"/>
            <a:chExt cx="1566862" cy="992188"/>
          </a:xfrm>
        </p:grpSpPr>
        <p:sp>
          <p:nvSpPr>
            <p:cNvPr id="23" name="Freeform 22">
              <a:extLst>
                <a:ext uri="{FF2B5EF4-FFF2-40B4-BE49-F238E27FC236}">
                  <a16:creationId xmlns:a16="http://schemas.microsoft.com/office/drawing/2014/main" id="{94C476AF-0778-9B4D-A1B8-83EC9ABE93A0}"/>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3">
              <a:extLst>
                <a:ext uri="{FF2B5EF4-FFF2-40B4-BE49-F238E27FC236}">
                  <a16:creationId xmlns:a16="http://schemas.microsoft.com/office/drawing/2014/main" id="{458825F3-34EA-9941-A42B-3815B9D7FDE1}"/>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4">
              <a:extLst>
                <a:ext uri="{FF2B5EF4-FFF2-40B4-BE49-F238E27FC236}">
                  <a16:creationId xmlns:a16="http://schemas.microsoft.com/office/drawing/2014/main" id="{C823A3F5-ECE1-334F-A1B1-B7DF31A2E854}"/>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FCC7FD32-9F22-B542-9B89-4E21597B3EA6}"/>
              </a:ext>
            </a:extLst>
          </p:cNvPr>
          <p:cNvGrpSpPr>
            <a:grpSpLocks/>
          </p:cNvGrpSpPr>
          <p:nvPr/>
        </p:nvGrpSpPr>
        <p:grpSpPr bwMode="auto">
          <a:xfrm>
            <a:off x="3662385" y="2835963"/>
            <a:ext cx="89911" cy="502428"/>
            <a:chOff x="5905500" y="3127375"/>
            <a:chExt cx="138112" cy="960438"/>
          </a:xfrm>
        </p:grpSpPr>
        <p:sp>
          <p:nvSpPr>
            <p:cNvPr id="27" name="Freeform 17">
              <a:extLst>
                <a:ext uri="{FF2B5EF4-FFF2-40B4-BE49-F238E27FC236}">
                  <a16:creationId xmlns:a16="http://schemas.microsoft.com/office/drawing/2014/main" id="{1A5F0E65-BE60-E24E-9835-E6FE4A653AD2}"/>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8">
              <a:extLst>
                <a:ext uri="{FF2B5EF4-FFF2-40B4-BE49-F238E27FC236}">
                  <a16:creationId xmlns:a16="http://schemas.microsoft.com/office/drawing/2014/main" id="{A9EE10F2-420F-DC49-9172-DEDC205A818D}"/>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9">
              <a:extLst>
                <a:ext uri="{FF2B5EF4-FFF2-40B4-BE49-F238E27FC236}">
                  <a16:creationId xmlns:a16="http://schemas.microsoft.com/office/drawing/2014/main" id="{AF448C17-341C-E041-8B30-5164AB51BBFB}"/>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0" name="Group 29">
            <a:extLst>
              <a:ext uri="{FF2B5EF4-FFF2-40B4-BE49-F238E27FC236}">
                <a16:creationId xmlns:a16="http://schemas.microsoft.com/office/drawing/2014/main" id="{D7EDB425-FC16-5742-BED9-598EA4769E7F}"/>
              </a:ext>
            </a:extLst>
          </p:cNvPr>
          <p:cNvGrpSpPr>
            <a:grpSpLocks/>
          </p:cNvGrpSpPr>
          <p:nvPr/>
        </p:nvGrpSpPr>
        <p:grpSpPr bwMode="auto">
          <a:xfrm>
            <a:off x="4524009" y="2835963"/>
            <a:ext cx="1009688" cy="524849"/>
            <a:chOff x="6211888" y="3108325"/>
            <a:chExt cx="1550987" cy="1003300"/>
          </a:xfrm>
        </p:grpSpPr>
        <p:sp>
          <p:nvSpPr>
            <p:cNvPr id="31" name="Freeform 20">
              <a:extLst>
                <a:ext uri="{FF2B5EF4-FFF2-40B4-BE49-F238E27FC236}">
                  <a16:creationId xmlns:a16="http://schemas.microsoft.com/office/drawing/2014/main" id="{C58B2DD4-3E8D-8F40-8643-FAC16E44E3D4}"/>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21">
              <a:extLst>
                <a:ext uri="{FF2B5EF4-FFF2-40B4-BE49-F238E27FC236}">
                  <a16:creationId xmlns:a16="http://schemas.microsoft.com/office/drawing/2014/main" id="{E88F5AAA-7BFF-214A-847C-E5CCFCCE01BA}"/>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22">
              <a:extLst>
                <a:ext uri="{FF2B5EF4-FFF2-40B4-BE49-F238E27FC236}">
                  <a16:creationId xmlns:a16="http://schemas.microsoft.com/office/drawing/2014/main" id="{BBCB79F3-8547-8C4E-9342-22BFBCAFE5D5}"/>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71" name="Group 70">
            <a:extLst>
              <a:ext uri="{FF2B5EF4-FFF2-40B4-BE49-F238E27FC236}">
                <a16:creationId xmlns:a16="http://schemas.microsoft.com/office/drawing/2014/main" id="{5A406BD7-1FE6-D240-843C-20B3B27D1F8B}"/>
              </a:ext>
            </a:extLst>
          </p:cNvPr>
          <p:cNvGrpSpPr/>
          <p:nvPr/>
        </p:nvGrpSpPr>
        <p:grpSpPr>
          <a:xfrm>
            <a:off x="5481011" y="3460824"/>
            <a:ext cx="874109" cy="878495"/>
            <a:chOff x="5189938" y="3460824"/>
            <a:chExt cx="874109" cy="878495"/>
          </a:xfrm>
        </p:grpSpPr>
        <p:sp>
          <p:nvSpPr>
            <p:cNvPr id="11" name="Freeform 27">
              <a:extLst>
                <a:ext uri="{FF2B5EF4-FFF2-40B4-BE49-F238E27FC236}">
                  <a16:creationId xmlns:a16="http://schemas.microsoft.com/office/drawing/2014/main" id="{1853EBC3-AC23-A54D-97E2-65A6971460D5}"/>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Freeform 27">
              <a:extLst>
                <a:ext uri="{FF2B5EF4-FFF2-40B4-BE49-F238E27FC236}">
                  <a16:creationId xmlns:a16="http://schemas.microsoft.com/office/drawing/2014/main" id="{01439B6C-228A-3540-A34A-7D0DA3D3D7FF}"/>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2" name="Group 71">
            <a:extLst>
              <a:ext uri="{FF2B5EF4-FFF2-40B4-BE49-F238E27FC236}">
                <a16:creationId xmlns:a16="http://schemas.microsoft.com/office/drawing/2014/main" id="{C6F1CC14-6B07-394E-863F-D1FB6A7D20B6}"/>
              </a:ext>
            </a:extLst>
          </p:cNvPr>
          <p:cNvGrpSpPr/>
          <p:nvPr/>
        </p:nvGrpSpPr>
        <p:grpSpPr>
          <a:xfrm>
            <a:off x="3252877" y="3460824"/>
            <a:ext cx="938796" cy="936413"/>
            <a:chOff x="3310027" y="3467900"/>
            <a:chExt cx="938796" cy="936413"/>
          </a:xfrm>
        </p:grpSpPr>
        <p:sp>
          <p:nvSpPr>
            <p:cNvPr id="16" name="Freeform 29">
              <a:extLst>
                <a:ext uri="{FF2B5EF4-FFF2-40B4-BE49-F238E27FC236}">
                  <a16:creationId xmlns:a16="http://schemas.microsoft.com/office/drawing/2014/main" id="{97A3BA60-0D02-1245-8F53-8C2ED1596032}"/>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29">
              <a:extLst>
                <a:ext uri="{FF2B5EF4-FFF2-40B4-BE49-F238E27FC236}">
                  <a16:creationId xmlns:a16="http://schemas.microsoft.com/office/drawing/2014/main" id="{02D293EB-E942-8348-AB77-4A61D779E2C3}"/>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3" name="Group 72">
            <a:extLst>
              <a:ext uri="{FF2B5EF4-FFF2-40B4-BE49-F238E27FC236}">
                <a16:creationId xmlns:a16="http://schemas.microsoft.com/office/drawing/2014/main" id="{281F85BA-C90E-B34B-A1D3-12175DA6D3B7}"/>
              </a:ext>
            </a:extLst>
          </p:cNvPr>
          <p:cNvGrpSpPr/>
          <p:nvPr/>
        </p:nvGrpSpPr>
        <p:grpSpPr>
          <a:xfrm>
            <a:off x="1117732" y="3460824"/>
            <a:ext cx="868844" cy="856682"/>
            <a:chOff x="1291110" y="3489805"/>
            <a:chExt cx="868844" cy="856682"/>
          </a:xfrm>
        </p:grpSpPr>
        <p:sp>
          <p:nvSpPr>
            <p:cNvPr id="17" name="Freeform 30">
              <a:extLst>
                <a:ext uri="{FF2B5EF4-FFF2-40B4-BE49-F238E27FC236}">
                  <a16:creationId xmlns:a16="http://schemas.microsoft.com/office/drawing/2014/main" id="{E975A31F-EBEE-9849-B587-BC1A29A222DB}"/>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30">
              <a:extLst>
                <a:ext uri="{FF2B5EF4-FFF2-40B4-BE49-F238E27FC236}">
                  <a16:creationId xmlns:a16="http://schemas.microsoft.com/office/drawing/2014/main" id="{A7F18844-EB4A-A445-AA88-6EE23DE0B0B8}"/>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45" name="Text Placeholder 23">
            <a:extLst>
              <a:ext uri="{FF2B5EF4-FFF2-40B4-BE49-F238E27FC236}">
                <a16:creationId xmlns:a16="http://schemas.microsoft.com/office/drawing/2014/main" id="{E1FB81AA-22A8-1044-97CC-2A5054252C00}"/>
              </a:ext>
            </a:extLst>
          </p:cNvPr>
          <p:cNvSpPr txBox="1">
            <a:spLocks/>
          </p:cNvSpPr>
          <p:nvPr/>
        </p:nvSpPr>
        <p:spPr>
          <a:xfrm>
            <a:off x="1046850" y="4460669"/>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MÉTODO FORTE</a:t>
            </a:r>
          </a:p>
        </p:txBody>
      </p:sp>
      <p:sp>
        <p:nvSpPr>
          <p:cNvPr id="46" name="Text Placeholder 23">
            <a:extLst>
              <a:ext uri="{FF2B5EF4-FFF2-40B4-BE49-F238E27FC236}">
                <a16:creationId xmlns:a16="http://schemas.microsoft.com/office/drawing/2014/main" id="{BB5FED8C-18FC-5045-AFDC-292CEF2800DC}"/>
              </a:ext>
            </a:extLst>
          </p:cNvPr>
          <p:cNvSpPr txBox="1">
            <a:spLocks/>
          </p:cNvSpPr>
          <p:nvPr/>
        </p:nvSpPr>
        <p:spPr>
          <a:xfrm>
            <a:off x="3182347" y="4463802"/>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200" b="0" dirty="0">
                <a:latin typeface="Calibri" panose="020F0502020204030204" pitchFamily="34" charset="0"/>
              </a:rPr>
              <a:t>MÉTODO PERMA</a:t>
            </a:r>
          </a:p>
        </p:txBody>
      </p:sp>
      <p:sp>
        <p:nvSpPr>
          <p:cNvPr id="47" name="Text Placeholder 23">
            <a:extLst>
              <a:ext uri="{FF2B5EF4-FFF2-40B4-BE49-F238E27FC236}">
                <a16:creationId xmlns:a16="http://schemas.microsoft.com/office/drawing/2014/main" id="{67443D69-F419-2645-A6FB-5F4D37002B0B}"/>
              </a:ext>
            </a:extLst>
          </p:cNvPr>
          <p:cNvSpPr txBox="1">
            <a:spLocks/>
          </p:cNvSpPr>
          <p:nvPr/>
        </p:nvSpPr>
        <p:spPr>
          <a:xfrm>
            <a:off x="5317633" y="4466649"/>
            <a:ext cx="1344699" cy="445282"/>
          </a:xfrm>
          <a:prstGeom prst="rect">
            <a:avLst/>
          </a:prstGeo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defRPr/>
            </a:pPr>
            <a:r>
              <a:rPr lang="en-US" sz="1200" b="0" dirty="0">
                <a:latin typeface="Calibri" panose="020F0502020204030204" pitchFamily="34" charset="0"/>
              </a:rPr>
              <a:t>TÉCNICA DE MINDFULLNESS</a:t>
            </a:r>
          </a:p>
        </p:txBody>
      </p:sp>
      <p:grpSp>
        <p:nvGrpSpPr>
          <p:cNvPr id="49" name="Graphic 3">
            <a:extLst>
              <a:ext uri="{FF2B5EF4-FFF2-40B4-BE49-F238E27FC236}">
                <a16:creationId xmlns:a16="http://schemas.microsoft.com/office/drawing/2014/main" id="{8AA2C120-ECD3-3540-B684-B0FF0FC67EEF}"/>
              </a:ext>
            </a:extLst>
          </p:cNvPr>
          <p:cNvGrpSpPr/>
          <p:nvPr/>
        </p:nvGrpSpPr>
        <p:grpSpPr>
          <a:xfrm>
            <a:off x="1318195" y="3644051"/>
            <a:ext cx="457084" cy="457648"/>
            <a:chOff x="1674524" y="5962353"/>
            <a:chExt cx="637904" cy="638691"/>
          </a:xfrm>
          <a:solidFill>
            <a:srgbClr val="000000"/>
          </a:solidFill>
        </p:grpSpPr>
        <p:sp>
          <p:nvSpPr>
            <p:cNvPr id="50" name="Freeform 49">
              <a:extLst>
                <a:ext uri="{FF2B5EF4-FFF2-40B4-BE49-F238E27FC236}">
                  <a16:creationId xmlns:a16="http://schemas.microsoft.com/office/drawing/2014/main" id="{5D6AD6C5-EA0D-FA4B-BF25-625670ED9844}"/>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7BB3AD6-FC1C-BC43-8DF4-93182C746237}"/>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9252AA-2A4C-0241-8609-15B430654BDE}"/>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grpSp>
        <p:nvGrpSpPr>
          <p:cNvPr id="53" name="Graphic 3">
            <a:extLst>
              <a:ext uri="{FF2B5EF4-FFF2-40B4-BE49-F238E27FC236}">
                <a16:creationId xmlns:a16="http://schemas.microsoft.com/office/drawing/2014/main" id="{87690683-47E6-A140-9112-448406568C9E}"/>
              </a:ext>
            </a:extLst>
          </p:cNvPr>
          <p:cNvGrpSpPr/>
          <p:nvPr/>
        </p:nvGrpSpPr>
        <p:grpSpPr>
          <a:xfrm>
            <a:off x="3472112" y="3656098"/>
            <a:ext cx="481050" cy="481577"/>
            <a:chOff x="2293461" y="5588113"/>
            <a:chExt cx="560578" cy="561192"/>
          </a:xfrm>
          <a:solidFill>
            <a:srgbClr val="000000"/>
          </a:solidFill>
        </p:grpSpPr>
        <p:sp>
          <p:nvSpPr>
            <p:cNvPr id="54" name="Freeform 53">
              <a:extLst>
                <a:ext uri="{FF2B5EF4-FFF2-40B4-BE49-F238E27FC236}">
                  <a16:creationId xmlns:a16="http://schemas.microsoft.com/office/drawing/2014/main" id="{09CD2698-D742-9848-A21D-B440DE2B5240}"/>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20E35A4-E3C4-EE4A-99CE-1BD892E6100C}"/>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388D0F2-A9BE-B04F-90BF-319F6864E21E}"/>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C35BFCD-E8ED-0341-9542-1039A759B8B1}"/>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1B9E52E-8917-274A-BA82-5CC2798EACF9}"/>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3E10B38-D63E-4B47-9D44-34D9D94A8650}"/>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0AB6C38-A58F-6449-9606-0484968F61E8}"/>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5AADE7C-2099-8249-B04C-2ABAEC763DE1}"/>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F07A7E1-EDC0-3E4C-9374-7F023180A732}"/>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5929E57-3E73-7847-910B-50103B02E72D}"/>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801EE89-C6B1-8D40-A16B-95526446F709}"/>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grpSp>
        <p:nvGrpSpPr>
          <p:cNvPr id="65" name="Graphic 3">
            <a:extLst>
              <a:ext uri="{FF2B5EF4-FFF2-40B4-BE49-F238E27FC236}">
                <a16:creationId xmlns:a16="http://schemas.microsoft.com/office/drawing/2014/main" id="{8BCBA454-B910-7D47-AB61-A9DD964129CB}"/>
              </a:ext>
            </a:extLst>
          </p:cNvPr>
          <p:cNvGrpSpPr/>
          <p:nvPr/>
        </p:nvGrpSpPr>
        <p:grpSpPr>
          <a:xfrm>
            <a:off x="5611105" y="3703826"/>
            <a:ext cx="541629" cy="401677"/>
            <a:chOff x="1956935" y="5016153"/>
            <a:chExt cx="600078" cy="445024"/>
          </a:xfrm>
          <a:solidFill>
            <a:srgbClr val="000000"/>
          </a:solidFill>
        </p:grpSpPr>
        <p:sp>
          <p:nvSpPr>
            <p:cNvPr id="66" name="Freeform 65">
              <a:extLst>
                <a:ext uri="{FF2B5EF4-FFF2-40B4-BE49-F238E27FC236}">
                  <a16:creationId xmlns:a16="http://schemas.microsoft.com/office/drawing/2014/main" id="{BF9D3F98-755A-0043-9BD9-9F2743D51704}"/>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3034DCA-E17D-7544-9620-A2497325E6A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DAEC116A-2626-F240-93F1-B944239C8619}"/>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94FA85C-8F11-834D-ACAC-64431AC2B357}"/>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1CB38AD-F457-954C-88E9-1246FFE55705}"/>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3951B753-D4D8-4A44-88FA-C8BBE343AC80}"/>
              </a:ext>
            </a:extLst>
          </p:cNvPr>
          <p:cNvGrpSpPr/>
          <p:nvPr/>
        </p:nvGrpSpPr>
        <p:grpSpPr>
          <a:xfrm>
            <a:off x="3271649" y="6604038"/>
            <a:ext cx="868844" cy="856682"/>
            <a:chOff x="1291110" y="3489805"/>
            <a:chExt cx="868844" cy="856682"/>
          </a:xfrm>
        </p:grpSpPr>
        <p:sp>
          <p:nvSpPr>
            <p:cNvPr id="86" name="Freeform 30">
              <a:extLst>
                <a:ext uri="{FF2B5EF4-FFF2-40B4-BE49-F238E27FC236}">
                  <a16:creationId xmlns:a16="http://schemas.microsoft.com/office/drawing/2014/main" id="{6C5E87EB-0697-F54D-B276-AD486FD281D0}"/>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30">
              <a:extLst>
                <a:ext uri="{FF2B5EF4-FFF2-40B4-BE49-F238E27FC236}">
                  <a16:creationId xmlns:a16="http://schemas.microsoft.com/office/drawing/2014/main" id="{896A9557-B1A5-CE4C-91F4-78665084F0D0}"/>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88" name="Graphic 3">
            <a:extLst>
              <a:ext uri="{FF2B5EF4-FFF2-40B4-BE49-F238E27FC236}">
                <a16:creationId xmlns:a16="http://schemas.microsoft.com/office/drawing/2014/main" id="{A4CEF243-F5EA-DC44-B2A0-A25CD572011E}"/>
              </a:ext>
            </a:extLst>
          </p:cNvPr>
          <p:cNvGrpSpPr/>
          <p:nvPr/>
        </p:nvGrpSpPr>
        <p:grpSpPr>
          <a:xfrm>
            <a:off x="3472112" y="6787265"/>
            <a:ext cx="457084" cy="457648"/>
            <a:chOff x="1674524" y="5962353"/>
            <a:chExt cx="637904" cy="638691"/>
          </a:xfrm>
          <a:solidFill>
            <a:srgbClr val="000000"/>
          </a:solidFill>
        </p:grpSpPr>
        <p:sp>
          <p:nvSpPr>
            <p:cNvPr id="89" name="Freeform 88">
              <a:extLst>
                <a:ext uri="{FF2B5EF4-FFF2-40B4-BE49-F238E27FC236}">
                  <a16:creationId xmlns:a16="http://schemas.microsoft.com/office/drawing/2014/main" id="{8D30EB87-03B9-2548-B518-C4764AF34EA1}"/>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88E14767-4090-384A-A2F1-C655044D3B0B}"/>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A427D7C-9E0E-1F44-9D8E-6FCFAF8DEEE3}"/>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432991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41</a:t>
            </a:fld>
            <a:endParaRPr lang="en-US"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894884"/>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MÉTODO PERMA - Este </a:t>
            </a:r>
            <a:r>
              <a:rPr lang="en-GB" sz="1400" dirty="0" err="1">
                <a:solidFill>
                  <a:schemeClr val="bg1"/>
                </a:solidFill>
                <a:latin typeface="Calibri" panose="020F0502020204030204" pitchFamily="34" charset="0"/>
              </a:rPr>
              <a:t>método</a:t>
            </a:r>
            <a:r>
              <a:rPr lang="en-GB" sz="1400" dirty="0">
                <a:solidFill>
                  <a:schemeClr val="bg1"/>
                </a:solidFill>
                <a:latin typeface="Calibri" panose="020F0502020204030204" pitchFamily="34" charset="0"/>
              </a:rPr>
              <a:t> </a:t>
            </a:r>
            <a:r>
              <a:rPr lang="en-GB" sz="1400" dirty="0" err="1">
                <a:solidFill>
                  <a:schemeClr val="bg1"/>
                </a:solidFill>
                <a:latin typeface="Calibri" panose="020F0502020204030204" pitchFamily="34" charset="0"/>
              </a:rPr>
              <a:t>consta</a:t>
            </a:r>
            <a:r>
              <a:rPr lang="en-GB" sz="1400" dirty="0">
                <a:solidFill>
                  <a:schemeClr val="bg1"/>
                </a:solidFill>
                <a:latin typeface="Calibri" panose="020F0502020204030204" pitchFamily="34" charset="0"/>
              </a:rPr>
              <a:t> de 5 </a:t>
            </a:r>
            <a:r>
              <a:rPr lang="en-GB" sz="1400" dirty="0" err="1">
                <a:solidFill>
                  <a:schemeClr val="bg1"/>
                </a:solidFill>
                <a:latin typeface="Calibri" panose="020F0502020204030204" pitchFamily="34" charset="0"/>
              </a:rPr>
              <a:t>componentes</a:t>
            </a:r>
            <a:r>
              <a:rPr lang="en-GB" sz="1400" dirty="0">
                <a:solidFill>
                  <a:schemeClr val="bg1"/>
                </a:solidFill>
                <a:latin typeface="Calibri" panose="020F0502020204030204" pitchFamily="34" charset="0"/>
              </a:rPr>
              <a:t>:</a:t>
            </a:r>
          </a:p>
          <a:p>
            <a:pPr marL="7938" algn="ctr"/>
            <a:r>
              <a:rPr lang="en-GB" sz="1400" dirty="0">
                <a:solidFill>
                  <a:schemeClr val="bg1"/>
                </a:solidFill>
                <a:latin typeface="Calibri" panose="020F0502020204030204" pitchFamily="34" charset="0"/>
              </a:rPr>
              <a:t> </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06369" y="2391680"/>
            <a:ext cx="6687338" cy="218031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s-ES" dirty="0">
                <a:latin typeface="Calibri" panose="020F0502020204030204" pitchFamily="34" charset="0"/>
              </a:rPr>
              <a:t>EMOCIONES POSITIVAS: incrementa las emociones positivas en el pasado, presente y futuro. </a:t>
            </a:r>
          </a:p>
          <a:p>
            <a:pPr lvl="0"/>
            <a:endParaRPr lang="es-ES" dirty="0">
              <a:latin typeface="Calibri" panose="020F0502020204030204" pitchFamily="34" charset="0"/>
            </a:endParaRPr>
          </a:p>
          <a:p>
            <a:pPr lvl="0"/>
            <a:r>
              <a:rPr lang="es-ES" dirty="0">
                <a:latin typeface="Calibri" panose="020F0502020204030204" pitchFamily="34" charset="0"/>
              </a:rPr>
              <a:t>COMPROMISO: se trata de la implementación de las fortalezas personales con el objetivo de desarrollar un mayor número de experiencias óptimas, flujo de conciencia.</a:t>
            </a:r>
          </a:p>
          <a:p>
            <a:pPr lvl="0"/>
            <a:endParaRPr lang="es-ES" dirty="0">
              <a:latin typeface="Calibri" panose="020F0502020204030204" pitchFamily="34" charset="0"/>
            </a:endParaRPr>
          </a:p>
          <a:p>
            <a:pPr lvl="0"/>
            <a:r>
              <a:rPr lang="es-ES" dirty="0">
                <a:latin typeface="Calibri" panose="020F0502020204030204" pitchFamily="34" charset="0"/>
              </a:rPr>
              <a:t>RELACIONES: dedicar tiempo a fomentar las relaciones fomenta el sentimiento de apoyo y compañía que influye directamente en la percepción de bienestar.</a:t>
            </a:r>
          </a:p>
          <a:p>
            <a:pPr lvl="0"/>
            <a:endParaRPr lang="es-ES" dirty="0">
              <a:latin typeface="Calibri" panose="020F0502020204030204" pitchFamily="34" charset="0"/>
            </a:endParaRPr>
          </a:p>
          <a:p>
            <a:pPr lvl="0"/>
            <a:r>
              <a:rPr lang="es-ES" dirty="0">
                <a:latin typeface="Calibri" panose="020F0502020204030204" pitchFamily="34" charset="0"/>
              </a:rPr>
              <a:t>SIGNIFICADO: incluiría el sentido de la vida y el desarrollo de objetivos que van más allá de uno mismo. Es importante hacer una distinción entre propósito y significado vital, donde el propósito está más relacionado con los objetivos y el significado al lugar y función en el mundo.</a:t>
            </a:r>
          </a:p>
          <a:p>
            <a:pPr lvl="0"/>
            <a:endParaRPr lang="es-ES" dirty="0">
              <a:latin typeface="Calibri" panose="020F0502020204030204" pitchFamily="34" charset="0"/>
            </a:endParaRPr>
          </a:p>
          <a:p>
            <a:pPr lvl="0"/>
            <a:r>
              <a:rPr lang="es-ES" dirty="0">
                <a:latin typeface="Calibri" panose="020F0502020204030204" pitchFamily="34" charset="0"/>
              </a:rPr>
              <a:t>LOGRO: establecer metas que nos motiven a alcanzarlas. Por supuesto, los cinco componentes no son ni exclusivos ni exhaustivos, es decir, se pueden perseguir varios objetivos en el camino de la felicidad y viajar desde diferentes lugares.</a:t>
            </a:r>
          </a:p>
        </p:txBody>
      </p:sp>
      <p:grpSp>
        <p:nvGrpSpPr>
          <p:cNvPr id="74" name="Group 73">
            <a:extLst>
              <a:ext uri="{FF2B5EF4-FFF2-40B4-BE49-F238E27FC236}">
                <a16:creationId xmlns:a16="http://schemas.microsoft.com/office/drawing/2014/main" id="{02C85B9A-2BCD-CC49-8579-5A7DEB8389F6}"/>
              </a:ext>
            </a:extLst>
          </p:cNvPr>
          <p:cNvGrpSpPr/>
          <p:nvPr/>
        </p:nvGrpSpPr>
        <p:grpSpPr>
          <a:xfrm>
            <a:off x="3258421" y="1302860"/>
            <a:ext cx="938796" cy="936413"/>
            <a:chOff x="3310027" y="3467900"/>
            <a:chExt cx="938796" cy="936413"/>
          </a:xfrm>
        </p:grpSpPr>
        <p:sp>
          <p:nvSpPr>
            <p:cNvPr id="75" name="Freeform 29">
              <a:extLst>
                <a:ext uri="{FF2B5EF4-FFF2-40B4-BE49-F238E27FC236}">
                  <a16:creationId xmlns:a16="http://schemas.microsoft.com/office/drawing/2014/main" id="{C5455C75-7C26-5B4E-96AC-04AF8A03161F}"/>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Freeform 29">
              <a:extLst>
                <a:ext uri="{FF2B5EF4-FFF2-40B4-BE49-F238E27FC236}">
                  <a16:creationId xmlns:a16="http://schemas.microsoft.com/office/drawing/2014/main" id="{B7B63978-EE79-E64B-9A43-4533B554B174}"/>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7" name="Graphic 3">
            <a:extLst>
              <a:ext uri="{FF2B5EF4-FFF2-40B4-BE49-F238E27FC236}">
                <a16:creationId xmlns:a16="http://schemas.microsoft.com/office/drawing/2014/main" id="{A1ABAEEE-077A-294B-8E6F-E88AE82821C2}"/>
              </a:ext>
            </a:extLst>
          </p:cNvPr>
          <p:cNvGrpSpPr/>
          <p:nvPr/>
        </p:nvGrpSpPr>
        <p:grpSpPr>
          <a:xfrm>
            <a:off x="3477656" y="1498134"/>
            <a:ext cx="481050" cy="481577"/>
            <a:chOff x="2293461" y="5588113"/>
            <a:chExt cx="560578" cy="561192"/>
          </a:xfrm>
          <a:solidFill>
            <a:srgbClr val="000000"/>
          </a:solidFill>
        </p:grpSpPr>
        <p:sp>
          <p:nvSpPr>
            <p:cNvPr id="78" name="Freeform 77">
              <a:extLst>
                <a:ext uri="{FF2B5EF4-FFF2-40B4-BE49-F238E27FC236}">
                  <a16:creationId xmlns:a16="http://schemas.microsoft.com/office/drawing/2014/main" id="{77A63C49-A0D3-3147-988B-003D0CE37FD6}"/>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F9D080F-4465-D341-923B-15DA40A0EA53}"/>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79F6988-746B-0549-9A90-27D692FFC824}"/>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CA16D3C-1F05-B345-A540-B5FD5B1CD7CA}"/>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1F071F-6A07-6F4B-A1ED-BC523CBED2FD}"/>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CBA44424-8E15-BA40-B7AB-BE52788C2DAA}"/>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2157A455-DA06-B045-B3D2-A2911884A98F}"/>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42BFA454-A452-9246-9C2A-F441C1B6FD04}"/>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634271E6-FF11-3B4B-8263-5A7A0F045C2B}"/>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C2143AA-4FCB-504B-9002-455A210D3438}"/>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488A1AF-EE4F-FB4C-82F9-C12A11315E25}"/>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sp>
        <p:nvSpPr>
          <p:cNvPr id="96" name="Text Placeholder 36">
            <a:extLst>
              <a:ext uri="{FF2B5EF4-FFF2-40B4-BE49-F238E27FC236}">
                <a16:creationId xmlns:a16="http://schemas.microsoft.com/office/drawing/2014/main" id="{C19EC4A3-8FDD-5D44-BD33-9331B5F44DAB}"/>
              </a:ext>
            </a:extLst>
          </p:cNvPr>
          <p:cNvSpPr txBox="1">
            <a:spLocks/>
          </p:cNvSpPr>
          <p:nvPr/>
        </p:nvSpPr>
        <p:spPr>
          <a:xfrm>
            <a:off x="-17894" y="5895189"/>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n-GB" sz="1400" dirty="0">
                <a:solidFill>
                  <a:schemeClr val="bg1"/>
                </a:solidFill>
                <a:latin typeface="Calibri" panose="020F0502020204030204" pitchFamily="34" charset="0"/>
              </a:rPr>
              <a:t>TÉCNICAS DE MINDFULLNESS</a:t>
            </a:r>
          </a:p>
        </p:txBody>
      </p:sp>
      <p:sp>
        <p:nvSpPr>
          <p:cNvPr id="97" name="Text Placeholder 36">
            <a:extLst>
              <a:ext uri="{FF2B5EF4-FFF2-40B4-BE49-F238E27FC236}">
                <a16:creationId xmlns:a16="http://schemas.microsoft.com/office/drawing/2014/main" id="{9AF5E59E-6ACD-1649-980A-970BC288A0F3}"/>
              </a:ext>
            </a:extLst>
          </p:cNvPr>
          <p:cNvSpPr txBox="1">
            <a:spLocks/>
          </p:cNvSpPr>
          <p:nvPr/>
        </p:nvSpPr>
        <p:spPr>
          <a:xfrm>
            <a:off x="388475" y="7391986"/>
            <a:ext cx="6687338" cy="190523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s-ES" dirty="0">
                <a:latin typeface="Calibri" panose="020F0502020204030204" pitchFamily="34" charset="0"/>
              </a:rPr>
              <a:t>OBSERVACIÓN DE LA RESPIRACIÓN: desde una postura cómoda, preferiblemente sentado con la columna recta, y con los ojos cerrados, comienza a prestar total atención a tu respiración sin modificar nada, simplemente observa.</a:t>
            </a:r>
          </a:p>
          <a:p>
            <a:pPr lvl="0"/>
            <a:endParaRPr lang="es-ES" dirty="0">
              <a:latin typeface="Calibri" panose="020F0502020204030204" pitchFamily="34" charset="0"/>
            </a:endParaRPr>
          </a:p>
          <a:p>
            <a:pPr lvl="0"/>
            <a:r>
              <a:rPr lang="es-ES" dirty="0">
                <a:latin typeface="Calibri" panose="020F0502020204030204" pitchFamily="34" charset="0"/>
              </a:rPr>
              <a:t>OBSERVACIÓN AL CONTAR LA RESPIRACIÓN: lo mismo que en el punto anterior, pero con la diferencia de que tendrás que contar 1 en inspiración y 2 en exhalación.</a:t>
            </a:r>
          </a:p>
          <a:p>
            <a:pPr lvl="0"/>
            <a:endParaRPr lang="es-ES" dirty="0">
              <a:latin typeface="Calibri" panose="020F0502020204030204" pitchFamily="34" charset="0"/>
            </a:endParaRPr>
          </a:p>
          <a:p>
            <a:pPr lvl="0"/>
            <a:endParaRPr lang="es-ES" dirty="0">
              <a:latin typeface="Calibri" panose="020F0502020204030204" pitchFamily="34" charset="0"/>
            </a:endParaRPr>
          </a:p>
          <a:p>
            <a:pPr lvl="0"/>
            <a:r>
              <a:rPr lang="es-ES" dirty="0">
                <a:latin typeface="Calibri" panose="020F0502020204030204" pitchFamily="34" charset="0"/>
              </a:rPr>
              <a:t>CONTEMPLACIÓN DE PENSAMIENTOS: desde una posición cómoda y con los ojos cerrados comienza a ser consciente de cada uno de los pensamientos que pasan por tu mente, sin retener ninguno, solo observa y déjalos fluir.</a:t>
            </a:r>
          </a:p>
        </p:txBody>
      </p:sp>
      <p:grpSp>
        <p:nvGrpSpPr>
          <p:cNvPr id="122" name="Group 121">
            <a:extLst>
              <a:ext uri="{FF2B5EF4-FFF2-40B4-BE49-F238E27FC236}">
                <a16:creationId xmlns:a16="http://schemas.microsoft.com/office/drawing/2014/main" id="{148A0220-E847-7743-8C53-21E71B9437AC}"/>
              </a:ext>
            </a:extLst>
          </p:cNvPr>
          <p:cNvGrpSpPr/>
          <p:nvPr/>
        </p:nvGrpSpPr>
        <p:grpSpPr>
          <a:xfrm>
            <a:off x="3305214" y="6322677"/>
            <a:ext cx="874109" cy="878495"/>
            <a:chOff x="5189938" y="3460824"/>
            <a:chExt cx="874109" cy="878495"/>
          </a:xfrm>
        </p:grpSpPr>
        <p:sp>
          <p:nvSpPr>
            <p:cNvPr id="123" name="Freeform 27">
              <a:extLst>
                <a:ext uri="{FF2B5EF4-FFF2-40B4-BE49-F238E27FC236}">
                  <a16:creationId xmlns:a16="http://schemas.microsoft.com/office/drawing/2014/main" id="{27F1E7D6-DBEC-624B-9C14-A74763D9B0B0}"/>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4" name="Freeform 27">
              <a:extLst>
                <a:ext uri="{FF2B5EF4-FFF2-40B4-BE49-F238E27FC236}">
                  <a16:creationId xmlns:a16="http://schemas.microsoft.com/office/drawing/2014/main" id="{C76AE6FD-EA14-A64E-A348-7DE934BB23B4}"/>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125" name="Graphic 3">
            <a:extLst>
              <a:ext uri="{FF2B5EF4-FFF2-40B4-BE49-F238E27FC236}">
                <a16:creationId xmlns:a16="http://schemas.microsoft.com/office/drawing/2014/main" id="{C01B493E-73BE-E647-93D4-A43EBB8C08A8}"/>
              </a:ext>
            </a:extLst>
          </p:cNvPr>
          <p:cNvGrpSpPr/>
          <p:nvPr/>
        </p:nvGrpSpPr>
        <p:grpSpPr>
          <a:xfrm>
            <a:off x="3435308" y="6565679"/>
            <a:ext cx="541629" cy="401677"/>
            <a:chOff x="1956935" y="5016153"/>
            <a:chExt cx="600078" cy="445024"/>
          </a:xfrm>
          <a:solidFill>
            <a:srgbClr val="000000"/>
          </a:solidFill>
        </p:grpSpPr>
        <p:sp>
          <p:nvSpPr>
            <p:cNvPr id="126" name="Freeform 125">
              <a:extLst>
                <a:ext uri="{FF2B5EF4-FFF2-40B4-BE49-F238E27FC236}">
                  <a16:creationId xmlns:a16="http://schemas.microsoft.com/office/drawing/2014/main" id="{7DC106E3-4A8A-1F4F-A0DC-BDECE3F363DB}"/>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69B579C-D1E2-FD4D-B177-DFF0C549B4F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FE204181-AF76-E548-9921-C1F6BFD2347F}"/>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245F714E-F9D8-1449-9655-24421ED800B0}"/>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CDEF629D-2960-4F42-9160-FF06B2B62268}"/>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2449451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42</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s-ES" dirty="0">
                <a:latin typeface="Calibri" panose="020F0502020204030204" pitchFamily="34" charset="0"/>
              </a:rPr>
              <a:t>No se trata de dejar la mente en blanco: no se trata de aprender a no pensar en nada o de vaciar la mente de pensamientos. Se trata de ser conscientes de todo lo que pasa en nuestra mente sin que nuestros contenidos mentales nos perturben, aunque sucedan.</a:t>
            </a:r>
          </a:p>
          <a:p>
            <a:pPr marL="171450" lvl="0" indent="-171450">
              <a:buClr>
                <a:srgbClr val="FFC652"/>
              </a:buClr>
              <a:buFont typeface="Arial" panose="020B0604020202020204" pitchFamily="34" charset="0"/>
              <a:buChar char="•"/>
            </a:pPr>
            <a:endParaRPr lang="es-ES" dirty="0">
              <a:latin typeface="Calibri" panose="020F0502020204030204" pitchFamily="34" charset="0"/>
            </a:endParaRPr>
          </a:p>
          <a:p>
            <a:pPr marL="171450" lvl="0" indent="-171450">
              <a:buClr>
                <a:srgbClr val="FFC652"/>
              </a:buClr>
              <a:buFont typeface="Arial" panose="020B0604020202020204" pitchFamily="34" charset="0"/>
              <a:buChar char="•"/>
            </a:pPr>
            <a:r>
              <a:rPr lang="es-ES" dirty="0">
                <a:latin typeface="Calibri" panose="020F0502020204030204" pitchFamily="34" charset="0"/>
              </a:rPr>
              <a:t>No se trata de encontrar el éxtasis o la iluminación, ni de retirarse de la vida: el mindfulness no entra en conceptos religiosos o místicos. Es una práctica secular que nos permite no tener que huir de nuestra realidad presente. No significa estar en trance, no se trata de alterar o abandonar la experiencia en ese momento; más bien, tratamos de ser uno con eso.</a:t>
            </a:r>
          </a:p>
          <a:p>
            <a:pPr marL="171450" lvl="0" indent="-171450">
              <a:buClr>
                <a:srgbClr val="FFC652"/>
              </a:buClr>
              <a:buFont typeface="Arial" panose="020B0604020202020204" pitchFamily="34" charset="0"/>
              <a:buChar char="•"/>
            </a:pPr>
            <a:endParaRPr lang="es-ES" dirty="0">
              <a:latin typeface="Calibri" panose="020F0502020204030204" pitchFamily="34" charset="0"/>
            </a:endParaRPr>
          </a:p>
          <a:p>
            <a:pPr marL="171450" lvl="0" indent="-171450">
              <a:buClr>
                <a:srgbClr val="FFC652"/>
              </a:buClr>
              <a:buFont typeface="Arial" panose="020B0604020202020204" pitchFamily="34" charset="0"/>
              <a:buChar char="•"/>
            </a:pPr>
            <a:r>
              <a:rPr lang="es-ES" dirty="0">
                <a:latin typeface="Calibri" panose="020F0502020204030204" pitchFamily="34" charset="0"/>
              </a:rPr>
              <a:t>No tratamos de escapar del dolor o la disconformidad: con la práctica pretendemos reforzar la resistencia psicológica a ello. Escapar o evitar el dolor provoca su intensificación, lo que lleva al sufrimiento. El mindfulness crea un espacio emocional para el dolor.</a:t>
            </a:r>
          </a:p>
          <a:p>
            <a:pPr marL="171450" lvl="0" indent="-171450">
              <a:buClr>
                <a:srgbClr val="FFC652"/>
              </a:buClr>
              <a:buFont typeface="Arial" panose="020B0604020202020204" pitchFamily="34" charset="0"/>
              <a:buChar char="•"/>
            </a:pPr>
            <a:endParaRPr lang="es-ES" dirty="0">
              <a:latin typeface="Calibri" panose="020F0502020204030204" pitchFamily="34" charset="0"/>
            </a:endParaRPr>
          </a:p>
          <a:p>
            <a:pPr marL="171450" lvl="0" indent="-171450">
              <a:buClr>
                <a:srgbClr val="FFC652"/>
              </a:buClr>
              <a:buFont typeface="Arial" panose="020B0604020202020204" pitchFamily="34" charset="0"/>
              <a:buChar char="•"/>
            </a:pPr>
            <a:r>
              <a:rPr lang="es-ES" dirty="0">
                <a:latin typeface="Calibri" panose="020F0502020204030204" pitchFamily="34" charset="0"/>
              </a:rPr>
              <a:t>No se trata de reprimir las emociones: se trata de afrontarlas, aceptarlas y tratarlas con bondad.</a:t>
            </a:r>
          </a:p>
          <a:p>
            <a:pPr marL="171450" lvl="0" indent="-171450">
              <a:buClr>
                <a:srgbClr val="FFC652"/>
              </a:buClr>
              <a:buFont typeface="Arial" panose="020B0604020202020204" pitchFamily="34" charset="0"/>
              <a:buChar char="•"/>
            </a:pPr>
            <a:endParaRPr lang="es-ES" dirty="0">
              <a:latin typeface="Calibri" panose="020F0502020204030204" pitchFamily="34" charset="0"/>
            </a:endParaRPr>
          </a:p>
          <a:p>
            <a:pPr marL="171450" lvl="0" indent="-171450">
              <a:buClr>
                <a:srgbClr val="FFC652"/>
              </a:buClr>
              <a:buFont typeface="Arial" panose="020B0604020202020204" pitchFamily="34" charset="0"/>
              <a:buChar char="•"/>
            </a:pPr>
            <a:r>
              <a:rPr lang="es-ES" dirty="0">
                <a:latin typeface="Calibri" panose="020F0502020204030204" pitchFamily="34" charset="0"/>
              </a:rPr>
              <a:t>No es una técnica de control: consiste en alcanzar un estado de ánimo más allá del miedo. Por tanto, no se genera la necesidad de un control permanente.</a:t>
            </a:r>
          </a:p>
          <a:p>
            <a:pPr marL="171450" lvl="0" indent="-171450">
              <a:buClr>
                <a:srgbClr val="FFC652"/>
              </a:buClr>
              <a:buFont typeface="Arial" panose="020B0604020202020204" pitchFamily="34" charset="0"/>
              <a:buChar char="•"/>
            </a:pPr>
            <a:endParaRPr lang="es-ES" dirty="0">
              <a:latin typeface="Calibri" panose="020F0502020204030204" pitchFamily="34" charset="0"/>
            </a:endParaRPr>
          </a:p>
          <a:p>
            <a:pPr marL="171450" lvl="0" indent="-171450">
              <a:buClr>
                <a:srgbClr val="FFC652"/>
              </a:buClr>
              <a:buFont typeface="Arial" panose="020B0604020202020204" pitchFamily="34" charset="0"/>
              <a:buChar char="•"/>
            </a:pPr>
            <a:r>
              <a:rPr lang="es-ES" dirty="0">
                <a:latin typeface="Calibri" panose="020F0502020204030204" pitchFamily="34" charset="0"/>
              </a:rPr>
              <a:t>No es una técnica de relajación: aunque con la práctica puede surgir la calma y la serenidad, lo que se busca es una mayor conciencia que permita no reaccionar según los automatismos habituales.</a:t>
            </a:r>
          </a:p>
          <a:p>
            <a:pPr marL="171450" lvl="0" indent="-171450">
              <a:buClr>
                <a:srgbClr val="FFC652"/>
              </a:buClr>
              <a:buFont typeface="Arial" panose="020B0604020202020204" pitchFamily="34" charset="0"/>
              <a:buChar char="•"/>
            </a:pPr>
            <a:endParaRPr lang="es-ES" dirty="0">
              <a:latin typeface="Calibri" panose="020F0502020204030204" pitchFamily="34" charset="0"/>
            </a:endParaRPr>
          </a:p>
          <a:p>
            <a:pPr marL="171450" lvl="0" indent="-171450">
              <a:buClr>
                <a:srgbClr val="FFC652"/>
              </a:buClr>
              <a:buFont typeface="Arial" panose="020B0604020202020204" pitchFamily="34" charset="0"/>
              <a:buChar char="•"/>
            </a:pPr>
            <a:r>
              <a:rPr lang="es-ES" dirty="0">
                <a:latin typeface="Calibri" panose="020F0502020204030204" pitchFamily="34" charset="0"/>
              </a:rPr>
              <a:t>No es pensamiento positivo: aprendes a ver los pensamientos no como realidades sino como meros eventos mentales temporales, tratando de evitar los juicios de valor.</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MITOS Y FALSAS CREENCIAS</a:t>
            </a:r>
          </a:p>
        </p:txBody>
      </p:sp>
      <p:sp>
        <p:nvSpPr>
          <p:cNvPr id="33" name="Text Placeholder 36">
            <a:extLst>
              <a:ext uri="{FF2B5EF4-FFF2-40B4-BE49-F238E27FC236}">
                <a16:creationId xmlns:a16="http://schemas.microsoft.com/office/drawing/2014/main" id="{783FBE51-36B6-0A47-906D-6D5E25AA3035}"/>
              </a:ext>
            </a:extLst>
          </p:cNvPr>
          <p:cNvSpPr txBox="1">
            <a:spLocks/>
          </p:cNvSpPr>
          <p:nvPr/>
        </p:nvSpPr>
        <p:spPr>
          <a:xfrm>
            <a:off x="436168" y="1521946"/>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Es una cuestión prioritaria diferenciar entre las acciones que pueden incluirse en el comportamiento, que ayudan a nuestra psicología y bienestar, y aquellas que pueden ser perjudiciales o no beneficiosas</a:t>
            </a:r>
            <a:r>
              <a:rPr lang="en-GB" dirty="0">
                <a:latin typeface="Calibri" panose="020F0502020204030204" pitchFamily="34" charset="0"/>
              </a:rPr>
              <a:t>:</a:t>
            </a:r>
            <a:endParaRPr lang="en-IE" dirty="0">
              <a:latin typeface="Calibri" panose="020F0502020204030204" pitchFamily="34" charset="0"/>
            </a:endParaRPr>
          </a:p>
        </p:txBody>
      </p:sp>
      <p:sp>
        <p:nvSpPr>
          <p:cNvPr id="34" name="Text Placeholder 35">
            <a:extLst>
              <a:ext uri="{FF2B5EF4-FFF2-40B4-BE49-F238E27FC236}">
                <a16:creationId xmlns:a16="http://schemas.microsoft.com/office/drawing/2014/main" id="{452744EC-8C41-0441-A248-8C4F14035016}"/>
              </a:ext>
            </a:extLst>
          </p:cNvPr>
          <p:cNvSpPr>
            <a:spLocks noGrp="1"/>
          </p:cNvSpPr>
          <p:nvPr>
            <p:ph type="body" sz="quarter" idx="4294967295"/>
          </p:nvPr>
        </p:nvSpPr>
        <p:spPr>
          <a:xfrm>
            <a:off x="12715" y="6138709"/>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RECURSOS DE EVALUACIÓN COMPARATIVA DE BUENAS PRÁCTICAS INNOVADORAS</a:t>
            </a:r>
            <a:endParaRPr lang="en-US" dirty="0">
              <a:solidFill>
                <a:schemeClr val="bg1"/>
              </a:solidFill>
              <a:latin typeface="Calibri" panose="020F0502020204030204" pitchFamily="34" charset="0"/>
            </a:endParaRPr>
          </a:p>
        </p:txBody>
      </p:sp>
      <p:sp>
        <p:nvSpPr>
          <p:cNvPr id="35" name="Text Placeholder 23">
            <a:extLst>
              <a:ext uri="{FF2B5EF4-FFF2-40B4-BE49-F238E27FC236}">
                <a16:creationId xmlns:a16="http://schemas.microsoft.com/office/drawing/2014/main" id="{7963E4D3-DDBA-2E4C-88A5-160CA40D821A}"/>
              </a:ext>
            </a:extLst>
          </p:cNvPr>
          <p:cNvSpPr txBox="1">
            <a:spLocks/>
          </p:cNvSpPr>
          <p:nvPr/>
        </p:nvSpPr>
        <p:spPr>
          <a:xfrm>
            <a:off x="443593" y="7166538"/>
            <a:ext cx="6697918" cy="36681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nahual.es</a:t>
            </a:r>
            <a:r>
              <a:rPr lang="en-US" sz="1100" b="0" dirty="0">
                <a:solidFill>
                  <a:srgbClr val="FFC652"/>
                </a:solidFill>
                <a:latin typeface="Calibri" panose="020F0502020204030204" pitchFamily="34" charset="0"/>
              </a:rPr>
              <a:t>/mindfulness/</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psicobienestar.org</a:t>
            </a:r>
            <a:r>
              <a:rPr lang="en-US" sz="1100" b="0" dirty="0">
                <a:solidFill>
                  <a:srgbClr val="FFC652"/>
                </a:solidFill>
                <a:latin typeface="Calibri" panose="020F0502020204030204" pitchFamily="34" charset="0"/>
              </a:rPr>
              <a:t>/</a:t>
            </a:r>
          </a:p>
          <a:p>
            <a:pPr marL="171450" indent="-171450" algn="just">
              <a:lnSpc>
                <a:spcPct val="150000"/>
              </a:lnSpc>
              <a:spcBef>
                <a:spcPts val="0"/>
              </a:spcBef>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a:t>
            </a:r>
            <a:r>
              <a:rPr lang="en-US" sz="1100" b="0" dirty="0" err="1">
                <a:solidFill>
                  <a:srgbClr val="FFC652"/>
                </a:solidFill>
                <a:latin typeface="Calibri" panose="020F0502020204030204" pitchFamily="34" charset="0"/>
              </a:rPr>
              <a:t>www.indrayogamindfulness.com</a:t>
            </a:r>
            <a:r>
              <a:rPr lang="en-US" sz="1100" b="0" dirty="0">
                <a:solidFill>
                  <a:srgbClr val="FFC652"/>
                </a:solidFill>
                <a:latin typeface="Calibri" panose="020F0502020204030204" pitchFamily="34" charset="0"/>
              </a:rPr>
              <a:t>/</a:t>
            </a:r>
          </a:p>
        </p:txBody>
      </p:sp>
      <p:sp>
        <p:nvSpPr>
          <p:cNvPr id="36" name="Text Placeholder 23">
            <a:extLst>
              <a:ext uri="{FF2B5EF4-FFF2-40B4-BE49-F238E27FC236}">
                <a16:creationId xmlns:a16="http://schemas.microsoft.com/office/drawing/2014/main" id="{9B0BBDEF-260B-FD44-92DA-78B43EFCD05D}"/>
              </a:ext>
            </a:extLst>
          </p:cNvPr>
          <p:cNvSpPr txBox="1">
            <a:spLocks/>
          </p:cNvSpPr>
          <p:nvPr/>
        </p:nvSpPr>
        <p:spPr>
          <a:xfrm>
            <a:off x="3792552" y="7286910"/>
            <a:ext cx="3309973" cy="1534885"/>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s-ES" sz="1100" b="0" dirty="0">
                <a:solidFill>
                  <a:srgbClr val="221F1F"/>
                </a:solidFill>
                <a:latin typeface="Calibri" panose="020F0502020204030204" pitchFamily="34" charset="0"/>
              </a:rPr>
              <a:t>Este centro de salud situado en Jaén ofrece talleres con el objetivo de proporcionar a sus usuarios habilidades sobre el manejo de las emociones basadas en varias técnicas de mindfulness.</a:t>
            </a:r>
            <a:endParaRPr lang="en-US" sz="1100" b="0" dirty="0">
              <a:solidFill>
                <a:srgbClr val="221F1F"/>
              </a:solidFill>
              <a:latin typeface="Calibri" panose="020F0502020204030204" pitchFamily="34" charset="0"/>
            </a:endParaRPr>
          </a:p>
        </p:txBody>
      </p:sp>
      <p:grpSp>
        <p:nvGrpSpPr>
          <p:cNvPr id="37" name="Graphic 2">
            <a:extLst>
              <a:ext uri="{FF2B5EF4-FFF2-40B4-BE49-F238E27FC236}">
                <a16:creationId xmlns:a16="http://schemas.microsoft.com/office/drawing/2014/main" id="{DF12FD7E-0C5B-9F44-A421-A752A90A34FB}"/>
              </a:ext>
            </a:extLst>
          </p:cNvPr>
          <p:cNvGrpSpPr/>
          <p:nvPr/>
        </p:nvGrpSpPr>
        <p:grpSpPr>
          <a:xfrm>
            <a:off x="4189696" y="8381756"/>
            <a:ext cx="1294219" cy="947087"/>
            <a:chOff x="5127892" y="1642689"/>
            <a:chExt cx="1294219" cy="947087"/>
          </a:xfrm>
        </p:grpSpPr>
        <p:sp>
          <p:nvSpPr>
            <p:cNvPr id="39" name="Freeform 38">
              <a:extLst>
                <a:ext uri="{FF2B5EF4-FFF2-40B4-BE49-F238E27FC236}">
                  <a16:creationId xmlns:a16="http://schemas.microsoft.com/office/drawing/2014/main" id="{1BA25CFE-7B2E-4D43-B36A-F8CD72D44E79}"/>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9B9AA2-775A-0344-8017-F2D3E87376FC}"/>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899E749-BD59-734C-9369-04BE5CEA7AC5}"/>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077DC56-A447-CB49-BE61-E10FC339A3D8}"/>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2DE1699-AF90-EE4A-8788-7178BD63EFDC}"/>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C3C074FE-2833-3446-AEC2-34C9F4771FDF}"/>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1C266BE-9705-1B4E-8FAD-ACFE341DB420}"/>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279AFD8-FB04-B547-B7E8-7A03A7168374}"/>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FFAF2A04-74F9-E44E-A3EA-8B2D77767C8B}"/>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09EC511-D666-9B43-B6C3-09E78A0F72DE}"/>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2C1CF4C-795F-3049-9698-3DE1D76D6D41}"/>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BDFFD8F-6F22-684B-8220-B70863E1DA76}"/>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B99CF2D-B812-B944-B83C-9A7ECD1F0A6F}"/>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73A30330-A46D-FD49-9497-19879BE0247D}"/>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A7A5434-44FC-854F-A87C-131686E3576C}"/>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BADEA57-69EA-6B48-8C28-664FC63925BD}"/>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7D3F4CFF-5047-2D42-8096-B39D6078A79B}"/>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84A3989-113C-994C-B675-41CEAC9AAC33}"/>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A36A998-5B51-AF49-8552-3F90CC52B638}"/>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3E0C0322-A3B5-4C43-8C1A-EF4ACDCE5F83}"/>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0210461F-4E0A-CF4E-A0F3-DB1CF4DFE0FC}"/>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9DB99CA-51DA-B244-AFDC-8B415AC045F3}"/>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7A359142-0A79-3C4F-BC03-E547696A4232}"/>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3D4D9B7-3394-F84A-8522-718BFDE7D9D8}"/>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5452B8B-0267-5D41-BAA2-98F2BDBE13DB}"/>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BC8A408-ED04-7E44-BB28-D6B5AE7B5016}"/>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B9BC6E8-6786-D24B-9215-E2A25E772760}"/>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8820C77C-AC1E-ED4E-87A4-90C488C7B137}"/>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F871134-7C38-DE43-A996-232DDCA54E05}"/>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0496FDD0-1F5A-A540-A45B-BC501D660796}"/>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DAA83A62-284A-954A-8731-944C5BDA6C06}"/>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87B720E-E9EA-8549-9EF1-EB7B69F6C466}"/>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6FE68A3D-733E-B941-9789-8CB6BD198E4C}"/>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AC12BB5-296C-1F4F-8405-877A2D4FE02E}"/>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E84A8CA-D935-604D-B20C-CA1930EA3DDF}"/>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8EBD19D8-60F5-9F4C-AFDA-6E90562CC9BF}"/>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7FA7FC2E-5D08-154C-8C6D-B7CCD2550A1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E780FD6-921F-134E-AF97-3E3573D4D8FD}"/>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2E7B170B-CA64-EC45-81E1-E694D279600E}"/>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9B7B7A9-9E0F-E14B-BEB0-2496A66547A9}"/>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3CCD8DE-E05C-E843-B957-98F0ED805DC0}"/>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ECAAB892-1764-E34B-A8F2-3B991191576F}"/>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90CC39D-E5EA-4848-916A-C55A3DA7AAA1}"/>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2B8B3780-FA7E-0543-830F-3EFA92096B7B}"/>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6B579BE3-32E6-714B-8278-E7122C0E94C8}"/>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9194E24-A3C6-C240-A6E3-D8E0870AF10B}"/>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6E73B489-A5B6-DE42-9E38-470CAA199CE5}"/>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F9ABCD25-0AE7-BE45-B328-81BC3CF5AB88}"/>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449D6DD-BFF7-7F4D-BAFD-93AC7B7FD4F2}"/>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E2FD20B-B3A7-4744-8692-A0B7C2A462C1}"/>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BAB5C34-C8DA-A745-8FCA-66DFF63FBEA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6F986CA-E8C8-D140-A997-9E2E8DA7F2B6}"/>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A3A3170E-6EE5-434C-BDB5-F227FAE9283B}"/>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01D1E28-C00D-A54A-9EC2-5AD1B5B40055}"/>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562198D-D01B-B345-9DA8-88819C685002}"/>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C5387F-8D66-7746-A130-F9E354D289FB}"/>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B9A66638-F000-2F4F-9F66-CB00E2C48C18}"/>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125" name="Graphic 54">
            <a:extLst>
              <a:ext uri="{FF2B5EF4-FFF2-40B4-BE49-F238E27FC236}">
                <a16:creationId xmlns:a16="http://schemas.microsoft.com/office/drawing/2014/main" id="{7ABFAA44-385D-A041-B368-8A431BA3B063}"/>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7896573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79" y="2533263"/>
            <a:ext cx="3561635" cy="844355"/>
          </a:xfrm>
          <a:prstGeom prst="rect">
            <a:avLst/>
          </a:prstGeom>
        </p:spPr>
        <p:txBody>
          <a:bodyPr anchor="b"/>
          <a:lstStyle/>
          <a:p>
            <a:r>
              <a:rPr lang="es-ES" b="1" dirty="0"/>
              <a:t>Relaciones sociales fuertes, salud fuerte</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062457"/>
            <a:ext cx="4416391" cy="1798788"/>
          </a:xfrm>
          <a:prstGeom prst="rect">
            <a:avLst/>
          </a:prstGeom>
        </p:spPr>
        <p:txBody>
          <a:bodyPr/>
          <a:lstStyle/>
          <a:p>
            <a:pPr>
              <a:lnSpc>
                <a:spcPct val="100000"/>
              </a:lnSpc>
              <a:tabLst>
                <a:tab pos="3949700" algn="l"/>
              </a:tabLst>
            </a:pPr>
            <a:r>
              <a:rPr lang="en-US" sz="1400" dirty="0"/>
              <a:t>INFORMACIÓN GENERAL..……………………………………..…	</a:t>
            </a:r>
            <a:r>
              <a:rPr lang="en-US" sz="1400" dirty="0">
                <a:hlinkClick r:id="rId2" action="ppaction://hlinksldjump">
                  <a:extLst>
                    <a:ext uri="{A12FA001-AC4F-418D-AE19-62706E023703}">
                      <ahyp:hlinkClr xmlns:ahyp="http://schemas.microsoft.com/office/drawing/2018/hyperlinkcolor" val="tx"/>
                    </a:ext>
                  </a:extLst>
                </a:hlinkClick>
              </a:rPr>
              <a:t>47</a:t>
            </a:r>
            <a:endParaRPr lang="en-US" sz="1400" dirty="0"/>
          </a:p>
          <a:p>
            <a:pPr>
              <a:lnSpc>
                <a:spcPct val="100000"/>
              </a:lnSpc>
              <a:tabLst>
                <a:tab pos="3949700" algn="l"/>
              </a:tabLst>
            </a:pPr>
            <a:endParaRPr lang="en-US" sz="1400" dirty="0"/>
          </a:p>
          <a:p>
            <a:pPr>
              <a:lnSpc>
                <a:spcPct val="100000"/>
              </a:lnSpc>
              <a:tabLst>
                <a:tab pos="3949700" algn="l"/>
              </a:tabLst>
            </a:pPr>
            <a:r>
              <a:rPr lang="es-ES" sz="1400" dirty="0"/>
              <a:t>¿QUÉ NECESITO PARA FORTALECER MIS RELACIONES?</a:t>
            </a:r>
            <a:r>
              <a:rPr lang="en-US" sz="1400" dirty="0"/>
              <a:t>..…………….………………………..……...……...…	</a:t>
            </a:r>
            <a:r>
              <a:rPr lang="en-US" sz="1400" dirty="0">
                <a:hlinkClick r:id="rId2" action="ppaction://hlinksldjump">
                  <a:extLst>
                    <a:ext uri="{A12FA001-AC4F-418D-AE19-62706E023703}">
                      <ahyp:hlinkClr xmlns:ahyp="http://schemas.microsoft.com/office/drawing/2018/hyperlinkcolor" val="tx"/>
                    </a:ext>
                  </a:extLst>
                </a:hlinkClick>
              </a:rPr>
              <a:t>47</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RECOMENDACIONES……………………………………………..…	</a:t>
            </a:r>
            <a:r>
              <a:rPr lang="en-US" sz="1400" dirty="0">
                <a:hlinkClick r:id="rId3" action="ppaction://hlinksldjump">
                  <a:extLst>
                    <a:ext uri="{A12FA001-AC4F-418D-AE19-62706E023703}">
                      <ahyp:hlinkClr xmlns:ahyp="http://schemas.microsoft.com/office/drawing/2018/hyperlinkcolor" val="tx"/>
                    </a:ext>
                  </a:extLst>
                </a:hlinkClick>
              </a:rPr>
              <a:t>48</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MITOS Y FALSAS CREENCIAS…………………………….………	</a:t>
            </a:r>
            <a:r>
              <a:rPr lang="en-US" sz="1400" dirty="0">
                <a:hlinkClick r:id="rId3" action="ppaction://hlinksldjump">
                  <a:extLst>
                    <a:ext uri="{A12FA001-AC4F-418D-AE19-62706E023703}">
                      <ahyp:hlinkClr xmlns:ahyp="http://schemas.microsoft.com/office/drawing/2018/hyperlinkcolor" val="tx"/>
                    </a:ext>
                  </a:extLst>
                </a:hlinkClick>
              </a:rPr>
              <a:t>48</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RECURSOS DE REFERENCIAS DE BUENAS PRÁCTICAS INNOVADORAS …………………………………………………….…	</a:t>
            </a:r>
            <a:r>
              <a:rPr lang="en-US" sz="1400" dirty="0">
                <a:hlinkClick r:id="rId4" action="ppaction://hlinksldjump">
                  <a:extLst>
                    <a:ext uri="{A12FA001-AC4F-418D-AE19-62706E023703}">
                      <ahyp:hlinkClr xmlns:ahyp="http://schemas.microsoft.com/office/drawing/2018/hyperlinkcolor" val="tx"/>
                    </a:ext>
                  </a:extLst>
                </a:hlinkClick>
              </a:rPr>
              <a:t>49</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08</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4006613" y="7539599"/>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62" name="Graphic 4">
            <a:extLst>
              <a:ext uri="{FF2B5EF4-FFF2-40B4-BE49-F238E27FC236}">
                <a16:creationId xmlns:a16="http://schemas.microsoft.com/office/drawing/2014/main" id="{C03FC244-04FC-0740-89E9-AD4C863980CF}"/>
              </a:ext>
            </a:extLst>
          </p:cNvPr>
          <p:cNvGrpSpPr/>
          <p:nvPr/>
        </p:nvGrpSpPr>
        <p:grpSpPr>
          <a:xfrm>
            <a:off x="518020" y="8185011"/>
            <a:ext cx="3949995" cy="1934603"/>
            <a:chOff x="7994680" y="5442637"/>
            <a:chExt cx="1847411" cy="904813"/>
          </a:xfrm>
        </p:grpSpPr>
        <p:sp>
          <p:nvSpPr>
            <p:cNvPr id="63" name="Freeform 62">
              <a:extLst>
                <a:ext uri="{FF2B5EF4-FFF2-40B4-BE49-F238E27FC236}">
                  <a16:creationId xmlns:a16="http://schemas.microsoft.com/office/drawing/2014/main" id="{5741CD94-6954-9945-84B2-C23FE6640D58}"/>
                </a:ext>
              </a:extLst>
            </p:cNvPr>
            <p:cNvSpPr/>
            <p:nvPr/>
          </p:nvSpPr>
          <p:spPr>
            <a:xfrm>
              <a:off x="8760967" y="5458709"/>
              <a:ext cx="210455" cy="201773"/>
            </a:xfrm>
            <a:custGeom>
              <a:avLst/>
              <a:gdLst>
                <a:gd name="connsiteX0" fmla="*/ 125336 w 210455"/>
                <a:gd name="connsiteY0" fmla="*/ 200404 h 201773"/>
                <a:gd name="connsiteX1" fmla="*/ 209256 w 210455"/>
                <a:gd name="connsiteY1" fmla="*/ 116665 h 201773"/>
                <a:gd name="connsiteX2" fmla="*/ 167206 w 210455"/>
                <a:gd name="connsiteY2" fmla="*/ 15780 h 201773"/>
                <a:gd name="connsiteX3" fmla="*/ 55312 w 210455"/>
                <a:gd name="connsiteY3" fmla="*/ 9824 h 201773"/>
                <a:gd name="connsiteX4" fmla="*/ 989 w 210455"/>
                <a:gd name="connsiteY4" fmla="*/ 115942 h 201773"/>
                <a:gd name="connsiteX5" fmla="*/ 125336 w 210455"/>
                <a:gd name="connsiteY5" fmla="*/ 200404 h 20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455" h="201773">
                  <a:moveTo>
                    <a:pt x="125336" y="200404"/>
                  </a:moveTo>
                  <a:cubicBezTo>
                    <a:pt x="169371" y="194268"/>
                    <a:pt x="201135" y="163407"/>
                    <a:pt x="209256" y="116665"/>
                  </a:cubicBezTo>
                  <a:cubicBezTo>
                    <a:pt x="215573" y="80750"/>
                    <a:pt x="196262" y="32022"/>
                    <a:pt x="167206" y="15780"/>
                  </a:cubicBezTo>
                  <a:cubicBezTo>
                    <a:pt x="131652" y="-11472"/>
                    <a:pt x="68125" y="3508"/>
                    <a:pt x="55312" y="9824"/>
                  </a:cubicBezTo>
                  <a:cubicBezTo>
                    <a:pt x="20841" y="27149"/>
                    <a:pt x="-5508" y="77682"/>
                    <a:pt x="989" y="115942"/>
                  </a:cubicBezTo>
                  <a:cubicBezTo>
                    <a:pt x="10915" y="174596"/>
                    <a:pt x="61809" y="209248"/>
                    <a:pt x="125336" y="200404"/>
                  </a:cubicBezTo>
                  <a:close/>
                </a:path>
              </a:pathLst>
            </a:custGeom>
            <a:solidFill>
              <a:srgbClr val="FFFFFF"/>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B867C52-E20B-BC4F-8AB4-9811B019E3D2}"/>
                </a:ext>
              </a:extLst>
            </p:cNvPr>
            <p:cNvSpPr/>
            <p:nvPr/>
          </p:nvSpPr>
          <p:spPr>
            <a:xfrm>
              <a:off x="8337446" y="5889265"/>
              <a:ext cx="217064" cy="425328"/>
            </a:xfrm>
            <a:custGeom>
              <a:avLst/>
              <a:gdLst>
                <a:gd name="connsiteX0" fmla="*/ 37 w 217064"/>
                <a:gd name="connsiteY0" fmla="*/ 205512 h 425328"/>
                <a:gd name="connsiteX1" fmla="*/ 13031 w 217064"/>
                <a:gd name="connsiteY1" fmla="*/ 230237 h 425328"/>
                <a:gd name="connsiteX2" fmla="*/ 17542 w 217064"/>
                <a:gd name="connsiteY2" fmla="*/ 212731 h 425328"/>
                <a:gd name="connsiteX3" fmla="*/ 20430 w 217064"/>
                <a:gd name="connsiteY3" fmla="*/ 151731 h 425328"/>
                <a:gd name="connsiteX4" fmla="*/ 28010 w 217064"/>
                <a:gd name="connsiteY4" fmla="*/ 88204 h 425328"/>
                <a:gd name="connsiteX5" fmla="*/ 40462 w 217064"/>
                <a:gd name="connsiteY5" fmla="*/ 73585 h 425328"/>
                <a:gd name="connsiteX6" fmla="*/ 44072 w 217064"/>
                <a:gd name="connsiteY6" fmla="*/ 90550 h 425328"/>
                <a:gd name="connsiteX7" fmla="*/ 34687 w 217064"/>
                <a:gd name="connsiteY7" fmla="*/ 169778 h 425328"/>
                <a:gd name="connsiteX8" fmla="*/ 32522 w 217064"/>
                <a:gd name="connsiteY8" fmla="*/ 372450 h 425328"/>
                <a:gd name="connsiteX9" fmla="*/ 36312 w 217064"/>
                <a:gd name="connsiteY9" fmla="*/ 404213 h 425328"/>
                <a:gd name="connsiteX10" fmla="*/ 59232 w 217064"/>
                <a:gd name="connsiteY10" fmla="*/ 425328 h 425328"/>
                <a:gd name="connsiteX11" fmla="*/ 75836 w 217064"/>
                <a:gd name="connsiteY11" fmla="*/ 404935 h 425328"/>
                <a:gd name="connsiteX12" fmla="*/ 96590 w 217064"/>
                <a:gd name="connsiteY12" fmla="*/ 241245 h 425328"/>
                <a:gd name="connsiteX13" fmla="*/ 113013 w 217064"/>
                <a:gd name="connsiteY13" fmla="*/ 226266 h 425328"/>
                <a:gd name="connsiteX14" fmla="*/ 129256 w 217064"/>
                <a:gd name="connsiteY14" fmla="*/ 237636 h 425328"/>
                <a:gd name="connsiteX15" fmla="*/ 138280 w 217064"/>
                <a:gd name="connsiteY15" fmla="*/ 401506 h 425328"/>
                <a:gd name="connsiteX16" fmla="*/ 157049 w 217064"/>
                <a:gd name="connsiteY16" fmla="*/ 422802 h 425328"/>
                <a:gd name="connsiteX17" fmla="*/ 179066 w 217064"/>
                <a:gd name="connsiteY17" fmla="*/ 403131 h 425328"/>
                <a:gd name="connsiteX18" fmla="*/ 182315 w 217064"/>
                <a:gd name="connsiteY18" fmla="*/ 318308 h 425328"/>
                <a:gd name="connsiteX19" fmla="*/ 166614 w 217064"/>
                <a:gd name="connsiteY19" fmla="*/ 79000 h 425328"/>
                <a:gd name="connsiteX20" fmla="*/ 165892 w 217064"/>
                <a:gd name="connsiteY20" fmla="*/ 71059 h 425328"/>
                <a:gd name="connsiteX21" fmla="*/ 170223 w 217064"/>
                <a:gd name="connsiteY21" fmla="*/ 62576 h 425328"/>
                <a:gd name="connsiteX22" fmla="*/ 180871 w 217064"/>
                <a:gd name="connsiteY22" fmla="*/ 67810 h 425328"/>
                <a:gd name="connsiteX23" fmla="*/ 185924 w 217064"/>
                <a:gd name="connsiteY23" fmla="*/ 85677 h 425328"/>
                <a:gd name="connsiteX24" fmla="*/ 194226 w 217064"/>
                <a:gd name="connsiteY24" fmla="*/ 159852 h 425328"/>
                <a:gd name="connsiteX25" fmla="*/ 198197 w 217064"/>
                <a:gd name="connsiteY25" fmla="*/ 213092 h 425328"/>
                <a:gd name="connsiteX26" fmla="*/ 216966 w 217064"/>
                <a:gd name="connsiteY26" fmla="*/ 165988 h 425328"/>
                <a:gd name="connsiteX27" fmla="*/ 196211 w 217064"/>
                <a:gd name="connsiteY27" fmla="*/ 52109 h 425328"/>
                <a:gd name="connsiteX28" fmla="*/ 189895 w 217064"/>
                <a:gd name="connsiteY28" fmla="*/ 34603 h 425328"/>
                <a:gd name="connsiteX29" fmla="*/ 130880 w 217064"/>
                <a:gd name="connsiteY29" fmla="*/ 3561 h 425328"/>
                <a:gd name="connsiteX30" fmla="*/ 80889 w 217064"/>
                <a:gd name="connsiteY30" fmla="*/ 3381 h 425328"/>
                <a:gd name="connsiteX31" fmla="*/ 31078 w 217064"/>
                <a:gd name="connsiteY31" fmla="*/ 19804 h 425328"/>
                <a:gd name="connsiteX32" fmla="*/ 11406 w 217064"/>
                <a:gd name="connsiteY32" fmla="*/ 67269 h 425328"/>
                <a:gd name="connsiteX33" fmla="*/ 37 w 217064"/>
                <a:gd name="connsiteY33" fmla="*/ 205512 h 4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7064" h="425328">
                  <a:moveTo>
                    <a:pt x="37" y="205512"/>
                  </a:moveTo>
                  <a:cubicBezTo>
                    <a:pt x="-324" y="215618"/>
                    <a:pt x="1841" y="225183"/>
                    <a:pt x="13031" y="230237"/>
                  </a:cubicBezTo>
                  <a:cubicBezTo>
                    <a:pt x="17723" y="225183"/>
                    <a:pt x="17182" y="218686"/>
                    <a:pt x="17542" y="212731"/>
                  </a:cubicBezTo>
                  <a:cubicBezTo>
                    <a:pt x="18806" y="192337"/>
                    <a:pt x="18806" y="171944"/>
                    <a:pt x="20430" y="151731"/>
                  </a:cubicBezTo>
                  <a:cubicBezTo>
                    <a:pt x="22235" y="130435"/>
                    <a:pt x="24942" y="109319"/>
                    <a:pt x="28010" y="88204"/>
                  </a:cubicBezTo>
                  <a:cubicBezTo>
                    <a:pt x="29093" y="81346"/>
                    <a:pt x="31980" y="72322"/>
                    <a:pt x="40462" y="73585"/>
                  </a:cubicBezTo>
                  <a:cubicBezTo>
                    <a:pt x="52013" y="75390"/>
                    <a:pt x="45696" y="84233"/>
                    <a:pt x="44072" y="90550"/>
                  </a:cubicBezTo>
                  <a:cubicBezTo>
                    <a:pt x="37575" y="116538"/>
                    <a:pt x="35590" y="143248"/>
                    <a:pt x="34687" y="169778"/>
                  </a:cubicBezTo>
                  <a:cubicBezTo>
                    <a:pt x="32702" y="237275"/>
                    <a:pt x="33244" y="304953"/>
                    <a:pt x="32522" y="372450"/>
                  </a:cubicBezTo>
                  <a:cubicBezTo>
                    <a:pt x="32341" y="383278"/>
                    <a:pt x="34507" y="393565"/>
                    <a:pt x="36312" y="404213"/>
                  </a:cubicBezTo>
                  <a:cubicBezTo>
                    <a:pt x="38478" y="417929"/>
                    <a:pt x="45696" y="425328"/>
                    <a:pt x="59232" y="425328"/>
                  </a:cubicBezTo>
                  <a:cubicBezTo>
                    <a:pt x="72045" y="425328"/>
                    <a:pt x="73670" y="414681"/>
                    <a:pt x="75836" y="404935"/>
                  </a:cubicBezTo>
                  <a:cubicBezTo>
                    <a:pt x="83776" y="368479"/>
                    <a:pt x="94064" y="258932"/>
                    <a:pt x="96590" y="241245"/>
                  </a:cubicBezTo>
                  <a:cubicBezTo>
                    <a:pt x="97853" y="232763"/>
                    <a:pt x="103628" y="226807"/>
                    <a:pt x="113013" y="226266"/>
                  </a:cubicBezTo>
                  <a:cubicBezTo>
                    <a:pt x="121315" y="225725"/>
                    <a:pt x="126187" y="230778"/>
                    <a:pt x="129256" y="237636"/>
                  </a:cubicBezTo>
                  <a:cubicBezTo>
                    <a:pt x="131061" y="241607"/>
                    <a:pt x="134129" y="373172"/>
                    <a:pt x="138280" y="401506"/>
                  </a:cubicBezTo>
                  <a:cubicBezTo>
                    <a:pt x="139723" y="410710"/>
                    <a:pt x="143152" y="422441"/>
                    <a:pt x="157049" y="422802"/>
                  </a:cubicBezTo>
                  <a:cubicBezTo>
                    <a:pt x="170043" y="423163"/>
                    <a:pt x="175638" y="413598"/>
                    <a:pt x="179066" y="403131"/>
                  </a:cubicBezTo>
                  <a:cubicBezTo>
                    <a:pt x="180691" y="398077"/>
                    <a:pt x="183037" y="340326"/>
                    <a:pt x="182315" y="318308"/>
                  </a:cubicBezTo>
                  <a:cubicBezTo>
                    <a:pt x="179789" y="238358"/>
                    <a:pt x="181954" y="158227"/>
                    <a:pt x="166614" y="79000"/>
                  </a:cubicBezTo>
                  <a:cubicBezTo>
                    <a:pt x="166072" y="76473"/>
                    <a:pt x="166072" y="73766"/>
                    <a:pt x="165892" y="71059"/>
                  </a:cubicBezTo>
                  <a:cubicBezTo>
                    <a:pt x="165531" y="67269"/>
                    <a:pt x="166072" y="63840"/>
                    <a:pt x="170223" y="62576"/>
                  </a:cubicBezTo>
                  <a:cubicBezTo>
                    <a:pt x="175096" y="61133"/>
                    <a:pt x="179247" y="63118"/>
                    <a:pt x="180871" y="67810"/>
                  </a:cubicBezTo>
                  <a:cubicBezTo>
                    <a:pt x="183037" y="73585"/>
                    <a:pt x="185022" y="79721"/>
                    <a:pt x="185924" y="85677"/>
                  </a:cubicBezTo>
                  <a:cubicBezTo>
                    <a:pt x="189353" y="110402"/>
                    <a:pt x="193324" y="134946"/>
                    <a:pt x="194226" y="159852"/>
                  </a:cubicBezTo>
                  <a:cubicBezTo>
                    <a:pt x="194767" y="177719"/>
                    <a:pt x="196934" y="195405"/>
                    <a:pt x="198197" y="213092"/>
                  </a:cubicBezTo>
                  <a:cubicBezTo>
                    <a:pt x="210108" y="198834"/>
                    <a:pt x="218049" y="181870"/>
                    <a:pt x="216966" y="165988"/>
                  </a:cubicBezTo>
                  <a:cubicBezTo>
                    <a:pt x="214439" y="127006"/>
                    <a:pt x="204694" y="90189"/>
                    <a:pt x="196211" y="52109"/>
                  </a:cubicBezTo>
                  <a:cubicBezTo>
                    <a:pt x="194948" y="46153"/>
                    <a:pt x="192783" y="40017"/>
                    <a:pt x="189895" y="34603"/>
                  </a:cubicBezTo>
                  <a:cubicBezTo>
                    <a:pt x="173833" y="5186"/>
                    <a:pt x="158673" y="-5642"/>
                    <a:pt x="130880" y="3561"/>
                  </a:cubicBezTo>
                  <a:cubicBezTo>
                    <a:pt x="114637" y="8976"/>
                    <a:pt x="97673" y="8254"/>
                    <a:pt x="80889" y="3381"/>
                  </a:cubicBezTo>
                  <a:cubicBezTo>
                    <a:pt x="57066" y="-3657"/>
                    <a:pt x="50208" y="-409"/>
                    <a:pt x="31078" y="19804"/>
                  </a:cubicBezTo>
                  <a:cubicBezTo>
                    <a:pt x="16279" y="35325"/>
                    <a:pt x="13753" y="52289"/>
                    <a:pt x="11406" y="67269"/>
                  </a:cubicBezTo>
                  <a:cubicBezTo>
                    <a:pt x="3827" y="113109"/>
                    <a:pt x="1300" y="159310"/>
                    <a:pt x="37" y="205512"/>
                  </a:cubicBezTo>
                  <a:close/>
                </a:path>
              </a:pathLst>
            </a:custGeom>
            <a:solidFill>
              <a:srgbClr val="FFFFFF"/>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D6856B4-6F65-7C4B-A5EC-554A1FEC2381}"/>
                </a:ext>
              </a:extLst>
            </p:cNvPr>
            <p:cNvSpPr/>
            <p:nvPr/>
          </p:nvSpPr>
          <p:spPr>
            <a:xfrm>
              <a:off x="8369795" y="5723653"/>
              <a:ext cx="156037" cy="155801"/>
            </a:xfrm>
            <a:custGeom>
              <a:avLst/>
              <a:gdLst>
                <a:gd name="connsiteX0" fmla="*/ 155921 w 156037"/>
                <a:gd name="connsiteY0" fmla="*/ 72440 h 155801"/>
                <a:gd name="connsiteX1" fmla="*/ 79400 w 156037"/>
                <a:gd name="connsiteY1" fmla="*/ 250 h 155801"/>
                <a:gd name="connsiteX2" fmla="*/ 353 w 156037"/>
                <a:gd name="connsiteY2" fmla="*/ 75688 h 155801"/>
                <a:gd name="connsiteX3" fmla="*/ 76332 w 156037"/>
                <a:gd name="connsiteY3" fmla="*/ 155638 h 155801"/>
                <a:gd name="connsiteX4" fmla="*/ 155921 w 156037"/>
                <a:gd name="connsiteY4" fmla="*/ 72440 h 15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37" h="155801">
                  <a:moveTo>
                    <a:pt x="155921" y="72440"/>
                  </a:moveTo>
                  <a:cubicBezTo>
                    <a:pt x="158268" y="35082"/>
                    <a:pt x="124699" y="3679"/>
                    <a:pt x="79400" y="250"/>
                  </a:cubicBezTo>
                  <a:cubicBezTo>
                    <a:pt x="34823" y="-3179"/>
                    <a:pt x="5226" y="28946"/>
                    <a:pt x="353" y="75688"/>
                  </a:cubicBezTo>
                  <a:cubicBezTo>
                    <a:pt x="-3978" y="116475"/>
                    <a:pt x="32116" y="153472"/>
                    <a:pt x="76332" y="155638"/>
                  </a:cubicBezTo>
                  <a:cubicBezTo>
                    <a:pt x="118202" y="157984"/>
                    <a:pt x="152673" y="135244"/>
                    <a:pt x="155921" y="72440"/>
                  </a:cubicBezTo>
                  <a:close/>
                </a:path>
              </a:pathLst>
            </a:custGeom>
            <a:solidFill>
              <a:srgbClr val="FFFFFF"/>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DD3E827-F11B-9A45-93AA-4C4B430AFBAD}"/>
                </a:ext>
              </a:extLst>
            </p:cNvPr>
            <p:cNvSpPr/>
            <p:nvPr/>
          </p:nvSpPr>
          <p:spPr>
            <a:xfrm>
              <a:off x="8088726" y="5890632"/>
              <a:ext cx="205997" cy="424550"/>
            </a:xfrm>
            <a:custGeom>
              <a:avLst/>
              <a:gdLst>
                <a:gd name="connsiteX0" fmla="*/ 244 w 205997"/>
                <a:gd name="connsiteY0" fmla="*/ 179420 h 424550"/>
                <a:gd name="connsiteX1" fmla="*/ 4756 w 205997"/>
                <a:gd name="connsiteY1" fmla="*/ 199813 h 424550"/>
                <a:gd name="connsiteX2" fmla="*/ 11253 w 205997"/>
                <a:gd name="connsiteY2" fmla="*/ 203423 h 424550"/>
                <a:gd name="connsiteX3" fmla="*/ 16126 w 205997"/>
                <a:gd name="connsiteY3" fmla="*/ 198369 h 424550"/>
                <a:gd name="connsiteX4" fmla="*/ 17389 w 205997"/>
                <a:gd name="connsiteY4" fmla="*/ 182488 h 424550"/>
                <a:gd name="connsiteX5" fmla="*/ 25149 w 205997"/>
                <a:gd name="connsiteY5" fmla="*/ 102899 h 424550"/>
                <a:gd name="connsiteX6" fmla="*/ 36519 w 205997"/>
                <a:gd name="connsiteY6" fmla="*/ 91349 h 424550"/>
                <a:gd name="connsiteX7" fmla="*/ 41572 w 205997"/>
                <a:gd name="connsiteY7" fmla="*/ 104343 h 424550"/>
                <a:gd name="connsiteX8" fmla="*/ 32188 w 205997"/>
                <a:gd name="connsiteY8" fmla="*/ 229230 h 424550"/>
                <a:gd name="connsiteX9" fmla="*/ 32007 w 205997"/>
                <a:gd name="connsiteY9" fmla="*/ 404109 h 424550"/>
                <a:gd name="connsiteX10" fmla="*/ 58537 w 205997"/>
                <a:gd name="connsiteY10" fmla="*/ 424323 h 424550"/>
                <a:gd name="connsiteX11" fmla="*/ 79833 w 205997"/>
                <a:gd name="connsiteY11" fmla="*/ 404290 h 424550"/>
                <a:gd name="connsiteX12" fmla="*/ 86691 w 205997"/>
                <a:gd name="connsiteY12" fmla="*/ 247459 h 424550"/>
                <a:gd name="connsiteX13" fmla="*/ 104016 w 205997"/>
                <a:gd name="connsiteY13" fmla="*/ 225802 h 424550"/>
                <a:gd name="connsiteX14" fmla="*/ 126395 w 205997"/>
                <a:gd name="connsiteY14" fmla="*/ 246195 h 424550"/>
                <a:gd name="connsiteX15" fmla="*/ 130546 w 205997"/>
                <a:gd name="connsiteY15" fmla="*/ 309722 h 424550"/>
                <a:gd name="connsiteX16" fmla="*/ 134516 w 205997"/>
                <a:gd name="connsiteY16" fmla="*/ 402846 h 424550"/>
                <a:gd name="connsiteX17" fmla="*/ 148593 w 205997"/>
                <a:gd name="connsiteY17" fmla="*/ 420713 h 424550"/>
                <a:gd name="connsiteX18" fmla="*/ 172596 w 205997"/>
                <a:gd name="connsiteY18" fmla="*/ 413133 h 424550"/>
                <a:gd name="connsiteX19" fmla="*/ 176927 w 205997"/>
                <a:gd name="connsiteY19" fmla="*/ 386964 h 424550"/>
                <a:gd name="connsiteX20" fmla="*/ 162490 w 205997"/>
                <a:gd name="connsiteY20" fmla="*/ 94597 h 424550"/>
                <a:gd name="connsiteX21" fmla="*/ 167001 w 205997"/>
                <a:gd name="connsiteY21" fmla="*/ 83769 h 424550"/>
                <a:gd name="connsiteX22" fmla="*/ 178732 w 205997"/>
                <a:gd name="connsiteY22" fmla="*/ 87920 h 424550"/>
                <a:gd name="connsiteX23" fmla="*/ 184146 w 205997"/>
                <a:gd name="connsiteY23" fmla="*/ 113727 h 424550"/>
                <a:gd name="connsiteX24" fmla="*/ 192087 w 205997"/>
                <a:gd name="connsiteY24" fmla="*/ 219485 h 424550"/>
                <a:gd name="connsiteX25" fmla="*/ 205984 w 205997"/>
                <a:gd name="connsiteY25" fmla="*/ 193316 h 424550"/>
                <a:gd name="connsiteX26" fmla="*/ 167904 w 205997"/>
                <a:gd name="connsiteY26" fmla="*/ 9774 h 424550"/>
                <a:gd name="connsiteX27" fmla="*/ 137765 w 205997"/>
                <a:gd name="connsiteY27" fmla="*/ 3458 h 424550"/>
                <a:gd name="connsiteX28" fmla="*/ 73516 w 205997"/>
                <a:gd name="connsiteY28" fmla="*/ 8511 h 424550"/>
                <a:gd name="connsiteX29" fmla="*/ 43197 w 205997"/>
                <a:gd name="connsiteY29" fmla="*/ 23130 h 424550"/>
                <a:gd name="connsiteX30" fmla="*/ 20457 w 205997"/>
                <a:gd name="connsiteY30" fmla="*/ 61390 h 424550"/>
                <a:gd name="connsiteX31" fmla="*/ 244 w 205997"/>
                <a:gd name="connsiteY31" fmla="*/ 179420 h 42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5997" h="424550">
                  <a:moveTo>
                    <a:pt x="244" y="179420"/>
                  </a:moveTo>
                  <a:cubicBezTo>
                    <a:pt x="-839" y="186819"/>
                    <a:pt x="1868" y="193497"/>
                    <a:pt x="4756" y="199813"/>
                  </a:cubicBezTo>
                  <a:cubicBezTo>
                    <a:pt x="5658" y="201799"/>
                    <a:pt x="9087" y="203603"/>
                    <a:pt x="11253" y="203423"/>
                  </a:cubicBezTo>
                  <a:cubicBezTo>
                    <a:pt x="13057" y="203242"/>
                    <a:pt x="15764" y="200355"/>
                    <a:pt x="16126" y="198369"/>
                  </a:cubicBezTo>
                  <a:cubicBezTo>
                    <a:pt x="17028" y="193136"/>
                    <a:pt x="16847" y="187722"/>
                    <a:pt x="17389" y="182488"/>
                  </a:cubicBezTo>
                  <a:cubicBezTo>
                    <a:pt x="19915" y="155958"/>
                    <a:pt x="22442" y="129428"/>
                    <a:pt x="25149" y="102899"/>
                  </a:cubicBezTo>
                  <a:cubicBezTo>
                    <a:pt x="25871" y="96221"/>
                    <a:pt x="29120" y="90085"/>
                    <a:pt x="36519" y="91349"/>
                  </a:cubicBezTo>
                  <a:cubicBezTo>
                    <a:pt x="43558" y="92431"/>
                    <a:pt x="41933" y="99470"/>
                    <a:pt x="41572" y="104343"/>
                  </a:cubicBezTo>
                  <a:cubicBezTo>
                    <a:pt x="38504" y="146032"/>
                    <a:pt x="35436" y="187541"/>
                    <a:pt x="32188" y="229230"/>
                  </a:cubicBezTo>
                  <a:cubicBezTo>
                    <a:pt x="27676" y="285177"/>
                    <a:pt x="27134" y="336793"/>
                    <a:pt x="32007" y="404109"/>
                  </a:cubicBezTo>
                  <a:cubicBezTo>
                    <a:pt x="34895" y="423240"/>
                    <a:pt x="45904" y="425405"/>
                    <a:pt x="58537" y="424323"/>
                  </a:cubicBezTo>
                  <a:cubicBezTo>
                    <a:pt x="73155" y="422879"/>
                    <a:pt x="80013" y="415840"/>
                    <a:pt x="79833" y="404290"/>
                  </a:cubicBezTo>
                  <a:cubicBezTo>
                    <a:pt x="79472" y="367293"/>
                    <a:pt x="80374" y="277598"/>
                    <a:pt x="86691" y="247459"/>
                  </a:cubicBezTo>
                  <a:cubicBezTo>
                    <a:pt x="89037" y="235728"/>
                    <a:pt x="90481" y="229411"/>
                    <a:pt x="104016" y="225802"/>
                  </a:cubicBezTo>
                  <a:cubicBezTo>
                    <a:pt x="112498" y="223636"/>
                    <a:pt x="121703" y="229050"/>
                    <a:pt x="126395" y="246195"/>
                  </a:cubicBezTo>
                  <a:cubicBezTo>
                    <a:pt x="128560" y="253775"/>
                    <a:pt x="129824" y="296367"/>
                    <a:pt x="130546" y="309722"/>
                  </a:cubicBezTo>
                  <a:cubicBezTo>
                    <a:pt x="131990" y="340763"/>
                    <a:pt x="130004" y="371985"/>
                    <a:pt x="134516" y="402846"/>
                  </a:cubicBezTo>
                  <a:cubicBezTo>
                    <a:pt x="135779" y="410607"/>
                    <a:pt x="137584" y="419630"/>
                    <a:pt x="148593" y="420713"/>
                  </a:cubicBezTo>
                  <a:cubicBezTo>
                    <a:pt x="158339" y="421796"/>
                    <a:pt x="167543" y="422157"/>
                    <a:pt x="172596" y="413133"/>
                  </a:cubicBezTo>
                  <a:cubicBezTo>
                    <a:pt x="176567" y="406095"/>
                    <a:pt x="176386" y="395447"/>
                    <a:pt x="176927" y="386964"/>
                  </a:cubicBezTo>
                  <a:cubicBezTo>
                    <a:pt x="178552" y="352133"/>
                    <a:pt x="170792" y="157222"/>
                    <a:pt x="162490" y="94597"/>
                  </a:cubicBezTo>
                  <a:cubicBezTo>
                    <a:pt x="161948" y="90085"/>
                    <a:pt x="161587" y="85393"/>
                    <a:pt x="167001" y="83769"/>
                  </a:cubicBezTo>
                  <a:cubicBezTo>
                    <a:pt x="171513" y="82325"/>
                    <a:pt x="176025" y="83769"/>
                    <a:pt x="178732" y="87920"/>
                  </a:cubicBezTo>
                  <a:cubicBezTo>
                    <a:pt x="184146" y="95680"/>
                    <a:pt x="183605" y="104704"/>
                    <a:pt x="184146" y="113727"/>
                  </a:cubicBezTo>
                  <a:cubicBezTo>
                    <a:pt x="185771" y="148198"/>
                    <a:pt x="183244" y="183029"/>
                    <a:pt x="192087" y="219485"/>
                  </a:cubicBezTo>
                  <a:cubicBezTo>
                    <a:pt x="204540" y="212627"/>
                    <a:pt x="205623" y="203062"/>
                    <a:pt x="205984" y="193316"/>
                  </a:cubicBezTo>
                  <a:cubicBezTo>
                    <a:pt x="206164" y="180863"/>
                    <a:pt x="205082" y="26919"/>
                    <a:pt x="167904" y="9774"/>
                  </a:cubicBezTo>
                  <a:cubicBezTo>
                    <a:pt x="150939" y="-693"/>
                    <a:pt x="146788" y="-2678"/>
                    <a:pt x="137765" y="3458"/>
                  </a:cubicBezTo>
                  <a:cubicBezTo>
                    <a:pt x="119717" y="15730"/>
                    <a:pt x="93729" y="13925"/>
                    <a:pt x="73516" y="8511"/>
                  </a:cubicBezTo>
                  <a:cubicBezTo>
                    <a:pt x="58176" y="4360"/>
                    <a:pt x="53664" y="13564"/>
                    <a:pt x="43197" y="23130"/>
                  </a:cubicBezTo>
                  <a:cubicBezTo>
                    <a:pt x="31646" y="33777"/>
                    <a:pt x="25149" y="46591"/>
                    <a:pt x="20457" y="61390"/>
                  </a:cubicBezTo>
                  <a:cubicBezTo>
                    <a:pt x="7824" y="99831"/>
                    <a:pt x="6019" y="139896"/>
                    <a:pt x="244" y="179420"/>
                  </a:cubicBezTo>
                  <a:close/>
                </a:path>
              </a:pathLst>
            </a:custGeom>
            <a:solidFill>
              <a:srgbClr val="FFFFFF"/>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25ADF5E-46A2-8A43-978E-CCE0EE1574AB}"/>
                </a:ext>
              </a:extLst>
            </p:cNvPr>
            <p:cNvSpPr/>
            <p:nvPr/>
          </p:nvSpPr>
          <p:spPr>
            <a:xfrm>
              <a:off x="8634128" y="5671716"/>
              <a:ext cx="475259" cy="642048"/>
            </a:xfrm>
            <a:custGeom>
              <a:avLst/>
              <a:gdLst>
                <a:gd name="connsiteX0" fmla="*/ 395832 w 475259"/>
                <a:gd name="connsiteY0" fmla="*/ 295646 h 642048"/>
                <a:gd name="connsiteX1" fmla="*/ 468563 w 475259"/>
                <a:gd name="connsiteY1" fmla="*/ 200717 h 642048"/>
                <a:gd name="connsiteX2" fmla="*/ 465495 w 475259"/>
                <a:gd name="connsiteY2" fmla="*/ 151628 h 642048"/>
                <a:gd name="connsiteX3" fmla="*/ 414781 w 475259"/>
                <a:gd name="connsiteY3" fmla="*/ 93335 h 642048"/>
                <a:gd name="connsiteX4" fmla="*/ 344036 w 475259"/>
                <a:gd name="connsiteY4" fmla="*/ 24755 h 642048"/>
                <a:gd name="connsiteX5" fmla="*/ 257048 w 475259"/>
                <a:gd name="connsiteY5" fmla="*/ 3279 h 642048"/>
                <a:gd name="connsiteX6" fmla="*/ 217343 w 475259"/>
                <a:gd name="connsiteY6" fmla="*/ 5084 h 642048"/>
                <a:gd name="connsiteX7" fmla="*/ 164104 w 475259"/>
                <a:gd name="connsiteY7" fmla="*/ 5986 h 642048"/>
                <a:gd name="connsiteX8" fmla="*/ 110864 w 475259"/>
                <a:gd name="connsiteY8" fmla="*/ 28365 h 642048"/>
                <a:gd name="connsiteX9" fmla="*/ 10340 w 475259"/>
                <a:gd name="connsiteY9" fmla="*/ 148921 h 642048"/>
                <a:gd name="connsiteX10" fmla="*/ 1677 w 475259"/>
                <a:gd name="connsiteY10" fmla="*/ 194220 h 642048"/>
                <a:gd name="connsiteX11" fmla="*/ 73686 w 475259"/>
                <a:gd name="connsiteY11" fmla="*/ 314055 h 642048"/>
                <a:gd name="connsiteX12" fmla="*/ 93177 w 475259"/>
                <a:gd name="connsiteY12" fmla="*/ 318566 h 642048"/>
                <a:gd name="connsiteX13" fmla="*/ 112669 w 475259"/>
                <a:gd name="connsiteY13" fmla="*/ 266771 h 642048"/>
                <a:gd name="connsiteX14" fmla="*/ 87583 w 475259"/>
                <a:gd name="connsiteY14" fmla="*/ 225803 h 642048"/>
                <a:gd name="connsiteX15" fmla="*/ 73506 w 475259"/>
                <a:gd name="connsiteY15" fmla="*/ 200176 h 642048"/>
                <a:gd name="connsiteX16" fmla="*/ 74228 w 475259"/>
                <a:gd name="connsiteY16" fmla="*/ 177436 h 642048"/>
                <a:gd name="connsiteX17" fmla="*/ 98592 w 475259"/>
                <a:gd name="connsiteY17" fmla="*/ 149463 h 642048"/>
                <a:gd name="connsiteX18" fmla="*/ 120429 w 475259"/>
                <a:gd name="connsiteY18" fmla="*/ 142965 h 642048"/>
                <a:gd name="connsiteX19" fmla="*/ 130535 w 475259"/>
                <a:gd name="connsiteY19" fmla="*/ 165525 h 642048"/>
                <a:gd name="connsiteX20" fmla="*/ 127287 w 475259"/>
                <a:gd name="connsiteY20" fmla="*/ 234646 h 642048"/>
                <a:gd name="connsiteX21" fmla="*/ 132882 w 475259"/>
                <a:gd name="connsiteY21" fmla="*/ 273448 h 642048"/>
                <a:gd name="connsiteX22" fmla="*/ 130535 w 475259"/>
                <a:gd name="connsiteY22" fmla="*/ 308279 h 642048"/>
                <a:gd name="connsiteX23" fmla="*/ 117361 w 475259"/>
                <a:gd name="connsiteY23" fmla="*/ 342028 h 642048"/>
                <a:gd name="connsiteX24" fmla="*/ 106352 w 475259"/>
                <a:gd name="connsiteY24" fmla="*/ 525570 h 642048"/>
                <a:gd name="connsiteX25" fmla="*/ 105269 w 475259"/>
                <a:gd name="connsiteY25" fmla="*/ 605520 h 642048"/>
                <a:gd name="connsiteX26" fmla="*/ 119346 w 475259"/>
                <a:gd name="connsiteY26" fmla="*/ 630786 h 642048"/>
                <a:gd name="connsiteX27" fmla="*/ 171864 w 475259"/>
                <a:gd name="connsiteY27" fmla="*/ 606963 h 642048"/>
                <a:gd name="connsiteX28" fmla="*/ 187204 w 475259"/>
                <a:gd name="connsiteY28" fmla="*/ 464028 h 642048"/>
                <a:gd name="connsiteX29" fmla="*/ 200198 w 475259"/>
                <a:gd name="connsiteY29" fmla="*/ 368016 h 642048"/>
                <a:gd name="connsiteX30" fmla="*/ 246941 w 475259"/>
                <a:gd name="connsiteY30" fmla="*/ 345457 h 642048"/>
                <a:gd name="connsiteX31" fmla="*/ 271125 w 475259"/>
                <a:gd name="connsiteY31" fmla="*/ 368016 h 642048"/>
                <a:gd name="connsiteX32" fmla="*/ 281953 w 475259"/>
                <a:gd name="connsiteY32" fmla="*/ 553543 h 642048"/>
                <a:gd name="connsiteX33" fmla="*/ 287548 w 475259"/>
                <a:gd name="connsiteY33" fmla="*/ 614543 h 642048"/>
                <a:gd name="connsiteX34" fmla="*/ 330139 w 475259"/>
                <a:gd name="connsiteY34" fmla="*/ 641795 h 642048"/>
                <a:gd name="connsiteX35" fmla="*/ 358293 w 475259"/>
                <a:gd name="connsiteY35" fmla="*/ 609490 h 642048"/>
                <a:gd name="connsiteX36" fmla="*/ 359015 w 475259"/>
                <a:gd name="connsiteY36" fmla="*/ 590901 h 642048"/>
                <a:gd name="connsiteX37" fmla="*/ 353420 w 475259"/>
                <a:gd name="connsiteY37" fmla="*/ 326868 h 642048"/>
                <a:gd name="connsiteX38" fmla="*/ 342412 w 475259"/>
                <a:gd name="connsiteY38" fmla="*/ 305212 h 642048"/>
                <a:gd name="connsiteX39" fmla="*/ 339343 w 475259"/>
                <a:gd name="connsiteY39" fmla="*/ 266951 h 642048"/>
                <a:gd name="connsiteX40" fmla="*/ 346743 w 475259"/>
                <a:gd name="connsiteY40" fmla="*/ 215877 h 642048"/>
                <a:gd name="connsiteX41" fmla="*/ 341148 w 475259"/>
                <a:gd name="connsiteY41" fmla="*/ 170939 h 642048"/>
                <a:gd name="connsiteX42" fmla="*/ 346382 w 475259"/>
                <a:gd name="connsiteY42" fmla="*/ 138273 h 642048"/>
                <a:gd name="connsiteX43" fmla="*/ 380131 w 475259"/>
                <a:gd name="connsiteY43" fmla="*/ 148199 h 642048"/>
                <a:gd name="connsiteX44" fmla="*/ 396193 w 475259"/>
                <a:gd name="connsiteY44" fmla="*/ 194942 h 642048"/>
                <a:gd name="connsiteX45" fmla="*/ 383018 w 475259"/>
                <a:gd name="connsiteY45" fmla="*/ 221111 h 642048"/>
                <a:gd name="connsiteX46" fmla="*/ 357211 w 475259"/>
                <a:gd name="connsiteY46" fmla="*/ 267673 h 642048"/>
                <a:gd name="connsiteX47" fmla="*/ 365512 w 475259"/>
                <a:gd name="connsiteY47" fmla="*/ 304851 h 642048"/>
                <a:gd name="connsiteX48" fmla="*/ 395832 w 475259"/>
                <a:gd name="connsiteY48" fmla="*/ 295646 h 64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75259" h="642048">
                  <a:moveTo>
                    <a:pt x="395832" y="295646"/>
                  </a:moveTo>
                  <a:cubicBezTo>
                    <a:pt x="422723" y="266049"/>
                    <a:pt x="448711" y="235909"/>
                    <a:pt x="468563" y="200717"/>
                  </a:cubicBezTo>
                  <a:cubicBezTo>
                    <a:pt x="478850" y="182309"/>
                    <a:pt x="476865" y="168052"/>
                    <a:pt x="465495" y="151628"/>
                  </a:cubicBezTo>
                  <a:cubicBezTo>
                    <a:pt x="450696" y="130332"/>
                    <a:pt x="431566" y="112826"/>
                    <a:pt x="414781" y="93335"/>
                  </a:cubicBezTo>
                  <a:cubicBezTo>
                    <a:pt x="393305" y="68430"/>
                    <a:pt x="370926" y="43886"/>
                    <a:pt x="344036" y="24755"/>
                  </a:cubicBezTo>
                  <a:cubicBezTo>
                    <a:pt x="318409" y="6347"/>
                    <a:pt x="290255" y="-6286"/>
                    <a:pt x="257048" y="3279"/>
                  </a:cubicBezTo>
                  <a:cubicBezTo>
                    <a:pt x="244054" y="7069"/>
                    <a:pt x="230518" y="6708"/>
                    <a:pt x="217343" y="5084"/>
                  </a:cubicBezTo>
                  <a:cubicBezTo>
                    <a:pt x="199476" y="2918"/>
                    <a:pt x="181790" y="4181"/>
                    <a:pt x="164104" y="5986"/>
                  </a:cubicBezTo>
                  <a:cubicBezTo>
                    <a:pt x="144432" y="7971"/>
                    <a:pt x="125302" y="13747"/>
                    <a:pt x="110864" y="28365"/>
                  </a:cubicBezTo>
                  <a:cubicBezTo>
                    <a:pt x="74228" y="65903"/>
                    <a:pt x="41021" y="106330"/>
                    <a:pt x="10340" y="148921"/>
                  </a:cubicBezTo>
                  <a:cubicBezTo>
                    <a:pt x="414" y="162637"/>
                    <a:pt x="-2113" y="177255"/>
                    <a:pt x="1677" y="194220"/>
                  </a:cubicBezTo>
                  <a:cubicBezTo>
                    <a:pt x="12506" y="242226"/>
                    <a:pt x="43186" y="278140"/>
                    <a:pt x="73686" y="314055"/>
                  </a:cubicBezTo>
                  <a:cubicBezTo>
                    <a:pt x="78559" y="319830"/>
                    <a:pt x="85417" y="321454"/>
                    <a:pt x="93177" y="318566"/>
                  </a:cubicBezTo>
                  <a:cubicBezTo>
                    <a:pt x="117541" y="309723"/>
                    <a:pt x="125482" y="289510"/>
                    <a:pt x="112669" y="266771"/>
                  </a:cubicBezTo>
                  <a:cubicBezTo>
                    <a:pt x="104728" y="252874"/>
                    <a:pt x="95885" y="239519"/>
                    <a:pt x="87583" y="225803"/>
                  </a:cubicBezTo>
                  <a:cubicBezTo>
                    <a:pt x="82530" y="217501"/>
                    <a:pt x="77657" y="209019"/>
                    <a:pt x="73506" y="200176"/>
                  </a:cubicBezTo>
                  <a:cubicBezTo>
                    <a:pt x="70077" y="192776"/>
                    <a:pt x="68633" y="184655"/>
                    <a:pt x="74228" y="177436"/>
                  </a:cubicBezTo>
                  <a:cubicBezTo>
                    <a:pt x="81808" y="167691"/>
                    <a:pt x="87944" y="156501"/>
                    <a:pt x="98592" y="149463"/>
                  </a:cubicBezTo>
                  <a:cubicBezTo>
                    <a:pt x="105269" y="145131"/>
                    <a:pt x="111766" y="138995"/>
                    <a:pt x="120429" y="142965"/>
                  </a:cubicBezTo>
                  <a:cubicBezTo>
                    <a:pt x="130175" y="147297"/>
                    <a:pt x="130896" y="156321"/>
                    <a:pt x="130535" y="165525"/>
                  </a:cubicBezTo>
                  <a:cubicBezTo>
                    <a:pt x="129453" y="188625"/>
                    <a:pt x="128550" y="211726"/>
                    <a:pt x="127287" y="234646"/>
                  </a:cubicBezTo>
                  <a:cubicBezTo>
                    <a:pt x="126565" y="248001"/>
                    <a:pt x="125482" y="260815"/>
                    <a:pt x="132882" y="273448"/>
                  </a:cubicBezTo>
                  <a:cubicBezTo>
                    <a:pt x="139559" y="284818"/>
                    <a:pt x="140461" y="298714"/>
                    <a:pt x="130535" y="308279"/>
                  </a:cubicBezTo>
                  <a:cubicBezTo>
                    <a:pt x="120248" y="318025"/>
                    <a:pt x="118985" y="329936"/>
                    <a:pt x="117361" y="342028"/>
                  </a:cubicBezTo>
                  <a:cubicBezTo>
                    <a:pt x="113210" y="372889"/>
                    <a:pt x="109239" y="495431"/>
                    <a:pt x="106352" y="525570"/>
                  </a:cubicBezTo>
                  <a:cubicBezTo>
                    <a:pt x="103825" y="552100"/>
                    <a:pt x="102382" y="578990"/>
                    <a:pt x="105269" y="605520"/>
                  </a:cubicBezTo>
                  <a:cubicBezTo>
                    <a:pt x="106352" y="615265"/>
                    <a:pt x="109781" y="624650"/>
                    <a:pt x="119346" y="630786"/>
                  </a:cubicBezTo>
                  <a:cubicBezTo>
                    <a:pt x="144071" y="646668"/>
                    <a:pt x="167533" y="636561"/>
                    <a:pt x="171864" y="606963"/>
                  </a:cubicBezTo>
                  <a:cubicBezTo>
                    <a:pt x="179083" y="559499"/>
                    <a:pt x="182693" y="511673"/>
                    <a:pt x="187204" y="464028"/>
                  </a:cubicBezTo>
                  <a:cubicBezTo>
                    <a:pt x="190272" y="431362"/>
                    <a:pt x="194784" y="400502"/>
                    <a:pt x="200198" y="368016"/>
                  </a:cubicBezTo>
                  <a:cubicBezTo>
                    <a:pt x="203627" y="347262"/>
                    <a:pt x="226367" y="340404"/>
                    <a:pt x="246941" y="345457"/>
                  </a:cubicBezTo>
                  <a:cubicBezTo>
                    <a:pt x="261559" y="349067"/>
                    <a:pt x="265169" y="353759"/>
                    <a:pt x="271125" y="368016"/>
                  </a:cubicBezTo>
                  <a:cubicBezTo>
                    <a:pt x="276719" y="381371"/>
                    <a:pt x="281051" y="535857"/>
                    <a:pt x="281953" y="553543"/>
                  </a:cubicBezTo>
                  <a:cubicBezTo>
                    <a:pt x="283036" y="573937"/>
                    <a:pt x="283938" y="594511"/>
                    <a:pt x="287548" y="614543"/>
                  </a:cubicBezTo>
                  <a:cubicBezTo>
                    <a:pt x="291157" y="634035"/>
                    <a:pt x="308302" y="643780"/>
                    <a:pt x="330139" y="641795"/>
                  </a:cubicBezTo>
                  <a:cubicBezTo>
                    <a:pt x="348367" y="640170"/>
                    <a:pt x="356308" y="631147"/>
                    <a:pt x="358293" y="609490"/>
                  </a:cubicBezTo>
                  <a:cubicBezTo>
                    <a:pt x="358835" y="603354"/>
                    <a:pt x="358474" y="597037"/>
                    <a:pt x="359015" y="590901"/>
                  </a:cubicBezTo>
                  <a:cubicBezTo>
                    <a:pt x="364610" y="502830"/>
                    <a:pt x="353240" y="414940"/>
                    <a:pt x="353420" y="326868"/>
                  </a:cubicBezTo>
                  <a:cubicBezTo>
                    <a:pt x="353420" y="315679"/>
                    <a:pt x="350894" y="312972"/>
                    <a:pt x="342412" y="305212"/>
                  </a:cubicBezTo>
                  <a:cubicBezTo>
                    <a:pt x="332124" y="295827"/>
                    <a:pt x="331583" y="277418"/>
                    <a:pt x="339343" y="266951"/>
                  </a:cubicBezTo>
                  <a:cubicBezTo>
                    <a:pt x="351074" y="250889"/>
                    <a:pt x="349450" y="233744"/>
                    <a:pt x="346743" y="215877"/>
                  </a:cubicBezTo>
                  <a:cubicBezTo>
                    <a:pt x="344577" y="200898"/>
                    <a:pt x="341870" y="185918"/>
                    <a:pt x="341148" y="170939"/>
                  </a:cubicBezTo>
                  <a:cubicBezTo>
                    <a:pt x="340787" y="159750"/>
                    <a:pt x="336275" y="144951"/>
                    <a:pt x="346382" y="138273"/>
                  </a:cubicBezTo>
                  <a:cubicBezTo>
                    <a:pt x="358293" y="130332"/>
                    <a:pt x="369663" y="142785"/>
                    <a:pt x="380131" y="148199"/>
                  </a:cubicBezTo>
                  <a:cubicBezTo>
                    <a:pt x="405758" y="161915"/>
                    <a:pt x="407563" y="168593"/>
                    <a:pt x="396193" y="194942"/>
                  </a:cubicBezTo>
                  <a:cubicBezTo>
                    <a:pt x="392403" y="203966"/>
                    <a:pt x="387710" y="212448"/>
                    <a:pt x="383018" y="221111"/>
                  </a:cubicBezTo>
                  <a:cubicBezTo>
                    <a:pt x="374536" y="236632"/>
                    <a:pt x="364790" y="251611"/>
                    <a:pt x="357211" y="267673"/>
                  </a:cubicBezTo>
                  <a:cubicBezTo>
                    <a:pt x="348187" y="286262"/>
                    <a:pt x="344577" y="290051"/>
                    <a:pt x="365512" y="304851"/>
                  </a:cubicBezTo>
                  <a:cubicBezTo>
                    <a:pt x="377784" y="313333"/>
                    <a:pt x="389876" y="302144"/>
                    <a:pt x="395832" y="295646"/>
                  </a:cubicBezTo>
                  <a:close/>
                </a:path>
              </a:pathLst>
            </a:custGeom>
            <a:solidFill>
              <a:srgbClr val="FFFFFF"/>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3F87046-23D3-D64F-A6D5-49360F4AD21F}"/>
                </a:ext>
              </a:extLst>
            </p:cNvPr>
            <p:cNvSpPr/>
            <p:nvPr/>
          </p:nvSpPr>
          <p:spPr>
            <a:xfrm>
              <a:off x="8110778" y="5733106"/>
              <a:ext cx="148204" cy="155300"/>
            </a:xfrm>
            <a:custGeom>
              <a:avLst/>
              <a:gdLst>
                <a:gd name="connsiteX0" fmla="*/ 75647 w 148204"/>
                <a:gd name="connsiteY0" fmla="*/ 154667 h 155300"/>
                <a:gd name="connsiteX1" fmla="*/ 148198 w 148204"/>
                <a:gd name="connsiteY1" fmla="*/ 76522 h 155300"/>
                <a:gd name="connsiteX2" fmla="*/ 77271 w 148204"/>
                <a:gd name="connsiteY2" fmla="*/ 1 h 155300"/>
                <a:gd name="connsiteX3" fmla="*/ 29 w 148204"/>
                <a:gd name="connsiteY3" fmla="*/ 79229 h 155300"/>
                <a:gd name="connsiteX4" fmla="*/ 75647 w 148204"/>
                <a:gd name="connsiteY4" fmla="*/ 154667 h 15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04" h="155300">
                  <a:moveTo>
                    <a:pt x="75647" y="154667"/>
                  </a:moveTo>
                  <a:cubicBezTo>
                    <a:pt x="111922" y="160442"/>
                    <a:pt x="148198" y="126152"/>
                    <a:pt x="148198" y="76522"/>
                  </a:cubicBezTo>
                  <a:cubicBezTo>
                    <a:pt x="148739" y="34832"/>
                    <a:pt x="115352" y="1"/>
                    <a:pt x="77271" y="1"/>
                  </a:cubicBezTo>
                  <a:cubicBezTo>
                    <a:pt x="31251" y="-179"/>
                    <a:pt x="1112" y="31945"/>
                    <a:pt x="29" y="79229"/>
                  </a:cubicBezTo>
                  <a:cubicBezTo>
                    <a:pt x="-1235" y="129400"/>
                    <a:pt x="39553" y="152682"/>
                    <a:pt x="75647" y="154667"/>
                  </a:cubicBezTo>
                  <a:close/>
                </a:path>
              </a:pathLst>
            </a:custGeom>
            <a:solidFill>
              <a:srgbClr val="FFFFFF"/>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8A85E43-BD16-D946-AD51-B2C315DEE217}"/>
                </a:ext>
              </a:extLst>
            </p:cNvPr>
            <p:cNvSpPr/>
            <p:nvPr/>
          </p:nvSpPr>
          <p:spPr>
            <a:xfrm>
              <a:off x="9179553" y="5889023"/>
              <a:ext cx="220980" cy="444175"/>
            </a:xfrm>
            <a:custGeom>
              <a:avLst/>
              <a:gdLst>
                <a:gd name="connsiteX0" fmla="*/ 210812 w 220980"/>
                <a:gd name="connsiteY0" fmla="*/ 102522 h 444175"/>
                <a:gd name="connsiteX1" fmla="*/ 179771 w 220980"/>
                <a:gd name="connsiteY1" fmla="*/ 29791 h 444175"/>
                <a:gd name="connsiteX2" fmla="*/ 116425 w 220980"/>
                <a:gd name="connsiteY2" fmla="*/ 3081 h 444175"/>
                <a:gd name="connsiteX3" fmla="*/ 90076 w 220980"/>
                <a:gd name="connsiteY3" fmla="*/ 4886 h 444175"/>
                <a:gd name="connsiteX4" fmla="*/ 39904 w 220980"/>
                <a:gd name="connsiteY4" fmla="*/ 35025 h 444175"/>
                <a:gd name="connsiteX5" fmla="*/ 20 w 220980"/>
                <a:gd name="connsiteY5" fmla="*/ 207558 h 444175"/>
                <a:gd name="connsiteX6" fmla="*/ 2907 w 220980"/>
                <a:gd name="connsiteY6" fmla="*/ 225786 h 444175"/>
                <a:gd name="connsiteX7" fmla="*/ 13014 w 220980"/>
                <a:gd name="connsiteY7" fmla="*/ 232824 h 444175"/>
                <a:gd name="connsiteX8" fmla="*/ 18608 w 220980"/>
                <a:gd name="connsiteY8" fmla="*/ 225064 h 444175"/>
                <a:gd name="connsiteX9" fmla="*/ 22940 w 220980"/>
                <a:gd name="connsiteY9" fmla="*/ 188067 h 444175"/>
                <a:gd name="connsiteX10" fmla="*/ 33587 w 220980"/>
                <a:gd name="connsiteY10" fmla="*/ 117140 h 444175"/>
                <a:gd name="connsiteX11" fmla="*/ 41348 w 220980"/>
                <a:gd name="connsiteY11" fmla="*/ 108117 h 444175"/>
                <a:gd name="connsiteX12" fmla="*/ 46040 w 220980"/>
                <a:gd name="connsiteY12" fmla="*/ 120931 h 444175"/>
                <a:gd name="connsiteX13" fmla="*/ 38641 w 220980"/>
                <a:gd name="connsiteY13" fmla="*/ 162800 h 444175"/>
                <a:gd name="connsiteX14" fmla="*/ 23842 w 220980"/>
                <a:gd name="connsiteY14" fmla="*/ 338040 h 444175"/>
                <a:gd name="connsiteX15" fmla="*/ 22217 w 220980"/>
                <a:gd name="connsiteY15" fmla="*/ 425570 h 444175"/>
                <a:gd name="connsiteX16" fmla="*/ 41528 w 220980"/>
                <a:gd name="connsiteY16" fmla="*/ 442535 h 444175"/>
                <a:gd name="connsiteX17" fmla="*/ 66795 w 220980"/>
                <a:gd name="connsiteY17" fmla="*/ 404455 h 444175"/>
                <a:gd name="connsiteX18" fmla="*/ 80330 w 220980"/>
                <a:gd name="connsiteY18" fmla="*/ 301404 h 444175"/>
                <a:gd name="connsiteX19" fmla="*/ 91700 w 220980"/>
                <a:gd name="connsiteY19" fmla="*/ 249608 h 444175"/>
                <a:gd name="connsiteX20" fmla="*/ 128516 w 220980"/>
                <a:gd name="connsiteY20" fmla="*/ 246901 h 444175"/>
                <a:gd name="connsiteX21" fmla="*/ 135194 w 220980"/>
                <a:gd name="connsiteY21" fmla="*/ 323964 h 444175"/>
                <a:gd name="connsiteX22" fmla="*/ 129780 w 220980"/>
                <a:gd name="connsiteY22" fmla="*/ 422502 h 444175"/>
                <a:gd name="connsiteX23" fmla="*/ 161363 w 220980"/>
                <a:gd name="connsiteY23" fmla="*/ 443437 h 444175"/>
                <a:gd name="connsiteX24" fmla="*/ 177425 w 220980"/>
                <a:gd name="connsiteY24" fmla="*/ 399221 h 444175"/>
                <a:gd name="connsiteX25" fmla="*/ 181034 w 220980"/>
                <a:gd name="connsiteY25" fmla="*/ 322159 h 444175"/>
                <a:gd name="connsiteX26" fmla="*/ 172732 w 220980"/>
                <a:gd name="connsiteY26" fmla="*/ 99454 h 444175"/>
                <a:gd name="connsiteX27" fmla="*/ 172011 w 220980"/>
                <a:gd name="connsiteY27" fmla="*/ 83572 h 444175"/>
                <a:gd name="connsiteX28" fmla="*/ 178327 w 220980"/>
                <a:gd name="connsiteY28" fmla="*/ 76534 h 444175"/>
                <a:gd name="connsiteX29" fmla="*/ 184103 w 220980"/>
                <a:gd name="connsiteY29" fmla="*/ 80865 h 444175"/>
                <a:gd name="connsiteX30" fmla="*/ 189336 w 220980"/>
                <a:gd name="connsiteY30" fmla="*/ 95844 h 444175"/>
                <a:gd name="connsiteX31" fmla="*/ 203774 w 220980"/>
                <a:gd name="connsiteY31" fmla="*/ 233185 h 444175"/>
                <a:gd name="connsiteX32" fmla="*/ 220919 w 220980"/>
                <a:gd name="connsiteY32" fmla="*/ 200158 h 444175"/>
                <a:gd name="connsiteX33" fmla="*/ 210812 w 220980"/>
                <a:gd name="connsiteY33" fmla="*/ 102522 h 44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980" h="444175">
                  <a:moveTo>
                    <a:pt x="210812" y="102522"/>
                  </a:moveTo>
                  <a:cubicBezTo>
                    <a:pt x="206843" y="75271"/>
                    <a:pt x="196375" y="50907"/>
                    <a:pt x="179771" y="29791"/>
                  </a:cubicBezTo>
                  <a:cubicBezTo>
                    <a:pt x="164070" y="9939"/>
                    <a:pt x="146023" y="-7206"/>
                    <a:pt x="116425" y="3081"/>
                  </a:cubicBezTo>
                  <a:cubicBezTo>
                    <a:pt x="108304" y="5788"/>
                    <a:pt x="98558" y="6510"/>
                    <a:pt x="90076" y="4886"/>
                  </a:cubicBezTo>
                  <a:cubicBezTo>
                    <a:pt x="63907" y="13"/>
                    <a:pt x="50371" y="14812"/>
                    <a:pt x="39904" y="35025"/>
                  </a:cubicBezTo>
                  <a:cubicBezTo>
                    <a:pt x="11931" y="89167"/>
                    <a:pt x="1824" y="147460"/>
                    <a:pt x="20" y="207558"/>
                  </a:cubicBezTo>
                  <a:cubicBezTo>
                    <a:pt x="-161" y="213694"/>
                    <a:pt x="922" y="220010"/>
                    <a:pt x="2907" y="225786"/>
                  </a:cubicBezTo>
                  <a:cubicBezTo>
                    <a:pt x="4170" y="229756"/>
                    <a:pt x="7960" y="233365"/>
                    <a:pt x="13014" y="232824"/>
                  </a:cubicBezTo>
                  <a:cubicBezTo>
                    <a:pt x="17345" y="232283"/>
                    <a:pt x="18247" y="228312"/>
                    <a:pt x="18608" y="225064"/>
                  </a:cubicBezTo>
                  <a:cubicBezTo>
                    <a:pt x="20232" y="212792"/>
                    <a:pt x="21857" y="200339"/>
                    <a:pt x="22940" y="188067"/>
                  </a:cubicBezTo>
                  <a:cubicBezTo>
                    <a:pt x="25105" y="164244"/>
                    <a:pt x="27632" y="140421"/>
                    <a:pt x="33587" y="117140"/>
                  </a:cubicBezTo>
                  <a:cubicBezTo>
                    <a:pt x="34670" y="112809"/>
                    <a:pt x="36294" y="107395"/>
                    <a:pt x="41348" y="108117"/>
                  </a:cubicBezTo>
                  <a:cubicBezTo>
                    <a:pt x="48567" y="109380"/>
                    <a:pt x="47304" y="115877"/>
                    <a:pt x="46040" y="120931"/>
                  </a:cubicBezTo>
                  <a:cubicBezTo>
                    <a:pt x="42792" y="134827"/>
                    <a:pt x="39904" y="148543"/>
                    <a:pt x="38641" y="162800"/>
                  </a:cubicBezTo>
                  <a:cubicBezTo>
                    <a:pt x="33948" y="221274"/>
                    <a:pt x="28173" y="279567"/>
                    <a:pt x="23842" y="338040"/>
                  </a:cubicBezTo>
                  <a:cubicBezTo>
                    <a:pt x="21676" y="367097"/>
                    <a:pt x="18969" y="396333"/>
                    <a:pt x="22217" y="425570"/>
                  </a:cubicBezTo>
                  <a:cubicBezTo>
                    <a:pt x="23120" y="433511"/>
                    <a:pt x="33587" y="442174"/>
                    <a:pt x="41528" y="442535"/>
                  </a:cubicBezTo>
                  <a:cubicBezTo>
                    <a:pt x="69141" y="440549"/>
                    <a:pt x="65531" y="414561"/>
                    <a:pt x="66795" y="404455"/>
                  </a:cubicBezTo>
                  <a:cubicBezTo>
                    <a:pt x="70765" y="369984"/>
                    <a:pt x="75277" y="335694"/>
                    <a:pt x="80330" y="301404"/>
                  </a:cubicBezTo>
                  <a:cubicBezTo>
                    <a:pt x="83037" y="283898"/>
                    <a:pt x="85383" y="266031"/>
                    <a:pt x="91700" y="249608"/>
                  </a:cubicBezTo>
                  <a:cubicBezTo>
                    <a:pt x="99099" y="229937"/>
                    <a:pt x="116064" y="230297"/>
                    <a:pt x="128516" y="246901"/>
                  </a:cubicBezTo>
                  <a:cubicBezTo>
                    <a:pt x="136277" y="257188"/>
                    <a:pt x="135735" y="309706"/>
                    <a:pt x="135194" y="323964"/>
                  </a:cubicBezTo>
                  <a:cubicBezTo>
                    <a:pt x="133751" y="356810"/>
                    <a:pt x="131223" y="389656"/>
                    <a:pt x="129780" y="422502"/>
                  </a:cubicBezTo>
                  <a:cubicBezTo>
                    <a:pt x="129419" y="429179"/>
                    <a:pt x="133028" y="448129"/>
                    <a:pt x="161363" y="443437"/>
                  </a:cubicBezTo>
                  <a:cubicBezTo>
                    <a:pt x="173274" y="433872"/>
                    <a:pt x="176884" y="414381"/>
                    <a:pt x="177425" y="399221"/>
                  </a:cubicBezTo>
                  <a:cubicBezTo>
                    <a:pt x="178327" y="373594"/>
                    <a:pt x="179591" y="347786"/>
                    <a:pt x="181034" y="322159"/>
                  </a:cubicBezTo>
                  <a:cubicBezTo>
                    <a:pt x="185186" y="247623"/>
                    <a:pt x="193667" y="173087"/>
                    <a:pt x="172732" y="99454"/>
                  </a:cubicBezTo>
                  <a:cubicBezTo>
                    <a:pt x="171289" y="94401"/>
                    <a:pt x="171830" y="88806"/>
                    <a:pt x="172011" y="83572"/>
                  </a:cubicBezTo>
                  <a:cubicBezTo>
                    <a:pt x="172191" y="79783"/>
                    <a:pt x="174177" y="76353"/>
                    <a:pt x="178327" y="76534"/>
                  </a:cubicBezTo>
                  <a:cubicBezTo>
                    <a:pt x="180313" y="76715"/>
                    <a:pt x="183020" y="78880"/>
                    <a:pt x="184103" y="80865"/>
                  </a:cubicBezTo>
                  <a:cubicBezTo>
                    <a:pt x="186268" y="85558"/>
                    <a:pt x="188073" y="90611"/>
                    <a:pt x="189336" y="95844"/>
                  </a:cubicBezTo>
                  <a:cubicBezTo>
                    <a:pt x="195112" y="120028"/>
                    <a:pt x="199624" y="210084"/>
                    <a:pt x="203774" y="233185"/>
                  </a:cubicBezTo>
                  <a:cubicBezTo>
                    <a:pt x="220558" y="225064"/>
                    <a:pt x="221280" y="212792"/>
                    <a:pt x="220919" y="200158"/>
                  </a:cubicBezTo>
                  <a:cubicBezTo>
                    <a:pt x="220197" y="167673"/>
                    <a:pt x="215686" y="135007"/>
                    <a:pt x="210812" y="102522"/>
                  </a:cubicBezTo>
                  <a:close/>
                </a:path>
              </a:pathLst>
            </a:custGeom>
            <a:solidFill>
              <a:srgbClr val="FFFFFF"/>
            </a:solidFill>
            <a:ln w="1804"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FCAF7AD-7BE6-F243-B854-5BC7CB2BBDED}"/>
                </a:ext>
              </a:extLst>
            </p:cNvPr>
            <p:cNvSpPr/>
            <p:nvPr/>
          </p:nvSpPr>
          <p:spPr>
            <a:xfrm>
              <a:off x="9527666" y="5730434"/>
              <a:ext cx="153803" cy="147413"/>
            </a:xfrm>
            <a:custGeom>
              <a:avLst/>
              <a:gdLst>
                <a:gd name="connsiteX0" fmla="*/ 153804 w 153803"/>
                <a:gd name="connsiteY0" fmla="*/ 64575 h 147413"/>
                <a:gd name="connsiteX1" fmla="*/ 117528 w 153803"/>
                <a:gd name="connsiteY1" fmla="*/ 7546 h 147413"/>
                <a:gd name="connsiteX2" fmla="*/ 220 w 153803"/>
                <a:gd name="connsiteY2" fmla="*/ 59703 h 147413"/>
                <a:gd name="connsiteX3" fmla="*/ 72048 w 153803"/>
                <a:gd name="connsiteY3" fmla="*/ 147413 h 147413"/>
                <a:gd name="connsiteX4" fmla="*/ 153804 w 153803"/>
                <a:gd name="connsiteY4" fmla="*/ 64575 h 147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03" h="147413">
                  <a:moveTo>
                    <a:pt x="153804" y="64575"/>
                  </a:moveTo>
                  <a:cubicBezTo>
                    <a:pt x="153804" y="39128"/>
                    <a:pt x="140268" y="17652"/>
                    <a:pt x="117528" y="7546"/>
                  </a:cubicBezTo>
                  <a:cubicBezTo>
                    <a:pt x="91359" y="-4005"/>
                    <a:pt x="10868" y="-11945"/>
                    <a:pt x="220" y="59703"/>
                  </a:cubicBezTo>
                  <a:cubicBezTo>
                    <a:pt x="-3209" y="120883"/>
                    <a:pt x="33968" y="144886"/>
                    <a:pt x="72048" y="147413"/>
                  </a:cubicBezTo>
                  <a:cubicBezTo>
                    <a:pt x="136838" y="147593"/>
                    <a:pt x="153804" y="110055"/>
                    <a:pt x="153804" y="64575"/>
                  </a:cubicBezTo>
                  <a:close/>
                </a:path>
              </a:pathLst>
            </a:custGeom>
            <a:solidFill>
              <a:srgbClr val="FFFFFF"/>
            </a:solidFill>
            <a:ln w="1804"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4F8602CF-E3B3-B64C-881D-9C85A64BDCA8}"/>
                </a:ext>
              </a:extLst>
            </p:cNvPr>
            <p:cNvSpPr/>
            <p:nvPr/>
          </p:nvSpPr>
          <p:spPr>
            <a:xfrm>
              <a:off x="9196544" y="5718492"/>
              <a:ext cx="161299" cy="159222"/>
            </a:xfrm>
            <a:custGeom>
              <a:avLst/>
              <a:gdLst>
                <a:gd name="connsiteX0" fmla="*/ 75972 w 161299"/>
                <a:gd name="connsiteY0" fmla="*/ 159175 h 159222"/>
                <a:gd name="connsiteX1" fmla="*/ 160073 w 161299"/>
                <a:gd name="connsiteY1" fmla="*/ 70742 h 159222"/>
                <a:gd name="connsiteX2" fmla="*/ 95644 w 161299"/>
                <a:gd name="connsiteY2" fmla="*/ 1260 h 159222"/>
                <a:gd name="connsiteX3" fmla="*/ 18040 w 161299"/>
                <a:gd name="connsiteY3" fmla="*/ 29594 h 159222"/>
                <a:gd name="connsiteX4" fmla="*/ 8656 w 161299"/>
                <a:gd name="connsiteY4" fmla="*/ 113875 h 159222"/>
                <a:gd name="connsiteX5" fmla="*/ 75972 w 161299"/>
                <a:gd name="connsiteY5" fmla="*/ 159175 h 15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99" h="159222">
                  <a:moveTo>
                    <a:pt x="75972" y="159175"/>
                  </a:moveTo>
                  <a:cubicBezTo>
                    <a:pt x="133905" y="158994"/>
                    <a:pt x="168374" y="122899"/>
                    <a:pt x="160073" y="70742"/>
                  </a:cubicBezTo>
                  <a:cubicBezTo>
                    <a:pt x="153215" y="26887"/>
                    <a:pt x="136431" y="8298"/>
                    <a:pt x="95644" y="1260"/>
                  </a:cubicBezTo>
                  <a:cubicBezTo>
                    <a:pt x="66768" y="-3793"/>
                    <a:pt x="35185" y="6494"/>
                    <a:pt x="18040" y="29594"/>
                  </a:cubicBezTo>
                  <a:cubicBezTo>
                    <a:pt x="-729" y="54500"/>
                    <a:pt x="-6505" y="82653"/>
                    <a:pt x="8656" y="113875"/>
                  </a:cubicBezTo>
                  <a:cubicBezTo>
                    <a:pt x="22913" y="142932"/>
                    <a:pt x="46555" y="160257"/>
                    <a:pt x="75972" y="159175"/>
                  </a:cubicBezTo>
                  <a:close/>
                </a:path>
              </a:pathLst>
            </a:custGeom>
            <a:solidFill>
              <a:srgbClr val="FFFFFF"/>
            </a:solidFill>
            <a:ln w="180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C546DA21-F45B-E34D-9B90-855EB00890D4}"/>
                </a:ext>
              </a:extLst>
            </p:cNvPr>
            <p:cNvSpPr/>
            <p:nvPr/>
          </p:nvSpPr>
          <p:spPr>
            <a:xfrm>
              <a:off x="9488299" y="5892332"/>
              <a:ext cx="232006" cy="437603"/>
            </a:xfrm>
            <a:custGeom>
              <a:avLst/>
              <a:gdLst>
                <a:gd name="connsiteX0" fmla="*/ 229445 w 232006"/>
                <a:gd name="connsiteY0" fmla="*/ 236193 h 437603"/>
                <a:gd name="connsiteX1" fmla="*/ 205081 w 232006"/>
                <a:gd name="connsiteY1" fmla="*/ 56260 h 437603"/>
                <a:gd name="connsiteX2" fmla="*/ 162129 w 232006"/>
                <a:gd name="connsiteY2" fmla="*/ 5908 h 437603"/>
                <a:gd name="connsiteX3" fmla="*/ 102211 w 232006"/>
                <a:gd name="connsiteY3" fmla="*/ 2118 h 437603"/>
                <a:gd name="connsiteX4" fmla="*/ 51679 w 232006"/>
                <a:gd name="connsiteY4" fmla="*/ 19083 h 437603"/>
                <a:gd name="connsiteX5" fmla="*/ 18472 w 232006"/>
                <a:gd name="connsiteY5" fmla="*/ 86219 h 437603"/>
                <a:gd name="connsiteX6" fmla="*/ 1146 w 232006"/>
                <a:gd name="connsiteY6" fmla="*/ 204790 h 437603"/>
                <a:gd name="connsiteX7" fmla="*/ 18291 w 232006"/>
                <a:gd name="connsiteY7" fmla="*/ 243772 h 437603"/>
                <a:gd name="connsiteX8" fmla="*/ 27676 w 232006"/>
                <a:gd name="connsiteY8" fmla="*/ 232763 h 437603"/>
                <a:gd name="connsiteX9" fmla="*/ 29661 w 232006"/>
                <a:gd name="connsiteY9" fmla="*/ 219589 h 437603"/>
                <a:gd name="connsiteX10" fmla="*/ 43738 w 232006"/>
                <a:gd name="connsiteY10" fmla="*/ 100476 h 437603"/>
                <a:gd name="connsiteX11" fmla="*/ 51679 w 232006"/>
                <a:gd name="connsiteY11" fmla="*/ 88926 h 437603"/>
                <a:gd name="connsiteX12" fmla="*/ 58176 w 232006"/>
                <a:gd name="connsiteY12" fmla="*/ 103905 h 437603"/>
                <a:gd name="connsiteX13" fmla="*/ 55649 w 232006"/>
                <a:gd name="connsiteY13" fmla="*/ 138556 h 437603"/>
                <a:gd name="connsiteX14" fmla="*/ 30202 w 232006"/>
                <a:gd name="connsiteY14" fmla="*/ 366314 h 437603"/>
                <a:gd name="connsiteX15" fmla="*/ 26412 w 232006"/>
                <a:gd name="connsiteY15" fmla="*/ 408725 h 437603"/>
                <a:gd name="connsiteX16" fmla="*/ 44460 w 232006"/>
                <a:gd name="connsiteY16" fmla="*/ 434894 h 437603"/>
                <a:gd name="connsiteX17" fmla="*/ 85427 w 232006"/>
                <a:gd name="connsiteY17" fmla="*/ 305314 h 437603"/>
                <a:gd name="connsiteX18" fmla="*/ 94451 w 232006"/>
                <a:gd name="connsiteY18" fmla="*/ 243592 h 437603"/>
                <a:gd name="connsiteX19" fmla="*/ 119717 w 232006"/>
                <a:gd name="connsiteY19" fmla="*/ 219769 h 437603"/>
                <a:gd name="connsiteX20" fmla="*/ 141013 w 232006"/>
                <a:gd name="connsiteY20" fmla="*/ 243953 h 437603"/>
                <a:gd name="connsiteX21" fmla="*/ 153827 w 232006"/>
                <a:gd name="connsiteY21" fmla="*/ 416666 h 437603"/>
                <a:gd name="connsiteX22" fmla="*/ 174762 w 232006"/>
                <a:gd name="connsiteY22" fmla="*/ 437601 h 437603"/>
                <a:gd name="connsiteX23" fmla="*/ 199307 w 232006"/>
                <a:gd name="connsiteY23" fmla="*/ 380572 h 437603"/>
                <a:gd name="connsiteX24" fmla="*/ 177288 w 232006"/>
                <a:gd name="connsiteY24" fmla="*/ 96506 h 437603"/>
                <a:gd name="connsiteX25" fmla="*/ 175664 w 232006"/>
                <a:gd name="connsiteY25" fmla="*/ 83512 h 437603"/>
                <a:gd name="connsiteX26" fmla="*/ 179454 w 232006"/>
                <a:gd name="connsiteY26" fmla="*/ 77376 h 437603"/>
                <a:gd name="connsiteX27" fmla="*/ 188117 w 232006"/>
                <a:gd name="connsiteY27" fmla="*/ 80985 h 437603"/>
                <a:gd name="connsiteX28" fmla="*/ 193892 w 232006"/>
                <a:gd name="connsiteY28" fmla="*/ 98491 h 437603"/>
                <a:gd name="connsiteX29" fmla="*/ 202916 w 232006"/>
                <a:gd name="connsiteY29" fmla="*/ 159130 h 437603"/>
                <a:gd name="connsiteX30" fmla="*/ 210495 w 232006"/>
                <a:gd name="connsiteY30" fmla="*/ 236012 h 437603"/>
                <a:gd name="connsiteX31" fmla="*/ 217895 w 232006"/>
                <a:gd name="connsiteY31" fmla="*/ 245036 h 437603"/>
                <a:gd name="connsiteX32" fmla="*/ 229445 w 232006"/>
                <a:gd name="connsiteY32" fmla="*/ 236193 h 437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2006" h="437603">
                  <a:moveTo>
                    <a:pt x="229445" y="236193"/>
                  </a:moveTo>
                  <a:cubicBezTo>
                    <a:pt x="237387" y="219048"/>
                    <a:pt x="226197" y="99393"/>
                    <a:pt x="205081" y="56260"/>
                  </a:cubicBezTo>
                  <a:cubicBezTo>
                    <a:pt x="192809" y="31174"/>
                    <a:pt x="184147" y="21609"/>
                    <a:pt x="162129" y="5908"/>
                  </a:cubicBezTo>
                  <a:cubicBezTo>
                    <a:pt x="145705" y="-5642"/>
                    <a:pt x="118454" y="3562"/>
                    <a:pt x="102211" y="2118"/>
                  </a:cubicBezTo>
                  <a:cubicBezTo>
                    <a:pt x="83984" y="494"/>
                    <a:pt x="63409" y="6089"/>
                    <a:pt x="51679" y="19083"/>
                  </a:cubicBezTo>
                  <a:cubicBezTo>
                    <a:pt x="34534" y="38213"/>
                    <a:pt x="23345" y="59509"/>
                    <a:pt x="18472" y="86219"/>
                  </a:cubicBezTo>
                  <a:cubicBezTo>
                    <a:pt x="11433" y="125562"/>
                    <a:pt x="3493" y="164725"/>
                    <a:pt x="1146" y="204790"/>
                  </a:cubicBezTo>
                  <a:cubicBezTo>
                    <a:pt x="605" y="214897"/>
                    <a:pt x="-5712" y="242509"/>
                    <a:pt x="18291" y="243772"/>
                  </a:cubicBezTo>
                  <a:cubicBezTo>
                    <a:pt x="24788" y="244133"/>
                    <a:pt x="26954" y="238358"/>
                    <a:pt x="27676" y="232763"/>
                  </a:cubicBezTo>
                  <a:cubicBezTo>
                    <a:pt x="28398" y="228432"/>
                    <a:pt x="29481" y="223920"/>
                    <a:pt x="29661" y="219589"/>
                  </a:cubicBezTo>
                  <a:cubicBezTo>
                    <a:pt x="31105" y="185840"/>
                    <a:pt x="42294" y="106612"/>
                    <a:pt x="43738" y="100476"/>
                  </a:cubicBezTo>
                  <a:cubicBezTo>
                    <a:pt x="44821" y="95603"/>
                    <a:pt x="44460" y="88024"/>
                    <a:pt x="51679" y="88926"/>
                  </a:cubicBezTo>
                  <a:cubicBezTo>
                    <a:pt x="59800" y="90009"/>
                    <a:pt x="58537" y="97769"/>
                    <a:pt x="58176" y="103905"/>
                  </a:cubicBezTo>
                  <a:cubicBezTo>
                    <a:pt x="57454" y="115455"/>
                    <a:pt x="56913" y="127006"/>
                    <a:pt x="55649" y="138556"/>
                  </a:cubicBezTo>
                  <a:cubicBezTo>
                    <a:pt x="47347" y="214536"/>
                    <a:pt x="38685" y="290335"/>
                    <a:pt x="30202" y="366314"/>
                  </a:cubicBezTo>
                  <a:cubicBezTo>
                    <a:pt x="28578" y="380391"/>
                    <a:pt x="26593" y="394649"/>
                    <a:pt x="26412" y="408725"/>
                  </a:cubicBezTo>
                  <a:cubicBezTo>
                    <a:pt x="26052" y="422441"/>
                    <a:pt x="33451" y="434533"/>
                    <a:pt x="44460" y="434894"/>
                  </a:cubicBezTo>
                  <a:cubicBezTo>
                    <a:pt x="74599" y="441752"/>
                    <a:pt x="78028" y="356388"/>
                    <a:pt x="85427" y="305314"/>
                  </a:cubicBezTo>
                  <a:cubicBezTo>
                    <a:pt x="88135" y="276438"/>
                    <a:pt x="89218" y="263264"/>
                    <a:pt x="94451" y="243592"/>
                  </a:cubicBezTo>
                  <a:cubicBezTo>
                    <a:pt x="97699" y="231500"/>
                    <a:pt x="106723" y="220130"/>
                    <a:pt x="119717" y="219769"/>
                  </a:cubicBezTo>
                  <a:cubicBezTo>
                    <a:pt x="133072" y="219408"/>
                    <a:pt x="136682" y="233305"/>
                    <a:pt x="141013" y="243953"/>
                  </a:cubicBezTo>
                  <a:cubicBezTo>
                    <a:pt x="141736" y="245577"/>
                    <a:pt x="151120" y="383820"/>
                    <a:pt x="153827" y="416666"/>
                  </a:cubicBezTo>
                  <a:cubicBezTo>
                    <a:pt x="154729" y="426773"/>
                    <a:pt x="161046" y="437782"/>
                    <a:pt x="174762" y="437601"/>
                  </a:cubicBezTo>
                  <a:cubicBezTo>
                    <a:pt x="204540" y="437601"/>
                    <a:pt x="199487" y="392844"/>
                    <a:pt x="199307" y="380572"/>
                  </a:cubicBezTo>
                  <a:cubicBezTo>
                    <a:pt x="198224" y="285462"/>
                    <a:pt x="193350" y="190533"/>
                    <a:pt x="177288" y="96506"/>
                  </a:cubicBezTo>
                  <a:cubicBezTo>
                    <a:pt x="176567" y="92175"/>
                    <a:pt x="175484" y="87843"/>
                    <a:pt x="175664" y="83512"/>
                  </a:cubicBezTo>
                  <a:cubicBezTo>
                    <a:pt x="175664" y="81346"/>
                    <a:pt x="177650" y="78458"/>
                    <a:pt x="179454" y="77376"/>
                  </a:cubicBezTo>
                  <a:cubicBezTo>
                    <a:pt x="183245" y="75030"/>
                    <a:pt x="186673" y="77917"/>
                    <a:pt x="188117" y="80985"/>
                  </a:cubicBezTo>
                  <a:cubicBezTo>
                    <a:pt x="190643" y="86580"/>
                    <a:pt x="192809" y="92535"/>
                    <a:pt x="193892" y="98491"/>
                  </a:cubicBezTo>
                  <a:cubicBezTo>
                    <a:pt x="197321" y="118704"/>
                    <a:pt x="200569" y="138917"/>
                    <a:pt x="202916" y="159130"/>
                  </a:cubicBezTo>
                  <a:cubicBezTo>
                    <a:pt x="205984" y="184758"/>
                    <a:pt x="211398" y="210024"/>
                    <a:pt x="210495" y="236012"/>
                  </a:cubicBezTo>
                  <a:cubicBezTo>
                    <a:pt x="210316" y="240524"/>
                    <a:pt x="212120" y="245216"/>
                    <a:pt x="217895" y="245036"/>
                  </a:cubicBezTo>
                  <a:cubicBezTo>
                    <a:pt x="223129" y="244855"/>
                    <a:pt x="229445" y="241065"/>
                    <a:pt x="229445" y="236193"/>
                  </a:cubicBezTo>
                  <a:close/>
                </a:path>
              </a:pathLst>
            </a:custGeom>
            <a:solidFill>
              <a:srgbClr val="FFFFFF"/>
            </a:solidFill>
            <a:ln w="1804"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E3E35FF2-629A-3645-BC0B-8D0A4B961A76}"/>
                </a:ext>
              </a:extLst>
            </p:cNvPr>
            <p:cNvSpPr/>
            <p:nvPr/>
          </p:nvSpPr>
          <p:spPr>
            <a:xfrm>
              <a:off x="8615532" y="5442637"/>
              <a:ext cx="513242" cy="888053"/>
            </a:xfrm>
            <a:custGeom>
              <a:avLst/>
              <a:gdLst>
                <a:gd name="connsiteX0" fmla="*/ 400712 w 513242"/>
                <a:gd name="connsiteY0" fmla="*/ 549088 h 888053"/>
                <a:gd name="connsiteX1" fmla="*/ 427422 w 513242"/>
                <a:gd name="connsiteY1" fmla="*/ 533748 h 888053"/>
                <a:gd name="connsiteX2" fmla="*/ 490949 w 513242"/>
                <a:gd name="connsiteY2" fmla="*/ 451452 h 888053"/>
                <a:gd name="connsiteX3" fmla="*/ 483188 w 513242"/>
                <a:gd name="connsiteY3" fmla="*/ 354177 h 888053"/>
                <a:gd name="connsiteX4" fmla="*/ 387357 w 513242"/>
                <a:gd name="connsiteY4" fmla="*/ 250224 h 888053"/>
                <a:gd name="connsiteX5" fmla="*/ 339892 w 513242"/>
                <a:gd name="connsiteY5" fmla="*/ 222612 h 888053"/>
                <a:gd name="connsiteX6" fmla="*/ 323289 w 513242"/>
                <a:gd name="connsiteY6" fmla="*/ 215031 h 888053"/>
                <a:gd name="connsiteX7" fmla="*/ 340073 w 513242"/>
                <a:gd name="connsiteY7" fmla="*/ 195541 h 888053"/>
                <a:gd name="connsiteX8" fmla="*/ 365700 w 513242"/>
                <a:gd name="connsiteY8" fmla="*/ 83466 h 888053"/>
                <a:gd name="connsiteX9" fmla="*/ 299286 w 513242"/>
                <a:gd name="connsiteY9" fmla="*/ 9291 h 888053"/>
                <a:gd name="connsiteX10" fmla="*/ 155990 w 513242"/>
                <a:gd name="connsiteY10" fmla="*/ 41416 h 888053"/>
                <a:gd name="connsiteX11" fmla="*/ 146424 w 513242"/>
                <a:gd name="connsiteY11" fmla="*/ 180922 h 888053"/>
                <a:gd name="connsiteX12" fmla="*/ 192265 w 513242"/>
                <a:gd name="connsiteY12" fmla="*/ 219905 h 888053"/>
                <a:gd name="connsiteX13" fmla="*/ 117549 w 513242"/>
                <a:gd name="connsiteY13" fmla="*/ 247156 h 888053"/>
                <a:gd name="connsiteX14" fmla="*/ 15039 w 513242"/>
                <a:gd name="connsiteY14" fmla="*/ 366268 h 888053"/>
                <a:gd name="connsiteX15" fmla="*/ 3670 w 513242"/>
                <a:gd name="connsiteY15" fmla="*/ 431239 h 888053"/>
                <a:gd name="connsiteX16" fmla="*/ 81454 w 513242"/>
                <a:gd name="connsiteY16" fmla="*/ 557029 h 888053"/>
                <a:gd name="connsiteX17" fmla="*/ 102930 w 513242"/>
                <a:gd name="connsiteY17" fmla="*/ 564789 h 888053"/>
                <a:gd name="connsiteX18" fmla="*/ 118992 w 513242"/>
                <a:gd name="connsiteY18" fmla="*/ 579227 h 888053"/>
                <a:gd name="connsiteX19" fmla="*/ 109608 w 513242"/>
                <a:gd name="connsiteY19" fmla="*/ 728299 h 888053"/>
                <a:gd name="connsiteX20" fmla="*/ 106901 w 513242"/>
                <a:gd name="connsiteY20" fmla="*/ 840373 h 888053"/>
                <a:gd name="connsiteX21" fmla="*/ 132167 w 513242"/>
                <a:gd name="connsiteY21" fmla="*/ 875746 h 888053"/>
                <a:gd name="connsiteX22" fmla="*/ 147507 w 513242"/>
                <a:gd name="connsiteY22" fmla="*/ 880438 h 888053"/>
                <a:gd name="connsiteX23" fmla="*/ 203093 w 513242"/>
                <a:gd name="connsiteY23" fmla="*/ 848675 h 888053"/>
                <a:gd name="connsiteX24" fmla="*/ 209771 w 513242"/>
                <a:gd name="connsiteY24" fmla="*/ 809331 h 888053"/>
                <a:gd name="connsiteX25" fmla="*/ 220238 w 513242"/>
                <a:gd name="connsiteY25" fmla="*/ 697799 h 888053"/>
                <a:gd name="connsiteX26" fmla="*/ 231247 w 513242"/>
                <a:gd name="connsiteY26" fmla="*/ 610991 h 888053"/>
                <a:gd name="connsiteX27" fmla="*/ 266259 w 513242"/>
                <a:gd name="connsiteY27" fmla="*/ 591680 h 888053"/>
                <a:gd name="connsiteX28" fmla="*/ 282141 w 513242"/>
                <a:gd name="connsiteY28" fmla="*/ 631385 h 888053"/>
                <a:gd name="connsiteX29" fmla="*/ 284307 w 513242"/>
                <a:gd name="connsiteY29" fmla="*/ 737864 h 888053"/>
                <a:gd name="connsiteX30" fmla="*/ 285750 w 513242"/>
                <a:gd name="connsiteY30" fmla="*/ 817633 h 888053"/>
                <a:gd name="connsiteX31" fmla="*/ 292428 w 513242"/>
                <a:gd name="connsiteY31" fmla="*/ 859684 h 888053"/>
                <a:gd name="connsiteX32" fmla="*/ 310475 w 513242"/>
                <a:gd name="connsiteY32" fmla="*/ 881521 h 888053"/>
                <a:gd name="connsiteX33" fmla="*/ 394396 w 513242"/>
                <a:gd name="connsiteY33" fmla="*/ 832613 h 888053"/>
                <a:gd name="connsiteX34" fmla="*/ 392229 w 513242"/>
                <a:gd name="connsiteY34" fmla="*/ 646183 h 888053"/>
                <a:gd name="connsiteX35" fmla="*/ 387718 w 513242"/>
                <a:gd name="connsiteY35" fmla="*/ 566233 h 888053"/>
                <a:gd name="connsiteX36" fmla="*/ 400712 w 513242"/>
                <a:gd name="connsiteY36" fmla="*/ 549088 h 888053"/>
                <a:gd name="connsiteX37" fmla="*/ 146605 w 513242"/>
                <a:gd name="connsiteY37" fmla="*/ 132194 h 888053"/>
                <a:gd name="connsiteX38" fmla="*/ 200927 w 513242"/>
                <a:gd name="connsiteY38" fmla="*/ 26076 h 888053"/>
                <a:gd name="connsiteX39" fmla="*/ 312821 w 513242"/>
                <a:gd name="connsiteY39" fmla="*/ 32031 h 888053"/>
                <a:gd name="connsiteX40" fmla="*/ 354872 w 513242"/>
                <a:gd name="connsiteY40" fmla="*/ 132916 h 888053"/>
                <a:gd name="connsiteX41" fmla="*/ 270951 w 513242"/>
                <a:gd name="connsiteY41" fmla="*/ 216656 h 888053"/>
                <a:gd name="connsiteX42" fmla="*/ 146605 w 513242"/>
                <a:gd name="connsiteY42" fmla="*/ 132194 h 888053"/>
                <a:gd name="connsiteX43" fmla="*/ 384289 w 513242"/>
                <a:gd name="connsiteY43" fmla="*/ 533929 h 888053"/>
                <a:gd name="connsiteX44" fmla="*/ 375987 w 513242"/>
                <a:gd name="connsiteY44" fmla="*/ 496751 h 888053"/>
                <a:gd name="connsiteX45" fmla="*/ 401795 w 513242"/>
                <a:gd name="connsiteY45" fmla="*/ 450189 h 888053"/>
                <a:gd name="connsiteX46" fmla="*/ 414969 w 513242"/>
                <a:gd name="connsiteY46" fmla="*/ 424020 h 888053"/>
                <a:gd name="connsiteX47" fmla="*/ 398907 w 513242"/>
                <a:gd name="connsiteY47" fmla="*/ 377277 h 888053"/>
                <a:gd name="connsiteX48" fmla="*/ 365158 w 513242"/>
                <a:gd name="connsiteY48" fmla="*/ 367351 h 888053"/>
                <a:gd name="connsiteX49" fmla="*/ 359925 w 513242"/>
                <a:gd name="connsiteY49" fmla="*/ 400017 h 888053"/>
                <a:gd name="connsiteX50" fmla="*/ 365520 w 513242"/>
                <a:gd name="connsiteY50" fmla="*/ 444955 h 888053"/>
                <a:gd name="connsiteX51" fmla="*/ 358120 w 513242"/>
                <a:gd name="connsiteY51" fmla="*/ 496029 h 888053"/>
                <a:gd name="connsiteX52" fmla="*/ 361188 w 513242"/>
                <a:gd name="connsiteY52" fmla="*/ 534290 h 888053"/>
                <a:gd name="connsiteX53" fmla="*/ 372197 w 513242"/>
                <a:gd name="connsiteY53" fmla="*/ 555946 h 888053"/>
                <a:gd name="connsiteX54" fmla="*/ 377792 w 513242"/>
                <a:gd name="connsiteY54" fmla="*/ 819980 h 888053"/>
                <a:gd name="connsiteX55" fmla="*/ 377070 w 513242"/>
                <a:gd name="connsiteY55" fmla="*/ 838568 h 888053"/>
                <a:gd name="connsiteX56" fmla="*/ 348916 w 513242"/>
                <a:gd name="connsiteY56" fmla="*/ 870873 h 888053"/>
                <a:gd name="connsiteX57" fmla="*/ 306324 w 513242"/>
                <a:gd name="connsiteY57" fmla="*/ 843621 h 888053"/>
                <a:gd name="connsiteX58" fmla="*/ 300729 w 513242"/>
                <a:gd name="connsiteY58" fmla="*/ 782621 h 888053"/>
                <a:gd name="connsiteX59" fmla="*/ 289901 w 513242"/>
                <a:gd name="connsiteY59" fmla="*/ 597095 h 888053"/>
                <a:gd name="connsiteX60" fmla="*/ 265718 w 513242"/>
                <a:gd name="connsiteY60" fmla="*/ 574535 h 888053"/>
                <a:gd name="connsiteX61" fmla="*/ 218975 w 513242"/>
                <a:gd name="connsiteY61" fmla="*/ 597095 h 888053"/>
                <a:gd name="connsiteX62" fmla="*/ 205981 w 513242"/>
                <a:gd name="connsiteY62" fmla="*/ 693106 h 888053"/>
                <a:gd name="connsiteX63" fmla="*/ 190640 w 513242"/>
                <a:gd name="connsiteY63" fmla="*/ 836042 h 888053"/>
                <a:gd name="connsiteX64" fmla="*/ 138123 w 513242"/>
                <a:gd name="connsiteY64" fmla="*/ 859864 h 888053"/>
                <a:gd name="connsiteX65" fmla="*/ 124046 w 513242"/>
                <a:gd name="connsiteY65" fmla="*/ 834598 h 888053"/>
                <a:gd name="connsiteX66" fmla="*/ 125128 w 513242"/>
                <a:gd name="connsiteY66" fmla="*/ 754648 h 888053"/>
                <a:gd name="connsiteX67" fmla="*/ 136137 w 513242"/>
                <a:gd name="connsiteY67" fmla="*/ 571106 h 888053"/>
                <a:gd name="connsiteX68" fmla="*/ 149312 w 513242"/>
                <a:gd name="connsiteY68" fmla="*/ 537358 h 888053"/>
                <a:gd name="connsiteX69" fmla="*/ 151658 w 513242"/>
                <a:gd name="connsiteY69" fmla="*/ 502526 h 888053"/>
                <a:gd name="connsiteX70" fmla="*/ 146064 w 513242"/>
                <a:gd name="connsiteY70" fmla="*/ 463724 h 888053"/>
                <a:gd name="connsiteX71" fmla="*/ 149312 w 513242"/>
                <a:gd name="connsiteY71" fmla="*/ 394603 h 888053"/>
                <a:gd name="connsiteX72" fmla="*/ 139205 w 513242"/>
                <a:gd name="connsiteY72" fmla="*/ 372043 h 888053"/>
                <a:gd name="connsiteX73" fmla="*/ 117368 w 513242"/>
                <a:gd name="connsiteY73" fmla="*/ 378541 h 888053"/>
                <a:gd name="connsiteX74" fmla="*/ 93004 w 513242"/>
                <a:gd name="connsiteY74" fmla="*/ 406514 h 888053"/>
                <a:gd name="connsiteX75" fmla="*/ 92282 w 513242"/>
                <a:gd name="connsiteY75" fmla="*/ 429254 h 888053"/>
                <a:gd name="connsiteX76" fmla="*/ 106359 w 513242"/>
                <a:gd name="connsiteY76" fmla="*/ 454881 h 888053"/>
                <a:gd name="connsiteX77" fmla="*/ 131445 w 513242"/>
                <a:gd name="connsiteY77" fmla="*/ 495849 h 888053"/>
                <a:gd name="connsiteX78" fmla="*/ 111954 w 513242"/>
                <a:gd name="connsiteY78" fmla="*/ 547644 h 888053"/>
                <a:gd name="connsiteX79" fmla="*/ 92463 w 513242"/>
                <a:gd name="connsiteY79" fmla="*/ 543133 h 888053"/>
                <a:gd name="connsiteX80" fmla="*/ 20454 w 513242"/>
                <a:gd name="connsiteY80" fmla="*/ 423298 h 888053"/>
                <a:gd name="connsiteX81" fmla="*/ 29116 w 513242"/>
                <a:gd name="connsiteY81" fmla="*/ 377999 h 888053"/>
                <a:gd name="connsiteX82" fmla="*/ 129640 w 513242"/>
                <a:gd name="connsiteY82" fmla="*/ 257443 h 888053"/>
                <a:gd name="connsiteX83" fmla="*/ 182880 w 513242"/>
                <a:gd name="connsiteY83" fmla="*/ 235064 h 888053"/>
                <a:gd name="connsiteX84" fmla="*/ 236120 w 513242"/>
                <a:gd name="connsiteY84" fmla="*/ 234162 h 888053"/>
                <a:gd name="connsiteX85" fmla="*/ 275824 w 513242"/>
                <a:gd name="connsiteY85" fmla="*/ 232357 h 888053"/>
                <a:gd name="connsiteX86" fmla="*/ 362813 w 513242"/>
                <a:gd name="connsiteY86" fmla="*/ 253833 h 888053"/>
                <a:gd name="connsiteX87" fmla="*/ 433558 w 513242"/>
                <a:gd name="connsiteY87" fmla="*/ 322413 h 888053"/>
                <a:gd name="connsiteX88" fmla="*/ 484271 w 513242"/>
                <a:gd name="connsiteY88" fmla="*/ 380706 h 888053"/>
                <a:gd name="connsiteX89" fmla="*/ 487339 w 513242"/>
                <a:gd name="connsiteY89" fmla="*/ 429795 h 888053"/>
                <a:gd name="connsiteX90" fmla="*/ 414608 w 513242"/>
                <a:gd name="connsiteY90" fmla="*/ 524724 h 888053"/>
                <a:gd name="connsiteX91" fmla="*/ 384289 w 513242"/>
                <a:gd name="connsiteY91" fmla="*/ 533929 h 888053"/>
                <a:gd name="connsiteX92" fmla="*/ 376348 w 513242"/>
                <a:gd name="connsiteY92" fmla="*/ 382150 h 888053"/>
                <a:gd name="connsiteX93" fmla="*/ 384650 w 513242"/>
                <a:gd name="connsiteY93" fmla="*/ 446038 h 888053"/>
                <a:gd name="connsiteX94" fmla="*/ 376348 w 513242"/>
                <a:gd name="connsiteY94" fmla="*/ 382150 h 888053"/>
                <a:gd name="connsiteX95" fmla="*/ 130362 w 513242"/>
                <a:gd name="connsiteY95" fmla="*/ 458852 h 888053"/>
                <a:gd name="connsiteX96" fmla="*/ 131806 w 513242"/>
                <a:gd name="connsiteY96" fmla="*/ 393159 h 888053"/>
                <a:gd name="connsiteX97" fmla="*/ 130362 w 513242"/>
                <a:gd name="connsiteY97" fmla="*/ 458852 h 8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13242" h="888053">
                  <a:moveTo>
                    <a:pt x="400712" y="549088"/>
                  </a:moveTo>
                  <a:cubicBezTo>
                    <a:pt x="411721" y="549088"/>
                    <a:pt x="419662" y="542050"/>
                    <a:pt x="427422" y="533748"/>
                  </a:cubicBezTo>
                  <a:cubicBezTo>
                    <a:pt x="451245" y="508301"/>
                    <a:pt x="472360" y="480689"/>
                    <a:pt x="490949" y="451452"/>
                  </a:cubicBezTo>
                  <a:cubicBezTo>
                    <a:pt x="521088" y="403807"/>
                    <a:pt x="522712" y="402183"/>
                    <a:pt x="483188" y="354177"/>
                  </a:cubicBezTo>
                  <a:cubicBezTo>
                    <a:pt x="453230" y="317721"/>
                    <a:pt x="420564" y="283792"/>
                    <a:pt x="387357" y="250224"/>
                  </a:cubicBezTo>
                  <a:cubicBezTo>
                    <a:pt x="373641" y="236327"/>
                    <a:pt x="358662" y="226762"/>
                    <a:pt x="339892" y="222612"/>
                  </a:cubicBezTo>
                  <a:cubicBezTo>
                    <a:pt x="333937" y="221348"/>
                    <a:pt x="327259" y="221709"/>
                    <a:pt x="323289" y="215031"/>
                  </a:cubicBezTo>
                  <a:cubicBezTo>
                    <a:pt x="325093" y="205467"/>
                    <a:pt x="334478" y="202218"/>
                    <a:pt x="340073" y="195541"/>
                  </a:cubicBezTo>
                  <a:cubicBezTo>
                    <a:pt x="364978" y="165762"/>
                    <a:pt x="377972" y="121366"/>
                    <a:pt x="365700" y="83466"/>
                  </a:cubicBezTo>
                  <a:cubicBezTo>
                    <a:pt x="354330" y="48815"/>
                    <a:pt x="334298" y="26436"/>
                    <a:pt x="299286" y="9291"/>
                  </a:cubicBezTo>
                  <a:cubicBezTo>
                    <a:pt x="260303" y="-10019"/>
                    <a:pt x="191543" y="809"/>
                    <a:pt x="155990" y="41416"/>
                  </a:cubicBezTo>
                  <a:cubicBezTo>
                    <a:pt x="123143" y="78954"/>
                    <a:pt x="121519" y="139955"/>
                    <a:pt x="146424" y="180922"/>
                  </a:cubicBezTo>
                  <a:cubicBezTo>
                    <a:pt x="155087" y="195179"/>
                    <a:pt x="170067" y="209076"/>
                    <a:pt x="192265" y="219905"/>
                  </a:cubicBezTo>
                  <a:cubicBezTo>
                    <a:pt x="165916" y="224055"/>
                    <a:pt x="134333" y="229831"/>
                    <a:pt x="117549" y="247156"/>
                  </a:cubicBezTo>
                  <a:cubicBezTo>
                    <a:pt x="80912" y="284694"/>
                    <a:pt x="47705" y="325301"/>
                    <a:pt x="15039" y="366268"/>
                  </a:cubicBezTo>
                  <a:cubicBezTo>
                    <a:pt x="-301" y="385399"/>
                    <a:pt x="-3549" y="406333"/>
                    <a:pt x="3670" y="431239"/>
                  </a:cubicBezTo>
                  <a:cubicBezTo>
                    <a:pt x="18108" y="480869"/>
                    <a:pt x="48066" y="519671"/>
                    <a:pt x="81454" y="557029"/>
                  </a:cubicBezTo>
                  <a:cubicBezTo>
                    <a:pt x="87229" y="563346"/>
                    <a:pt x="94268" y="566775"/>
                    <a:pt x="102930" y="564789"/>
                  </a:cubicBezTo>
                  <a:cubicBezTo>
                    <a:pt x="115383" y="562082"/>
                    <a:pt x="120978" y="567497"/>
                    <a:pt x="118992" y="579227"/>
                  </a:cubicBezTo>
                  <a:cubicBezTo>
                    <a:pt x="113759" y="635896"/>
                    <a:pt x="112315" y="678669"/>
                    <a:pt x="109608" y="728299"/>
                  </a:cubicBezTo>
                  <a:cubicBezTo>
                    <a:pt x="107623" y="765657"/>
                    <a:pt x="105998" y="802835"/>
                    <a:pt x="106901" y="840373"/>
                  </a:cubicBezTo>
                  <a:cubicBezTo>
                    <a:pt x="107262" y="858420"/>
                    <a:pt x="114120" y="870873"/>
                    <a:pt x="132167" y="875746"/>
                  </a:cubicBezTo>
                  <a:cubicBezTo>
                    <a:pt x="137221" y="877190"/>
                    <a:pt x="142273" y="879175"/>
                    <a:pt x="147507" y="880438"/>
                  </a:cubicBezTo>
                  <a:cubicBezTo>
                    <a:pt x="174218" y="886574"/>
                    <a:pt x="195333" y="874483"/>
                    <a:pt x="203093" y="848675"/>
                  </a:cubicBezTo>
                  <a:cubicBezTo>
                    <a:pt x="206883" y="835861"/>
                    <a:pt x="208688" y="822687"/>
                    <a:pt x="209771" y="809331"/>
                  </a:cubicBezTo>
                  <a:cubicBezTo>
                    <a:pt x="212839" y="772154"/>
                    <a:pt x="215546" y="734796"/>
                    <a:pt x="220238" y="697799"/>
                  </a:cubicBezTo>
                  <a:cubicBezTo>
                    <a:pt x="224209" y="666938"/>
                    <a:pt x="222765" y="641130"/>
                    <a:pt x="231247" y="610991"/>
                  </a:cubicBezTo>
                  <a:cubicBezTo>
                    <a:pt x="236661" y="591861"/>
                    <a:pt x="249655" y="580491"/>
                    <a:pt x="266259" y="591680"/>
                  </a:cubicBezTo>
                  <a:cubicBezTo>
                    <a:pt x="279975" y="600884"/>
                    <a:pt x="281058" y="617308"/>
                    <a:pt x="282141" y="631385"/>
                  </a:cubicBezTo>
                  <a:cubicBezTo>
                    <a:pt x="284487" y="666757"/>
                    <a:pt x="286292" y="702310"/>
                    <a:pt x="284307" y="737864"/>
                  </a:cubicBezTo>
                  <a:cubicBezTo>
                    <a:pt x="282863" y="764394"/>
                    <a:pt x="284667" y="791104"/>
                    <a:pt x="285750" y="817633"/>
                  </a:cubicBezTo>
                  <a:cubicBezTo>
                    <a:pt x="286292" y="831891"/>
                    <a:pt x="288457" y="845968"/>
                    <a:pt x="292428" y="859684"/>
                  </a:cubicBezTo>
                  <a:cubicBezTo>
                    <a:pt x="295315" y="869790"/>
                    <a:pt x="301090" y="877370"/>
                    <a:pt x="310475" y="881521"/>
                  </a:cubicBezTo>
                  <a:cubicBezTo>
                    <a:pt x="352525" y="900110"/>
                    <a:pt x="391327" y="877550"/>
                    <a:pt x="394396" y="832613"/>
                  </a:cubicBezTo>
                  <a:cubicBezTo>
                    <a:pt x="398546" y="770529"/>
                    <a:pt x="392410" y="708447"/>
                    <a:pt x="392229" y="646183"/>
                  </a:cubicBezTo>
                  <a:cubicBezTo>
                    <a:pt x="392049" y="619473"/>
                    <a:pt x="389342" y="592944"/>
                    <a:pt x="387718" y="566233"/>
                  </a:cubicBezTo>
                  <a:cubicBezTo>
                    <a:pt x="386996" y="556668"/>
                    <a:pt x="387177" y="549088"/>
                    <a:pt x="400712" y="549088"/>
                  </a:cubicBezTo>
                  <a:close/>
                  <a:moveTo>
                    <a:pt x="146605" y="132194"/>
                  </a:moveTo>
                  <a:cubicBezTo>
                    <a:pt x="140108" y="93753"/>
                    <a:pt x="166457" y="43221"/>
                    <a:pt x="200927" y="26076"/>
                  </a:cubicBezTo>
                  <a:cubicBezTo>
                    <a:pt x="213741" y="19579"/>
                    <a:pt x="277268" y="4780"/>
                    <a:pt x="312821" y="32031"/>
                  </a:cubicBezTo>
                  <a:cubicBezTo>
                    <a:pt x="341877" y="48274"/>
                    <a:pt x="361188" y="97002"/>
                    <a:pt x="354872" y="132916"/>
                  </a:cubicBezTo>
                  <a:cubicBezTo>
                    <a:pt x="346570" y="179659"/>
                    <a:pt x="314987" y="210520"/>
                    <a:pt x="270951" y="216656"/>
                  </a:cubicBezTo>
                  <a:cubicBezTo>
                    <a:pt x="207244" y="225319"/>
                    <a:pt x="156350" y="190667"/>
                    <a:pt x="146605" y="132194"/>
                  </a:cubicBezTo>
                  <a:close/>
                  <a:moveTo>
                    <a:pt x="384289" y="533929"/>
                  </a:moveTo>
                  <a:cubicBezTo>
                    <a:pt x="363173" y="519130"/>
                    <a:pt x="366963" y="515340"/>
                    <a:pt x="375987" y="496751"/>
                  </a:cubicBezTo>
                  <a:cubicBezTo>
                    <a:pt x="383567" y="480869"/>
                    <a:pt x="393312" y="465890"/>
                    <a:pt x="401795" y="450189"/>
                  </a:cubicBezTo>
                  <a:cubicBezTo>
                    <a:pt x="406487" y="441707"/>
                    <a:pt x="411179" y="433044"/>
                    <a:pt x="414969" y="424020"/>
                  </a:cubicBezTo>
                  <a:cubicBezTo>
                    <a:pt x="426339" y="397671"/>
                    <a:pt x="424535" y="390813"/>
                    <a:pt x="398907" y="377277"/>
                  </a:cubicBezTo>
                  <a:cubicBezTo>
                    <a:pt x="388620" y="371683"/>
                    <a:pt x="377251" y="359410"/>
                    <a:pt x="365158" y="367351"/>
                  </a:cubicBezTo>
                  <a:cubicBezTo>
                    <a:pt x="355052" y="374029"/>
                    <a:pt x="359383" y="388828"/>
                    <a:pt x="359925" y="400017"/>
                  </a:cubicBezTo>
                  <a:cubicBezTo>
                    <a:pt x="360466" y="414996"/>
                    <a:pt x="363354" y="429976"/>
                    <a:pt x="365520" y="444955"/>
                  </a:cubicBezTo>
                  <a:cubicBezTo>
                    <a:pt x="368227" y="462822"/>
                    <a:pt x="369851" y="479967"/>
                    <a:pt x="358120" y="496029"/>
                  </a:cubicBezTo>
                  <a:cubicBezTo>
                    <a:pt x="350360" y="506496"/>
                    <a:pt x="351082" y="524905"/>
                    <a:pt x="361188" y="534290"/>
                  </a:cubicBezTo>
                  <a:cubicBezTo>
                    <a:pt x="369670" y="542050"/>
                    <a:pt x="372197" y="544757"/>
                    <a:pt x="372197" y="555946"/>
                  </a:cubicBezTo>
                  <a:cubicBezTo>
                    <a:pt x="372017" y="644018"/>
                    <a:pt x="383206" y="731728"/>
                    <a:pt x="377792" y="819980"/>
                  </a:cubicBezTo>
                  <a:cubicBezTo>
                    <a:pt x="377431" y="826115"/>
                    <a:pt x="377611" y="832432"/>
                    <a:pt x="377070" y="838568"/>
                  </a:cubicBezTo>
                  <a:cubicBezTo>
                    <a:pt x="375265" y="860225"/>
                    <a:pt x="367324" y="869249"/>
                    <a:pt x="348916" y="870873"/>
                  </a:cubicBezTo>
                  <a:cubicBezTo>
                    <a:pt x="327079" y="872858"/>
                    <a:pt x="309934" y="863113"/>
                    <a:pt x="306324" y="843621"/>
                  </a:cubicBezTo>
                  <a:cubicBezTo>
                    <a:pt x="302715" y="823589"/>
                    <a:pt x="301812" y="803015"/>
                    <a:pt x="300729" y="782621"/>
                  </a:cubicBezTo>
                  <a:cubicBezTo>
                    <a:pt x="299827" y="764935"/>
                    <a:pt x="295496" y="610449"/>
                    <a:pt x="289901" y="597095"/>
                  </a:cubicBezTo>
                  <a:cubicBezTo>
                    <a:pt x="283765" y="582657"/>
                    <a:pt x="280156" y="577964"/>
                    <a:pt x="265718" y="574535"/>
                  </a:cubicBezTo>
                  <a:cubicBezTo>
                    <a:pt x="245143" y="569482"/>
                    <a:pt x="222404" y="576340"/>
                    <a:pt x="218975" y="597095"/>
                  </a:cubicBezTo>
                  <a:cubicBezTo>
                    <a:pt x="213561" y="629580"/>
                    <a:pt x="209049" y="660441"/>
                    <a:pt x="205981" y="693106"/>
                  </a:cubicBezTo>
                  <a:cubicBezTo>
                    <a:pt x="201469" y="740932"/>
                    <a:pt x="197679" y="788758"/>
                    <a:pt x="190640" y="836042"/>
                  </a:cubicBezTo>
                  <a:cubicBezTo>
                    <a:pt x="186129" y="865639"/>
                    <a:pt x="162667" y="875746"/>
                    <a:pt x="138123" y="859864"/>
                  </a:cubicBezTo>
                  <a:cubicBezTo>
                    <a:pt x="128558" y="853728"/>
                    <a:pt x="125128" y="844343"/>
                    <a:pt x="124046" y="834598"/>
                  </a:cubicBezTo>
                  <a:cubicBezTo>
                    <a:pt x="121158" y="808068"/>
                    <a:pt x="122421" y="781178"/>
                    <a:pt x="125128" y="754648"/>
                  </a:cubicBezTo>
                  <a:cubicBezTo>
                    <a:pt x="128016" y="724509"/>
                    <a:pt x="131987" y="601787"/>
                    <a:pt x="136137" y="571106"/>
                  </a:cubicBezTo>
                  <a:cubicBezTo>
                    <a:pt x="137762" y="559014"/>
                    <a:pt x="139025" y="547284"/>
                    <a:pt x="149312" y="537358"/>
                  </a:cubicBezTo>
                  <a:cubicBezTo>
                    <a:pt x="159238" y="527792"/>
                    <a:pt x="158336" y="513896"/>
                    <a:pt x="151658" y="502526"/>
                  </a:cubicBezTo>
                  <a:cubicBezTo>
                    <a:pt x="144259" y="489893"/>
                    <a:pt x="145342" y="477080"/>
                    <a:pt x="146064" y="463724"/>
                  </a:cubicBezTo>
                  <a:cubicBezTo>
                    <a:pt x="147327" y="440623"/>
                    <a:pt x="148229" y="417523"/>
                    <a:pt x="149312" y="394603"/>
                  </a:cubicBezTo>
                  <a:cubicBezTo>
                    <a:pt x="149854" y="385218"/>
                    <a:pt x="148951" y="376375"/>
                    <a:pt x="139205" y="372043"/>
                  </a:cubicBezTo>
                  <a:cubicBezTo>
                    <a:pt x="130543" y="368254"/>
                    <a:pt x="123865" y="374210"/>
                    <a:pt x="117368" y="378541"/>
                  </a:cubicBezTo>
                  <a:cubicBezTo>
                    <a:pt x="106720" y="385579"/>
                    <a:pt x="100584" y="396588"/>
                    <a:pt x="93004" y="406514"/>
                  </a:cubicBezTo>
                  <a:cubicBezTo>
                    <a:pt x="87410" y="413733"/>
                    <a:pt x="89034" y="421854"/>
                    <a:pt x="92282" y="429254"/>
                  </a:cubicBezTo>
                  <a:cubicBezTo>
                    <a:pt x="96253" y="438097"/>
                    <a:pt x="101306" y="446579"/>
                    <a:pt x="106359" y="454881"/>
                  </a:cubicBezTo>
                  <a:cubicBezTo>
                    <a:pt x="114481" y="468597"/>
                    <a:pt x="123504" y="481952"/>
                    <a:pt x="131445" y="495849"/>
                  </a:cubicBezTo>
                  <a:cubicBezTo>
                    <a:pt x="144259" y="518588"/>
                    <a:pt x="136318" y="538801"/>
                    <a:pt x="111954" y="547644"/>
                  </a:cubicBezTo>
                  <a:cubicBezTo>
                    <a:pt x="104194" y="550352"/>
                    <a:pt x="97336" y="548908"/>
                    <a:pt x="92463" y="543133"/>
                  </a:cubicBezTo>
                  <a:cubicBezTo>
                    <a:pt x="61963" y="507038"/>
                    <a:pt x="31463" y="471304"/>
                    <a:pt x="20454" y="423298"/>
                  </a:cubicBezTo>
                  <a:cubicBezTo>
                    <a:pt x="16664" y="406333"/>
                    <a:pt x="19190" y="391715"/>
                    <a:pt x="29116" y="377999"/>
                  </a:cubicBezTo>
                  <a:cubicBezTo>
                    <a:pt x="59797" y="335588"/>
                    <a:pt x="93004" y="294981"/>
                    <a:pt x="129640" y="257443"/>
                  </a:cubicBezTo>
                  <a:cubicBezTo>
                    <a:pt x="143898" y="242825"/>
                    <a:pt x="163209" y="237050"/>
                    <a:pt x="182880" y="235064"/>
                  </a:cubicBezTo>
                  <a:cubicBezTo>
                    <a:pt x="200386" y="233259"/>
                    <a:pt x="218253" y="231996"/>
                    <a:pt x="236120" y="234162"/>
                  </a:cubicBezTo>
                  <a:cubicBezTo>
                    <a:pt x="249294" y="235786"/>
                    <a:pt x="262830" y="235967"/>
                    <a:pt x="275824" y="232357"/>
                  </a:cubicBezTo>
                  <a:cubicBezTo>
                    <a:pt x="309031" y="222792"/>
                    <a:pt x="337185" y="235425"/>
                    <a:pt x="362813" y="253833"/>
                  </a:cubicBezTo>
                  <a:cubicBezTo>
                    <a:pt x="389703" y="272964"/>
                    <a:pt x="412082" y="297508"/>
                    <a:pt x="433558" y="322413"/>
                  </a:cubicBezTo>
                  <a:cubicBezTo>
                    <a:pt x="450342" y="341904"/>
                    <a:pt x="469472" y="359410"/>
                    <a:pt x="484271" y="380706"/>
                  </a:cubicBezTo>
                  <a:cubicBezTo>
                    <a:pt x="495641" y="396949"/>
                    <a:pt x="497626" y="411387"/>
                    <a:pt x="487339" y="429795"/>
                  </a:cubicBezTo>
                  <a:cubicBezTo>
                    <a:pt x="467487" y="464987"/>
                    <a:pt x="441499" y="495307"/>
                    <a:pt x="414608" y="524724"/>
                  </a:cubicBezTo>
                  <a:cubicBezTo>
                    <a:pt x="408472" y="531222"/>
                    <a:pt x="396380" y="542411"/>
                    <a:pt x="384289" y="533929"/>
                  </a:cubicBezTo>
                  <a:close/>
                  <a:moveTo>
                    <a:pt x="376348" y="382150"/>
                  </a:moveTo>
                  <a:cubicBezTo>
                    <a:pt x="412082" y="394603"/>
                    <a:pt x="413886" y="411026"/>
                    <a:pt x="384650" y="446038"/>
                  </a:cubicBezTo>
                  <a:cubicBezTo>
                    <a:pt x="376348" y="425283"/>
                    <a:pt x="372919" y="405251"/>
                    <a:pt x="376348" y="382150"/>
                  </a:cubicBezTo>
                  <a:close/>
                  <a:moveTo>
                    <a:pt x="130362" y="458852"/>
                  </a:moveTo>
                  <a:cubicBezTo>
                    <a:pt x="98419" y="432502"/>
                    <a:pt x="98599" y="410484"/>
                    <a:pt x="131806" y="393159"/>
                  </a:cubicBezTo>
                  <a:cubicBezTo>
                    <a:pt x="133070" y="416260"/>
                    <a:pt x="132709" y="437014"/>
                    <a:pt x="130362" y="458852"/>
                  </a:cubicBezTo>
                  <a:close/>
                </a:path>
              </a:pathLst>
            </a:custGeom>
            <a:solidFill>
              <a:srgbClr val="000000"/>
            </a:solidFill>
            <a:ln w="1804"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933F4CC-DA04-9642-8094-2AFE91111E74}"/>
                </a:ext>
              </a:extLst>
            </p:cNvPr>
            <p:cNvSpPr/>
            <p:nvPr/>
          </p:nvSpPr>
          <p:spPr>
            <a:xfrm>
              <a:off x="9400433" y="5716808"/>
              <a:ext cx="331748" cy="629343"/>
            </a:xfrm>
            <a:custGeom>
              <a:avLst/>
              <a:gdLst>
                <a:gd name="connsiteX0" fmla="*/ 311717 w 331748"/>
                <a:gd name="connsiteY0" fmla="*/ 434457 h 629343"/>
                <a:gd name="connsiteX1" fmla="*/ 331749 w 331748"/>
                <a:gd name="connsiteY1" fmla="*/ 407386 h 629343"/>
                <a:gd name="connsiteX2" fmla="*/ 320741 w 331748"/>
                <a:gd name="connsiteY2" fmla="*/ 266797 h 629343"/>
                <a:gd name="connsiteX3" fmla="*/ 259199 w 331748"/>
                <a:gd name="connsiteY3" fmla="*/ 172590 h 629343"/>
                <a:gd name="connsiteX4" fmla="*/ 250536 w 331748"/>
                <a:gd name="connsiteY4" fmla="*/ 165371 h 629343"/>
                <a:gd name="connsiteX5" fmla="*/ 286992 w 331748"/>
                <a:gd name="connsiteY5" fmla="*/ 43190 h 629343"/>
                <a:gd name="connsiteX6" fmla="*/ 205417 w 331748"/>
                <a:gd name="connsiteY6" fmla="*/ 57 h 629343"/>
                <a:gd name="connsiteX7" fmla="*/ 120234 w 331748"/>
                <a:gd name="connsiteY7" fmla="*/ 45175 h 629343"/>
                <a:gd name="connsiteX8" fmla="*/ 132867 w 331748"/>
                <a:gd name="connsiteY8" fmla="*/ 144616 h 629343"/>
                <a:gd name="connsiteX9" fmla="*/ 152358 w 331748"/>
                <a:gd name="connsiteY9" fmla="*/ 167897 h 629343"/>
                <a:gd name="connsiteX10" fmla="*/ 96411 w 331748"/>
                <a:gd name="connsiteY10" fmla="*/ 239545 h 629343"/>
                <a:gd name="connsiteX11" fmla="*/ 73492 w 331748"/>
                <a:gd name="connsiteY11" fmla="*/ 392045 h 629343"/>
                <a:gd name="connsiteX12" fmla="*/ 101826 w 331748"/>
                <a:gd name="connsiteY12" fmla="*/ 432111 h 629343"/>
                <a:gd name="connsiteX13" fmla="*/ 111932 w 331748"/>
                <a:gd name="connsiteY13" fmla="*/ 447451 h 629343"/>
                <a:gd name="connsiteX14" fmla="*/ 110669 w 331748"/>
                <a:gd name="connsiteY14" fmla="*/ 463332 h 629343"/>
                <a:gd name="connsiteX15" fmla="*/ 98938 w 331748"/>
                <a:gd name="connsiteY15" fmla="*/ 593093 h 629343"/>
                <a:gd name="connsiteX16" fmla="*/ 87749 w 331748"/>
                <a:gd name="connsiteY16" fmla="*/ 604824 h 629343"/>
                <a:gd name="connsiteX17" fmla="*/ 74394 w 331748"/>
                <a:gd name="connsiteY17" fmla="*/ 605185 h 629343"/>
                <a:gd name="connsiteX18" fmla="*/ 10326 w 331748"/>
                <a:gd name="connsiteY18" fmla="*/ 605546 h 629343"/>
                <a:gd name="connsiteX19" fmla="*/ 39 w 331748"/>
                <a:gd name="connsiteY19" fmla="*/ 614569 h 629343"/>
                <a:gd name="connsiteX20" fmla="*/ 9965 w 331748"/>
                <a:gd name="connsiteY20" fmla="*/ 621247 h 629343"/>
                <a:gd name="connsiteX21" fmla="*/ 44616 w 331748"/>
                <a:gd name="connsiteY21" fmla="*/ 621428 h 629343"/>
                <a:gd name="connsiteX22" fmla="*/ 131965 w 331748"/>
                <a:gd name="connsiteY22" fmla="*/ 625398 h 629343"/>
                <a:gd name="connsiteX23" fmla="*/ 167698 w 331748"/>
                <a:gd name="connsiteY23" fmla="*/ 599590 h 629343"/>
                <a:gd name="connsiteX24" fmla="*/ 181956 w 331748"/>
                <a:gd name="connsiteY24" fmla="*/ 529567 h 629343"/>
                <a:gd name="connsiteX25" fmla="*/ 189536 w 331748"/>
                <a:gd name="connsiteY25" fmla="*/ 455572 h 629343"/>
                <a:gd name="connsiteX26" fmla="*/ 210110 w 331748"/>
                <a:gd name="connsiteY26" fmla="*/ 413522 h 629343"/>
                <a:gd name="connsiteX27" fmla="*/ 218773 w 331748"/>
                <a:gd name="connsiteY27" fmla="*/ 461708 h 629343"/>
                <a:gd name="connsiteX28" fmla="*/ 224187 w 331748"/>
                <a:gd name="connsiteY28" fmla="*/ 600312 h 629343"/>
                <a:gd name="connsiteX29" fmla="*/ 269125 w 331748"/>
                <a:gd name="connsiteY29" fmla="*/ 629188 h 629343"/>
                <a:gd name="connsiteX30" fmla="*/ 300708 w 331748"/>
                <a:gd name="connsiteY30" fmla="*/ 596883 h 629343"/>
                <a:gd name="connsiteX31" fmla="*/ 299986 w 331748"/>
                <a:gd name="connsiteY31" fmla="*/ 450699 h 629343"/>
                <a:gd name="connsiteX32" fmla="*/ 311717 w 331748"/>
                <a:gd name="connsiteY32" fmla="*/ 434457 h 629343"/>
                <a:gd name="connsiteX33" fmla="*/ 127273 w 331748"/>
                <a:gd name="connsiteY33" fmla="*/ 73329 h 629343"/>
                <a:gd name="connsiteX34" fmla="*/ 244580 w 331748"/>
                <a:gd name="connsiteY34" fmla="*/ 21172 h 629343"/>
                <a:gd name="connsiteX35" fmla="*/ 280856 w 331748"/>
                <a:gd name="connsiteY35" fmla="*/ 78202 h 629343"/>
                <a:gd name="connsiteX36" fmla="*/ 199101 w 331748"/>
                <a:gd name="connsiteY36" fmla="*/ 161220 h 629343"/>
                <a:gd name="connsiteX37" fmla="*/ 127273 w 331748"/>
                <a:gd name="connsiteY37" fmla="*/ 73329 h 629343"/>
                <a:gd name="connsiteX38" fmla="*/ 298542 w 331748"/>
                <a:gd name="connsiteY38" fmla="*/ 411537 h 629343"/>
                <a:gd name="connsiteX39" fmla="*/ 290963 w 331748"/>
                <a:gd name="connsiteY39" fmla="*/ 334655 h 629343"/>
                <a:gd name="connsiteX40" fmla="*/ 281939 w 331748"/>
                <a:gd name="connsiteY40" fmla="*/ 274016 h 629343"/>
                <a:gd name="connsiteX41" fmla="*/ 276163 w 331748"/>
                <a:gd name="connsiteY41" fmla="*/ 256510 h 629343"/>
                <a:gd name="connsiteX42" fmla="*/ 267501 w 331748"/>
                <a:gd name="connsiteY42" fmla="*/ 252900 h 629343"/>
                <a:gd name="connsiteX43" fmla="*/ 263711 w 331748"/>
                <a:gd name="connsiteY43" fmla="*/ 259036 h 629343"/>
                <a:gd name="connsiteX44" fmla="*/ 265335 w 331748"/>
                <a:gd name="connsiteY44" fmla="*/ 272030 h 629343"/>
                <a:gd name="connsiteX45" fmla="*/ 287353 w 331748"/>
                <a:gd name="connsiteY45" fmla="*/ 556096 h 629343"/>
                <a:gd name="connsiteX46" fmla="*/ 262808 w 331748"/>
                <a:gd name="connsiteY46" fmla="*/ 613126 h 629343"/>
                <a:gd name="connsiteX47" fmla="*/ 241873 w 331748"/>
                <a:gd name="connsiteY47" fmla="*/ 592191 h 629343"/>
                <a:gd name="connsiteX48" fmla="*/ 229060 w 331748"/>
                <a:gd name="connsiteY48" fmla="*/ 419478 h 629343"/>
                <a:gd name="connsiteX49" fmla="*/ 207764 w 331748"/>
                <a:gd name="connsiteY49" fmla="*/ 395294 h 629343"/>
                <a:gd name="connsiteX50" fmla="*/ 182498 w 331748"/>
                <a:gd name="connsiteY50" fmla="*/ 419116 h 629343"/>
                <a:gd name="connsiteX51" fmla="*/ 173474 w 331748"/>
                <a:gd name="connsiteY51" fmla="*/ 480839 h 629343"/>
                <a:gd name="connsiteX52" fmla="*/ 132506 w 331748"/>
                <a:gd name="connsiteY52" fmla="*/ 610419 h 629343"/>
                <a:gd name="connsiteX53" fmla="*/ 114459 w 331748"/>
                <a:gd name="connsiteY53" fmla="*/ 584250 h 629343"/>
                <a:gd name="connsiteX54" fmla="*/ 118249 w 331748"/>
                <a:gd name="connsiteY54" fmla="*/ 541839 h 629343"/>
                <a:gd name="connsiteX55" fmla="*/ 143696 w 331748"/>
                <a:gd name="connsiteY55" fmla="*/ 314081 h 629343"/>
                <a:gd name="connsiteX56" fmla="*/ 146222 w 331748"/>
                <a:gd name="connsiteY56" fmla="*/ 279430 h 629343"/>
                <a:gd name="connsiteX57" fmla="*/ 139725 w 331748"/>
                <a:gd name="connsiteY57" fmla="*/ 264451 h 629343"/>
                <a:gd name="connsiteX58" fmla="*/ 131784 w 331748"/>
                <a:gd name="connsiteY58" fmla="*/ 276001 h 629343"/>
                <a:gd name="connsiteX59" fmla="*/ 117708 w 331748"/>
                <a:gd name="connsiteY59" fmla="*/ 395114 h 629343"/>
                <a:gd name="connsiteX60" fmla="*/ 115722 w 331748"/>
                <a:gd name="connsiteY60" fmla="*/ 408288 h 629343"/>
                <a:gd name="connsiteX61" fmla="*/ 106337 w 331748"/>
                <a:gd name="connsiteY61" fmla="*/ 419297 h 629343"/>
                <a:gd name="connsiteX62" fmla="*/ 89192 w 331748"/>
                <a:gd name="connsiteY62" fmla="*/ 380315 h 629343"/>
                <a:gd name="connsiteX63" fmla="*/ 106518 w 331748"/>
                <a:gd name="connsiteY63" fmla="*/ 261743 h 629343"/>
                <a:gd name="connsiteX64" fmla="*/ 139725 w 331748"/>
                <a:gd name="connsiteY64" fmla="*/ 194607 h 629343"/>
                <a:gd name="connsiteX65" fmla="*/ 190258 w 331748"/>
                <a:gd name="connsiteY65" fmla="*/ 177643 h 629343"/>
                <a:gd name="connsiteX66" fmla="*/ 250175 w 331748"/>
                <a:gd name="connsiteY66" fmla="*/ 181433 h 629343"/>
                <a:gd name="connsiteX67" fmla="*/ 293128 w 331748"/>
                <a:gd name="connsiteY67" fmla="*/ 231785 h 629343"/>
                <a:gd name="connsiteX68" fmla="*/ 317492 w 331748"/>
                <a:gd name="connsiteY68" fmla="*/ 411717 h 629343"/>
                <a:gd name="connsiteX69" fmla="*/ 305942 w 331748"/>
                <a:gd name="connsiteY69" fmla="*/ 420560 h 629343"/>
                <a:gd name="connsiteX70" fmla="*/ 298542 w 331748"/>
                <a:gd name="connsiteY70" fmla="*/ 411537 h 62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48" h="629343">
                  <a:moveTo>
                    <a:pt x="311717" y="434457"/>
                  </a:moveTo>
                  <a:cubicBezTo>
                    <a:pt x="326155" y="432652"/>
                    <a:pt x="331749" y="421643"/>
                    <a:pt x="331749" y="407386"/>
                  </a:cubicBezTo>
                  <a:cubicBezTo>
                    <a:pt x="331569" y="360282"/>
                    <a:pt x="331388" y="312998"/>
                    <a:pt x="320741" y="266797"/>
                  </a:cubicBezTo>
                  <a:cubicBezTo>
                    <a:pt x="311897" y="228717"/>
                    <a:pt x="296196" y="192622"/>
                    <a:pt x="259199" y="172590"/>
                  </a:cubicBezTo>
                  <a:cubicBezTo>
                    <a:pt x="255048" y="170424"/>
                    <a:pt x="249633" y="172770"/>
                    <a:pt x="250536" y="165371"/>
                  </a:cubicBezTo>
                  <a:cubicBezTo>
                    <a:pt x="297279" y="145158"/>
                    <a:pt x="301791" y="72066"/>
                    <a:pt x="286992" y="43190"/>
                  </a:cubicBezTo>
                  <a:cubicBezTo>
                    <a:pt x="269847" y="9622"/>
                    <a:pt x="237903" y="959"/>
                    <a:pt x="205417" y="57"/>
                  </a:cubicBezTo>
                  <a:cubicBezTo>
                    <a:pt x="163729" y="-1026"/>
                    <a:pt x="137920" y="13412"/>
                    <a:pt x="120234" y="45175"/>
                  </a:cubicBezTo>
                  <a:cubicBezTo>
                    <a:pt x="103450" y="75134"/>
                    <a:pt x="110669" y="117725"/>
                    <a:pt x="132867" y="144616"/>
                  </a:cubicBezTo>
                  <a:cubicBezTo>
                    <a:pt x="139003" y="152015"/>
                    <a:pt x="145139" y="159234"/>
                    <a:pt x="152358" y="167897"/>
                  </a:cubicBezTo>
                  <a:cubicBezTo>
                    <a:pt x="123122" y="184320"/>
                    <a:pt x="104894" y="208684"/>
                    <a:pt x="96411" y="239545"/>
                  </a:cubicBezTo>
                  <a:cubicBezTo>
                    <a:pt x="82515" y="289356"/>
                    <a:pt x="74394" y="340249"/>
                    <a:pt x="73492" y="392045"/>
                  </a:cubicBezTo>
                  <a:cubicBezTo>
                    <a:pt x="72950" y="420019"/>
                    <a:pt x="75116" y="422907"/>
                    <a:pt x="101826" y="432111"/>
                  </a:cubicBezTo>
                  <a:cubicBezTo>
                    <a:pt x="110849" y="435179"/>
                    <a:pt x="112654" y="439691"/>
                    <a:pt x="111932" y="447451"/>
                  </a:cubicBezTo>
                  <a:cubicBezTo>
                    <a:pt x="111391" y="452685"/>
                    <a:pt x="111030" y="458099"/>
                    <a:pt x="110669" y="463332"/>
                  </a:cubicBezTo>
                  <a:cubicBezTo>
                    <a:pt x="107420" y="506646"/>
                    <a:pt x="96773" y="549238"/>
                    <a:pt x="98938" y="593093"/>
                  </a:cubicBezTo>
                  <a:cubicBezTo>
                    <a:pt x="99299" y="601034"/>
                    <a:pt x="94968" y="604463"/>
                    <a:pt x="87749" y="604824"/>
                  </a:cubicBezTo>
                  <a:cubicBezTo>
                    <a:pt x="83237" y="605185"/>
                    <a:pt x="78906" y="604824"/>
                    <a:pt x="74394" y="605185"/>
                  </a:cubicBezTo>
                  <a:cubicBezTo>
                    <a:pt x="53098" y="606629"/>
                    <a:pt x="31802" y="606448"/>
                    <a:pt x="10326" y="605546"/>
                  </a:cubicBezTo>
                  <a:cubicBezTo>
                    <a:pt x="4731" y="605366"/>
                    <a:pt x="-502" y="607711"/>
                    <a:pt x="39" y="614569"/>
                  </a:cubicBezTo>
                  <a:cubicBezTo>
                    <a:pt x="400" y="620164"/>
                    <a:pt x="5453" y="621067"/>
                    <a:pt x="9965" y="621247"/>
                  </a:cubicBezTo>
                  <a:cubicBezTo>
                    <a:pt x="21515" y="621608"/>
                    <a:pt x="33065" y="621788"/>
                    <a:pt x="44616" y="621428"/>
                  </a:cubicBezTo>
                  <a:cubicBezTo>
                    <a:pt x="73852" y="620706"/>
                    <a:pt x="102909" y="618179"/>
                    <a:pt x="131965" y="625398"/>
                  </a:cubicBezTo>
                  <a:cubicBezTo>
                    <a:pt x="148568" y="629549"/>
                    <a:pt x="162826" y="616916"/>
                    <a:pt x="167698" y="599590"/>
                  </a:cubicBezTo>
                  <a:cubicBezTo>
                    <a:pt x="174557" y="575587"/>
                    <a:pt x="179069" y="554291"/>
                    <a:pt x="181956" y="529567"/>
                  </a:cubicBezTo>
                  <a:cubicBezTo>
                    <a:pt x="184843" y="504841"/>
                    <a:pt x="185385" y="480117"/>
                    <a:pt x="189536" y="455572"/>
                  </a:cubicBezTo>
                  <a:cubicBezTo>
                    <a:pt x="191882" y="441315"/>
                    <a:pt x="196574" y="409010"/>
                    <a:pt x="210110" y="413522"/>
                  </a:cubicBezTo>
                  <a:cubicBezTo>
                    <a:pt x="222021" y="427960"/>
                    <a:pt x="218050" y="446187"/>
                    <a:pt x="218773" y="461708"/>
                  </a:cubicBezTo>
                  <a:cubicBezTo>
                    <a:pt x="220938" y="507910"/>
                    <a:pt x="222743" y="554111"/>
                    <a:pt x="224187" y="600312"/>
                  </a:cubicBezTo>
                  <a:cubicBezTo>
                    <a:pt x="225090" y="624315"/>
                    <a:pt x="243317" y="630451"/>
                    <a:pt x="269125" y="629188"/>
                  </a:cubicBezTo>
                  <a:cubicBezTo>
                    <a:pt x="294391" y="628105"/>
                    <a:pt x="299084" y="613667"/>
                    <a:pt x="300708" y="596883"/>
                  </a:cubicBezTo>
                  <a:cubicBezTo>
                    <a:pt x="302693" y="576670"/>
                    <a:pt x="301430" y="481019"/>
                    <a:pt x="299986" y="450699"/>
                  </a:cubicBezTo>
                  <a:cubicBezTo>
                    <a:pt x="300166" y="442398"/>
                    <a:pt x="299806" y="435901"/>
                    <a:pt x="311717" y="434457"/>
                  </a:cubicBezTo>
                  <a:close/>
                  <a:moveTo>
                    <a:pt x="127273" y="73329"/>
                  </a:moveTo>
                  <a:cubicBezTo>
                    <a:pt x="137920" y="1681"/>
                    <a:pt x="218412" y="9622"/>
                    <a:pt x="244580" y="21172"/>
                  </a:cubicBezTo>
                  <a:cubicBezTo>
                    <a:pt x="267320" y="31279"/>
                    <a:pt x="280856" y="52755"/>
                    <a:pt x="280856" y="78202"/>
                  </a:cubicBezTo>
                  <a:cubicBezTo>
                    <a:pt x="280856" y="123681"/>
                    <a:pt x="263891" y="161400"/>
                    <a:pt x="199101" y="161220"/>
                  </a:cubicBezTo>
                  <a:cubicBezTo>
                    <a:pt x="161021" y="158513"/>
                    <a:pt x="124024" y="134509"/>
                    <a:pt x="127273" y="73329"/>
                  </a:cubicBezTo>
                  <a:close/>
                  <a:moveTo>
                    <a:pt x="298542" y="411537"/>
                  </a:moveTo>
                  <a:cubicBezTo>
                    <a:pt x="299264" y="385549"/>
                    <a:pt x="293849" y="360282"/>
                    <a:pt x="290963" y="334655"/>
                  </a:cubicBezTo>
                  <a:cubicBezTo>
                    <a:pt x="288616" y="314442"/>
                    <a:pt x="285368" y="294229"/>
                    <a:pt x="281939" y="274016"/>
                  </a:cubicBezTo>
                  <a:cubicBezTo>
                    <a:pt x="280856" y="268060"/>
                    <a:pt x="278690" y="261924"/>
                    <a:pt x="276163" y="256510"/>
                  </a:cubicBezTo>
                  <a:cubicBezTo>
                    <a:pt x="274720" y="253442"/>
                    <a:pt x="271290" y="250554"/>
                    <a:pt x="267501" y="252900"/>
                  </a:cubicBezTo>
                  <a:cubicBezTo>
                    <a:pt x="265696" y="253983"/>
                    <a:pt x="263711" y="256871"/>
                    <a:pt x="263711" y="259036"/>
                  </a:cubicBezTo>
                  <a:cubicBezTo>
                    <a:pt x="263530" y="263368"/>
                    <a:pt x="264613" y="267699"/>
                    <a:pt x="265335" y="272030"/>
                  </a:cubicBezTo>
                  <a:cubicBezTo>
                    <a:pt x="281397" y="366057"/>
                    <a:pt x="286270" y="460987"/>
                    <a:pt x="287353" y="556096"/>
                  </a:cubicBezTo>
                  <a:cubicBezTo>
                    <a:pt x="287533" y="568368"/>
                    <a:pt x="292406" y="613126"/>
                    <a:pt x="262808" y="613126"/>
                  </a:cubicBezTo>
                  <a:cubicBezTo>
                    <a:pt x="249092" y="613306"/>
                    <a:pt x="242776" y="602297"/>
                    <a:pt x="241873" y="592191"/>
                  </a:cubicBezTo>
                  <a:cubicBezTo>
                    <a:pt x="239166" y="559345"/>
                    <a:pt x="229781" y="421102"/>
                    <a:pt x="229060" y="419478"/>
                  </a:cubicBezTo>
                  <a:cubicBezTo>
                    <a:pt x="224728" y="408829"/>
                    <a:pt x="221300" y="394933"/>
                    <a:pt x="207764" y="395294"/>
                  </a:cubicBezTo>
                  <a:cubicBezTo>
                    <a:pt x="194770" y="395655"/>
                    <a:pt x="185565" y="407025"/>
                    <a:pt x="182498" y="419116"/>
                  </a:cubicBezTo>
                  <a:cubicBezTo>
                    <a:pt x="177264" y="438788"/>
                    <a:pt x="176362" y="451963"/>
                    <a:pt x="173474" y="480839"/>
                  </a:cubicBezTo>
                  <a:cubicBezTo>
                    <a:pt x="166074" y="531912"/>
                    <a:pt x="162826" y="617096"/>
                    <a:pt x="132506" y="610419"/>
                  </a:cubicBezTo>
                  <a:cubicBezTo>
                    <a:pt x="121497" y="610058"/>
                    <a:pt x="114098" y="597966"/>
                    <a:pt x="114459" y="584250"/>
                  </a:cubicBezTo>
                  <a:cubicBezTo>
                    <a:pt x="114820" y="569993"/>
                    <a:pt x="116805" y="555916"/>
                    <a:pt x="118249" y="541839"/>
                  </a:cubicBezTo>
                  <a:cubicBezTo>
                    <a:pt x="126731" y="465859"/>
                    <a:pt x="135213" y="390060"/>
                    <a:pt x="143696" y="314081"/>
                  </a:cubicBezTo>
                  <a:cubicBezTo>
                    <a:pt x="144959" y="302531"/>
                    <a:pt x="145320" y="290980"/>
                    <a:pt x="146222" y="279430"/>
                  </a:cubicBezTo>
                  <a:cubicBezTo>
                    <a:pt x="146584" y="273294"/>
                    <a:pt x="147846" y="265534"/>
                    <a:pt x="139725" y="264451"/>
                  </a:cubicBezTo>
                  <a:cubicBezTo>
                    <a:pt x="132687" y="263548"/>
                    <a:pt x="132867" y="271309"/>
                    <a:pt x="131784" y="276001"/>
                  </a:cubicBezTo>
                  <a:cubicBezTo>
                    <a:pt x="130341" y="282137"/>
                    <a:pt x="119332" y="361185"/>
                    <a:pt x="117708" y="395114"/>
                  </a:cubicBezTo>
                  <a:cubicBezTo>
                    <a:pt x="117527" y="399445"/>
                    <a:pt x="116444" y="403957"/>
                    <a:pt x="115722" y="408288"/>
                  </a:cubicBezTo>
                  <a:cubicBezTo>
                    <a:pt x="114820" y="413883"/>
                    <a:pt x="112654" y="419658"/>
                    <a:pt x="106337" y="419297"/>
                  </a:cubicBezTo>
                  <a:cubicBezTo>
                    <a:pt x="82335" y="418034"/>
                    <a:pt x="88471" y="390421"/>
                    <a:pt x="89192" y="380315"/>
                  </a:cubicBezTo>
                  <a:cubicBezTo>
                    <a:pt x="91539" y="340249"/>
                    <a:pt x="99480" y="301087"/>
                    <a:pt x="106518" y="261743"/>
                  </a:cubicBezTo>
                  <a:cubicBezTo>
                    <a:pt x="111211" y="235033"/>
                    <a:pt x="122580" y="213738"/>
                    <a:pt x="139725" y="194607"/>
                  </a:cubicBezTo>
                  <a:cubicBezTo>
                    <a:pt x="151456" y="181613"/>
                    <a:pt x="172030" y="176018"/>
                    <a:pt x="190258" y="177643"/>
                  </a:cubicBezTo>
                  <a:cubicBezTo>
                    <a:pt x="206500" y="179086"/>
                    <a:pt x="233752" y="169882"/>
                    <a:pt x="250175" y="181433"/>
                  </a:cubicBezTo>
                  <a:cubicBezTo>
                    <a:pt x="272373" y="197134"/>
                    <a:pt x="280856" y="206699"/>
                    <a:pt x="293128" y="231785"/>
                  </a:cubicBezTo>
                  <a:cubicBezTo>
                    <a:pt x="314243" y="275099"/>
                    <a:pt x="325432" y="394572"/>
                    <a:pt x="317492" y="411717"/>
                  </a:cubicBezTo>
                  <a:cubicBezTo>
                    <a:pt x="317492" y="416590"/>
                    <a:pt x="310994" y="420380"/>
                    <a:pt x="305942" y="420560"/>
                  </a:cubicBezTo>
                  <a:cubicBezTo>
                    <a:pt x="300166" y="420741"/>
                    <a:pt x="298361" y="416048"/>
                    <a:pt x="298542" y="411537"/>
                  </a:cubicBezTo>
                  <a:close/>
                </a:path>
              </a:pathLst>
            </a:custGeom>
            <a:solidFill>
              <a:srgbClr val="000000"/>
            </a:solidFill>
            <a:ln w="1804"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7C780966-1152-7B46-AF93-EE66D2DEFD69}"/>
                </a:ext>
              </a:extLst>
            </p:cNvPr>
            <p:cNvSpPr/>
            <p:nvPr/>
          </p:nvSpPr>
          <p:spPr>
            <a:xfrm>
              <a:off x="8319535" y="5708565"/>
              <a:ext cx="246745" cy="619632"/>
            </a:xfrm>
            <a:custGeom>
              <a:avLst/>
              <a:gdLst>
                <a:gd name="connsiteX0" fmla="*/ 10367 w 246745"/>
                <a:gd name="connsiteY0" fmla="*/ 262767 h 619632"/>
                <a:gd name="connsiteX1" fmla="*/ 80 w 246745"/>
                <a:gd name="connsiteY1" fmla="*/ 390362 h 619632"/>
                <a:gd name="connsiteX2" fmla="*/ 21917 w 246745"/>
                <a:gd name="connsiteY2" fmla="*/ 426096 h 619632"/>
                <a:gd name="connsiteX3" fmla="*/ 34009 w 246745"/>
                <a:gd name="connsiteY3" fmla="*/ 446309 h 619632"/>
                <a:gd name="connsiteX4" fmla="*/ 33287 w 246745"/>
                <a:gd name="connsiteY4" fmla="*/ 539614 h 619632"/>
                <a:gd name="connsiteX5" fmla="*/ 37438 w 246745"/>
                <a:gd name="connsiteY5" fmla="*/ 589966 h 619632"/>
                <a:gd name="connsiteX6" fmla="*/ 74615 w 246745"/>
                <a:gd name="connsiteY6" fmla="*/ 619563 h 619632"/>
                <a:gd name="connsiteX7" fmla="*/ 108184 w 246745"/>
                <a:gd name="connsiteY7" fmla="*/ 589785 h 619632"/>
                <a:gd name="connsiteX8" fmla="*/ 120456 w 246745"/>
                <a:gd name="connsiteY8" fmla="*/ 500090 h 619632"/>
                <a:gd name="connsiteX9" fmla="*/ 131284 w 246745"/>
                <a:gd name="connsiteY9" fmla="*/ 423028 h 619632"/>
                <a:gd name="connsiteX10" fmla="*/ 141571 w 246745"/>
                <a:gd name="connsiteY10" fmla="*/ 589966 h 619632"/>
                <a:gd name="connsiteX11" fmla="*/ 179471 w 246745"/>
                <a:gd name="connsiteY11" fmla="*/ 617578 h 619632"/>
                <a:gd name="connsiteX12" fmla="*/ 209610 w 246745"/>
                <a:gd name="connsiteY12" fmla="*/ 592854 h 619632"/>
                <a:gd name="connsiteX13" fmla="*/ 216287 w 246745"/>
                <a:gd name="connsiteY13" fmla="*/ 452264 h 619632"/>
                <a:gd name="connsiteX14" fmla="*/ 219536 w 246745"/>
                <a:gd name="connsiteY14" fmla="*/ 413102 h 619632"/>
                <a:gd name="connsiteX15" fmla="*/ 246246 w 246745"/>
                <a:gd name="connsiteY15" fmla="*/ 327918 h 619632"/>
                <a:gd name="connsiteX16" fmla="*/ 233613 w 246745"/>
                <a:gd name="connsiteY16" fmla="*/ 251578 h 619632"/>
                <a:gd name="connsiteX17" fmla="*/ 183441 w 246745"/>
                <a:gd name="connsiteY17" fmla="*/ 170545 h 619632"/>
                <a:gd name="connsiteX18" fmla="*/ 204196 w 246745"/>
                <a:gd name="connsiteY18" fmla="*/ 150512 h 619632"/>
                <a:gd name="connsiteX19" fmla="*/ 218994 w 246745"/>
                <a:gd name="connsiteY19" fmla="*/ 70021 h 619632"/>
                <a:gd name="connsiteX20" fmla="*/ 131284 w 246745"/>
                <a:gd name="connsiteY20" fmla="*/ 539 h 619632"/>
                <a:gd name="connsiteX21" fmla="*/ 59637 w 246745"/>
                <a:gd name="connsiteY21" fmla="*/ 28873 h 619632"/>
                <a:gd name="connsiteX22" fmla="*/ 51515 w 246745"/>
                <a:gd name="connsiteY22" fmla="*/ 149971 h 619632"/>
                <a:gd name="connsiteX23" fmla="*/ 71367 w 246745"/>
                <a:gd name="connsiteY23" fmla="*/ 166394 h 619632"/>
                <a:gd name="connsiteX24" fmla="*/ 10367 w 246745"/>
                <a:gd name="connsiteY24" fmla="*/ 262767 h 619632"/>
                <a:gd name="connsiteX25" fmla="*/ 50613 w 246745"/>
                <a:gd name="connsiteY25" fmla="*/ 90956 h 619632"/>
                <a:gd name="connsiteX26" fmla="*/ 129660 w 246745"/>
                <a:gd name="connsiteY26" fmla="*/ 15518 h 619632"/>
                <a:gd name="connsiteX27" fmla="*/ 206181 w 246745"/>
                <a:gd name="connsiteY27" fmla="*/ 87707 h 619632"/>
                <a:gd name="connsiteX28" fmla="*/ 126592 w 246745"/>
                <a:gd name="connsiteY28" fmla="*/ 171086 h 619632"/>
                <a:gd name="connsiteX29" fmla="*/ 50613 w 246745"/>
                <a:gd name="connsiteY29" fmla="*/ 90956 h 619632"/>
                <a:gd name="connsiteX30" fmla="*/ 98619 w 246745"/>
                <a:gd name="connsiteY30" fmla="*/ 184081 h 619632"/>
                <a:gd name="connsiteX31" fmla="*/ 148610 w 246745"/>
                <a:gd name="connsiteY31" fmla="*/ 184261 h 619632"/>
                <a:gd name="connsiteX32" fmla="*/ 207625 w 246745"/>
                <a:gd name="connsiteY32" fmla="*/ 215302 h 619632"/>
                <a:gd name="connsiteX33" fmla="*/ 213942 w 246745"/>
                <a:gd name="connsiteY33" fmla="*/ 232809 h 619632"/>
                <a:gd name="connsiteX34" fmla="*/ 234696 w 246745"/>
                <a:gd name="connsiteY34" fmla="*/ 346687 h 619632"/>
                <a:gd name="connsiteX35" fmla="*/ 215926 w 246745"/>
                <a:gd name="connsiteY35" fmla="*/ 393791 h 619632"/>
                <a:gd name="connsiteX36" fmla="*/ 211956 w 246745"/>
                <a:gd name="connsiteY36" fmla="*/ 340551 h 619632"/>
                <a:gd name="connsiteX37" fmla="*/ 203654 w 246745"/>
                <a:gd name="connsiteY37" fmla="*/ 266376 h 619632"/>
                <a:gd name="connsiteX38" fmla="*/ 198601 w 246745"/>
                <a:gd name="connsiteY38" fmla="*/ 248510 h 619632"/>
                <a:gd name="connsiteX39" fmla="*/ 187953 w 246745"/>
                <a:gd name="connsiteY39" fmla="*/ 243276 h 619632"/>
                <a:gd name="connsiteX40" fmla="*/ 183622 w 246745"/>
                <a:gd name="connsiteY40" fmla="*/ 251758 h 619632"/>
                <a:gd name="connsiteX41" fmla="*/ 184344 w 246745"/>
                <a:gd name="connsiteY41" fmla="*/ 259699 h 619632"/>
                <a:gd name="connsiteX42" fmla="*/ 200045 w 246745"/>
                <a:gd name="connsiteY42" fmla="*/ 499007 h 619632"/>
                <a:gd name="connsiteX43" fmla="*/ 196797 w 246745"/>
                <a:gd name="connsiteY43" fmla="*/ 583830 h 619632"/>
                <a:gd name="connsiteX44" fmla="*/ 174778 w 246745"/>
                <a:gd name="connsiteY44" fmla="*/ 603501 h 619632"/>
                <a:gd name="connsiteX45" fmla="*/ 156009 w 246745"/>
                <a:gd name="connsiteY45" fmla="*/ 582205 h 619632"/>
                <a:gd name="connsiteX46" fmla="*/ 146986 w 246745"/>
                <a:gd name="connsiteY46" fmla="*/ 418335 h 619632"/>
                <a:gd name="connsiteX47" fmla="*/ 130743 w 246745"/>
                <a:gd name="connsiteY47" fmla="*/ 406966 h 619632"/>
                <a:gd name="connsiteX48" fmla="*/ 114320 w 246745"/>
                <a:gd name="connsiteY48" fmla="*/ 421945 h 619632"/>
                <a:gd name="connsiteX49" fmla="*/ 93565 w 246745"/>
                <a:gd name="connsiteY49" fmla="*/ 585635 h 619632"/>
                <a:gd name="connsiteX50" fmla="*/ 76962 w 246745"/>
                <a:gd name="connsiteY50" fmla="*/ 606028 h 619632"/>
                <a:gd name="connsiteX51" fmla="*/ 54042 w 246745"/>
                <a:gd name="connsiteY51" fmla="*/ 584913 h 619632"/>
                <a:gd name="connsiteX52" fmla="*/ 50252 w 246745"/>
                <a:gd name="connsiteY52" fmla="*/ 553149 h 619632"/>
                <a:gd name="connsiteX53" fmla="*/ 52418 w 246745"/>
                <a:gd name="connsiteY53" fmla="*/ 350477 h 619632"/>
                <a:gd name="connsiteX54" fmla="*/ 61802 w 246745"/>
                <a:gd name="connsiteY54" fmla="*/ 271249 h 619632"/>
                <a:gd name="connsiteX55" fmla="*/ 58193 w 246745"/>
                <a:gd name="connsiteY55" fmla="*/ 254285 h 619632"/>
                <a:gd name="connsiteX56" fmla="*/ 45740 w 246745"/>
                <a:gd name="connsiteY56" fmla="*/ 268903 h 619632"/>
                <a:gd name="connsiteX57" fmla="*/ 38160 w 246745"/>
                <a:gd name="connsiteY57" fmla="*/ 332430 h 619632"/>
                <a:gd name="connsiteX58" fmla="*/ 35273 w 246745"/>
                <a:gd name="connsiteY58" fmla="*/ 393430 h 619632"/>
                <a:gd name="connsiteX59" fmla="*/ 30761 w 246745"/>
                <a:gd name="connsiteY59" fmla="*/ 410936 h 619632"/>
                <a:gd name="connsiteX60" fmla="*/ 17766 w 246745"/>
                <a:gd name="connsiteY60" fmla="*/ 386211 h 619632"/>
                <a:gd name="connsiteX61" fmla="*/ 28956 w 246745"/>
                <a:gd name="connsiteY61" fmla="*/ 248329 h 619632"/>
                <a:gd name="connsiteX62" fmla="*/ 48627 w 246745"/>
                <a:gd name="connsiteY62" fmla="*/ 200864 h 619632"/>
                <a:gd name="connsiteX63" fmla="*/ 98619 w 246745"/>
                <a:gd name="connsiteY63" fmla="*/ 184081 h 61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46745" h="619632">
                  <a:moveTo>
                    <a:pt x="10367" y="262767"/>
                  </a:moveTo>
                  <a:cubicBezTo>
                    <a:pt x="4772" y="305178"/>
                    <a:pt x="2246" y="347770"/>
                    <a:pt x="80" y="390362"/>
                  </a:cubicBezTo>
                  <a:cubicBezTo>
                    <a:pt x="-822" y="407327"/>
                    <a:pt x="5855" y="420681"/>
                    <a:pt x="21917" y="426096"/>
                  </a:cubicBezTo>
                  <a:cubicBezTo>
                    <a:pt x="33107" y="429886"/>
                    <a:pt x="34190" y="436744"/>
                    <a:pt x="34009" y="446309"/>
                  </a:cubicBezTo>
                  <a:cubicBezTo>
                    <a:pt x="33648" y="477350"/>
                    <a:pt x="34009" y="508572"/>
                    <a:pt x="33287" y="539614"/>
                  </a:cubicBezTo>
                  <a:cubicBezTo>
                    <a:pt x="32926" y="556578"/>
                    <a:pt x="35633" y="573182"/>
                    <a:pt x="37438" y="589966"/>
                  </a:cubicBezTo>
                  <a:cubicBezTo>
                    <a:pt x="40145" y="613788"/>
                    <a:pt x="55846" y="618661"/>
                    <a:pt x="74615" y="619563"/>
                  </a:cubicBezTo>
                  <a:cubicBezTo>
                    <a:pt x="94648" y="620466"/>
                    <a:pt x="104213" y="612706"/>
                    <a:pt x="108184" y="589785"/>
                  </a:cubicBezTo>
                  <a:cubicBezTo>
                    <a:pt x="113056" y="560007"/>
                    <a:pt x="116124" y="530049"/>
                    <a:pt x="120456" y="500090"/>
                  </a:cubicBezTo>
                  <a:cubicBezTo>
                    <a:pt x="123524" y="478433"/>
                    <a:pt x="122080" y="448655"/>
                    <a:pt x="131284" y="423028"/>
                  </a:cubicBezTo>
                  <a:cubicBezTo>
                    <a:pt x="139045" y="408409"/>
                    <a:pt x="138864" y="554413"/>
                    <a:pt x="141571" y="589966"/>
                  </a:cubicBezTo>
                  <a:cubicBezTo>
                    <a:pt x="143195" y="612344"/>
                    <a:pt x="158356" y="623353"/>
                    <a:pt x="179471" y="617578"/>
                  </a:cubicBezTo>
                  <a:cubicBezTo>
                    <a:pt x="195353" y="613247"/>
                    <a:pt x="204918" y="611262"/>
                    <a:pt x="209610" y="592854"/>
                  </a:cubicBezTo>
                  <a:cubicBezTo>
                    <a:pt x="214122" y="575528"/>
                    <a:pt x="217551" y="479877"/>
                    <a:pt x="216287" y="452264"/>
                  </a:cubicBezTo>
                  <a:cubicBezTo>
                    <a:pt x="215566" y="435300"/>
                    <a:pt x="213580" y="417253"/>
                    <a:pt x="219536" y="413102"/>
                  </a:cubicBezTo>
                  <a:cubicBezTo>
                    <a:pt x="223326" y="410936"/>
                    <a:pt x="250758" y="385850"/>
                    <a:pt x="246246" y="327918"/>
                  </a:cubicBezTo>
                  <a:cubicBezTo>
                    <a:pt x="242276" y="302471"/>
                    <a:pt x="238305" y="277025"/>
                    <a:pt x="233613" y="251578"/>
                  </a:cubicBezTo>
                  <a:cubicBezTo>
                    <a:pt x="227477" y="218912"/>
                    <a:pt x="217912" y="188231"/>
                    <a:pt x="183441" y="170545"/>
                  </a:cubicBezTo>
                  <a:cubicBezTo>
                    <a:pt x="192826" y="163687"/>
                    <a:pt x="199684" y="158092"/>
                    <a:pt x="204196" y="150512"/>
                  </a:cubicBezTo>
                  <a:cubicBezTo>
                    <a:pt x="219175" y="126329"/>
                    <a:pt x="226033" y="98356"/>
                    <a:pt x="218994" y="70021"/>
                  </a:cubicBezTo>
                  <a:cubicBezTo>
                    <a:pt x="206542" y="20391"/>
                    <a:pt x="175320" y="6314"/>
                    <a:pt x="131284" y="539"/>
                  </a:cubicBezTo>
                  <a:cubicBezTo>
                    <a:pt x="104574" y="-2890"/>
                    <a:pt x="75879" y="10465"/>
                    <a:pt x="59637" y="28873"/>
                  </a:cubicBezTo>
                  <a:cubicBezTo>
                    <a:pt x="33648" y="58290"/>
                    <a:pt x="17405" y="110086"/>
                    <a:pt x="51515" y="149971"/>
                  </a:cubicBezTo>
                  <a:cubicBezTo>
                    <a:pt x="55846" y="155205"/>
                    <a:pt x="59275" y="164950"/>
                    <a:pt x="71367" y="166394"/>
                  </a:cubicBezTo>
                  <a:cubicBezTo>
                    <a:pt x="34009" y="185344"/>
                    <a:pt x="15420" y="224687"/>
                    <a:pt x="10367" y="262767"/>
                  </a:cubicBezTo>
                  <a:close/>
                  <a:moveTo>
                    <a:pt x="50613" y="90956"/>
                  </a:moveTo>
                  <a:cubicBezTo>
                    <a:pt x="55486" y="44214"/>
                    <a:pt x="85264" y="12089"/>
                    <a:pt x="129660" y="15518"/>
                  </a:cubicBezTo>
                  <a:cubicBezTo>
                    <a:pt x="175140" y="18947"/>
                    <a:pt x="208527" y="50350"/>
                    <a:pt x="206181" y="87707"/>
                  </a:cubicBezTo>
                  <a:cubicBezTo>
                    <a:pt x="202752" y="150512"/>
                    <a:pt x="168282" y="173072"/>
                    <a:pt x="126592" y="171086"/>
                  </a:cubicBezTo>
                  <a:cubicBezTo>
                    <a:pt x="82376" y="168740"/>
                    <a:pt x="46281" y="131743"/>
                    <a:pt x="50613" y="90956"/>
                  </a:cubicBezTo>
                  <a:close/>
                  <a:moveTo>
                    <a:pt x="98619" y="184081"/>
                  </a:moveTo>
                  <a:cubicBezTo>
                    <a:pt x="115403" y="188953"/>
                    <a:pt x="132367" y="189675"/>
                    <a:pt x="148610" y="184261"/>
                  </a:cubicBezTo>
                  <a:cubicBezTo>
                    <a:pt x="176403" y="175057"/>
                    <a:pt x="191563" y="185885"/>
                    <a:pt x="207625" y="215302"/>
                  </a:cubicBezTo>
                  <a:cubicBezTo>
                    <a:pt x="210512" y="220716"/>
                    <a:pt x="212678" y="226853"/>
                    <a:pt x="213942" y="232809"/>
                  </a:cubicBezTo>
                  <a:cubicBezTo>
                    <a:pt x="222424" y="270888"/>
                    <a:pt x="232169" y="307705"/>
                    <a:pt x="234696" y="346687"/>
                  </a:cubicBezTo>
                  <a:cubicBezTo>
                    <a:pt x="235779" y="362569"/>
                    <a:pt x="227657" y="379353"/>
                    <a:pt x="215926" y="393791"/>
                  </a:cubicBezTo>
                  <a:cubicBezTo>
                    <a:pt x="214483" y="376105"/>
                    <a:pt x="212498" y="358238"/>
                    <a:pt x="211956" y="340551"/>
                  </a:cubicBezTo>
                  <a:cubicBezTo>
                    <a:pt x="211234" y="315646"/>
                    <a:pt x="207083" y="290921"/>
                    <a:pt x="203654" y="266376"/>
                  </a:cubicBezTo>
                  <a:cubicBezTo>
                    <a:pt x="202752" y="260240"/>
                    <a:pt x="200767" y="254285"/>
                    <a:pt x="198601" y="248510"/>
                  </a:cubicBezTo>
                  <a:cubicBezTo>
                    <a:pt x="196797" y="243817"/>
                    <a:pt x="192826" y="241832"/>
                    <a:pt x="187953" y="243276"/>
                  </a:cubicBezTo>
                  <a:cubicBezTo>
                    <a:pt x="183802" y="244539"/>
                    <a:pt x="183261" y="247968"/>
                    <a:pt x="183622" y="251758"/>
                  </a:cubicBezTo>
                  <a:cubicBezTo>
                    <a:pt x="183802" y="254465"/>
                    <a:pt x="183983" y="257173"/>
                    <a:pt x="184344" y="259699"/>
                  </a:cubicBezTo>
                  <a:cubicBezTo>
                    <a:pt x="199684" y="338747"/>
                    <a:pt x="197518" y="419057"/>
                    <a:pt x="200045" y="499007"/>
                  </a:cubicBezTo>
                  <a:cubicBezTo>
                    <a:pt x="200767" y="521025"/>
                    <a:pt x="198240" y="578777"/>
                    <a:pt x="196797" y="583830"/>
                  </a:cubicBezTo>
                  <a:cubicBezTo>
                    <a:pt x="193367" y="594478"/>
                    <a:pt x="187953" y="603862"/>
                    <a:pt x="174778" y="603501"/>
                  </a:cubicBezTo>
                  <a:cubicBezTo>
                    <a:pt x="160882" y="603141"/>
                    <a:pt x="157453" y="591410"/>
                    <a:pt x="156009" y="582205"/>
                  </a:cubicBezTo>
                  <a:cubicBezTo>
                    <a:pt x="151858" y="553871"/>
                    <a:pt x="148610" y="422486"/>
                    <a:pt x="146986" y="418335"/>
                  </a:cubicBezTo>
                  <a:cubicBezTo>
                    <a:pt x="143918" y="411297"/>
                    <a:pt x="139045" y="406424"/>
                    <a:pt x="130743" y="406966"/>
                  </a:cubicBezTo>
                  <a:cubicBezTo>
                    <a:pt x="121358" y="407507"/>
                    <a:pt x="115583" y="413462"/>
                    <a:pt x="114320" y="421945"/>
                  </a:cubicBezTo>
                  <a:cubicBezTo>
                    <a:pt x="111793" y="439451"/>
                    <a:pt x="101687" y="549179"/>
                    <a:pt x="93565" y="585635"/>
                  </a:cubicBezTo>
                  <a:cubicBezTo>
                    <a:pt x="91400" y="595380"/>
                    <a:pt x="89776" y="606028"/>
                    <a:pt x="76962" y="606028"/>
                  </a:cubicBezTo>
                  <a:cubicBezTo>
                    <a:pt x="63426" y="606028"/>
                    <a:pt x="56388" y="598629"/>
                    <a:pt x="54042" y="584913"/>
                  </a:cubicBezTo>
                  <a:cubicBezTo>
                    <a:pt x="52237" y="574445"/>
                    <a:pt x="50252" y="563978"/>
                    <a:pt x="50252" y="553149"/>
                  </a:cubicBezTo>
                  <a:cubicBezTo>
                    <a:pt x="50974" y="485652"/>
                    <a:pt x="50432" y="417974"/>
                    <a:pt x="52418" y="350477"/>
                  </a:cubicBezTo>
                  <a:cubicBezTo>
                    <a:pt x="53139" y="324128"/>
                    <a:pt x="55125" y="297238"/>
                    <a:pt x="61802" y="271249"/>
                  </a:cubicBezTo>
                  <a:cubicBezTo>
                    <a:pt x="63426" y="264933"/>
                    <a:pt x="69563" y="256090"/>
                    <a:pt x="58193" y="254285"/>
                  </a:cubicBezTo>
                  <a:cubicBezTo>
                    <a:pt x="49710" y="253022"/>
                    <a:pt x="46823" y="262045"/>
                    <a:pt x="45740" y="268903"/>
                  </a:cubicBezTo>
                  <a:cubicBezTo>
                    <a:pt x="42672" y="290019"/>
                    <a:pt x="39965" y="311134"/>
                    <a:pt x="38160" y="332430"/>
                  </a:cubicBezTo>
                  <a:cubicBezTo>
                    <a:pt x="36536" y="352643"/>
                    <a:pt x="36355" y="373217"/>
                    <a:pt x="35273" y="393430"/>
                  </a:cubicBezTo>
                  <a:cubicBezTo>
                    <a:pt x="34911" y="399385"/>
                    <a:pt x="35453" y="405883"/>
                    <a:pt x="30761" y="410936"/>
                  </a:cubicBezTo>
                  <a:cubicBezTo>
                    <a:pt x="19571" y="405883"/>
                    <a:pt x="17586" y="396317"/>
                    <a:pt x="17766" y="386211"/>
                  </a:cubicBezTo>
                  <a:cubicBezTo>
                    <a:pt x="19030" y="340010"/>
                    <a:pt x="21556" y="293989"/>
                    <a:pt x="28956" y="248329"/>
                  </a:cubicBezTo>
                  <a:cubicBezTo>
                    <a:pt x="31482" y="233169"/>
                    <a:pt x="33829" y="216385"/>
                    <a:pt x="48627" y="200864"/>
                  </a:cubicBezTo>
                  <a:cubicBezTo>
                    <a:pt x="68119" y="180291"/>
                    <a:pt x="74796" y="177223"/>
                    <a:pt x="98619" y="184081"/>
                  </a:cubicBezTo>
                  <a:close/>
                </a:path>
              </a:pathLst>
            </a:custGeom>
            <a:solidFill>
              <a:srgbClr val="000000"/>
            </a:solidFill>
            <a:ln w="180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3743C85-1137-D840-AF85-224A65E40DC2}"/>
                </a:ext>
              </a:extLst>
            </p:cNvPr>
            <p:cNvSpPr/>
            <p:nvPr/>
          </p:nvSpPr>
          <p:spPr>
            <a:xfrm>
              <a:off x="8070984" y="5717496"/>
              <a:ext cx="240195" cy="613682"/>
            </a:xfrm>
            <a:custGeom>
              <a:avLst/>
              <a:gdLst>
                <a:gd name="connsiteX0" fmla="*/ 29175 w 240195"/>
                <a:gd name="connsiteY0" fmla="*/ 212147 h 613682"/>
                <a:gd name="connsiteX1" fmla="*/ 480 w 240195"/>
                <a:gd name="connsiteY1" fmla="*/ 355803 h 613682"/>
                <a:gd name="connsiteX2" fmla="*/ 19069 w 240195"/>
                <a:gd name="connsiteY2" fmla="*/ 390635 h 613682"/>
                <a:gd name="connsiteX3" fmla="*/ 35492 w 240195"/>
                <a:gd name="connsiteY3" fmla="*/ 410668 h 613682"/>
                <a:gd name="connsiteX4" fmla="*/ 43432 w 240195"/>
                <a:gd name="connsiteY4" fmla="*/ 602511 h 613682"/>
                <a:gd name="connsiteX5" fmla="*/ 112012 w 240195"/>
                <a:gd name="connsiteY5" fmla="*/ 577786 h 613682"/>
                <a:gd name="connsiteX6" fmla="*/ 116344 w 240195"/>
                <a:gd name="connsiteY6" fmla="*/ 468419 h 613682"/>
                <a:gd name="connsiteX7" fmla="*/ 123743 w 240195"/>
                <a:gd name="connsiteY7" fmla="*/ 417165 h 613682"/>
                <a:gd name="connsiteX8" fmla="*/ 133128 w 240195"/>
                <a:gd name="connsiteY8" fmla="*/ 472390 h 613682"/>
                <a:gd name="connsiteX9" fmla="*/ 136918 w 240195"/>
                <a:gd name="connsiteY9" fmla="*/ 579049 h 613682"/>
                <a:gd name="connsiteX10" fmla="*/ 156048 w 240195"/>
                <a:gd name="connsiteY10" fmla="*/ 607203 h 613682"/>
                <a:gd name="connsiteX11" fmla="*/ 197557 w 240195"/>
                <a:gd name="connsiteY11" fmla="*/ 601789 h 613682"/>
                <a:gd name="connsiteX12" fmla="*/ 209107 w 240195"/>
                <a:gd name="connsiteY12" fmla="*/ 567319 h 613682"/>
                <a:gd name="connsiteX13" fmla="*/ 207483 w 240195"/>
                <a:gd name="connsiteY13" fmla="*/ 428895 h 613682"/>
                <a:gd name="connsiteX14" fmla="*/ 219394 w 240195"/>
                <a:gd name="connsiteY14" fmla="*/ 405614 h 613682"/>
                <a:gd name="connsiteX15" fmla="*/ 240149 w 240195"/>
                <a:gd name="connsiteY15" fmla="*/ 343531 h 613682"/>
                <a:gd name="connsiteX16" fmla="*/ 193045 w 240195"/>
                <a:gd name="connsiteY16" fmla="*/ 170999 h 613682"/>
                <a:gd name="connsiteX17" fmla="*/ 190699 w 240195"/>
                <a:gd name="connsiteY17" fmla="*/ 144288 h 613682"/>
                <a:gd name="connsiteX18" fmla="*/ 193587 w 240195"/>
                <a:gd name="connsiteY18" fmla="*/ 50261 h 613682"/>
                <a:gd name="connsiteX19" fmla="*/ 56246 w 240195"/>
                <a:gd name="connsiteY19" fmla="*/ 19581 h 613682"/>
                <a:gd name="connsiteX20" fmla="*/ 47764 w 240195"/>
                <a:gd name="connsiteY20" fmla="*/ 158185 h 613682"/>
                <a:gd name="connsiteX21" fmla="*/ 49027 w 240195"/>
                <a:gd name="connsiteY21" fmla="*/ 183993 h 613682"/>
                <a:gd name="connsiteX22" fmla="*/ 29175 w 240195"/>
                <a:gd name="connsiteY22" fmla="*/ 212147 h 613682"/>
                <a:gd name="connsiteX23" fmla="*/ 39823 w 240195"/>
                <a:gd name="connsiteY23" fmla="*/ 94839 h 613682"/>
                <a:gd name="connsiteX24" fmla="*/ 117066 w 240195"/>
                <a:gd name="connsiteY24" fmla="*/ 15611 h 613682"/>
                <a:gd name="connsiteX25" fmla="*/ 187992 w 240195"/>
                <a:gd name="connsiteY25" fmla="*/ 92132 h 613682"/>
                <a:gd name="connsiteX26" fmla="*/ 115442 w 240195"/>
                <a:gd name="connsiteY26" fmla="*/ 170276 h 613682"/>
                <a:gd name="connsiteX27" fmla="*/ 39823 w 240195"/>
                <a:gd name="connsiteY27" fmla="*/ 94839 h 613682"/>
                <a:gd name="connsiteX28" fmla="*/ 60577 w 240195"/>
                <a:gd name="connsiteY28" fmla="*/ 196265 h 613682"/>
                <a:gd name="connsiteX29" fmla="*/ 90897 w 240195"/>
                <a:gd name="connsiteY29" fmla="*/ 181646 h 613682"/>
                <a:gd name="connsiteX30" fmla="*/ 155146 w 240195"/>
                <a:gd name="connsiteY30" fmla="*/ 176593 h 613682"/>
                <a:gd name="connsiteX31" fmla="*/ 185285 w 240195"/>
                <a:gd name="connsiteY31" fmla="*/ 182910 h 613682"/>
                <a:gd name="connsiteX32" fmla="*/ 223365 w 240195"/>
                <a:gd name="connsiteY32" fmla="*/ 366452 h 613682"/>
                <a:gd name="connsiteX33" fmla="*/ 209468 w 240195"/>
                <a:gd name="connsiteY33" fmla="*/ 392620 h 613682"/>
                <a:gd name="connsiteX34" fmla="*/ 201528 w 240195"/>
                <a:gd name="connsiteY34" fmla="*/ 286863 h 613682"/>
                <a:gd name="connsiteX35" fmla="*/ 196113 w 240195"/>
                <a:gd name="connsiteY35" fmla="*/ 261055 h 613682"/>
                <a:gd name="connsiteX36" fmla="*/ 184383 w 240195"/>
                <a:gd name="connsiteY36" fmla="*/ 256904 h 613682"/>
                <a:gd name="connsiteX37" fmla="*/ 179871 w 240195"/>
                <a:gd name="connsiteY37" fmla="*/ 267732 h 613682"/>
                <a:gd name="connsiteX38" fmla="*/ 194309 w 240195"/>
                <a:gd name="connsiteY38" fmla="*/ 560100 h 613682"/>
                <a:gd name="connsiteX39" fmla="*/ 189977 w 240195"/>
                <a:gd name="connsiteY39" fmla="*/ 586268 h 613682"/>
                <a:gd name="connsiteX40" fmla="*/ 165974 w 240195"/>
                <a:gd name="connsiteY40" fmla="*/ 593849 h 613682"/>
                <a:gd name="connsiteX41" fmla="*/ 151897 w 240195"/>
                <a:gd name="connsiteY41" fmla="*/ 575981 h 613682"/>
                <a:gd name="connsiteX42" fmla="*/ 147927 w 240195"/>
                <a:gd name="connsiteY42" fmla="*/ 482857 h 613682"/>
                <a:gd name="connsiteX43" fmla="*/ 143776 w 240195"/>
                <a:gd name="connsiteY43" fmla="*/ 419330 h 613682"/>
                <a:gd name="connsiteX44" fmla="*/ 121397 w 240195"/>
                <a:gd name="connsiteY44" fmla="*/ 398937 h 613682"/>
                <a:gd name="connsiteX45" fmla="*/ 104072 w 240195"/>
                <a:gd name="connsiteY45" fmla="*/ 420594 h 613682"/>
                <a:gd name="connsiteX46" fmla="*/ 97214 w 240195"/>
                <a:gd name="connsiteY46" fmla="*/ 577425 h 613682"/>
                <a:gd name="connsiteX47" fmla="*/ 75918 w 240195"/>
                <a:gd name="connsiteY47" fmla="*/ 597458 h 613682"/>
                <a:gd name="connsiteX48" fmla="*/ 49388 w 240195"/>
                <a:gd name="connsiteY48" fmla="*/ 577245 h 613682"/>
                <a:gd name="connsiteX49" fmla="*/ 49569 w 240195"/>
                <a:gd name="connsiteY49" fmla="*/ 402366 h 613682"/>
                <a:gd name="connsiteX50" fmla="*/ 58953 w 240195"/>
                <a:gd name="connsiteY50" fmla="*/ 277478 h 613682"/>
                <a:gd name="connsiteX51" fmla="*/ 53900 w 240195"/>
                <a:gd name="connsiteY51" fmla="*/ 264484 h 613682"/>
                <a:gd name="connsiteX52" fmla="*/ 42530 w 240195"/>
                <a:gd name="connsiteY52" fmla="*/ 276034 h 613682"/>
                <a:gd name="connsiteX53" fmla="*/ 34770 w 240195"/>
                <a:gd name="connsiteY53" fmla="*/ 355623 h 613682"/>
                <a:gd name="connsiteX54" fmla="*/ 33506 w 240195"/>
                <a:gd name="connsiteY54" fmla="*/ 371505 h 613682"/>
                <a:gd name="connsiteX55" fmla="*/ 28634 w 240195"/>
                <a:gd name="connsiteY55" fmla="*/ 376558 h 613682"/>
                <a:gd name="connsiteX56" fmla="*/ 22137 w 240195"/>
                <a:gd name="connsiteY56" fmla="*/ 372948 h 613682"/>
                <a:gd name="connsiteX57" fmla="*/ 17625 w 240195"/>
                <a:gd name="connsiteY57" fmla="*/ 352555 h 613682"/>
                <a:gd name="connsiteX58" fmla="*/ 37477 w 240195"/>
                <a:gd name="connsiteY58" fmla="*/ 234525 h 613682"/>
                <a:gd name="connsiteX59" fmla="*/ 60577 w 240195"/>
                <a:gd name="connsiteY59" fmla="*/ 196265 h 61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0195" h="613682">
                  <a:moveTo>
                    <a:pt x="29175" y="212147"/>
                  </a:moveTo>
                  <a:cubicBezTo>
                    <a:pt x="12752" y="258709"/>
                    <a:pt x="7518" y="307436"/>
                    <a:pt x="480" y="355803"/>
                  </a:cubicBezTo>
                  <a:cubicBezTo>
                    <a:pt x="-1505" y="369520"/>
                    <a:pt x="2285" y="385040"/>
                    <a:pt x="19069" y="390635"/>
                  </a:cubicBezTo>
                  <a:cubicBezTo>
                    <a:pt x="34229" y="395688"/>
                    <a:pt x="37297" y="396410"/>
                    <a:pt x="35492" y="410668"/>
                  </a:cubicBezTo>
                  <a:cubicBezTo>
                    <a:pt x="33687" y="471668"/>
                    <a:pt x="28995" y="592224"/>
                    <a:pt x="43432" y="602511"/>
                  </a:cubicBezTo>
                  <a:cubicBezTo>
                    <a:pt x="75015" y="623265"/>
                    <a:pt x="108223" y="615144"/>
                    <a:pt x="112012" y="577786"/>
                  </a:cubicBezTo>
                  <a:cubicBezTo>
                    <a:pt x="115622" y="543316"/>
                    <a:pt x="116705" y="503250"/>
                    <a:pt x="116344" y="468419"/>
                  </a:cubicBezTo>
                  <a:cubicBezTo>
                    <a:pt x="116163" y="452538"/>
                    <a:pt x="115622" y="436475"/>
                    <a:pt x="123743" y="417165"/>
                  </a:cubicBezTo>
                  <a:cubicBezTo>
                    <a:pt x="134391" y="436836"/>
                    <a:pt x="132226" y="455064"/>
                    <a:pt x="133128" y="472390"/>
                  </a:cubicBezTo>
                  <a:cubicBezTo>
                    <a:pt x="134752" y="507943"/>
                    <a:pt x="135294" y="543496"/>
                    <a:pt x="136918" y="579049"/>
                  </a:cubicBezTo>
                  <a:cubicBezTo>
                    <a:pt x="137459" y="590600"/>
                    <a:pt x="142332" y="603052"/>
                    <a:pt x="156048" y="607203"/>
                  </a:cubicBezTo>
                  <a:cubicBezTo>
                    <a:pt x="169223" y="611354"/>
                    <a:pt x="187270" y="612076"/>
                    <a:pt x="197557" y="601789"/>
                  </a:cubicBezTo>
                  <a:cubicBezTo>
                    <a:pt x="206761" y="592585"/>
                    <a:pt x="207303" y="581396"/>
                    <a:pt x="209107" y="567319"/>
                  </a:cubicBezTo>
                  <a:cubicBezTo>
                    <a:pt x="211634" y="546925"/>
                    <a:pt x="209288" y="454523"/>
                    <a:pt x="207483" y="428895"/>
                  </a:cubicBezTo>
                  <a:cubicBezTo>
                    <a:pt x="206761" y="418248"/>
                    <a:pt x="207844" y="410126"/>
                    <a:pt x="219394" y="405614"/>
                  </a:cubicBezTo>
                  <a:cubicBezTo>
                    <a:pt x="239246" y="397673"/>
                    <a:pt x="240510" y="362301"/>
                    <a:pt x="240149" y="343531"/>
                  </a:cubicBezTo>
                  <a:cubicBezTo>
                    <a:pt x="232750" y="239939"/>
                    <a:pt x="220477" y="183993"/>
                    <a:pt x="193045" y="170999"/>
                  </a:cubicBezTo>
                  <a:cubicBezTo>
                    <a:pt x="174998" y="162516"/>
                    <a:pt x="180954" y="160170"/>
                    <a:pt x="190699" y="144288"/>
                  </a:cubicBezTo>
                  <a:cubicBezTo>
                    <a:pt x="208025" y="116496"/>
                    <a:pt x="207483" y="78596"/>
                    <a:pt x="193587" y="50261"/>
                  </a:cubicBezTo>
                  <a:cubicBezTo>
                    <a:pt x="165252" y="-7309"/>
                    <a:pt x="94146" y="-12363"/>
                    <a:pt x="56246" y="19581"/>
                  </a:cubicBezTo>
                  <a:cubicBezTo>
                    <a:pt x="13293" y="55676"/>
                    <a:pt x="11489" y="126060"/>
                    <a:pt x="47764" y="158185"/>
                  </a:cubicBezTo>
                  <a:cubicBezTo>
                    <a:pt x="59134" y="168291"/>
                    <a:pt x="57870" y="175150"/>
                    <a:pt x="49027" y="183993"/>
                  </a:cubicBezTo>
                  <a:cubicBezTo>
                    <a:pt x="40725" y="192475"/>
                    <a:pt x="33146" y="200596"/>
                    <a:pt x="29175" y="212147"/>
                  </a:cubicBezTo>
                  <a:close/>
                  <a:moveTo>
                    <a:pt x="39823" y="94839"/>
                  </a:moveTo>
                  <a:cubicBezTo>
                    <a:pt x="40906" y="47554"/>
                    <a:pt x="71045" y="15430"/>
                    <a:pt x="117066" y="15611"/>
                  </a:cubicBezTo>
                  <a:cubicBezTo>
                    <a:pt x="155146" y="15791"/>
                    <a:pt x="188534" y="50623"/>
                    <a:pt x="187992" y="92132"/>
                  </a:cubicBezTo>
                  <a:cubicBezTo>
                    <a:pt x="187992" y="141762"/>
                    <a:pt x="151717" y="176052"/>
                    <a:pt x="115442" y="170276"/>
                  </a:cubicBezTo>
                  <a:cubicBezTo>
                    <a:pt x="79347" y="168291"/>
                    <a:pt x="38560" y="145010"/>
                    <a:pt x="39823" y="94839"/>
                  </a:cubicBezTo>
                  <a:close/>
                  <a:moveTo>
                    <a:pt x="60577" y="196265"/>
                  </a:moveTo>
                  <a:cubicBezTo>
                    <a:pt x="71045" y="186700"/>
                    <a:pt x="75557" y="177676"/>
                    <a:pt x="90897" y="181646"/>
                  </a:cubicBezTo>
                  <a:cubicBezTo>
                    <a:pt x="111110" y="187061"/>
                    <a:pt x="137279" y="189046"/>
                    <a:pt x="155146" y="176593"/>
                  </a:cubicBezTo>
                  <a:cubicBezTo>
                    <a:pt x="164170" y="170457"/>
                    <a:pt x="168321" y="172442"/>
                    <a:pt x="185285" y="182910"/>
                  </a:cubicBezTo>
                  <a:cubicBezTo>
                    <a:pt x="222643" y="200055"/>
                    <a:pt x="223726" y="353999"/>
                    <a:pt x="223365" y="366452"/>
                  </a:cubicBezTo>
                  <a:cubicBezTo>
                    <a:pt x="223184" y="376197"/>
                    <a:pt x="222101" y="385943"/>
                    <a:pt x="209468" y="392620"/>
                  </a:cubicBezTo>
                  <a:cubicBezTo>
                    <a:pt x="200806" y="356164"/>
                    <a:pt x="203332" y="321333"/>
                    <a:pt x="201528" y="286863"/>
                  </a:cubicBezTo>
                  <a:cubicBezTo>
                    <a:pt x="201167" y="278020"/>
                    <a:pt x="201528" y="268815"/>
                    <a:pt x="196113" y="261055"/>
                  </a:cubicBezTo>
                  <a:cubicBezTo>
                    <a:pt x="193226" y="257084"/>
                    <a:pt x="188894" y="255641"/>
                    <a:pt x="184383" y="256904"/>
                  </a:cubicBezTo>
                  <a:cubicBezTo>
                    <a:pt x="179149" y="258528"/>
                    <a:pt x="179329" y="263220"/>
                    <a:pt x="179871" y="267732"/>
                  </a:cubicBezTo>
                  <a:cubicBezTo>
                    <a:pt x="187992" y="330357"/>
                    <a:pt x="195933" y="525269"/>
                    <a:pt x="194309" y="560100"/>
                  </a:cubicBezTo>
                  <a:cubicBezTo>
                    <a:pt x="193948" y="568582"/>
                    <a:pt x="193948" y="579049"/>
                    <a:pt x="189977" y="586268"/>
                  </a:cubicBezTo>
                  <a:cubicBezTo>
                    <a:pt x="185104" y="595292"/>
                    <a:pt x="175720" y="594931"/>
                    <a:pt x="165974" y="593849"/>
                  </a:cubicBezTo>
                  <a:cubicBezTo>
                    <a:pt x="155146" y="592585"/>
                    <a:pt x="153161" y="583742"/>
                    <a:pt x="151897" y="575981"/>
                  </a:cubicBezTo>
                  <a:cubicBezTo>
                    <a:pt x="147205" y="545121"/>
                    <a:pt x="149371" y="513899"/>
                    <a:pt x="147927" y="482857"/>
                  </a:cubicBezTo>
                  <a:cubicBezTo>
                    <a:pt x="147205" y="469502"/>
                    <a:pt x="145942" y="427091"/>
                    <a:pt x="143776" y="419330"/>
                  </a:cubicBezTo>
                  <a:cubicBezTo>
                    <a:pt x="139084" y="402005"/>
                    <a:pt x="129880" y="396591"/>
                    <a:pt x="121397" y="398937"/>
                  </a:cubicBezTo>
                  <a:cubicBezTo>
                    <a:pt x="107681" y="402546"/>
                    <a:pt x="106418" y="408863"/>
                    <a:pt x="104072" y="420594"/>
                  </a:cubicBezTo>
                  <a:cubicBezTo>
                    <a:pt x="97936" y="450552"/>
                    <a:pt x="96853" y="540428"/>
                    <a:pt x="97214" y="577425"/>
                  </a:cubicBezTo>
                  <a:cubicBezTo>
                    <a:pt x="97394" y="588795"/>
                    <a:pt x="90536" y="596014"/>
                    <a:pt x="75918" y="597458"/>
                  </a:cubicBezTo>
                  <a:cubicBezTo>
                    <a:pt x="63285" y="598721"/>
                    <a:pt x="52276" y="596375"/>
                    <a:pt x="49388" y="577245"/>
                  </a:cubicBezTo>
                  <a:cubicBezTo>
                    <a:pt x="44696" y="509928"/>
                    <a:pt x="45057" y="458493"/>
                    <a:pt x="49569" y="402366"/>
                  </a:cubicBezTo>
                  <a:cubicBezTo>
                    <a:pt x="52817" y="360857"/>
                    <a:pt x="55885" y="319167"/>
                    <a:pt x="58953" y="277478"/>
                  </a:cubicBezTo>
                  <a:cubicBezTo>
                    <a:pt x="59314" y="272605"/>
                    <a:pt x="60758" y="265567"/>
                    <a:pt x="53900" y="264484"/>
                  </a:cubicBezTo>
                  <a:cubicBezTo>
                    <a:pt x="46320" y="263401"/>
                    <a:pt x="43072" y="269357"/>
                    <a:pt x="42530" y="276034"/>
                  </a:cubicBezTo>
                  <a:cubicBezTo>
                    <a:pt x="39823" y="302564"/>
                    <a:pt x="37297" y="329093"/>
                    <a:pt x="34770" y="355623"/>
                  </a:cubicBezTo>
                  <a:cubicBezTo>
                    <a:pt x="34229" y="360857"/>
                    <a:pt x="34409" y="366271"/>
                    <a:pt x="33506" y="371505"/>
                  </a:cubicBezTo>
                  <a:cubicBezTo>
                    <a:pt x="33146" y="373490"/>
                    <a:pt x="30438" y="376378"/>
                    <a:pt x="28634" y="376558"/>
                  </a:cubicBezTo>
                  <a:cubicBezTo>
                    <a:pt x="26468" y="376739"/>
                    <a:pt x="23039" y="374753"/>
                    <a:pt x="22137" y="372948"/>
                  </a:cubicBezTo>
                  <a:cubicBezTo>
                    <a:pt x="19430" y="366452"/>
                    <a:pt x="16542" y="359954"/>
                    <a:pt x="17625" y="352555"/>
                  </a:cubicBezTo>
                  <a:cubicBezTo>
                    <a:pt x="23580" y="313031"/>
                    <a:pt x="25205" y="272966"/>
                    <a:pt x="37477" y="234525"/>
                  </a:cubicBezTo>
                  <a:cubicBezTo>
                    <a:pt x="42350" y="219907"/>
                    <a:pt x="48847" y="206913"/>
                    <a:pt x="60577" y="196265"/>
                  </a:cubicBezTo>
                  <a:close/>
                </a:path>
              </a:pathLst>
            </a:custGeom>
            <a:solidFill>
              <a:srgbClr val="000000"/>
            </a:solidFill>
            <a:ln w="1804"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9697B4F-11B3-8D49-AC3B-936A957DEB98}"/>
                </a:ext>
              </a:extLst>
            </p:cNvPr>
            <p:cNvSpPr/>
            <p:nvPr/>
          </p:nvSpPr>
          <p:spPr>
            <a:xfrm>
              <a:off x="9162573" y="5705063"/>
              <a:ext cx="254138" cy="642388"/>
            </a:xfrm>
            <a:custGeom>
              <a:avLst/>
              <a:gdLst>
                <a:gd name="connsiteX0" fmla="*/ 253961 w 254138"/>
                <a:gd name="connsiteY0" fmla="*/ 384119 h 642388"/>
                <a:gd name="connsiteX1" fmla="*/ 246201 w 254138"/>
                <a:gd name="connsiteY1" fmla="*/ 296589 h 642388"/>
                <a:gd name="connsiteX2" fmla="*/ 176177 w 254138"/>
                <a:gd name="connsiteY2" fmla="*/ 170799 h 642388"/>
                <a:gd name="connsiteX3" fmla="*/ 185923 w 254138"/>
                <a:gd name="connsiteY3" fmla="*/ 28225 h 642388"/>
                <a:gd name="connsiteX4" fmla="*/ 168236 w 254138"/>
                <a:gd name="connsiteY4" fmla="*/ 12524 h 642388"/>
                <a:gd name="connsiteX5" fmla="*/ 37032 w 254138"/>
                <a:gd name="connsiteY5" fmla="*/ 36165 h 642388"/>
                <a:gd name="connsiteX6" fmla="*/ 48763 w 254138"/>
                <a:gd name="connsiteY6" fmla="*/ 163399 h 642388"/>
                <a:gd name="connsiteX7" fmla="*/ 66810 w 254138"/>
                <a:gd name="connsiteY7" fmla="*/ 180544 h 642388"/>
                <a:gd name="connsiteX8" fmla="*/ 216 w 254138"/>
                <a:gd name="connsiteY8" fmla="*/ 398196 h 642388"/>
                <a:gd name="connsiteX9" fmla="*/ 15014 w 254138"/>
                <a:gd name="connsiteY9" fmla="*/ 426711 h 642388"/>
                <a:gd name="connsiteX10" fmla="*/ 34145 w 254138"/>
                <a:gd name="connsiteY10" fmla="*/ 459015 h 642388"/>
                <a:gd name="connsiteX11" fmla="*/ 24219 w 254138"/>
                <a:gd name="connsiteY11" fmla="*/ 610252 h 642388"/>
                <a:gd name="connsiteX12" fmla="*/ 60674 w 254138"/>
                <a:gd name="connsiteY12" fmla="*/ 641655 h 642388"/>
                <a:gd name="connsiteX13" fmla="*/ 91175 w 254138"/>
                <a:gd name="connsiteY13" fmla="*/ 616569 h 642388"/>
                <a:gd name="connsiteX14" fmla="*/ 122396 w 254138"/>
                <a:gd name="connsiteY14" fmla="*/ 439885 h 642388"/>
                <a:gd name="connsiteX15" fmla="*/ 139361 w 254138"/>
                <a:gd name="connsiteY15" fmla="*/ 490779 h 642388"/>
                <a:gd name="connsiteX16" fmla="*/ 132142 w 254138"/>
                <a:gd name="connsiteY16" fmla="*/ 594371 h 642388"/>
                <a:gd name="connsiteX17" fmla="*/ 186284 w 254138"/>
                <a:gd name="connsiteY17" fmla="*/ 640031 h 642388"/>
                <a:gd name="connsiteX18" fmla="*/ 211190 w 254138"/>
                <a:gd name="connsiteY18" fmla="*/ 572894 h 642388"/>
                <a:gd name="connsiteX19" fmla="*/ 215881 w 254138"/>
                <a:gd name="connsiteY19" fmla="*/ 463708 h 642388"/>
                <a:gd name="connsiteX20" fmla="*/ 231402 w 254138"/>
                <a:gd name="connsiteY20" fmla="*/ 429237 h 642388"/>
                <a:gd name="connsiteX21" fmla="*/ 253961 w 254138"/>
                <a:gd name="connsiteY21" fmla="*/ 384119 h 642388"/>
                <a:gd name="connsiteX22" fmla="*/ 42627 w 254138"/>
                <a:gd name="connsiteY22" fmla="*/ 127124 h 642388"/>
                <a:gd name="connsiteX23" fmla="*/ 52011 w 254138"/>
                <a:gd name="connsiteY23" fmla="*/ 42843 h 642388"/>
                <a:gd name="connsiteX24" fmla="*/ 129615 w 254138"/>
                <a:gd name="connsiteY24" fmla="*/ 14509 h 642388"/>
                <a:gd name="connsiteX25" fmla="*/ 194045 w 254138"/>
                <a:gd name="connsiteY25" fmla="*/ 83991 h 642388"/>
                <a:gd name="connsiteX26" fmla="*/ 109944 w 254138"/>
                <a:gd name="connsiteY26" fmla="*/ 172423 h 642388"/>
                <a:gd name="connsiteX27" fmla="*/ 42627 w 254138"/>
                <a:gd name="connsiteY27" fmla="*/ 127124 h 642388"/>
                <a:gd name="connsiteX28" fmla="*/ 221116 w 254138"/>
                <a:gd name="connsiteY28" fmla="*/ 417506 h 642388"/>
                <a:gd name="connsiteX29" fmla="*/ 206678 w 254138"/>
                <a:gd name="connsiteY29" fmla="*/ 280166 h 642388"/>
                <a:gd name="connsiteX30" fmla="*/ 201443 w 254138"/>
                <a:gd name="connsiteY30" fmla="*/ 265187 h 642388"/>
                <a:gd name="connsiteX31" fmla="*/ 195669 w 254138"/>
                <a:gd name="connsiteY31" fmla="*/ 260855 h 642388"/>
                <a:gd name="connsiteX32" fmla="*/ 189352 w 254138"/>
                <a:gd name="connsiteY32" fmla="*/ 267894 h 642388"/>
                <a:gd name="connsiteX33" fmla="*/ 190074 w 254138"/>
                <a:gd name="connsiteY33" fmla="*/ 283775 h 642388"/>
                <a:gd name="connsiteX34" fmla="*/ 198376 w 254138"/>
                <a:gd name="connsiteY34" fmla="*/ 506480 h 642388"/>
                <a:gd name="connsiteX35" fmla="*/ 194766 w 254138"/>
                <a:gd name="connsiteY35" fmla="*/ 583542 h 642388"/>
                <a:gd name="connsiteX36" fmla="*/ 178704 w 254138"/>
                <a:gd name="connsiteY36" fmla="*/ 627758 h 642388"/>
                <a:gd name="connsiteX37" fmla="*/ 147121 w 254138"/>
                <a:gd name="connsiteY37" fmla="*/ 606823 h 642388"/>
                <a:gd name="connsiteX38" fmla="*/ 152536 w 254138"/>
                <a:gd name="connsiteY38" fmla="*/ 508285 h 642388"/>
                <a:gd name="connsiteX39" fmla="*/ 145858 w 254138"/>
                <a:gd name="connsiteY39" fmla="*/ 431223 h 642388"/>
                <a:gd name="connsiteX40" fmla="*/ 109041 w 254138"/>
                <a:gd name="connsiteY40" fmla="*/ 433930 h 642388"/>
                <a:gd name="connsiteX41" fmla="*/ 97671 w 254138"/>
                <a:gd name="connsiteY41" fmla="*/ 485725 h 642388"/>
                <a:gd name="connsiteX42" fmla="*/ 84136 w 254138"/>
                <a:gd name="connsiteY42" fmla="*/ 588776 h 642388"/>
                <a:gd name="connsiteX43" fmla="*/ 58870 w 254138"/>
                <a:gd name="connsiteY43" fmla="*/ 626856 h 642388"/>
                <a:gd name="connsiteX44" fmla="*/ 39559 w 254138"/>
                <a:gd name="connsiteY44" fmla="*/ 609891 h 642388"/>
                <a:gd name="connsiteX45" fmla="*/ 41183 w 254138"/>
                <a:gd name="connsiteY45" fmla="*/ 522362 h 642388"/>
                <a:gd name="connsiteX46" fmla="*/ 55982 w 254138"/>
                <a:gd name="connsiteY46" fmla="*/ 347122 h 642388"/>
                <a:gd name="connsiteX47" fmla="*/ 63381 w 254138"/>
                <a:gd name="connsiteY47" fmla="*/ 305252 h 642388"/>
                <a:gd name="connsiteX48" fmla="*/ 58689 w 254138"/>
                <a:gd name="connsiteY48" fmla="*/ 292438 h 642388"/>
                <a:gd name="connsiteX49" fmla="*/ 50928 w 254138"/>
                <a:gd name="connsiteY49" fmla="*/ 301462 h 642388"/>
                <a:gd name="connsiteX50" fmla="*/ 40281 w 254138"/>
                <a:gd name="connsiteY50" fmla="*/ 372388 h 642388"/>
                <a:gd name="connsiteX51" fmla="*/ 35949 w 254138"/>
                <a:gd name="connsiteY51" fmla="*/ 409385 h 642388"/>
                <a:gd name="connsiteX52" fmla="*/ 30355 w 254138"/>
                <a:gd name="connsiteY52" fmla="*/ 417145 h 642388"/>
                <a:gd name="connsiteX53" fmla="*/ 20248 w 254138"/>
                <a:gd name="connsiteY53" fmla="*/ 410107 h 642388"/>
                <a:gd name="connsiteX54" fmla="*/ 17361 w 254138"/>
                <a:gd name="connsiteY54" fmla="*/ 391879 h 642388"/>
                <a:gd name="connsiteX55" fmla="*/ 57245 w 254138"/>
                <a:gd name="connsiteY55" fmla="*/ 219346 h 642388"/>
                <a:gd name="connsiteX56" fmla="*/ 107417 w 254138"/>
                <a:gd name="connsiteY56" fmla="*/ 189207 h 642388"/>
                <a:gd name="connsiteX57" fmla="*/ 133766 w 254138"/>
                <a:gd name="connsiteY57" fmla="*/ 187402 h 642388"/>
                <a:gd name="connsiteX58" fmla="*/ 197112 w 254138"/>
                <a:gd name="connsiteY58" fmla="*/ 214113 h 642388"/>
                <a:gd name="connsiteX59" fmla="*/ 228154 w 254138"/>
                <a:gd name="connsiteY59" fmla="*/ 286844 h 642388"/>
                <a:gd name="connsiteX60" fmla="*/ 238621 w 254138"/>
                <a:gd name="connsiteY60" fmla="*/ 384840 h 642388"/>
                <a:gd name="connsiteX61" fmla="*/ 221116 w 254138"/>
                <a:gd name="connsiteY61" fmla="*/ 417506 h 64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4138" h="642388">
                  <a:moveTo>
                    <a:pt x="253961" y="384119"/>
                  </a:moveTo>
                  <a:cubicBezTo>
                    <a:pt x="251616" y="354882"/>
                    <a:pt x="249630" y="325645"/>
                    <a:pt x="246201" y="296589"/>
                  </a:cubicBezTo>
                  <a:cubicBezTo>
                    <a:pt x="240245" y="245335"/>
                    <a:pt x="222198" y="200216"/>
                    <a:pt x="176177" y="170799"/>
                  </a:cubicBezTo>
                  <a:cubicBezTo>
                    <a:pt x="222920" y="119725"/>
                    <a:pt x="213897" y="62695"/>
                    <a:pt x="185923" y="28225"/>
                  </a:cubicBezTo>
                  <a:cubicBezTo>
                    <a:pt x="181591" y="22810"/>
                    <a:pt x="174372" y="15592"/>
                    <a:pt x="168236" y="12524"/>
                  </a:cubicBezTo>
                  <a:cubicBezTo>
                    <a:pt x="131781" y="-6607"/>
                    <a:pt x="70600" y="-7509"/>
                    <a:pt x="37032" y="36165"/>
                  </a:cubicBezTo>
                  <a:cubicBezTo>
                    <a:pt x="13210" y="66304"/>
                    <a:pt x="10863" y="132177"/>
                    <a:pt x="48763" y="163399"/>
                  </a:cubicBezTo>
                  <a:cubicBezTo>
                    <a:pt x="54899" y="168453"/>
                    <a:pt x="60133" y="174228"/>
                    <a:pt x="66810" y="180544"/>
                  </a:cubicBezTo>
                  <a:cubicBezTo>
                    <a:pt x="13029" y="243891"/>
                    <a:pt x="6893" y="321134"/>
                    <a:pt x="216" y="398196"/>
                  </a:cubicBezTo>
                  <a:cubicBezTo>
                    <a:pt x="-867" y="410107"/>
                    <a:pt x="1840" y="422740"/>
                    <a:pt x="15014" y="426711"/>
                  </a:cubicBezTo>
                  <a:cubicBezTo>
                    <a:pt x="32520" y="431944"/>
                    <a:pt x="35408" y="443494"/>
                    <a:pt x="34145" y="459015"/>
                  </a:cubicBezTo>
                  <a:cubicBezTo>
                    <a:pt x="32881" y="473092"/>
                    <a:pt x="22594" y="573797"/>
                    <a:pt x="24219" y="610252"/>
                  </a:cubicBezTo>
                  <a:cubicBezTo>
                    <a:pt x="25301" y="633533"/>
                    <a:pt x="37574" y="643820"/>
                    <a:pt x="60674" y="641655"/>
                  </a:cubicBezTo>
                  <a:cubicBezTo>
                    <a:pt x="76375" y="640031"/>
                    <a:pt x="87384" y="632631"/>
                    <a:pt x="91175" y="616569"/>
                  </a:cubicBezTo>
                  <a:cubicBezTo>
                    <a:pt x="93520" y="607004"/>
                    <a:pt x="114816" y="457030"/>
                    <a:pt x="122396" y="439885"/>
                  </a:cubicBezTo>
                  <a:cubicBezTo>
                    <a:pt x="140805" y="425808"/>
                    <a:pt x="140985" y="473273"/>
                    <a:pt x="139361" y="490779"/>
                  </a:cubicBezTo>
                  <a:cubicBezTo>
                    <a:pt x="135932" y="525249"/>
                    <a:pt x="137917" y="560081"/>
                    <a:pt x="132142" y="594371"/>
                  </a:cubicBezTo>
                  <a:cubicBezTo>
                    <a:pt x="127269" y="645625"/>
                    <a:pt x="177621" y="645445"/>
                    <a:pt x="186284" y="640031"/>
                  </a:cubicBezTo>
                  <a:cubicBezTo>
                    <a:pt x="209024" y="625773"/>
                    <a:pt x="211731" y="596356"/>
                    <a:pt x="211190" y="572894"/>
                  </a:cubicBezTo>
                  <a:cubicBezTo>
                    <a:pt x="210467" y="536258"/>
                    <a:pt x="214438" y="500163"/>
                    <a:pt x="215881" y="463708"/>
                  </a:cubicBezTo>
                  <a:cubicBezTo>
                    <a:pt x="216423" y="448368"/>
                    <a:pt x="217686" y="437900"/>
                    <a:pt x="231402" y="429237"/>
                  </a:cubicBezTo>
                  <a:cubicBezTo>
                    <a:pt x="248006" y="419492"/>
                    <a:pt x="255406" y="402347"/>
                    <a:pt x="253961" y="384119"/>
                  </a:cubicBezTo>
                  <a:close/>
                  <a:moveTo>
                    <a:pt x="42627" y="127124"/>
                  </a:moveTo>
                  <a:cubicBezTo>
                    <a:pt x="27467" y="95902"/>
                    <a:pt x="33242" y="67748"/>
                    <a:pt x="52011" y="42843"/>
                  </a:cubicBezTo>
                  <a:cubicBezTo>
                    <a:pt x="69337" y="19923"/>
                    <a:pt x="100739" y="9636"/>
                    <a:pt x="129615" y="14509"/>
                  </a:cubicBezTo>
                  <a:cubicBezTo>
                    <a:pt x="170402" y="21547"/>
                    <a:pt x="187186" y="40136"/>
                    <a:pt x="194045" y="83991"/>
                  </a:cubicBezTo>
                  <a:cubicBezTo>
                    <a:pt x="202166" y="136148"/>
                    <a:pt x="167876" y="172243"/>
                    <a:pt x="109944" y="172423"/>
                  </a:cubicBezTo>
                  <a:cubicBezTo>
                    <a:pt x="80526" y="173686"/>
                    <a:pt x="56884" y="156361"/>
                    <a:pt x="42627" y="127124"/>
                  </a:cubicBezTo>
                  <a:close/>
                  <a:moveTo>
                    <a:pt x="221116" y="417506"/>
                  </a:moveTo>
                  <a:cubicBezTo>
                    <a:pt x="216964" y="394406"/>
                    <a:pt x="212452" y="304530"/>
                    <a:pt x="206678" y="280166"/>
                  </a:cubicBezTo>
                  <a:cubicBezTo>
                    <a:pt x="205414" y="275113"/>
                    <a:pt x="203609" y="270059"/>
                    <a:pt x="201443" y="265187"/>
                  </a:cubicBezTo>
                  <a:cubicBezTo>
                    <a:pt x="200541" y="263201"/>
                    <a:pt x="197834" y="260855"/>
                    <a:pt x="195669" y="260855"/>
                  </a:cubicBezTo>
                  <a:cubicBezTo>
                    <a:pt x="191517" y="260675"/>
                    <a:pt x="189533" y="264104"/>
                    <a:pt x="189352" y="267894"/>
                  </a:cubicBezTo>
                  <a:cubicBezTo>
                    <a:pt x="189171" y="273127"/>
                    <a:pt x="188630" y="278722"/>
                    <a:pt x="190074" y="283775"/>
                  </a:cubicBezTo>
                  <a:cubicBezTo>
                    <a:pt x="211009" y="357409"/>
                    <a:pt x="202526" y="431944"/>
                    <a:pt x="198376" y="506480"/>
                  </a:cubicBezTo>
                  <a:cubicBezTo>
                    <a:pt x="196931" y="532107"/>
                    <a:pt x="195669" y="557915"/>
                    <a:pt x="194766" y="583542"/>
                  </a:cubicBezTo>
                  <a:cubicBezTo>
                    <a:pt x="194224" y="598702"/>
                    <a:pt x="190615" y="618193"/>
                    <a:pt x="178704" y="627758"/>
                  </a:cubicBezTo>
                  <a:cubicBezTo>
                    <a:pt x="150370" y="632451"/>
                    <a:pt x="146760" y="613320"/>
                    <a:pt x="147121" y="606823"/>
                  </a:cubicBezTo>
                  <a:cubicBezTo>
                    <a:pt x="148565" y="573977"/>
                    <a:pt x="151091" y="541131"/>
                    <a:pt x="152536" y="508285"/>
                  </a:cubicBezTo>
                  <a:cubicBezTo>
                    <a:pt x="153257" y="494027"/>
                    <a:pt x="153618" y="441690"/>
                    <a:pt x="145858" y="431223"/>
                  </a:cubicBezTo>
                  <a:cubicBezTo>
                    <a:pt x="133405" y="414619"/>
                    <a:pt x="116621" y="414258"/>
                    <a:pt x="109041" y="433930"/>
                  </a:cubicBezTo>
                  <a:cubicBezTo>
                    <a:pt x="102725" y="450352"/>
                    <a:pt x="100378" y="468220"/>
                    <a:pt x="97671" y="485725"/>
                  </a:cubicBezTo>
                  <a:cubicBezTo>
                    <a:pt x="92437" y="520015"/>
                    <a:pt x="88106" y="554306"/>
                    <a:pt x="84136" y="588776"/>
                  </a:cubicBezTo>
                  <a:cubicBezTo>
                    <a:pt x="83053" y="598882"/>
                    <a:pt x="86663" y="624870"/>
                    <a:pt x="58870" y="626856"/>
                  </a:cubicBezTo>
                  <a:cubicBezTo>
                    <a:pt x="50928" y="626495"/>
                    <a:pt x="40461" y="617651"/>
                    <a:pt x="39559" y="609891"/>
                  </a:cubicBezTo>
                  <a:cubicBezTo>
                    <a:pt x="36130" y="580654"/>
                    <a:pt x="38837" y="551418"/>
                    <a:pt x="41183" y="522362"/>
                  </a:cubicBezTo>
                  <a:cubicBezTo>
                    <a:pt x="45514" y="463888"/>
                    <a:pt x="51290" y="405595"/>
                    <a:pt x="55982" y="347122"/>
                  </a:cubicBezTo>
                  <a:cubicBezTo>
                    <a:pt x="57065" y="332864"/>
                    <a:pt x="59952" y="318968"/>
                    <a:pt x="63381" y="305252"/>
                  </a:cubicBezTo>
                  <a:cubicBezTo>
                    <a:pt x="64645" y="300198"/>
                    <a:pt x="65908" y="293701"/>
                    <a:pt x="58689" y="292438"/>
                  </a:cubicBezTo>
                  <a:cubicBezTo>
                    <a:pt x="53455" y="291536"/>
                    <a:pt x="52011" y="297130"/>
                    <a:pt x="50928" y="301462"/>
                  </a:cubicBezTo>
                  <a:cubicBezTo>
                    <a:pt x="44973" y="324743"/>
                    <a:pt x="42446" y="348565"/>
                    <a:pt x="40281" y="372388"/>
                  </a:cubicBezTo>
                  <a:cubicBezTo>
                    <a:pt x="39198" y="384840"/>
                    <a:pt x="37574" y="397113"/>
                    <a:pt x="35949" y="409385"/>
                  </a:cubicBezTo>
                  <a:cubicBezTo>
                    <a:pt x="35588" y="412634"/>
                    <a:pt x="34686" y="416785"/>
                    <a:pt x="30355" y="417145"/>
                  </a:cubicBezTo>
                  <a:cubicBezTo>
                    <a:pt x="25301" y="417687"/>
                    <a:pt x="21512" y="414078"/>
                    <a:pt x="20248" y="410107"/>
                  </a:cubicBezTo>
                  <a:cubicBezTo>
                    <a:pt x="18263" y="404332"/>
                    <a:pt x="17180" y="398015"/>
                    <a:pt x="17361" y="391879"/>
                  </a:cubicBezTo>
                  <a:cubicBezTo>
                    <a:pt x="19165" y="331781"/>
                    <a:pt x="29272" y="273488"/>
                    <a:pt x="57245" y="219346"/>
                  </a:cubicBezTo>
                  <a:cubicBezTo>
                    <a:pt x="67713" y="199133"/>
                    <a:pt x="81068" y="184334"/>
                    <a:pt x="107417" y="189207"/>
                  </a:cubicBezTo>
                  <a:cubicBezTo>
                    <a:pt x="115899" y="190831"/>
                    <a:pt x="125644" y="190109"/>
                    <a:pt x="133766" y="187402"/>
                  </a:cubicBezTo>
                  <a:cubicBezTo>
                    <a:pt x="163364" y="177115"/>
                    <a:pt x="181591" y="194260"/>
                    <a:pt x="197112" y="214113"/>
                  </a:cubicBezTo>
                  <a:cubicBezTo>
                    <a:pt x="213716" y="235228"/>
                    <a:pt x="224003" y="259592"/>
                    <a:pt x="228154" y="286844"/>
                  </a:cubicBezTo>
                  <a:cubicBezTo>
                    <a:pt x="233026" y="319329"/>
                    <a:pt x="237538" y="351994"/>
                    <a:pt x="238621" y="384840"/>
                  </a:cubicBezTo>
                  <a:cubicBezTo>
                    <a:pt x="238621" y="397113"/>
                    <a:pt x="237719" y="409385"/>
                    <a:pt x="221116" y="417506"/>
                  </a:cubicBezTo>
                  <a:close/>
                </a:path>
              </a:pathLst>
            </a:custGeom>
            <a:solidFill>
              <a:srgbClr val="000000"/>
            </a:solidFill>
            <a:ln w="1804"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72B7FF8A-34AF-F14E-86D7-95AB6FED4E60}"/>
                </a:ext>
              </a:extLst>
            </p:cNvPr>
            <p:cNvSpPr/>
            <p:nvPr/>
          </p:nvSpPr>
          <p:spPr>
            <a:xfrm>
              <a:off x="8544807" y="6305963"/>
              <a:ext cx="127453" cy="19509"/>
            </a:xfrm>
            <a:custGeom>
              <a:avLst/>
              <a:gdLst>
                <a:gd name="connsiteX0" fmla="*/ 5634 w 127453"/>
                <a:gd name="connsiteY0" fmla="*/ 690 h 19509"/>
                <a:gd name="connsiteX1" fmla="*/ 39 w 127453"/>
                <a:gd name="connsiteY1" fmla="*/ 8450 h 19509"/>
                <a:gd name="connsiteX2" fmla="*/ 5453 w 127453"/>
                <a:gd name="connsiteY2" fmla="*/ 16391 h 19509"/>
                <a:gd name="connsiteX3" fmla="*/ 23862 w 127453"/>
                <a:gd name="connsiteY3" fmla="*/ 18918 h 19509"/>
                <a:gd name="connsiteX4" fmla="*/ 113737 w 127453"/>
                <a:gd name="connsiteY4" fmla="*/ 19279 h 19509"/>
                <a:gd name="connsiteX5" fmla="*/ 127454 w 127453"/>
                <a:gd name="connsiteY5" fmla="*/ 4480 h 19509"/>
                <a:gd name="connsiteX6" fmla="*/ 5634 w 127453"/>
                <a:gd name="connsiteY6" fmla="*/ 690 h 1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53" h="19509">
                  <a:moveTo>
                    <a:pt x="5634" y="690"/>
                  </a:moveTo>
                  <a:cubicBezTo>
                    <a:pt x="1844" y="329"/>
                    <a:pt x="220" y="4660"/>
                    <a:pt x="39" y="8450"/>
                  </a:cubicBezTo>
                  <a:cubicBezTo>
                    <a:pt x="-322" y="12420"/>
                    <a:pt x="1844" y="15488"/>
                    <a:pt x="5453" y="16391"/>
                  </a:cubicBezTo>
                  <a:cubicBezTo>
                    <a:pt x="11409" y="17654"/>
                    <a:pt x="17545" y="18556"/>
                    <a:pt x="23862" y="18918"/>
                  </a:cubicBezTo>
                  <a:cubicBezTo>
                    <a:pt x="53820" y="20361"/>
                    <a:pt x="83779" y="12962"/>
                    <a:pt x="113737" y="19279"/>
                  </a:cubicBezTo>
                  <a:cubicBezTo>
                    <a:pt x="119874" y="20542"/>
                    <a:pt x="125649" y="16752"/>
                    <a:pt x="127454" y="4480"/>
                  </a:cubicBezTo>
                  <a:cubicBezTo>
                    <a:pt x="86486" y="-5446"/>
                    <a:pt x="45699" y="4841"/>
                    <a:pt x="5634" y="690"/>
                  </a:cubicBezTo>
                  <a:close/>
                </a:path>
              </a:pathLst>
            </a:custGeom>
            <a:solidFill>
              <a:srgbClr val="000000"/>
            </a:solidFill>
            <a:ln w="1804"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7887ACC-F2A3-B044-BAB1-9461F96CBB0C}"/>
                </a:ext>
              </a:extLst>
            </p:cNvPr>
            <p:cNvSpPr/>
            <p:nvPr/>
          </p:nvSpPr>
          <p:spPr>
            <a:xfrm>
              <a:off x="7995628" y="5915820"/>
              <a:ext cx="43345" cy="147734"/>
            </a:xfrm>
            <a:custGeom>
              <a:avLst/>
              <a:gdLst>
                <a:gd name="connsiteX0" fmla="*/ 40824 w 43345"/>
                <a:gd name="connsiteY0" fmla="*/ 1912 h 147734"/>
                <a:gd name="connsiteX1" fmla="*/ 25845 w 43345"/>
                <a:gd name="connsiteY1" fmla="*/ 7868 h 147734"/>
                <a:gd name="connsiteX2" fmla="*/ 20972 w 43345"/>
                <a:gd name="connsiteY2" fmla="*/ 14184 h 147734"/>
                <a:gd name="connsiteX3" fmla="*/ 5632 w 43345"/>
                <a:gd name="connsiteY3" fmla="*/ 131853 h 147734"/>
                <a:gd name="connsiteX4" fmla="*/ 19709 w 43345"/>
                <a:gd name="connsiteY4" fmla="*/ 147735 h 147734"/>
                <a:gd name="connsiteX5" fmla="*/ 21153 w 43345"/>
                <a:gd name="connsiteY5" fmla="*/ 140877 h 147734"/>
                <a:gd name="connsiteX6" fmla="*/ 19890 w 43345"/>
                <a:gd name="connsiteY6" fmla="*/ 130409 h 147734"/>
                <a:gd name="connsiteX7" fmla="*/ 38478 w 43345"/>
                <a:gd name="connsiteY7" fmla="*/ 15628 h 147734"/>
                <a:gd name="connsiteX8" fmla="*/ 40824 w 43345"/>
                <a:gd name="connsiteY8" fmla="*/ 1912 h 14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45" h="147734">
                  <a:moveTo>
                    <a:pt x="40824" y="1912"/>
                  </a:moveTo>
                  <a:cubicBezTo>
                    <a:pt x="33966" y="-3502"/>
                    <a:pt x="29996" y="3897"/>
                    <a:pt x="25845" y="7868"/>
                  </a:cubicBezTo>
                  <a:cubicBezTo>
                    <a:pt x="24040" y="9672"/>
                    <a:pt x="22416" y="12019"/>
                    <a:pt x="20972" y="14184"/>
                  </a:cubicBezTo>
                  <a:cubicBezTo>
                    <a:pt x="-1587" y="51181"/>
                    <a:pt x="-4655" y="90705"/>
                    <a:pt x="5632" y="131853"/>
                  </a:cubicBezTo>
                  <a:cubicBezTo>
                    <a:pt x="7256" y="137989"/>
                    <a:pt x="9783" y="145569"/>
                    <a:pt x="19709" y="147735"/>
                  </a:cubicBezTo>
                  <a:cubicBezTo>
                    <a:pt x="20431" y="144305"/>
                    <a:pt x="21153" y="142681"/>
                    <a:pt x="21153" y="140877"/>
                  </a:cubicBezTo>
                  <a:cubicBezTo>
                    <a:pt x="20972" y="137267"/>
                    <a:pt x="20611" y="133838"/>
                    <a:pt x="19890" y="130409"/>
                  </a:cubicBezTo>
                  <a:cubicBezTo>
                    <a:pt x="12671" y="89983"/>
                    <a:pt x="15016" y="51181"/>
                    <a:pt x="38478" y="15628"/>
                  </a:cubicBezTo>
                  <a:cubicBezTo>
                    <a:pt x="41366" y="11477"/>
                    <a:pt x="46419" y="6424"/>
                    <a:pt x="40824" y="1912"/>
                  </a:cubicBezTo>
                  <a:close/>
                </a:path>
              </a:pathLst>
            </a:custGeom>
            <a:solidFill>
              <a:srgbClr val="000000"/>
            </a:solidFill>
            <a:ln w="180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E207C8F-93FA-7D46-9D24-BE7DED4646B8}"/>
                </a:ext>
              </a:extLst>
            </p:cNvPr>
            <p:cNvSpPr/>
            <p:nvPr/>
          </p:nvSpPr>
          <p:spPr>
            <a:xfrm>
              <a:off x="9709612" y="6319673"/>
              <a:ext cx="132479" cy="17766"/>
            </a:xfrm>
            <a:custGeom>
              <a:avLst/>
              <a:gdLst>
                <a:gd name="connsiteX0" fmla="*/ 122914 w 132479"/>
                <a:gd name="connsiteY0" fmla="*/ 2320 h 17766"/>
                <a:gd name="connsiteX1" fmla="*/ 13728 w 132479"/>
                <a:gd name="connsiteY1" fmla="*/ 334 h 17766"/>
                <a:gd name="connsiteX2" fmla="*/ 12 w 132479"/>
                <a:gd name="connsiteY2" fmla="*/ 7553 h 17766"/>
                <a:gd name="connsiteX3" fmla="*/ 14270 w 132479"/>
                <a:gd name="connsiteY3" fmla="*/ 16216 h 17766"/>
                <a:gd name="connsiteX4" fmla="*/ 70217 w 132479"/>
                <a:gd name="connsiteY4" fmla="*/ 17479 h 17766"/>
                <a:gd name="connsiteX5" fmla="*/ 132480 w 132479"/>
                <a:gd name="connsiteY5" fmla="*/ 10802 h 17766"/>
                <a:gd name="connsiteX6" fmla="*/ 122914 w 132479"/>
                <a:gd name="connsiteY6" fmla="*/ 2320 h 1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479" h="17766">
                  <a:moveTo>
                    <a:pt x="122914" y="2320"/>
                  </a:moveTo>
                  <a:cubicBezTo>
                    <a:pt x="86459" y="6110"/>
                    <a:pt x="50184" y="1417"/>
                    <a:pt x="13728" y="334"/>
                  </a:cubicBezTo>
                  <a:cubicBezTo>
                    <a:pt x="7772" y="154"/>
                    <a:pt x="-349" y="-2012"/>
                    <a:pt x="12" y="7553"/>
                  </a:cubicBezTo>
                  <a:cubicBezTo>
                    <a:pt x="373" y="15674"/>
                    <a:pt x="8314" y="15855"/>
                    <a:pt x="14270" y="16216"/>
                  </a:cubicBezTo>
                  <a:cubicBezTo>
                    <a:pt x="32858" y="16938"/>
                    <a:pt x="51627" y="18382"/>
                    <a:pt x="70217" y="17479"/>
                  </a:cubicBezTo>
                  <a:cubicBezTo>
                    <a:pt x="91151" y="16577"/>
                    <a:pt x="112628" y="19104"/>
                    <a:pt x="132480" y="10802"/>
                  </a:cubicBezTo>
                  <a:cubicBezTo>
                    <a:pt x="131397" y="4124"/>
                    <a:pt x="127426" y="1778"/>
                    <a:pt x="122914" y="2320"/>
                  </a:cubicBezTo>
                  <a:close/>
                </a:path>
              </a:pathLst>
            </a:custGeom>
            <a:solidFill>
              <a:srgbClr val="000000"/>
            </a:solidFill>
            <a:ln w="180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0E37255-599A-AD4C-A4C5-6B6047B36DEB}"/>
                </a:ext>
              </a:extLst>
            </p:cNvPr>
            <p:cNvSpPr/>
            <p:nvPr/>
          </p:nvSpPr>
          <p:spPr>
            <a:xfrm>
              <a:off x="9739310" y="5923889"/>
              <a:ext cx="32379" cy="125769"/>
            </a:xfrm>
            <a:custGeom>
              <a:avLst/>
              <a:gdLst>
                <a:gd name="connsiteX0" fmla="*/ 14710 w 32379"/>
                <a:gd name="connsiteY0" fmla="*/ 6295 h 125769"/>
                <a:gd name="connsiteX1" fmla="*/ 4243 w 32379"/>
                <a:gd name="connsiteY1" fmla="*/ 701 h 125769"/>
                <a:gd name="connsiteX2" fmla="*/ 1716 w 32379"/>
                <a:gd name="connsiteY2" fmla="*/ 14417 h 125769"/>
                <a:gd name="connsiteX3" fmla="*/ 21929 w 32379"/>
                <a:gd name="connsiteY3" fmla="*/ 125769 h 125769"/>
                <a:gd name="connsiteX4" fmla="*/ 14710 w 32379"/>
                <a:gd name="connsiteY4" fmla="*/ 6295 h 12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9" h="125769">
                  <a:moveTo>
                    <a:pt x="14710" y="6295"/>
                  </a:moveTo>
                  <a:cubicBezTo>
                    <a:pt x="13267" y="2325"/>
                    <a:pt x="9296" y="-1645"/>
                    <a:pt x="4243" y="701"/>
                  </a:cubicBezTo>
                  <a:cubicBezTo>
                    <a:pt x="-2074" y="3769"/>
                    <a:pt x="91" y="9183"/>
                    <a:pt x="1716" y="14417"/>
                  </a:cubicBezTo>
                  <a:cubicBezTo>
                    <a:pt x="13447" y="50512"/>
                    <a:pt x="23914" y="86787"/>
                    <a:pt x="21929" y="125769"/>
                  </a:cubicBezTo>
                  <a:cubicBezTo>
                    <a:pt x="42864" y="84441"/>
                    <a:pt x="28065" y="45278"/>
                    <a:pt x="14710" y="6295"/>
                  </a:cubicBezTo>
                  <a:close/>
                </a:path>
              </a:pathLst>
            </a:custGeom>
            <a:solidFill>
              <a:srgbClr val="000000"/>
            </a:solidFill>
            <a:ln w="180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D0A79897-BE71-C949-AE4D-501D68AB571E}"/>
                </a:ext>
              </a:extLst>
            </p:cNvPr>
            <p:cNvSpPr/>
            <p:nvPr/>
          </p:nvSpPr>
          <p:spPr>
            <a:xfrm>
              <a:off x="7994680" y="6295547"/>
              <a:ext cx="95740" cy="24459"/>
            </a:xfrm>
            <a:custGeom>
              <a:avLst/>
              <a:gdLst>
                <a:gd name="connsiteX0" fmla="*/ 12354 w 95740"/>
                <a:gd name="connsiteY0" fmla="*/ 20850 h 24459"/>
                <a:gd name="connsiteX1" fmla="*/ 77686 w 95740"/>
                <a:gd name="connsiteY1" fmla="*/ 24460 h 24459"/>
                <a:gd name="connsiteX2" fmla="*/ 88875 w 95740"/>
                <a:gd name="connsiteY2" fmla="*/ 23377 h 24459"/>
                <a:gd name="connsiteX3" fmla="*/ 95733 w 95740"/>
                <a:gd name="connsiteY3" fmla="*/ 16880 h 24459"/>
                <a:gd name="connsiteX4" fmla="*/ 91402 w 95740"/>
                <a:gd name="connsiteY4" fmla="*/ 10564 h 24459"/>
                <a:gd name="connsiteX5" fmla="*/ 79310 w 95740"/>
                <a:gd name="connsiteY5" fmla="*/ 5510 h 24459"/>
                <a:gd name="connsiteX6" fmla="*/ 13437 w 95740"/>
                <a:gd name="connsiteY6" fmla="*/ 277 h 24459"/>
                <a:gd name="connsiteX7" fmla="*/ 82 w 95740"/>
                <a:gd name="connsiteY7" fmla="*/ 10383 h 24459"/>
                <a:gd name="connsiteX8" fmla="*/ 12354 w 95740"/>
                <a:gd name="connsiteY8" fmla="*/ 20850 h 2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40" h="24459">
                  <a:moveTo>
                    <a:pt x="12354" y="20850"/>
                  </a:moveTo>
                  <a:cubicBezTo>
                    <a:pt x="33470" y="22655"/>
                    <a:pt x="54765" y="20129"/>
                    <a:pt x="77686" y="24460"/>
                  </a:cubicBezTo>
                  <a:cubicBezTo>
                    <a:pt x="80212" y="24280"/>
                    <a:pt x="84544" y="24099"/>
                    <a:pt x="88875" y="23377"/>
                  </a:cubicBezTo>
                  <a:cubicBezTo>
                    <a:pt x="92485" y="22836"/>
                    <a:pt x="95914" y="20850"/>
                    <a:pt x="95733" y="16880"/>
                  </a:cubicBezTo>
                  <a:cubicBezTo>
                    <a:pt x="95553" y="14715"/>
                    <a:pt x="93567" y="11827"/>
                    <a:pt x="91402" y="10564"/>
                  </a:cubicBezTo>
                  <a:cubicBezTo>
                    <a:pt x="87612" y="8398"/>
                    <a:pt x="83461" y="6052"/>
                    <a:pt x="79310" y="5510"/>
                  </a:cubicBezTo>
                  <a:cubicBezTo>
                    <a:pt x="57473" y="3164"/>
                    <a:pt x="35275" y="5872"/>
                    <a:pt x="13437" y="277"/>
                  </a:cubicBezTo>
                  <a:cubicBezTo>
                    <a:pt x="8023" y="-1167"/>
                    <a:pt x="985" y="3164"/>
                    <a:pt x="82" y="10383"/>
                  </a:cubicBezTo>
                  <a:cubicBezTo>
                    <a:pt x="-820" y="19046"/>
                    <a:pt x="5857" y="20309"/>
                    <a:pt x="12354" y="20850"/>
                  </a:cubicBezTo>
                  <a:close/>
                </a:path>
              </a:pathLst>
            </a:custGeom>
            <a:solidFill>
              <a:srgbClr val="000000"/>
            </a:solidFill>
            <a:ln w="180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9C8C1B7-3D51-AC49-81A6-E9258287F295}"/>
                </a:ext>
              </a:extLst>
            </p:cNvPr>
            <p:cNvSpPr/>
            <p:nvPr/>
          </p:nvSpPr>
          <p:spPr>
            <a:xfrm>
              <a:off x="9023643" y="6310400"/>
              <a:ext cx="105771" cy="21338"/>
            </a:xfrm>
            <a:custGeom>
              <a:avLst/>
              <a:gdLst>
                <a:gd name="connsiteX0" fmla="*/ 92764 w 105771"/>
                <a:gd name="connsiteY0" fmla="*/ 4374 h 21338"/>
                <a:gd name="connsiteX1" fmla="*/ 13355 w 105771"/>
                <a:gd name="connsiteY1" fmla="*/ 223 h 21338"/>
                <a:gd name="connsiteX2" fmla="*/ 0 w 105771"/>
                <a:gd name="connsiteY2" fmla="*/ 9066 h 21338"/>
                <a:gd name="connsiteX3" fmla="*/ 11731 w 105771"/>
                <a:gd name="connsiteY3" fmla="*/ 17368 h 21338"/>
                <a:gd name="connsiteX4" fmla="*/ 76882 w 105771"/>
                <a:gd name="connsiteY4" fmla="*/ 21338 h 21338"/>
                <a:gd name="connsiteX5" fmla="*/ 93846 w 105771"/>
                <a:gd name="connsiteY5" fmla="*/ 21338 h 21338"/>
                <a:gd name="connsiteX6" fmla="*/ 105758 w 105771"/>
                <a:gd name="connsiteY6" fmla="*/ 13578 h 21338"/>
                <a:gd name="connsiteX7" fmla="*/ 92764 w 105771"/>
                <a:gd name="connsiteY7" fmla="*/ 4374 h 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71" h="21338">
                  <a:moveTo>
                    <a:pt x="92764" y="4374"/>
                  </a:moveTo>
                  <a:cubicBezTo>
                    <a:pt x="66234" y="4554"/>
                    <a:pt x="39704" y="4013"/>
                    <a:pt x="13355" y="223"/>
                  </a:cubicBezTo>
                  <a:cubicBezTo>
                    <a:pt x="7039" y="-680"/>
                    <a:pt x="0" y="945"/>
                    <a:pt x="0" y="9066"/>
                  </a:cubicBezTo>
                  <a:cubicBezTo>
                    <a:pt x="0" y="15563"/>
                    <a:pt x="6136" y="17007"/>
                    <a:pt x="11731" y="17368"/>
                  </a:cubicBezTo>
                  <a:cubicBezTo>
                    <a:pt x="33748" y="18812"/>
                    <a:pt x="55947" y="20075"/>
                    <a:pt x="76882" y="21338"/>
                  </a:cubicBezTo>
                  <a:cubicBezTo>
                    <a:pt x="83199" y="21338"/>
                    <a:pt x="88613" y="21338"/>
                    <a:pt x="93846" y="21338"/>
                  </a:cubicBezTo>
                  <a:cubicBezTo>
                    <a:pt x="99621" y="21338"/>
                    <a:pt x="105577" y="19895"/>
                    <a:pt x="105758" y="13578"/>
                  </a:cubicBezTo>
                  <a:cubicBezTo>
                    <a:pt x="106119" y="5457"/>
                    <a:pt x="99261" y="4374"/>
                    <a:pt x="92764" y="4374"/>
                  </a:cubicBezTo>
                  <a:close/>
                </a:path>
              </a:pathLst>
            </a:custGeom>
            <a:solidFill>
              <a:srgbClr val="000000"/>
            </a:solidFill>
            <a:ln w="1804"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F30BDE3-B2E4-BD43-AD78-E8502719AB39}"/>
                </a:ext>
              </a:extLst>
            </p:cNvPr>
            <p:cNvSpPr/>
            <p:nvPr/>
          </p:nvSpPr>
          <p:spPr>
            <a:xfrm>
              <a:off x="9033391" y="5642430"/>
              <a:ext cx="63704" cy="63966"/>
            </a:xfrm>
            <a:custGeom>
              <a:avLst/>
              <a:gdLst>
                <a:gd name="connsiteX0" fmla="*/ 63705 w 63704"/>
                <a:gd name="connsiteY0" fmla="*/ 63967 h 63966"/>
                <a:gd name="connsiteX1" fmla="*/ 14074 w 63704"/>
                <a:gd name="connsiteY1" fmla="*/ 1703 h 63966"/>
                <a:gd name="connsiteX2" fmla="*/ 1803 w 63704"/>
                <a:gd name="connsiteY2" fmla="*/ 3508 h 63966"/>
                <a:gd name="connsiteX3" fmla="*/ 4148 w 63704"/>
                <a:gd name="connsiteY3" fmla="*/ 14878 h 63966"/>
                <a:gd name="connsiteX4" fmla="*/ 63705 w 63704"/>
                <a:gd name="connsiteY4" fmla="*/ 63967 h 63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04" h="63966">
                  <a:moveTo>
                    <a:pt x="63705" y="63967"/>
                  </a:moveTo>
                  <a:cubicBezTo>
                    <a:pt x="57749" y="34550"/>
                    <a:pt x="34649" y="19029"/>
                    <a:pt x="14074" y="1703"/>
                  </a:cubicBezTo>
                  <a:cubicBezTo>
                    <a:pt x="10646" y="-1184"/>
                    <a:pt x="5051" y="-281"/>
                    <a:pt x="1803" y="3508"/>
                  </a:cubicBezTo>
                  <a:cubicBezTo>
                    <a:pt x="-1807" y="7840"/>
                    <a:pt x="539" y="12713"/>
                    <a:pt x="4148" y="14878"/>
                  </a:cubicBezTo>
                  <a:cubicBezTo>
                    <a:pt x="26167" y="28233"/>
                    <a:pt x="43312" y="47544"/>
                    <a:pt x="63705" y="6396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8055400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La vida puede ser estresante, especialmente en los tiempos que vivimos. Es importante que recuerde que no está solo o sola. Tener el apoyo de un buen amigo o miembros de la familia puede marcar una gran diferencia en su salud y bienestar. </a:t>
            </a:r>
          </a:p>
          <a:p>
            <a:endParaRPr lang="es-ES" dirty="0">
              <a:latin typeface="Calibri" panose="020F0502020204030204" pitchFamily="34" charset="0"/>
            </a:endParaRPr>
          </a:p>
          <a:p>
            <a:r>
              <a:rPr lang="es-ES" dirty="0">
                <a:latin typeface="Calibri" panose="020F0502020204030204" pitchFamily="34" charset="0"/>
              </a:rPr>
              <a:t>Las personas pueden tener dificultades para hablar sobre problemas de salud mental, pero una vez que abordes el tema, te darás cuenta de que muchas otras personas sienten lo mismo que tú. A menudo se dice que un problema compartido es un problema reducido a la mitad y con solo tener a alguien con quien hablar, se puede encontrar un mecanismo para hacerle frente.</a:t>
            </a:r>
          </a:p>
          <a:p>
            <a:r>
              <a:rPr lang="es-ES" dirty="0">
                <a:latin typeface="Calibri" panose="020F0502020204030204" pitchFamily="34" charset="0"/>
              </a:rPr>
              <a:t>Si no tiene una red cercana de familiares o amigos a su alrededor, hay muchas formas de conectarse con otras personas de ideas afines. Piensa en un pasatiempo o interés que realmente te guste, hay grupos para todo. Si no tiene forma de unirse a un grupo físico, hay muchos grupos en línea de los que puede formar parte.  </a:t>
            </a:r>
          </a:p>
          <a:p>
            <a:endParaRPr lang="es-ES" dirty="0">
              <a:latin typeface="Calibri" panose="020F0502020204030204" pitchFamily="34" charset="0"/>
            </a:endParaRPr>
          </a:p>
          <a:p>
            <a:r>
              <a:rPr lang="es-ES" dirty="0">
                <a:latin typeface="Calibri" panose="020F0502020204030204" pitchFamily="34" charset="0"/>
              </a:rPr>
              <a:t>Si busca comunidades en línea, es importante elegir un grupo positivo. Hay varios grupos de "apoyo" que pueden estar dirigidos por personas que no tienen experiencia en problemas de salud mental. Algunos de estos grupos pueden compartir información falsa, por lo que es mejor unirse a un grupo organizado por una organización reconocido. </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INFORMACIÓN GENERAL</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44</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Necesita tener el apoyo de alguien en quien pueda confiar. No tiene que ser un miembro de la familia, podría ser un amigo, un médico o un grupo en el que se involucre.</a:t>
            </a:r>
          </a:p>
          <a:p>
            <a:endParaRPr lang="es-ES" dirty="0">
              <a:latin typeface="Calibri" panose="020F0502020204030204" pitchFamily="34" charset="0"/>
            </a:endParaRPr>
          </a:p>
          <a:p>
            <a:r>
              <a:rPr lang="es-ES" dirty="0">
                <a:latin typeface="Calibri" panose="020F0502020204030204" pitchFamily="34" charset="0"/>
              </a:rPr>
              <a:t>Para sentirse sano y activo es necesario llevar una dieta equilibrada, mantener algún tipo de rutina. Es importante limitar el tiempo frente a la pantalla, respirar aire fresco.</a:t>
            </a: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6103814"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¿QUÉ NECESITO PARA REFORZAR MIS RELACIONES?</a:t>
            </a:r>
            <a:endParaRPr lang="en-US" b="0" dirty="0">
              <a:solidFill>
                <a:schemeClr val="bg1"/>
              </a:solidFill>
              <a:latin typeface="Calibri" panose="020F0502020204030204" pitchFamily="34" charset="0"/>
            </a:endParaRPr>
          </a:p>
        </p:txBody>
      </p:sp>
      <p:grpSp>
        <p:nvGrpSpPr>
          <p:cNvPr id="7" name="Graphic 4">
            <a:extLst>
              <a:ext uri="{FF2B5EF4-FFF2-40B4-BE49-F238E27FC236}">
                <a16:creationId xmlns:a16="http://schemas.microsoft.com/office/drawing/2014/main" id="{1D7D2F3D-92F2-5E4C-87BD-2DF5ED20254C}"/>
              </a:ext>
            </a:extLst>
          </p:cNvPr>
          <p:cNvGrpSpPr/>
          <p:nvPr/>
        </p:nvGrpSpPr>
        <p:grpSpPr>
          <a:xfrm>
            <a:off x="4276536" y="7659270"/>
            <a:ext cx="2143094" cy="1663769"/>
            <a:chOff x="8321314" y="1790175"/>
            <a:chExt cx="1456348" cy="1130621"/>
          </a:xfrm>
        </p:grpSpPr>
        <p:sp>
          <p:nvSpPr>
            <p:cNvPr id="8" name="Freeform 7">
              <a:extLst>
                <a:ext uri="{FF2B5EF4-FFF2-40B4-BE49-F238E27FC236}">
                  <a16:creationId xmlns:a16="http://schemas.microsoft.com/office/drawing/2014/main" id="{52A0E43D-F8F2-D84D-89FF-4DB3A2867EC2}"/>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4B496F3-F0DB-A844-82C0-F7CA9F111050}"/>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D20CA97-4A54-0748-8947-A636FC237AD3}"/>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9D4A000-797A-DC45-AA4B-9C09245F48D5}"/>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76F5469-A1ED-3F42-A352-D3EE6FF056C8}"/>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D51A10-747B-9A40-905A-55A15B8C40FB}"/>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FAA8762-EA6F-B94E-A72A-FFA6050C4881}"/>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52903DD-0161-5B48-917F-5A5760364135}"/>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2E14EDC-1E55-0240-8445-8E05597FD006}"/>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86A4A02-698A-BD41-B1C1-0D9FD125A584}"/>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041AAAA-CA76-DF49-9978-032D8A9CBA12}"/>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0B5F3A1-1FE7-0F46-A709-5494C19FA0D7}"/>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6D72970-45E6-0C44-A35B-B80C7C75B23D}"/>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D2BFAC-E382-DB45-B90B-15A26443CF87}"/>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F5628B1-D7A2-B849-A1E8-4D8BF68478F1}"/>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E5DAB31-7F92-A240-895F-51BC4D337B39}"/>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864F2FF-93D7-0D42-8BFB-93B7A4FBE9F3}"/>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ECCE10-23C6-744A-8E5C-70B26F159B33}"/>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A532271-C9E8-694C-BF8B-86ED1EDCBBD4}"/>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7DF7A00-02C7-CC41-B840-210A443773BF}"/>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9E662BF-33E4-9942-85EB-36948B7071B5}"/>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19D9496-9ED3-4D45-933C-A5FF44FFA290}"/>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E3049FE-5D2B-B647-9962-71ED4397473E}"/>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4F8FCB1-D574-F74E-867D-CB036AB6F701}"/>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EFEE92E-EFCD-C74C-A68B-2D5E58DD49B3}"/>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5B09F6E2-5CEB-F04D-BF6B-33EFFD107D0D}"/>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16A1E0B-C4F3-F746-BC95-6D0B0A5D72CF}"/>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5EA1ED-07C7-D749-AF1A-44740B3B7E59}"/>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44A70D-F95F-C44D-872D-D61C2B5E98D6}"/>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44D8216-9A88-5443-845C-A9BF4F35A9D8}"/>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57B86E7-84CA-6548-9378-E774EBAD01E2}"/>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FD14ECC-B71C-1545-AD12-CC8B1551792E}"/>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BB33A60-1989-2E4D-AC54-F485220566CF}"/>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45C49D5-EB3D-3D46-9D78-9A74C6F9410D}"/>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C6BE501-1072-664C-B5CA-645E4F020C8B}"/>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D509E14-C6E2-0C4F-A688-D934487FB9AD}"/>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E395A01-1CDB-044D-96C1-FBCE08F418A7}"/>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5A05839-FC12-B546-933D-9FD57F90F941}"/>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18E59416-F4A3-2D46-A3D1-600C83DE25E1}"/>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24396E3-99F4-BB43-B563-45AE26DC90E9}"/>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E883E406-3A88-4A44-B3D7-215B9AC9B2DC}"/>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3B28E95-5550-EA47-828C-08DBBC445D05}"/>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2D63F67-F20D-C045-961D-C90010109E8A}"/>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5388687-2A9D-B54C-8DE5-67224BF654BA}"/>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EEBC9A6-7066-724F-9184-E3996F46F28A}"/>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B83C749-C53D-8043-BCC4-B2A8879DE244}"/>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6733217E-18E2-DB48-9596-66F5EB2C2628}"/>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90CC2C0-05D1-D44C-A1C9-AF2E01A8C7B1}"/>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27B13C5-57E5-8743-8129-BE5C29237417}"/>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20D96F3-98A3-9C4E-B1C1-F30D63852CD6}"/>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015F636-A525-264B-B409-77528BA3D6F1}"/>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0667F7E-77E0-4B44-9C2D-53D6F8E4A337}"/>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A366FF1-7D36-E549-A8C4-52999BA37193}"/>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4EA82AEE-2971-7445-B0C2-5C2359192C59}"/>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85F4334-20F3-BD4F-A9B1-EC38A80CBC56}"/>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7A7900-6A71-9E49-A841-FB39017E5EEF}"/>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B7984BC-0B79-3A40-A72C-BCA872CE9D9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sp>
        <p:nvSpPr>
          <p:cNvPr id="70" name="Graphic 54">
            <a:extLst>
              <a:ext uri="{FF2B5EF4-FFF2-40B4-BE49-F238E27FC236}">
                <a16:creationId xmlns:a16="http://schemas.microsoft.com/office/drawing/2014/main" id="{0370A320-A21F-0F4E-A5CB-20832D38252A}"/>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43915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45</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solidFill>
                  <a:srgbClr val="221F1F"/>
                </a:solidFill>
                <a:latin typeface="Calibri" panose="020F0502020204030204" pitchFamily="34" charset="0"/>
              </a:rPr>
              <a:t>Five </a:t>
            </a:r>
            <a:r>
              <a:rPr lang="es-ES" dirty="0" err="1">
                <a:solidFill>
                  <a:srgbClr val="221F1F"/>
                </a:solidFill>
                <a:latin typeface="Calibri" panose="020F0502020204030204" pitchFamily="34" charset="0"/>
              </a:rPr>
              <a:t>Ways</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to</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Wellbeing</a:t>
            </a:r>
            <a:r>
              <a:rPr lang="es-ES" dirty="0">
                <a:solidFill>
                  <a:srgbClr val="221F1F"/>
                </a:solidFill>
                <a:latin typeface="Calibri" panose="020F0502020204030204" pitchFamily="34" charset="0"/>
              </a:rPr>
              <a:t>' de Mental </a:t>
            </a:r>
            <a:r>
              <a:rPr lang="es-ES" dirty="0" err="1">
                <a:solidFill>
                  <a:srgbClr val="221F1F"/>
                </a:solidFill>
                <a:latin typeface="Calibri" panose="020F0502020204030204" pitchFamily="34" charset="0"/>
              </a:rPr>
              <a:t>Health</a:t>
            </a:r>
            <a:r>
              <a:rPr lang="es-ES" dirty="0">
                <a:solidFill>
                  <a:srgbClr val="221F1F"/>
                </a:solidFill>
                <a:latin typeface="Calibri" panose="020F0502020204030204" pitchFamily="34" charset="0"/>
              </a:rPr>
              <a:t> </a:t>
            </a:r>
            <a:r>
              <a:rPr lang="es-ES" dirty="0" err="1">
                <a:solidFill>
                  <a:srgbClr val="221F1F"/>
                </a:solidFill>
                <a:latin typeface="Calibri" panose="020F0502020204030204" pitchFamily="34" charset="0"/>
              </a:rPr>
              <a:t>Ireland</a:t>
            </a:r>
            <a:r>
              <a:rPr lang="es-ES" dirty="0">
                <a:solidFill>
                  <a:srgbClr val="221F1F"/>
                </a:solidFill>
                <a:latin typeface="Calibri" panose="020F0502020204030204" pitchFamily="34" charset="0"/>
              </a:rPr>
              <a:t>, analiza cinco formas sencillas de mantener o mejorar la salud mental</a:t>
            </a:r>
            <a:r>
              <a:rPr lang="en-US" dirty="0">
                <a:solidFill>
                  <a:srgbClr val="221F1F"/>
                </a:solidFill>
                <a:latin typeface="Calibri" panose="020F0502020204030204" pitchFamily="34" charset="0"/>
              </a:rPr>
              <a:t>. </a:t>
            </a:r>
            <a:r>
              <a:rPr lang="en-US" baseline="30000" dirty="0">
                <a:solidFill>
                  <a:srgbClr val="221F1F"/>
                </a:solidFill>
                <a:latin typeface="Calibri" panose="020F0502020204030204" pitchFamily="34" charset="0"/>
              </a:rPr>
              <a:t>18</a:t>
            </a:r>
          </a:p>
          <a:p>
            <a:endParaRPr lang="en-IE" dirty="0">
              <a:latin typeface="Calibri" panose="020F0502020204030204" pitchFamily="34" charset="0"/>
            </a:endParaRP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RECOMENDACIONES</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1882540"/>
            <a:ext cx="6687338" cy="114126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s-ES" dirty="0">
                <a:latin typeface="Calibri" panose="020F0502020204030204" pitchFamily="34" charset="0"/>
              </a:rPr>
              <a:t>CONECTAR – chatear con un amigo, ayudar en la comunidad, incluso chatear en línea.</a:t>
            </a:r>
          </a:p>
          <a:p>
            <a:pPr marL="171450" lvl="0" indent="-171450" algn="l">
              <a:buClr>
                <a:srgbClr val="FFC652"/>
              </a:buClr>
              <a:buFont typeface="Arial" panose="020B0604020202020204" pitchFamily="34" charset="0"/>
              <a:buChar char="•"/>
            </a:pPr>
            <a:r>
              <a:rPr lang="es-ES" dirty="0">
                <a:latin typeface="Calibri" panose="020F0502020204030204" pitchFamily="34" charset="0"/>
              </a:rPr>
              <a:t>ESTAR ACTIVO / A  – Dar un paseo o bailar alrededor de la cocina.</a:t>
            </a:r>
          </a:p>
          <a:p>
            <a:pPr marL="171450" lvl="0" indent="-171450" algn="l">
              <a:buClr>
                <a:srgbClr val="FFC652"/>
              </a:buClr>
              <a:buFont typeface="Arial" panose="020B0604020202020204" pitchFamily="34" charset="0"/>
              <a:buChar char="•"/>
            </a:pPr>
            <a:r>
              <a:rPr lang="es-ES" dirty="0">
                <a:latin typeface="Calibri" panose="020F0502020204030204" pitchFamily="34" charset="0"/>
              </a:rPr>
              <a:t>PRESTAR ATENCIÓN – observe las cosas a su alrededor, los cambios de estación, el clima, etc. </a:t>
            </a:r>
          </a:p>
          <a:p>
            <a:pPr marL="171450" lvl="0" indent="-171450" algn="l">
              <a:buClr>
                <a:srgbClr val="FFC652"/>
              </a:buClr>
              <a:buFont typeface="Arial" panose="020B0604020202020204" pitchFamily="34" charset="0"/>
              <a:buChar char="•"/>
            </a:pPr>
            <a:r>
              <a:rPr lang="es-ES" dirty="0">
                <a:latin typeface="Calibri" panose="020F0502020204030204" pitchFamily="34" charset="0"/>
              </a:rPr>
              <a:t>SIGA APRENDIENDO: establezca un nuevo desafío, aprenda una nueva habilidad, etc.</a:t>
            </a:r>
          </a:p>
          <a:p>
            <a:pPr marL="171450" lvl="0" indent="-171450" algn="l">
              <a:buClr>
                <a:srgbClr val="FFC652"/>
              </a:buClr>
              <a:buFont typeface="Arial" panose="020B0604020202020204" pitchFamily="34" charset="0"/>
              <a:buChar char="•"/>
            </a:pPr>
            <a:r>
              <a:rPr lang="es-ES" dirty="0">
                <a:latin typeface="Calibri" panose="020F0502020204030204" pitchFamily="34" charset="0"/>
              </a:rPr>
              <a:t>DAR: hacer algo bueno por alguien, ser voluntario, etc. </a:t>
            </a:r>
          </a:p>
        </p:txBody>
      </p:sp>
      <p:sp>
        <p:nvSpPr>
          <p:cNvPr id="9" name="Text Placeholder 36">
            <a:extLst>
              <a:ext uri="{FF2B5EF4-FFF2-40B4-BE49-F238E27FC236}">
                <a16:creationId xmlns:a16="http://schemas.microsoft.com/office/drawing/2014/main" id="{2A804E46-8FFB-5F41-A43C-FBE7C964C30F}"/>
              </a:ext>
            </a:extLst>
          </p:cNvPr>
          <p:cNvSpPr txBox="1">
            <a:spLocks/>
          </p:cNvSpPr>
          <p:nvPr/>
        </p:nvSpPr>
        <p:spPr>
          <a:xfrm>
            <a:off x="404740" y="3326988"/>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El gobierno irlandés ha establecido recomendaciones para la campaña </a:t>
            </a:r>
            <a:r>
              <a:rPr lang="es-ES" dirty="0" err="1">
                <a:latin typeface="Calibri" panose="020F0502020204030204" pitchFamily="34" charset="0"/>
              </a:rPr>
              <a:t>Covid</a:t>
            </a:r>
            <a:r>
              <a:rPr lang="es-ES" dirty="0">
                <a:latin typeface="Calibri" panose="020F0502020204030204" pitchFamily="34" charset="0"/>
              </a:rPr>
              <a:t>, pero estas sugerencias también pueden ayudar a cuidar la salud mental</a:t>
            </a:r>
            <a:r>
              <a:rPr lang="en-GB" dirty="0">
                <a:latin typeface="Calibri" panose="020F0502020204030204" pitchFamily="34" charset="0"/>
              </a:rPr>
              <a:t>.</a:t>
            </a:r>
            <a:r>
              <a:rPr lang="en-GB" baseline="30000" dirty="0">
                <a:latin typeface="Calibri" panose="020F0502020204030204" pitchFamily="34" charset="0"/>
              </a:rPr>
              <a:t>19</a:t>
            </a:r>
            <a:r>
              <a:rPr lang="en-GB" dirty="0">
                <a:latin typeface="Calibri" panose="020F0502020204030204" pitchFamily="34" charset="0"/>
              </a:rPr>
              <a:t> Se </a:t>
            </a:r>
            <a:r>
              <a:rPr lang="en-GB" dirty="0" err="1">
                <a:latin typeface="Calibri" panose="020F0502020204030204" pitchFamily="34" charset="0"/>
              </a:rPr>
              <a:t>sugiere</a:t>
            </a:r>
            <a:r>
              <a:rPr lang="en-GB" dirty="0">
                <a:latin typeface="Calibri" panose="020F0502020204030204" pitchFamily="34" charset="0"/>
              </a:rPr>
              <a:t>:</a:t>
            </a:r>
            <a:endParaRPr lang="en-IE" dirty="0">
              <a:latin typeface="Calibri" panose="020F0502020204030204" pitchFamily="34" charset="0"/>
            </a:endParaRPr>
          </a:p>
          <a:p>
            <a:endParaRPr lang="en-IE" dirty="0">
              <a:latin typeface="Calibri" panose="020F0502020204030204" pitchFamily="34" charset="0"/>
            </a:endParaRPr>
          </a:p>
        </p:txBody>
      </p:sp>
      <p:sp>
        <p:nvSpPr>
          <p:cNvPr id="11" name="Text Placeholder 36">
            <a:extLst>
              <a:ext uri="{FF2B5EF4-FFF2-40B4-BE49-F238E27FC236}">
                <a16:creationId xmlns:a16="http://schemas.microsoft.com/office/drawing/2014/main" id="{AD44D29D-F040-C043-839A-69EE3F5267E1}"/>
              </a:ext>
            </a:extLst>
          </p:cNvPr>
          <p:cNvSpPr txBox="1">
            <a:spLocks/>
          </p:cNvSpPr>
          <p:nvPr/>
        </p:nvSpPr>
        <p:spPr>
          <a:xfrm>
            <a:off x="404740" y="3947414"/>
            <a:ext cx="6687338" cy="1811592"/>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PERMANECER ACTIVO/A – cualquier forma de movimiento o ejercicio ayuda al bienestar físico y mental.</a:t>
            </a:r>
          </a:p>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PERMANEZCA CONECTADO/A – mantenerse en contacto con la gente, incluso en línea, puede ayudar a combatir el aislamiento.</a:t>
            </a:r>
          </a:p>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APAGAR Y SER CREATIVO/A – tomarse un descanso de las redes sociales y las noticias puede ayudar con la salud mental. Prueba algo creativo como el arte o tal vez la jardinería.</a:t>
            </a:r>
          </a:p>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COMER BIEN – La comida puede desempeñar un papel importante en el bienestar físico y mental.</a:t>
            </a:r>
          </a:p>
          <a:p>
            <a:pPr marL="171450" lvl="0" indent="-171450" algn="l">
              <a:buClr>
                <a:srgbClr val="FFC652"/>
              </a:buClr>
              <a:buFont typeface="Arial" panose="020B0604020202020204" pitchFamily="34" charset="0"/>
              <a:buChar char="•"/>
            </a:pPr>
            <a:r>
              <a:rPr lang="es-ES" dirty="0">
                <a:solidFill>
                  <a:srgbClr val="221F1F"/>
                </a:solidFill>
                <a:latin typeface="Calibri" panose="020F0502020204030204" pitchFamily="34" charset="0"/>
              </a:rPr>
              <a:t>CUIDAR EL ESTADO DE ÁNIMO – recibir noticias y consejos de fuentes fiables puede ayudar.</a:t>
            </a:r>
          </a:p>
        </p:txBody>
      </p:sp>
      <p:sp>
        <p:nvSpPr>
          <p:cNvPr id="15" name="Text Placeholder 36">
            <a:extLst>
              <a:ext uri="{FF2B5EF4-FFF2-40B4-BE49-F238E27FC236}">
                <a16:creationId xmlns:a16="http://schemas.microsoft.com/office/drawing/2014/main" id="{032F0DE7-5DD5-BA4A-B80D-56CE5B1B8D1C}"/>
              </a:ext>
            </a:extLst>
          </p:cNvPr>
          <p:cNvSpPr txBox="1">
            <a:spLocks/>
          </p:cNvSpPr>
          <p:nvPr/>
        </p:nvSpPr>
        <p:spPr>
          <a:xfrm>
            <a:off x="436168" y="5722533"/>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Encuentre personas y organizaciones que le comprendan y le ayuden con su situación. Hemos añadido muchos enlaces a esta publicación, que serán especialmente relevantes para las personas que viven en Irlanda, pero también pueden brindar consejos a personas en toda Europa. Hay mucha ayuda ahí afuera, así que busque una asociación que se ocupe de la salud para proporcionarle más información.</a:t>
            </a:r>
            <a:endParaRPr lang="en-IE"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8"/>
            </a:pPr>
            <a:r>
              <a:rPr lang="en-US" sz="800" dirty="0">
                <a:solidFill>
                  <a:srgbClr val="221F1F"/>
                </a:solidFill>
                <a:latin typeface="Calibri" panose="020F0502020204030204" pitchFamily="34" charset="0"/>
              </a:rPr>
              <a:t>Mental Health Ireland. Five ways to wellbeing. Mental Health Ireland. </a:t>
            </a:r>
            <a:r>
              <a:rPr lang="en-US" sz="800" dirty="0">
                <a:solidFill>
                  <a:srgbClr val="221F1F"/>
                </a:solidFill>
                <a:latin typeface="Calibri" panose="020F0502020204030204" pitchFamily="34" charset="0"/>
                <a:hlinkClick r:id="rId2">
                  <a:extLst>
                    <a:ext uri="{A12FA001-AC4F-418D-AE19-62706E023703}">
                      <ahyp:hlinkClr xmlns:ahyp="http://schemas.microsoft.com/office/drawing/2018/hyperlinkcolor" val="tx"/>
                    </a:ext>
                  </a:extLst>
                </a:hlinkClick>
              </a:rPr>
              <a:t>https://www.mentalhealthireland.ie/five-ways-to-wellbeing/</a:t>
            </a:r>
            <a:endParaRPr lang="en-US" sz="800" dirty="0">
              <a:solidFill>
                <a:srgbClr val="221F1F"/>
              </a:solidFill>
              <a:latin typeface="Calibri" panose="020F0502020204030204" pitchFamily="34" charset="0"/>
            </a:endParaRPr>
          </a:p>
          <a:p>
            <a:pPr marL="228600" indent="-228600">
              <a:spcBef>
                <a:spcPts val="0"/>
              </a:spcBef>
              <a:buFont typeface="+mj-lt"/>
              <a:buAutoNum type="arabicPeriod" startAt="18"/>
            </a:pPr>
            <a:r>
              <a:rPr lang="en-US" sz="800" dirty="0">
                <a:solidFill>
                  <a:srgbClr val="221F1F"/>
                </a:solidFill>
                <a:latin typeface="Calibri" panose="020F0502020204030204" pitchFamily="34" charset="0"/>
              </a:rPr>
              <a:t>Government of Ireland (2020). Keep well keeping active. Sport Ireland. </a:t>
            </a:r>
            <a:r>
              <a:rPr lang="en-US" sz="800" dirty="0">
                <a:solidFill>
                  <a:srgbClr val="221F1F"/>
                </a:solidFill>
                <a:latin typeface="Calibri" panose="020F0502020204030204" pitchFamily="34" charset="0"/>
                <a:hlinkClick r:id="rId3">
                  <a:extLst>
                    <a:ext uri="{A12FA001-AC4F-418D-AE19-62706E023703}">
                      <ahyp:hlinkClr xmlns:ahyp="http://schemas.microsoft.com/office/drawing/2018/hyperlinkcolor" val="tx"/>
                    </a:ext>
                  </a:extLst>
                </a:hlinkClick>
              </a:rPr>
              <a:t>https://www.sportireland.ie/keepwell</a:t>
            </a:r>
            <a:endParaRPr lang="en-US" sz="800" dirty="0">
              <a:solidFill>
                <a:srgbClr val="221F1F"/>
              </a:solidFill>
              <a:latin typeface="Calibri" panose="020F0502020204030204" pitchFamily="34" charset="0"/>
            </a:endParaRPr>
          </a:p>
          <a:p>
            <a:pPr>
              <a:spcBef>
                <a:spcPts val="0"/>
              </a:spcBef>
            </a:pPr>
            <a:r>
              <a:rPr lang="en-US"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7537832"/>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s-ES" dirty="0">
                <a:solidFill>
                  <a:srgbClr val="221F1F"/>
                </a:solidFill>
                <a:latin typeface="Calibri" panose="020F0502020204030204" pitchFamily="34" charset="0"/>
              </a:rPr>
              <a:t>No seguir consejos de fuentes confiables.</a:t>
            </a:r>
          </a:p>
          <a:p>
            <a:pPr marL="171450" indent="-171450">
              <a:buClr>
                <a:srgbClr val="FFC652"/>
              </a:buClr>
              <a:buFont typeface="Arial" panose="020B0604020202020204" pitchFamily="34" charset="0"/>
              <a:buChar char="•"/>
            </a:pPr>
            <a:r>
              <a:rPr lang="es-ES" dirty="0">
                <a:solidFill>
                  <a:srgbClr val="221F1F"/>
                </a:solidFill>
                <a:latin typeface="Calibri" panose="020F0502020204030204" pitchFamily="34" charset="0"/>
              </a:rPr>
              <a:t>Involucrarse con la gente equivocada.</a:t>
            </a:r>
          </a:p>
          <a:p>
            <a:pPr marL="171450" indent="-171450">
              <a:buClr>
                <a:srgbClr val="FFC652"/>
              </a:buClr>
              <a:buFont typeface="Arial" panose="020B0604020202020204" pitchFamily="34" charset="0"/>
              <a:buChar char="•"/>
            </a:pPr>
            <a:r>
              <a:rPr lang="es-ES" dirty="0">
                <a:solidFill>
                  <a:srgbClr val="221F1F"/>
                </a:solidFill>
                <a:latin typeface="Calibri" panose="020F0502020204030204" pitchFamily="34" charset="0"/>
              </a:rPr>
              <a:t>Creer que nadie piensa como tú.</a:t>
            </a:r>
          </a:p>
          <a:p>
            <a:pPr marL="171450" indent="-171450">
              <a:buClr>
                <a:srgbClr val="FFC652"/>
              </a:buClr>
              <a:buFont typeface="Arial" panose="020B0604020202020204" pitchFamily="34" charset="0"/>
              <a:buChar char="•"/>
            </a:pPr>
            <a:r>
              <a:rPr lang="es-ES" dirty="0">
                <a:solidFill>
                  <a:srgbClr val="221F1F"/>
                </a:solidFill>
                <a:latin typeface="Calibri" panose="020F0502020204030204" pitchFamily="34" charset="0"/>
              </a:rPr>
              <a:t>Obsesionarse con las malas noticias. </a:t>
            </a: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61911"/>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MITOS Y FALSAS CREENCIAS</a:t>
            </a:r>
          </a:p>
        </p:txBody>
      </p:sp>
    </p:spTree>
    <p:extLst>
      <p:ext uri="{BB962C8B-B14F-4D97-AF65-F5344CB8AC3E}">
        <p14:creationId xmlns:p14="http://schemas.microsoft.com/office/powerpoint/2010/main" val="41538109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46</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s-ES" dirty="0">
                <a:latin typeface="Calibri" panose="020F0502020204030204" pitchFamily="34" charset="0"/>
              </a:rPr>
              <a:t>Una estas organizaciones es </a:t>
            </a:r>
            <a:r>
              <a:rPr lang="es-ES" dirty="0" err="1">
                <a:latin typeface="Calibri" panose="020F0502020204030204" pitchFamily="34" charset="0"/>
              </a:rPr>
              <a:t>the</a:t>
            </a:r>
            <a:r>
              <a:rPr lang="es-ES" dirty="0">
                <a:latin typeface="Calibri" panose="020F0502020204030204" pitchFamily="34" charset="0"/>
              </a:rPr>
              <a:t> </a:t>
            </a:r>
            <a:r>
              <a:rPr lang="es-ES" dirty="0" err="1">
                <a:latin typeface="Calibri" panose="020F0502020204030204" pitchFamily="34" charset="0"/>
              </a:rPr>
              <a:t>Havin</a:t>
            </a:r>
            <a:r>
              <a:rPr lang="es-ES" dirty="0">
                <a:latin typeface="Calibri" panose="020F0502020204030204" pitchFamily="34" charset="0"/>
              </a:rPr>
              <a:t>’ a </a:t>
            </a:r>
            <a:r>
              <a:rPr lang="es-ES" dirty="0" err="1">
                <a:latin typeface="Calibri" panose="020F0502020204030204" pitchFamily="34" charset="0"/>
              </a:rPr>
              <a:t>Laugh</a:t>
            </a:r>
            <a:r>
              <a:rPr lang="es-ES" dirty="0">
                <a:latin typeface="Calibri" panose="020F0502020204030204" pitchFamily="34" charset="0"/>
              </a:rPr>
              <a:t> </a:t>
            </a:r>
            <a:r>
              <a:rPr lang="es-ES" dirty="0" err="1">
                <a:latin typeface="Calibri" panose="020F0502020204030204" pitchFamily="34" charset="0"/>
              </a:rPr>
              <a:t>charity</a:t>
            </a:r>
            <a:r>
              <a:rPr lang="es-ES" dirty="0">
                <a:latin typeface="Calibri" panose="020F0502020204030204" pitchFamily="34" charset="0"/>
              </a:rPr>
              <a:t>. Esta organización benéfica tiene como objetivo ayudar con la promoción de la salud mental positiva a través de actividades que mejoran la vida, conectar con las personas y dar vales de actividades que mejoran la vida a las personas en proceso de recuperación de problemas psicológicos en el noroeste de Irlanda. Esto brinda a las personas la oportunidad de volver a participar en las actividades que les gustan y, a través de estas conexiones sociales, tal vez iniciar sus propias discurso terapéutico. También organizan regularmente "mañanas de café" (ahora, por la pandemia, online), donde todo el mundo es bienvenido. </a:t>
            </a:r>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https://www.havinalaugh.com/</a:t>
            </a:r>
            <a:endParaRPr lang="en-GB" u="sng"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Si te encanta cantar y te gustaría formar parte de un coro, </a:t>
            </a:r>
            <a:r>
              <a:rPr lang="es-ES" dirty="0" err="1">
                <a:latin typeface="Calibri" panose="020F0502020204030204" pitchFamily="34" charset="0"/>
              </a:rPr>
              <a:t>Sing</a:t>
            </a:r>
            <a:r>
              <a:rPr lang="es-ES" dirty="0">
                <a:latin typeface="Calibri" panose="020F0502020204030204" pitchFamily="34" charset="0"/>
              </a:rPr>
              <a:t> </a:t>
            </a:r>
            <a:r>
              <a:rPr lang="es-ES" dirty="0" err="1">
                <a:latin typeface="Calibri" panose="020F0502020204030204" pitchFamily="34" charset="0"/>
              </a:rPr>
              <a:t>Ireland</a:t>
            </a:r>
            <a:r>
              <a:rPr lang="es-ES" dirty="0">
                <a:latin typeface="Calibri" panose="020F0502020204030204" pitchFamily="34" charset="0"/>
              </a:rPr>
              <a:t> tiene una serie de sugerencias sobre cómo puedes participar, incluido un coro virtual </a:t>
            </a:r>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https://www.singireland.ie/</a:t>
            </a:r>
            <a:endParaRPr lang="en-GB" u="sng"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err="1">
                <a:latin typeface="Calibri" panose="020F0502020204030204" pitchFamily="34" charset="0"/>
              </a:rPr>
              <a:t>Community</a:t>
            </a:r>
            <a:r>
              <a:rPr lang="es-ES" dirty="0">
                <a:latin typeface="Calibri" panose="020F0502020204030204" pitchFamily="34" charset="0"/>
              </a:rPr>
              <a:t> </a:t>
            </a:r>
            <a:r>
              <a:rPr lang="es-ES" dirty="0" err="1">
                <a:latin typeface="Calibri" panose="020F0502020204030204" pitchFamily="34" charset="0"/>
              </a:rPr>
              <a:t>Gardens</a:t>
            </a:r>
            <a:r>
              <a:rPr lang="es-ES" dirty="0">
                <a:latin typeface="Calibri" panose="020F0502020204030204" pitchFamily="34" charset="0"/>
              </a:rPr>
              <a:t> </a:t>
            </a:r>
            <a:r>
              <a:rPr lang="es-ES" dirty="0" err="1">
                <a:latin typeface="Calibri" panose="020F0502020204030204" pitchFamily="34" charset="0"/>
              </a:rPr>
              <a:t>Ireland</a:t>
            </a:r>
            <a:r>
              <a:rPr lang="es-ES" dirty="0">
                <a:latin typeface="Calibri" panose="020F0502020204030204" pitchFamily="34" charset="0"/>
              </a:rPr>
              <a:t> tiene una base de datos de todos los jardines comunitarios del país. Se han reunido en muchos lugares del país, desde Derry a Waterford, de Galway a Kilkenny, ofreciendo talleres en los eventos, convirtiéndolos en un día completo de aprendizaje y amistad, redes e información</a:t>
            </a:r>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http://cgireland.org/</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El voluntariado es una excelente manera de hacer nuevas conexiones y amistades. Hay varias organizaciones diferentes con las que puede participar y puede elegir cuánto tiempo tiene para dedicar: </a:t>
            </a:r>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https://www.volunteer.ie/</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err="1">
                <a:latin typeface="Calibri" panose="020F0502020204030204" pitchFamily="34" charset="0"/>
              </a:rPr>
              <a:t>Healthy</a:t>
            </a:r>
            <a:r>
              <a:rPr lang="es-ES" dirty="0">
                <a:latin typeface="Calibri" panose="020F0502020204030204" pitchFamily="34" charset="0"/>
              </a:rPr>
              <a:t> </a:t>
            </a:r>
            <a:r>
              <a:rPr lang="es-ES" dirty="0" err="1">
                <a:latin typeface="Calibri" panose="020F0502020204030204" pitchFamily="34" charset="0"/>
              </a:rPr>
              <a:t>Ireland</a:t>
            </a:r>
            <a:r>
              <a:rPr lang="es-ES" dirty="0">
                <a:latin typeface="Calibri" panose="020F0502020204030204" pitchFamily="34" charset="0"/>
              </a:rPr>
              <a:t> tiene un artículo que sugiere conectarse con sus seres queridos: mantenerse en contacto con familiares y amigos es realmente importante para nuestro bienestar mental. Puede ser un salvavidas para quienes se protegen o aíslan, para ayudar a aliviar las preocupaciones y combatir la soledad </a:t>
            </a:r>
            <a:r>
              <a:rPr lang="en-GB"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https://www.gov.ie/en/publication/c803e-managing-your-mood/</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20</a:t>
            </a:r>
            <a:endParaRPr lang="en-GB" baseline="30000"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Aquí hay un artículo realmente interesante que analiza la importancia de las relaciones, las amistades y la comunidad y cómo puede ayudar con la salud mental </a:t>
            </a:r>
            <a:r>
              <a:rPr lang="en-GB" u="sng"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https://www.irishtimes.com/life-and-style/health-family/parenting/the-importance-of-relationships-and-belonging-1.3405948</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21</a:t>
            </a:r>
            <a:endParaRPr lang="en-GB" dirty="0">
              <a:solidFill>
                <a:srgbClr val="FFC652"/>
              </a:solidFill>
              <a:latin typeface="Calibri" panose="020F0502020204030204" pitchFamily="34" charset="0"/>
            </a:endParaRPr>
          </a:p>
          <a:p>
            <a:pPr marL="171450" indent="-171450" algn="l">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s-ES" dirty="0">
                <a:latin typeface="Calibri" panose="020F0502020204030204" pitchFamily="34" charset="0"/>
              </a:rPr>
              <a:t>Es importante establecer conexiones con personas nuevas a través de la interacción social, en la vida real y en línea. Así que, involúcrese. Escriba una lista de sus pasatiempos favoritos, ya sea caminar por la montaña, bailar salsa o leer, y busque personas de ideas afines con las que pasar el rato. Más detalles en este artículo</a:t>
            </a:r>
            <a:r>
              <a:rPr lang="en-GB" dirty="0">
                <a:latin typeface="Calibri" panose="020F0502020204030204" pitchFamily="34" charset="0"/>
              </a:rPr>
              <a:t>: </a:t>
            </a:r>
            <a:r>
              <a:rPr lang="en-GB" u="sng"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https://www.irishtimes.com/life-and-style/health-family/seven-everyday-ways-to-boost-your-mental-health-1.2930182</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22</a:t>
            </a:r>
            <a:endParaRPr lang="en-GB" baseline="30000" dirty="0">
              <a:solidFill>
                <a:srgbClr val="FFC652"/>
              </a:solidFill>
              <a:latin typeface="Calibri" panose="020F0502020204030204" pitchFamily="34" charset="0"/>
            </a:endParaRPr>
          </a:p>
        </p:txBody>
      </p:sp>
      <p:sp>
        <p:nvSpPr>
          <p:cNvPr id="11" name="Text Placeholder 35">
            <a:extLst>
              <a:ext uri="{FF2B5EF4-FFF2-40B4-BE49-F238E27FC236}">
                <a16:creationId xmlns:a16="http://schemas.microsoft.com/office/drawing/2014/main" id="{E9B20A33-A6BC-9945-A48D-3948EDCEC383}"/>
              </a:ext>
            </a:extLst>
          </p:cNvPr>
          <p:cNvSpPr>
            <a:spLocks noGrp="1"/>
          </p:cNvSpPr>
          <p:nvPr>
            <p:ph type="body" sz="quarter" idx="4294967295"/>
          </p:nvPr>
        </p:nvSpPr>
        <p:spPr>
          <a:xfrm>
            <a:off x="0" y="673951"/>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Referencias de recursos sobre buenas prácticas</a:t>
            </a:r>
            <a:endParaRPr lang="en-US" dirty="0">
              <a:solidFill>
                <a:schemeClr val="bg1"/>
              </a:solidFill>
              <a:latin typeface="Calibri" panose="020F0502020204030204" pitchFamily="34" charset="0"/>
            </a:endParaRPr>
          </a:p>
        </p:txBody>
      </p:sp>
      <p:sp>
        <p:nvSpPr>
          <p:cNvPr id="12" name="Text Placeholder 23">
            <a:extLst>
              <a:ext uri="{FF2B5EF4-FFF2-40B4-BE49-F238E27FC236}">
                <a16:creationId xmlns:a16="http://schemas.microsoft.com/office/drawing/2014/main" id="{6E25DFDD-D4A6-CF47-B23A-BA4FB1DE5D2E}"/>
              </a:ext>
            </a:extLst>
          </p:cNvPr>
          <p:cNvSpPr txBox="1">
            <a:spLocks/>
          </p:cNvSpPr>
          <p:nvPr/>
        </p:nvSpPr>
        <p:spPr>
          <a:xfrm>
            <a:off x="3961069" y="8814486"/>
            <a:ext cx="2917525" cy="980954"/>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0"/>
            </a:pPr>
            <a:r>
              <a:rPr lang="en-US" sz="800" dirty="0">
                <a:solidFill>
                  <a:srgbClr val="221F1F"/>
                </a:solidFill>
                <a:latin typeface="Calibri" panose="020F0502020204030204" pitchFamily="34" charset="0"/>
              </a:rPr>
              <a:t>Government of Ireland (2021). Minding your mood. </a:t>
            </a:r>
            <a:r>
              <a:rPr lang="en-US" sz="800" dirty="0" err="1">
                <a:solidFill>
                  <a:srgbClr val="221F1F"/>
                </a:solidFill>
                <a:latin typeface="Calibri" panose="020F0502020204030204" pitchFamily="34" charset="0"/>
              </a:rPr>
              <a:t>Gov.ie</a:t>
            </a:r>
            <a:r>
              <a:rPr lang="en-US" sz="800" dirty="0">
                <a:solidFill>
                  <a:srgbClr val="221F1F"/>
                </a:solidFill>
                <a:latin typeface="Calibri" panose="020F0502020204030204" pitchFamily="34" charset="0"/>
              </a:rPr>
              <a:t>. </a:t>
            </a:r>
          </a:p>
          <a:p>
            <a:pPr marL="228600" indent="-228600">
              <a:spcBef>
                <a:spcPts val="0"/>
              </a:spcBef>
              <a:buFont typeface="+mj-lt"/>
              <a:buAutoNum type="arabicPeriod" startAt="20"/>
            </a:pPr>
            <a:r>
              <a:rPr lang="en-US" sz="800" dirty="0" err="1">
                <a:solidFill>
                  <a:srgbClr val="221F1F"/>
                </a:solidFill>
                <a:latin typeface="Calibri" panose="020F0502020204030204" pitchFamily="34" charset="0"/>
              </a:rPr>
              <a:t>Sharry</a:t>
            </a:r>
            <a:r>
              <a:rPr lang="en-US" sz="800" dirty="0">
                <a:solidFill>
                  <a:srgbClr val="221F1F"/>
                </a:solidFill>
                <a:latin typeface="Calibri" panose="020F0502020204030204" pitchFamily="34" charset="0"/>
              </a:rPr>
              <a:t>, J. (2018). The importance of relationships and belonging. The Irish Times. </a:t>
            </a:r>
          </a:p>
          <a:p>
            <a:pPr marL="228600" indent="-228600">
              <a:spcBef>
                <a:spcPts val="0"/>
              </a:spcBef>
              <a:buFont typeface="+mj-lt"/>
              <a:buAutoNum type="arabicPeriod" startAt="20"/>
            </a:pPr>
            <a:r>
              <a:rPr lang="en-US" sz="800" dirty="0">
                <a:solidFill>
                  <a:srgbClr val="221F1F"/>
                </a:solidFill>
                <a:latin typeface="Calibri" panose="020F0502020204030204" pitchFamily="34" charset="0"/>
              </a:rPr>
              <a:t>McHale, M. (2017). Seven everyday ways to boost your mental health. The Irish Times. </a:t>
            </a:r>
          </a:p>
        </p:txBody>
      </p:sp>
      <p:grpSp>
        <p:nvGrpSpPr>
          <p:cNvPr id="13" name="Group 12">
            <a:extLst>
              <a:ext uri="{FF2B5EF4-FFF2-40B4-BE49-F238E27FC236}">
                <a16:creationId xmlns:a16="http://schemas.microsoft.com/office/drawing/2014/main" id="{0A7D4C91-DC4A-734F-8B64-F40CDC520347}"/>
              </a:ext>
            </a:extLst>
          </p:cNvPr>
          <p:cNvGrpSpPr/>
          <p:nvPr/>
        </p:nvGrpSpPr>
        <p:grpSpPr>
          <a:xfrm>
            <a:off x="749244" y="7355214"/>
            <a:ext cx="2718886" cy="2528206"/>
            <a:chOff x="2494539" y="6005330"/>
            <a:chExt cx="4033920" cy="3751015"/>
          </a:xfrm>
        </p:grpSpPr>
        <p:sp>
          <p:nvSpPr>
            <p:cNvPr id="14" name="Freeform 13">
              <a:extLst>
                <a:ext uri="{FF2B5EF4-FFF2-40B4-BE49-F238E27FC236}">
                  <a16:creationId xmlns:a16="http://schemas.microsoft.com/office/drawing/2014/main" id="{1A2638A2-C07D-1640-A9B2-3F74CF7F8A9B}"/>
                </a:ext>
              </a:extLst>
            </p:cNvPr>
            <p:cNvSpPr/>
            <p:nvPr/>
          </p:nvSpPr>
          <p:spPr>
            <a:xfrm>
              <a:off x="2779568" y="6303126"/>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a:blip r:embed="rId9" cstate="print">
                <a:extLst>
                  <a:ext uri="{28A0092B-C50C-407E-A947-70E740481C1C}">
                    <a14:useLocalDpi xmlns:a14="http://schemas.microsoft.com/office/drawing/2010/main"/>
                  </a:ext>
                </a:extLst>
              </a:blip>
              <a:srcRect/>
              <a:stretch>
                <a:fillRect l="926" t="4609"/>
              </a:stretch>
            </a:blip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6C58AB-FB0A-0F44-96DF-5EC9DDD390F9}"/>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7FB365C-EC13-C54D-A014-C484DCF4E50A}"/>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3675B3C-A1B0-BB49-A219-51A9B14F10FB}"/>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FF65E9A-735B-D74C-8EDB-CAC679F8DF20}"/>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82873BD-4AC9-754E-BFEB-5830B60D45E7}"/>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4E7560F-733A-5049-8D65-CC6C7F6583FA}"/>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7979497-43C3-FE4D-8ADB-326F06F61BAF}"/>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79C31DC-E7DA-E84E-AF82-09073F55E521}"/>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F8E1E41-BB48-C14B-BF8A-185E8FD2C9BC}"/>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B275FBA-51C3-FA4F-A4BC-63223AC764A5}"/>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AC8ADAF-0DFA-0547-BC77-561AA0515018}"/>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1D7DFF4-42CE-CC43-A2F9-3A667D6947A3}"/>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919251D-A7CE-B143-8DCE-4DC973941FF5}"/>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A6CA280-8308-3D47-8EB2-A611D73A1A70}"/>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B231A64-9D6F-9744-92F9-EC7A9E633331}"/>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6807E17-8D91-4F40-8E6E-03388FCF37E0}"/>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7E6253AE-58EE-6149-88F2-FA5CBF90807E}"/>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F6AB781-4177-1F41-9B5A-9A12072E1E97}"/>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79416C8-CBA5-2241-85B8-E1DC32D0A966}"/>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EA3A39E-9664-1C48-B13D-88A194B2D522}"/>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4A30271F-7A32-AF41-A388-032F6D39D7CA}"/>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A2975DD-DF31-6347-A9FF-DDEEE65F6E07}"/>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1117EA6-2A08-2D4A-9C0B-354C5D42DE58}"/>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3CD8080B-472F-8F45-A631-872CFAA200E1}"/>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057DBA3-B04F-BF43-9CB4-B7C86A119178}"/>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420A678-4191-5542-867A-AB80E07EE2A0}"/>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F6B1277-4FE7-964D-B27A-05C5EFA2EBD6}"/>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46D5271-8C19-F545-A9DA-685572564A7D}"/>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39B7D8E-874E-0242-9310-7B4B67A3937F}"/>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08845CF-AB36-754B-BA94-B44C1148D085}"/>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5B75BAF-BBB4-B84A-BAB6-B0AB99D1C89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6D0BA9B-B06A-C541-87A8-9D88588292B7}"/>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AECA8A4-B3B8-A84E-8E23-2E2B103D3986}"/>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B4FC4DFE-07FE-2A43-AE43-963CBDB5328A}"/>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7157D0B-44AE-584A-B026-DEA6364889C3}"/>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96FCD58-79E4-BE45-B540-D9199C010FF0}"/>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6173B79-215F-7444-9BB6-AD5EFC00DE52}"/>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90D5A06D-76EE-5741-AC5A-4F456C677461}"/>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8FE2A643-86D4-5246-88E8-3C483C10B1E3}"/>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E2F0C59-F130-1145-82A1-DB02290A4E6D}"/>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25244E2-ED19-F748-864E-3495B8C5B062}"/>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C24D258-3284-6E4A-AD5D-4EB30BE04AB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2E60891-9868-724A-AE2C-3107565458EF}"/>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7807323-14CB-5242-91A1-22EA7FF2CBFE}"/>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D35B325-2A88-8245-B9C9-8125B3E72A8B}"/>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2E3F8B4-02A2-E445-96E2-DC4AB4AD0E1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DF2803D-6123-A443-B73C-ACDCAF856588}"/>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0D18FE3-1134-3444-B8B5-D6C5F166B2F6}"/>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87D90E8-42DE-5B4A-BB81-15FD3F4F62D9}"/>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CB3A22C-E9B6-0742-844D-B28B1A1160F1}"/>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33EB4A7-DC16-524E-A968-4E7A4865E26A}"/>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D4F0B50-88A3-C94C-9BC3-FDEE3380A9CD}"/>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9300510-CEB8-4E49-9A07-416E44AD76EC}"/>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AB537023-D65D-1841-BCD6-08CCA9EA9723}"/>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029C588-204A-E141-8987-3B9569D50237}"/>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242D4F6F-B016-3F4F-A1FB-EE0B16D98691}"/>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4E813BA-A3ED-4342-AFA7-FCCC25F109D5}"/>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93A7D1C0-6877-0346-85AC-5BE2B34F3E84}"/>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D30497C1-4EF0-BC41-AF6E-8B9AF87F765F}"/>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4D5270C-80C6-CF43-8532-5FD11C924F69}"/>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83522B5-B7A4-4E4A-B0CE-7406D5FA44D9}"/>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A4413DD-4CB4-A54C-9DCF-81EB6F19C682}"/>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21ABB49-6013-EF46-9D12-8811F55B2A0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C777AEB0-0167-BD4D-A4E1-BC1B5A9DF174}"/>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12B589C-C717-B649-864E-317AF404DDB2}"/>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DEBF0DF-DD05-8E4B-AA7B-9E74E7EEF28E}"/>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5AF5CC0D-4E86-5447-8607-F7AE15D75842}"/>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40E8F00-6E9E-BE4C-AA93-3AD3F67AC04E}"/>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EFBC507E-E6F0-2D4D-AB9A-42F922502A0D}"/>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451A7BF-A5E9-9A47-8FC3-8305FE583804}"/>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EF40D0A7-795C-404B-A99A-B168A706BE13}"/>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251F17C-D42F-FE46-9D81-DC2E6AD20DDB}"/>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E93C3D3-16FA-9B44-8DAD-C53ABD15CA57}"/>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369CD88-6812-AF46-BF10-639936A3EAF9}"/>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0722EF5-48C3-3A4C-9A04-28A3C3A05961}"/>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6C7FA381-E740-364C-A179-D38E79847520}"/>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BA553DF-28E0-C942-8436-AB5124531825}"/>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A1B06AE-EB07-0F4C-9247-4BDFF5D60A0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DA2BAC13-E381-2C48-826C-754D1BFF1583}"/>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18E0026A-0992-4840-A577-1A4AB06D3DEA}"/>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21D7E395-FD52-524A-9655-22B9E33C28A7}"/>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5433BA8-2714-BF40-B416-3D1E654B63B7}"/>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AD6C5D5-ED66-3D4F-BAD9-CBBBD771F4B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3FDFD3B-3117-AE49-B808-65CDF73693C0}"/>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B4E4F64A-82C4-8A4B-BDAC-67E626A3F123}"/>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11ED97D1-F137-9D43-926D-E70FBE34B52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FAD0085-627B-6740-A724-CD27827C90EC}"/>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8BCA0E0-9CFC-CD40-B69A-3E0E2BC6381C}"/>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16EE301-3691-C143-A74B-AAADB369BD99}"/>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17A6927F-16F6-7149-AA1B-2D1045E86DBA}"/>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06EB0CF8-09A6-2742-9F5E-BBBF58956402}"/>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C296CD25-AE01-5240-AF47-1A7E7D617807}"/>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102E7CCD-687D-6947-A62E-93ABCA0D4B3C}"/>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260BE6A-9CAC-9A47-963E-0554C11D0CF8}"/>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F98C138-75E9-4C46-AA07-39EB3E0EDFEE}"/>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FE2AD2F6-A82F-354E-9FEF-08FEE7AFBE34}"/>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7D1E510-9F54-4B4F-AAE8-35B2FA058672}"/>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ADEF1218-4B06-0446-ADB7-9198B1CD3D7D}"/>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8E19F6A7-962C-F046-A425-2E22BFEA8246}"/>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4C298590-4E74-7D4E-96B1-732A1AB87BB5}"/>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03E447FA-0327-E745-8383-5687FBBAA999}"/>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A8FC0015-F105-214B-A862-0836DC90C141}"/>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980169C-A4CC-9D4D-8DD0-9B169E645E70}"/>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B2919067-9939-8F47-AED6-139EEF085AA0}"/>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EEEC4D37-B5DD-6040-8A53-C7E0766B8330}"/>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715E32A-2FAC-D44A-BF21-522BB7D268D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3909ECC-3E12-1F4A-847B-5660DE6E4279}"/>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800A0AA4-422D-654F-803D-D8D5FEE76CE3}"/>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22EC11-0EC3-6F4D-BB96-8464B5A89AF2}"/>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738488F9-BC53-2745-A10B-FFE65F14BDFE}"/>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2D99244-182D-BC42-82D6-9B61DBF40A92}"/>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846BC83-CBCE-AB4E-834E-942BE8DACD1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26FBCDE9-4F8E-7A4E-A0C5-8D7D64F7C759}"/>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09C2AA-617E-E346-A842-FBC720AC7A7B}"/>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7DEA0F84-6A52-384A-AEB2-B3387ACFC066}"/>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D981292-12C8-B74B-B52C-86F9B9C9487F}"/>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ED6699-16B1-AF48-8B38-4BC10F1B0AB6}"/>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3315ECA-4747-EF4E-9386-02BFD78F7B51}"/>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7C10C3BA-E28A-8941-8E31-297D1339421F}"/>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9BCDCF70-84D2-844B-9188-27190851B967}"/>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312AF6A-3DAB-5349-BE6A-D3D734BDD03C}"/>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08D0F5D1-B9A1-A54C-BE40-C9B46A811C7F}"/>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BC570B15-B492-2D43-A844-6534C8885724}"/>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90B9658-5D48-3E45-9A65-7313705CE3DB}"/>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DFD2C9C-27DE-C741-AD69-AE778E88451F}"/>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C5D37F4E-F21F-3A44-9971-4CC16E503016}"/>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BEA03F60-3DBA-6049-B615-32A74354D957}"/>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9B8F77F0-6CBC-934D-A340-16B3B9453B45}"/>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613FF816-F675-4641-82F1-5EC35AC2AC29}"/>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AC300D0D-8F56-044D-91E2-0F1DB3E97EAA}"/>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72D17CE7-D36E-264B-BAE9-0787502088EB}"/>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4D20B27E-29C1-5A41-924E-5F88FA488175}"/>
                </a:ext>
              </a:extLst>
            </p:cNvPr>
            <p:cNvSpPr/>
            <p:nvPr/>
          </p:nvSpPr>
          <p:spPr>
            <a:xfrm>
              <a:off x="2684798" y="6377758"/>
              <a:ext cx="546551"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1DF2F62-850F-894F-A6C6-82A6E6D5B073}"/>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B2429161-6A80-FC49-8245-59DED3972171}"/>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B771846B-81E3-C74F-8158-BC4DCC4D4311}"/>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941D2AB-038F-9B41-BD96-4FDEF278FF43}"/>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9D6EA6E4-4CE9-2F43-BE49-EC7CE70C9039}"/>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15AE0A0B-8429-7340-8F5B-F197C0E31F37}"/>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995200F-2488-904F-883B-B10465875146}"/>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2DD8135-E4E6-FA49-9C89-21B0F67FA28F}"/>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501810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175653"/>
            <a:ext cx="4562894" cy="2270277"/>
          </a:xfrm>
          <a:prstGeom prst="rect">
            <a:avLst/>
          </a:prstGeom>
        </p:spPr>
        <p:txBody>
          <a:bodyPr anchor="b"/>
          <a:lstStyle/>
          <a:p>
            <a:r>
              <a:rPr lang="es-ES" b="1" dirty="0"/>
              <a:t>Usar la tecnología para comunicar y aprender sobre salud</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12771"/>
            <a:ext cx="4429932" cy="1648473"/>
          </a:xfrm>
          <a:prstGeom prst="rect">
            <a:avLst/>
          </a:prstGeom>
        </p:spPr>
        <p:txBody>
          <a:bodyPr/>
          <a:lstStyle/>
          <a:p>
            <a:pPr>
              <a:lnSpc>
                <a:spcPct val="100000"/>
              </a:lnSpc>
              <a:tabLst>
                <a:tab pos="3949700" algn="l"/>
              </a:tabLst>
            </a:pPr>
            <a:r>
              <a:rPr lang="en-US" sz="1400" dirty="0">
                <a:solidFill>
                  <a:srgbClr val="221F1F"/>
                </a:solidFill>
              </a:rPr>
              <a:t>INFORMACIÓN GENERAL……………………………………..…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51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¿QUÉ NECESITO PARA UTILIZAR LA  TECNOLOGÍA PARA COMUNICAR  Y APRENDER SOBRE SALUD? ………………………………………………….</a:t>
            </a:r>
            <a:r>
              <a:rPr lang="en-US" sz="1400" dirty="0">
                <a:solidFill>
                  <a:srgbClr val="221F1F"/>
                </a:solidFill>
              </a:rPr>
              <a:t>………...………………...…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51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RECOMENDACIONES……………………………………………..…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52</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MITOS Y FALSAS CREENCIAS………..…………………….………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54</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RECURSOS DE REFERENCIAS DE BUENAS PRÁCTICAS INNOVADORAS……………………………………………………….…	</a:t>
            </a:r>
            <a:r>
              <a:rPr lang="en-US" sz="1400" dirty="0">
                <a:solidFill>
                  <a:srgbClr val="221F1F"/>
                </a:solidFill>
                <a:hlinkClick r:id="rId4" action="ppaction://hlinksldjump">
                  <a:extLst>
                    <a:ext uri="{A12FA001-AC4F-418D-AE19-62706E023703}">
                      <ahyp:hlinkClr xmlns:ahyp="http://schemas.microsoft.com/office/drawing/2018/hyperlinkcolor" val="tx"/>
                    </a:ext>
                  </a:extLst>
                </a:hlinkClick>
              </a:rPr>
              <a:t>54</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09</a:t>
            </a:r>
          </a:p>
        </p:txBody>
      </p:sp>
      <p:grpSp>
        <p:nvGrpSpPr>
          <p:cNvPr id="205" name="Graphic 2">
            <a:extLst>
              <a:ext uri="{FF2B5EF4-FFF2-40B4-BE49-F238E27FC236}">
                <a16:creationId xmlns:a16="http://schemas.microsoft.com/office/drawing/2014/main" id="{92FFE751-51C9-A549-A3D8-E281E8F800F2}"/>
              </a:ext>
            </a:extLst>
          </p:cNvPr>
          <p:cNvGrpSpPr/>
          <p:nvPr/>
        </p:nvGrpSpPr>
        <p:grpSpPr>
          <a:xfrm>
            <a:off x="689789" y="7897585"/>
            <a:ext cx="2373783" cy="2220794"/>
            <a:chOff x="6732901" y="1555354"/>
            <a:chExt cx="1110810" cy="1039219"/>
          </a:xfrm>
        </p:grpSpPr>
        <p:sp>
          <p:nvSpPr>
            <p:cNvPr id="206" name="Freeform 205">
              <a:extLst>
                <a:ext uri="{FF2B5EF4-FFF2-40B4-BE49-F238E27FC236}">
                  <a16:creationId xmlns:a16="http://schemas.microsoft.com/office/drawing/2014/main" id="{A712D873-1DD0-7840-82EA-365BEAF66DBE}"/>
                </a:ext>
              </a:extLst>
            </p:cNvPr>
            <p:cNvSpPr/>
            <p:nvPr/>
          </p:nvSpPr>
          <p:spPr>
            <a:xfrm>
              <a:off x="7476186" y="187177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0" y="229"/>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DBD075E-99ED-414E-93FC-04D163478625}"/>
                </a:ext>
              </a:extLst>
            </p:cNvPr>
            <p:cNvSpPr/>
            <p:nvPr/>
          </p:nvSpPr>
          <p:spPr>
            <a:xfrm>
              <a:off x="7213753" y="2450820"/>
              <a:ext cx="914" cy="2286"/>
            </a:xfrm>
            <a:custGeom>
              <a:avLst/>
              <a:gdLst>
                <a:gd name="connsiteX0" fmla="*/ 914 w 914"/>
                <a:gd name="connsiteY0" fmla="*/ 0 h 2286"/>
                <a:gd name="connsiteX1" fmla="*/ 0 w 914"/>
                <a:gd name="connsiteY1" fmla="*/ 2286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686"/>
                    <a:pt x="457" y="1372"/>
                    <a:pt x="0" y="2286"/>
                  </a:cubicBezTo>
                  <a:cubicBezTo>
                    <a:pt x="228"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B7A1A059-D413-7D46-BB69-B26A0365D475}"/>
                </a:ext>
              </a:extLst>
            </p:cNvPr>
            <p:cNvSpPr/>
            <p:nvPr/>
          </p:nvSpPr>
          <p:spPr>
            <a:xfrm>
              <a:off x="7631406" y="2387727"/>
              <a:ext cx="323" cy="5943"/>
            </a:xfrm>
            <a:custGeom>
              <a:avLst/>
              <a:gdLst>
                <a:gd name="connsiteX0" fmla="*/ 229 w 323"/>
                <a:gd name="connsiteY0" fmla="*/ 5944 h 5943"/>
                <a:gd name="connsiteX1" fmla="*/ 0 w 323"/>
                <a:gd name="connsiteY1" fmla="*/ 0 h 5943"/>
                <a:gd name="connsiteX2" fmla="*/ 229 w 323"/>
                <a:gd name="connsiteY2" fmla="*/ 5944 h 5943"/>
              </a:gdLst>
              <a:ahLst/>
              <a:cxnLst>
                <a:cxn ang="0">
                  <a:pos x="connsiteX0" y="connsiteY0"/>
                </a:cxn>
                <a:cxn ang="0">
                  <a:pos x="connsiteX1" y="connsiteY1"/>
                </a:cxn>
                <a:cxn ang="0">
                  <a:pos x="connsiteX2" y="connsiteY2"/>
                </a:cxn>
              </a:cxnLst>
              <a:rect l="l" t="t" r="r" b="b"/>
              <a:pathLst>
                <a:path w="323" h="5943">
                  <a:moveTo>
                    <a:pt x="229" y="5944"/>
                  </a:moveTo>
                  <a:cubicBezTo>
                    <a:pt x="229" y="3886"/>
                    <a:pt x="229" y="2057"/>
                    <a:pt x="0" y="0"/>
                  </a:cubicBezTo>
                  <a:cubicBezTo>
                    <a:pt x="229" y="1829"/>
                    <a:pt x="457" y="3886"/>
                    <a:pt x="229" y="5944"/>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FE729E9D-B7A8-1B4E-AFD6-ECB502F8B326}"/>
                </a:ext>
              </a:extLst>
            </p:cNvPr>
            <p:cNvSpPr/>
            <p:nvPr/>
          </p:nvSpPr>
          <p:spPr>
            <a:xfrm>
              <a:off x="7457670" y="185166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0" y="0"/>
                    <a:pt x="0" y="0"/>
                  </a:cubicBezTo>
                  <a:cubicBezTo>
                    <a:pt x="229" y="0"/>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BD9CA1BD-DFE9-604C-9E8E-06E89228DD87}"/>
                </a:ext>
              </a:extLst>
            </p:cNvPr>
            <p:cNvSpPr/>
            <p:nvPr/>
          </p:nvSpPr>
          <p:spPr>
            <a:xfrm>
              <a:off x="7320281" y="2507284"/>
              <a:ext cx="9144" cy="2057"/>
            </a:xfrm>
            <a:custGeom>
              <a:avLst/>
              <a:gdLst>
                <a:gd name="connsiteX0" fmla="*/ 0 w 9144"/>
                <a:gd name="connsiteY0" fmla="*/ 2057 h 2057"/>
                <a:gd name="connsiteX1" fmla="*/ 5944 w 9144"/>
                <a:gd name="connsiteY1" fmla="*/ 686 h 2057"/>
                <a:gd name="connsiteX2" fmla="*/ 9144 w 9144"/>
                <a:gd name="connsiteY2" fmla="*/ 0 h 2057"/>
                <a:gd name="connsiteX3" fmla="*/ 5944 w 9144"/>
                <a:gd name="connsiteY3" fmla="*/ 686 h 2057"/>
                <a:gd name="connsiteX4" fmla="*/ 0 w 9144"/>
                <a:gd name="connsiteY4" fmla="*/ 2057 h 2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2057">
                  <a:moveTo>
                    <a:pt x="0" y="2057"/>
                  </a:moveTo>
                  <a:cubicBezTo>
                    <a:pt x="1829" y="1600"/>
                    <a:pt x="3887" y="1143"/>
                    <a:pt x="5944" y="686"/>
                  </a:cubicBezTo>
                  <a:cubicBezTo>
                    <a:pt x="7087" y="457"/>
                    <a:pt x="8001" y="229"/>
                    <a:pt x="9144" y="0"/>
                  </a:cubicBezTo>
                  <a:cubicBezTo>
                    <a:pt x="8001" y="229"/>
                    <a:pt x="7087" y="457"/>
                    <a:pt x="5944" y="686"/>
                  </a:cubicBezTo>
                  <a:cubicBezTo>
                    <a:pt x="3658" y="1143"/>
                    <a:pt x="1829" y="1600"/>
                    <a:pt x="0" y="2057"/>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2E93CE26-5EFC-9F47-8429-B869D16ED13A}"/>
                </a:ext>
              </a:extLst>
            </p:cNvPr>
            <p:cNvSpPr/>
            <p:nvPr/>
          </p:nvSpPr>
          <p:spPr>
            <a:xfrm>
              <a:off x="7468642" y="186309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8" y="229"/>
                    <a:pt x="0" y="0"/>
                  </a:cubicBezTo>
                  <a:cubicBezTo>
                    <a:pt x="228"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76037D11-845F-3949-9D74-CADF41FE93BA}"/>
                </a:ext>
              </a:extLst>
            </p:cNvPr>
            <p:cNvSpPr/>
            <p:nvPr/>
          </p:nvSpPr>
          <p:spPr>
            <a:xfrm>
              <a:off x="7492188" y="189463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228" y="0"/>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5661FC-2294-774A-8AF9-A8AE7BCC04FE}"/>
                </a:ext>
              </a:extLst>
            </p:cNvPr>
            <p:cNvSpPr/>
            <p:nvPr/>
          </p:nvSpPr>
          <p:spPr>
            <a:xfrm>
              <a:off x="7488988" y="1889607"/>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1E996BF-A3BA-8A45-BCCF-56C48F53DBD2}"/>
                </a:ext>
              </a:extLst>
            </p:cNvPr>
            <p:cNvSpPr/>
            <p:nvPr/>
          </p:nvSpPr>
          <p:spPr>
            <a:xfrm>
              <a:off x="7149060" y="2428646"/>
              <a:ext cx="2743" cy="11430"/>
            </a:xfrm>
            <a:custGeom>
              <a:avLst/>
              <a:gdLst>
                <a:gd name="connsiteX0" fmla="*/ 2743 w 2743"/>
                <a:gd name="connsiteY0" fmla="*/ 11430 h 11430"/>
                <a:gd name="connsiteX1" fmla="*/ 0 w 2743"/>
                <a:gd name="connsiteY1" fmla="*/ 0 h 11430"/>
                <a:gd name="connsiteX2" fmla="*/ 2743 w 2743"/>
                <a:gd name="connsiteY2" fmla="*/ 11430 h 11430"/>
              </a:gdLst>
              <a:ahLst/>
              <a:cxnLst>
                <a:cxn ang="0">
                  <a:pos x="connsiteX0" y="connsiteY0"/>
                </a:cxn>
                <a:cxn ang="0">
                  <a:pos x="connsiteX1" y="connsiteY1"/>
                </a:cxn>
                <a:cxn ang="0">
                  <a:pos x="connsiteX2" y="connsiteY2"/>
                </a:cxn>
              </a:cxnLst>
              <a:rect l="l" t="t" r="r" b="b"/>
              <a:pathLst>
                <a:path w="2743" h="11430">
                  <a:moveTo>
                    <a:pt x="2743" y="11430"/>
                  </a:moveTo>
                  <a:cubicBezTo>
                    <a:pt x="1829" y="7544"/>
                    <a:pt x="914" y="3886"/>
                    <a:pt x="0" y="0"/>
                  </a:cubicBezTo>
                  <a:cubicBezTo>
                    <a:pt x="914" y="3886"/>
                    <a:pt x="1829" y="7772"/>
                    <a:pt x="2743" y="1143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0448ACE-58F6-7F42-B0C5-5930335D7897}"/>
                </a:ext>
              </a:extLst>
            </p:cNvPr>
            <p:cNvSpPr/>
            <p:nvPr/>
          </p:nvSpPr>
          <p:spPr>
            <a:xfrm>
              <a:off x="7205067" y="2459050"/>
              <a:ext cx="4572" cy="3429"/>
            </a:xfrm>
            <a:custGeom>
              <a:avLst/>
              <a:gdLst>
                <a:gd name="connsiteX0" fmla="*/ 4572 w 4572"/>
                <a:gd name="connsiteY0" fmla="*/ 0 h 3429"/>
                <a:gd name="connsiteX1" fmla="*/ 0 w 4572"/>
                <a:gd name="connsiteY1" fmla="*/ 3429 h 3429"/>
                <a:gd name="connsiteX2" fmla="*/ 4572 w 4572"/>
                <a:gd name="connsiteY2" fmla="*/ 0 h 3429"/>
              </a:gdLst>
              <a:ahLst/>
              <a:cxnLst>
                <a:cxn ang="0">
                  <a:pos x="connsiteX0" y="connsiteY0"/>
                </a:cxn>
                <a:cxn ang="0">
                  <a:pos x="connsiteX1" y="connsiteY1"/>
                </a:cxn>
                <a:cxn ang="0">
                  <a:pos x="connsiteX2" y="connsiteY2"/>
                </a:cxn>
              </a:cxnLst>
              <a:rect l="l" t="t" r="r" b="b"/>
              <a:pathLst>
                <a:path w="4572" h="3429">
                  <a:moveTo>
                    <a:pt x="4572" y="0"/>
                  </a:moveTo>
                  <a:cubicBezTo>
                    <a:pt x="3200" y="1372"/>
                    <a:pt x="1600" y="2515"/>
                    <a:pt x="0" y="3429"/>
                  </a:cubicBezTo>
                  <a:cubicBezTo>
                    <a:pt x="1600" y="2286"/>
                    <a:pt x="3200" y="1143"/>
                    <a:pt x="4572"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567BEB7D-E3C1-AD4C-BB6E-7C4EBC376611}"/>
                </a:ext>
              </a:extLst>
            </p:cNvPr>
            <p:cNvSpPr/>
            <p:nvPr/>
          </p:nvSpPr>
          <p:spPr>
            <a:xfrm>
              <a:off x="7174434" y="2464993"/>
              <a:ext cx="8686" cy="1143"/>
            </a:xfrm>
            <a:custGeom>
              <a:avLst/>
              <a:gdLst>
                <a:gd name="connsiteX0" fmla="*/ 8686 w 8686"/>
                <a:gd name="connsiteY0" fmla="*/ 1143 h 1143"/>
                <a:gd name="connsiteX1" fmla="*/ 0 w 8686"/>
                <a:gd name="connsiteY1" fmla="*/ 0 h 1143"/>
                <a:gd name="connsiteX2" fmla="*/ 8686 w 8686"/>
                <a:gd name="connsiteY2" fmla="*/ 1143 h 1143"/>
              </a:gdLst>
              <a:ahLst/>
              <a:cxnLst>
                <a:cxn ang="0">
                  <a:pos x="connsiteX0" y="connsiteY0"/>
                </a:cxn>
                <a:cxn ang="0">
                  <a:pos x="connsiteX1" y="connsiteY1"/>
                </a:cxn>
                <a:cxn ang="0">
                  <a:pos x="connsiteX2" y="connsiteY2"/>
                </a:cxn>
              </a:cxnLst>
              <a:rect l="l" t="t" r="r" b="b"/>
              <a:pathLst>
                <a:path w="8686" h="1143">
                  <a:moveTo>
                    <a:pt x="8686" y="1143"/>
                  </a:moveTo>
                  <a:cubicBezTo>
                    <a:pt x="5715" y="914"/>
                    <a:pt x="2743" y="686"/>
                    <a:pt x="0" y="0"/>
                  </a:cubicBezTo>
                  <a:cubicBezTo>
                    <a:pt x="2743" y="686"/>
                    <a:pt x="5715" y="1143"/>
                    <a:pt x="8686" y="1143"/>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1B76E8D-5AD7-7A40-B7CB-48541B00997A}"/>
                </a:ext>
              </a:extLst>
            </p:cNvPr>
            <p:cNvSpPr/>
            <p:nvPr/>
          </p:nvSpPr>
          <p:spPr>
            <a:xfrm>
              <a:off x="7146545" y="2418588"/>
              <a:ext cx="1600" cy="6629"/>
            </a:xfrm>
            <a:custGeom>
              <a:avLst/>
              <a:gdLst>
                <a:gd name="connsiteX0" fmla="*/ 1601 w 1600"/>
                <a:gd name="connsiteY0" fmla="*/ 6629 h 6629"/>
                <a:gd name="connsiteX1" fmla="*/ 0 w 1600"/>
                <a:gd name="connsiteY1" fmla="*/ 0 h 6629"/>
                <a:gd name="connsiteX2" fmla="*/ 1601 w 1600"/>
                <a:gd name="connsiteY2" fmla="*/ 6629 h 6629"/>
              </a:gdLst>
              <a:ahLst/>
              <a:cxnLst>
                <a:cxn ang="0">
                  <a:pos x="connsiteX0" y="connsiteY0"/>
                </a:cxn>
                <a:cxn ang="0">
                  <a:pos x="connsiteX1" y="connsiteY1"/>
                </a:cxn>
                <a:cxn ang="0">
                  <a:pos x="connsiteX2" y="connsiteY2"/>
                </a:cxn>
              </a:cxnLst>
              <a:rect l="l" t="t" r="r" b="b"/>
              <a:pathLst>
                <a:path w="1600" h="6629">
                  <a:moveTo>
                    <a:pt x="1601" y="6629"/>
                  </a:moveTo>
                  <a:cubicBezTo>
                    <a:pt x="1143" y="4343"/>
                    <a:pt x="458" y="2286"/>
                    <a:pt x="0" y="0"/>
                  </a:cubicBezTo>
                  <a:cubicBezTo>
                    <a:pt x="458" y="2286"/>
                    <a:pt x="915" y="4343"/>
                    <a:pt x="1601" y="6629"/>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BE47C6D-836D-D54B-AEBD-19EB7A7051F2}"/>
                </a:ext>
              </a:extLst>
            </p:cNvPr>
            <p:cNvSpPr/>
            <p:nvPr/>
          </p:nvSpPr>
          <p:spPr>
            <a:xfrm>
              <a:off x="7453326" y="1847545"/>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5" y="686"/>
                    <a:pt x="228" y="457"/>
                    <a:pt x="0" y="0"/>
                  </a:cubicBezTo>
                  <a:cubicBezTo>
                    <a:pt x="457" y="229"/>
                    <a:pt x="685" y="686"/>
                    <a:pt x="1143" y="1143"/>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7675726-D702-6940-8EA8-23258CE51ED0}"/>
                </a:ext>
              </a:extLst>
            </p:cNvPr>
            <p:cNvSpPr/>
            <p:nvPr/>
          </p:nvSpPr>
          <p:spPr>
            <a:xfrm>
              <a:off x="7472529" y="1867204"/>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0" y="229"/>
                    <a:pt x="229" y="686"/>
                    <a:pt x="686" y="914"/>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06C2D628-4CD0-8944-95E3-8AE8F3979693}"/>
                </a:ext>
              </a:extLst>
            </p:cNvPr>
            <p:cNvSpPr/>
            <p:nvPr/>
          </p:nvSpPr>
          <p:spPr>
            <a:xfrm>
              <a:off x="7448983" y="1843659"/>
              <a:ext cx="1371" cy="1143"/>
            </a:xfrm>
            <a:custGeom>
              <a:avLst/>
              <a:gdLst>
                <a:gd name="connsiteX0" fmla="*/ 1372 w 1371"/>
                <a:gd name="connsiteY0" fmla="*/ 1143 h 1143"/>
                <a:gd name="connsiteX1" fmla="*/ 0 w 1371"/>
                <a:gd name="connsiteY1" fmla="*/ 0 h 1143"/>
                <a:gd name="connsiteX2" fmla="*/ 1372 w 1371"/>
                <a:gd name="connsiteY2" fmla="*/ 1143 h 1143"/>
              </a:gdLst>
              <a:ahLst/>
              <a:cxnLst>
                <a:cxn ang="0">
                  <a:pos x="connsiteX0" y="connsiteY0"/>
                </a:cxn>
                <a:cxn ang="0">
                  <a:pos x="connsiteX1" y="connsiteY1"/>
                </a:cxn>
                <a:cxn ang="0">
                  <a:pos x="connsiteX2" y="connsiteY2"/>
                </a:cxn>
              </a:cxnLst>
              <a:rect l="l" t="t" r="r" b="b"/>
              <a:pathLst>
                <a:path w="1371" h="1143">
                  <a:moveTo>
                    <a:pt x="1372" y="1143"/>
                  </a:moveTo>
                  <a:cubicBezTo>
                    <a:pt x="915" y="686"/>
                    <a:pt x="457" y="229"/>
                    <a:pt x="0" y="0"/>
                  </a:cubicBezTo>
                  <a:cubicBezTo>
                    <a:pt x="229" y="229"/>
                    <a:pt x="686" y="686"/>
                    <a:pt x="1372" y="1143"/>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522948D1-4114-9849-8BF3-5D409D3CA16E}"/>
                </a:ext>
              </a:extLst>
            </p:cNvPr>
            <p:cNvSpPr/>
            <p:nvPr/>
          </p:nvSpPr>
          <p:spPr>
            <a:xfrm>
              <a:off x="7436867" y="1834057"/>
              <a:ext cx="457" cy="228"/>
            </a:xfrm>
            <a:custGeom>
              <a:avLst/>
              <a:gdLst>
                <a:gd name="connsiteX0" fmla="*/ 458 w 457"/>
                <a:gd name="connsiteY0" fmla="*/ 229 h 228"/>
                <a:gd name="connsiteX1" fmla="*/ 0 w 457"/>
                <a:gd name="connsiteY1" fmla="*/ 0 h 228"/>
                <a:gd name="connsiteX2" fmla="*/ 458 w 457"/>
                <a:gd name="connsiteY2" fmla="*/ 229 h 228"/>
              </a:gdLst>
              <a:ahLst/>
              <a:cxnLst>
                <a:cxn ang="0">
                  <a:pos x="connsiteX0" y="connsiteY0"/>
                </a:cxn>
                <a:cxn ang="0">
                  <a:pos x="connsiteX1" y="connsiteY1"/>
                </a:cxn>
                <a:cxn ang="0">
                  <a:pos x="connsiteX2" y="connsiteY2"/>
                </a:cxn>
              </a:cxnLst>
              <a:rect l="l" t="t" r="r" b="b"/>
              <a:pathLst>
                <a:path w="457" h="228">
                  <a:moveTo>
                    <a:pt x="458" y="229"/>
                  </a:moveTo>
                  <a:cubicBezTo>
                    <a:pt x="229" y="229"/>
                    <a:pt x="229" y="0"/>
                    <a:pt x="0" y="0"/>
                  </a:cubicBezTo>
                  <a:cubicBezTo>
                    <a:pt x="229" y="0"/>
                    <a:pt x="458" y="0"/>
                    <a:pt x="458" y="229"/>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70B971AD-2C39-1644-8426-4126220E94D8}"/>
                </a:ext>
              </a:extLst>
            </p:cNvPr>
            <p:cNvSpPr/>
            <p:nvPr/>
          </p:nvSpPr>
          <p:spPr>
            <a:xfrm>
              <a:off x="7122542" y="2509342"/>
              <a:ext cx="1675" cy="33147"/>
            </a:xfrm>
            <a:custGeom>
              <a:avLst/>
              <a:gdLst>
                <a:gd name="connsiteX0" fmla="*/ 915 w 1675"/>
                <a:gd name="connsiteY0" fmla="*/ 0 h 33147"/>
                <a:gd name="connsiteX1" fmla="*/ 458 w 1675"/>
                <a:gd name="connsiteY1" fmla="*/ 24003 h 33147"/>
                <a:gd name="connsiteX2" fmla="*/ 0 w 1675"/>
                <a:gd name="connsiteY2" fmla="*/ 33147 h 33147"/>
                <a:gd name="connsiteX3" fmla="*/ 458 w 1675"/>
                <a:gd name="connsiteY3" fmla="*/ 24003 h 33147"/>
                <a:gd name="connsiteX4" fmla="*/ 915 w 1675"/>
                <a:gd name="connsiteY4" fmla="*/ 0 h 3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 h="33147">
                  <a:moveTo>
                    <a:pt x="915" y="0"/>
                  </a:moveTo>
                  <a:cubicBezTo>
                    <a:pt x="2286" y="4801"/>
                    <a:pt x="1601" y="12116"/>
                    <a:pt x="458" y="24003"/>
                  </a:cubicBezTo>
                  <a:cubicBezTo>
                    <a:pt x="229" y="27432"/>
                    <a:pt x="0" y="30404"/>
                    <a:pt x="0" y="33147"/>
                  </a:cubicBezTo>
                  <a:cubicBezTo>
                    <a:pt x="0" y="30404"/>
                    <a:pt x="229" y="27432"/>
                    <a:pt x="458" y="24003"/>
                  </a:cubicBezTo>
                  <a:cubicBezTo>
                    <a:pt x="1601" y="12116"/>
                    <a:pt x="2058" y="4801"/>
                    <a:pt x="915"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42B54306-A4C0-1649-8FF2-2ED108F76C03}"/>
                </a:ext>
              </a:extLst>
            </p:cNvPr>
            <p:cNvSpPr/>
            <p:nvPr/>
          </p:nvSpPr>
          <p:spPr>
            <a:xfrm>
              <a:off x="7444639" y="1840001"/>
              <a:ext cx="1143" cy="914"/>
            </a:xfrm>
            <a:custGeom>
              <a:avLst/>
              <a:gdLst>
                <a:gd name="connsiteX0" fmla="*/ 1143 w 1143"/>
                <a:gd name="connsiteY0" fmla="*/ 914 h 914"/>
                <a:gd name="connsiteX1" fmla="*/ 0 w 1143"/>
                <a:gd name="connsiteY1" fmla="*/ 0 h 914"/>
                <a:gd name="connsiteX2" fmla="*/ 1143 w 1143"/>
                <a:gd name="connsiteY2" fmla="*/ 914 h 914"/>
              </a:gdLst>
              <a:ahLst/>
              <a:cxnLst>
                <a:cxn ang="0">
                  <a:pos x="connsiteX0" y="connsiteY0"/>
                </a:cxn>
                <a:cxn ang="0">
                  <a:pos x="connsiteX1" y="connsiteY1"/>
                </a:cxn>
                <a:cxn ang="0">
                  <a:pos x="connsiteX2" y="connsiteY2"/>
                </a:cxn>
              </a:cxnLst>
              <a:rect l="l" t="t" r="r" b="b"/>
              <a:pathLst>
                <a:path w="1143" h="914">
                  <a:moveTo>
                    <a:pt x="1143" y="914"/>
                  </a:moveTo>
                  <a:cubicBezTo>
                    <a:pt x="686" y="686"/>
                    <a:pt x="228" y="229"/>
                    <a:pt x="0" y="0"/>
                  </a:cubicBezTo>
                  <a:cubicBezTo>
                    <a:pt x="228" y="229"/>
                    <a:pt x="686" y="457"/>
                    <a:pt x="1143" y="914"/>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9D11F719-A9FA-7F4C-84FE-6A42599453DD}"/>
                </a:ext>
              </a:extLst>
            </p:cNvPr>
            <p:cNvSpPr/>
            <p:nvPr/>
          </p:nvSpPr>
          <p:spPr>
            <a:xfrm>
              <a:off x="7421551" y="1823313"/>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5" y="457"/>
                    <a:pt x="0" y="0"/>
                  </a:cubicBezTo>
                  <a:cubicBezTo>
                    <a:pt x="915" y="457"/>
                    <a:pt x="1829" y="1143"/>
                    <a:pt x="2515" y="160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044BE74E-287C-5347-A0C3-2C1CF8D3F54B}"/>
                </a:ext>
              </a:extLst>
            </p:cNvPr>
            <p:cNvSpPr/>
            <p:nvPr/>
          </p:nvSpPr>
          <p:spPr>
            <a:xfrm>
              <a:off x="7426809" y="1826742"/>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914" y="686"/>
                    <a:pt x="0" y="0"/>
                  </a:cubicBezTo>
                  <a:cubicBezTo>
                    <a:pt x="914"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EF9C5714-F169-754B-8495-5AEF1C202882}"/>
                </a:ext>
              </a:extLst>
            </p:cNvPr>
            <p:cNvSpPr/>
            <p:nvPr/>
          </p:nvSpPr>
          <p:spPr>
            <a:xfrm>
              <a:off x="7628891" y="2402128"/>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8" y="1829"/>
                    <a:pt x="0" y="2743"/>
                  </a:cubicBezTo>
                  <a:cubicBezTo>
                    <a:pt x="458"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1ED31E2B-F5B2-3842-ABC7-F7AA5CA91034}"/>
                </a:ext>
              </a:extLst>
            </p:cNvPr>
            <p:cNvSpPr/>
            <p:nvPr/>
          </p:nvSpPr>
          <p:spPr>
            <a:xfrm>
              <a:off x="6826962" y="2284857"/>
              <a:ext cx="13258" cy="12801"/>
            </a:xfrm>
            <a:custGeom>
              <a:avLst/>
              <a:gdLst>
                <a:gd name="connsiteX0" fmla="*/ 13258 w 13258"/>
                <a:gd name="connsiteY0" fmla="*/ 0 h 12801"/>
                <a:gd name="connsiteX1" fmla="*/ 0 w 13258"/>
                <a:gd name="connsiteY1" fmla="*/ 12802 h 12801"/>
                <a:gd name="connsiteX2" fmla="*/ 13258 w 13258"/>
                <a:gd name="connsiteY2" fmla="*/ 0 h 12801"/>
              </a:gdLst>
              <a:ahLst/>
              <a:cxnLst>
                <a:cxn ang="0">
                  <a:pos x="connsiteX0" y="connsiteY0"/>
                </a:cxn>
                <a:cxn ang="0">
                  <a:pos x="connsiteX1" y="connsiteY1"/>
                </a:cxn>
                <a:cxn ang="0">
                  <a:pos x="connsiteX2" y="connsiteY2"/>
                </a:cxn>
              </a:cxnLst>
              <a:rect l="l" t="t" r="r" b="b"/>
              <a:pathLst>
                <a:path w="13258" h="12801">
                  <a:moveTo>
                    <a:pt x="13258" y="0"/>
                  </a:moveTo>
                  <a:cubicBezTo>
                    <a:pt x="8686" y="4115"/>
                    <a:pt x="4114" y="8230"/>
                    <a:pt x="0" y="12802"/>
                  </a:cubicBezTo>
                  <a:cubicBezTo>
                    <a:pt x="4114" y="8230"/>
                    <a:pt x="8686" y="3886"/>
                    <a:pt x="1325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F43EB21D-44BE-AC4C-A6D4-27ED63AAF7F0}"/>
                </a:ext>
              </a:extLst>
            </p:cNvPr>
            <p:cNvSpPr/>
            <p:nvPr/>
          </p:nvSpPr>
          <p:spPr>
            <a:xfrm>
              <a:off x="6851651" y="2384983"/>
              <a:ext cx="44577" cy="48463"/>
            </a:xfrm>
            <a:custGeom>
              <a:avLst/>
              <a:gdLst>
                <a:gd name="connsiteX0" fmla="*/ 0 w 44577"/>
                <a:gd name="connsiteY0" fmla="*/ 0 h 48463"/>
                <a:gd name="connsiteX1" fmla="*/ 34976 w 44577"/>
                <a:gd name="connsiteY1" fmla="*/ 39776 h 48463"/>
                <a:gd name="connsiteX2" fmla="*/ 44577 w 44577"/>
                <a:gd name="connsiteY2" fmla="*/ 48463 h 48463"/>
                <a:gd name="connsiteX3" fmla="*/ 34976 w 44577"/>
                <a:gd name="connsiteY3" fmla="*/ 39776 h 48463"/>
                <a:gd name="connsiteX4" fmla="*/ 0 w 44577"/>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77" h="48463">
                  <a:moveTo>
                    <a:pt x="0" y="0"/>
                  </a:moveTo>
                  <a:cubicBezTo>
                    <a:pt x="10516" y="14173"/>
                    <a:pt x="22175" y="27432"/>
                    <a:pt x="34976" y="39776"/>
                  </a:cubicBezTo>
                  <a:cubicBezTo>
                    <a:pt x="38405" y="43205"/>
                    <a:pt x="41606" y="45949"/>
                    <a:pt x="44577" y="48463"/>
                  </a:cubicBezTo>
                  <a:cubicBezTo>
                    <a:pt x="41606" y="46177"/>
                    <a:pt x="38405" y="43205"/>
                    <a:pt x="34976" y="39776"/>
                  </a:cubicBezTo>
                  <a:cubicBezTo>
                    <a:pt x="22175" y="27432"/>
                    <a:pt x="10516" y="14173"/>
                    <a:pt x="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0D1AA1E7-C720-4748-B1AA-269359BC0861}"/>
                </a:ext>
              </a:extLst>
            </p:cNvPr>
            <p:cNvSpPr/>
            <p:nvPr/>
          </p:nvSpPr>
          <p:spPr>
            <a:xfrm>
              <a:off x="7630491" y="2398014"/>
              <a:ext cx="685" cy="2743"/>
            </a:xfrm>
            <a:custGeom>
              <a:avLst/>
              <a:gdLst>
                <a:gd name="connsiteX0" fmla="*/ 685 w 685"/>
                <a:gd name="connsiteY0" fmla="*/ 0 h 2743"/>
                <a:gd name="connsiteX1" fmla="*/ 0 w 685"/>
                <a:gd name="connsiteY1" fmla="*/ 2743 h 2743"/>
                <a:gd name="connsiteX2" fmla="*/ 685 w 685"/>
                <a:gd name="connsiteY2" fmla="*/ 0 h 2743"/>
              </a:gdLst>
              <a:ahLst/>
              <a:cxnLst>
                <a:cxn ang="0">
                  <a:pos x="connsiteX0" y="connsiteY0"/>
                </a:cxn>
                <a:cxn ang="0">
                  <a:pos x="connsiteX1" y="connsiteY1"/>
                </a:cxn>
                <a:cxn ang="0">
                  <a:pos x="connsiteX2" y="connsiteY2"/>
                </a:cxn>
              </a:cxnLst>
              <a:rect l="l" t="t" r="r" b="b"/>
              <a:pathLst>
                <a:path w="685" h="2743">
                  <a:moveTo>
                    <a:pt x="685" y="0"/>
                  </a:moveTo>
                  <a:cubicBezTo>
                    <a:pt x="457" y="914"/>
                    <a:pt x="228" y="1829"/>
                    <a:pt x="0" y="2743"/>
                  </a:cubicBezTo>
                  <a:cubicBezTo>
                    <a:pt x="457" y="1829"/>
                    <a:pt x="685" y="914"/>
                    <a:pt x="685"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B9C2913-10BA-B34F-82E4-F722495DD8EA}"/>
                </a:ext>
              </a:extLst>
            </p:cNvPr>
            <p:cNvSpPr/>
            <p:nvPr/>
          </p:nvSpPr>
          <p:spPr>
            <a:xfrm>
              <a:off x="7692442" y="2195017"/>
              <a:ext cx="4572" cy="7772"/>
            </a:xfrm>
            <a:custGeom>
              <a:avLst/>
              <a:gdLst>
                <a:gd name="connsiteX0" fmla="*/ 4572 w 4572"/>
                <a:gd name="connsiteY0" fmla="*/ 0 h 7772"/>
                <a:gd name="connsiteX1" fmla="*/ 0 w 4572"/>
                <a:gd name="connsiteY1" fmla="*/ 7772 h 7772"/>
                <a:gd name="connsiteX2" fmla="*/ 4572 w 4572"/>
                <a:gd name="connsiteY2" fmla="*/ 0 h 7772"/>
              </a:gdLst>
              <a:ahLst/>
              <a:cxnLst>
                <a:cxn ang="0">
                  <a:pos x="connsiteX0" y="connsiteY0"/>
                </a:cxn>
                <a:cxn ang="0">
                  <a:pos x="connsiteX1" y="connsiteY1"/>
                </a:cxn>
                <a:cxn ang="0">
                  <a:pos x="connsiteX2" y="connsiteY2"/>
                </a:cxn>
              </a:cxnLst>
              <a:rect l="l" t="t" r="r" b="b"/>
              <a:pathLst>
                <a:path w="4572" h="7772">
                  <a:moveTo>
                    <a:pt x="4572" y="0"/>
                  </a:moveTo>
                  <a:cubicBezTo>
                    <a:pt x="2515" y="1829"/>
                    <a:pt x="915" y="4343"/>
                    <a:pt x="0" y="7772"/>
                  </a:cubicBezTo>
                  <a:cubicBezTo>
                    <a:pt x="915" y="4343"/>
                    <a:pt x="2515" y="1829"/>
                    <a:pt x="4572"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69F804E1-2953-154F-8ECD-B26F1D27980A}"/>
                </a:ext>
              </a:extLst>
            </p:cNvPr>
            <p:cNvSpPr/>
            <p:nvPr/>
          </p:nvSpPr>
          <p:spPr>
            <a:xfrm>
              <a:off x="6751259" y="1571110"/>
              <a:ext cx="939228" cy="822102"/>
            </a:xfrm>
            <a:custGeom>
              <a:avLst/>
              <a:gdLst>
                <a:gd name="connsiteX0" fmla="*/ 102907 w 939228"/>
                <a:gd name="connsiteY0" fmla="*/ 649738 h 822102"/>
                <a:gd name="connsiteX1" fmla="*/ 110679 w 939228"/>
                <a:gd name="connsiteY1" fmla="*/ 656596 h 822102"/>
                <a:gd name="connsiteX2" fmla="*/ 187489 w 939228"/>
                <a:gd name="connsiteY2" fmla="*/ 723348 h 822102"/>
                <a:gd name="connsiteX3" fmla="*/ 263155 w 939228"/>
                <a:gd name="connsiteY3" fmla="*/ 770211 h 822102"/>
                <a:gd name="connsiteX4" fmla="*/ 348880 w 939228"/>
                <a:gd name="connsiteY4" fmla="*/ 802215 h 822102"/>
                <a:gd name="connsiteX5" fmla="*/ 375855 w 939228"/>
                <a:gd name="connsiteY5" fmla="*/ 813187 h 822102"/>
                <a:gd name="connsiteX6" fmla="*/ 387514 w 939228"/>
                <a:gd name="connsiteY6" fmla="*/ 817074 h 822102"/>
                <a:gd name="connsiteX7" fmla="*/ 372198 w 939228"/>
                <a:gd name="connsiteY7" fmla="*/ 737521 h 822102"/>
                <a:gd name="connsiteX8" fmla="*/ 368997 w 939228"/>
                <a:gd name="connsiteY8" fmla="*/ 727234 h 822102"/>
                <a:gd name="connsiteX9" fmla="*/ 328764 w 939228"/>
                <a:gd name="connsiteY9" fmla="*/ 704374 h 822102"/>
                <a:gd name="connsiteX10" fmla="*/ 302932 w 939228"/>
                <a:gd name="connsiteY10" fmla="*/ 688143 h 822102"/>
                <a:gd name="connsiteX11" fmla="*/ 279157 w 939228"/>
                <a:gd name="connsiteY11" fmla="*/ 659111 h 822102"/>
                <a:gd name="connsiteX12" fmla="*/ 229780 w 939228"/>
                <a:gd name="connsiteY12" fmla="*/ 541153 h 822102"/>
                <a:gd name="connsiteX13" fmla="*/ 230466 w 939228"/>
                <a:gd name="connsiteY13" fmla="*/ 457714 h 822102"/>
                <a:gd name="connsiteX14" fmla="*/ 232294 w 939228"/>
                <a:gd name="connsiteY14" fmla="*/ 353016 h 822102"/>
                <a:gd name="connsiteX15" fmla="*/ 244182 w 939228"/>
                <a:gd name="connsiteY15" fmla="*/ 307981 h 822102"/>
                <a:gd name="connsiteX16" fmla="*/ 275728 w 939228"/>
                <a:gd name="connsiteY16" fmla="*/ 255403 h 822102"/>
                <a:gd name="connsiteX17" fmla="*/ 326478 w 939228"/>
                <a:gd name="connsiteY17" fmla="*/ 205111 h 822102"/>
                <a:gd name="connsiteX18" fmla="*/ 384771 w 939228"/>
                <a:gd name="connsiteY18" fmla="*/ 170136 h 822102"/>
                <a:gd name="connsiteX19" fmla="*/ 452665 w 939228"/>
                <a:gd name="connsiteY19" fmla="*/ 152305 h 822102"/>
                <a:gd name="connsiteX20" fmla="*/ 743901 w 939228"/>
                <a:gd name="connsiteY20" fmla="*/ 327870 h 822102"/>
                <a:gd name="connsiteX21" fmla="*/ 761504 w 939228"/>
                <a:gd name="connsiteY21" fmla="*/ 365131 h 822102"/>
                <a:gd name="connsiteX22" fmla="*/ 777734 w 939228"/>
                <a:gd name="connsiteY22" fmla="*/ 443770 h 822102"/>
                <a:gd name="connsiteX23" fmla="*/ 774762 w 939228"/>
                <a:gd name="connsiteY23" fmla="*/ 542068 h 822102"/>
                <a:gd name="connsiteX24" fmla="*/ 668463 w 939228"/>
                <a:gd name="connsiteY24" fmla="*/ 708946 h 822102"/>
                <a:gd name="connsiteX25" fmla="*/ 618400 w 939228"/>
                <a:gd name="connsiteY25" fmla="*/ 731806 h 822102"/>
                <a:gd name="connsiteX26" fmla="*/ 603541 w 939228"/>
                <a:gd name="connsiteY26" fmla="*/ 743007 h 822102"/>
                <a:gd name="connsiteX27" fmla="*/ 572680 w 939228"/>
                <a:gd name="connsiteY27" fmla="*/ 815245 h 822102"/>
                <a:gd name="connsiteX28" fmla="*/ 569937 w 939228"/>
                <a:gd name="connsiteY28" fmla="*/ 822103 h 822102"/>
                <a:gd name="connsiteX29" fmla="*/ 594168 w 939228"/>
                <a:gd name="connsiteY29" fmla="*/ 817302 h 822102"/>
                <a:gd name="connsiteX30" fmla="*/ 793508 w 939228"/>
                <a:gd name="connsiteY30" fmla="*/ 722205 h 822102"/>
                <a:gd name="connsiteX31" fmla="*/ 911465 w 939228"/>
                <a:gd name="connsiteY31" fmla="*/ 539325 h 822102"/>
                <a:gd name="connsiteX32" fmla="*/ 937983 w 939228"/>
                <a:gd name="connsiteY32" fmla="*/ 407651 h 822102"/>
                <a:gd name="connsiteX33" fmla="*/ 937068 w 939228"/>
                <a:gd name="connsiteY33" fmla="*/ 350272 h 822102"/>
                <a:gd name="connsiteX34" fmla="*/ 915580 w 939228"/>
                <a:gd name="connsiteY34" fmla="*/ 302266 h 822102"/>
                <a:gd name="connsiteX35" fmla="*/ 914894 w 939228"/>
                <a:gd name="connsiteY35" fmla="*/ 274149 h 822102"/>
                <a:gd name="connsiteX36" fmla="*/ 935925 w 939228"/>
                <a:gd name="connsiteY36" fmla="*/ 243059 h 822102"/>
                <a:gd name="connsiteX37" fmla="*/ 937983 w 939228"/>
                <a:gd name="connsiteY37" fmla="*/ 230486 h 822102"/>
                <a:gd name="connsiteX38" fmla="*/ 869631 w 939228"/>
                <a:gd name="connsiteY38" fmla="*/ 145218 h 822102"/>
                <a:gd name="connsiteX39" fmla="*/ 820254 w 939228"/>
                <a:gd name="connsiteY39" fmla="*/ 141789 h 822102"/>
                <a:gd name="connsiteX40" fmla="*/ 773848 w 939228"/>
                <a:gd name="connsiteY40" fmla="*/ 145447 h 822102"/>
                <a:gd name="connsiteX41" fmla="*/ 693381 w 939228"/>
                <a:gd name="connsiteY41" fmla="*/ 97898 h 822102"/>
                <a:gd name="connsiteX42" fmla="*/ 675550 w 939228"/>
                <a:gd name="connsiteY42" fmla="*/ 68637 h 822102"/>
                <a:gd name="connsiteX43" fmla="*/ 662748 w 939228"/>
                <a:gd name="connsiteY43" fmla="*/ 24975 h 822102"/>
                <a:gd name="connsiteX44" fmla="*/ 540219 w 939228"/>
                <a:gd name="connsiteY44" fmla="*/ 286 h 822102"/>
                <a:gd name="connsiteX45" fmla="*/ 490384 w 939228"/>
                <a:gd name="connsiteY45" fmla="*/ 55378 h 822102"/>
                <a:gd name="connsiteX46" fmla="*/ 446721 w 939228"/>
                <a:gd name="connsiteY46" fmla="*/ 56750 h 822102"/>
                <a:gd name="connsiteX47" fmla="*/ 353681 w 939228"/>
                <a:gd name="connsiteY47" fmla="*/ 72066 h 822102"/>
                <a:gd name="connsiteX48" fmla="*/ 316648 w 939228"/>
                <a:gd name="connsiteY48" fmla="*/ 62694 h 822102"/>
                <a:gd name="connsiteX49" fmla="*/ 306589 w 939228"/>
                <a:gd name="connsiteY49" fmla="*/ 53778 h 822102"/>
                <a:gd name="connsiteX50" fmla="*/ 255612 w 939228"/>
                <a:gd name="connsiteY50" fmla="*/ 50578 h 822102"/>
                <a:gd name="connsiteX51" fmla="*/ 162571 w 939228"/>
                <a:gd name="connsiteY51" fmla="*/ 117100 h 822102"/>
                <a:gd name="connsiteX52" fmla="*/ 156399 w 939228"/>
                <a:gd name="connsiteY52" fmla="*/ 128073 h 822102"/>
                <a:gd name="connsiteX53" fmla="*/ 172858 w 939228"/>
                <a:gd name="connsiteY53" fmla="*/ 205797 h 822102"/>
                <a:gd name="connsiteX54" fmla="*/ 160057 w 939228"/>
                <a:gd name="connsiteY54" fmla="*/ 218370 h 822102"/>
                <a:gd name="connsiteX55" fmla="*/ 90562 w 939228"/>
                <a:gd name="connsiteY55" fmla="*/ 311182 h 822102"/>
                <a:gd name="connsiteX56" fmla="*/ 59244 w 939228"/>
                <a:gd name="connsiteY56" fmla="*/ 321012 h 822102"/>
                <a:gd name="connsiteX57" fmla="*/ 27697 w 939228"/>
                <a:gd name="connsiteY57" fmla="*/ 346843 h 822102"/>
                <a:gd name="connsiteX58" fmla="*/ 494 w 939228"/>
                <a:gd name="connsiteY58" fmla="*/ 476231 h 822102"/>
                <a:gd name="connsiteX59" fmla="*/ 37 w 939228"/>
                <a:gd name="connsiteY59" fmla="*/ 487432 h 822102"/>
                <a:gd name="connsiteX60" fmla="*/ 17868 w 939228"/>
                <a:gd name="connsiteY60" fmla="*/ 515093 h 822102"/>
                <a:gd name="connsiteX61" fmla="*/ 57415 w 939228"/>
                <a:gd name="connsiteY61" fmla="*/ 536124 h 822102"/>
                <a:gd name="connsiteX62" fmla="*/ 68617 w 939228"/>
                <a:gd name="connsiteY62" fmla="*/ 551440 h 822102"/>
                <a:gd name="connsiteX63" fmla="*/ 100849 w 939228"/>
                <a:gd name="connsiteY63" fmla="*/ 650653 h 822102"/>
                <a:gd name="connsiteX64" fmla="*/ 98563 w 939228"/>
                <a:gd name="connsiteY64" fmla="*/ 644709 h 822102"/>
                <a:gd name="connsiteX65" fmla="*/ 102907 w 939228"/>
                <a:gd name="connsiteY65" fmla="*/ 649738 h 82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39228" h="822102">
                  <a:moveTo>
                    <a:pt x="102907" y="649738"/>
                  </a:moveTo>
                  <a:cubicBezTo>
                    <a:pt x="105421" y="652024"/>
                    <a:pt x="108165" y="654310"/>
                    <a:pt x="110679" y="656596"/>
                  </a:cubicBezTo>
                  <a:cubicBezTo>
                    <a:pt x="132625" y="682428"/>
                    <a:pt x="158685" y="704831"/>
                    <a:pt x="187489" y="723348"/>
                  </a:cubicBezTo>
                  <a:cubicBezTo>
                    <a:pt x="210806" y="741636"/>
                    <a:pt x="235495" y="758095"/>
                    <a:pt x="263155" y="770211"/>
                  </a:cubicBezTo>
                  <a:cubicBezTo>
                    <a:pt x="291045" y="782555"/>
                    <a:pt x="319391" y="794671"/>
                    <a:pt x="348880" y="802215"/>
                  </a:cubicBezTo>
                  <a:cubicBezTo>
                    <a:pt x="357796" y="806101"/>
                    <a:pt x="366711" y="809987"/>
                    <a:pt x="375855" y="813187"/>
                  </a:cubicBezTo>
                  <a:cubicBezTo>
                    <a:pt x="379741" y="814559"/>
                    <a:pt x="383628" y="815931"/>
                    <a:pt x="387514" y="817074"/>
                  </a:cubicBezTo>
                  <a:cubicBezTo>
                    <a:pt x="380884" y="791013"/>
                    <a:pt x="374712" y="764724"/>
                    <a:pt x="372198" y="737521"/>
                  </a:cubicBezTo>
                  <a:cubicBezTo>
                    <a:pt x="371740" y="733863"/>
                    <a:pt x="372655" y="728834"/>
                    <a:pt x="368997" y="727234"/>
                  </a:cubicBezTo>
                  <a:cubicBezTo>
                    <a:pt x="354595" y="721062"/>
                    <a:pt x="344308" y="707574"/>
                    <a:pt x="328764" y="704374"/>
                  </a:cubicBezTo>
                  <a:cubicBezTo>
                    <a:pt x="317791" y="702088"/>
                    <a:pt x="307961" y="697287"/>
                    <a:pt x="302932" y="688143"/>
                  </a:cubicBezTo>
                  <a:cubicBezTo>
                    <a:pt x="296531" y="676713"/>
                    <a:pt x="287158" y="668712"/>
                    <a:pt x="279157" y="659111"/>
                  </a:cubicBezTo>
                  <a:cubicBezTo>
                    <a:pt x="251040" y="624821"/>
                    <a:pt x="234123" y="585730"/>
                    <a:pt x="229780" y="541153"/>
                  </a:cubicBezTo>
                  <a:cubicBezTo>
                    <a:pt x="227037" y="512807"/>
                    <a:pt x="227037" y="484918"/>
                    <a:pt x="230466" y="457714"/>
                  </a:cubicBezTo>
                  <a:cubicBezTo>
                    <a:pt x="230237" y="422739"/>
                    <a:pt x="228637" y="387763"/>
                    <a:pt x="232294" y="353016"/>
                  </a:cubicBezTo>
                  <a:cubicBezTo>
                    <a:pt x="234809" y="337699"/>
                    <a:pt x="238695" y="322612"/>
                    <a:pt x="244182" y="307981"/>
                  </a:cubicBezTo>
                  <a:cubicBezTo>
                    <a:pt x="252868" y="289465"/>
                    <a:pt x="263613" y="271863"/>
                    <a:pt x="275728" y="255403"/>
                  </a:cubicBezTo>
                  <a:cubicBezTo>
                    <a:pt x="290816" y="236887"/>
                    <a:pt x="307961" y="220199"/>
                    <a:pt x="326478" y="205111"/>
                  </a:cubicBezTo>
                  <a:cubicBezTo>
                    <a:pt x="344766" y="191624"/>
                    <a:pt x="364197" y="179737"/>
                    <a:pt x="384771" y="170136"/>
                  </a:cubicBezTo>
                  <a:cubicBezTo>
                    <a:pt x="406716" y="161677"/>
                    <a:pt x="429576" y="155962"/>
                    <a:pt x="452665" y="152305"/>
                  </a:cubicBezTo>
                  <a:cubicBezTo>
                    <a:pt x="677150" y="132874"/>
                    <a:pt x="741158" y="318268"/>
                    <a:pt x="743901" y="327870"/>
                  </a:cubicBezTo>
                  <a:cubicBezTo>
                    <a:pt x="750531" y="339300"/>
                    <a:pt x="756474" y="351873"/>
                    <a:pt x="761504" y="365131"/>
                  </a:cubicBezTo>
                  <a:cubicBezTo>
                    <a:pt x="770876" y="390277"/>
                    <a:pt x="776363" y="416795"/>
                    <a:pt x="777734" y="443770"/>
                  </a:cubicBezTo>
                  <a:cubicBezTo>
                    <a:pt x="779563" y="476460"/>
                    <a:pt x="782763" y="509378"/>
                    <a:pt x="774762" y="542068"/>
                  </a:cubicBezTo>
                  <a:cubicBezTo>
                    <a:pt x="758075" y="609733"/>
                    <a:pt x="722870" y="665740"/>
                    <a:pt x="668463" y="708946"/>
                  </a:cubicBezTo>
                  <a:cubicBezTo>
                    <a:pt x="654062" y="720376"/>
                    <a:pt x="637374" y="729520"/>
                    <a:pt x="618400" y="731806"/>
                  </a:cubicBezTo>
                  <a:cubicBezTo>
                    <a:pt x="610628" y="732720"/>
                    <a:pt x="606513" y="735921"/>
                    <a:pt x="603541" y="743007"/>
                  </a:cubicBezTo>
                  <a:cubicBezTo>
                    <a:pt x="593483" y="767239"/>
                    <a:pt x="582281" y="790785"/>
                    <a:pt x="572680" y="815245"/>
                  </a:cubicBezTo>
                  <a:cubicBezTo>
                    <a:pt x="571766" y="817531"/>
                    <a:pt x="570851" y="819817"/>
                    <a:pt x="569937" y="822103"/>
                  </a:cubicBezTo>
                  <a:cubicBezTo>
                    <a:pt x="578166" y="820731"/>
                    <a:pt x="586167" y="819131"/>
                    <a:pt x="594168" y="817302"/>
                  </a:cubicBezTo>
                  <a:cubicBezTo>
                    <a:pt x="667092" y="801757"/>
                    <a:pt x="735443" y="769068"/>
                    <a:pt x="793508" y="722205"/>
                  </a:cubicBezTo>
                  <a:cubicBezTo>
                    <a:pt x="851801" y="675113"/>
                    <a:pt x="887234" y="609276"/>
                    <a:pt x="911465" y="539325"/>
                  </a:cubicBezTo>
                  <a:cubicBezTo>
                    <a:pt x="926096" y="497034"/>
                    <a:pt x="935011" y="452228"/>
                    <a:pt x="937983" y="407651"/>
                  </a:cubicBezTo>
                  <a:cubicBezTo>
                    <a:pt x="939126" y="388906"/>
                    <a:pt x="939126" y="369475"/>
                    <a:pt x="937068" y="350272"/>
                  </a:cubicBezTo>
                  <a:cubicBezTo>
                    <a:pt x="931582" y="333813"/>
                    <a:pt x="924267" y="317583"/>
                    <a:pt x="915580" y="302266"/>
                  </a:cubicBezTo>
                  <a:cubicBezTo>
                    <a:pt x="910551" y="293122"/>
                    <a:pt x="903693" y="282607"/>
                    <a:pt x="914894" y="274149"/>
                  </a:cubicBezTo>
                  <a:cubicBezTo>
                    <a:pt x="926096" y="265919"/>
                    <a:pt x="929296" y="253575"/>
                    <a:pt x="935925" y="243059"/>
                  </a:cubicBezTo>
                  <a:cubicBezTo>
                    <a:pt x="938440" y="239173"/>
                    <a:pt x="940726" y="235058"/>
                    <a:pt x="937983" y="230486"/>
                  </a:cubicBezTo>
                  <a:cubicBezTo>
                    <a:pt x="932039" y="220199"/>
                    <a:pt x="887234" y="162592"/>
                    <a:pt x="869631" y="145218"/>
                  </a:cubicBezTo>
                  <a:cubicBezTo>
                    <a:pt x="855687" y="131502"/>
                    <a:pt x="846543" y="127616"/>
                    <a:pt x="820254" y="141789"/>
                  </a:cubicBezTo>
                  <a:cubicBezTo>
                    <a:pt x="809281" y="147961"/>
                    <a:pt x="792365" y="159849"/>
                    <a:pt x="773848" y="145447"/>
                  </a:cubicBezTo>
                  <a:cubicBezTo>
                    <a:pt x="748931" y="124873"/>
                    <a:pt x="721727" y="112986"/>
                    <a:pt x="693381" y="97898"/>
                  </a:cubicBezTo>
                  <a:cubicBezTo>
                    <a:pt x="679208" y="90354"/>
                    <a:pt x="673721" y="91040"/>
                    <a:pt x="675550" y="68637"/>
                  </a:cubicBezTo>
                  <a:cubicBezTo>
                    <a:pt x="676464" y="53092"/>
                    <a:pt x="679208" y="31604"/>
                    <a:pt x="662748" y="24975"/>
                  </a:cubicBezTo>
                  <a:cubicBezTo>
                    <a:pt x="646061" y="18345"/>
                    <a:pt x="592568" y="-2686"/>
                    <a:pt x="540219" y="286"/>
                  </a:cubicBezTo>
                  <a:cubicBezTo>
                    <a:pt x="513472" y="-2000"/>
                    <a:pt x="498842" y="56521"/>
                    <a:pt x="490384" y="55378"/>
                  </a:cubicBezTo>
                  <a:cubicBezTo>
                    <a:pt x="477125" y="53321"/>
                    <a:pt x="460209" y="56293"/>
                    <a:pt x="446721" y="56750"/>
                  </a:cubicBezTo>
                  <a:cubicBezTo>
                    <a:pt x="415174" y="58350"/>
                    <a:pt x="384542" y="65894"/>
                    <a:pt x="353681" y="72066"/>
                  </a:cubicBezTo>
                  <a:cubicBezTo>
                    <a:pt x="338593" y="75038"/>
                    <a:pt x="327621" y="71152"/>
                    <a:pt x="316648" y="62694"/>
                  </a:cubicBezTo>
                  <a:cubicBezTo>
                    <a:pt x="312990" y="59950"/>
                    <a:pt x="310247" y="56521"/>
                    <a:pt x="306589" y="53778"/>
                  </a:cubicBezTo>
                  <a:cubicBezTo>
                    <a:pt x="286701" y="38233"/>
                    <a:pt x="277786" y="38005"/>
                    <a:pt x="255612" y="50578"/>
                  </a:cubicBezTo>
                  <a:cubicBezTo>
                    <a:pt x="222236" y="69552"/>
                    <a:pt x="193661" y="94926"/>
                    <a:pt x="162571" y="117100"/>
                  </a:cubicBezTo>
                  <a:cubicBezTo>
                    <a:pt x="158914" y="119844"/>
                    <a:pt x="155256" y="122587"/>
                    <a:pt x="156399" y="128073"/>
                  </a:cubicBezTo>
                  <a:cubicBezTo>
                    <a:pt x="160057" y="169907"/>
                    <a:pt x="176745" y="200311"/>
                    <a:pt x="172858" y="205797"/>
                  </a:cubicBezTo>
                  <a:cubicBezTo>
                    <a:pt x="169429" y="210598"/>
                    <a:pt x="164400" y="214255"/>
                    <a:pt x="160057" y="218370"/>
                  </a:cubicBezTo>
                  <a:cubicBezTo>
                    <a:pt x="131710" y="245345"/>
                    <a:pt x="107250" y="275749"/>
                    <a:pt x="90562" y="311182"/>
                  </a:cubicBezTo>
                  <a:cubicBezTo>
                    <a:pt x="84847" y="323526"/>
                    <a:pt x="72274" y="324212"/>
                    <a:pt x="59244" y="321012"/>
                  </a:cubicBezTo>
                  <a:cubicBezTo>
                    <a:pt x="31584" y="314611"/>
                    <a:pt x="37070" y="318954"/>
                    <a:pt x="27697" y="346843"/>
                  </a:cubicBezTo>
                  <a:cubicBezTo>
                    <a:pt x="13524" y="388906"/>
                    <a:pt x="9181" y="433026"/>
                    <a:pt x="494" y="476231"/>
                  </a:cubicBezTo>
                  <a:cubicBezTo>
                    <a:pt x="-192" y="479889"/>
                    <a:pt x="37" y="483775"/>
                    <a:pt x="37" y="487432"/>
                  </a:cubicBezTo>
                  <a:cubicBezTo>
                    <a:pt x="-192" y="500691"/>
                    <a:pt x="4609" y="509607"/>
                    <a:pt x="17868" y="515093"/>
                  </a:cubicBezTo>
                  <a:cubicBezTo>
                    <a:pt x="31584" y="520808"/>
                    <a:pt x="43928" y="529723"/>
                    <a:pt x="57415" y="536124"/>
                  </a:cubicBezTo>
                  <a:cubicBezTo>
                    <a:pt x="64502" y="539553"/>
                    <a:pt x="67702" y="544354"/>
                    <a:pt x="68617" y="551440"/>
                  </a:cubicBezTo>
                  <a:cubicBezTo>
                    <a:pt x="74103" y="586188"/>
                    <a:pt x="88048" y="618192"/>
                    <a:pt x="100849" y="650653"/>
                  </a:cubicBezTo>
                  <a:cubicBezTo>
                    <a:pt x="100164" y="648595"/>
                    <a:pt x="99249" y="646538"/>
                    <a:pt x="98563" y="644709"/>
                  </a:cubicBezTo>
                  <a:cubicBezTo>
                    <a:pt x="99935" y="646995"/>
                    <a:pt x="101307" y="648367"/>
                    <a:pt x="102907" y="649738"/>
                  </a:cubicBezTo>
                  <a:close/>
                </a:path>
              </a:pathLst>
            </a:custGeom>
            <a:solidFill>
              <a:srgbClr val="FFC652"/>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AB507905-3C02-6141-A578-9A0CC696F263}"/>
                </a:ext>
              </a:extLst>
            </p:cNvPr>
            <p:cNvSpPr/>
            <p:nvPr/>
          </p:nvSpPr>
          <p:spPr>
            <a:xfrm>
              <a:off x="7431838" y="1830400"/>
              <a:ext cx="2057" cy="1371"/>
            </a:xfrm>
            <a:custGeom>
              <a:avLst/>
              <a:gdLst>
                <a:gd name="connsiteX0" fmla="*/ 2058 w 2057"/>
                <a:gd name="connsiteY0" fmla="*/ 1372 h 1371"/>
                <a:gd name="connsiteX1" fmla="*/ 0 w 2057"/>
                <a:gd name="connsiteY1" fmla="*/ 0 h 1371"/>
                <a:gd name="connsiteX2" fmla="*/ 2058 w 2057"/>
                <a:gd name="connsiteY2" fmla="*/ 1372 h 1371"/>
              </a:gdLst>
              <a:ahLst/>
              <a:cxnLst>
                <a:cxn ang="0">
                  <a:pos x="connsiteX0" y="connsiteY0"/>
                </a:cxn>
                <a:cxn ang="0">
                  <a:pos x="connsiteX1" y="connsiteY1"/>
                </a:cxn>
                <a:cxn ang="0">
                  <a:pos x="connsiteX2" y="connsiteY2"/>
                </a:cxn>
              </a:cxnLst>
              <a:rect l="l" t="t" r="r" b="b"/>
              <a:pathLst>
                <a:path w="2057" h="1371">
                  <a:moveTo>
                    <a:pt x="2058" y="1372"/>
                  </a:moveTo>
                  <a:cubicBezTo>
                    <a:pt x="1372" y="914"/>
                    <a:pt x="686" y="457"/>
                    <a:pt x="0" y="0"/>
                  </a:cubicBezTo>
                  <a:cubicBezTo>
                    <a:pt x="915" y="457"/>
                    <a:pt x="1600" y="914"/>
                    <a:pt x="2058" y="1372"/>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F08D1A71-D625-564E-B60A-0FFF642E82A0}"/>
                </a:ext>
              </a:extLst>
            </p:cNvPr>
            <p:cNvSpPr/>
            <p:nvPr/>
          </p:nvSpPr>
          <p:spPr>
            <a:xfrm>
              <a:off x="7240271" y="2419045"/>
              <a:ext cx="2743" cy="16687"/>
            </a:xfrm>
            <a:custGeom>
              <a:avLst/>
              <a:gdLst>
                <a:gd name="connsiteX0" fmla="*/ 0 w 2743"/>
                <a:gd name="connsiteY0" fmla="*/ 16688 h 16687"/>
                <a:gd name="connsiteX1" fmla="*/ 2744 w 2743"/>
                <a:gd name="connsiteY1" fmla="*/ 0 h 16687"/>
                <a:gd name="connsiteX2" fmla="*/ 0 w 2743"/>
                <a:gd name="connsiteY2" fmla="*/ 16688 h 16687"/>
              </a:gdLst>
              <a:ahLst/>
              <a:cxnLst>
                <a:cxn ang="0">
                  <a:pos x="connsiteX0" y="connsiteY0"/>
                </a:cxn>
                <a:cxn ang="0">
                  <a:pos x="connsiteX1" y="connsiteY1"/>
                </a:cxn>
                <a:cxn ang="0">
                  <a:pos x="connsiteX2" y="connsiteY2"/>
                </a:cxn>
              </a:cxnLst>
              <a:rect l="l" t="t" r="r" b="b"/>
              <a:pathLst>
                <a:path w="2743" h="16687">
                  <a:moveTo>
                    <a:pt x="0" y="16688"/>
                  </a:moveTo>
                  <a:cubicBezTo>
                    <a:pt x="915" y="11201"/>
                    <a:pt x="1829" y="5486"/>
                    <a:pt x="2744" y="0"/>
                  </a:cubicBezTo>
                  <a:cubicBezTo>
                    <a:pt x="1829" y="5486"/>
                    <a:pt x="915" y="11201"/>
                    <a:pt x="0" y="16688"/>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8512451-53FC-6449-B7D5-05ABB4F789E6}"/>
                </a:ext>
              </a:extLst>
            </p:cNvPr>
            <p:cNvSpPr/>
            <p:nvPr/>
          </p:nvSpPr>
          <p:spPr>
            <a:xfrm>
              <a:off x="7251472" y="2471166"/>
              <a:ext cx="25603" cy="2971"/>
            </a:xfrm>
            <a:custGeom>
              <a:avLst/>
              <a:gdLst>
                <a:gd name="connsiteX0" fmla="*/ 0 w 25603"/>
                <a:gd name="connsiteY0" fmla="*/ 0 h 2971"/>
                <a:gd name="connsiteX1" fmla="*/ 16916 w 25603"/>
                <a:gd name="connsiteY1" fmla="*/ 2515 h 2971"/>
                <a:gd name="connsiteX2" fmla="*/ 25603 w 25603"/>
                <a:gd name="connsiteY2" fmla="*/ 2972 h 2971"/>
                <a:gd name="connsiteX3" fmla="*/ 16916 w 25603"/>
                <a:gd name="connsiteY3" fmla="*/ 2515 h 2971"/>
                <a:gd name="connsiteX4" fmla="*/ 0 w 25603"/>
                <a:gd name="connsiteY4" fmla="*/ 0 h 2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03" h="2971">
                  <a:moveTo>
                    <a:pt x="0" y="0"/>
                  </a:moveTo>
                  <a:cubicBezTo>
                    <a:pt x="4343" y="914"/>
                    <a:pt x="9830" y="1829"/>
                    <a:pt x="16916" y="2515"/>
                  </a:cubicBezTo>
                  <a:cubicBezTo>
                    <a:pt x="20117" y="2972"/>
                    <a:pt x="23088" y="2972"/>
                    <a:pt x="25603" y="2972"/>
                  </a:cubicBezTo>
                  <a:cubicBezTo>
                    <a:pt x="23088" y="2972"/>
                    <a:pt x="20345" y="2743"/>
                    <a:pt x="16916" y="2515"/>
                  </a:cubicBezTo>
                  <a:cubicBezTo>
                    <a:pt x="10058" y="1600"/>
                    <a:pt x="4343" y="914"/>
                    <a:pt x="0"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9E05165-D1A8-9D48-8F8D-E465CDACAF88}"/>
                </a:ext>
              </a:extLst>
            </p:cNvPr>
            <p:cNvSpPr/>
            <p:nvPr/>
          </p:nvSpPr>
          <p:spPr>
            <a:xfrm>
              <a:off x="7283705" y="2465908"/>
              <a:ext cx="8915" cy="7315"/>
            </a:xfrm>
            <a:custGeom>
              <a:avLst/>
              <a:gdLst>
                <a:gd name="connsiteX0" fmla="*/ 0 w 8915"/>
                <a:gd name="connsiteY0" fmla="*/ 7315 h 7315"/>
                <a:gd name="connsiteX1" fmla="*/ 8916 w 8915"/>
                <a:gd name="connsiteY1" fmla="*/ 0 h 7315"/>
                <a:gd name="connsiteX2" fmla="*/ 0 w 8915"/>
                <a:gd name="connsiteY2" fmla="*/ 7315 h 7315"/>
              </a:gdLst>
              <a:ahLst/>
              <a:cxnLst>
                <a:cxn ang="0">
                  <a:pos x="connsiteX0" y="connsiteY0"/>
                </a:cxn>
                <a:cxn ang="0">
                  <a:pos x="connsiteX1" y="connsiteY1"/>
                </a:cxn>
                <a:cxn ang="0">
                  <a:pos x="connsiteX2" y="connsiteY2"/>
                </a:cxn>
              </a:cxnLst>
              <a:rect l="l" t="t" r="r" b="b"/>
              <a:pathLst>
                <a:path w="8915" h="7315">
                  <a:moveTo>
                    <a:pt x="0" y="7315"/>
                  </a:moveTo>
                  <a:cubicBezTo>
                    <a:pt x="3887" y="6172"/>
                    <a:pt x="6630" y="3886"/>
                    <a:pt x="8916" y="0"/>
                  </a:cubicBezTo>
                  <a:cubicBezTo>
                    <a:pt x="6858" y="3886"/>
                    <a:pt x="3887" y="6172"/>
                    <a:pt x="0" y="7315"/>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22BB840-F365-8D44-BD6E-F6CE4E74FC47}"/>
                </a:ext>
              </a:extLst>
            </p:cNvPr>
            <p:cNvSpPr/>
            <p:nvPr/>
          </p:nvSpPr>
          <p:spPr>
            <a:xfrm>
              <a:off x="7710501" y="2006650"/>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5" y="229"/>
                    <a:pt x="1371" y="457"/>
                    <a:pt x="2057" y="686"/>
                  </a:cubicBezTo>
                  <a:cubicBezTo>
                    <a:pt x="1371" y="457"/>
                    <a:pt x="685" y="229"/>
                    <a:pt x="0"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5A3DDEA5-B54F-B343-9DEE-3BFD79338C0B}"/>
                </a:ext>
              </a:extLst>
            </p:cNvPr>
            <p:cNvSpPr/>
            <p:nvPr/>
          </p:nvSpPr>
          <p:spPr>
            <a:xfrm>
              <a:off x="7202769" y="2315946"/>
              <a:ext cx="54646" cy="101955"/>
            </a:xfrm>
            <a:custGeom>
              <a:avLst/>
              <a:gdLst>
                <a:gd name="connsiteX0" fmla="*/ 21271 w 54646"/>
                <a:gd name="connsiteY0" fmla="*/ 0 h 101955"/>
                <a:gd name="connsiteX1" fmla="*/ 469 w 54646"/>
                <a:gd name="connsiteY1" fmla="*/ 23774 h 101955"/>
                <a:gd name="connsiteX2" fmla="*/ 11670 w 54646"/>
                <a:gd name="connsiteY2" fmla="*/ 87782 h 101955"/>
                <a:gd name="connsiteX3" fmla="*/ 11213 w 54646"/>
                <a:gd name="connsiteY3" fmla="*/ 85268 h 101955"/>
                <a:gd name="connsiteX4" fmla="*/ 42760 w 54646"/>
                <a:gd name="connsiteY4" fmla="*/ 85725 h 101955"/>
                <a:gd name="connsiteX5" fmla="*/ 40245 w 54646"/>
                <a:gd name="connsiteY5" fmla="*/ 101956 h 101955"/>
                <a:gd name="connsiteX6" fmla="*/ 54647 w 54646"/>
                <a:gd name="connsiteY6" fmla="*/ 0 h 101955"/>
                <a:gd name="connsiteX7" fmla="*/ 21271 w 54646"/>
                <a:gd name="connsiteY7" fmla="*/ 0 h 10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46" h="101955">
                  <a:moveTo>
                    <a:pt x="21271" y="0"/>
                  </a:moveTo>
                  <a:cubicBezTo>
                    <a:pt x="4126" y="229"/>
                    <a:pt x="-1817" y="5944"/>
                    <a:pt x="469" y="23774"/>
                  </a:cubicBezTo>
                  <a:cubicBezTo>
                    <a:pt x="3212" y="45263"/>
                    <a:pt x="7098" y="66751"/>
                    <a:pt x="11670" y="87782"/>
                  </a:cubicBezTo>
                  <a:cubicBezTo>
                    <a:pt x="11441" y="86868"/>
                    <a:pt x="11441" y="86182"/>
                    <a:pt x="11213" y="85268"/>
                  </a:cubicBezTo>
                  <a:cubicBezTo>
                    <a:pt x="21728" y="85954"/>
                    <a:pt x="32244" y="85954"/>
                    <a:pt x="42760" y="85725"/>
                  </a:cubicBezTo>
                  <a:cubicBezTo>
                    <a:pt x="42074" y="91211"/>
                    <a:pt x="41159" y="96469"/>
                    <a:pt x="40245" y="101956"/>
                  </a:cubicBezTo>
                  <a:cubicBezTo>
                    <a:pt x="45274" y="68809"/>
                    <a:pt x="49618" y="35433"/>
                    <a:pt x="54647" y="0"/>
                  </a:cubicBezTo>
                  <a:cubicBezTo>
                    <a:pt x="42074" y="0"/>
                    <a:pt x="31558" y="0"/>
                    <a:pt x="21271"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4EB28C1-D8BE-E948-A9B3-483A0EA5F70E}"/>
                </a:ext>
              </a:extLst>
            </p:cNvPr>
            <p:cNvSpPr/>
            <p:nvPr/>
          </p:nvSpPr>
          <p:spPr>
            <a:xfrm>
              <a:off x="7237985" y="245630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F5038FCC-377E-3B4D-9C10-9A6C42248E61}"/>
                </a:ext>
              </a:extLst>
            </p:cNvPr>
            <p:cNvSpPr/>
            <p:nvPr/>
          </p:nvSpPr>
          <p:spPr>
            <a:xfrm>
              <a:off x="7690613" y="1928469"/>
              <a:ext cx="1371" cy="4800"/>
            </a:xfrm>
            <a:custGeom>
              <a:avLst/>
              <a:gdLst>
                <a:gd name="connsiteX0" fmla="*/ 0 w 1371"/>
                <a:gd name="connsiteY0" fmla="*/ 0 h 4800"/>
                <a:gd name="connsiteX1" fmla="*/ 1372 w 1371"/>
                <a:gd name="connsiteY1" fmla="*/ 4801 h 4800"/>
                <a:gd name="connsiteX2" fmla="*/ 0 w 1371"/>
                <a:gd name="connsiteY2" fmla="*/ 0 h 4800"/>
              </a:gdLst>
              <a:ahLst/>
              <a:cxnLst>
                <a:cxn ang="0">
                  <a:pos x="connsiteX0" y="connsiteY0"/>
                </a:cxn>
                <a:cxn ang="0">
                  <a:pos x="connsiteX1" y="connsiteY1"/>
                </a:cxn>
                <a:cxn ang="0">
                  <a:pos x="connsiteX2" y="connsiteY2"/>
                </a:cxn>
              </a:cxnLst>
              <a:rect l="l" t="t" r="r" b="b"/>
              <a:pathLst>
                <a:path w="1371" h="4800">
                  <a:moveTo>
                    <a:pt x="0" y="0"/>
                  </a:moveTo>
                  <a:cubicBezTo>
                    <a:pt x="458" y="1600"/>
                    <a:pt x="915" y="3200"/>
                    <a:pt x="1372" y="4801"/>
                  </a:cubicBezTo>
                  <a:cubicBezTo>
                    <a:pt x="915" y="3200"/>
                    <a:pt x="458" y="1600"/>
                    <a:pt x="0"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747A2051-55F0-3146-816A-4D4BB3D7650E}"/>
                </a:ext>
              </a:extLst>
            </p:cNvPr>
            <p:cNvSpPr/>
            <p:nvPr/>
          </p:nvSpPr>
          <p:spPr>
            <a:xfrm>
              <a:off x="7698385" y="1960245"/>
              <a:ext cx="457" cy="2514"/>
            </a:xfrm>
            <a:custGeom>
              <a:avLst/>
              <a:gdLst>
                <a:gd name="connsiteX0" fmla="*/ 0 w 457"/>
                <a:gd name="connsiteY0" fmla="*/ 0 h 2514"/>
                <a:gd name="connsiteX1" fmla="*/ 457 w 457"/>
                <a:gd name="connsiteY1" fmla="*/ 2515 h 2514"/>
                <a:gd name="connsiteX2" fmla="*/ 0 w 457"/>
                <a:gd name="connsiteY2" fmla="*/ 0 h 2514"/>
              </a:gdLst>
              <a:ahLst/>
              <a:cxnLst>
                <a:cxn ang="0">
                  <a:pos x="connsiteX0" y="connsiteY0"/>
                </a:cxn>
                <a:cxn ang="0">
                  <a:pos x="connsiteX1" y="connsiteY1"/>
                </a:cxn>
                <a:cxn ang="0">
                  <a:pos x="connsiteX2" y="connsiteY2"/>
                </a:cxn>
              </a:cxnLst>
              <a:rect l="l" t="t" r="r" b="b"/>
              <a:pathLst>
                <a:path w="457" h="2514">
                  <a:moveTo>
                    <a:pt x="0" y="0"/>
                  </a:moveTo>
                  <a:cubicBezTo>
                    <a:pt x="228" y="914"/>
                    <a:pt x="228" y="1829"/>
                    <a:pt x="457" y="2515"/>
                  </a:cubicBezTo>
                  <a:cubicBezTo>
                    <a:pt x="228" y="1600"/>
                    <a:pt x="228" y="914"/>
                    <a:pt x="0"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5470EFB4-EE2C-9B4B-95C5-72AF3D6079CD}"/>
                </a:ext>
              </a:extLst>
            </p:cNvPr>
            <p:cNvSpPr/>
            <p:nvPr/>
          </p:nvSpPr>
          <p:spPr>
            <a:xfrm>
              <a:off x="7692442" y="1934413"/>
              <a:ext cx="1371" cy="4572"/>
            </a:xfrm>
            <a:custGeom>
              <a:avLst/>
              <a:gdLst>
                <a:gd name="connsiteX0" fmla="*/ 0 w 1371"/>
                <a:gd name="connsiteY0" fmla="*/ 0 h 4572"/>
                <a:gd name="connsiteX1" fmla="*/ 1372 w 1371"/>
                <a:gd name="connsiteY1" fmla="*/ 4572 h 4572"/>
                <a:gd name="connsiteX2" fmla="*/ 0 w 1371"/>
                <a:gd name="connsiteY2" fmla="*/ 0 h 4572"/>
              </a:gdLst>
              <a:ahLst/>
              <a:cxnLst>
                <a:cxn ang="0">
                  <a:pos x="connsiteX0" y="connsiteY0"/>
                </a:cxn>
                <a:cxn ang="0">
                  <a:pos x="connsiteX1" y="connsiteY1"/>
                </a:cxn>
                <a:cxn ang="0">
                  <a:pos x="connsiteX2" y="connsiteY2"/>
                </a:cxn>
              </a:cxnLst>
              <a:rect l="l" t="t" r="r" b="b"/>
              <a:pathLst>
                <a:path w="1371" h="4572">
                  <a:moveTo>
                    <a:pt x="0" y="0"/>
                  </a:moveTo>
                  <a:cubicBezTo>
                    <a:pt x="457" y="1600"/>
                    <a:pt x="915" y="2972"/>
                    <a:pt x="1372" y="4572"/>
                  </a:cubicBezTo>
                  <a:cubicBezTo>
                    <a:pt x="686"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BF910DF2-B074-6840-97F1-E8988987B73C}"/>
                </a:ext>
              </a:extLst>
            </p:cNvPr>
            <p:cNvSpPr/>
            <p:nvPr/>
          </p:nvSpPr>
          <p:spPr>
            <a:xfrm>
              <a:off x="7697014" y="195338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A245D760-7D74-5249-984E-8B8F9AD2DCF8}"/>
                </a:ext>
              </a:extLst>
            </p:cNvPr>
            <p:cNvSpPr/>
            <p:nvPr/>
          </p:nvSpPr>
          <p:spPr>
            <a:xfrm>
              <a:off x="7699757" y="1968931"/>
              <a:ext cx="2514" cy="14401"/>
            </a:xfrm>
            <a:custGeom>
              <a:avLst/>
              <a:gdLst>
                <a:gd name="connsiteX0" fmla="*/ 0 w 2514"/>
                <a:gd name="connsiteY0" fmla="*/ 0 h 14401"/>
                <a:gd name="connsiteX1" fmla="*/ 2515 w 2514"/>
                <a:gd name="connsiteY1" fmla="*/ 14402 h 14401"/>
                <a:gd name="connsiteX2" fmla="*/ 0 w 2514"/>
                <a:gd name="connsiteY2" fmla="*/ 0 h 14401"/>
              </a:gdLst>
              <a:ahLst/>
              <a:cxnLst>
                <a:cxn ang="0">
                  <a:pos x="connsiteX0" y="connsiteY0"/>
                </a:cxn>
                <a:cxn ang="0">
                  <a:pos x="connsiteX1" y="connsiteY1"/>
                </a:cxn>
                <a:cxn ang="0">
                  <a:pos x="connsiteX2" y="connsiteY2"/>
                </a:cxn>
              </a:cxnLst>
              <a:rect l="l" t="t" r="r" b="b"/>
              <a:pathLst>
                <a:path w="2514" h="14401">
                  <a:moveTo>
                    <a:pt x="0" y="0"/>
                  </a:moveTo>
                  <a:cubicBezTo>
                    <a:pt x="686" y="4801"/>
                    <a:pt x="1601" y="9601"/>
                    <a:pt x="2515" y="14402"/>
                  </a:cubicBezTo>
                  <a:cubicBezTo>
                    <a:pt x="1601" y="9601"/>
                    <a:pt x="686" y="4801"/>
                    <a:pt x="0"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34F48196-1A5B-F849-8C7F-3FD06A12DA7A}"/>
                </a:ext>
              </a:extLst>
            </p:cNvPr>
            <p:cNvSpPr/>
            <p:nvPr/>
          </p:nvSpPr>
          <p:spPr>
            <a:xfrm>
              <a:off x="7695642" y="194675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8" y="1372"/>
                    <a:pt x="685" y="2515"/>
                    <a:pt x="914" y="3886"/>
                  </a:cubicBezTo>
                  <a:cubicBezTo>
                    <a:pt x="457" y="2743"/>
                    <a:pt x="228" y="1372"/>
                    <a:pt x="0"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3B0E57C5-4AC8-6D4E-9727-973C7C224246}"/>
                </a:ext>
              </a:extLst>
            </p:cNvPr>
            <p:cNvSpPr/>
            <p:nvPr/>
          </p:nvSpPr>
          <p:spPr>
            <a:xfrm>
              <a:off x="7694042" y="1940585"/>
              <a:ext cx="1143" cy="4343"/>
            </a:xfrm>
            <a:custGeom>
              <a:avLst/>
              <a:gdLst>
                <a:gd name="connsiteX0" fmla="*/ 0 w 1143"/>
                <a:gd name="connsiteY0" fmla="*/ 0 h 4343"/>
                <a:gd name="connsiteX1" fmla="*/ 1143 w 1143"/>
                <a:gd name="connsiteY1" fmla="*/ 4343 h 4343"/>
                <a:gd name="connsiteX2" fmla="*/ 0 w 1143"/>
                <a:gd name="connsiteY2" fmla="*/ 0 h 4343"/>
              </a:gdLst>
              <a:ahLst/>
              <a:cxnLst>
                <a:cxn ang="0">
                  <a:pos x="connsiteX0" y="connsiteY0"/>
                </a:cxn>
                <a:cxn ang="0">
                  <a:pos x="connsiteX1" y="connsiteY1"/>
                </a:cxn>
                <a:cxn ang="0">
                  <a:pos x="connsiteX2" y="connsiteY2"/>
                </a:cxn>
              </a:cxnLst>
              <a:rect l="l" t="t" r="r" b="b"/>
              <a:pathLst>
                <a:path w="1143" h="4343">
                  <a:moveTo>
                    <a:pt x="0" y="0"/>
                  </a:moveTo>
                  <a:cubicBezTo>
                    <a:pt x="458" y="1372"/>
                    <a:pt x="686" y="2972"/>
                    <a:pt x="1143" y="4343"/>
                  </a:cubicBezTo>
                  <a:cubicBezTo>
                    <a:pt x="686" y="2972"/>
                    <a:pt x="458" y="1372"/>
                    <a:pt x="0" y="0"/>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8911E834-02D8-3647-85FF-8111EACDE064}"/>
                </a:ext>
              </a:extLst>
            </p:cNvPr>
            <p:cNvSpPr/>
            <p:nvPr/>
          </p:nvSpPr>
          <p:spPr>
            <a:xfrm>
              <a:off x="7292849" y="2455849"/>
              <a:ext cx="4114" cy="10058"/>
            </a:xfrm>
            <a:custGeom>
              <a:avLst/>
              <a:gdLst>
                <a:gd name="connsiteX0" fmla="*/ 0 w 4114"/>
                <a:gd name="connsiteY0" fmla="*/ 10058 h 10058"/>
                <a:gd name="connsiteX1" fmla="*/ 4115 w 4114"/>
                <a:gd name="connsiteY1" fmla="*/ 0 h 10058"/>
                <a:gd name="connsiteX2" fmla="*/ 4115 w 4114"/>
                <a:gd name="connsiteY2" fmla="*/ 0 h 10058"/>
                <a:gd name="connsiteX3" fmla="*/ 4115 w 4114"/>
                <a:gd name="connsiteY3" fmla="*/ 0 h 10058"/>
                <a:gd name="connsiteX4" fmla="*/ 0 w 4114"/>
                <a:gd name="connsiteY4" fmla="*/ 10058 h 10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 h="10058">
                  <a:moveTo>
                    <a:pt x="0" y="10058"/>
                  </a:moveTo>
                  <a:cubicBezTo>
                    <a:pt x="1601" y="7544"/>
                    <a:pt x="2972" y="4115"/>
                    <a:pt x="4115" y="0"/>
                  </a:cubicBezTo>
                  <a:cubicBezTo>
                    <a:pt x="4115" y="0"/>
                    <a:pt x="4115" y="0"/>
                    <a:pt x="4115" y="0"/>
                  </a:cubicBezTo>
                  <a:cubicBezTo>
                    <a:pt x="4115" y="0"/>
                    <a:pt x="4115" y="0"/>
                    <a:pt x="4115" y="0"/>
                  </a:cubicBezTo>
                  <a:cubicBezTo>
                    <a:pt x="2744" y="4115"/>
                    <a:pt x="1372" y="7544"/>
                    <a:pt x="0" y="10058"/>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5DCD0C64-A8F4-654B-9D6C-C44183963828}"/>
                </a:ext>
              </a:extLst>
            </p:cNvPr>
            <p:cNvSpPr/>
            <p:nvPr/>
          </p:nvSpPr>
          <p:spPr>
            <a:xfrm>
              <a:off x="7237985" y="2458135"/>
              <a:ext cx="457" cy="2743"/>
            </a:xfrm>
            <a:custGeom>
              <a:avLst/>
              <a:gdLst>
                <a:gd name="connsiteX0" fmla="*/ 458 w 457"/>
                <a:gd name="connsiteY0" fmla="*/ 2743 h 2743"/>
                <a:gd name="connsiteX1" fmla="*/ 0 w 457"/>
                <a:gd name="connsiteY1" fmla="*/ 0 h 2743"/>
                <a:gd name="connsiteX2" fmla="*/ 458 w 457"/>
                <a:gd name="connsiteY2" fmla="*/ 2743 h 2743"/>
              </a:gdLst>
              <a:ahLst/>
              <a:cxnLst>
                <a:cxn ang="0">
                  <a:pos x="connsiteX0" y="connsiteY0"/>
                </a:cxn>
                <a:cxn ang="0">
                  <a:pos x="connsiteX1" y="connsiteY1"/>
                </a:cxn>
                <a:cxn ang="0">
                  <a:pos x="connsiteX2" y="connsiteY2"/>
                </a:cxn>
              </a:cxnLst>
              <a:rect l="l" t="t" r="r" b="b"/>
              <a:pathLst>
                <a:path w="457" h="2743">
                  <a:moveTo>
                    <a:pt x="458" y="2743"/>
                  </a:moveTo>
                  <a:cubicBezTo>
                    <a:pt x="229" y="1829"/>
                    <a:pt x="229" y="914"/>
                    <a:pt x="0" y="0"/>
                  </a:cubicBezTo>
                  <a:cubicBezTo>
                    <a:pt x="229" y="914"/>
                    <a:pt x="229" y="1829"/>
                    <a:pt x="458" y="2743"/>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97CFC496-80F5-1240-9AC7-086AB82C0755}"/>
                </a:ext>
              </a:extLst>
            </p:cNvPr>
            <p:cNvSpPr/>
            <p:nvPr/>
          </p:nvSpPr>
          <p:spPr>
            <a:xfrm>
              <a:off x="7705929" y="2000021"/>
              <a:ext cx="1143" cy="3200"/>
            </a:xfrm>
            <a:custGeom>
              <a:avLst/>
              <a:gdLst>
                <a:gd name="connsiteX0" fmla="*/ 0 w 1143"/>
                <a:gd name="connsiteY0" fmla="*/ 0 h 3200"/>
                <a:gd name="connsiteX1" fmla="*/ 1143 w 1143"/>
                <a:gd name="connsiteY1" fmla="*/ 3200 h 3200"/>
                <a:gd name="connsiteX2" fmla="*/ 0 w 1143"/>
                <a:gd name="connsiteY2" fmla="*/ 0 h 3200"/>
              </a:gdLst>
              <a:ahLst/>
              <a:cxnLst>
                <a:cxn ang="0">
                  <a:pos x="connsiteX0" y="connsiteY0"/>
                </a:cxn>
                <a:cxn ang="0">
                  <a:pos x="connsiteX1" y="connsiteY1"/>
                </a:cxn>
                <a:cxn ang="0">
                  <a:pos x="connsiteX2" y="connsiteY2"/>
                </a:cxn>
              </a:cxnLst>
              <a:rect l="l" t="t" r="r" b="b"/>
              <a:pathLst>
                <a:path w="1143" h="3200">
                  <a:moveTo>
                    <a:pt x="0" y="0"/>
                  </a:moveTo>
                  <a:cubicBezTo>
                    <a:pt x="228" y="1143"/>
                    <a:pt x="685" y="2286"/>
                    <a:pt x="1143" y="3200"/>
                  </a:cubicBezTo>
                  <a:cubicBezTo>
                    <a:pt x="685" y="2286"/>
                    <a:pt x="228" y="1372"/>
                    <a:pt x="0" y="0"/>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C7048CBD-7C0E-3242-8AD4-9FD399137DCD}"/>
                </a:ext>
              </a:extLst>
            </p:cNvPr>
            <p:cNvSpPr/>
            <p:nvPr/>
          </p:nvSpPr>
          <p:spPr>
            <a:xfrm>
              <a:off x="6985611" y="2006193"/>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0" y="686"/>
                    <a:pt x="0" y="1143"/>
                  </a:cubicBezTo>
                  <a:cubicBezTo>
                    <a:pt x="0" y="686"/>
                    <a:pt x="0" y="457"/>
                    <a:pt x="229"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7A8C32FB-A4C8-0940-B3C0-B9C453D28C0F}"/>
                </a:ext>
              </a:extLst>
            </p:cNvPr>
            <p:cNvSpPr/>
            <p:nvPr/>
          </p:nvSpPr>
          <p:spPr>
            <a:xfrm>
              <a:off x="7216725" y="2417902"/>
              <a:ext cx="457" cy="9372"/>
            </a:xfrm>
            <a:custGeom>
              <a:avLst/>
              <a:gdLst>
                <a:gd name="connsiteX0" fmla="*/ 0 w 457"/>
                <a:gd name="connsiteY0" fmla="*/ 0 h 9372"/>
                <a:gd name="connsiteX1" fmla="*/ 457 w 457"/>
                <a:gd name="connsiteY1" fmla="*/ 9373 h 9372"/>
                <a:gd name="connsiteX2" fmla="*/ 0 w 457"/>
                <a:gd name="connsiteY2" fmla="*/ 0 h 9372"/>
              </a:gdLst>
              <a:ahLst/>
              <a:cxnLst>
                <a:cxn ang="0">
                  <a:pos x="connsiteX0" y="connsiteY0"/>
                </a:cxn>
                <a:cxn ang="0">
                  <a:pos x="connsiteX1" y="connsiteY1"/>
                </a:cxn>
                <a:cxn ang="0">
                  <a:pos x="connsiteX2" y="connsiteY2"/>
                </a:cxn>
              </a:cxnLst>
              <a:rect l="l" t="t" r="r" b="b"/>
              <a:pathLst>
                <a:path w="457" h="9372">
                  <a:moveTo>
                    <a:pt x="0" y="0"/>
                  </a:moveTo>
                  <a:cubicBezTo>
                    <a:pt x="228" y="3200"/>
                    <a:pt x="457" y="6172"/>
                    <a:pt x="457" y="9373"/>
                  </a:cubicBezTo>
                  <a:cubicBezTo>
                    <a:pt x="457" y="6172"/>
                    <a:pt x="228" y="3200"/>
                    <a:pt x="0" y="0"/>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1FD96191-6803-5148-8C1E-CE1441033627}"/>
                </a:ext>
              </a:extLst>
            </p:cNvPr>
            <p:cNvSpPr/>
            <p:nvPr/>
          </p:nvSpPr>
          <p:spPr>
            <a:xfrm>
              <a:off x="7306108" y="2428189"/>
              <a:ext cx="914" cy="2057"/>
            </a:xfrm>
            <a:custGeom>
              <a:avLst/>
              <a:gdLst>
                <a:gd name="connsiteX0" fmla="*/ 915 w 914"/>
                <a:gd name="connsiteY0" fmla="*/ 0 h 2057"/>
                <a:gd name="connsiteX1" fmla="*/ 0 w 914"/>
                <a:gd name="connsiteY1" fmla="*/ 2057 h 2057"/>
                <a:gd name="connsiteX2" fmla="*/ 915 w 914"/>
                <a:gd name="connsiteY2" fmla="*/ 0 h 2057"/>
              </a:gdLst>
              <a:ahLst/>
              <a:cxnLst>
                <a:cxn ang="0">
                  <a:pos x="connsiteX0" y="connsiteY0"/>
                </a:cxn>
                <a:cxn ang="0">
                  <a:pos x="connsiteX1" y="connsiteY1"/>
                </a:cxn>
                <a:cxn ang="0">
                  <a:pos x="connsiteX2" y="connsiteY2"/>
                </a:cxn>
              </a:cxnLst>
              <a:rect l="l" t="t" r="r" b="b"/>
              <a:pathLst>
                <a:path w="914" h="2057">
                  <a:moveTo>
                    <a:pt x="915" y="0"/>
                  </a:moveTo>
                  <a:cubicBezTo>
                    <a:pt x="686" y="686"/>
                    <a:pt x="229" y="1372"/>
                    <a:pt x="0" y="2057"/>
                  </a:cubicBezTo>
                  <a:cubicBezTo>
                    <a:pt x="229" y="1372"/>
                    <a:pt x="457" y="686"/>
                    <a:pt x="915" y="0"/>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0B5E8E50-BFC4-0646-A2E4-48A3C697CD0E}"/>
                </a:ext>
              </a:extLst>
            </p:cNvPr>
            <p:cNvSpPr/>
            <p:nvPr/>
          </p:nvSpPr>
          <p:spPr>
            <a:xfrm>
              <a:off x="7625919" y="2338806"/>
              <a:ext cx="2971" cy="24917"/>
            </a:xfrm>
            <a:custGeom>
              <a:avLst/>
              <a:gdLst>
                <a:gd name="connsiteX0" fmla="*/ 228 w 2971"/>
                <a:gd name="connsiteY0" fmla="*/ 2743 h 24917"/>
                <a:gd name="connsiteX1" fmla="*/ 2971 w 2971"/>
                <a:gd name="connsiteY1" fmla="*/ 24917 h 24917"/>
                <a:gd name="connsiteX2" fmla="*/ 228 w 2971"/>
                <a:gd name="connsiteY2" fmla="*/ 2743 h 24917"/>
                <a:gd name="connsiteX3" fmla="*/ 0 w 2971"/>
                <a:gd name="connsiteY3" fmla="*/ 0 h 24917"/>
                <a:gd name="connsiteX4" fmla="*/ 228 w 2971"/>
                <a:gd name="connsiteY4" fmla="*/ 2743 h 2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 h="24917">
                  <a:moveTo>
                    <a:pt x="228" y="2743"/>
                  </a:moveTo>
                  <a:cubicBezTo>
                    <a:pt x="1371" y="10058"/>
                    <a:pt x="2057" y="17602"/>
                    <a:pt x="2971" y="24917"/>
                  </a:cubicBezTo>
                  <a:cubicBezTo>
                    <a:pt x="2057" y="17374"/>
                    <a:pt x="1143" y="10058"/>
                    <a:pt x="228" y="2743"/>
                  </a:cubicBezTo>
                  <a:cubicBezTo>
                    <a:pt x="0" y="1829"/>
                    <a:pt x="0" y="914"/>
                    <a:pt x="0" y="0"/>
                  </a:cubicBezTo>
                  <a:cubicBezTo>
                    <a:pt x="0" y="914"/>
                    <a:pt x="0" y="1829"/>
                    <a:pt x="228" y="2743"/>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CB4AF502-B431-394B-B965-0B27BAA15DFC}"/>
                </a:ext>
              </a:extLst>
            </p:cNvPr>
            <p:cNvSpPr/>
            <p:nvPr/>
          </p:nvSpPr>
          <p:spPr>
            <a:xfrm>
              <a:off x="7248043" y="2470251"/>
              <a:ext cx="3429" cy="914"/>
            </a:xfrm>
            <a:custGeom>
              <a:avLst/>
              <a:gdLst>
                <a:gd name="connsiteX0" fmla="*/ 3429 w 3429"/>
                <a:gd name="connsiteY0" fmla="*/ 914 h 914"/>
                <a:gd name="connsiteX1" fmla="*/ 0 w 3429"/>
                <a:gd name="connsiteY1" fmla="*/ 0 h 914"/>
                <a:gd name="connsiteX2" fmla="*/ 3429 w 3429"/>
                <a:gd name="connsiteY2" fmla="*/ 914 h 914"/>
              </a:gdLst>
              <a:ahLst/>
              <a:cxnLst>
                <a:cxn ang="0">
                  <a:pos x="connsiteX0" y="connsiteY0"/>
                </a:cxn>
                <a:cxn ang="0">
                  <a:pos x="connsiteX1" y="connsiteY1"/>
                </a:cxn>
                <a:cxn ang="0">
                  <a:pos x="connsiteX2" y="connsiteY2"/>
                </a:cxn>
              </a:cxnLst>
              <a:rect l="l" t="t" r="r" b="b"/>
              <a:pathLst>
                <a:path w="3429" h="914">
                  <a:moveTo>
                    <a:pt x="3429" y="914"/>
                  </a:moveTo>
                  <a:cubicBezTo>
                    <a:pt x="2286" y="686"/>
                    <a:pt x="1143" y="229"/>
                    <a:pt x="0" y="0"/>
                  </a:cubicBezTo>
                  <a:cubicBezTo>
                    <a:pt x="1143" y="229"/>
                    <a:pt x="2286" y="457"/>
                    <a:pt x="3429" y="914"/>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688439C2-E7B4-FF4A-A87D-87AAF132BBA4}"/>
                </a:ext>
              </a:extLst>
            </p:cNvPr>
            <p:cNvSpPr/>
            <p:nvPr/>
          </p:nvSpPr>
          <p:spPr>
            <a:xfrm>
              <a:off x="7302679" y="2436190"/>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B3761761-098A-4D46-94C7-6F1E6067F955}"/>
                </a:ext>
              </a:extLst>
            </p:cNvPr>
            <p:cNvSpPr/>
            <p:nvPr/>
          </p:nvSpPr>
          <p:spPr>
            <a:xfrm>
              <a:off x="7239357" y="2463165"/>
              <a:ext cx="1828" cy="2971"/>
            </a:xfrm>
            <a:custGeom>
              <a:avLst/>
              <a:gdLst>
                <a:gd name="connsiteX0" fmla="*/ 1829 w 1828"/>
                <a:gd name="connsiteY0" fmla="*/ 2972 h 2971"/>
                <a:gd name="connsiteX1" fmla="*/ 0 w 1828"/>
                <a:gd name="connsiteY1" fmla="*/ 0 h 2971"/>
                <a:gd name="connsiteX2" fmla="*/ 1829 w 1828"/>
                <a:gd name="connsiteY2" fmla="*/ 2972 h 2971"/>
              </a:gdLst>
              <a:ahLst/>
              <a:cxnLst>
                <a:cxn ang="0">
                  <a:pos x="connsiteX0" y="connsiteY0"/>
                </a:cxn>
                <a:cxn ang="0">
                  <a:pos x="connsiteX1" y="connsiteY1"/>
                </a:cxn>
                <a:cxn ang="0">
                  <a:pos x="connsiteX2" y="connsiteY2"/>
                </a:cxn>
              </a:cxnLst>
              <a:rect l="l" t="t" r="r" b="b"/>
              <a:pathLst>
                <a:path w="1828" h="2971">
                  <a:moveTo>
                    <a:pt x="1829" y="2972"/>
                  </a:moveTo>
                  <a:cubicBezTo>
                    <a:pt x="1143" y="2057"/>
                    <a:pt x="457" y="1143"/>
                    <a:pt x="0" y="0"/>
                  </a:cubicBezTo>
                  <a:cubicBezTo>
                    <a:pt x="229" y="1143"/>
                    <a:pt x="914" y="2057"/>
                    <a:pt x="1829" y="2972"/>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33555FAF-88D4-754E-9A6F-6D78FCBD53F3}"/>
                </a:ext>
              </a:extLst>
            </p:cNvPr>
            <p:cNvSpPr/>
            <p:nvPr/>
          </p:nvSpPr>
          <p:spPr>
            <a:xfrm>
              <a:off x="7299707" y="2444877"/>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229" y="1600"/>
                    <a:pt x="0" y="2515"/>
                  </a:cubicBezTo>
                  <a:cubicBezTo>
                    <a:pt x="229" y="1600"/>
                    <a:pt x="458" y="686"/>
                    <a:pt x="915"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96382C03-3C5B-5F4D-BDCE-7DD854D5921E}"/>
                </a:ext>
              </a:extLst>
            </p:cNvPr>
            <p:cNvSpPr/>
            <p:nvPr/>
          </p:nvSpPr>
          <p:spPr>
            <a:xfrm>
              <a:off x="7277076" y="2473223"/>
              <a:ext cx="6629" cy="914"/>
            </a:xfrm>
            <a:custGeom>
              <a:avLst/>
              <a:gdLst>
                <a:gd name="connsiteX0" fmla="*/ 6629 w 6629"/>
                <a:gd name="connsiteY0" fmla="*/ 0 h 914"/>
                <a:gd name="connsiteX1" fmla="*/ 0 w 6629"/>
                <a:gd name="connsiteY1" fmla="*/ 914 h 914"/>
                <a:gd name="connsiteX2" fmla="*/ 6629 w 6629"/>
                <a:gd name="connsiteY2" fmla="*/ 0 h 914"/>
              </a:gdLst>
              <a:ahLst/>
              <a:cxnLst>
                <a:cxn ang="0">
                  <a:pos x="connsiteX0" y="connsiteY0"/>
                </a:cxn>
                <a:cxn ang="0">
                  <a:pos x="connsiteX1" y="connsiteY1"/>
                </a:cxn>
                <a:cxn ang="0">
                  <a:pos x="connsiteX2" y="connsiteY2"/>
                </a:cxn>
              </a:cxnLst>
              <a:rect l="l" t="t" r="r" b="b"/>
              <a:pathLst>
                <a:path w="6629" h="914">
                  <a:moveTo>
                    <a:pt x="6629" y="0"/>
                  </a:moveTo>
                  <a:cubicBezTo>
                    <a:pt x="4801" y="457"/>
                    <a:pt x="2515" y="914"/>
                    <a:pt x="0" y="914"/>
                  </a:cubicBezTo>
                  <a:cubicBezTo>
                    <a:pt x="2515" y="914"/>
                    <a:pt x="4801" y="686"/>
                    <a:pt x="6629"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27715D49-7E4E-6241-951A-7C4AC20F702F}"/>
                </a:ext>
              </a:extLst>
            </p:cNvPr>
            <p:cNvSpPr/>
            <p:nvPr/>
          </p:nvSpPr>
          <p:spPr>
            <a:xfrm>
              <a:off x="7217182" y="2427503"/>
              <a:ext cx="2286" cy="4800"/>
            </a:xfrm>
            <a:custGeom>
              <a:avLst/>
              <a:gdLst>
                <a:gd name="connsiteX0" fmla="*/ 0 w 2286"/>
                <a:gd name="connsiteY0" fmla="*/ 0 h 4800"/>
                <a:gd name="connsiteX1" fmla="*/ 0 w 2286"/>
                <a:gd name="connsiteY1" fmla="*/ 4801 h 4800"/>
                <a:gd name="connsiteX2" fmla="*/ 0 w 2286"/>
                <a:gd name="connsiteY2" fmla="*/ 0 h 4800"/>
              </a:gdLst>
              <a:ahLst/>
              <a:cxnLst>
                <a:cxn ang="0">
                  <a:pos x="connsiteX0" y="connsiteY0"/>
                </a:cxn>
                <a:cxn ang="0">
                  <a:pos x="connsiteX1" y="connsiteY1"/>
                </a:cxn>
                <a:cxn ang="0">
                  <a:pos x="connsiteX2" y="connsiteY2"/>
                </a:cxn>
              </a:cxnLst>
              <a:rect l="l" t="t" r="r" b="b"/>
              <a:pathLst>
                <a:path w="2286" h="4800">
                  <a:moveTo>
                    <a:pt x="0" y="0"/>
                  </a:moveTo>
                  <a:cubicBezTo>
                    <a:pt x="0" y="1600"/>
                    <a:pt x="0" y="3200"/>
                    <a:pt x="0" y="4801"/>
                  </a:cubicBezTo>
                  <a:cubicBezTo>
                    <a:pt x="0" y="2972"/>
                    <a:pt x="0" y="1372"/>
                    <a:pt x="0"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65D30618-51B6-C948-A1CB-5DB918AEBCB8}"/>
                </a:ext>
              </a:extLst>
            </p:cNvPr>
            <p:cNvSpPr/>
            <p:nvPr/>
          </p:nvSpPr>
          <p:spPr>
            <a:xfrm>
              <a:off x="7241871" y="2467051"/>
              <a:ext cx="6172" cy="3200"/>
            </a:xfrm>
            <a:custGeom>
              <a:avLst/>
              <a:gdLst>
                <a:gd name="connsiteX0" fmla="*/ 6172 w 6172"/>
                <a:gd name="connsiteY0" fmla="*/ 3200 h 3200"/>
                <a:gd name="connsiteX1" fmla="*/ 0 w 6172"/>
                <a:gd name="connsiteY1" fmla="*/ 0 h 3200"/>
                <a:gd name="connsiteX2" fmla="*/ 6172 w 6172"/>
                <a:gd name="connsiteY2" fmla="*/ 3200 h 3200"/>
              </a:gdLst>
              <a:ahLst/>
              <a:cxnLst>
                <a:cxn ang="0">
                  <a:pos x="connsiteX0" y="connsiteY0"/>
                </a:cxn>
                <a:cxn ang="0">
                  <a:pos x="connsiteX1" y="connsiteY1"/>
                </a:cxn>
                <a:cxn ang="0">
                  <a:pos x="connsiteX2" y="connsiteY2"/>
                </a:cxn>
              </a:cxnLst>
              <a:rect l="l" t="t" r="r" b="b"/>
              <a:pathLst>
                <a:path w="6172" h="3200">
                  <a:moveTo>
                    <a:pt x="6172" y="3200"/>
                  </a:moveTo>
                  <a:cubicBezTo>
                    <a:pt x="3657" y="2286"/>
                    <a:pt x="1600" y="1372"/>
                    <a:pt x="0" y="0"/>
                  </a:cubicBezTo>
                  <a:cubicBezTo>
                    <a:pt x="1600" y="1372"/>
                    <a:pt x="3657" y="2286"/>
                    <a:pt x="6172" y="3200"/>
                  </a:cubicBezTo>
                  <a:close/>
                </a:path>
              </a:pathLst>
            </a:custGeom>
            <a:solidFill>
              <a:srgbClr val="FFFFFF"/>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7DE70D4F-6B6E-B048-882D-3611307BC16F}"/>
                </a:ext>
              </a:extLst>
            </p:cNvPr>
            <p:cNvSpPr/>
            <p:nvPr/>
          </p:nvSpPr>
          <p:spPr>
            <a:xfrm>
              <a:off x="7000012" y="1957501"/>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2"/>
                    <a:pt x="0" y="2057"/>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0B8853D-A901-A146-AB92-EC36FF61540B}"/>
                </a:ext>
              </a:extLst>
            </p:cNvPr>
            <p:cNvSpPr/>
            <p:nvPr/>
          </p:nvSpPr>
          <p:spPr>
            <a:xfrm>
              <a:off x="7002298" y="1952244"/>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457" y="1372"/>
                    <a:pt x="0" y="1829"/>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F2C79B6-8941-0E42-AB02-B8FB0410E635}"/>
                </a:ext>
              </a:extLst>
            </p:cNvPr>
            <p:cNvSpPr/>
            <p:nvPr/>
          </p:nvSpPr>
          <p:spPr>
            <a:xfrm>
              <a:off x="6998184" y="1962759"/>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A42F813-FE90-FF46-A8D5-54FCBB247F3E}"/>
                </a:ext>
              </a:extLst>
            </p:cNvPr>
            <p:cNvSpPr/>
            <p:nvPr/>
          </p:nvSpPr>
          <p:spPr>
            <a:xfrm>
              <a:off x="7115913" y="1810740"/>
              <a:ext cx="10515" cy="6172"/>
            </a:xfrm>
            <a:custGeom>
              <a:avLst/>
              <a:gdLst>
                <a:gd name="connsiteX0" fmla="*/ 10516 w 10515"/>
                <a:gd name="connsiteY0" fmla="*/ 0 h 6172"/>
                <a:gd name="connsiteX1" fmla="*/ 0 w 10515"/>
                <a:gd name="connsiteY1" fmla="*/ 6172 h 6172"/>
                <a:gd name="connsiteX2" fmla="*/ 10516 w 10515"/>
                <a:gd name="connsiteY2" fmla="*/ 0 h 6172"/>
              </a:gdLst>
              <a:ahLst/>
              <a:cxnLst>
                <a:cxn ang="0">
                  <a:pos x="connsiteX0" y="connsiteY0"/>
                </a:cxn>
                <a:cxn ang="0">
                  <a:pos x="connsiteX1" y="connsiteY1"/>
                </a:cxn>
                <a:cxn ang="0">
                  <a:pos x="connsiteX2" y="connsiteY2"/>
                </a:cxn>
              </a:cxnLst>
              <a:rect l="l" t="t" r="r" b="b"/>
              <a:pathLst>
                <a:path w="10515" h="6172">
                  <a:moveTo>
                    <a:pt x="10516" y="0"/>
                  </a:moveTo>
                  <a:cubicBezTo>
                    <a:pt x="6858" y="2057"/>
                    <a:pt x="3429" y="4115"/>
                    <a:pt x="0" y="6172"/>
                  </a:cubicBezTo>
                  <a:cubicBezTo>
                    <a:pt x="3429" y="3886"/>
                    <a:pt x="6858" y="1829"/>
                    <a:pt x="10516"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3F1F49B3-B776-CF4B-9894-22242B21C2B2}"/>
                </a:ext>
              </a:extLst>
            </p:cNvPr>
            <p:cNvSpPr/>
            <p:nvPr/>
          </p:nvSpPr>
          <p:spPr>
            <a:xfrm>
              <a:off x="6907658" y="2440533"/>
              <a:ext cx="914" cy="457"/>
            </a:xfrm>
            <a:custGeom>
              <a:avLst/>
              <a:gdLst>
                <a:gd name="connsiteX0" fmla="*/ 915 w 914"/>
                <a:gd name="connsiteY0" fmla="*/ 457 h 457"/>
                <a:gd name="connsiteX1" fmla="*/ 0 w 914"/>
                <a:gd name="connsiteY1" fmla="*/ 0 h 457"/>
                <a:gd name="connsiteX2" fmla="*/ 915 w 914"/>
                <a:gd name="connsiteY2" fmla="*/ 457 h 457"/>
              </a:gdLst>
              <a:ahLst/>
              <a:cxnLst>
                <a:cxn ang="0">
                  <a:pos x="connsiteX0" y="connsiteY0"/>
                </a:cxn>
                <a:cxn ang="0">
                  <a:pos x="connsiteX1" y="connsiteY1"/>
                </a:cxn>
                <a:cxn ang="0">
                  <a:pos x="connsiteX2" y="connsiteY2"/>
                </a:cxn>
              </a:cxnLst>
              <a:rect l="l" t="t" r="r" b="b"/>
              <a:pathLst>
                <a:path w="914" h="457">
                  <a:moveTo>
                    <a:pt x="915" y="457"/>
                  </a:moveTo>
                  <a:cubicBezTo>
                    <a:pt x="686" y="457"/>
                    <a:pt x="229" y="229"/>
                    <a:pt x="0" y="0"/>
                  </a:cubicBezTo>
                  <a:cubicBezTo>
                    <a:pt x="458" y="229"/>
                    <a:pt x="686" y="229"/>
                    <a:pt x="915" y="457"/>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25C041CC-D186-D740-A5D5-9CC0C87F0752}"/>
                </a:ext>
              </a:extLst>
            </p:cNvPr>
            <p:cNvSpPr/>
            <p:nvPr/>
          </p:nvSpPr>
          <p:spPr>
            <a:xfrm>
              <a:off x="7186321" y="2462479"/>
              <a:ext cx="18745" cy="3886"/>
            </a:xfrm>
            <a:custGeom>
              <a:avLst/>
              <a:gdLst>
                <a:gd name="connsiteX0" fmla="*/ 0 w 18745"/>
                <a:gd name="connsiteY0" fmla="*/ 3886 h 3886"/>
                <a:gd name="connsiteX1" fmla="*/ 12573 w 18745"/>
                <a:gd name="connsiteY1" fmla="*/ 2286 h 3886"/>
                <a:gd name="connsiteX2" fmla="*/ 18745 w 18745"/>
                <a:gd name="connsiteY2" fmla="*/ 0 h 3886"/>
                <a:gd name="connsiteX3" fmla="*/ 12573 w 18745"/>
                <a:gd name="connsiteY3" fmla="*/ 2286 h 3886"/>
                <a:gd name="connsiteX4" fmla="*/ 0 w 18745"/>
                <a:gd name="connsiteY4" fmla="*/ 3886 h 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45" h="3886">
                  <a:moveTo>
                    <a:pt x="0" y="3886"/>
                  </a:moveTo>
                  <a:cubicBezTo>
                    <a:pt x="4115" y="3886"/>
                    <a:pt x="8458" y="3200"/>
                    <a:pt x="12573" y="2286"/>
                  </a:cubicBezTo>
                  <a:cubicBezTo>
                    <a:pt x="14859" y="1829"/>
                    <a:pt x="16916" y="914"/>
                    <a:pt x="18745" y="0"/>
                  </a:cubicBezTo>
                  <a:cubicBezTo>
                    <a:pt x="16916" y="914"/>
                    <a:pt x="14859" y="1829"/>
                    <a:pt x="12573" y="2286"/>
                  </a:cubicBezTo>
                  <a:cubicBezTo>
                    <a:pt x="8229" y="3200"/>
                    <a:pt x="4115" y="3658"/>
                    <a:pt x="0" y="3886"/>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5E1C75D4-1C0C-F048-BE36-E57BD27F0072}"/>
                </a:ext>
              </a:extLst>
            </p:cNvPr>
            <p:cNvSpPr/>
            <p:nvPr/>
          </p:nvSpPr>
          <p:spPr>
            <a:xfrm>
              <a:off x="7044132" y="1874291"/>
              <a:ext cx="7086" cy="9144"/>
            </a:xfrm>
            <a:custGeom>
              <a:avLst/>
              <a:gdLst>
                <a:gd name="connsiteX0" fmla="*/ 7086 w 7086"/>
                <a:gd name="connsiteY0" fmla="*/ 0 h 9144"/>
                <a:gd name="connsiteX1" fmla="*/ 0 w 7086"/>
                <a:gd name="connsiteY1" fmla="*/ 9144 h 9144"/>
                <a:gd name="connsiteX2" fmla="*/ 7086 w 7086"/>
                <a:gd name="connsiteY2" fmla="*/ 0 h 9144"/>
              </a:gdLst>
              <a:ahLst/>
              <a:cxnLst>
                <a:cxn ang="0">
                  <a:pos x="connsiteX0" y="connsiteY0"/>
                </a:cxn>
                <a:cxn ang="0">
                  <a:pos x="connsiteX1" y="connsiteY1"/>
                </a:cxn>
                <a:cxn ang="0">
                  <a:pos x="connsiteX2" y="connsiteY2"/>
                </a:cxn>
              </a:cxnLst>
              <a:rect l="l" t="t" r="r" b="b"/>
              <a:pathLst>
                <a:path w="7086" h="9144">
                  <a:moveTo>
                    <a:pt x="7086" y="0"/>
                  </a:moveTo>
                  <a:cubicBezTo>
                    <a:pt x="4572" y="2972"/>
                    <a:pt x="2286" y="5944"/>
                    <a:pt x="0" y="9144"/>
                  </a:cubicBezTo>
                  <a:cubicBezTo>
                    <a:pt x="2286" y="6172"/>
                    <a:pt x="4572" y="2972"/>
                    <a:pt x="7086"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249B2849-CFE9-8B40-A57C-558D7C352395}"/>
                </a:ext>
              </a:extLst>
            </p:cNvPr>
            <p:cNvSpPr/>
            <p:nvPr/>
          </p:nvSpPr>
          <p:spPr>
            <a:xfrm>
              <a:off x="7075908" y="1840915"/>
              <a:ext cx="7543" cy="6858"/>
            </a:xfrm>
            <a:custGeom>
              <a:avLst/>
              <a:gdLst>
                <a:gd name="connsiteX0" fmla="*/ 7544 w 7543"/>
                <a:gd name="connsiteY0" fmla="*/ 0 h 6858"/>
                <a:gd name="connsiteX1" fmla="*/ 0 w 7543"/>
                <a:gd name="connsiteY1" fmla="*/ 6858 h 6858"/>
                <a:gd name="connsiteX2" fmla="*/ 7544 w 7543"/>
                <a:gd name="connsiteY2" fmla="*/ 0 h 6858"/>
              </a:gdLst>
              <a:ahLst/>
              <a:cxnLst>
                <a:cxn ang="0">
                  <a:pos x="connsiteX0" y="connsiteY0"/>
                </a:cxn>
                <a:cxn ang="0">
                  <a:pos x="connsiteX1" y="connsiteY1"/>
                </a:cxn>
                <a:cxn ang="0">
                  <a:pos x="connsiteX2" y="connsiteY2"/>
                </a:cxn>
              </a:cxnLst>
              <a:rect l="l" t="t" r="r" b="b"/>
              <a:pathLst>
                <a:path w="7543" h="6858">
                  <a:moveTo>
                    <a:pt x="7544" y="0"/>
                  </a:moveTo>
                  <a:cubicBezTo>
                    <a:pt x="5029" y="2286"/>
                    <a:pt x="2515" y="4572"/>
                    <a:pt x="0" y="6858"/>
                  </a:cubicBezTo>
                  <a:cubicBezTo>
                    <a:pt x="2515" y="4343"/>
                    <a:pt x="5029" y="2057"/>
                    <a:pt x="7544"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489BDD90-69CF-514E-87D2-437A2864A131}"/>
                </a:ext>
              </a:extLst>
            </p:cNvPr>
            <p:cNvSpPr/>
            <p:nvPr/>
          </p:nvSpPr>
          <p:spPr>
            <a:xfrm>
              <a:off x="7090767" y="1819656"/>
              <a:ext cx="20574" cy="14859"/>
            </a:xfrm>
            <a:custGeom>
              <a:avLst/>
              <a:gdLst>
                <a:gd name="connsiteX0" fmla="*/ 20574 w 20574"/>
                <a:gd name="connsiteY0" fmla="*/ 0 h 14859"/>
                <a:gd name="connsiteX1" fmla="*/ 0 w 20574"/>
                <a:gd name="connsiteY1" fmla="*/ 14859 h 14859"/>
                <a:gd name="connsiteX2" fmla="*/ 20574 w 20574"/>
                <a:gd name="connsiteY2" fmla="*/ 0 h 14859"/>
              </a:gdLst>
              <a:ahLst/>
              <a:cxnLst>
                <a:cxn ang="0">
                  <a:pos x="connsiteX0" y="connsiteY0"/>
                </a:cxn>
                <a:cxn ang="0">
                  <a:pos x="connsiteX1" y="connsiteY1"/>
                </a:cxn>
                <a:cxn ang="0">
                  <a:pos x="connsiteX2" y="connsiteY2"/>
                </a:cxn>
              </a:cxnLst>
              <a:rect l="l" t="t" r="r" b="b"/>
              <a:pathLst>
                <a:path w="20574" h="14859">
                  <a:moveTo>
                    <a:pt x="20574" y="0"/>
                  </a:moveTo>
                  <a:cubicBezTo>
                    <a:pt x="13487" y="4572"/>
                    <a:pt x="6629" y="9601"/>
                    <a:pt x="0" y="14859"/>
                  </a:cubicBezTo>
                  <a:cubicBezTo>
                    <a:pt x="6629" y="9601"/>
                    <a:pt x="13487" y="4572"/>
                    <a:pt x="20574"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2232FD53-172F-C54D-9202-1873B66D1EF1}"/>
                </a:ext>
              </a:extLst>
            </p:cNvPr>
            <p:cNvSpPr/>
            <p:nvPr/>
          </p:nvSpPr>
          <p:spPr>
            <a:xfrm>
              <a:off x="7288277" y="1779193"/>
              <a:ext cx="74523" cy="16230"/>
            </a:xfrm>
            <a:custGeom>
              <a:avLst/>
              <a:gdLst>
                <a:gd name="connsiteX0" fmla="*/ 0 w 74523"/>
                <a:gd name="connsiteY0" fmla="*/ 0 h 16230"/>
                <a:gd name="connsiteX1" fmla="*/ 68352 w 74523"/>
                <a:gd name="connsiteY1" fmla="*/ 14173 h 16230"/>
                <a:gd name="connsiteX2" fmla="*/ 74524 w 74523"/>
                <a:gd name="connsiteY2" fmla="*/ 16231 h 16230"/>
                <a:gd name="connsiteX3" fmla="*/ 68352 w 74523"/>
                <a:gd name="connsiteY3" fmla="*/ 14173 h 16230"/>
                <a:gd name="connsiteX4" fmla="*/ 0 w 74523"/>
                <a:gd name="connsiteY4" fmla="*/ 0 h 16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23" h="16230">
                  <a:moveTo>
                    <a:pt x="0" y="0"/>
                  </a:moveTo>
                  <a:cubicBezTo>
                    <a:pt x="23089" y="2286"/>
                    <a:pt x="45949" y="7315"/>
                    <a:pt x="68352" y="14173"/>
                  </a:cubicBezTo>
                  <a:cubicBezTo>
                    <a:pt x="70409" y="14859"/>
                    <a:pt x="72467" y="15545"/>
                    <a:pt x="74524" y="16231"/>
                  </a:cubicBezTo>
                  <a:cubicBezTo>
                    <a:pt x="72467" y="15545"/>
                    <a:pt x="70409" y="14859"/>
                    <a:pt x="68352" y="14173"/>
                  </a:cubicBezTo>
                  <a:cubicBezTo>
                    <a:pt x="45720" y="7315"/>
                    <a:pt x="22860" y="2286"/>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6ECC38D2-85EC-E842-B614-9D42798CD422}"/>
                </a:ext>
              </a:extLst>
            </p:cNvPr>
            <p:cNvSpPr/>
            <p:nvPr/>
          </p:nvSpPr>
          <p:spPr>
            <a:xfrm>
              <a:off x="6896914" y="2433904"/>
              <a:ext cx="4343" cy="3200"/>
            </a:xfrm>
            <a:custGeom>
              <a:avLst/>
              <a:gdLst>
                <a:gd name="connsiteX0" fmla="*/ 4344 w 4343"/>
                <a:gd name="connsiteY0" fmla="*/ 3200 h 3200"/>
                <a:gd name="connsiteX1" fmla="*/ 0 w 4343"/>
                <a:gd name="connsiteY1" fmla="*/ 0 h 3200"/>
                <a:gd name="connsiteX2" fmla="*/ 4344 w 4343"/>
                <a:gd name="connsiteY2" fmla="*/ 3200 h 3200"/>
              </a:gdLst>
              <a:ahLst/>
              <a:cxnLst>
                <a:cxn ang="0">
                  <a:pos x="connsiteX0" y="connsiteY0"/>
                </a:cxn>
                <a:cxn ang="0">
                  <a:pos x="connsiteX1" y="connsiteY1"/>
                </a:cxn>
                <a:cxn ang="0">
                  <a:pos x="connsiteX2" y="connsiteY2"/>
                </a:cxn>
              </a:cxnLst>
              <a:rect l="l" t="t" r="r" b="b"/>
              <a:pathLst>
                <a:path w="4343" h="3200">
                  <a:moveTo>
                    <a:pt x="4344" y="3200"/>
                  </a:moveTo>
                  <a:cubicBezTo>
                    <a:pt x="2972" y="2286"/>
                    <a:pt x="1600" y="1372"/>
                    <a:pt x="0" y="0"/>
                  </a:cubicBezTo>
                  <a:cubicBezTo>
                    <a:pt x="1600" y="1143"/>
                    <a:pt x="2972" y="2286"/>
                    <a:pt x="4344" y="320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7748B97A-0918-5B44-B638-837A45460FEF}"/>
                </a:ext>
              </a:extLst>
            </p:cNvPr>
            <p:cNvSpPr/>
            <p:nvPr/>
          </p:nvSpPr>
          <p:spPr>
            <a:xfrm>
              <a:off x="7008013" y="1928241"/>
              <a:ext cx="7315" cy="13716"/>
            </a:xfrm>
            <a:custGeom>
              <a:avLst/>
              <a:gdLst>
                <a:gd name="connsiteX0" fmla="*/ 7315 w 7315"/>
                <a:gd name="connsiteY0" fmla="*/ 0 h 13716"/>
                <a:gd name="connsiteX1" fmla="*/ 0 w 7315"/>
                <a:gd name="connsiteY1" fmla="*/ 13716 h 13716"/>
                <a:gd name="connsiteX2" fmla="*/ 7315 w 7315"/>
                <a:gd name="connsiteY2" fmla="*/ 0 h 13716"/>
              </a:gdLst>
              <a:ahLst/>
              <a:cxnLst>
                <a:cxn ang="0">
                  <a:pos x="connsiteX0" y="connsiteY0"/>
                </a:cxn>
                <a:cxn ang="0">
                  <a:pos x="connsiteX1" y="connsiteY1"/>
                </a:cxn>
                <a:cxn ang="0">
                  <a:pos x="connsiteX2" y="connsiteY2"/>
                </a:cxn>
              </a:cxnLst>
              <a:rect l="l" t="t" r="r" b="b"/>
              <a:pathLst>
                <a:path w="7315" h="13716">
                  <a:moveTo>
                    <a:pt x="7315" y="0"/>
                  </a:moveTo>
                  <a:cubicBezTo>
                    <a:pt x="4800" y="4572"/>
                    <a:pt x="2514" y="9144"/>
                    <a:pt x="0" y="13716"/>
                  </a:cubicBezTo>
                  <a:cubicBezTo>
                    <a:pt x="2514" y="8915"/>
                    <a:pt x="5029" y="4343"/>
                    <a:pt x="7315"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69C5FE6D-074F-DC4C-BFFB-DFD235D13F4A}"/>
                </a:ext>
              </a:extLst>
            </p:cNvPr>
            <p:cNvSpPr/>
            <p:nvPr/>
          </p:nvSpPr>
          <p:spPr>
            <a:xfrm>
              <a:off x="7023101" y="1906066"/>
              <a:ext cx="5486" cy="8915"/>
            </a:xfrm>
            <a:custGeom>
              <a:avLst/>
              <a:gdLst>
                <a:gd name="connsiteX0" fmla="*/ 5487 w 5486"/>
                <a:gd name="connsiteY0" fmla="*/ 0 h 8915"/>
                <a:gd name="connsiteX1" fmla="*/ 0 w 5486"/>
                <a:gd name="connsiteY1" fmla="*/ 8915 h 8915"/>
                <a:gd name="connsiteX2" fmla="*/ 5487 w 5486"/>
                <a:gd name="connsiteY2" fmla="*/ 0 h 8915"/>
              </a:gdLst>
              <a:ahLst/>
              <a:cxnLst>
                <a:cxn ang="0">
                  <a:pos x="connsiteX0" y="connsiteY0"/>
                </a:cxn>
                <a:cxn ang="0">
                  <a:pos x="connsiteX1" y="connsiteY1"/>
                </a:cxn>
                <a:cxn ang="0">
                  <a:pos x="connsiteX2" y="connsiteY2"/>
                </a:cxn>
              </a:cxnLst>
              <a:rect l="l" t="t" r="r" b="b"/>
              <a:pathLst>
                <a:path w="5486" h="8915">
                  <a:moveTo>
                    <a:pt x="5487" y="0"/>
                  </a:moveTo>
                  <a:cubicBezTo>
                    <a:pt x="3658" y="2972"/>
                    <a:pt x="1829" y="5944"/>
                    <a:pt x="0" y="8915"/>
                  </a:cubicBezTo>
                  <a:cubicBezTo>
                    <a:pt x="1829" y="5715"/>
                    <a:pt x="3658" y="2743"/>
                    <a:pt x="5487"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1D5DC26D-54A9-2146-B782-AD29CD2BD7F4}"/>
                </a:ext>
              </a:extLst>
            </p:cNvPr>
            <p:cNvSpPr/>
            <p:nvPr/>
          </p:nvSpPr>
          <p:spPr>
            <a:xfrm>
              <a:off x="7005042" y="1946986"/>
              <a:ext cx="685" cy="1600"/>
            </a:xfrm>
            <a:custGeom>
              <a:avLst/>
              <a:gdLst>
                <a:gd name="connsiteX0" fmla="*/ 686 w 685"/>
                <a:gd name="connsiteY0" fmla="*/ 0 h 1600"/>
                <a:gd name="connsiteX1" fmla="*/ 0 w 685"/>
                <a:gd name="connsiteY1" fmla="*/ 1600 h 1600"/>
                <a:gd name="connsiteX2" fmla="*/ 686 w 685"/>
                <a:gd name="connsiteY2" fmla="*/ 0 h 1600"/>
              </a:gdLst>
              <a:ahLst/>
              <a:cxnLst>
                <a:cxn ang="0">
                  <a:pos x="connsiteX0" y="connsiteY0"/>
                </a:cxn>
                <a:cxn ang="0">
                  <a:pos x="connsiteX1" y="connsiteY1"/>
                </a:cxn>
                <a:cxn ang="0">
                  <a:pos x="connsiteX2" y="connsiteY2"/>
                </a:cxn>
              </a:cxnLst>
              <a:rect l="l" t="t" r="r" b="b"/>
              <a:pathLst>
                <a:path w="685" h="1600">
                  <a:moveTo>
                    <a:pt x="686" y="0"/>
                  </a:moveTo>
                  <a:cubicBezTo>
                    <a:pt x="457" y="457"/>
                    <a:pt x="229" y="1143"/>
                    <a:pt x="0" y="1600"/>
                  </a:cubicBezTo>
                  <a:cubicBezTo>
                    <a:pt x="229" y="1143"/>
                    <a:pt x="457" y="686"/>
                    <a:pt x="686"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74DDE333-D53B-504D-B655-77E58615A2CD}"/>
                </a:ext>
              </a:extLst>
            </p:cNvPr>
            <p:cNvSpPr/>
            <p:nvPr/>
          </p:nvSpPr>
          <p:spPr>
            <a:xfrm>
              <a:off x="6990868" y="1984019"/>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860EE1AC-7828-8D4B-A280-B9BB4F1D4C4F}"/>
                </a:ext>
              </a:extLst>
            </p:cNvPr>
            <p:cNvSpPr/>
            <p:nvPr/>
          </p:nvSpPr>
          <p:spPr>
            <a:xfrm>
              <a:off x="6992469" y="1978761"/>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9" y="1143"/>
                    <a:pt x="0" y="1829"/>
                  </a:cubicBezTo>
                  <a:cubicBezTo>
                    <a:pt x="229" y="1143"/>
                    <a:pt x="457" y="457"/>
                    <a:pt x="686"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8B4D33EF-ECCD-E542-9486-ABC929514ADF}"/>
                </a:ext>
              </a:extLst>
            </p:cNvPr>
            <p:cNvSpPr/>
            <p:nvPr/>
          </p:nvSpPr>
          <p:spPr>
            <a:xfrm>
              <a:off x="6852565" y="2223820"/>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457" y="1372"/>
                    <a:pt x="0" y="0"/>
                  </a:cubicBezTo>
                  <a:cubicBezTo>
                    <a:pt x="686"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B4ECE8B5-7A53-8B4D-B98C-7580C99C8875}"/>
                </a:ext>
              </a:extLst>
            </p:cNvPr>
            <p:cNvSpPr/>
            <p:nvPr/>
          </p:nvSpPr>
          <p:spPr>
            <a:xfrm>
              <a:off x="6989268" y="1989505"/>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52A24D7B-CFBF-1446-BDFF-04E3FCA2DE31}"/>
                </a:ext>
              </a:extLst>
            </p:cNvPr>
            <p:cNvSpPr/>
            <p:nvPr/>
          </p:nvSpPr>
          <p:spPr>
            <a:xfrm>
              <a:off x="6987897" y="1994992"/>
              <a:ext cx="457" cy="1371"/>
            </a:xfrm>
            <a:custGeom>
              <a:avLst/>
              <a:gdLst>
                <a:gd name="connsiteX0" fmla="*/ 457 w 457"/>
                <a:gd name="connsiteY0" fmla="*/ 0 h 1371"/>
                <a:gd name="connsiteX1" fmla="*/ 0 w 457"/>
                <a:gd name="connsiteY1" fmla="*/ 1372 h 1371"/>
                <a:gd name="connsiteX2" fmla="*/ 457 w 457"/>
                <a:gd name="connsiteY2" fmla="*/ 0 h 1371"/>
              </a:gdLst>
              <a:ahLst/>
              <a:cxnLst>
                <a:cxn ang="0">
                  <a:pos x="connsiteX0" y="connsiteY0"/>
                </a:cxn>
                <a:cxn ang="0">
                  <a:pos x="connsiteX1" y="connsiteY1"/>
                </a:cxn>
                <a:cxn ang="0">
                  <a:pos x="connsiteX2" y="connsiteY2"/>
                </a:cxn>
              </a:cxnLst>
              <a:rect l="l" t="t" r="r" b="b"/>
              <a:pathLst>
                <a:path w="457" h="1371">
                  <a:moveTo>
                    <a:pt x="457" y="0"/>
                  </a:moveTo>
                  <a:cubicBezTo>
                    <a:pt x="229" y="457"/>
                    <a:pt x="229" y="914"/>
                    <a:pt x="0" y="1372"/>
                  </a:cubicBezTo>
                  <a:cubicBezTo>
                    <a:pt x="229"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1893605C-8C18-844E-AD3E-6F7625610841}"/>
                </a:ext>
              </a:extLst>
            </p:cNvPr>
            <p:cNvSpPr/>
            <p:nvPr/>
          </p:nvSpPr>
          <p:spPr>
            <a:xfrm>
              <a:off x="6986754" y="2000707"/>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686"/>
                    <a:pt x="229" y="229"/>
                    <a:pt x="229"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C0059453-B9DA-7F49-8828-868644BADC72}"/>
                </a:ext>
              </a:extLst>
            </p:cNvPr>
            <p:cNvSpPr/>
            <p:nvPr/>
          </p:nvSpPr>
          <p:spPr>
            <a:xfrm>
              <a:off x="6861938" y="2248966"/>
              <a:ext cx="1828" cy="6172"/>
            </a:xfrm>
            <a:custGeom>
              <a:avLst/>
              <a:gdLst>
                <a:gd name="connsiteX0" fmla="*/ 1829 w 1828"/>
                <a:gd name="connsiteY0" fmla="*/ 6172 h 6172"/>
                <a:gd name="connsiteX1" fmla="*/ 0 w 1828"/>
                <a:gd name="connsiteY1" fmla="*/ 0 h 6172"/>
                <a:gd name="connsiteX2" fmla="*/ 1829 w 1828"/>
                <a:gd name="connsiteY2" fmla="*/ 6172 h 6172"/>
              </a:gdLst>
              <a:ahLst/>
              <a:cxnLst>
                <a:cxn ang="0">
                  <a:pos x="connsiteX0" y="connsiteY0"/>
                </a:cxn>
                <a:cxn ang="0">
                  <a:pos x="connsiteX1" y="connsiteY1"/>
                </a:cxn>
                <a:cxn ang="0">
                  <a:pos x="connsiteX2" y="connsiteY2"/>
                </a:cxn>
              </a:cxnLst>
              <a:rect l="l" t="t" r="r" b="b"/>
              <a:pathLst>
                <a:path w="1828" h="6172">
                  <a:moveTo>
                    <a:pt x="1829" y="6172"/>
                  </a:moveTo>
                  <a:cubicBezTo>
                    <a:pt x="1372" y="4343"/>
                    <a:pt x="686" y="2286"/>
                    <a:pt x="0" y="0"/>
                  </a:cubicBezTo>
                  <a:cubicBezTo>
                    <a:pt x="915" y="2286"/>
                    <a:pt x="1372" y="4343"/>
                    <a:pt x="1829" y="61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A8859E97-F1F6-0F4A-A8D5-B8EF16A5BDE4}"/>
                </a:ext>
              </a:extLst>
            </p:cNvPr>
            <p:cNvSpPr/>
            <p:nvPr/>
          </p:nvSpPr>
          <p:spPr>
            <a:xfrm>
              <a:off x="6996126" y="1968017"/>
              <a:ext cx="685" cy="2057"/>
            </a:xfrm>
            <a:custGeom>
              <a:avLst/>
              <a:gdLst>
                <a:gd name="connsiteX0" fmla="*/ 685 w 685"/>
                <a:gd name="connsiteY0" fmla="*/ 0 h 2057"/>
                <a:gd name="connsiteX1" fmla="*/ 0 w 685"/>
                <a:gd name="connsiteY1" fmla="*/ 2057 h 2057"/>
                <a:gd name="connsiteX2" fmla="*/ 685 w 685"/>
                <a:gd name="connsiteY2" fmla="*/ 0 h 2057"/>
              </a:gdLst>
              <a:ahLst/>
              <a:cxnLst>
                <a:cxn ang="0">
                  <a:pos x="connsiteX0" y="connsiteY0"/>
                </a:cxn>
                <a:cxn ang="0">
                  <a:pos x="connsiteX1" y="connsiteY1"/>
                </a:cxn>
                <a:cxn ang="0">
                  <a:pos x="connsiteX2" y="connsiteY2"/>
                </a:cxn>
              </a:cxnLst>
              <a:rect l="l" t="t" r="r" b="b"/>
              <a:pathLst>
                <a:path w="685" h="2057">
                  <a:moveTo>
                    <a:pt x="685" y="0"/>
                  </a:moveTo>
                  <a:cubicBezTo>
                    <a:pt x="457" y="686"/>
                    <a:pt x="228" y="1372"/>
                    <a:pt x="0" y="2057"/>
                  </a:cubicBezTo>
                  <a:cubicBezTo>
                    <a:pt x="228" y="1372"/>
                    <a:pt x="457" y="686"/>
                    <a:pt x="685" y="0"/>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CC8BF0B6-F139-7147-AB2F-7C5773EBD485}"/>
                </a:ext>
              </a:extLst>
            </p:cNvPr>
            <p:cNvSpPr/>
            <p:nvPr/>
          </p:nvSpPr>
          <p:spPr>
            <a:xfrm>
              <a:off x="6858280" y="2238908"/>
              <a:ext cx="2743" cy="7543"/>
            </a:xfrm>
            <a:custGeom>
              <a:avLst/>
              <a:gdLst>
                <a:gd name="connsiteX0" fmla="*/ 2743 w 2743"/>
                <a:gd name="connsiteY0" fmla="*/ 7544 h 7543"/>
                <a:gd name="connsiteX1" fmla="*/ 0 w 2743"/>
                <a:gd name="connsiteY1" fmla="*/ 0 h 7543"/>
                <a:gd name="connsiteX2" fmla="*/ 2743 w 2743"/>
                <a:gd name="connsiteY2" fmla="*/ 7544 h 7543"/>
              </a:gdLst>
              <a:ahLst/>
              <a:cxnLst>
                <a:cxn ang="0">
                  <a:pos x="connsiteX0" y="connsiteY0"/>
                </a:cxn>
                <a:cxn ang="0">
                  <a:pos x="connsiteX1" y="connsiteY1"/>
                </a:cxn>
                <a:cxn ang="0">
                  <a:pos x="connsiteX2" y="connsiteY2"/>
                </a:cxn>
              </a:cxnLst>
              <a:rect l="l" t="t" r="r" b="b"/>
              <a:pathLst>
                <a:path w="2743" h="7543">
                  <a:moveTo>
                    <a:pt x="2743" y="7544"/>
                  </a:moveTo>
                  <a:cubicBezTo>
                    <a:pt x="1829" y="5029"/>
                    <a:pt x="914" y="2515"/>
                    <a:pt x="0" y="0"/>
                  </a:cubicBezTo>
                  <a:cubicBezTo>
                    <a:pt x="1143" y="2515"/>
                    <a:pt x="1829" y="5029"/>
                    <a:pt x="2743" y="7544"/>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5D769555-ABEB-024B-8D7F-82C882CFE0DD}"/>
                </a:ext>
              </a:extLst>
            </p:cNvPr>
            <p:cNvSpPr/>
            <p:nvPr/>
          </p:nvSpPr>
          <p:spPr>
            <a:xfrm>
              <a:off x="7155003" y="2449449"/>
              <a:ext cx="19431" cy="15544"/>
            </a:xfrm>
            <a:custGeom>
              <a:avLst/>
              <a:gdLst>
                <a:gd name="connsiteX0" fmla="*/ 2971 w 19431"/>
                <a:gd name="connsiteY0" fmla="*/ 5029 h 15544"/>
                <a:gd name="connsiteX1" fmla="*/ 0 w 19431"/>
                <a:gd name="connsiteY1" fmla="*/ 0 h 15544"/>
                <a:gd name="connsiteX2" fmla="*/ 2971 w 19431"/>
                <a:gd name="connsiteY2" fmla="*/ 5029 h 15544"/>
                <a:gd name="connsiteX3" fmla="*/ 19431 w 19431"/>
                <a:gd name="connsiteY3" fmla="*/ 15545 h 15544"/>
                <a:gd name="connsiteX4" fmla="*/ 2971 w 19431"/>
                <a:gd name="connsiteY4" fmla="*/ 5029 h 15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1" h="15544">
                  <a:moveTo>
                    <a:pt x="2971" y="5029"/>
                  </a:moveTo>
                  <a:cubicBezTo>
                    <a:pt x="1828" y="3429"/>
                    <a:pt x="914" y="1600"/>
                    <a:pt x="0" y="0"/>
                  </a:cubicBezTo>
                  <a:cubicBezTo>
                    <a:pt x="1143" y="1600"/>
                    <a:pt x="2057" y="3429"/>
                    <a:pt x="2971" y="5029"/>
                  </a:cubicBezTo>
                  <a:cubicBezTo>
                    <a:pt x="6172" y="10287"/>
                    <a:pt x="12115" y="13945"/>
                    <a:pt x="19431" y="15545"/>
                  </a:cubicBezTo>
                  <a:cubicBezTo>
                    <a:pt x="12344" y="13716"/>
                    <a:pt x="6400" y="10287"/>
                    <a:pt x="2971" y="5029"/>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AC452E37-D99E-0C45-81A2-8134F487B851}"/>
                </a:ext>
              </a:extLst>
            </p:cNvPr>
            <p:cNvSpPr/>
            <p:nvPr/>
          </p:nvSpPr>
          <p:spPr>
            <a:xfrm>
              <a:off x="6863081" y="2261311"/>
              <a:ext cx="914" cy="2743"/>
            </a:xfrm>
            <a:custGeom>
              <a:avLst/>
              <a:gdLst>
                <a:gd name="connsiteX0" fmla="*/ 0 w 914"/>
                <a:gd name="connsiteY0" fmla="*/ 2743 h 2743"/>
                <a:gd name="connsiteX1" fmla="*/ 915 w 914"/>
                <a:gd name="connsiteY1" fmla="*/ 0 h 2743"/>
                <a:gd name="connsiteX2" fmla="*/ 0 w 914"/>
                <a:gd name="connsiteY2" fmla="*/ 2743 h 2743"/>
              </a:gdLst>
              <a:ahLst/>
              <a:cxnLst>
                <a:cxn ang="0">
                  <a:pos x="connsiteX0" y="connsiteY0"/>
                </a:cxn>
                <a:cxn ang="0">
                  <a:pos x="connsiteX1" y="connsiteY1"/>
                </a:cxn>
                <a:cxn ang="0">
                  <a:pos x="connsiteX2" y="connsiteY2"/>
                </a:cxn>
              </a:cxnLst>
              <a:rect l="l" t="t" r="r" b="b"/>
              <a:pathLst>
                <a:path w="914" h="2743">
                  <a:moveTo>
                    <a:pt x="0" y="2743"/>
                  </a:moveTo>
                  <a:cubicBezTo>
                    <a:pt x="458" y="1829"/>
                    <a:pt x="915" y="914"/>
                    <a:pt x="915" y="0"/>
                  </a:cubicBezTo>
                  <a:cubicBezTo>
                    <a:pt x="915" y="914"/>
                    <a:pt x="458" y="1829"/>
                    <a:pt x="0" y="2743"/>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DBFCCFE3-7A29-AC41-809F-27F7B0180FDB}"/>
                </a:ext>
              </a:extLst>
            </p:cNvPr>
            <p:cNvSpPr/>
            <p:nvPr/>
          </p:nvSpPr>
          <p:spPr>
            <a:xfrm>
              <a:off x="6994297" y="1973275"/>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8" y="1143"/>
                    <a:pt x="0" y="1829"/>
                  </a:cubicBezTo>
                  <a:cubicBezTo>
                    <a:pt x="228"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F6D9F877-F4E1-A34D-B72E-9EAF19C99DFA}"/>
                </a:ext>
              </a:extLst>
            </p:cNvPr>
            <p:cNvSpPr/>
            <p:nvPr/>
          </p:nvSpPr>
          <p:spPr>
            <a:xfrm>
              <a:off x="6855537" y="2231364"/>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685" y="1372"/>
                    <a:pt x="0" y="0"/>
                  </a:cubicBezTo>
                  <a:cubicBezTo>
                    <a:pt x="457"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457A931B-50B0-F642-B1A5-6177420EA591}"/>
                </a:ext>
              </a:extLst>
            </p:cNvPr>
            <p:cNvSpPr/>
            <p:nvPr/>
          </p:nvSpPr>
          <p:spPr>
            <a:xfrm>
              <a:off x="7391147" y="1806625"/>
              <a:ext cx="3886" cy="1828"/>
            </a:xfrm>
            <a:custGeom>
              <a:avLst/>
              <a:gdLst>
                <a:gd name="connsiteX0" fmla="*/ 3887 w 3886"/>
                <a:gd name="connsiteY0" fmla="*/ 1829 h 1828"/>
                <a:gd name="connsiteX1" fmla="*/ 0 w 3886"/>
                <a:gd name="connsiteY1" fmla="*/ 0 h 1828"/>
                <a:gd name="connsiteX2" fmla="*/ 3887 w 3886"/>
                <a:gd name="connsiteY2" fmla="*/ 1829 h 1828"/>
              </a:gdLst>
              <a:ahLst/>
              <a:cxnLst>
                <a:cxn ang="0">
                  <a:pos x="connsiteX0" y="connsiteY0"/>
                </a:cxn>
                <a:cxn ang="0">
                  <a:pos x="connsiteX1" y="connsiteY1"/>
                </a:cxn>
                <a:cxn ang="0">
                  <a:pos x="connsiteX2" y="connsiteY2"/>
                </a:cxn>
              </a:cxnLst>
              <a:rect l="l" t="t" r="r" b="b"/>
              <a:pathLst>
                <a:path w="3886" h="1828">
                  <a:moveTo>
                    <a:pt x="3887" y="1829"/>
                  </a:moveTo>
                  <a:cubicBezTo>
                    <a:pt x="2515" y="1143"/>
                    <a:pt x="1143" y="686"/>
                    <a:pt x="0" y="0"/>
                  </a:cubicBezTo>
                  <a:cubicBezTo>
                    <a:pt x="1143" y="686"/>
                    <a:pt x="2515" y="1372"/>
                    <a:pt x="3887" y="1829"/>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DB2F6E37-989B-2B4B-A478-CC1F1E366A37}"/>
                </a:ext>
              </a:extLst>
            </p:cNvPr>
            <p:cNvSpPr/>
            <p:nvPr/>
          </p:nvSpPr>
          <p:spPr>
            <a:xfrm>
              <a:off x="7471157" y="2457907"/>
              <a:ext cx="2286" cy="914"/>
            </a:xfrm>
            <a:custGeom>
              <a:avLst/>
              <a:gdLst>
                <a:gd name="connsiteX0" fmla="*/ 2286 w 2286"/>
                <a:gd name="connsiteY0" fmla="*/ 914 h 914"/>
                <a:gd name="connsiteX1" fmla="*/ 0 w 2286"/>
                <a:gd name="connsiteY1" fmla="*/ 0 h 914"/>
                <a:gd name="connsiteX2" fmla="*/ 2286 w 2286"/>
                <a:gd name="connsiteY2" fmla="*/ 914 h 914"/>
              </a:gdLst>
              <a:ahLst/>
              <a:cxnLst>
                <a:cxn ang="0">
                  <a:pos x="connsiteX0" y="connsiteY0"/>
                </a:cxn>
                <a:cxn ang="0">
                  <a:pos x="connsiteX1" y="connsiteY1"/>
                </a:cxn>
                <a:cxn ang="0">
                  <a:pos x="connsiteX2" y="connsiteY2"/>
                </a:cxn>
              </a:cxnLst>
              <a:rect l="l" t="t" r="r" b="b"/>
              <a:pathLst>
                <a:path w="2286" h="914">
                  <a:moveTo>
                    <a:pt x="2286" y="914"/>
                  </a:moveTo>
                  <a:cubicBezTo>
                    <a:pt x="1601" y="457"/>
                    <a:pt x="686" y="229"/>
                    <a:pt x="0" y="0"/>
                  </a:cubicBezTo>
                  <a:cubicBezTo>
                    <a:pt x="915" y="229"/>
                    <a:pt x="1601" y="457"/>
                    <a:pt x="2286" y="914"/>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044C77D4-A99F-F643-A98F-ECB247064C0E}"/>
                </a:ext>
              </a:extLst>
            </p:cNvPr>
            <p:cNvSpPr/>
            <p:nvPr/>
          </p:nvSpPr>
          <p:spPr>
            <a:xfrm>
              <a:off x="7429323" y="2477109"/>
              <a:ext cx="5943" cy="2743"/>
            </a:xfrm>
            <a:custGeom>
              <a:avLst/>
              <a:gdLst>
                <a:gd name="connsiteX0" fmla="*/ 5943 w 5943"/>
                <a:gd name="connsiteY0" fmla="*/ 0 h 2743"/>
                <a:gd name="connsiteX1" fmla="*/ 0 w 5943"/>
                <a:gd name="connsiteY1" fmla="*/ 2743 h 2743"/>
                <a:gd name="connsiteX2" fmla="*/ 5943 w 5943"/>
                <a:gd name="connsiteY2" fmla="*/ 0 h 2743"/>
              </a:gdLst>
              <a:ahLst/>
              <a:cxnLst>
                <a:cxn ang="0">
                  <a:pos x="connsiteX0" y="connsiteY0"/>
                </a:cxn>
                <a:cxn ang="0">
                  <a:pos x="connsiteX1" y="connsiteY1"/>
                </a:cxn>
                <a:cxn ang="0">
                  <a:pos x="connsiteX2" y="connsiteY2"/>
                </a:cxn>
              </a:cxnLst>
              <a:rect l="l" t="t" r="r" b="b"/>
              <a:pathLst>
                <a:path w="5943" h="2743">
                  <a:moveTo>
                    <a:pt x="5943" y="0"/>
                  </a:moveTo>
                  <a:cubicBezTo>
                    <a:pt x="3886" y="914"/>
                    <a:pt x="2057" y="1829"/>
                    <a:pt x="0" y="2743"/>
                  </a:cubicBezTo>
                  <a:cubicBezTo>
                    <a:pt x="2057" y="1829"/>
                    <a:pt x="3886" y="914"/>
                    <a:pt x="5943"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F76B80F7-93EB-3F4F-AAB8-0CED17E74D88}"/>
                </a:ext>
              </a:extLst>
            </p:cNvPr>
            <p:cNvSpPr/>
            <p:nvPr/>
          </p:nvSpPr>
          <p:spPr>
            <a:xfrm>
              <a:off x="7478015" y="2461564"/>
              <a:ext cx="2286" cy="2057"/>
            </a:xfrm>
            <a:custGeom>
              <a:avLst/>
              <a:gdLst>
                <a:gd name="connsiteX0" fmla="*/ 2286 w 2286"/>
                <a:gd name="connsiteY0" fmla="*/ 2057 h 2057"/>
                <a:gd name="connsiteX1" fmla="*/ 0 w 2286"/>
                <a:gd name="connsiteY1" fmla="*/ 0 h 2057"/>
                <a:gd name="connsiteX2" fmla="*/ 2286 w 2286"/>
                <a:gd name="connsiteY2" fmla="*/ 2057 h 2057"/>
              </a:gdLst>
              <a:ahLst/>
              <a:cxnLst>
                <a:cxn ang="0">
                  <a:pos x="connsiteX0" y="connsiteY0"/>
                </a:cxn>
                <a:cxn ang="0">
                  <a:pos x="connsiteX1" y="connsiteY1"/>
                </a:cxn>
                <a:cxn ang="0">
                  <a:pos x="connsiteX2" y="connsiteY2"/>
                </a:cxn>
              </a:cxnLst>
              <a:rect l="l" t="t" r="r" b="b"/>
              <a:pathLst>
                <a:path w="2286" h="2057">
                  <a:moveTo>
                    <a:pt x="2286" y="2057"/>
                  </a:moveTo>
                  <a:cubicBezTo>
                    <a:pt x="1601" y="1372"/>
                    <a:pt x="686" y="686"/>
                    <a:pt x="0" y="0"/>
                  </a:cubicBezTo>
                  <a:cubicBezTo>
                    <a:pt x="915" y="914"/>
                    <a:pt x="1601" y="1372"/>
                    <a:pt x="2286" y="2057"/>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7953D797-5415-BB45-9495-5121894842ED}"/>
                </a:ext>
              </a:extLst>
            </p:cNvPr>
            <p:cNvSpPr/>
            <p:nvPr/>
          </p:nvSpPr>
          <p:spPr>
            <a:xfrm>
              <a:off x="7474586" y="2459278"/>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1" y="1143"/>
                    <a:pt x="686" y="457"/>
                    <a:pt x="0" y="0"/>
                  </a:cubicBezTo>
                  <a:cubicBezTo>
                    <a:pt x="915" y="457"/>
                    <a:pt x="1601" y="914"/>
                    <a:pt x="2286" y="160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B0A470E7-7529-9C46-8233-16A5CA92B9DF}"/>
                </a:ext>
              </a:extLst>
            </p:cNvPr>
            <p:cNvSpPr/>
            <p:nvPr/>
          </p:nvSpPr>
          <p:spPr>
            <a:xfrm>
              <a:off x="7414007" y="2482824"/>
              <a:ext cx="8686" cy="3429"/>
            </a:xfrm>
            <a:custGeom>
              <a:avLst/>
              <a:gdLst>
                <a:gd name="connsiteX0" fmla="*/ 8687 w 8686"/>
                <a:gd name="connsiteY0" fmla="*/ 0 h 3429"/>
                <a:gd name="connsiteX1" fmla="*/ 0 w 8686"/>
                <a:gd name="connsiteY1" fmla="*/ 3429 h 3429"/>
                <a:gd name="connsiteX2" fmla="*/ 8687 w 8686"/>
                <a:gd name="connsiteY2" fmla="*/ 0 h 3429"/>
              </a:gdLst>
              <a:ahLst/>
              <a:cxnLst>
                <a:cxn ang="0">
                  <a:pos x="connsiteX0" y="connsiteY0"/>
                </a:cxn>
                <a:cxn ang="0">
                  <a:pos x="connsiteX1" y="connsiteY1"/>
                </a:cxn>
                <a:cxn ang="0">
                  <a:pos x="connsiteX2" y="connsiteY2"/>
                </a:cxn>
              </a:cxnLst>
              <a:rect l="l" t="t" r="r" b="b"/>
              <a:pathLst>
                <a:path w="8686" h="3429">
                  <a:moveTo>
                    <a:pt x="8687" y="0"/>
                  </a:moveTo>
                  <a:cubicBezTo>
                    <a:pt x="5944" y="1143"/>
                    <a:pt x="2972" y="2286"/>
                    <a:pt x="0" y="3429"/>
                  </a:cubicBezTo>
                  <a:cubicBezTo>
                    <a:pt x="2972" y="2286"/>
                    <a:pt x="5944" y="1143"/>
                    <a:pt x="8687"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EDE73389-D474-E84E-96F1-F4564C66C8FC}"/>
                </a:ext>
              </a:extLst>
            </p:cNvPr>
            <p:cNvSpPr/>
            <p:nvPr/>
          </p:nvSpPr>
          <p:spPr>
            <a:xfrm>
              <a:off x="7350913" y="2501341"/>
              <a:ext cx="8915" cy="1828"/>
            </a:xfrm>
            <a:custGeom>
              <a:avLst/>
              <a:gdLst>
                <a:gd name="connsiteX0" fmla="*/ 8915 w 8915"/>
                <a:gd name="connsiteY0" fmla="*/ 0 h 1828"/>
                <a:gd name="connsiteX1" fmla="*/ 0 w 8915"/>
                <a:gd name="connsiteY1" fmla="*/ 1829 h 1828"/>
                <a:gd name="connsiteX2" fmla="*/ 8915 w 8915"/>
                <a:gd name="connsiteY2" fmla="*/ 0 h 1828"/>
              </a:gdLst>
              <a:ahLst/>
              <a:cxnLst>
                <a:cxn ang="0">
                  <a:pos x="connsiteX0" y="connsiteY0"/>
                </a:cxn>
                <a:cxn ang="0">
                  <a:pos x="connsiteX1" y="connsiteY1"/>
                </a:cxn>
                <a:cxn ang="0">
                  <a:pos x="connsiteX2" y="connsiteY2"/>
                </a:cxn>
              </a:cxnLst>
              <a:rect l="l" t="t" r="r" b="b"/>
              <a:pathLst>
                <a:path w="8915" h="1828">
                  <a:moveTo>
                    <a:pt x="8915" y="0"/>
                  </a:moveTo>
                  <a:cubicBezTo>
                    <a:pt x="5943" y="686"/>
                    <a:pt x="2972" y="1143"/>
                    <a:pt x="0" y="1829"/>
                  </a:cubicBezTo>
                  <a:cubicBezTo>
                    <a:pt x="2972" y="1372"/>
                    <a:pt x="5943" y="686"/>
                    <a:pt x="8915" y="0"/>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00689C19-7A97-614B-B9AE-728A1C681B9F}"/>
                </a:ext>
              </a:extLst>
            </p:cNvPr>
            <p:cNvSpPr/>
            <p:nvPr/>
          </p:nvSpPr>
          <p:spPr>
            <a:xfrm>
              <a:off x="7408749" y="1815541"/>
              <a:ext cx="3200" cy="1828"/>
            </a:xfrm>
            <a:custGeom>
              <a:avLst/>
              <a:gdLst>
                <a:gd name="connsiteX0" fmla="*/ 3200 w 3200"/>
                <a:gd name="connsiteY0" fmla="*/ 1829 h 1828"/>
                <a:gd name="connsiteX1" fmla="*/ 0 w 3200"/>
                <a:gd name="connsiteY1" fmla="*/ 0 h 1828"/>
                <a:gd name="connsiteX2" fmla="*/ 3200 w 3200"/>
                <a:gd name="connsiteY2" fmla="*/ 1829 h 1828"/>
              </a:gdLst>
              <a:ahLst/>
              <a:cxnLst>
                <a:cxn ang="0">
                  <a:pos x="connsiteX0" y="connsiteY0"/>
                </a:cxn>
                <a:cxn ang="0">
                  <a:pos x="connsiteX1" y="connsiteY1"/>
                </a:cxn>
                <a:cxn ang="0">
                  <a:pos x="connsiteX2" y="connsiteY2"/>
                </a:cxn>
              </a:cxnLst>
              <a:rect l="l" t="t" r="r" b="b"/>
              <a:pathLst>
                <a:path w="3200" h="1828">
                  <a:moveTo>
                    <a:pt x="3200" y="1829"/>
                  </a:moveTo>
                  <a:cubicBezTo>
                    <a:pt x="2057" y="1143"/>
                    <a:pt x="1143" y="686"/>
                    <a:pt x="0" y="0"/>
                  </a:cubicBezTo>
                  <a:cubicBezTo>
                    <a:pt x="1143" y="686"/>
                    <a:pt x="2057" y="1372"/>
                    <a:pt x="3200" y="1829"/>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49F32884-08CD-0348-A525-E843114C9E73}"/>
                </a:ext>
              </a:extLst>
            </p:cNvPr>
            <p:cNvSpPr/>
            <p:nvPr/>
          </p:nvSpPr>
          <p:spPr>
            <a:xfrm>
              <a:off x="7688784" y="1922526"/>
              <a:ext cx="1600" cy="5029"/>
            </a:xfrm>
            <a:custGeom>
              <a:avLst/>
              <a:gdLst>
                <a:gd name="connsiteX0" fmla="*/ 0 w 1600"/>
                <a:gd name="connsiteY0" fmla="*/ 0 h 5029"/>
                <a:gd name="connsiteX1" fmla="*/ 1600 w 1600"/>
                <a:gd name="connsiteY1" fmla="*/ 5029 h 5029"/>
                <a:gd name="connsiteX2" fmla="*/ 0 w 1600"/>
                <a:gd name="connsiteY2" fmla="*/ 0 h 5029"/>
              </a:gdLst>
              <a:ahLst/>
              <a:cxnLst>
                <a:cxn ang="0">
                  <a:pos x="connsiteX0" y="connsiteY0"/>
                </a:cxn>
                <a:cxn ang="0">
                  <a:pos x="connsiteX1" y="connsiteY1"/>
                </a:cxn>
                <a:cxn ang="0">
                  <a:pos x="connsiteX2" y="connsiteY2"/>
                </a:cxn>
              </a:cxnLst>
              <a:rect l="l" t="t" r="r" b="b"/>
              <a:pathLst>
                <a:path w="1600" h="5029">
                  <a:moveTo>
                    <a:pt x="0" y="0"/>
                  </a:moveTo>
                  <a:cubicBezTo>
                    <a:pt x="457" y="1600"/>
                    <a:pt x="1143" y="3200"/>
                    <a:pt x="1600" y="5029"/>
                  </a:cubicBezTo>
                  <a:cubicBezTo>
                    <a:pt x="914" y="3429"/>
                    <a:pt x="457" y="1829"/>
                    <a:pt x="0" y="0"/>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F0603216-1426-8D4A-8B17-443A37058004}"/>
                </a:ext>
              </a:extLst>
            </p:cNvPr>
            <p:cNvSpPr/>
            <p:nvPr/>
          </p:nvSpPr>
          <p:spPr>
            <a:xfrm>
              <a:off x="6982639" y="2023338"/>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B6955B4C-86FD-B349-BDC6-C6B8E4F0B25E}"/>
                </a:ext>
              </a:extLst>
            </p:cNvPr>
            <p:cNvSpPr/>
            <p:nvPr/>
          </p:nvSpPr>
          <p:spPr>
            <a:xfrm>
              <a:off x="7364629" y="1796110"/>
              <a:ext cx="4343" cy="1600"/>
            </a:xfrm>
            <a:custGeom>
              <a:avLst/>
              <a:gdLst>
                <a:gd name="connsiteX0" fmla="*/ 4343 w 4343"/>
                <a:gd name="connsiteY0" fmla="*/ 1600 h 1600"/>
                <a:gd name="connsiteX1" fmla="*/ 0 w 4343"/>
                <a:gd name="connsiteY1" fmla="*/ 0 h 1600"/>
                <a:gd name="connsiteX2" fmla="*/ 4343 w 4343"/>
                <a:gd name="connsiteY2" fmla="*/ 1600 h 1600"/>
              </a:gdLst>
              <a:ahLst/>
              <a:cxnLst>
                <a:cxn ang="0">
                  <a:pos x="connsiteX0" y="connsiteY0"/>
                </a:cxn>
                <a:cxn ang="0">
                  <a:pos x="connsiteX1" y="connsiteY1"/>
                </a:cxn>
                <a:cxn ang="0">
                  <a:pos x="connsiteX2" y="connsiteY2"/>
                </a:cxn>
              </a:cxnLst>
              <a:rect l="l" t="t" r="r" b="b"/>
              <a:pathLst>
                <a:path w="4343" h="1600">
                  <a:moveTo>
                    <a:pt x="4343" y="1600"/>
                  </a:moveTo>
                  <a:cubicBezTo>
                    <a:pt x="2972" y="1143"/>
                    <a:pt x="1600" y="686"/>
                    <a:pt x="0" y="0"/>
                  </a:cubicBezTo>
                  <a:cubicBezTo>
                    <a:pt x="1600" y="686"/>
                    <a:pt x="2972" y="1143"/>
                    <a:pt x="4343" y="1600"/>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919D770F-1D65-4749-A75A-E1D9A66E8F4F}"/>
                </a:ext>
              </a:extLst>
            </p:cNvPr>
            <p:cNvSpPr/>
            <p:nvPr/>
          </p:nvSpPr>
          <p:spPr>
            <a:xfrm>
              <a:off x="6984468" y="2011908"/>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0" y="457"/>
                    <a:pt x="0" y="229"/>
                    <a:pt x="229" y="0"/>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5A0FDB08-996A-E34B-A396-85259E2CD592}"/>
                </a:ext>
              </a:extLst>
            </p:cNvPr>
            <p:cNvSpPr/>
            <p:nvPr/>
          </p:nvSpPr>
          <p:spPr>
            <a:xfrm>
              <a:off x="7415836" y="1819656"/>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915"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DBF51F3B-8C6F-5240-A579-C0376C3A7D79}"/>
                </a:ext>
              </a:extLst>
            </p:cNvPr>
            <p:cNvSpPr/>
            <p:nvPr/>
          </p:nvSpPr>
          <p:spPr>
            <a:xfrm>
              <a:off x="6983325" y="2017623"/>
              <a:ext cx="228" cy="685"/>
            </a:xfrm>
            <a:custGeom>
              <a:avLst/>
              <a:gdLst>
                <a:gd name="connsiteX0" fmla="*/ 229 w 228"/>
                <a:gd name="connsiteY0" fmla="*/ 0 h 685"/>
                <a:gd name="connsiteX1" fmla="*/ 0 w 228"/>
                <a:gd name="connsiteY1" fmla="*/ 686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9"/>
                    <a:pt x="229" y="457"/>
                    <a:pt x="0" y="686"/>
                  </a:cubicBezTo>
                  <a:cubicBezTo>
                    <a:pt x="229" y="457"/>
                    <a:pt x="229" y="229"/>
                    <a:pt x="229" y="0"/>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12B2340F-D9E5-9745-8E99-25EBE6E87184}"/>
                </a:ext>
              </a:extLst>
            </p:cNvPr>
            <p:cNvSpPr/>
            <p:nvPr/>
          </p:nvSpPr>
          <p:spPr>
            <a:xfrm>
              <a:off x="7062420" y="1855317"/>
              <a:ext cx="5486" cy="5943"/>
            </a:xfrm>
            <a:custGeom>
              <a:avLst/>
              <a:gdLst>
                <a:gd name="connsiteX0" fmla="*/ 0 w 5486"/>
                <a:gd name="connsiteY0" fmla="*/ 5944 h 5943"/>
                <a:gd name="connsiteX1" fmla="*/ 5486 w 5486"/>
                <a:gd name="connsiteY1" fmla="*/ 0 h 5943"/>
                <a:gd name="connsiteX2" fmla="*/ 0 w 5486"/>
                <a:gd name="connsiteY2" fmla="*/ 5944 h 5943"/>
              </a:gdLst>
              <a:ahLst/>
              <a:cxnLst>
                <a:cxn ang="0">
                  <a:pos x="connsiteX0" y="connsiteY0"/>
                </a:cxn>
                <a:cxn ang="0">
                  <a:pos x="connsiteX1" y="connsiteY1"/>
                </a:cxn>
                <a:cxn ang="0">
                  <a:pos x="connsiteX2" y="connsiteY2"/>
                </a:cxn>
              </a:cxnLst>
              <a:rect l="l" t="t" r="r" b="b"/>
              <a:pathLst>
                <a:path w="5486" h="5943">
                  <a:moveTo>
                    <a:pt x="0" y="5944"/>
                  </a:moveTo>
                  <a:cubicBezTo>
                    <a:pt x="1828" y="3886"/>
                    <a:pt x="3657" y="2057"/>
                    <a:pt x="5486" y="0"/>
                  </a:cubicBezTo>
                  <a:cubicBezTo>
                    <a:pt x="3657" y="2057"/>
                    <a:pt x="1828" y="3886"/>
                    <a:pt x="0" y="5944"/>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EB26F4EA-1763-5940-AD5A-04B754869BE6}"/>
                </a:ext>
              </a:extLst>
            </p:cNvPr>
            <p:cNvSpPr/>
            <p:nvPr/>
          </p:nvSpPr>
          <p:spPr>
            <a:xfrm>
              <a:off x="7126428" y="1784680"/>
              <a:ext cx="69037" cy="26060"/>
            </a:xfrm>
            <a:custGeom>
              <a:avLst/>
              <a:gdLst>
                <a:gd name="connsiteX0" fmla="*/ 0 w 69037"/>
                <a:gd name="connsiteY0" fmla="*/ 26060 h 26060"/>
                <a:gd name="connsiteX1" fmla="*/ 58064 w 69037"/>
                <a:gd name="connsiteY1" fmla="*/ 2743 h 26060"/>
                <a:gd name="connsiteX2" fmla="*/ 69037 w 69037"/>
                <a:gd name="connsiteY2" fmla="*/ 0 h 26060"/>
                <a:gd name="connsiteX3" fmla="*/ 58064 w 69037"/>
                <a:gd name="connsiteY3" fmla="*/ 2743 h 26060"/>
                <a:gd name="connsiteX4" fmla="*/ 0 w 69037"/>
                <a:gd name="connsiteY4" fmla="*/ 26060 h 2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26060">
                  <a:moveTo>
                    <a:pt x="0" y="26060"/>
                  </a:moveTo>
                  <a:cubicBezTo>
                    <a:pt x="17602" y="16459"/>
                    <a:pt x="36804" y="8458"/>
                    <a:pt x="58064" y="2743"/>
                  </a:cubicBezTo>
                  <a:cubicBezTo>
                    <a:pt x="61722" y="1829"/>
                    <a:pt x="65379" y="914"/>
                    <a:pt x="69037" y="0"/>
                  </a:cubicBezTo>
                  <a:cubicBezTo>
                    <a:pt x="65379" y="914"/>
                    <a:pt x="61722" y="1829"/>
                    <a:pt x="58064" y="2743"/>
                  </a:cubicBezTo>
                  <a:cubicBezTo>
                    <a:pt x="36804" y="8458"/>
                    <a:pt x="17602" y="16231"/>
                    <a:pt x="0" y="26060"/>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6E088F2B-028F-C84A-A80C-D44C4DF7BF59}"/>
                </a:ext>
              </a:extLst>
            </p:cNvPr>
            <p:cNvSpPr/>
            <p:nvPr/>
          </p:nvSpPr>
          <p:spPr>
            <a:xfrm>
              <a:off x="7403034" y="1812569"/>
              <a:ext cx="3200" cy="1600"/>
            </a:xfrm>
            <a:custGeom>
              <a:avLst/>
              <a:gdLst>
                <a:gd name="connsiteX0" fmla="*/ 3200 w 3200"/>
                <a:gd name="connsiteY0" fmla="*/ 1600 h 1600"/>
                <a:gd name="connsiteX1" fmla="*/ 0 w 3200"/>
                <a:gd name="connsiteY1" fmla="*/ 0 h 1600"/>
                <a:gd name="connsiteX2" fmla="*/ 3200 w 3200"/>
                <a:gd name="connsiteY2" fmla="*/ 1600 h 1600"/>
              </a:gdLst>
              <a:ahLst/>
              <a:cxnLst>
                <a:cxn ang="0">
                  <a:pos x="connsiteX0" y="connsiteY0"/>
                </a:cxn>
                <a:cxn ang="0">
                  <a:pos x="connsiteX1" y="connsiteY1"/>
                </a:cxn>
                <a:cxn ang="0">
                  <a:pos x="connsiteX2" y="connsiteY2"/>
                </a:cxn>
              </a:cxnLst>
              <a:rect l="l" t="t" r="r" b="b"/>
              <a:pathLst>
                <a:path w="3200" h="1600">
                  <a:moveTo>
                    <a:pt x="3200" y="1600"/>
                  </a:moveTo>
                  <a:cubicBezTo>
                    <a:pt x="2286" y="1143"/>
                    <a:pt x="1143" y="457"/>
                    <a:pt x="0" y="0"/>
                  </a:cubicBezTo>
                  <a:cubicBezTo>
                    <a:pt x="1143" y="686"/>
                    <a:pt x="2286" y="1143"/>
                    <a:pt x="3200" y="1600"/>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88742AC-7328-7847-8EC2-EE74639ECA74}"/>
                </a:ext>
              </a:extLst>
            </p:cNvPr>
            <p:cNvSpPr/>
            <p:nvPr/>
          </p:nvSpPr>
          <p:spPr>
            <a:xfrm>
              <a:off x="7383603" y="1803425"/>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1828" y="914"/>
                    <a:pt x="0" y="0"/>
                  </a:cubicBezTo>
                  <a:cubicBezTo>
                    <a:pt x="1828" y="686"/>
                    <a:pt x="3657" y="1600"/>
                    <a:pt x="5715" y="2515"/>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347D7605-E292-6C4D-ADEE-7B9E99CF1578}"/>
                </a:ext>
              </a:extLst>
            </p:cNvPr>
            <p:cNvSpPr/>
            <p:nvPr/>
          </p:nvSpPr>
          <p:spPr>
            <a:xfrm>
              <a:off x="7397548" y="1809826"/>
              <a:ext cx="3200" cy="1600"/>
            </a:xfrm>
            <a:custGeom>
              <a:avLst/>
              <a:gdLst>
                <a:gd name="connsiteX0" fmla="*/ 3201 w 3200"/>
                <a:gd name="connsiteY0" fmla="*/ 1600 h 1600"/>
                <a:gd name="connsiteX1" fmla="*/ 0 w 3200"/>
                <a:gd name="connsiteY1" fmla="*/ 0 h 1600"/>
                <a:gd name="connsiteX2" fmla="*/ 3201 w 3200"/>
                <a:gd name="connsiteY2" fmla="*/ 1600 h 1600"/>
              </a:gdLst>
              <a:ahLst/>
              <a:cxnLst>
                <a:cxn ang="0">
                  <a:pos x="connsiteX0" y="connsiteY0"/>
                </a:cxn>
                <a:cxn ang="0">
                  <a:pos x="connsiteX1" y="connsiteY1"/>
                </a:cxn>
                <a:cxn ang="0">
                  <a:pos x="connsiteX2" y="connsiteY2"/>
                </a:cxn>
              </a:cxnLst>
              <a:rect l="l" t="t" r="r" b="b"/>
              <a:pathLst>
                <a:path w="3200" h="1600">
                  <a:moveTo>
                    <a:pt x="3201" y="1600"/>
                  </a:moveTo>
                  <a:cubicBezTo>
                    <a:pt x="2058" y="1143"/>
                    <a:pt x="915" y="457"/>
                    <a:pt x="0" y="0"/>
                  </a:cubicBezTo>
                  <a:cubicBezTo>
                    <a:pt x="915" y="457"/>
                    <a:pt x="2058" y="914"/>
                    <a:pt x="3201" y="1600"/>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83329CE6-9E99-0C4B-B586-4FC80E53EAA0}"/>
                </a:ext>
              </a:extLst>
            </p:cNvPr>
            <p:cNvSpPr/>
            <p:nvPr/>
          </p:nvSpPr>
          <p:spPr>
            <a:xfrm>
              <a:off x="7331025" y="2504998"/>
              <a:ext cx="10744" cy="2057"/>
            </a:xfrm>
            <a:custGeom>
              <a:avLst/>
              <a:gdLst>
                <a:gd name="connsiteX0" fmla="*/ 10744 w 10744"/>
                <a:gd name="connsiteY0" fmla="*/ 0 h 2057"/>
                <a:gd name="connsiteX1" fmla="*/ 0 w 10744"/>
                <a:gd name="connsiteY1" fmla="*/ 2057 h 2057"/>
                <a:gd name="connsiteX2" fmla="*/ 10744 w 10744"/>
                <a:gd name="connsiteY2" fmla="*/ 0 h 2057"/>
              </a:gdLst>
              <a:ahLst/>
              <a:cxnLst>
                <a:cxn ang="0">
                  <a:pos x="connsiteX0" y="connsiteY0"/>
                </a:cxn>
                <a:cxn ang="0">
                  <a:pos x="connsiteX1" y="connsiteY1"/>
                </a:cxn>
                <a:cxn ang="0">
                  <a:pos x="connsiteX2" y="connsiteY2"/>
                </a:cxn>
              </a:cxnLst>
              <a:rect l="l" t="t" r="r" b="b"/>
              <a:pathLst>
                <a:path w="10744" h="2057">
                  <a:moveTo>
                    <a:pt x="10744" y="0"/>
                  </a:moveTo>
                  <a:cubicBezTo>
                    <a:pt x="7086" y="686"/>
                    <a:pt x="3429" y="1372"/>
                    <a:pt x="0" y="2057"/>
                  </a:cubicBezTo>
                  <a:cubicBezTo>
                    <a:pt x="3429" y="1372"/>
                    <a:pt x="6858" y="686"/>
                    <a:pt x="10744" y="0"/>
                  </a:cubicBezTo>
                  <a:close/>
                </a:path>
              </a:pathLst>
            </a:custGeom>
            <a:solidFill>
              <a:srgbClr val="FFFFFF"/>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76F0B7F8-DF7C-0242-B2E0-A824FB16FEDF}"/>
                </a:ext>
              </a:extLst>
            </p:cNvPr>
            <p:cNvSpPr/>
            <p:nvPr/>
          </p:nvSpPr>
          <p:spPr>
            <a:xfrm>
              <a:off x="7371487" y="1798396"/>
              <a:ext cx="3886" cy="1600"/>
            </a:xfrm>
            <a:custGeom>
              <a:avLst/>
              <a:gdLst>
                <a:gd name="connsiteX0" fmla="*/ 3886 w 3886"/>
                <a:gd name="connsiteY0" fmla="*/ 1600 h 1600"/>
                <a:gd name="connsiteX1" fmla="*/ 0 w 3886"/>
                <a:gd name="connsiteY1" fmla="*/ 0 h 1600"/>
                <a:gd name="connsiteX2" fmla="*/ 3886 w 3886"/>
                <a:gd name="connsiteY2" fmla="*/ 1600 h 1600"/>
              </a:gdLst>
              <a:ahLst/>
              <a:cxnLst>
                <a:cxn ang="0">
                  <a:pos x="connsiteX0" y="connsiteY0"/>
                </a:cxn>
                <a:cxn ang="0">
                  <a:pos x="connsiteX1" y="connsiteY1"/>
                </a:cxn>
                <a:cxn ang="0">
                  <a:pos x="connsiteX2" y="connsiteY2"/>
                </a:cxn>
              </a:cxnLst>
              <a:rect l="l" t="t" r="r" b="b"/>
              <a:pathLst>
                <a:path w="3886" h="1600">
                  <a:moveTo>
                    <a:pt x="3886" y="1600"/>
                  </a:moveTo>
                  <a:cubicBezTo>
                    <a:pt x="2514" y="1143"/>
                    <a:pt x="1143" y="686"/>
                    <a:pt x="0" y="0"/>
                  </a:cubicBezTo>
                  <a:cubicBezTo>
                    <a:pt x="1143" y="686"/>
                    <a:pt x="2514" y="1143"/>
                    <a:pt x="3886" y="1600"/>
                  </a:cubicBezTo>
                  <a:close/>
                </a:path>
              </a:pathLst>
            </a:custGeom>
            <a:solidFill>
              <a:srgbClr val="FFFFFF"/>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4C038495-8B93-0C49-9A36-5B95BB7DDCC1}"/>
                </a:ext>
              </a:extLst>
            </p:cNvPr>
            <p:cNvSpPr/>
            <p:nvPr/>
          </p:nvSpPr>
          <p:spPr>
            <a:xfrm>
              <a:off x="7377660" y="1800910"/>
              <a:ext cx="4114" cy="1828"/>
            </a:xfrm>
            <a:custGeom>
              <a:avLst/>
              <a:gdLst>
                <a:gd name="connsiteX0" fmla="*/ 4115 w 4114"/>
                <a:gd name="connsiteY0" fmla="*/ 1829 h 1828"/>
                <a:gd name="connsiteX1" fmla="*/ 0 w 4114"/>
                <a:gd name="connsiteY1" fmla="*/ 0 h 1828"/>
                <a:gd name="connsiteX2" fmla="*/ 4115 w 4114"/>
                <a:gd name="connsiteY2" fmla="*/ 1829 h 1828"/>
              </a:gdLst>
              <a:ahLst/>
              <a:cxnLst>
                <a:cxn ang="0">
                  <a:pos x="connsiteX0" y="connsiteY0"/>
                </a:cxn>
                <a:cxn ang="0">
                  <a:pos x="connsiteX1" y="connsiteY1"/>
                </a:cxn>
                <a:cxn ang="0">
                  <a:pos x="connsiteX2" y="connsiteY2"/>
                </a:cxn>
              </a:cxnLst>
              <a:rect l="l" t="t" r="r" b="b"/>
              <a:pathLst>
                <a:path w="4114" h="1828">
                  <a:moveTo>
                    <a:pt x="4115" y="1829"/>
                  </a:moveTo>
                  <a:cubicBezTo>
                    <a:pt x="2743" y="1143"/>
                    <a:pt x="1372" y="686"/>
                    <a:pt x="0" y="0"/>
                  </a:cubicBezTo>
                  <a:cubicBezTo>
                    <a:pt x="1372" y="686"/>
                    <a:pt x="2743" y="1143"/>
                    <a:pt x="4115" y="1829"/>
                  </a:cubicBezTo>
                  <a:close/>
                </a:path>
              </a:pathLst>
            </a:custGeom>
            <a:solidFill>
              <a:srgbClr val="FFFFFF"/>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1D98B26F-CEAE-8142-817B-FBB91C3729B4}"/>
                </a:ext>
              </a:extLst>
            </p:cNvPr>
            <p:cNvSpPr/>
            <p:nvPr/>
          </p:nvSpPr>
          <p:spPr>
            <a:xfrm>
              <a:off x="7311137" y="2511628"/>
              <a:ext cx="1371" cy="685"/>
            </a:xfrm>
            <a:custGeom>
              <a:avLst/>
              <a:gdLst>
                <a:gd name="connsiteX0" fmla="*/ 1372 w 1371"/>
                <a:gd name="connsiteY0" fmla="*/ 0 h 685"/>
                <a:gd name="connsiteX1" fmla="*/ 0 w 1371"/>
                <a:gd name="connsiteY1" fmla="*/ 686 h 685"/>
                <a:gd name="connsiteX2" fmla="*/ 1372 w 1371"/>
                <a:gd name="connsiteY2" fmla="*/ 0 h 685"/>
              </a:gdLst>
              <a:ahLst/>
              <a:cxnLst>
                <a:cxn ang="0">
                  <a:pos x="connsiteX0" y="connsiteY0"/>
                </a:cxn>
                <a:cxn ang="0">
                  <a:pos x="connsiteX1" y="connsiteY1"/>
                </a:cxn>
                <a:cxn ang="0">
                  <a:pos x="connsiteX2" y="connsiteY2"/>
                </a:cxn>
              </a:cxnLst>
              <a:rect l="l" t="t" r="r" b="b"/>
              <a:pathLst>
                <a:path w="1371" h="685">
                  <a:moveTo>
                    <a:pt x="1372" y="0"/>
                  </a:moveTo>
                  <a:cubicBezTo>
                    <a:pt x="915" y="229"/>
                    <a:pt x="458" y="457"/>
                    <a:pt x="0" y="686"/>
                  </a:cubicBezTo>
                  <a:cubicBezTo>
                    <a:pt x="458" y="457"/>
                    <a:pt x="915" y="229"/>
                    <a:pt x="1372" y="0"/>
                  </a:cubicBezTo>
                  <a:close/>
                </a:path>
              </a:pathLst>
            </a:custGeom>
            <a:solidFill>
              <a:srgbClr val="FFFFFF"/>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B1E56B8D-78D9-C24C-90FF-29905C1BD9DF}"/>
                </a:ext>
              </a:extLst>
            </p:cNvPr>
            <p:cNvSpPr/>
            <p:nvPr/>
          </p:nvSpPr>
          <p:spPr>
            <a:xfrm>
              <a:off x="7316852" y="2509570"/>
              <a:ext cx="2514" cy="685"/>
            </a:xfrm>
            <a:custGeom>
              <a:avLst/>
              <a:gdLst>
                <a:gd name="connsiteX0" fmla="*/ 2515 w 2514"/>
                <a:gd name="connsiteY0" fmla="*/ 0 h 685"/>
                <a:gd name="connsiteX1" fmla="*/ 0 w 2514"/>
                <a:gd name="connsiteY1" fmla="*/ 686 h 685"/>
                <a:gd name="connsiteX2" fmla="*/ 2515 w 2514"/>
                <a:gd name="connsiteY2" fmla="*/ 0 h 685"/>
              </a:gdLst>
              <a:ahLst/>
              <a:cxnLst>
                <a:cxn ang="0">
                  <a:pos x="connsiteX0" y="connsiteY0"/>
                </a:cxn>
                <a:cxn ang="0">
                  <a:pos x="connsiteX1" y="connsiteY1"/>
                </a:cxn>
                <a:cxn ang="0">
                  <a:pos x="connsiteX2" y="connsiteY2"/>
                </a:cxn>
              </a:cxnLst>
              <a:rect l="l" t="t" r="r" b="b"/>
              <a:pathLst>
                <a:path w="2514" h="685">
                  <a:moveTo>
                    <a:pt x="2515" y="0"/>
                  </a:moveTo>
                  <a:cubicBezTo>
                    <a:pt x="1601" y="229"/>
                    <a:pt x="686" y="457"/>
                    <a:pt x="0" y="686"/>
                  </a:cubicBezTo>
                  <a:cubicBezTo>
                    <a:pt x="686" y="457"/>
                    <a:pt x="1601" y="229"/>
                    <a:pt x="2515" y="0"/>
                  </a:cubicBezTo>
                  <a:close/>
                </a:path>
              </a:pathLst>
            </a:custGeom>
            <a:solidFill>
              <a:srgbClr val="FFFFFF"/>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A202E93F-EC2A-AC40-88CF-29634D696303}"/>
                </a:ext>
              </a:extLst>
            </p:cNvPr>
            <p:cNvSpPr/>
            <p:nvPr/>
          </p:nvSpPr>
          <p:spPr>
            <a:xfrm>
              <a:off x="7307708" y="2512999"/>
              <a:ext cx="2286" cy="1828"/>
            </a:xfrm>
            <a:custGeom>
              <a:avLst/>
              <a:gdLst>
                <a:gd name="connsiteX0" fmla="*/ 2286 w 2286"/>
                <a:gd name="connsiteY0" fmla="*/ 0 h 1828"/>
                <a:gd name="connsiteX1" fmla="*/ 0 w 2286"/>
                <a:gd name="connsiteY1" fmla="*/ 1829 h 1828"/>
                <a:gd name="connsiteX2" fmla="*/ 2286 w 2286"/>
                <a:gd name="connsiteY2" fmla="*/ 0 h 1828"/>
              </a:gdLst>
              <a:ahLst/>
              <a:cxnLst>
                <a:cxn ang="0">
                  <a:pos x="connsiteX0" y="connsiteY0"/>
                </a:cxn>
                <a:cxn ang="0">
                  <a:pos x="connsiteX1" y="connsiteY1"/>
                </a:cxn>
                <a:cxn ang="0">
                  <a:pos x="connsiteX2" y="connsiteY2"/>
                </a:cxn>
              </a:cxnLst>
              <a:rect l="l" t="t" r="r" b="b"/>
              <a:pathLst>
                <a:path w="2286" h="1828">
                  <a:moveTo>
                    <a:pt x="2286" y="0"/>
                  </a:moveTo>
                  <a:cubicBezTo>
                    <a:pt x="1372" y="457"/>
                    <a:pt x="686" y="1143"/>
                    <a:pt x="0" y="1829"/>
                  </a:cubicBezTo>
                  <a:cubicBezTo>
                    <a:pt x="686" y="1143"/>
                    <a:pt x="1372" y="686"/>
                    <a:pt x="2286" y="0"/>
                  </a:cubicBezTo>
                  <a:close/>
                </a:path>
              </a:pathLst>
            </a:custGeom>
            <a:solidFill>
              <a:srgbClr val="FFFFFF"/>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DDE75616-E157-A14E-AA7D-3288E886C27B}"/>
                </a:ext>
              </a:extLst>
            </p:cNvPr>
            <p:cNvSpPr/>
            <p:nvPr/>
          </p:nvSpPr>
          <p:spPr>
            <a:xfrm>
              <a:off x="6961608" y="2420416"/>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457"/>
                    <a:pt x="1143" y="229"/>
                    <a:pt x="0" y="0"/>
                  </a:cubicBezTo>
                  <a:cubicBezTo>
                    <a:pt x="1143" y="229"/>
                    <a:pt x="2286" y="457"/>
                    <a:pt x="3429" y="1143"/>
                  </a:cubicBezTo>
                  <a:close/>
                </a:path>
              </a:pathLst>
            </a:custGeom>
            <a:solidFill>
              <a:srgbClr val="FFFFFF"/>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A2F15FD7-0C0C-494C-AEF1-1685AC33ABE1}"/>
                </a:ext>
              </a:extLst>
            </p:cNvPr>
            <p:cNvSpPr/>
            <p:nvPr/>
          </p:nvSpPr>
          <p:spPr>
            <a:xfrm>
              <a:off x="7213525" y="2575636"/>
              <a:ext cx="26746" cy="2057"/>
            </a:xfrm>
            <a:custGeom>
              <a:avLst/>
              <a:gdLst>
                <a:gd name="connsiteX0" fmla="*/ 26746 w 26746"/>
                <a:gd name="connsiteY0" fmla="*/ 2057 h 2057"/>
                <a:gd name="connsiteX1" fmla="*/ 0 w 26746"/>
                <a:gd name="connsiteY1" fmla="*/ 0 h 2057"/>
                <a:gd name="connsiteX2" fmla="*/ 26746 w 26746"/>
                <a:gd name="connsiteY2" fmla="*/ 2057 h 2057"/>
              </a:gdLst>
              <a:ahLst/>
              <a:cxnLst>
                <a:cxn ang="0">
                  <a:pos x="connsiteX0" y="connsiteY0"/>
                </a:cxn>
                <a:cxn ang="0">
                  <a:pos x="connsiteX1" y="connsiteY1"/>
                </a:cxn>
                <a:cxn ang="0">
                  <a:pos x="connsiteX2" y="connsiteY2"/>
                </a:cxn>
              </a:cxnLst>
              <a:rect l="l" t="t" r="r" b="b"/>
              <a:pathLst>
                <a:path w="26746" h="2057">
                  <a:moveTo>
                    <a:pt x="26746" y="2057"/>
                  </a:moveTo>
                  <a:cubicBezTo>
                    <a:pt x="17831" y="1600"/>
                    <a:pt x="8916" y="914"/>
                    <a:pt x="0" y="0"/>
                  </a:cubicBezTo>
                  <a:cubicBezTo>
                    <a:pt x="8916" y="914"/>
                    <a:pt x="17831" y="1600"/>
                    <a:pt x="26746" y="2057"/>
                  </a:cubicBezTo>
                  <a:close/>
                </a:path>
              </a:pathLst>
            </a:custGeom>
            <a:solidFill>
              <a:srgbClr val="FFFFFF"/>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49DCFB0A-F013-BF4A-826E-B1FAE5061745}"/>
                </a:ext>
              </a:extLst>
            </p:cNvPr>
            <p:cNvSpPr/>
            <p:nvPr/>
          </p:nvSpPr>
          <p:spPr>
            <a:xfrm>
              <a:off x="7187280" y="1931553"/>
              <a:ext cx="130865" cy="131129"/>
            </a:xfrm>
            <a:custGeom>
              <a:avLst/>
              <a:gdLst>
                <a:gd name="connsiteX0" fmla="*/ 130486 w 130865"/>
                <a:gd name="connsiteY0" fmla="*/ 50866 h 131129"/>
                <a:gd name="connsiteX1" fmla="*/ 72193 w 130865"/>
                <a:gd name="connsiteY1" fmla="*/ 116 h 131129"/>
                <a:gd name="connsiteX2" fmla="*/ 2699 w 130865"/>
                <a:gd name="connsiteY2" fmla="*/ 46522 h 131129"/>
                <a:gd name="connsiteX3" fmla="*/ 69450 w 130865"/>
                <a:gd name="connsiteY3" fmla="*/ 130876 h 131129"/>
                <a:gd name="connsiteX4" fmla="*/ 130486 w 130865"/>
                <a:gd name="connsiteY4" fmla="*/ 50866 h 131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65" h="131129">
                  <a:moveTo>
                    <a:pt x="130486" y="50866"/>
                  </a:moveTo>
                  <a:cubicBezTo>
                    <a:pt x="127057" y="4917"/>
                    <a:pt x="78594" y="1031"/>
                    <a:pt x="72193" y="116"/>
                  </a:cubicBezTo>
                  <a:cubicBezTo>
                    <a:pt x="31731" y="-1484"/>
                    <a:pt x="13214" y="13375"/>
                    <a:pt x="2699" y="46522"/>
                  </a:cubicBezTo>
                  <a:cubicBezTo>
                    <a:pt x="-10560" y="88356"/>
                    <a:pt x="27159" y="134990"/>
                    <a:pt x="69450" y="130876"/>
                  </a:cubicBezTo>
                  <a:cubicBezTo>
                    <a:pt x="119513" y="126075"/>
                    <a:pt x="133458" y="91556"/>
                    <a:pt x="130486" y="50866"/>
                  </a:cubicBezTo>
                  <a:close/>
                </a:path>
              </a:pathLst>
            </a:custGeom>
            <a:solidFill>
              <a:srgbClr val="FFFFFF"/>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AFF87DFE-9790-F642-AB5B-6847280117CA}"/>
                </a:ext>
              </a:extLst>
            </p:cNvPr>
            <p:cNvSpPr/>
            <p:nvPr/>
          </p:nvSpPr>
          <p:spPr>
            <a:xfrm>
              <a:off x="6981262" y="1722444"/>
              <a:ext cx="513898" cy="306837"/>
            </a:xfrm>
            <a:custGeom>
              <a:avLst/>
              <a:gdLst>
                <a:gd name="connsiteX0" fmla="*/ 1377 w 513898"/>
                <a:gd name="connsiteY0" fmla="*/ 300894 h 306837"/>
                <a:gd name="connsiteX1" fmla="*/ 2292 w 513898"/>
                <a:gd name="connsiteY1" fmla="*/ 295865 h 306837"/>
                <a:gd name="connsiteX2" fmla="*/ 2520 w 513898"/>
                <a:gd name="connsiteY2" fmla="*/ 295179 h 306837"/>
                <a:gd name="connsiteX3" fmla="*/ 3435 w 513898"/>
                <a:gd name="connsiteY3" fmla="*/ 290378 h 306837"/>
                <a:gd name="connsiteX4" fmla="*/ 3663 w 513898"/>
                <a:gd name="connsiteY4" fmla="*/ 289464 h 306837"/>
                <a:gd name="connsiteX5" fmla="*/ 4578 w 513898"/>
                <a:gd name="connsiteY5" fmla="*/ 284892 h 306837"/>
                <a:gd name="connsiteX6" fmla="*/ 4806 w 513898"/>
                <a:gd name="connsiteY6" fmla="*/ 283749 h 306837"/>
                <a:gd name="connsiteX7" fmla="*/ 5721 w 513898"/>
                <a:gd name="connsiteY7" fmla="*/ 279405 h 306837"/>
                <a:gd name="connsiteX8" fmla="*/ 5949 w 513898"/>
                <a:gd name="connsiteY8" fmla="*/ 278034 h 306837"/>
                <a:gd name="connsiteX9" fmla="*/ 6864 w 513898"/>
                <a:gd name="connsiteY9" fmla="*/ 273919 h 306837"/>
                <a:gd name="connsiteX10" fmla="*/ 7321 w 513898"/>
                <a:gd name="connsiteY10" fmla="*/ 272547 h 306837"/>
                <a:gd name="connsiteX11" fmla="*/ 8464 w 513898"/>
                <a:gd name="connsiteY11" fmla="*/ 268661 h 306837"/>
                <a:gd name="connsiteX12" fmla="*/ 8921 w 513898"/>
                <a:gd name="connsiteY12" fmla="*/ 267061 h 306837"/>
                <a:gd name="connsiteX13" fmla="*/ 10064 w 513898"/>
                <a:gd name="connsiteY13" fmla="*/ 263403 h 306837"/>
                <a:gd name="connsiteX14" fmla="*/ 10521 w 513898"/>
                <a:gd name="connsiteY14" fmla="*/ 261803 h 306837"/>
                <a:gd name="connsiteX15" fmla="*/ 11664 w 513898"/>
                <a:gd name="connsiteY15" fmla="*/ 258146 h 306837"/>
                <a:gd name="connsiteX16" fmla="*/ 12350 w 513898"/>
                <a:gd name="connsiteY16" fmla="*/ 256317 h 306837"/>
                <a:gd name="connsiteX17" fmla="*/ 13493 w 513898"/>
                <a:gd name="connsiteY17" fmla="*/ 252888 h 306837"/>
                <a:gd name="connsiteX18" fmla="*/ 14179 w 513898"/>
                <a:gd name="connsiteY18" fmla="*/ 251059 h 306837"/>
                <a:gd name="connsiteX19" fmla="*/ 15322 w 513898"/>
                <a:gd name="connsiteY19" fmla="*/ 247630 h 306837"/>
                <a:gd name="connsiteX20" fmla="*/ 16008 w 513898"/>
                <a:gd name="connsiteY20" fmla="*/ 245573 h 306837"/>
                <a:gd name="connsiteX21" fmla="*/ 17379 w 513898"/>
                <a:gd name="connsiteY21" fmla="*/ 242372 h 306837"/>
                <a:gd name="connsiteX22" fmla="*/ 18065 w 513898"/>
                <a:gd name="connsiteY22" fmla="*/ 240315 h 306837"/>
                <a:gd name="connsiteX23" fmla="*/ 19437 w 513898"/>
                <a:gd name="connsiteY23" fmla="*/ 237114 h 306837"/>
                <a:gd name="connsiteX24" fmla="*/ 20351 w 513898"/>
                <a:gd name="connsiteY24" fmla="*/ 235057 h 306837"/>
                <a:gd name="connsiteX25" fmla="*/ 21723 w 513898"/>
                <a:gd name="connsiteY25" fmla="*/ 231628 h 306837"/>
                <a:gd name="connsiteX26" fmla="*/ 22637 w 513898"/>
                <a:gd name="connsiteY26" fmla="*/ 229799 h 306837"/>
                <a:gd name="connsiteX27" fmla="*/ 24237 w 513898"/>
                <a:gd name="connsiteY27" fmla="*/ 226142 h 306837"/>
                <a:gd name="connsiteX28" fmla="*/ 24923 w 513898"/>
                <a:gd name="connsiteY28" fmla="*/ 224541 h 306837"/>
                <a:gd name="connsiteX29" fmla="*/ 27438 w 513898"/>
                <a:gd name="connsiteY29" fmla="*/ 219284 h 306837"/>
                <a:gd name="connsiteX30" fmla="*/ 34753 w 513898"/>
                <a:gd name="connsiteY30" fmla="*/ 205568 h 306837"/>
                <a:gd name="connsiteX31" fmla="*/ 42297 w 513898"/>
                <a:gd name="connsiteY31" fmla="*/ 192309 h 306837"/>
                <a:gd name="connsiteX32" fmla="*/ 47783 w 513898"/>
                <a:gd name="connsiteY32" fmla="*/ 183393 h 306837"/>
                <a:gd name="connsiteX33" fmla="*/ 63328 w 513898"/>
                <a:gd name="connsiteY33" fmla="*/ 160991 h 306837"/>
                <a:gd name="connsiteX34" fmla="*/ 70414 w 513898"/>
                <a:gd name="connsiteY34" fmla="*/ 151847 h 306837"/>
                <a:gd name="connsiteX35" fmla="*/ 81616 w 513898"/>
                <a:gd name="connsiteY35" fmla="*/ 138816 h 306837"/>
                <a:gd name="connsiteX36" fmla="*/ 87102 w 513898"/>
                <a:gd name="connsiteY36" fmla="*/ 132873 h 306837"/>
                <a:gd name="connsiteX37" fmla="*/ 95103 w 513898"/>
                <a:gd name="connsiteY37" fmla="*/ 125100 h 306837"/>
                <a:gd name="connsiteX38" fmla="*/ 102647 w 513898"/>
                <a:gd name="connsiteY38" fmla="*/ 118242 h 306837"/>
                <a:gd name="connsiteX39" fmla="*/ 109962 w 513898"/>
                <a:gd name="connsiteY39" fmla="*/ 112070 h 306837"/>
                <a:gd name="connsiteX40" fmla="*/ 130536 w 513898"/>
                <a:gd name="connsiteY40" fmla="*/ 97211 h 306837"/>
                <a:gd name="connsiteX41" fmla="*/ 135108 w 513898"/>
                <a:gd name="connsiteY41" fmla="*/ 94239 h 306837"/>
                <a:gd name="connsiteX42" fmla="*/ 145624 w 513898"/>
                <a:gd name="connsiteY42" fmla="*/ 88067 h 306837"/>
                <a:gd name="connsiteX43" fmla="*/ 203688 w 513898"/>
                <a:gd name="connsiteY43" fmla="*/ 64750 h 306837"/>
                <a:gd name="connsiteX44" fmla="*/ 214661 w 513898"/>
                <a:gd name="connsiteY44" fmla="*/ 62007 h 306837"/>
                <a:gd name="connsiteX45" fmla="*/ 220147 w 513898"/>
                <a:gd name="connsiteY45" fmla="*/ 60864 h 306837"/>
                <a:gd name="connsiteX46" fmla="*/ 242093 w 513898"/>
                <a:gd name="connsiteY46" fmla="*/ 57206 h 306837"/>
                <a:gd name="connsiteX47" fmla="*/ 263810 w 513898"/>
                <a:gd name="connsiteY47" fmla="*/ 55377 h 306837"/>
                <a:gd name="connsiteX48" fmla="*/ 274554 w 513898"/>
                <a:gd name="connsiteY48" fmla="*/ 55149 h 306837"/>
                <a:gd name="connsiteX49" fmla="*/ 290785 w 513898"/>
                <a:gd name="connsiteY49" fmla="*/ 55377 h 306837"/>
                <a:gd name="connsiteX50" fmla="*/ 307473 w 513898"/>
                <a:gd name="connsiteY50" fmla="*/ 56520 h 306837"/>
                <a:gd name="connsiteX51" fmla="*/ 375824 w 513898"/>
                <a:gd name="connsiteY51" fmla="*/ 70694 h 306837"/>
                <a:gd name="connsiteX52" fmla="*/ 381996 w 513898"/>
                <a:gd name="connsiteY52" fmla="*/ 72751 h 306837"/>
                <a:gd name="connsiteX53" fmla="*/ 384054 w 513898"/>
                <a:gd name="connsiteY53" fmla="*/ 73437 h 306837"/>
                <a:gd name="connsiteX54" fmla="*/ 388397 w 513898"/>
                <a:gd name="connsiteY54" fmla="*/ 75037 h 306837"/>
                <a:gd name="connsiteX55" fmla="*/ 390683 w 513898"/>
                <a:gd name="connsiteY55" fmla="*/ 75951 h 306837"/>
                <a:gd name="connsiteX56" fmla="*/ 394569 w 513898"/>
                <a:gd name="connsiteY56" fmla="*/ 77552 h 306837"/>
                <a:gd name="connsiteX57" fmla="*/ 396855 w 513898"/>
                <a:gd name="connsiteY57" fmla="*/ 78466 h 306837"/>
                <a:gd name="connsiteX58" fmla="*/ 400970 w 513898"/>
                <a:gd name="connsiteY58" fmla="*/ 80295 h 306837"/>
                <a:gd name="connsiteX59" fmla="*/ 402799 w 513898"/>
                <a:gd name="connsiteY59" fmla="*/ 80981 h 306837"/>
                <a:gd name="connsiteX60" fmla="*/ 408514 w 513898"/>
                <a:gd name="connsiteY60" fmla="*/ 83495 h 306837"/>
                <a:gd name="connsiteX61" fmla="*/ 410343 w 513898"/>
                <a:gd name="connsiteY61" fmla="*/ 84410 h 306837"/>
                <a:gd name="connsiteX62" fmla="*/ 414229 w 513898"/>
                <a:gd name="connsiteY62" fmla="*/ 86238 h 306837"/>
                <a:gd name="connsiteX63" fmla="*/ 416515 w 513898"/>
                <a:gd name="connsiteY63" fmla="*/ 87381 h 306837"/>
                <a:gd name="connsiteX64" fmla="*/ 419715 w 513898"/>
                <a:gd name="connsiteY64" fmla="*/ 88982 h 306837"/>
                <a:gd name="connsiteX65" fmla="*/ 422230 w 513898"/>
                <a:gd name="connsiteY65" fmla="*/ 90353 h 306837"/>
                <a:gd name="connsiteX66" fmla="*/ 425430 w 513898"/>
                <a:gd name="connsiteY66" fmla="*/ 91953 h 306837"/>
                <a:gd name="connsiteX67" fmla="*/ 427945 w 513898"/>
                <a:gd name="connsiteY67" fmla="*/ 93325 h 306837"/>
                <a:gd name="connsiteX68" fmla="*/ 431145 w 513898"/>
                <a:gd name="connsiteY68" fmla="*/ 95154 h 306837"/>
                <a:gd name="connsiteX69" fmla="*/ 434803 w 513898"/>
                <a:gd name="connsiteY69" fmla="*/ 97440 h 306837"/>
                <a:gd name="connsiteX70" fmla="*/ 438003 w 513898"/>
                <a:gd name="connsiteY70" fmla="*/ 99497 h 306837"/>
                <a:gd name="connsiteX71" fmla="*/ 440746 w 513898"/>
                <a:gd name="connsiteY71" fmla="*/ 101097 h 306837"/>
                <a:gd name="connsiteX72" fmla="*/ 443261 w 513898"/>
                <a:gd name="connsiteY72" fmla="*/ 102698 h 306837"/>
                <a:gd name="connsiteX73" fmla="*/ 446004 w 513898"/>
                <a:gd name="connsiteY73" fmla="*/ 104526 h 306837"/>
                <a:gd name="connsiteX74" fmla="*/ 448290 w 513898"/>
                <a:gd name="connsiteY74" fmla="*/ 106127 h 306837"/>
                <a:gd name="connsiteX75" fmla="*/ 451033 w 513898"/>
                <a:gd name="connsiteY75" fmla="*/ 108184 h 306837"/>
                <a:gd name="connsiteX76" fmla="*/ 453091 w 513898"/>
                <a:gd name="connsiteY76" fmla="*/ 109556 h 306837"/>
                <a:gd name="connsiteX77" fmla="*/ 456063 w 513898"/>
                <a:gd name="connsiteY77" fmla="*/ 111842 h 306837"/>
                <a:gd name="connsiteX78" fmla="*/ 456520 w 513898"/>
                <a:gd name="connsiteY78" fmla="*/ 112070 h 306837"/>
                <a:gd name="connsiteX79" fmla="*/ 463606 w 513898"/>
                <a:gd name="connsiteY79" fmla="*/ 117785 h 306837"/>
                <a:gd name="connsiteX80" fmla="*/ 464749 w 513898"/>
                <a:gd name="connsiteY80" fmla="*/ 118700 h 306837"/>
                <a:gd name="connsiteX81" fmla="*/ 467721 w 513898"/>
                <a:gd name="connsiteY81" fmla="*/ 121214 h 306837"/>
                <a:gd name="connsiteX82" fmla="*/ 469093 w 513898"/>
                <a:gd name="connsiteY82" fmla="*/ 122357 h 306837"/>
                <a:gd name="connsiteX83" fmla="*/ 472065 w 513898"/>
                <a:gd name="connsiteY83" fmla="*/ 125100 h 306837"/>
                <a:gd name="connsiteX84" fmla="*/ 473208 w 513898"/>
                <a:gd name="connsiteY84" fmla="*/ 126243 h 306837"/>
                <a:gd name="connsiteX85" fmla="*/ 476408 w 513898"/>
                <a:gd name="connsiteY85" fmla="*/ 129215 h 306837"/>
                <a:gd name="connsiteX86" fmla="*/ 476865 w 513898"/>
                <a:gd name="connsiteY86" fmla="*/ 129672 h 306837"/>
                <a:gd name="connsiteX87" fmla="*/ 487381 w 513898"/>
                <a:gd name="connsiteY87" fmla="*/ 140645 h 306837"/>
                <a:gd name="connsiteX88" fmla="*/ 488067 w 513898"/>
                <a:gd name="connsiteY88" fmla="*/ 141331 h 306837"/>
                <a:gd name="connsiteX89" fmla="*/ 491038 w 513898"/>
                <a:gd name="connsiteY89" fmla="*/ 144760 h 306837"/>
                <a:gd name="connsiteX90" fmla="*/ 491724 w 513898"/>
                <a:gd name="connsiteY90" fmla="*/ 145674 h 306837"/>
                <a:gd name="connsiteX91" fmla="*/ 494696 w 513898"/>
                <a:gd name="connsiteY91" fmla="*/ 149332 h 306837"/>
                <a:gd name="connsiteX92" fmla="*/ 495153 w 513898"/>
                <a:gd name="connsiteY92" fmla="*/ 150018 h 306837"/>
                <a:gd name="connsiteX93" fmla="*/ 507498 w 513898"/>
                <a:gd name="connsiteY93" fmla="*/ 167163 h 306837"/>
                <a:gd name="connsiteX94" fmla="*/ 507955 w 513898"/>
                <a:gd name="connsiteY94" fmla="*/ 167849 h 306837"/>
                <a:gd name="connsiteX95" fmla="*/ 510698 w 513898"/>
                <a:gd name="connsiteY95" fmla="*/ 171963 h 306837"/>
                <a:gd name="connsiteX96" fmla="*/ 511155 w 513898"/>
                <a:gd name="connsiteY96" fmla="*/ 172649 h 306837"/>
                <a:gd name="connsiteX97" fmla="*/ 513898 w 513898"/>
                <a:gd name="connsiteY97" fmla="*/ 176993 h 306837"/>
                <a:gd name="connsiteX98" fmla="*/ 222662 w 513898"/>
                <a:gd name="connsiteY98" fmla="*/ 1428 h 306837"/>
                <a:gd name="connsiteX99" fmla="*/ 154768 w 513898"/>
                <a:gd name="connsiteY99" fmla="*/ 19259 h 306837"/>
                <a:gd name="connsiteX100" fmla="*/ 96475 w 513898"/>
                <a:gd name="connsiteY100" fmla="*/ 54234 h 306837"/>
                <a:gd name="connsiteX101" fmla="*/ 45726 w 513898"/>
                <a:gd name="connsiteY101" fmla="*/ 104526 h 306837"/>
                <a:gd name="connsiteX102" fmla="*/ 14179 w 513898"/>
                <a:gd name="connsiteY102" fmla="*/ 157104 h 306837"/>
                <a:gd name="connsiteX103" fmla="*/ 2292 w 513898"/>
                <a:gd name="connsiteY103" fmla="*/ 202139 h 306837"/>
                <a:gd name="connsiteX104" fmla="*/ 463 w 513898"/>
                <a:gd name="connsiteY104" fmla="*/ 306837 h 306837"/>
                <a:gd name="connsiteX105" fmla="*/ 1149 w 513898"/>
                <a:gd name="connsiteY105" fmla="*/ 301351 h 306837"/>
                <a:gd name="connsiteX106" fmla="*/ 1377 w 513898"/>
                <a:gd name="connsiteY106" fmla="*/ 300894 h 30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13898" h="306837">
                  <a:moveTo>
                    <a:pt x="1377" y="300894"/>
                  </a:moveTo>
                  <a:cubicBezTo>
                    <a:pt x="1606" y="299294"/>
                    <a:pt x="1834" y="297465"/>
                    <a:pt x="2292" y="295865"/>
                  </a:cubicBezTo>
                  <a:cubicBezTo>
                    <a:pt x="2292" y="295636"/>
                    <a:pt x="2292" y="295407"/>
                    <a:pt x="2520" y="295179"/>
                  </a:cubicBezTo>
                  <a:cubicBezTo>
                    <a:pt x="2749" y="293579"/>
                    <a:pt x="2977" y="291978"/>
                    <a:pt x="3435" y="290378"/>
                  </a:cubicBezTo>
                  <a:cubicBezTo>
                    <a:pt x="3435" y="290150"/>
                    <a:pt x="3663" y="289692"/>
                    <a:pt x="3663" y="289464"/>
                  </a:cubicBezTo>
                  <a:cubicBezTo>
                    <a:pt x="3892" y="287864"/>
                    <a:pt x="4349" y="286492"/>
                    <a:pt x="4578" y="284892"/>
                  </a:cubicBezTo>
                  <a:cubicBezTo>
                    <a:pt x="4578" y="284435"/>
                    <a:pt x="4806" y="284206"/>
                    <a:pt x="4806" y="283749"/>
                  </a:cubicBezTo>
                  <a:cubicBezTo>
                    <a:pt x="5035" y="282377"/>
                    <a:pt x="5492" y="281006"/>
                    <a:pt x="5721" y="279405"/>
                  </a:cubicBezTo>
                  <a:cubicBezTo>
                    <a:pt x="5721" y="278948"/>
                    <a:pt x="5949" y="278491"/>
                    <a:pt x="5949" y="278034"/>
                  </a:cubicBezTo>
                  <a:cubicBezTo>
                    <a:pt x="6178" y="276662"/>
                    <a:pt x="6635" y="275291"/>
                    <a:pt x="6864" y="273919"/>
                  </a:cubicBezTo>
                  <a:cubicBezTo>
                    <a:pt x="7092" y="273462"/>
                    <a:pt x="7092" y="273005"/>
                    <a:pt x="7321" y="272547"/>
                  </a:cubicBezTo>
                  <a:cubicBezTo>
                    <a:pt x="7549" y="271176"/>
                    <a:pt x="8007" y="270033"/>
                    <a:pt x="8464" y="268661"/>
                  </a:cubicBezTo>
                  <a:cubicBezTo>
                    <a:pt x="8692" y="268204"/>
                    <a:pt x="8692" y="267518"/>
                    <a:pt x="8921" y="267061"/>
                  </a:cubicBezTo>
                  <a:cubicBezTo>
                    <a:pt x="9378" y="265918"/>
                    <a:pt x="9607" y="264546"/>
                    <a:pt x="10064" y="263403"/>
                  </a:cubicBezTo>
                  <a:cubicBezTo>
                    <a:pt x="10293" y="262946"/>
                    <a:pt x="10293" y="262260"/>
                    <a:pt x="10521" y="261803"/>
                  </a:cubicBezTo>
                  <a:cubicBezTo>
                    <a:pt x="10978" y="260660"/>
                    <a:pt x="11207" y="259289"/>
                    <a:pt x="11664" y="258146"/>
                  </a:cubicBezTo>
                  <a:cubicBezTo>
                    <a:pt x="11893" y="257460"/>
                    <a:pt x="12121" y="257003"/>
                    <a:pt x="12350" y="256317"/>
                  </a:cubicBezTo>
                  <a:cubicBezTo>
                    <a:pt x="12807" y="255174"/>
                    <a:pt x="13036" y="254031"/>
                    <a:pt x="13493" y="252888"/>
                  </a:cubicBezTo>
                  <a:cubicBezTo>
                    <a:pt x="13722" y="252202"/>
                    <a:pt x="13950" y="251745"/>
                    <a:pt x="14179" y="251059"/>
                  </a:cubicBezTo>
                  <a:cubicBezTo>
                    <a:pt x="14636" y="249916"/>
                    <a:pt x="14865" y="248773"/>
                    <a:pt x="15322" y="247630"/>
                  </a:cubicBezTo>
                  <a:cubicBezTo>
                    <a:pt x="15550" y="246944"/>
                    <a:pt x="15779" y="246258"/>
                    <a:pt x="16008" y="245573"/>
                  </a:cubicBezTo>
                  <a:cubicBezTo>
                    <a:pt x="16465" y="244430"/>
                    <a:pt x="16922" y="243287"/>
                    <a:pt x="17379" y="242372"/>
                  </a:cubicBezTo>
                  <a:cubicBezTo>
                    <a:pt x="17608" y="241686"/>
                    <a:pt x="17836" y="241001"/>
                    <a:pt x="18065" y="240315"/>
                  </a:cubicBezTo>
                  <a:cubicBezTo>
                    <a:pt x="18522" y="239172"/>
                    <a:pt x="18979" y="238029"/>
                    <a:pt x="19437" y="237114"/>
                  </a:cubicBezTo>
                  <a:cubicBezTo>
                    <a:pt x="19665" y="236429"/>
                    <a:pt x="19894" y="235743"/>
                    <a:pt x="20351" y="235057"/>
                  </a:cubicBezTo>
                  <a:cubicBezTo>
                    <a:pt x="20808" y="233914"/>
                    <a:pt x="21265" y="232771"/>
                    <a:pt x="21723" y="231628"/>
                  </a:cubicBezTo>
                  <a:cubicBezTo>
                    <a:pt x="21951" y="230942"/>
                    <a:pt x="22180" y="230256"/>
                    <a:pt x="22637" y="229799"/>
                  </a:cubicBezTo>
                  <a:cubicBezTo>
                    <a:pt x="23094" y="228656"/>
                    <a:pt x="23780" y="227513"/>
                    <a:pt x="24237" y="226142"/>
                  </a:cubicBezTo>
                  <a:cubicBezTo>
                    <a:pt x="24466" y="225684"/>
                    <a:pt x="24694" y="224999"/>
                    <a:pt x="24923" y="224541"/>
                  </a:cubicBezTo>
                  <a:cubicBezTo>
                    <a:pt x="25837" y="222713"/>
                    <a:pt x="26523" y="221112"/>
                    <a:pt x="27438" y="219284"/>
                  </a:cubicBezTo>
                  <a:cubicBezTo>
                    <a:pt x="29724" y="214712"/>
                    <a:pt x="32238" y="209911"/>
                    <a:pt x="34753" y="205568"/>
                  </a:cubicBezTo>
                  <a:cubicBezTo>
                    <a:pt x="37267" y="200996"/>
                    <a:pt x="39782" y="196652"/>
                    <a:pt x="42297" y="192309"/>
                  </a:cubicBezTo>
                  <a:cubicBezTo>
                    <a:pt x="44125" y="189337"/>
                    <a:pt x="45954" y="186365"/>
                    <a:pt x="47783" y="183393"/>
                  </a:cubicBezTo>
                  <a:cubicBezTo>
                    <a:pt x="52812" y="175621"/>
                    <a:pt x="57841" y="168077"/>
                    <a:pt x="63328" y="160991"/>
                  </a:cubicBezTo>
                  <a:cubicBezTo>
                    <a:pt x="65614" y="158019"/>
                    <a:pt x="68128" y="154818"/>
                    <a:pt x="70414" y="151847"/>
                  </a:cubicBezTo>
                  <a:cubicBezTo>
                    <a:pt x="74072" y="147275"/>
                    <a:pt x="77730" y="142931"/>
                    <a:pt x="81616" y="138816"/>
                  </a:cubicBezTo>
                  <a:cubicBezTo>
                    <a:pt x="83445" y="136759"/>
                    <a:pt x="85273" y="134930"/>
                    <a:pt x="87102" y="132873"/>
                  </a:cubicBezTo>
                  <a:cubicBezTo>
                    <a:pt x="89617" y="130130"/>
                    <a:pt x="92360" y="127615"/>
                    <a:pt x="95103" y="125100"/>
                  </a:cubicBezTo>
                  <a:cubicBezTo>
                    <a:pt x="97618" y="122814"/>
                    <a:pt x="100132" y="120528"/>
                    <a:pt x="102647" y="118242"/>
                  </a:cubicBezTo>
                  <a:cubicBezTo>
                    <a:pt x="105162" y="116185"/>
                    <a:pt x="107448" y="114128"/>
                    <a:pt x="109962" y="112070"/>
                  </a:cubicBezTo>
                  <a:cubicBezTo>
                    <a:pt x="116592" y="106812"/>
                    <a:pt x="123450" y="101783"/>
                    <a:pt x="130536" y="97211"/>
                  </a:cubicBezTo>
                  <a:cubicBezTo>
                    <a:pt x="132136" y="96297"/>
                    <a:pt x="133508" y="95154"/>
                    <a:pt x="135108" y="94239"/>
                  </a:cubicBezTo>
                  <a:cubicBezTo>
                    <a:pt x="138537" y="92182"/>
                    <a:pt x="141966" y="90125"/>
                    <a:pt x="145624" y="88067"/>
                  </a:cubicBezTo>
                  <a:cubicBezTo>
                    <a:pt x="163226" y="78466"/>
                    <a:pt x="182428" y="70465"/>
                    <a:pt x="203688" y="64750"/>
                  </a:cubicBezTo>
                  <a:cubicBezTo>
                    <a:pt x="207346" y="63836"/>
                    <a:pt x="211003" y="62921"/>
                    <a:pt x="214661" y="62007"/>
                  </a:cubicBezTo>
                  <a:cubicBezTo>
                    <a:pt x="216490" y="61550"/>
                    <a:pt x="218319" y="61092"/>
                    <a:pt x="220147" y="60864"/>
                  </a:cubicBezTo>
                  <a:cubicBezTo>
                    <a:pt x="227463" y="59264"/>
                    <a:pt x="234778" y="58121"/>
                    <a:pt x="242093" y="57206"/>
                  </a:cubicBezTo>
                  <a:cubicBezTo>
                    <a:pt x="249408" y="56292"/>
                    <a:pt x="256723" y="55606"/>
                    <a:pt x="263810" y="55377"/>
                  </a:cubicBezTo>
                  <a:cubicBezTo>
                    <a:pt x="267468" y="55149"/>
                    <a:pt x="271125" y="55149"/>
                    <a:pt x="274554" y="55149"/>
                  </a:cubicBezTo>
                  <a:cubicBezTo>
                    <a:pt x="280041" y="55149"/>
                    <a:pt x="285298" y="55149"/>
                    <a:pt x="290785" y="55377"/>
                  </a:cubicBezTo>
                  <a:cubicBezTo>
                    <a:pt x="296271" y="55606"/>
                    <a:pt x="301986" y="56063"/>
                    <a:pt x="307473" y="56520"/>
                  </a:cubicBezTo>
                  <a:cubicBezTo>
                    <a:pt x="330561" y="58806"/>
                    <a:pt x="353421" y="63836"/>
                    <a:pt x="375824" y="70694"/>
                  </a:cubicBezTo>
                  <a:cubicBezTo>
                    <a:pt x="377881" y="71379"/>
                    <a:pt x="379939" y="72065"/>
                    <a:pt x="381996" y="72751"/>
                  </a:cubicBezTo>
                  <a:cubicBezTo>
                    <a:pt x="382682" y="72980"/>
                    <a:pt x="383368" y="73208"/>
                    <a:pt x="384054" y="73437"/>
                  </a:cubicBezTo>
                  <a:cubicBezTo>
                    <a:pt x="385425" y="73894"/>
                    <a:pt x="386797" y="74351"/>
                    <a:pt x="388397" y="75037"/>
                  </a:cubicBezTo>
                  <a:cubicBezTo>
                    <a:pt x="389083" y="75266"/>
                    <a:pt x="389997" y="75494"/>
                    <a:pt x="390683" y="75951"/>
                  </a:cubicBezTo>
                  <a:cubicBezTo>
                    <a:pt x="392055" y="76409"/>
                    <a:pt x="393426" y="76866"/>
                    <a:pt x="394569" y="77552"/>
                  </a:cubicBezTo>
                  <a:cubicBezTo>
                    <a:pt x="395255" y="77780"/>
                    <a:pt x="396169" y="78237"/>
                    <a:pt x="396855" y="78466"/>
                  </a:cubicBezTo>
                  <a:cubicBezTo>
                    <a:pt x="398227" y="78923"/>
                    <a:pt x="399598" y="79609"/>
                    <a:pt x="400970" y="80295"/>
                  </a:cubicBezTo>
                  <a:cubicBezTo>
                    <a:pt x="401656" y="80523"/>
                    <a:pt x="402113" y="80752"/>
                    <a:pt x="402799" y="80981"/>
                  </a:cubicBezTo>
                  <a:cubicBezTo>
                    <a:pt x="404628" y="81895"/>
                    <a:pt x="406685" y="82581"/>
                    <a:pt x="408514" y="83495"/>
                  </a:cubicBezTo>
                  <a:cubicBezTo>
                    <a:pt x="409200" y="83724"/>
                    <a:pt x="409657" y="83952"/>
                    <a:pt x="410343" y="84410"/>
                  </a:cubicBezTo>
                  <a:cubicBezTo>
                    <a:pt x="411714" y="85095"/>
                    <a:pt x="413086" y="85553"/>
                    <a:pt x="414229" y="86238"/>
                  </a:cubicBezTo>
                  <a:cubicBezTo>
                    <a:pt x="414915" y="86696"/>
                    <a:pt x="415829" y="86924"/>
                    <a:pt x="416515" y="87381"/>
                  </a:cubicBezTo>
                  <a:cubicBezTo>
                    <a:pt x="417658" y="87839"/>
                    <a:pt x="418801" y="88524"/>
                    <a:pt x="419715" y="88982"/>
                  </a:cubicBezTo>
                  <a:cubicBezTo>
                    <a:pt x="420630" y="89439"/>
                    <a:pt x="421315" y="89896"/>
                    <a:pt x="422230" y="90353"/>
                  </a:cubicBezTo>
                  <a:cubicBezTo>
                    <a:pt x="423373" y="90810"/>
                    <a:pt x="424287" y="91496"/>
                    <a:pt x="425430" y="91953"/>
                  </a:cubicBezTo>
                  <a:cubicBezTo>
                    <a:pt x="426345" y="92411"/>
                    <a:pt x="427030" y="92868"/>
                    <a:pt x="427945" y="93325"/>
                  </a:cubicBezTo>
                  <a:cubicBezTo>
                    <a:pt x="429088" y="94011"/>
                    <a:pt x="430002" y="94468"/>
                    <a:pt x="431145" y="95154"/>
                  </a:cubicBezTo>
                  <a:cubicBezTo>
                    <a:pt x="432517" y="95840"/>
                    <a:pt x="433660" y="96525"/>
                    <a:pt x="434803" y="97440"/>
                  </a:cubicBezTo>
                  <a:cubicBezTo>
                    <a:pt x="435946" y="98126"/>
                    <a:pt x="437089" y="98811"/>
                    <a:pt x="438003" y="99497"/>
                  </a:cubicBezTo>
                  <a:cubicBezTo>
                    <a:pt x="438918" y="99954"/>
                    <a:pt x="439832" y="100640"/>
                    <a:pt x="440746" y="101097"/>
                  </a:cubicBezTo>
                  <a:cubicBezTo>
                    <a:pt x="441661" y="101555"/>
                    <a:pt x="442347" y="102240"/>
                    <a:pt x="443261" y="102698"/>
                  </a:cubicBezTo>
                  <a:cubicBezTo>
                    <a:pt x="444175" y="103383"/>
                    <a:pt x="445090" y="103841"/>
                    <a:pt x="446004" y="104526"/>
                  </a:cubicBezTo>
                  <a:cubicBezTo>
                    <a:pt x="446690" y="104984"/>
                    <a:pt x="447376" y="105441"/>
                    <a:pt x="448290" y="106127"/>
                  </a:cubicBezTo>
                  <a:cubicBezTo>
                    <a:pt x="449205" y="106812"/>
                    <a:pt x="450119" y="107498"/>
                    <a:pt x="451033" y="108184"/>
                  </a:cubicBezTo>
                  <a:cubicBezTo>
                    <a:pt x="451719" y="108641"/>
                    <a:pt x="452405" y="109098"/>
                    <a:pt x="453091" y="109556"/>
                  </a:cubicBezTo>
                  <a:cubicBezTo>
                    <a:pt x="454005" y="110241"/>
                    <a:pt x="455148" y="110927"/>
                    <a:pt x="456063" y="111842"/>
                  </a:cubicBezTo>
                  <a:cubicBezTo>
                    <a:pt x="456291" y="111842"/>
                    <a:pt x="456291" y="112070"/>
                    <a:pt x="456520" y="112070"/>
                  </a:cubicBezTo>
                  <a:cubicBezTo>
                    <a:pt x="459034" y="113899"/>
                    <a:pt x="461320" y="115728"/>
                    <a:pt x="463606" y="117785"/>
                  </a:cubicBezTo>
                  <a:cubicBezTo>
                    <a:pt x="464064" y="118014"/>
                    <a:pt x="464521" y="118471"/>
                    <a:pt x="464749" y="118700"/>
                  </a:cubicBezTo>
                  <a:cubicBezTo>
                    <a:pt x="465892" y="119614"/>
                    <a:pt x="466807" y="120528"/>
                    <a:pt x="467721" y="121214"/>
                  </a:cubicBezTo>
                  <a:cubicBezTo>
                    <a:pt x="468178" y="121671"/>
                    <a:pt x="468636" y="122129"/>
                    <a:pt x="469093" y="122357"/>
                  </a:cubicBezTo>
                  <a:cubicBezTo>
                    <a:pt x="470007" y="123272"/>
                    <a:pt x="471150" y="124186"/>
                    <a:pt x="472065" y="125100"/>
                  </a:cubicBezTo>
                  <a:cubicBezTo>
                    <a:pt x="472522" y="125558"/>
                    <a:pt x="472979" y="125786"/>
                    <a:pt x="473208" y="126243"/>
                  </a:cubicBezTo>
                  <a:cubicBezTo>
                    <a:pt x="474351" y="127158"/>
                    <a:pt x="475265" y="128301"/>
                    <a:pt x="476408" y="129215"/>
                  </a:cubicBezTo>
                  <a:cubicBezTo>
                    <a:pt x="476637" y="129444"/>
                    <a:pt x="476865" y="129672"/>
                    <a:pt x="476865" y="129672"/>
                  </a:cubicBezTo>
                  <a:cubicBezTo>
                    <a:pt x="480523" y="133101"/>
                    <a:pt x="483952" y="136759"/>
                    <a:pt x="487381" y="140645"/>
                  </a:cubicBezTo>
                  <a:cubicBezTo>
                    <a:pt x="487609" y="140874"/>
                    <a:pt x="487838" y="141102"/>
                    <a:pt x="488067" y="141331"/>
                  </a:cubicBezTo>
                  <a:cubicBezTo>
                    <a:pt x="488981" y="142474"/>
                    <a:pt x="490124" y="143617"/>
                    <a:pt x="491038" y="144760"/>
                  </a:cubicBezTo>
                  <a:cubicBezTo>
                    <a:pt x="491267" y="144989"/>
                    <a:pt x="491496" y="145446"/>
                    <a:pt x="491724" y="145674"/>
                  </a:cubicBezTo>
                  <a:cubicBezTo>
                    <a:pt x="492639" y="146817"/>
                    <a:pt x="493782" y="148189"/>
                    <a:pt x="494696" y="149332"/>
                  </a:cubicBezTo>
                  <a:cubicBezTo>
                    <a:pt x="494925" y="149561"/>
                    <a:pt x="494925" y="149789"/>
                    <a:pt x="495153" y="150018"/>
                  </a:cubicBezTo>
                  <a:cubicBezTo>
                    <a:pt x="499497" y="155504"/>
                    <a:pt x="503611" y="161219"/>
                    <a:pt x="507498" y="167163"/>
                  </a:cubicBezTo>
                  <a:cubicBezTo>
                    <a:pt x="507726" y="167391"/>
                    <a:pt x="507726" y="167620"/>
                    <a:pt x="507955" y="167849"/>
                  </a:cubicBezTo>
                  <a:cubicBezTo>
                    <a:pt x="508869" y="169220"/>
                    <a:pt x="509784" y="170592"/>
                    <a:pt x="510698" y="171963"/>
                  </a:cubicBezTo>
                  <a:cubicBezTo>
                    <a:pt x="510927" y="172192"/>
                    <a:pt x="510927" y="172421"/>
                    <a:pt x="511155" y="172649"/>
                  </a:cubicBezTo>
                  <a:cubicBezTo>
                    <a:pt x="512070" y="174021"/>
                    <a:pt x="512984" y="175621"/>
                    <a:pt x="513898" y="176993"/>
                  </a:cubicBezTo>
                  <a:cubicBezTo>
                    <a:pt x="511155" y="167163"/>
                    <a:pt x="447147" y="-18003"/>
                    <a:pt x="222662" y="1428"/>
                  </a:cubicBezTo>
                  <a:cubicBezTo>
                    <a:pt x="199345" y="5085"/>
                    <a:pt x="176713" y="10800"/>
                    <a:pt x="154768" y="19259"/>
                  </a:cubicBezTo>
                  <a:cubicBezTo>
                    <a:pt x="134194" y="28860"/>
                    <a:pt x="114763" y="40747"/>
                    <a:pt x="96475" y="54234"/>
                  </a:cubicBezTo>
                  <a:cubicBezTo>
                    <a:pt x="77958" y="69322"/>
                    <a:pt x="60813" y="86010"/>
                    <a:pt x="45726" y="104526"/>
                  </a:cubicBezTo>
                  <a:cubicBezTo>
                    <a:pt x="33610" y="120986"/>
                    <a:pt x="22866" y="138588"/>
                    <a:pt x="14179" y="157104"/>
                  </a:cubicBezTo>
                  <a:cubicBezTo>
                    <a:pt x="8692" y="171735"/>
                    <a:pt x="4806" y="186822"/>
                    <a:pt x="2292" y="202139"/>
                  </a:cubicBezTo>
                  <a:cubicBezTo>
                    <a:pt x="-1137" y="236886"/>
                    <a:pt x="234" y="271862"/>
                    <a:pt x="463" y="306837"/>
                  </a:cubicBezTo>
                  <a:cubicBezTo>
                    <a:pt x="691" y="305009"/>
                    <a:pt x="920" y="303180"/>
                    <a:pt x="1149" y="301351"/>
                  </a:cubicBezTo>
                  <a:cubicBezTo>
                    <a:pt x="1377" y="301122"/>
                    <a:pt x="1377" y="301122"/>
                    <a:pt x="1377" y="300894"/>
                  </a:cubicBezTo>
                  <a:close/>
                </a:path>
              </a:pathLst>
            </a:custGeom>
            <a:solidFill>
              <a:srgbClr val="FFFFFF"/>
            </a:solidFill>
            <a:ln w="228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F4E4FAF8-FDFB-B149-B3E8-964B8B600EC7}"/>
                </a:ext>
              </a:extLst>
            </p:cNvPr>
            <p:cNvSpPr/>
            <p:nvPr/>
          </p:nvSpPr>
          <p:spPr>
            <a:xfrm>
              <a:off x="6814181" y="1922068"/>
              <a:ext cx="945469" cy="657167"/>
            </a:xfrm>
            <a:custGeom>
              <a:avLst/>
              <a:gdLst>
                <a:gd name="connsiteX0" fmla="*/ 944326 w 945469"/>
                <a:gd name="connsiteY0" fmla="*/ 114757 h 657167"/>
                <a:gd name="connsiteX1" fmla="*/ 943868 w 945469"/>
                <a:gd name="connsiteY1" fmla="*/ 109728 h 657167"/>
                <a:gd name="connsiteX2" fmla="*/ 943640 w 945469"/>
                <a:gd name="connsiteY2" fmla="*/ 108128 h 657167"/>
                <a:gd name="connsiteX3" fmla="*/ 939525 w 945469"/>
                <a:gd name="connsiteY3" fmla="*/ 98069 h 657167"/>
                <a:gd name="connsiteX4" fmla="*/ 935867 w 945469"/>
                <a:gd name="connsiteY4" fmla="*/ 94412 h 657167"/>
                <a:gd name="connsiteX5" fmla="*/ 932667 w 945469"/>
                <a:gd name="connsiteY5" fmla="*/ 92354 h 657167"/>
                <a:gd name="connsiteX6" fmla="*/ 904549 w 945469"/>
                <a:gd name="connsiteY6" fmla="*/ 85725 h 657167"/>
                <a:gd name="connsiteX7" fmla="*/ 898606 w 945469"/>
                <a:gd name="connsiteY7" fmla="*/ 85268 h 657167"/>
                <a:gd name="connsiteX8" fmla="*/ 896548 w 945469"/>
                <a:gd name="connsiteY8" fmla="*/ 84582 h 657167"/>
                <a:gd name="connsiteX9" fmla="*/ 893119 w 945469"/>
                <a:gd name="connsiteY9" fmla="*/ 81153 h 657167"/>
                <a:gd name="connsiteX10" fmla="*/ 891976 w 945469"/>
                <a:gd name="connsiteY10" fmla="*/ 77953 h 657167"/>
                <a:gd name="connsiteX11" fmla="*/ 891290 w 945469"/>
                <a:gd name="connsiteY11" fmla="*/ 75438 h 657167"/>
                <a:gd name="connsiteX12" fmla="*/ 888319 w 945469"/>
                <a:gd name="connsiteY12" fmla="*/ 61265 h 657167"/>
                <a:gd name="connsiteX13" fmla="*/ 885804 w 945469"/>
                <a:gd name="connsiteY13" fmla="*/ 46863 h 657167"/>
                <a:gd name="connsiteX14" fmla="*/ 884890 w 945469"/>
                <a:gd name="connsiteY14" fmla="*/ 40691 h 657167"/>
                <a:gd name="connsiteX15" fmla="*/ 884432 w 945469"/>
                <a:gd name="connsiteY15" fmla="*/ 38176 h 657167"/>
                <a:gd name="connsiteX16" fmla="*/ 883747 w 945469"/>
                <a:gd name="connsiteY16" fmla="*/ 34747 h 657167"/>
                <a:gd name="connsiteX17" fmla="*/ 883061 w 945469"/>
                <a:gd name="connsiteY17" fmla="*/ 31318 h 657167"/>
                <a:gd name="connsiteX18" fmla="*/ 882604 w 945469"/>
                <a:gd name="connsiteY18" fmla="*/ 28804 h 657167"/>
                <a:gd name="connsiteX19" fmla="*/ 881689 w 945469"/>
                <a:gd name="connsiteY19" fmla="*/ 24917 h 657167"/>
                <a:gd name="connsiteX20" fmla="*/ 881232 w 945469"/>
                <a:gd name="connsiteY20" fmla="*/ 22860 h 657167"/>
                <a:gd name="connsiteX21" fmla="*/ 880089 w 945469"/>
                <a:gd name="connsiteY21" fmla="*/ 18517 h 657167"/>
                <a:gd name="connsiteX22" fmla="*/ 879632 w 945469"/>
                <a:gd name="connsiteY22" fmla="*/ 16916 h 657167"/>
                <a:gd name="connsiteX23" fmla="*/ 878260 w 945469"/>
                <a:gd name="connsiteY23" fmla="*/ 12344 h 657167"/>
                <a:gd name="connsiteX24" fmla="*/ 878032 w 945469"/>
                <a:gd name="connsiteY24" fmla="*/ 11201 h 657167"/>
                <a:gd name="connsiteX25" fmla="*/ 876660 w 945469"/>
                <a:gd name="connsiteY25" fmla="*/ 6401 h 657167"/>
                <a:gd name="connsiteX26" fmla="*/ 876431 w 945469"/>
                <a:gd name="connsiteY26" fmla="*/ 5486 h 657167"/>
                <a:gd name="connsiteX27" fmla="*/ 874831 w 945469"/>
                <a:gd name="connsiteY27" fmla="*/ 457 h 657167"/>
                <a:gd name="connsiteX28" fmla="*/ 874603 w 945469"/>
                <a:gd name="connsiteY28" fmla="*/ 0 h 657167"/>
                <a:gd name="connsiteX29" fmla="*/ 875517 w 945469"/>
                <a:gd name="connsiteY29" fmla="*/ 57379 h 657167"/>
                <a:gd name="connsiteX30" fmla="*/ 848999 w 945469"/>
                <a:gd name="connsiteY30" fmla="*/ 189052 h 657167"/>
                <a:gd name="connsiteX31" fmla="*/ 731042 w 945469"/>
                <a:gd name="connsiteY31" fmla="*/ 371932 h 657167"/>
                <a:gd name="connsiteX32" fmla="*/ 531703 w 945469"/>
                <a:gd name="connsiteY32" fmla="*/ 467030 h 657167"/>
                <a:gd name="connsiteX33" fmla="*/ 507471 w 945469"/>
                <a:gd name="connsiteY33" fmla="*/ 471830 h 657167"/>
                <a:gd name="connsiteX34" fmla="*/ 493069 w 945469"/>
                <a:gd name="connsiteY34" fmla="*/ 506120 h 657167"/>
                <a:gd name="connsiteX35" fmla="*/ 492155 w 945469"/>
                <a:gd name="connsiteY35" fmla="*/ 508178 h 657167"/>
                <a:gd name="connsiteX36" fmla="*/ 489869 w 945469"/>
                <a:gd name="connsiteY36" fmla="*/ 514121 h 657167"/>
                <a:gd name="connsiteX37" fmla="*/ 488726 w 945469"/>
                <a:gd name="connsiteY37" fmla="*/ 516865 h 657167"/>
                <a:gd name="connsiteX38" fmla="*/ 486668 w 945469"/>
                <a:gd name="connsiteY38" fmla="*/ 522808 h 657167"/>
                <a:gd name="connsiteX39" fmla="*/ 485754 w 945469"/>
                <a:gd name="connsiteY39" fmla="*/ 525323 h 657167"/>
                <a:gd name="connsiteX40" fmla="*/ 483011 w 945469"/>
                <a:gd name="connsiteY40" fmla="*/ 533781 h 657167"/>
                <a:gd name="connsiteX41" fmla="*/ 483011 w 945469"/>
                <a:gd name="connsiteY41" fmla="*/ 533781 h 657167"/>
                <a:gd name="connsiteX42" fmla="*/ 478896 w 945469"/>
                <a:gd name="connsiteY42" fmla="*/ 543839 h 657167"/>
                <a:gd name="connsiteX43" fmla="*/ 469981 w 945469"/>
                <a:gd name="connsiteY43" fmla="*/ 551155 h 657167"/>
                <a:gd name="connsiteX44" fmla="*/ 463351 w 945469"/>
                <a:gd name="connsiteY44" fmla="*/ 552069 h 657167"/>
                <a:gd name="connsiteX45" fmla="*/ 463351 w 945469"/>
                <a:gd name="connsiteY45" fmla="*/ 552069 h 657167"/>
                <a:gd name="connsiteX46" fmla="*/ 454664 w 945469"/>
                <a:gd name="connsiteY46" fmla="*/ 551612 h 657167"/>
                <a:gd name="connsiteX47" fmla="*/ 437748 w 945469"/>
                <a:gd name="connsiteY47" fmla="*/ 549097 h 657167"/>
                <a:gd name="connsiteX48" fmla="*/ 434319 w 945469"/>
                <a:gd name="connsiteY48" fmla="*/ 548183 h 657167"/>
                <a:gd name="connsiteX49" fmla="*/ 428147 w 945469"/>
                <a:gd name="connsiteY49" fmla="*/ 544982 h 657167"/>
                <a:gd name="connsiteX50" fmla="*/ 427232 w 945469"/>
                <a:gd name="connsiteY50" fmla="*/ 544068 h 657167"/>
                <a:gd name="connsiteX51" fmla="*/ 425404 w 945469"/>
                <a:gd name="connsiteY51" fmla="*/ 541096 h 657167"/>
                <a:gd name="connsiteX52" fmla="*/ 424718 w 945469"/>
                <a:gd name="connsiteY52" fmla="*/ 538582 h 657167"/>
                <a:gd name="connsiteX53" fmla="*/ 424261 w 945469"/>
                <a:gd name="connsiteY53" fmla="*/ 535838 h 657167"/>
                <a:gd name="connsiteX54" fmla="*/ 424261 w 945469"/>
                <a:gd name="connsiteY54" fmla="*/ 534238 h 657167"/>
                <a:gd name="connsiteX55" fmla="*/ 424489 w 945469"/>
                <a:gd name="connsiteY55" fmla="*/ 528752 h 657167"/>
                <a:gd name="connsiteX56" fmla="*/ 424718 w 945469"/>
                <a:gd name="connsiteY56" fmla="*/ 526694 h 657167"/>
                <a:gd name="connsiteX57" fmla="*/ 426547 w 945469"/>
                <a:gd name="connsiteY57" fmla="*/ 513893 h 657167"/>
                <a:gd name="connsiteX58" fmla="*/ 426547 w 945469"/>
                <a:gd name="connsiteY58" fmla="*/ 513664 h 657167"/>
                <a:gd name="connsiteX59" fmla="*/ 429290 w 945469"/>
                <a:gd name="connsiteY59" fmla="*/ 496976 h 657167"/>
                <a:gd name="connsiteX60" fmla="*/ 429518 w 945469"/>
                <a:gd name="connsiteY60" fmla="*/ 495833 h 657167"/>
                <a:gd name="connsiteX61" fmla="*/ 432033 w 945469"/>
                <a:gd name="connsiteY61" fmla="*/ 479603 h 657167"/>
                <a:gd name="connsiteX62" fmla="*/ 400486 w 945469"/>
                <a:gd name="connsiteY62" fmla="*/ 479146 h 657167"/>
                <a:gd name="connsiteX63" fmla="*/ 400943 w 945469"/>
                <a:gd name="connsiteY63" fmla="*/ 481660 h 657167"/>
                <a:gd name="connsiteX64" fmla="*/ 401858 w 945469"/>
                <a:gd name="connsiteY64" fmla="*/ 486461 h 657167"/>
                <a:gd name="connsiteX65" fmla="*/ 403001 w 945469"/>
                <a:gd name="connsiteY65" fmla="*/ 495833 h 657167"/>
                <a:gd name="connsiteX66" fmla="*/ 403458 w 945469"/>
                <a:gd name="connsiteY66" fmla="*/ 505206 h 657167"/>
                <a:gd name="connsiteX67" fmla="*/ 403458 w 945469"/>
                <a:gd name="connsiteY67" fmla="*/ 505435 h 657167"/>
                <a:gd name="connsiteX68" fmla="*/ 403458 w 945469"/>
                <a:gd name="connsiteY68" fmla="*/ 510235 h 657167"/>
                <a:gd name="connsiteX69" fmla="*/ 403229 w 945469"/>
                <a:gd name="connsiteY69" fmla="*/ 515036 h 657167"/>
                <a:gd name="connsiteX70" fmla="*/ 402772 w 945469"/>
                <a:gd name="connsiteY70" fmla="*/ 519836 h 657167"/>
                <a:gd name="connsiteX71" fmla="*/ 400715 w 945469"/>
                <a:gd name="connsiteY71" fmla="*/ 528980 h 657167"/>
                <a:gd name="connsiteX72" fmla="*/ 399800 w 945469"/>
                <a:gd name="connsiteY72" fmla="*/ 531266 h 657167"/>
                <a:gd name="connsiteX73" fmla="*/ 395686 w 945469"/>
                <a:gd name="connsiteY73" fmla="*/ 537210 h 657167"/>
                <a:gd name="connsiteX74" fmla="*/ 391114 w 945469"/>
                <a:gd name="connsiteY74" fmla="*/ 540639 h 657167"/>
                <a:gd name="connsiteX75" fmla="*/ 384941 w 945469"/>
                <a:gd name="connsiteY75" fmla="*/ 542925 h 657167"/>
                <a:gd name="connsiteX76" fmla="*/ 372368 w 945469"/>
                <a:gd name="connsiteY76" fmla="*/ 544525 h 657167"/>
                <a:gd name="connsiteX77" fmla="*/ 369397 w 945469"/>
                <a:gd name="connsiteY77" fmla="*/ 544525 h 657167"/>
                <a:gd name="connsiteX78" fmla="*/ 360710 w 945469"/>
                <a:gd name="connsiteY78" fmla="*/ 543382 h 657167"/>
                <a:gd name="connsiteX79" fmla="*/ 344251 w 945469"/>
                <a:gd name="connsiteY79" fmla="*/ 532867 h 657167"/>
                <a:gd name="connsiteX80" fmla="*/ 341279 w 945469"/>
                <a:gd name="connsiteY80" fmla="*/ 527837 h 657167"/>
                <a:gd name="connsiteX81" fmla="*/ 338993 w 945469"/>
                <a:gd name="connsiteY81" fmla="*/ 522351 h 657167"/>
                <a:gd name="connsiteX82" fmla="*/ 337850 w 945469"/>
                <a:gd name="connsiteY82" fmla="*/ 518693 h 657167"/>
                <a:gd name="connsiteX83" fmla="*/ 335107 w 945469"/>
                <a:gd name="connsiteY83" fmla="*/ 507263 h 657167"/>
                <a:gd name="connsiteX84" fmla="*/ 334192 w 945469"/>
                <a:gd name="connsiteY84" fmla="*/ 503606 h 657167"/>
                <a:gd name="connsiteX85" fmla="*/ 332592 w 945469"/>
                <a:gd name="connsiteY85" fmla="*/ 496976 h 657167"/>
                <a:gd name="connsiteX86" fmla="*/ 324820 w 945469"/>
                <a:gd name="connsiteY86" fmla="*/ 466801 h 657167"/>
                <a:gd name="connsiteX87" fmla="*/ 313161 w 945469"/>
                <a:gd name="connsiteY87" fmla="*/ 462915 h 657167"/>
                <a:gd name="connsiteX88" fmla="*/ 286186 w 945469"/>
                <a:gd name="connsiteY88" fmla="*/ 451942 h 657167"/>
                <a:gd name="connsiteX89" fmla="*/ 200461 w 945469"/>
                <a:gd name="connsiteY89" fmla="*/ 419938 h 657167"/>
                <a:gd name="connsiteX90" fmla="*/ 124795 w 945469"/>
                <a:gd name="connsiteY90" fmla="*/ 373075 h 657167"/>
                <a:gd name="connsiteX91" fmla="*/ 47985 w 945469"/>
                <a:gd name="connsiteY91" fmla="*/ 306324 h 657167"/>
                <a:gd name="connsiteX92" fmla="*/ 40213 w 945469"/>
                <a:gd name="connsiteY92" fmla="*/ 299466 h 657167"/>
                <a:gd name="connsiteX93" fmla="*/ 35869 w 945469"/>
                <a:gd name="connsiteY93" fmla="*/ 294894 h 657167"/>
                <a:gd name="connsiteX94" fmla="*/ 38155 w 945469"/>
                <a:gd name="connsiteY94" fmla="*/ 300838 h 657167"/>
                <a:gd name="connsiteX95" fmla="*/ 38612 w 945469"/>
                <a:gd name="connsiteY95" fmla="*/ 301981 h 657167"/>
                <a:gd name="connsiteX96" fmla="*/ 40213 w 945469"/>
                <a:gd name="connsiteY96" fmla="*/ 306095 h 657167"/>
                <a:gd name="connsiteX97" fmla="*/ 41584 w 945469"/>
                <a:gd name="connsiteY97" fmla="*/ 309524 h 657167"/>
                <a:gd name="connsiteX98" fmla="*/ 43184 w 945469"/>
                <a:gd name="connsiteY98" fmla="*/ 313639 h 657167"/>
                <a:gd name="connsiteX99" fmla="*/ 44556 w 945469"/>
                <a:gd name="connsiteY99" fmla="*/ 317068 h 657167"/>
                <a:gd name="connsiteX100" fmla="*/ 47299 w 945469"/>
                <a:gd name="connsiteY100" fmla="*/ 324612 h 657167"/>
                <a:gd name="connsiteX101" fmla="*/ 48214 w 945469"/>
                <a:gd name="connsiteY101" fmla="*/ 327127 h 657167"/>
                <a:gd name="connsiteX102" fmla="*/ 50042 w 945469"/>
                <a:gd name="connsiteY102" fmla="*/ 333299 h 657167"/>
                <a:gd name="connsiteX103" fmla="*/ 50271 w 945469"/>
                <a:gd name="connsiteY103" fmla="*/ 339471 h 657167"/>
                <a:gd name="connsiteX104" fmla="*/ 49357 w 945469"/>
                <a:gd name="connsiteY104" fmla="*/ 342214 h 657167"/>
                <a:gd name="connsiteX105" fmla="*/ 47528 w 945469"/>
                <a:gd name="connsiteY105" fmla="*/ 344957 h 657167"/>
                <a:gd name="connsiteX106" fmla="*/ 40670 w 945469"/>
                <a:gd name="connsiteY106" fmla="*/ 351130 h 657167"/>
                <a:gd name="connsiteX107" fmla="*/ 35869 w 945469"/>
                <a:gd name="connsiteY107" fmla="*/ 355016 h 657167"/>
                <a:gd name="connsiteX108" fmla="*/ 26497 w 945469"/>
                <a:gd name="connsiteY108" fmla="*/ 363017 h 657167"/>
                <a:gd name="connsiteX109" fmla="*/ 13238 w 945469"/>
                <a:gd name="connsiteY109" fmla="*/ 375818 h 657167"/>
                <a:gd name="connsiteX110" fmla="*/ 5008 w 945469"/>
                <a:gd name="connsiteY110" fmla="*/ 385191 h 657167"/>
                <a:gd name="connsiteX111" fmla="*/ 1808 w 945469"/>
                <a:gd name="connsiteY111" fmla="*/ 389992 h 657167"/>
                <a:gd name="connsiteX112" fmla="*/ 2494 w 945469"/>
                <a:gd name="connsiteY112" fmla="*/ 405308 h 657167"/>
                <a:gd name="connsiteX113" fmla="*/ 13466 w 945469"/>
                <a:gd name="connsiteY113" fmla="*/ 425425 h 657167"/>
                <a:gd name="connsiteX114" fmla="*/ 17353 w 945469"/>
                <a:gd name="connsiteY114" fmla="*/ 432054 h 657167"/>
                <a:gd name="connsiteX115" fmla="*/ 33812 w 945469"/>
                <a:gd name="connsiteY115" fmla="*/ 457429 h 657167"/>
                <a:gd name="connsiteX116" fmla="*/ 38155 w 945469"/>
                <a:gd name="connsiteY116" fmla="*/ 463601 h 657167"/>
                <a:gd name="connsiteX117" fmla="*/ 73131 w 945469"/>
                <a:gd name="connsiteY117" fmla="*/ 503377 h 657167"/>
                <a:gd name="connsiteX118" fmla="*/ 82732 w 945469"/>
                <a:gd name="connsiteY118" fmla="*/ 512064 h 657167"/>
                <a:gd name="connsiteX119" fmla="*/ 83418 w 945469"/>
                <a:gd name="connsiteY119" fmla="*/ 512750 h 657167"/>
                <a:gd name="connsiteX120" fmla="*/ 87761 w 945469"/>
                <a:gd name="connsiteY120" fmla="*/ 515950 h 657167"/>
                <a:gd name="connsiteX121" fmla="*/ 94162 w 945469"/>
                <a:gd name="connsiteY121" fmla="*/ 519379 h 657167"/>
                <a:gd name="connsiteX122" fmla="*/ 95077 w 945469"/>
                <a:gd name="connsiteY122" fmla="*/ 519836 h 657167"/>
                <a:gd name="connsiteX123" fmla="*/ 112222 w 945469"/>
                <a:gd name="connsiteY123" fmla="*/ 518693 h 657167"/>
                <a:gd name="connsiteX124" fmla="*/ 114050 w 945469"/>
                <a:gd name="connsiteY124" fmla="*/ 518008 h 657167"/>
                <a:gd name="connsiteX125" fmla="*/ 128909 w 945469"/>
                <a:gd name="connsiteY125" fmla="*/ 509321 h 657167"/>
                <a:gd name="connsiteX126" fmla="*/ 131424 w 945469"/>
                <a:gd name="connsiteY126" fmla="*/ 507721 h 657167"/>
                <a:gd name="connsiteX127" fmla="*/ 139425 w 945469"/>
                <a:gd name="connsiteY127" fmla="*/ 502463 h 657167"/>
                <a:gd name="connsiteX128" fmla="*/ 148112 w 945469"/>
                <a:gd name="connsiteY128" fmla="*/ 499262 h 657167"/>
                <a:gd name="connsiteX129" fmla="*/ 151541 w 945469"/>
                <a:gd name="connsiteY129" fmla="*/ 500405 h 657167"/>
                <a:gd name="connsiteX130" fmla="*/ 161828 w 945469"/>
                <a:gd name="connsiteY130" fmla="*/ 510007 h 657167"/>
                <a:gd name="connsiteX131" fmla="*/ 258754 w 945469"/>
                <a:gd name="connsiteY131" fmla="*/ 566471 h 657167"/>
                <a:gd name="connsiteX132" fmla="*/ 262869 w 945469"/>
                <a:gd name="connsiteY132" fmla="*/ 567842 h 657167"/>
                <a:gd name="connsiteX133" fmla="*/ 279100 w 945469"/>
                <a:gd name="connsiteY133" fmla="*/ 572643 h 657167"/>
                <a:gd name="connsiteX134" fmla="*/ 292358 w 945469"/>
                <a:gd name="connsiteY134" fmla="*/ 576301 h 657167"/>
                <a:gd name="connsiteX135" fmla="*/ 296473 w 945469"/>
                <a:gd name="connsiteY135" fmla="*/ 577444 h 657167"/>
                <a:gd name="connsiteX136" fmla="*/ 309961 w 945469"/>
                <a:gd name="connsiteY136" fmla="*/ 588188 h 657167"/>
                <a:gd name="connsiteX137" fmla="*/ 309503 w 945469"/>
                <a:gd name="connsiteY137" fmla="*/ 612191 h 657167"/>
                <a:gd name="connsiteX138" fmla="*/ 309046 w 945469"/>
                <a:gd name="connsiteY138" fmla="*/ 621335 h 657167"/>
                <a:gd name="connsiteX139" fmla="*/ 310418 w 945469"/>
                <a:gd name="connsiteY139" fmla="*/ 630936 h 657167"/>
                <a:gd name="connsiteX140" fmla="*/ 314761 w 945469"/>
                <a:gd name="connsiteY140" fmla="*/ 637565 h 657167"/>
                <a:gd name="connsiteX141" fmla="*/ 316590 w 945469"/>
                <a:gd name="connsiteY141" fmla="*/ 638937 h 657167"/>
                <a:gd name="connsiteX142" fmla="*/ 318876 w 945469"/>
                <a:gd name="connsiteY142" fmla="*/ 640309 h 657167"/>
                <a:gd name="connsiteX143" fmla="*/ 333278 w 945469"/>
                <a:gd name="connsiteY143" fmla="*/ 644652 h 657167"/>
                <a:gd name="connsiteX144" fmla="*/ 399800 w 945469"/>
                <a:gd name="connsiteY144" fmla="*/ 654482 h 657167"/>
                <a:gd name="connsiteX145" fmla="*/ 426547 w 945469"/>
                <a:gd name="connsiteY145" fmla="*/ 656539 h 657167"/>
                <a:gd name="connsiteX146" fmla="*/ 440034 w 945469"/>
                <a:gd name="connsiteY146" fmla="*/ 656996 h 657167"/>
                <a:gd name="connsiteX147" fmla="*/ 453521 w 945469"/>
                <a:gd name="connsiteY147" fmla="*/ 656996 h 657167"/>
                <a:gd name="connsiteX148" fmla="*/ 484611 w 945469"/>
                <a:gd name="connsiteY148" fmla="*/ 623164 h 657167"/>
                <a:gd name="connsiteX149" fmla="*/ 493984 w 945469"/>
                <a:gd name="connsiteY149" fmla="*/ 593674 h 657167"/>
                <a:gd name="connsiteX150" fmla="*/ 496270 w 945469"/>
                <a:gd name="connsiteY150" fmla="*/ 591845 h 657167"/>
                <a:gd name="connsiteX151" fmla="*/ 497641 w 945469"/>
                <a:gd name="connsiteY151" fmla="*/ 591160 h 657167"/>
                <a:gd name="connsiteX152" fmla="*/ 499013 w 945469"/>
                <a:gd name="connsiteY152" fmla="*/ 590474 h 657167"/>
                <a:gd name="connsiteX153" fmla="*/ 503128 w 945469"/>
                <a:gd name="connsiteY153" fmla="*/ 588874 h 657167"/>
                <a:gd name="connsiteX154" fmla="*/ 505642 w 945469"/>
                <a:gd name="connsiteY154" fmla="*/ 588188 h 657167"/>
                <a:gd name="connsiteX155" fmla="*/ 506557 w 945469"/>
                <a:gd name="connsiteY155" fmla="*/ 587959 h 657167"/>
                <a:gd name="connsiteX156" fmla="*/ 512500 w 945469"/>
                <a:gd name="connsiteY156" fmla="*/ 586588 h 657167"/>
                <a:gd name="connsiteX157" fmla="*/ 515701 w 945469"/>
                <a:gd name="connsiteY157" fmla="*/ 585902 h 657167"/>
                <a:gd name="connsiteX158" fmla="*/ 517072 w 945469"/>
                <a:gd name="connsiteY158" fmla="*/ 585673 h 657167"/>
                <a:gd name="connsiteX159" fmla="*/ 527816 w 945469"/>
                <a:gd name="connsiteY159" fmla="*/ 583616 h 657167"/>
                <a:gd name="connsiteX160" fmla="*/ 536960 w 945469"/>
                <a:gd name="connsiteY160" fmla="*/ 581787 h 657167"/>
                <a:gd name="connsiteX161" fmla="*/ 545876 w 945469"/>
                <a:gd name="connsiteY161" fmla="*/ 579958 h 657167"/>
                <a:gd name="connsiteX162" fmla="*/ 563935 w 945469"/>
                <a:gd name="connsiteY162" fmla="*/ 575843 h 657167"/>
                <a:gd name="connsiteX163" fmla="*/ 595711 w 945469"/>
                <a:gd name="connsiteY163" fmla="*/ 566471 h 657167"/>
                <a:gd name="connsiteX164" fmla="*/ 600054 w 945469"/>
                <a:gd name="connsiteY164" fmla="*/ 564871 h 657167"/>
                <a:gd name="connsiteX165" fmla="*/ 608741 w 945469"/>
                <a:gd name="connsiteY165" fmla="*/ 561442 h 657167"/>
                <a:gd name="connsiteX166" fmla="*/ 615370 w 945469"/>
                <a:gd name="connsiteY166" fmla="*/ 558698 h 657167"/>
                <a:gd name="connsiteX167" fmla="*/ 621314 w 945469"/>
                <a:gd name="connsiteY167" fmla="*/ 555955 h 657167"/>
                <a:gd name="connsiteX168" fmla="*/ 640059 w 945469"/>
                <a:gd name="connsiteY168" fmla="*/ 544754 h 657167"/>
                <a:gd name="connsiteX169" fmla="*/ 646688 w 945469"/>
                <a:gd name="connsiteY169" fmla="*/ 539725 h 657167"/>
                <a:gd name="connsiteX170" fmla="*/ 652175 w 945469"/>
                <a:gd name="connsiteY170" fmla="*/ 536753 h 657167"/>
                <a:gd name="connsiteX171" fmla="*/ 654689 w 945469"/>
                <a:gd name="connsiteY171" fmla="*/ 536524 h 657167"/>
                <a:gd name="connsiteX172" fmla="*/ 657204 w 945469"/>
                <a:gd name="connsiteY172" fmla="*/ 536753 h 657167"/>
                <a:gd name="connsiteX173" fmla="*/ 659490 w 945469"/>
                <a:gd name="connsiteY173" fmla="*/ 537667 h 657167"/>
                <a:gd name="connsiteX174" fmla="*/ 660633 w 945469"/>
                <a:gd name="connsiteY174" fmla="*/ 538353 h 657167"/>
                <a:gd name="connsiteX175" fmla="*/ 662919 w 945469"/>
                <a:gd name="connsiteY175" fmla="*/ 539953 h 657167"/>
                <a:gd name="connsiteX176" fmla="*/ 664062 w 945469"/>
                <a:gd name="connsiteY176" fmla="*/ 540868 h 657167"/>
                <a:gd name="connsiteX177" fmla="*/ 666348 w 945469"/>
                <a:gd name="connsiteY177" fmla="*/ 542925 h 657167"/>
                <a:gd name="connsiteX178" fmla="*/ 691265 w 945469"/>
                <a:gd name="connsiteY178" fmla="*/ 565556 h 657167"/>
                <a:gd name="connsiteX179" fmla="*/ 706353 w 945469"/>
                <a:gd name="connsiteY179" fmla="*/ 571271 h 657167"/>
                <a:gd name="connsiteX180" fmla="*/ 715954 w 945469"/>
                <a:gd name="connsiteY180" fmla="*/ 568071 h 657167"/>
                <a:gd name="connsiteX181" fmla="*/ 811966 w 945469"/>
                <a:gd name="connsiteY181" fmla="*/ 488290 h 657167"/>
                <a:gd name="connsiteX182" fmla="*/ 814709 w 945469"/>
                <a:gd name="connsiteY182" fmla="*/ 484175 h 657167"/>
                <a:gd name="connsiteX183" fmla="*/ 815852 w 945469"/>
                <a:gd name="connsiteY183" fmla="*/ 481432 h 657167"/>
                <a:gd name="connsiteX184" fmla="*/ 816310 w 945469"/>
                <a:gd name="connsiteY184" fmla="*/ 480060 h 657167"/>
                <a:gd name="connsiteX185" fmla="*/ 816995 w 945469"/>
                <a:gd name="connsiteY185" fmla="*/ 477317 h 657167"/>
                <a:gd name="connsiteX186" fmla="*/ 817453 w 945469"/>
                <a:gd name="connsiteY186" fmla="*/ 472973 h 657167"/>
                <a:gd name="connsiteX187" fmla="*/ 817224 w 945469"/>
                <a:gd name="connsiteY187" fmla="*/ 467030 h 657167"/>
                <a:gd name="connsiteX188" fmla="*/ 816995 w 945469"/>
                <a:gd name="connsiteY188" fmla="*/ 465430 h 657167"/>
                <a:gd name="connsiteX189" fmla="*/ 814481 w 945469"/>
                <a:gd name="connsiteY189" fmla="*/ 443027 h 657167"/>
                <a:gd name="connsiteX190" fmla="*/ 811738 w 945469"/>
                <a:gd name="connsiteY190" fmla="*/ 420853 h 657167"/>
                <a:gd name="connsiteX191" fmla="*/ 811509 w 945469"/>
                <a:gd name="connsiteY191" fmla="*/ 418109 h 657167"/>
                <a:gd name="connsiteX192" fmla="*/ 816995 w 945469"/>
                <a:gd name="connsiteY192" fmla="*/ 402107 h 657167"/>
                <a:gd name="connsiteX193" fmla="*/ 840084 w 945469"/>
                <a:gd name="connsiteY193" fmla="*/ 366903 h 657167"/>
                <a:gd name="connsiteX194" fmla="*/ 848542 w 945469"/>
                <a:gd name="connsiteY194" fmla="*/ 352501 h 657167"/>
                <a:gd name="connsiteX195" fmla="*/ 852657 w 945469"/>
                <a:gd name="connsiteY195" fmla="*/ 345186 h 657167"/>
                <a:gd name="connsiteX196" fmla="*/ 863630 w 945469"/>
                <a:gd name="connsiteY196" fmla="*/ 322555 h 657167"/>
                <a:gd name="connsiteX197" fmla="*/ 866830 w 945469"/>
                <a:gd name="connsiteY197" fmla="*/ 314782 h 657167"/>
                <a:gd name="connsiteX198" fmla="*/ 877803 w 945469"/>
                <a:gd name="connsiteY198" fmla="*/ 282778 h 657167"/>
                <a:gd name="connsiteX199" fmla="*/ 878032 w 945469"/>
                <a:gd name="connsiteY199" fmla="*/ 281864 h 657167"/>
                <a:gd name="connsiteX200" fmla="*/ 882604 w 945469"/>
                <a:gd name="connsiteY200" fmla="*/ 274091 h 657167"/>
                <a:gd name="connsiteX201" fmla="*/ 891748 w 945469"/>
                <a:gd name="connsiteY201" fmla="*/ 270662 h 657167"/>
                <a:gd name="connsiteX202" fmla="*/ 896320 w 945469"/>
                <a:gd name="connsiteY202" fmla="*/ 270205 h 657167"/>
                <a:gd name="connsiteX203" fmla="*/ 905235 w 945469"/>
                <a:gd name="connsiteY203" fmla="*/ 268834 h 657167"/>
                <a:gd name="connsiteX204" fmla="*/ 909807 w 945469"/>
                <a:gd name="connsiteY204" fmla="*/ 268376 h 657167"/>
                <a:gd name="connsiteX205" fmla="*/ 939068 w 945469"/>
                <a:gd name="connsiteY205" fmla="*/ 240716 h 657167"/>
                <a:gd name="connsiteX206" fmla="*/ 943868 w 945469"/>
                <a:gd name="connsiteY206" fmla="*/ 190881 h 657167"/>
                <a:gd name="connsiteX207" fmla="*/ 945011 w 945469"/>
                <a:gd name="connsiteY207" fmla="*/ 169393 h 657167"/>
                <a:gd name="connsiteX208" fmla="*/ 945469 w 945469"/>
                <a:gd name="connsiteY208" fmla="*/ 154991 h 657167"/>
                <a:gd name="connsiteX209" fmla="*/ 944554 w 945469"/>
                <a:gd name="connsiteY209" fmla="*/ 126416 h 657167"/>
                <a:gd name="connsiteX210" fmla="*/ 944326 w 945469"/>
                <a:gd name="connsiteY210" fmla="*/ 114757 h 65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45469" h="657167">
                  <a:moveTo>
                    <a:pt x="944326" y="114757"/>
                  </a:moveTo>
                  <a:cubicBezTo>
                    <a:pt x="944097" y="112928"/>
                    <a:pt x="944097" y="111328"/>
                    <a:pt x="943868" y="109728"/>
                  </a:cubicBezTo>
                  <a:cubicBezTo>
                    <a:pt x="943868" y="109271"/>
                    <a:pt x="943640" y="108585"/>
                    <a:pt x="943640" y="108128"/>
                  </a:cubicBezTo>
                  <a:cubicBezTo>
                    <a:pt x="942954" y="104470"/>
                    <a:pt x="941811" y="101041"/>
                    <a:pt x="939525" y="98069"/>
                  </a:cubicBezTo>
                  <a:cubicBezTo>
                    <a:pt x="938611" y="96698"/>
                    <a:pt x="937468" y="95555"/>
                    <a:pt x="935867" y="94412"/>
                  </a:cubicBezTo>
                  <a:cubicBezTo>
                    <a:pt x="934953" y="93726"/>
                    <a:pt x="933810" y="93040"/>
                    <a:pt x="932667" y="92354"/>
                  </a:cubicBezTo>
                  <a:cubicBezTo>
                    <a:pt x="926723" y="88925"/>
                    <a:pt x="918037" y="86639"/>
                    <a:pt x="904549" y="85725"/>
                  </a:cubicBezTo>
                  <a:cubicBezTo>
                    <a:pt x="902263" y="85725"/>
                    <a:pt x="900206" y="85725"/>
                    <a:pt x="898606" y="85268"/>
                  </a:cubicBezTo>
                  <a:cubicBezTo>
                    <a:pt x="897920" y="85039"/>
                    <a:pt x="897005" y="84811"/>
                    <a:pt x="896548" y="84582"/>
                  </a:cubicBezTo>
                  <a:cubicBezTo>
                    <a:pt x="894948" y="83896"/>
                    <a:pt x="893805" y="82753"/>
                    <a:pt x="893119" y="81153"/>
                  </a:cubicBezTo>
                  <a:cubicBezTo>
                    <a:pt x="892662" y="80239"/>
                    <a:pt x="892205" y="79324"/>
                    <a:pt x="891976" y="77953"/>
                  </a:cubicBezTo>
                  <a:cubicBezTo>
                    <a:pt x="891748" y="77267"/>
                    <a:pt x="891519" y="76352"/>
                    <a:pt x="891290" y="75438"/>
                  </a:cubicBezTo>
                  <a:cubicBezTo>
                    <a:pt x="890376" y="70637"/>
                    <a:pt x="889462" y="65837"/>
                    <a:pt x="888319" y="61265"/>
                  </a:cubicBezTo>
                  <a:cubicBezTo>
                    <a:pt x="887404" y="56464"/>
                    <a:pt x="886490" y="51664"/>
                    <a:pt x="885804" y="46863"/>
                  </a:cubicBezTo>
                  <a:cubicBezTo>
                    <a:pt x="885575" y="44806"/>
                    <a:pt x="885118" y="42748"/>
                    <a:pt x="884890" y="40691"/>
                  </a:cubicBezTo>
                  <a:cubicBezTo>
                    <a:pt x="884661" y="39776"/>
                    <a:pt x="884661" y="38862"/>
                    <a:pt x="884432" y="38176"/>
                  </a:cubicBezTo>
                  <a:cubicBezTo>
                    <a:pt x="884204" y="37033"/>
                    <a:pt x="883975" y="35890"/>
                    <a:pt x="883747" y="34747"/>
                  </a:cubicBezTo>
                  <a:cubicBezTo>
                    <a:pt x="883518" y="33604"/>
                    <a:pt x="883289" y="32461"/>
                    <a:pt x="883061" y="31318"/>
                  </a:cubicBezTo>
                  <a:cubicBezTo>
                    <a:pt x="882832" y="30404"/>
                    <a:pt x="882832" y="29718"/>
                    <a:pt x="882604" y="28804"/>
                  </a:cubicBezTo>
                  <a:cubicBezTo>
                    <a:pt x="882375" y="27432"/>
                    <a:pt x="881918" y="26289"/>
                    <a:pt x="881689" y="24917"/>
                  </a:cubicBezTo>
                  <a:cubicBezTo>
                    <a:pt x="881461" y="24232"/>
                    <a:pt x="881461" y="23546"/>
                    <a:pt x="881232" y="22860"/>
                  </a:cubicBezTo>
                  <a:cubicBezTo>
                    <a:pt x="880775" y="21488"/>
                    <a:pt x="880546" y="19888"/>
                    <a:pt x="880089" y="18517"/>
                  </a:cubicBezTo>
                  <a:cubicBezTo>
                    <a:pt x="879860" y="18059"/>
                    <a:pt x="879860" y="17602"/>
                    <a:pt x="879632" y="16916"/>
                  </a:cubicBezTo>
                  <a:cubicBezTo>
                    <a:pt x="879175" y="15316"/>
                    <a:pt x="878717" y="13945"/>
                    <a:pt x="878260" y="12344"/>
                  </a:cubicBezTo>
                  <a:cubicBezTo>
                    <a:pt x="878260" y="11887"/>
                    <a:pt x="878032" y="11659"/>
                    <a:pt x="878032" y="11201"/>
                  </a:cubicBezTo>
                  <a:cubicBezTo>
                    <a:pt x="877574" y="9601"/>
                    <a:pt x="877117" y="8001"/>
                    <a:pt x="876660" y="6401"/>
                  </a:cubicBezTo>
                  <a:cubicBezTo>
                    <a:pt x="876660" y="6172"/>
                    <a:pt x="876431" y="5715"/>
                    <a:pt x="876431" y="5486"/>
                  </a:cubicBezTo>
                  <a:cubicBezTo>
                    <a:pt x="875974" y="3886"/>
                    <a:pt x="875288" y="2057"/>
                    <a:pt x="874831" y="457"/>
                  </a:cubicBezTo>
                  <a:cubicBezTo>
                    <a:pt x="874831" y="229"/>
                    <a:pt x="874831" y="229"/>
                    <a:pt x="874603" y="0"/>
                  </a:cubicBezTo>
                  <a:cubicBezTo>
                    <a:pt x="876660" y="19202"/>
                    <a:pt x="876660" y="38633"/>
                    <a:pt x="875517" y="57379"/>
                  </a:cubicBezTo>
                  <a:cubicBezTo>
                    <a:pt x="872545" y="102184"/>
                    <a:pt x="863630" y="146761"/>
                    <a:pt x="848999" y="189052"/>
                  </a:cubicBezTo>
                  <a:cubicBezTo>
                    <a:pt x="824768" y="259004"/>
                    <a:pt x="789335" y="324841"/>
                    <a:pt x="731042" y="371932"/>
                  </a:cubicBezTo>
                  <a:cubicBezTo>
                    <a:pt x="672977" y="418795"/>
                    <a:pt x="604855" y="451485"/>
                    <a:pt x="531703" y="467030"/>
                  </a:cubicBezTo>
                  <a:cubicBezTo>
                    <a:pt x="523702" y="468630"/>
                    <a:pt x="515472" y="470230"/>
                    <a:pt x="507471" y="471830"/>
                  </a:cubicBezTo>
                  <a:cubicBezTo>
                    <a:pt x="502899" y="483260"/>
                    <a:pt x="497641" y="494690"/>
                    <a:pt x="493069" y="506120"/>
                  </a:cubicBezTo>
                  <a:cubicBezTo>
                    <a:pt x="492841" y="506806"/>
                    <a:pt x="492383" y="507492"/>
                    <a:pt x="492155" y="508178"/>
                  </a:cubicBezTo>
                  <a:cubicBezTo>
                    <a:pt x="491469" y="510235"/>
                    <a:pt x="490555" y="512064"/>
                    <a:pt x="489869" y="514121"/>
                  </a:cubicBezTo>
                  <a:cubicBezTo>
                    <a:pt x="489412" y="515036"/>
                    <a:pt x="489183" y="515950"/>
                    <a:pt x="488726" y="516865"/>
                  </a:cubicBezTo>
                  <a:cubicBezTo>
                    <a:pt x="488040" y="518922"/>
                    <a:pt x="487354" y="520751"/>
                    <a:pt x="486668" y="522808"/>
                  </a:cubicBezTo>
                  <a:cubicBezTo>
                    <a:pt x="486440" y="523723"/>
                    <a:pt x="485983" y="524408"/>
                    <a:pt x="485754" y="525323"/>
                  </a:cubicBezTo>
                  <a:cubicBezTo>
                    <a:pt x="484840" y="528066"/>
                    <a:pt x="483925" y="531038"/>
                    <a:pt x="483011" y="533781"/>
                  </a:cubicBezTo>
                  <a:cubicBezTo>
                    <a:pt x="483011" y="533781"/>
                    <a:pt x="483011" y="533781"/>
                    <a:pt x="483011" y="533781"/>
                  </a:cubicBezTo>
                  <a:cubicBezTo>
                    <a:pt x="481639" y="537896"/>
                    <a:pt x="480496" y="541325"/>
                    <a:pt x="478896" y="543839"/>
                  </a:cubicBezTo>
                  <a:cubicBezTo>
                    <a:pt x="476610" y="547726"/>
                    <a:pt x="473867" y="550012"/>
                    <a:pt x="469981" y="551155"/>
                  </a:cubicBezTo>
                  <a:cubicBezTo>
                    <a:pt x="468152" y="551612"/>
                    <a:pt x="465866" y="552069"/>
                    <a:pt x="463351" y="552069"/>
                  </a:cubicBezTo>
                  <a:cubicBezTo>
                    <a:pt x="463351" y="552069"/>
                    <a:pt x="463351" y="552069"/>
                    <a:pt x="463351" y="552069"/>
                  </a:cubicBezTo>
                  <a:cubicBezTo>
                    <a:pt x="460837" y="552069"/>
                    <a:pt x="458093" y="551840"/>
                    <a:pt x="454664" y="551612"/>
                  </a:cubicBezTo>
                  <a:cubicBezTo>
                    <a:pt x="447578" y="550926"/>
                    <a:pt x="442091" y="550012"/>
                    <a:pt x="437748" y="549097"/>
                  </a:cubicBezTo>
                  <a:cubicBezTo>
                    <a:pt x="436605" y="548869"/>
                    <a:pt x="435462" y="548411"/>
                    <a:pt x="434319" y="548183"/>
                  </a:cubicBezTo>
                  <a:cubicBezTo>
                    <a:pt x="431804" y="547268"/>
                    <a:pt x="429747" y="546354"/>
                    <a:pt x="428147" y="544982"/>
                  </a:cubicBezTo>
                  <a:cubicBezTo>
                    <a:pt x="427918" y="544754"/>
                    <a:pt x="427461" y="544525"/>
                    <a:pt x="427232" y="544068"/>
                  </a:cubicBezTo>
                  <a:cubicBezTo>
                    <a:pt x="426547" y="543154"/>
                    <a:pt x="425861" y="542239"/>
                    <a:pt x="425404" y="541096"/>
                  </a:cubicBezTo>
                  <a:cubicBezTo>
                    <a:pt x="425175" y="540410"/>
                    <a:pt x="424946" y="539496"/>
                    <a:pt x="424718" y="538582"/>
                  </a:cubicBezTo>
                  <a:cubicBezTo>
                    <a:pt x="424489" y="537667"/>
                    <a:pt x="424489" y="536753"/>
                    <a:pt x="424261" y="535838"/>
                  </a:cubicBezTo>
                  <a:cubicBezTo>
                    <a:pt x="424261" y="535381"/>
                    <a:pt x="424261" y="534695"/>
                    <a:pt x="424261" y="534238"/>
                  </a:cubicBezTo>
                  <a:cubicBezTo>
                    <a:pt x="424261" y="532638"/>
                    <a:pt x="424261" y="530809"/>
                    <a:pt x="424489" y="528752"/>
                  </a:cubicBezTo>
                  <a:cubicBezTo>
                    <a:pt x="424489" y="528066"/>
                    <a:pt x="424718" y="527380"/>
                    <a:pt x="424718" y="526694"/>
                  </a:cubicBezTo>
                  <a:cubicBezTo>
                    <a:pt x="425175" y="523037"/>
                    <a:pt x="425861" y="518693"/>
                    <a:pt x="426547" y="513893"/>
                  </a:cubicBezTo>
                  <a:cubicBezTo>
                    <a:pt x="426547" y="513893"/>
                    <a:pt x="426547" y="513893"/>
                    <a:pt x="426547" y="513664"/>
                  </a:cubicBezTo>
                  <a:cubicBezTo>
                    <a:pt x="427461" y="508178"/>
                    <a:pt x="428375" y="502463"/>
                    <a:pt x="429290" y="496976"/>
                  </a:cubicBezTo>
                  <a:cubicBezTo>
                    <a:pt x="429290" y="496519"/>
                    <a:pt x="429290" y="496291"/>
                    <a:pt x="429518" y="495833"/>
                  </a:cubicBezTo>
                  <a:cubicBezTo>
                    <a:pt x="430433" y="490347"/>
                    <a:pt x="431119" y="485089"/>
                    <a:pt x="432033" y="479603"/>
                  </a:cubicBezTo>
                  <a:cubicBezTo>
                    <a:pt x="421517" y="479831"/>
                    <a:pt x="411002" y="479603"/>
                    <a:pt x="400486" y="479146"/>
                  </a:cubicBezTo>
                  <a:cubicBezTo>
                    <a:pt x="400715" y="480060"/>
                    <a:pt x="400715" y="480746"/>
                    <a:pt x="400943" y="481660"/>
                  </a:cubicBezTo>
                  <a:cubicBezTo>
                    <a:pt x="401401" y="483260"/>
                    <a:pt x="401629" y="484861"/>
                    <a:pt x="401858" y="486461"/>
                  </a:cubicBezTo>
                  <a:cubicBezTo>
                    <a:pt x="402315" y="489661"/>
                    <a:pt x="402772" y="492862"/>
                    <a:pt x="403001" y="495833"/>
                  </a:cubicBezTo>
                  <a:cubicBezTo>
                    <a:pt x="403229" y="499034"/>
                    <a:pt x="403458" y="502006"/>
                    <a:pt x="403458" y="505206"/>
                  </a:cubicBezTo>
                  <a:cubicBezTo>
                    <a:pt x="403458" y="505206"/>
                    <a:pt x="403458" y="505206"/>
                    <a:pt x="403458" y="505435"/>
                  </a:cubicBezTo>
                  <a:cubicBezTo>
                    <a:pt x="403458" y="507035"/>
                    <a:pt x="403458" y="508635"/>
                    <a:pt x="403458" y="510235"/>
                  </a:cubicBezTo>
                  <a:cubicBezTo>
                    <a:pt x="403458" y="511835"/>
                    <a:pt x="403458" y="513436"/>
                    <a:pt x="403229" y="515036"/>
                  </a:cubicBezTo>
                  <a:cubicBezTo>
                    <a:pt x="403229" y="516636"/>
                    <a:pt x="403001" y="518236"/>
                    <a:pt x="402772" y="519836"/>
                  </a:cubicBezTo>
                  <a:cubicBezTo>
                    <a:pt x="402544" y="523037"/>
                    <a:pt x="401858" y="526237"/>
                    <a:pt x="400715" y="528980"/>
                  </a:cubicBezTo>
                  <a:cubicBezTo>
                    <a:pt x="400486" y="529666"/>
                    <a:pt x="400258" y="530352"/>
                    <a:pt x="399800" y="531266"/>
                  </a:cubicBezTo>
                  <a:cubicBezTo>
                    <a:pt x="398657" y="533552"/>
                    <a:pt x="397286" y="535610"/>
                    <a:pt x="395686" y="537210"/>
                  </a:cubicBezTo>
                  <a:cubicBezTo>
                    <a:pt x="394314" y="538582"/>
                    <a:pt x="392714" y="539725"/>
                    <a:pt x="391114" y="540639"/>
                  </a:cubicBezTo>
                  <a:cubicBezTo>
                    <a:pt x="389285" y="541553"/>
                    <a:pt x="387227" y="542468"/>
                    <a:pt x="384941" y="542925"/>
                  </a:cubicBezTo>
                  <a:cubicBezTo>
                    <a:pt x="380598" y="544068"/>
                    <a:pt x="376483" y="544525"/>
                    <a:pt x="372368" y="544525"/>
                  </a:cubicBezTo>
                  <a:cubicBezTo>
                    <a:pt x="371454" y="544525"/>
                    <a:pt x="370311" y="544525"/>
                    <a:pt x="369397" y="544525"/>
                  </a:cubicBezTo>
                  <a:cubicBezTo>
                    <a:pt x="366425" y="544297"/>
                    <a:pt x="363453" y="544068"/>
                    <a:pt x="360710" y="543382"/>
                  </a:cubicBezTo>
                  <a:cubicBezTo>
                    <a:pt x="353395" y="541553"/>
                    <a:pt x="347451" y="537896"/>
                    <a:pt x="344251" y="532867"/>
                  </a:cubicBezTo>
                  <a:cubicBezTo>
                    <a:pt x="343108" y="531266"/>
                    <a:pt x="342193" y="529438"/>
                    <a:pt x="341279" y="527837"/>
                  </a:cubicBezTo>
                  <a:cubicBezTo>
                    <a:pt x="340364" y="526009"/>
                    <a:pt x="339679" y="524180"/>
                    <a:pt x="338993" y="522351"/>
                  </a:cubicBezTo>
                  <a:cubicBezTo>
                    <a:pt x="338536" y="521208"/>
                    <a:pt x="338307" y="519836"/>
                    <a:pt x="337850" y="518693"/>
                  </a:cubicBezTo>
                  <a:cubicBezTo>
                    <a:pt x="336935" y="514807"/>
                    <a:pt x="336021" y="511150"/>
                    <a:pt x="335107" y="507263"/>
                  </a:cubicBezTo>
                  <a:cubicBezTo>
                    <a:pt x="334878" y="506120"/>
                    <a:pt x="334421" y="504977"/>
                    <a:pt x="334192" y="503606"/>
                  </a:cubicBezTo>
                  <a:cubicBezTo>
                    <a:pt x="333735" y="501320"/>
                    <a:pt x="333049" y="499262"/>
                    <a:pt x="332592" y="496976"/>
                  </a:cubicBezTo>
                  <a:cubicBezTo>
                    <a:pt x="330077" y="486918"/>
                    <a:pt x="327334" y="476860"/>
                    <a:pt x="324820" y="466801"/>
                  </a:cubicBezTo>
                  <a:cubicBezTo>
                    <a:pt x="320933" y="465658"/>
                    <a:pt x="317047" y="464287"/>
                    <a:pt x="313161" y="462915"/>
                  </a:cubicBezTo>
                  <a:cubicBezTo>
                    <a:pt x="304017" y="459715"/>
                    <a:pt x="295102" y="455828"/>
                    <a:pt x="286186" y="451942"/>
                  </a:cubicBezTo>
                  <a:cubicBezTo>
                    <a:pt x="256697" y="444398"/>
                    <a:pt x="228350" y="432283"/>
                    <a:pt x="200461" y="419938"/>
                  </a:cubicBezTo>
                  <a:cubicBezTo>
                    <a:pt x="172801" y="407822"/>
                    <a:pt x="148112" y="391363"/>
                    <a:pt x="124795" y="373075"/>
                  </a:cubicBezTo>
                  <a:cubicBezTo>
                    <a:pt x="96220" y="354330"/>
                    <a:pt x="69931" y="332156"/>
                    <a:pt x="47985" y="306324"/>
                  </a:cubicBezTo>
                  <a:cubicBezTo>
                    <a:pt x="45470" y="304038"/>
                    <a:pt x="42727" y="301752"/>
                    <a:pt x="40213" y="299466"/>
                  </a:cubicBezTo>
                  <a:cubicBezTo>
                    <a:pt x="38612" y="298094"/>
                    <a:pt x="37241" y="296494"/>
                    <a:pt x="35869" y="294894"/>
                  </a:cubicBezTo>
                  <a:cubicBezTo>
                    <a:pt x="36555" y="296951"/>
                    <a:pt x="37469" y="299009"/>
                    <a:pt x="38155" y="300838"/>
                  </a:cubicBezTo>
                  <a:cubicBezTo>
                    <a:pt x="38384" y="301295"/>
                    <a:pt x="38384" y="301752"/>
                    <a:pt x="38612" y="301981"/>
                  </a:cubicBezTo>
                  <a:cubicBezTo>
                    <a:pt x="39070" y="303352"/>
                    <a:pt x="39755" y="304724"/>
                    <a:pt x="40213" y="306095"/>
                  </a:cubicBezTo>
                  <a:cubicBezTo>
                    <a:pt x="40670" y="307238"/>
                    <a:pt x="41127" y="308381"/>
                    <a:pt x="41584" y="309524"/>
                  </a:cubicBezTo>
                  <a:cubicBezTo>
                    <a:pt x="42041" y="310896"/>
                    <a:pt x="42727" y="312268"/>
                    <a:pt x="43184" y="313639"/>
                  </a:cubicBezTo>
                  <a:cubicBezTo>
                    <a:pt x="43642" y="314782"/>
                    <a:pt x="44099" y="315925"/>
                    <a:pt x="44556" y="317068"/>
                  </a:cubicBezTo>
                  <a:cubicBezTo>
                    <a:pt x="45470" y="319583"/>
                    <a:pt x="46385" y="322097"/>
                    <a:pt x="47299" y="324612"/>
                  </a:cubicBezTo>
                  <a:cubicBezTo>
                    <a:pt x="47528" y="325526"/>
                    <a:pt x="47985" y="326212"/>
                    <a:pt x="48214" y="327127"/>
                  </a:cubicBezTo>
                  <a:cubicBezTo>
                    <a:pt x="49128" y="329413"/>
                    <a:pt x="49585" y="331470"/>
                    <a:pt x="50042" y="333299"/>
                  </a:cubicBezTo>
                  <a:cubicBezTo>
                    <a:pt x="50500" y="335585"/>
                    <a:pt x="50728" y="337642"/>
                    <a:pt x="50271" y="339471"/>
                  </a:cubicBezTo>
                  <a:cubicBezTo>
                    <a:pt x="50042" y="340385"/>
                    <a:pt x="49814" y="341300"/>
                    <a:pt x="49357" y="342214"/>
                  </a:cubicBezTo>
                  <a:cubicBezTo>
                    <a:pt x="48899" y="343129"/>
                    <a:pt x="48214" y="344043"/>
                    <a:pt x="47528" y="344957"/>
                  </a:cubicBezTo>
                  <a:cubicBezTo>
                    <a:pt x="45928" y="346786"/>
                    <a:pt x="43642" y="348844"/>
                    <a:pt x="40670" y="351130"/>
                  </a:cubicBezTo>
                  <a:cubicBezTo>
                    <a:pt x="39070" y="352501"/>
                    <a:pt x="37469" y="353644"/>
                    <a:pt x="35869" y="355016"/>
                  </a:cubicBezTo>
                  <a:cubicBezTo>
                    <a:pt x="32669" y="357530"/>
                    <a:pt x="29468" y="360274"/>
                    <a:pt x="26497" y="363017"/>
                  </a:cubicBezTo>
                  <a:cubicBezTo>
                    <a:pt x="21925" y="367132"/>
                    <a:pt x="17353" y="371246"/>
                    <a:pt x="13238" y="375818"/>
                  </a:cubicBezTo>
                  <a:cubicBezTo>
                    <a:pt x="10495" y="378790"/>
                    <a:pt x="7751" y="381991"/>
                    <a:pt x="5008" y="385191"/>
                  </a:cubicBezTo>
                  <a:cubicBezTo>
                    <a:pt x="3637" y="386791"/>
                    <a:pt x="2494" y="388391"/>
                    <a:pt x="1808" y="389992"/>
                  </a:cubicBezTo>
                  <a:cubicBezTo>
                    <a:pt x="-707" y="394792"/>
                    <a:pt x="-707" y="399364"/>
                    <a:pt x="2494" y="405308"/>
                  </a:cubicBezTo>
                  <a:cubicBezTo>
                    <a:pt x="5923" y="412166"/>
                    <a:pt x="9580" y="418795"/>
                    <a:pt x="13466" y="425425"/>
                  </a:cubicBezTo>
                  <a:cubicBezTo>
                    <a:pt x="14838" y="427711"/>
                    <a:pt x="15981" y="429768"/>
                    <a:pt x="17353" y="432054"/>
                  </a:cubicBezTo>
                  <a:cubicBezTo>
                    <a:pt x="22610" y="440741"/>
                    <a:pt x="28097" y="449199"/>
                    <a:pt x="33812" y="457429"/>
                  </a:cubicBezTo>
                  <a:cubicBezTo>
                    <a:pt x="35183" y="459486"/>
                    <a:pt x="36784" y="461543"/>
                    <a:pt x="38155" y="463601"/>
                  </a:cubicBezTo>
                  <a:cubicBezTo>
                    <a:pt x="48671" y="477774"/>
                    <a:pt x="60329" y="491033"/>
                    <a:pt x="73131" y="503377"/>
                  </a:cubicBezTo>
                  <a:cubicBezTo>
                    <a:pt x="76560" y="506806"/>
                    <a:pt x="79760" y="509549"/>
                    <a:pt x="82732" y="512064"/>
                  </a:cubicBezTo>
                  <a:cubicBezTo>
                    <a:pt x="82961" y="512293"/>
                    <a:pt x="83189" y="512521"/>
                    <a:pt x="83418" y="512750"/>
                  </a:cubicBezTo>
                  <a:cubicBezTo>
                    <a:pt x="84790" y="513893"/>
                    <a:pt x="86390" y="515036"/>
                    <a:pt x="87761" y="515950"/>
                  </a:cubicBezTo>
                  <a:cubicBezTo>
                    <a:pt x="90047" y="517550"/>
                    <a:pt x="92105" y="518693"/>
                    <a:pt x="94162" y="519379"/>
                  </a:cubicBezTo>
                  <a:cubicBezTo>
                    <a:pt x="94391" y="519608"/>
                    <a:pt x="94848" y="519608"/>
                    <a:pt x="95077" y="519836"/>
                  </a:cubicBezTo>
                  <a:cubicBezTo>
                    <a:pt x="100563" y="521665"/>
                    <a:pt x="105821" y="521437"/>
                    <a:pt x="112222" y="518693"/>
                  </a:cubicBezTo>
                  <a:cubicBezTo>
                    <a:pt x="112907" y="518465"/>
                    <a:pt x="113365" y="518236"/>
                    <a:pt x="114050" y="518008"/>
                  </a:cubicBezTo>
                  <a:cubicBezTo>
                    <a:pt x="118394" y="515950"/>
                    <a:pt x="123194" y="513207"/>
                    <a:pt x="128909" y="509321"/>
                  </a:cubicBezTo>
                  <a:cubicBezTo>
                    <a:pt x="129824" y="508864"/>
                    <a:pt x="130510" y="508178"/>
                    <a:pt x="131424" y="507721"/>
                  </a:cubicBezTo>
                  <a:cubicBezTo>
                    <a:pt x="134624" y="505663"/>
                    <a:pt x="137139" y="503834"/>
                    <a:pt x="139425" y="502463"/>
                  </a:cubicBezTo>
                  <a:cubicBezTo>
                    <a:pt x="143083" y="500177"/>
                    <a:pt x="145597" y="499262"/>
                    <a:pt x="148112" y="499262"/>
                  </a:cubicBezTo>
                  <a:cubicBezTo>
                    <a:pt x="149255" y="499262"/>
                    <a:pt x="150398" y="499720"/>
                    <a:pt x="151541" y="500405"/>
                  </a:cubicBezTo>
                  <a:cubicBezTo>
                    <a:pt x="154284" y="502006"/>
                    <a:pt x="157256" y="504977"/>
                    <a:pt x="161828" y="510007"/>
                  </a:cubicBezTo>
                  <a:cubicBezTo>
                    <a:pt x="188803" y="539039"/>
                    <a:pt x="222864" y="555041"/>
                    <a:pt x="258754" y="566471"/>
                  </a:cubicBezTo>
                  <a:cubicBezTo>
                    <a:pt x="260126" y="566928"/>
                    <a:pt x="261497" y="567385"/>
                    <a:pt x="262869" y="567842"/>
                  </a:cubicBezTo>
                  <a:cubicBezTo>
                    <a:pt x="268127" y="569443"/>
                    <a:pt x="273613" y="571043"/>
                    <a:pt x="279100" y="572643"/>
                  </a:cubicBezTo>
                  <a:cubicBezTo>
                    <a:pt x="284129" y="574015"/>
                    <a:pt x="288472" y="575158"/>
                    <a:pt x="292358" y="576301"/>
                  </a:cubicBezTo>
                  <a:cubicBezTo>
                    <a:pt x="293730" y="576758"/>
                    <a:pt x="295102" y="577215"/>
                    <a:pt x="296473" y="577444"/>
                  </a:cubicBezTo>
                  <a:cubicBezTo>
                    <a:pt x="304703" y="580187"/>
                    <a:pt x="308589" y="582701"/>
                    <a:pt x="309961" y="588188"/>
                  </a:cubicBezTo>
                  <a:cubicBezTo>
                    <a:pt x="311332" y="592988"/>
                    <a:pt x="310646" y="600304"/>
                    <a:pt x="309503" y="612191"/>
                  </a:cubicBezTo>
                  <a:cubicBezTo>
                    <a:pt x="309275" y="615620"/>
                    <a:pt x="309046" y="618592"/>
                    <a:pt x="309046" y="621335"/>
                  </a:cubicBezTo>
                  <a:cubicBezTo>
                    <a:pt x="309046" y="625221"/>
                    <a:pt x="309503" y="628193"/>
                    <a:pt x="310418" y="630936"/>
                  </a:cubicBezTo>
                  <a:cubicBezTo>
                    <a:pt x="311332" y="633679"/>
                    <a:pt x="312704" y="635737"/>
                    <a:pt x="314761" y="637565"/>
                  </a:cubicBezTo>
                  <a:cubicBezTo>
                    <a:pt x="315447" y="638023"/>
                    <a:pt x="315904" y="638480"/>
                    <a:pt x="316590" y="638937"/>
                  </a:cubicBezTo>
                  <a:cubicBezTo>
                    <a:pt x="317276" y="639394"/>
                    <a:pt x="317962" y="639851"/>
                    <a:pt x="318876" y="640309"/>
                  </a:cubicBezTo>
                  <a:cubicBezTo>
                    <a:pt x="322534" y="642137"/>
                    <a:pt x="327106" y="643509"/>
                    <a:pt x="333278" y="644652"/>
                  </a:cubicBezTo>
                  <a:cubicBezTo>
                    <a:pt x="355223" y="648767"/>
                    <a:pt x="377398" y="652196"/>
                    <a:pt x="399800" y="654482"/>
                  </a:cubicBezTo>
                  <a:cubicBezTo>
                    <a:pt x="408716" y="655396"/>
                    <a:pt x="417631" y="656082"/>
                    <a:pt x="426547" y="656539"/>
                  </a:cubicBezTo>
                  <a:cubicBezTo>
                    <a:pt x="431119" y="656768"/>
                    <a:pt x="435462" y="656996"/>
                    <a:pt x="440034" y="656996"/>
                  </a:cubicBezTo>
                  <a:cubicBezTo>
                    <a:pt x="445063" y="657225"/>
                    <a:pt x="449635" y="657225"/>
                    <a:pt x="453521" y="656996"/>
                  </a:cubicBezTo>
                  <a:cubicBezTo>
                    <a:pt x="474324" y="656311"/>
                    <a:pt x="478439" y="650367"/>
                    <a:pt x="484611" y="623164"/>
                  </a:cubicBezTo>
                  <a:cubicBezTo>
                    <a:pt x="488269" y="607162"/>
                    <a:pt x="488269" y="598703"/>
                    <a:pt x="493984" y="593674"/>
                  </a:cubicBezTo>
                  <a:cubicBezTo>
                    <a:pt x="494669" y="592988"/>
                    <a:pt x="495584" y="592531"/>
                    <a:pt x="496270" y="591845"/>
                  </a:cubicBezTo>
                  <a:cubicBezTo>
                    <a:pt x="496727" y="591617"/>
                    <a:pt x="497184" y="591388"/>
                    <a:pt x="497641" y="591160"/>
                  </a:cubicBezTo>
                  <a:cubicBezTo>
                    <a:pt x="498098" y="590931"/>
                    <a:pt x="498556" y="590702"/>
                    <a:pt x="499013" y="590474"/>
                  </a:cubicBezTo>
                  <a:cubicBezTo>
                    <a:pt x="500156" y="590017"/>
                    <a:pt x="501527" y="589331"/>
                    <a:pt x="503128" y="588874"/>
                  </a:cubicBezTo>
                  <a:cubicBezTo>
                    <a:pt x="503813" y="588645"/>
                    <a:pt x="504728" y="588416"/>
                    <a:pt x="505642" y="588188"/>
                  </a:cubicBezTo>
                  <a:cubicBezTo>
                    <a:pt x="505871" y="588188"/>
                    <a:pt x="506328" y="587959"/>
                    <a:pt x="506557" y="587959"/>
                  </a:cubicBezTo>
                  <a:cubicBezTo>
                    <a:pt x="508385" y="587502"/>
                    <a:pt x="510443" y="587045"/>
                    <a:pt x="512500" y="586588"/>
                  </a:cubicBezTo>
                  <a:cubicBezTo>
                    <a:pt x="513643" y="586359"/>
                    <a:pt x="514558" y="586130"/>
                    <a:pt x="515701" y="585902"/>
                  </a:cubicBezTo>
                  <a:cubicBezTo>
                    <a:pt x="516158" y="585902"/>
                    <a:pt x="516615" y="585673"/>
                    <a:pt x="517072" y="585673"/>
                  </a:cubicBezTo>
                  <a:cubicBezTo>
                    <a:pt x="520501" y="584987"/>
                    <a:pt x="524159" y="584302"/>
                    <a:pt x="527816" y="583616"/>
                  </a:cubicBezTo>
                  <a:cubicBezTo>
                    <a:pt x="530788" y="582930"/>
                    <a:pt x="533989" y="582473"/>
                    <a:pt x="536960" y="581787"/>
                  </a:cubicBezTo>
                  <a:cubicBezTo>
                    <a:pt x="539932" y="581101"/>
                    <a:pt x="542904" y="580644"/>
                    <a:pt x="545876" y="579958"/>
                  </a:cubicBezTo>
                  <a:cubicBezTo>
                    <a:pt x="551819" y="578587"/>
                    <a:pt x="557992" y="577215"/>
                    <a:pt x="563935" y="575843"/>
                  </a:cubicBezTo>
                  <a:cubicBezTo>
                    <a:pt x="574679" y="573100"/>
                    <a:pt x="585424" y="570128"/>
                    <a:pt x="595711" y="566471"/>
                  </a:cubicBezTo>
                  <a:cubicBezTo>
                    <a:pt x="597082" y="566014"/>
                    <a:pt x="598682" y="565328"/>
                    <a:pt x="600054" y="564871"/>
                  </a:cubicBezTo>
                  <a:cubicBezTo>
                    <a:pt x="603026" y="563728"/>
                    <a:pt x="605998" y="562585"/>
                    <a:pt x="608741" y="561442"/>
                  </a:cubicBezTo>
                  <a:cubicBezTo>
                    <a:pt x="611027" y="560527"/>
                    <a:pt x="613084" y="559613"/>
                    <a:pt x="615370" y="558698"/>
                  </a:cubicBezTo>
                  <a:cubicBezTo>
                    <a:pt x="617428" y="557784"/>
                    <a:pt x="619485" y="556870"/>
                    <a:pt x="621314" y="555955"/>
                  </a:cubicBezTo>
                  <a:cubicBezTo>
                    <a:pt x="627943" y="552526"/>
                    <a:pt x="634344" y="548869"/>
                    <a:pt x="640059" y="544754"/>
                  </a:cubicBezTo>
                  <a:cubicBezTo>
                    <a:pt x="642345" y="543154"/>
                    <a:pt x="644631" y="541325"/>
                    <a:pt x="646688" y="539725"/>
                  </a:cubicBezTo>
                  <a:cubicBezTo>
                    <a:pt x="648517" y="538124"/>
                    <a:pt x="650346" y="537210"/>
                    <a:pt x="652175" y="536753"/>
                  </a:cubicBezTo>
                  <a:cubicBezTo>
                    <a:pt x="653089" y="536524"/>
                    <a:pt x="654004" y="536524"/>
                    <a:pt x="654689" y="536524"/>
                  </a:cubicBezTo>
                  <a:cubicBezTo>
                    <a:pt x="655604" y="536524"/>
                    <a:pt x="656290" y="536524"/>
                    <a:pt x="657204" y="536753"/>
                  </a:cubicBezTo>
                  <a:cubicBezTo>
                    <a:pt x="658118" y="536981"/>
                    <a:pt x="658804" y="537210"/>
                    <a:pt x="659490" y="537667"/>
                  </a:cubicBezTo>
                  <a:cubicBezTo>
                    <a:pt x="659947" y="537896"/>
                    <a:pt x="660176" y="538124"/>
                    <a:pt x="660633" y="538353"/>
                  </a:cubicBezTo>
                  <a:cubicBezTo>
                    <a:pt x="661319" y="538810"/>
                    <a:pt x="662233" y="539267"/>
                    <a:pt x="662919" y="539953"/>
                  </a:cubicBezTo>
                  <a:cubicBezTo>
                    <a:pt x="663376" y="540182"/>
                    <a:pt x="663605" y="540639"/>
                    <a:pt x="664062" y="540868"/>
                  </a:cubicBezTo>
                  <a:cubicBezTo>
                    <a:pt x="664748" y="541553"/>
                    <a:pt x="665662" y="542239"/>
                    <a:pt x="666348" y="542925"/>
                  </a:cubicBezTo>
                  <a:cubicBezTo>
                    <a:pt x="674578" y="550469"/>
                    <a:pt x="683036" y="558013"/>
                    <a:pt x="691265" y="565556"/>
                  </a:cubicBezTo>
                  <a:cubicBezTo>
                    <a:pt x="696066" y="569900"/>
                    <a:pt x="701095" y="571729"/>
                    <a:pt x="706353" y="571271"/>
                  </a:cubicBezTo>
                  <a:cubicBezTo>
                    <a:pt x="709553" y="571043"/>
                    <a:pt x="712754" y="569900"/>
                    <a:pt x="715954" y="568071"/>
                  </a:cubicBezTo>
                  <a:cubicBezTo>
                    <a:pt x="753216" y="547954"/>
                    <a:pt x="785449" y="521665"/>
                    <a:pt x="811966" y="488290"/>
                  </a:cubicBezTo>
                  <a:cubicBezTo>
                    <a:pt x="813109" y="486918"/>
                    <a:pt x="814024" y="485546"/>
                    <a:pt x="814709" y="484175"/>
                  </a:cubicBezTo>
                  <a:cubicBezTo>
                    <a:pt x="815167" y="483260"/>
                    <a:pt x="815624" y="482346"/>
                    <a:pt x="815852" y="481432"/>
                  </a:cubicBezTo>
                  <a:cubicBezTo>
                    <a:pt x="816081" y="480974"/>
                    <a:pt x="816081" y="480517"/>
                    <a:pt x="816310" y="480060"/>
                  </a:cubicBezTo>
                  <a:cubicBezTo>
                    <a:pt x="816538" y="479146"/>
                    <a:pt x="816767" y="478231"/>
                    <a:pt x="816995" y="477317"/>
                  </a:cubicBezTo>
                  <a:cubicBezTo>
                    <a:pt x="817224" y="475945"/>
                    <a:pt x="817453" y="474345"/>
                    <a:pt x="817453" y="472973"/>
                  </a:cubicBezTo>
                  <a:cubicBezTo>
                    <a:pt x="817453" y="470916"/>
                    <a:pt x="817453" y="469087"/>
                    <a:pt x="817224" y="467030"/>
                  </a:cubicBezTo>
                  <a:cubicBezTo>
                    <a:pt x="817224" y="466573"/>
                    <a:pt x="817224" y="465887"/>
                    <a:pt x="816995" y="465430"/>
                  </a:cubicBezTo>
                  <a:cubicBezTo>
                    <a:pt x="816081" y="458114"/>
                    <a:pt x="815395" y="450571"/>
                    <a:pt x="814481" y="443027"/>
                  </a:cubicBezTo>
                  <a:cubicBezTo>
                    <a:pt x="813566" y="435483"/>
                    <a:pt x="812881" y="428168"/>
                    <a:pt x="811738" y="420853"/>
                  </a:cubicBezTo>
                  <a:cubicBezTo>
                    <a:pt x="811509" y="419938"/>
                    <a:pt x="811509" y="419024"/>
                    <a:pt x="811509" y="418109"/>
                  </a:cubicBezTo>
                  <a:cubicBezTo>
                    <a:pt x="811280" y="412166"/>
                    <a:pt x="813338" y="407365"/>
                    <a:pt x="816995" y="402107"/>
                  </a:cubicBezTo>
                  <a:cubicBezTo>
                    <a:pt x="824996" y="390677"/>
                    <a:pt x="832769" y="379019"/>
                    <a:pt x="840084" y="366903"/>
                  </a:cubicBezTo>
                  <a:cubicBezTo>
                    <a:pt x="843056" y="362102"/>
                    <a:pt x="845799" y="357302"/>
                    <a:pt x="848542" y="352501"/>
                  </a:cubicBezTo>
                  <a:cubicBezTo>
                    <a:pt x="849914" y="349987"/>
                    <a:pt x="851285" y="347701"/>
                    <a:pt x="852657" y="345186"/>
                  </a:cubicBezTo>
                  <a:cubicBezTo>
                    <a:pt x="856543" y="337871"/>
                    <a:pt x="860201" y="330327"/>
                    <a:pt x="863630" y="322555"/>
                  </a:cubicBezTo>
                  <a:cubicBezTo>
                    <a:pt x="864773" y="320040"/>
                    <a:pt x="865916" y="317525"/>
                    <a:pt x="866830" y="314782"/>
                  </a:cubicBezTo>
                  <a:cubicBezTo>
                    <a:pt x="871174" y="304495"/>
                    <a:pt x="874831" y="293751"/>
                    <a:pt x="877803" y="282778"/>
                  </a:cubicBezTo>
                  <a:cubicBezTo>
                    <a:pt x="877803" y="282550"/>
                    <a:pt x="878032" y="282092"/>
                    <a:pt x="878032" y="281864"/>
                  </a:cubicBezTo>
                  <a:cubicBezTo>
                    <a:pt x="879175" y="278435"/>
                    <a:pt x="880546" y="275920"/>
                    <a:pt x="882604" y="274091"/>
                  </a:cubicBezTo>
                  <a:cubicBezTo>
                    <a:pt x="884890" y="272263"/>
                    <a:pt x="887861" y="271120"/>
                    <a:pt x="891748" y="270662"/>
                  </a:cubicBezTo>
                  <a:cubicBezTo>
                    <a:pt x="893348" y="270434"/>
                    <a:pt x="894719" y="270434"/>
                    <a:pt x="896320" y="270205"/>
                  </a:cubicBezTo>
                  <a:cubicBezTo>
                    <a:pt x="899291" y="269748"/>
                    <a:pt x="902263" y="269291"/>
                    <a:pt x="905235" y="268834"/>
                  </a:cubicBezTo>
                  <a:cubicBezTo>
                    <a:pt x="906607" y="268605"/>
                    <a:pt x="908207" y="268376"/>
                    <a:pt x="909807" y="268376"/>
                  </a:cubicBezTo>
                  <a:cubicBezTo>
                    <a:pt x="932438" y="266548"/>
                    <a:pt x="936782" y="263347"/>
                    <a:pt x="939068" y="240716"/>
                  </a:cubicBezTo>
                  <a:cubicBezTo>
                    <a:pt x="940668" y="224028"/>
                    <a:pt x="942497" y="207569"/>
                    <a:pt x="943868" y="190881"/>
                  </a:cubicBezTo>
                  <a:cubicBezTo>
                    <a:pt x="944326" y="183794"/>
                    <a:pt x="944783" y="176708"/>
                    <a:pt x="945011" y="169393"/>
                  </a:cubicBezTo>
                  <a:cubicBezTo>
                    <a:pt x="945240" y="164592"/>
                    <a:pt x="945240" y="159791"/>
                    <a:pt x="945469" y="154991"/>
                  </a:cubicBezTo>
                  <a:cubicBezTo>
                    <a:pt x="945469" y="145390"/>
                    <a:pt x="945240" y="135788"/>
                    <a:pt x="944554" y="126416"/>
                  </a:cubicBezTo>
                  <a:cubicBezTo>
                    <a:pt x="944554" y="121844"/>
                    <a:pt x="944554" y="118186"/>
                    <a:pt x="944326" y="114757"/>
                  </a:cubicBezTo>
                  <a:close/>
                </a:path>
              </a:pathLst>
            </a:custGeom>
            <a:solidFill>
              <a:srgbClr val="FFFFFF"/>
            </a:solidFill>
            <a:ln w="228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5B5CA9E3-A963-CA47-A0C2-441B63158413}"/>
                </a:ext>
              </a:extLst>
            </p:cNvPr>
            <p:cNvSpPr/>
            <p:nvPr/>
          </p:nvSpPr>
          <p:spPr>
            <a:xfrm>
              <a:off x="7065758" y="2067718"/>
              <a:ext cx="339116" cy="391148"/>
            </a:xfrm>
            <a:custGeom>
              <a:avLst/>
              <a:gdLst>
                <a:gd name="connsiteX0" fmla="*/ 259094 w 339116"/>
                <a:gd name="connsiteY0" fmla="*/ 185134 h 391148"/>
                <a:gd name="connsiteX1" fmla="*/ 233720 w 339116"/>
                <a:gd name="connsiteY1" fmla="*/ 108324 h 391148"/>
                <a:gd name="connsiteX2" fmla="*/ 233720 w 339116"/>
                <a:gd name="connsiteY2" fmla="*/ 82264 h 391148"/>
                <a:gd name="connsiteX3" fmla="*/ 241949 w 339116"/>
                <a:gd name="connsiteY3" fmla="*/ 70605 h 391148"/>
                <a:gd name="connsiteX4" fmla="*/ 254065 w 339116"/>
                <a:gd name="connsiteY4" fmla="*/ 78149 h 391148"/>
                <a:gd name="connsiteX5" fmla="*/ 279669 w 339116"/>
                <a:gd name="connsiteY5" fmla="*/ 128213 h 391148"/>
                <a:gd name="connsiteX6" fmla="*/ 318073 w 339116"/>
                <a:gd name="connsiteY6" fmla="*/ 188106 h 391148"/>
                <a:gd name="connsiteX7" fmla="*/ 335218 w 339116"/>
                <a:gd name="connsiteY7" fmla="*/ 198393 h 391148"/>
                <a:gd name="connsiteX8" fmla="*/ 335904 w 339116"/>
                <a:gd name="connsiteY8" fmla="*/ 177590 h 391148"/>
                <a:gd name="connsiteX9" fmla="*/ 334990 w 339116"/>
                <a:gd name="connsiteY9" fmla="*/ 175533 h 391148"/>
                <a:gd name="connsiteX10" fmla="*/ 268924 w 339116"/>
                <a:gd name="connsiteY10" fmla="*/ 40659 h 391148"/>
                <a:gd name="connsiteX11" fmla="*/ 201716 w 339116"/>
                <a:gd name="connsiteY11" fmla="*/ 8198 h 391148"/>
                <a:gd name="connsiteX12" fmla="*/ 149366 w 339116"/>
                <a:gd name="connsiteY12" fmla="*/ 3168 h 391148"/>
                <a:gd name="connsiteX13" fmla="*/ 110962 w 339116"/>
                <a:gd name="connsiteY13" fmla="*/ 15970 h 391148"/>
                <a:gd name="connsiteX14" fmla="*/ 10378 w 339116"/>
                <a:gd name="connsiteY14" fmla="*/ 153359 h 391148"/>
                <a:gd name="connsiteX15" fmla="*/ 1462 w 339116"/>
                <a:gd name="connsiteY15" fmla="*/ 168675 h 391148"/>
                <a:gd name="connsiteX16" fmla="*/ 4663 w 339116"/>
                <a:gd name="connsiteY16" fmla="*/ 185134 h 391148"/>
                <a:gd name="connsiteX17" fmla="*/ 23179 w 339116"/>
                <a:gd name="connsiteY17" fmla="*/ 186963 h 391148"/>
                <a:gd name="connsiteX18" fmla="*/ 46725 w 339116"/>
                <a:gd name="connsiteY18" fmla="*/ 166389 h 391148"/>
                <a:gd name="connsiteX19" fmla="*/ 109361 w 339116"/>
                <a:gd name="connsiteY19" fmla="*/ 73577 h 391148"/>
                <a:gd name="connsiteX20" fmla="*/ 118277 w 339116"/>
                <a:gd name="connsiteY20" fmla="*/ 65576 h 391148"/>
                <a:gd name="connsiteX21" fmla="*/ 124678 w 339116"/>
                <a:gd name="connsiteY21" fmla="*/ 76092 h 391148"/>
                <a:gd name="connsiteX22" fmla="*/ 123763 w 339116"/>
                <a:gd name="connsiteY22" fmla="*/ 125469 h 391148"/>
                <a:gd name="connsiteX23" fmla="*/ 97931 w 339116"/>
                <a:gd name="connsiteY23" fmla="*/ 191763 h 391148"/>
                <a:gd name="connsiteX24" fmla="*/ 75300 w 339116"/>
                <a:gd name="connsiteY24" fmla="*/ 258743 h 391148"/>
                <a:gd name="connsiteX25" fmla="*/ 99760 w 339116"/>
                <a:gd name="connsiteY25" fmla="*/ 361156 h 391148"/>
                <a:gd name="connsiteX26" fmla="*/ 106390 w 339116"/>
                <a:gd name="connsiteY26" fmla="*/ 375329 h 391148"/>
                <a:gd name="connsiteX27" fmla="*/ 128335 w 339116"/>
                <a:gd name="connsiteY27" fmla="*/ 382416 h 391148"/>
                <a:gd name="connsiteX28" fmla="*/ 139308 w 339116"/>
                <a:gd name="connsiteY28" fmla="*/ 365271 h 391148"/>
                <a:gd name="connsiteX29" fmla="*/ 137479 w 339116"/>
                <a:gd name="connsiteY29" fmla="*/ 343097 h 391148"/>
                <a:gd name="connsiteX30" fmla="*/ 128107 w 339116"/>
                <a:gd name="connsiteY30" fmla="*/ 294633 h 391148"/>
                <a:gd name="connsiteX31" fmla="*/ 154624 w 339116"/>
                <a:gd name="connsiteY31" fmla="*/ 212795 h 391148"/>
                <a:gd name="connsiteX32" fmla="*/ 200116 w 339116"/>
                <a:gd name="connsiteY32" fmla="*/ 215766 h 391148"/>
                <a:gd name="connsiteX33" fmla="*/ 208117 w 339116"/>
                <a:gd name="connsiteY33" fmla="*/ 251428 h 391148"/>
                <a:gd name="connsiteX34" fmla="*/ 188914 w 339116"/>
                <a:gd name="connsiteY34" fmla="*/ 366414 h 391148"/>
                <a:gd name="connsiteX35" fmla="*/ 198973 w 339116"/>
                <a:gd name="connsiteY35" fmla="*/ 389960 h 391148"/>
                <a:gd name="connsiteX36" fmla="*/ 220232 w 339116"/>
                <a:gd name="connsiteY36" fmla="*/ 376701 h 391148"/>
                <a:gd name="connsiteX37" fmla="*/ 270525 w 339116"/>
                <a:gd name="connsiteY37" fmla="*/ 259200 h 391148"/>
                <a:gd name="connsiteX38" fmla="*/ 259094 w 339116"/>
                <a:gd name="connsiteY38" fmla="*/ 185134 h 391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9116" h="391148">
                  <a:moveTo>
                    <a:pt x="259094" y="185134"/>
                  </a:moveTo>
                  <a:cubicBezTo>
                    <a:pt x="238520" y="164331"/>
                    <a:pt x="229148" y="138957"/>
                    <a:pt x="233720" y="108324"/>
                  </a:cubicBezTo>
                  <a:cubicBezTo>
                    <a:pt x="233720" y="100323"/>
                    <a:pt x="233720" y="91179"/>
                    <a:pt x="233720" y="82264"/>
                  </a:cubicBezTo>
                  <a:cubicBezTo>
                    <a:pt x="233720" y="76549"/>
                    <a:pt x="235320" y="71977"/>
                    <a:pt x="241949" y="70605"/>
                  </a:cubicBezTo>
                  <a:cubicBezTo>
                    <a:pt x="248350" y="69234"/>
                    <a:pt x="251551" y="73120"/>
                    <a:pt x="254065" y="78149"/>
                  </a:cubicBezTo>
                  <a:cubicBezTo>
                    <a:pt x="262752" y="94837"/>
                    <a:pt x="272125" y="111068"/>
                    <a:pt x="279669" y="128213"/>
                  </a:cubicBezTo>
                  <a:cubicBezTo>
                    <a:pt x="289270" y="150387"/>
                    <a:pt x="300471" y="171189"/>
                    <a:pt x="318073" y="188106"/>
                  </a:cubicBezTo>
                  <a:cubicBezTo>
                    <a:pt x="323331" y="193135"/>
                    <a:pt x="326989" y="203422"/>
                    <a:pt x="335218" y="198393"/>
                  </a:cubicBezTo>
                  <a:cubicBezTo>
                    <a:pt x="342305" y="194049"/>
                    <a:pt x="337962" y="184905"/>
                    <a:pt x="335904" y="177590"/>
                  </a:cubicBezTo>
                  <a:cubicBezTo>
                    <a:pt x="335676" y="176904"/>
                    <a:pt x="335218" y="176219"/>
                    <a:pt x="334990" y="175533"/>
                  </a:cubicBezTo>
                  <a:cubicBezTo>
                    <a:pt x="314644" y="129813"/>
                    <a:pt x="291784" y="85236"/>
                    <a:pt x="268924" y="40659"/>
                  </a:cubicBezTo>
                  <a:cubicBezTo>
                    <a:pt x="253837" y="11398"/>
                    <a:pt x="228691" y="5683"/>
                    <a:pt x="201716" y="8198"/>
                  </a:cubicBezTo>
                  <a:cubicBezTo>
                    <a:pt x="183199" y="9798"/>
                    <a:pt x="166740" y="10484"/>
                    <a:pt x="149366" y="3168"/>
                  </a:cubicBezTo>
                  <a:cubicBezTo>
                    <a:pt x="132450" y="-3918"/>
                    <a:pt x="119877" y="1111"/>
                    <a:pt x="110962" y="15970"/>
                  </a:cubicBezTo>
                  <a:cubicBezTo>
                    <a:pt x="81929" y="65119"/>
                    <a:pt x="46954" y="109925"/>
                    <a:pt x="10378" y="153359"/>
                  </a:cubicBezTo>
                  <a:cubicBezTo>
                    <a:pt x="6491" y="158159"/>
                    <a:pt x="3748" y="163188"/>
                    <a:pt x="1462" y="168675"/>
                  </a:cubicBezTo>
                  <a:cubicBezTo>
                    <a:pt x="-1281" y="174847"/>
                    <a:pt x="-138" y="180333"/>
                    <a:pt x="4663" y="185134"/>
                  </a:cubicBezTo>
                  <a:cubicBezTo>
                    <a:pt x="10378" y="190849"/>
                    <a:pt x="16778" y="190849"/>
                    <a:pt x="23179" y="186963"/>
                  </a:cubicBezTo>
                  <a:cubicBezTo>
                    <a:pt x="32095" y="181476"/>
                    <a:pt x="39867" y="174390"/>
                    <a:pt x="46725" y="166389"/>
                  </a:cubicBezTo>
                  <a:cubicBezTo>
                    <a:pt x="70957" y="137585"/>
                    <a:pt x="92902" y="107410"/>
                    <a:pt x="109361" y="73577"/>
                  </a:cubicBezTo>
                  <a:cubicBezTo>
                    <a:pt x="111419" y="69462"/>
                    <a:pt x="112562" y="64662"/>
                    <a:pt x="118277" y="65576"/>
                  </a:cubicBezTo>
                  <a:cubicBezTo>
                    <a:pt x="123535" y="66491"/>
                    <a:pt x="124678" y="71520"/>
                    <a:pt x="124678" y="76092"/>
                  </a:cubicBezTo>
                  <a:cubicBezTo>
                    <a:pt x="124220" y="92551"/>
                    <a:pt x="122163" y="109239"/>
                    <a:pt x="123763" y="125469"/>
                  </a:cubicBezTo>
                  <a:cubicBezTo>
                    <a:pt x="126278" y="152444"/>
                    <a:pt x="116905" y="173247"/>
                    <a:pt x="97931" y="191763"/>
                  </a:cubicBezTo>
                  <a:cubicBezTo>
                    <a:pt x="79415" y="209823"/>
                    <a:pt x="69585" y="232226"/>
                    <a:pt x="75300" y="258743"/>
                  </a:cubicBezTo>
                  <a:cubicBezTo>
                    <a:pt x="82387" y="293033"/>
                    <a:pt x="87416" y="328009"/>
                    <a:pt x="99760" y="361156"/>
                  </a:cubicBezTo>
                  <a:cubicBezTo>
                    <a:pt x="101589" y="365957"/>
                    <a:pt x="103418" y="370986"/>
                    <a:pt x="106390" y="375329"/>
                  </a:cubicBezTo>
                  <a:cubicBezTo>
                    <a:pt x="111647" y="382873"/>
                    <a:pt x="119648" y="384702"/>
                    <a:pt x="128335" y="382416"/>
                  </a:cubicBezTo>
                  <a:cubicBezTo>
                    <a:pt x="137479" y="380130"/>
                    <a:pt x="139537" y="373272"/>
                    <a:pt x="139308" y="365271"/>
                  </a:cubicBezTo>
                  <a:cubicBezTo>
                    <a:pt x="139079" y="357727"/>
                    <a:pt x="138851" y="350412"/>
                    <a:pt x="137479" y="343097"/>
                  </a:cubicBezTo>
                  <a:cubicBezTo>
                    <a:pt x="134736" y="326866"/>
                    <a:pt x="130621" y="310864"/>
                    <a:pt x="128107" y="294633"/>
                  </a:cubicBezTo>
                  <a:cubicBezTo>
                    <a:pt x="120563" y="246856"/>
                    <a:pt x="120563" y="246856"/>
                    <a:pt x="154624" y="212795"/>
                  </a:cubicBezTo>
                  <a:cubicBezTo>
                    <a:pt x="174284" y="193135"/>
                    <a:pt x="182513" y="193821"/>
                    <a:pt x="200116" y="215766"/>
                  </a:cubicBezTo>
                  <a:cubicBezTo>
                    <a:pt x="208802" y="226739"/>
                    <a:pt x="211088" y="237941"/>
                    <a:pt x="208117" y="251428"/>
                  </a:cubicBezTo>
                  <a:cubicBezTo>
                    <a:pt x="199658" y="289376"/>
                    <a:pt x="193258" y="327780"/>
                    <a:pt x="188914" y="366414"/>
                  </a:cubicBezTo>
                  <a:cubicBezTo>
                    <a:pt x="187085" y="382416"/>
                    <a:pt x="188686" y="386531"/>
                    <a:pt x="198973" y="389960"/>
                  </a:cubicBezTo>
                  <a:cubicBezTo>
                    <a:pt x="211546" y="394074"/>
                    <a:pt x="216118" y="386988"/>
                    <a:pt x="220232" y="376701"/>
                  </a:cubicBezTo>
                  <a:cubicBezTo>
                    <a:pt x="236234" y="337153"/>
                    <a:pt x="254065" y="298520"/>
                    <a:pt x="270525" y="259200"/>
                  </a:cubicBezTo>
                  <a:cubicBezTo>
                    <a:pt x="282183" y="230625"/>
                    <a:pt x="280812" y="207537"/>
                    <a:pt x="259094" y="185134"/>
                  </a:cubicBezTo>
                  <a:close/>
                </a:path>
              </a:pathLst>
            </a:custGeom>
            <a:solidFill>
              <a:srgbClr val="FFFFFF"/>
            </a:solidFill>
            <a:ln w="228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0FC496AC-8426-AC4F-B5AD-2ED2F430C412}"/>
                </a:ext>
              </a:extLst>
            </p:cNvPr>
            <p:cNvSpPr/>
            <p:nvPr/>
          </p:nvSpPr>
          <p:spPr>
            <a:xfrm>
              <a:off x="6732901" y="1555354"/>
              <a:ext cx="1042313" cy="1039219"/>
            </a:xfrm>
            <a:custGeom>
              <a:avLst/>
              <a:gdLst>
                <a:gd name="connsiteX0" fmla="*/ 1012119 w 1042313"/>
                <a:gd name="connsiteY0" fmla="*/ 445581 h 1039219"/>
                <a:gd name="connsiteX1" fmla="*/ 997031 w 1042313"/>
                <a:gd name="connsiteY1" fmla="*/ 442152 h 1039219"/>
                <a:gd name="connsiteX2" fmla="*/ 981258 w 1042313"/>
                <a:gd name="connsiteY2" fmla="*/ 411063 h 1039219"/>
                <a:gd name="connsiteX3" fmla="*/ 959084 w 1042313"/>
                <a:gd name="connsiteY3" fmla="*/ 334025 h 1039219"/>
                <a:gd name="connsiteX4" fmla="*/ 962513 w 1042313"/>
                <a:gd name="connsiteY4" fmla="*/ 273217 h 1039219"/>
                <a:gd name="connsiteX5" fmla="*/ 965942 w 1042313"/>
                <a:gd name="connsiteY5" fmla="*/ 267502 h 1039219"/>
                <a:gd name="connsiteX6" fmla="*/ 961827 w 1042313"/>
                <a:gd name="connsiteY6" fmla="*/ 228183 h 1039219"/>
                <a:gd name="connsiteX7" fmla="*/ 903534 w 1042313"/>
                <a:gd name="connsiteY7" fmla="*/ 155945 h 1039219"/>
                <a:gd name="connsiteX8" fmla="*/ 825353 w 1042313"/>
                <a:gd name="connsiteY8" fmla="*/ 148173 h 1039219"/>
                <a:gd name="connsiteX9" fmla="*/ 792663 w 1042313"/>
                <a:gd name="connsiteY9" fmla="*/ 143144 h 1039219"/>
                <a:gd name="connsiteX10" fmla="*/ 729341 w 1042313"/>
                <a:gd name="connsiteY10" fmla="*/ 105882 h 1039219"/>
                <a:gd name="connsiteX11" fmla="*/ 709453 w 1042313"/>
                <a:gd name="connsiteY11" fmla="*/ 64962 h 1039219"/>
                <a:gd name="connsiteX12" fmla="*/ 690022 w 1042313"/>
                <a:gd name="connsiteY12" fmla="*/ 30215 h 1039219"/>
                <a:gd name="connsiteX13" fmla="*/ 556748 w 1042313"/>
                <a:gd name="connsiteY13" fmla="*/ 40 h 1039219"/>
                <a:gd name="connsiteX14" fmla="*/ 525430 w 1042313"/>
                <a:gd name="connsiteY14" fmla="*/ 17642 h 1039219"/>
                <a:gd name="connsiteX15" fmla="*/ 507827 w 1042313"/>
                <a:gd name="connsiteY15" fmla="*/ 49418 h 1039219"/>
                <a:gd name="connsiteX16" fmla="*/ 492968 w 1042313"/>
                <a:gd name="connsiteY16" fmla="*/ 58104 h 1039219"/>
                <a:gd name="connsiteX17" fmla="*/ 379583 w 1042313"/>
                <a:gd name="connsiteY17" fmla="*/ 69992 h 1039219"/>
                <a:gd name="connsiteX18" fmla="*/ 336377 w 1042313"/>
                <a:gd name="connsiteY18" fmla="*/ 59247 h 1039219"/>
                <a:gd name="connsiteX19" fmla="*/ 263683 w 1042313"/>
                <a:gd name="connsiteY19" fmla="*/ 54447 h 1039219"/>
                <a:gd name="connsiteX20" fmla="*/ 169042 w 1042313"/>
                <a:gd name="connsiteY20" fmla="*/ 122570 h 1039219"/>
                <a:gd name="connsiteX21" fmla="*/ 159898 w 1042313"/>
                <a:gd name="connsiteY21" fmla="*/ 148173 h 1039219"/>
                <a:gd name="connsiteX22" fmla="*/ 171328 w 1042313"/>
                <a:gd name="connsiteY22" fmla="*/ 200751 h 1039219"/>
                <a:gd name="connsiteX23" fmla="*/ 163099 w 1042313"/>
                <a:gd name="connsiteY23" fmla="*/ 227954 h 1039219"/>
                <a:gd name="connsiteX24" fmla="*/ 114864 w 1042313"/>
                <a:gd name="connsiteY24" fmla="*/ 286704 h 1039219"/>
                <a:gd name="connsiteX25" fmla="*/ 54285 w 1042313"/>
                <a:gd name="connsiteY25" fmla="*/ 318937 h 1039219"/>
                <a:gd name="connsiteX26" fmla="*/ 40798 w 1042313"/>
                <a:gd name="connsiteY26" fmla="*/ 329453 h 1039219"/>
                <a:gd name="connsiteX27" fmla="*/ 2621 w 1042313"/>
                <a:gd name="connsiteY27" fmla="*/ 495188 h 1039219"/>
                <a:gd name="connsiteX28" fmla="*/ 30511 w 1042313"/>
                <a:gd name="connsiteY28" fmla="*/ 546165 h 1039219"/>
                <a:gd name="connsiteX29" fmla="*/ 74173 w 1042313"/>
                <a:gd name="connsiteY29" fmla="*/ 587999 h 1039219"/>
                <a:gd name="connsiteX30" fmla="*/ 109149 w 1042313"/>
                <a:gd name="connsiteY30" fmla="*/ 696584 h 1039219"/>
                <a:gd name="connsiteX31" fmla="*/ 106406 w 1042313"/>
                <a:gd name="connsiteY31" fmla="*/ 708243 h 1039219"/>
                <a:gd name="connsiteX32" fmla="*/ 71887 w 1042313"/>
                <a:gd name="connsiteY32" fmla="*/ 743219 h 1039219"/>
                <a:gd name="connsiteX33" fmla="*/ 66172 w 1042313"/>
                <a:gd name="connsiteY33" fmla="*/ 775451 h 1039219"/>
                <a:gd name="connsiteX34" fmla="*/ 147782 w 1042313"/>
                <a:gd name="connsiteY34" fmla="*/ 887008 h 1039219"/>
                <a:gd name="connsiteX35" fmla="*/ 204018 w 1042313"/>
                <a:gd name="connsiteY35" fmla="*/ 894095 h 1039219"/>
                <a:gd name="connsiteX36" fmla="*/ 212248 w 1042313"/>
                <a:gd name="connsiteY36" fmla="*/ 890666 h 1039219"/>
                <a:gd name="connsiteX37" fmla="*/ 235336 w 1042313"/>
                <a:gd name="connsiteY37" fmla="*/ 894095 h 1039219"/>
                <a:gd name="connsiteX38" fmla="*/ 351922 w 1042313"/>
                <a:gd name="connsiteY38" fmla="*/ 954445 h 1039219"/>
                <a:gd name="connsiteX39" fmla="*/ 374782 w 1042313"/>
                <a:gd name="connsiteY39" fmla="*/ 982334 h 1039219"/>
                <a:gd name="connsiteX40" fmla="*/ 374782 w 1042313"/>
                <a:gd name="connsiteY40" fmla="*/ 986906 h 1039219"/>
                <a:gd name="connsiteX41" fmla="*/ 405643 w 1042313"/>
                <a:gd name="connsiteY41" fmla="*/ 1025082 h 1039219"/>
                <a:gd name="connsiteX42" fmla="*/ 458450 w 1042313"/>
                <a:gd name="connsiteY42" fmla="*/ 1034912 h 1039219"/>
                <a:gd name="connsiteX43" fmla="*/ 545546 w 1042313"/>
                <a:gd name="connsiteY43" fmla="*/ 1037427 h 1039219"/>
                <a:gd name="connsiteX44" fmla="*/ 572750 w 1042313"/>
                <a:gd name="connsiteY44" fmla="*/ 1013652 h 1039219"/>
                <a:gd name="connsiteX45" fmla="*/ 580522 w 1042313"/>
                <a:gd name="connsiteY45" fmla="*/ 987821 h 1039219"/>
                <a:gd name="connsiteX46" fmla="*/ 603382 w 1042313"/>
                <a:gd name="connsiteY46" fmla="*/ 966104 h 1039219"/>
                <a:gd name="connsiteX47" fmla="*/ 655960 w 1042313"/>
                <a:gd name="connsiteY47" fmla="*/ 954674 h 1039219"/>
                <a:gd name="connsiteX48" fmla="*/ 708538 w 1042313"/>
                <a:gd name="connsiteY48" fmla="*/ 935928 h 1039219"/>
                <a:gd name="connsiteX49" fmla="*/ 759745 w 1042313"/>
                <a:gd name="connsiteY49" fmla="*/ 942101 h 1039219"/>
                <a:gd name="connsiteX50" fmla="*/ 761345 w 1042313"/>
                <a:gd name="connsiteY50" fmla="*/ 943701 h 1039219"/>
                <a:gd name="connsiteX51" fmla="*/ 800207 w 1042313"/>
                <a:gd name="connsiteY51" fmla="*/ 948959 h 1039219"/>
                <a:gd name="connsiteX52" fmla="*/ 854156 w 1042313"/>
                <a:gd name="connsiteY52" fmla="*/ 912611 h 1039219"/>
                <a:gd name="connsiteX53" fmla="*/ 911764 w 1042313"/>
                <a:gd name="connsiteY53" fmla="*/ 856147 h 1039219"/>
                <a:gd name="connsiteX54" fmla="*/ 915650 w 1042313"/>
                <a:gd name="connsiteY54" fmla="*/ 836259 h 1039219"/>
                <a:gd name="connsiteX55" fmla="*/ 924565 w 1042313"/>
                <a:gd name="connsiteY55" fmla="*/ 754420 h 1039219"/>
                <a:gd name="connsiteX56" fmla="*/ 969828 w 1042313"/>
                <a:gd name="connsiteY56" fmla="*/ 666866 h 1039219"/>
                <a:gd name="connsiteX57" fmla="*/ 989488 w 1042313"/>
                <a:gd name="connsiteY57" fmla="*/ 651550 h 1039219"/>
                <a:gd name="connsiteX58" fmla="*/ 1017834 w 1042313"/>
                <a:gd name="connsiteY58" fmla="*/ 644921 h 1039219"/>
                <a:gd name="connsiteX59" fmla="*/ 1031779 w 1042313"/>
                <a:gd name="connsiteY59" fmla="*/ 627090 h 1039219"/>
                <a:gd name="connsiteX60" fmla="*/ 1042294 w 1042313"/>
                <a:gd name="connsiteY60" fmla="*/ 497474 h 1039219"/>
                <a:gd name="connsiteX61" fmla="*/ 1012119 w 1042313"/>
                <a:gd name="connsiteY61" fmla="*/ 445581 h 1039219"/>
                <a:gd name="connsiteX62" fmla="*/ 1026978 w 1042313"/>
                <a:gd name="connsiteY62" fmla="*/ 520791 h 1039219"/>
                <a:gd name="connsiteX63" fmla="*/ 1026521 w 1042313"/>
                <a:gd name="connsiteY63" fmla="*/ 535193 h 1039219"/>
                <a:gd name="connsiteX64" fmla="*/ 1025378 w 1042313"/>
                <a:gd name="connsiteY64" fmla="*/ 556681 h 1039219"/>
                <a:gd name="connsiteX65" fmla="*/ 1020577 w 1042313"/>
                <a:gd name="connsiteY65" fmla="*/ 606516 h 1039219"/>
                <a:gd name="connsiteX66" fmla="*/ 991316 w 1042313"/>
                <a:gd name="connsiteY66" fmla="*/ 634176 h 1039219"/>
                <a:gd name="connsiteX67" fmla="*/ 986744 w 1042313"/>
                <a:gd name="connsiteY67" fmla="*/ 634634 h 1039219"/>
                <a:gd name="connsiteX68" fmla="*/ 977829 w 1042313"/>
                <a:gd name="connsiteY68" fmla="*/ 636005 h 1039219"/>
                <a:gd name="connsiteX69" fmla="*/ 973257 w 1042313"/>
                <a:gd name="connsiteY69" fmla="*/ 636462 h 1039219"/>
                <a:gd name="connsiteX70" fmla="*/ 964113 w 1042313"/>
                <a:gd name="connsiteY70" fmla="*/ 639891 h 1039219"/>
                <a:gd name="connsiteX71" fmla="*/ 959541 w 1042313"/>
                <a:gd name="connsiteY71" fmla="*/ 647664 h 1039219"/>
                <a:gd name="connsiteX72" fmla="*/ 959312 w 1042313"/>
                <a:gd name="connsiteY72" fmla="*/ 648578 h 1039219"/>
                <a:gd name="connsiteX73" fmla="*/ 948340 w 1042313"/>
                <a:gd name="connsiteY73" fmla="*/ 680582 h 1039219"/>
                <a:gd name="connsiteX74" fmla="*/ 945139 w 1042313"/>
                <a:gd name="connsiteY74" fmla="*/ 688355 h 1039219"/>
                <a:gd name="connsiteX75" fmla="*/ 934166 w 1042313"/>
                <a:gd name="connsiteY75" fmla="*/ 710986 h 1039219"/>
                <a:gd name="connsiteX76" fmla="*/ 930052 w 1042313"/>
                <a:gd name="connsiteY76" fmla="*/ 718301 h 1039219"/>
                <a:gd name="connsiteX77" fmla="*/ 921593 w 1042313"/>
                <a:gd name="connsiteY77" fmla="*/ 732703 h 1039219"/>
                <a:gd name="connsiteX78" fmla="*/ 898505 w 1042313"/>
                <a:gd name="connsiteY78" fmla="*/ 767907 h 1039219"/>
                <a:gd name="connsiteX79" fmla="*/ 893018 w 1042313"/>
                <a:gd name="connsiteY79" fmla="*/ 783909 h 1039219"/>
                <a:gd name="connsiteX80" fmla="*/ 893247 w 1042313"/>
                <a:gd name="connsiteY80" fmla="*/ 786653 h 1039219"/>
                <a:gd name="connsiteX81" fmla="*/ 895990 w 1042313"/>
                <a:gd name="connsiteY81" fmla="*/ 808827 h 1039219"/>
                <a:gd name="connsiteX82" fmla="*/ 898505 w 1042313"/>
                <a:gd name="connsiteY82" fmla="*/ 831230 h 1039219"/>
                <a:gd name="connsiteX83" fmla="*/ 898733 w 1042313"/>
                <a:gd name="connsiteY83" fmla="*/ 832830 h 1039219"/>
                <a:gd name="connsiteX84" fmla="*/ 898962 w 1042313"/>
                <a:gd name="connsiteY84" fmla="*/ 838773 h 1039219"/>
                <a:gd name="connsiteX85" fmla="*/ 898505 w 1042313"/>
                <a:gd name="connsiteY85" fmla="*/ 843117 h 1039219"/>
                <a:gd name="connsiteX86" fmla="*/ 897819 w 1042313"/>
                <a:gd name="connsiteY86" fmla="*/ 845860 h 1039219"/>
                <a:gd name="connsiteX87" fmla="*/ 897362 w 1042313"/>
                <a:gd name="connsiteY87" fmla="*/ 847232 h 1039219"/>
                <a:gd name="connsiteX88" fmla="*/ 896219 w 1042313"/>
                <a:gd name="connsiteY88" fmla="*/ 849975 h 1039219"/>
                <a:gd name="connsiteX89" fmla="*/ 893476 w 1042313"/>
                <a:gd name="connsiteY89" fmla="*/ 854090 h 1039219"/>
                <a:gd name="connsiteX90" fmla="*/ 797464 w 1042313"/>
                <a:gd name="connsiteY90" fmla="*/ 933871 h 1039219"/>
                <a:gd name="connsiteX91" fmla="*/ 787862 w 1042313"/>
                <a:gd name="connsiteY91" fmla="*/ 937071 h 1039219"/>
                <a:gd name="connsiteX92" fmla="*/ 772775 w 1042313"/>
                <a:gd name="connsiteY92" fmla="*/ 931356 h 1039219"/>
                <a:gd name="connsiteX93" fmla="*/ 747857 w 1042313"/>
                <a:gd name="connsiteY93" fmla="*/ 908725 h 1039219"/>
                <a:gd name="connsiteX94" fmla="*/ 745571 w 1042313"/>
                <a:gd name="connsiteY94" fmla="*/ 906668 h 1039219"/>
                <a:gd name="connsiteX95" fmla="*/ 744428 w 1042313"/>
                <a:gd name="connsiteY95" fmla="*/ 905753 h 1039219"/>
                <a:gd name="connsiteX96" fmla="*/ 742142 w 1042313"/>
                <a:gd name="connsiteY96" fmla="*/ 904153 h 1039219"/>
                <a:gd name="connsiteX97" fmla="*/ 740999 w 1042313"/>
                <a:gd name="connsiteY97" fmla="*/ 903467 h 1039219"/>
                <a:gd name="connsiteX98" fmla="*/ 738713 w 1042313"/>
                <a:gd name="connsiteY98" fmla="*/ 902553 h 1039219"/>
                <a:gd name="connsiteX99" fmla="*/ 736199 w 1042313"/>
                <a:gd name="connsiteY99" fmla="*/ 902324 h 1039219"/>
                <a:gd name="connsiteX100" fmla="*/ 733684 w 1042313"/>
                <a:gd name="connsiteY100" fmla="*/ 902553 h 1039219"/>
                <a:gd name="connsiteX101" fmla="*/ 728198 w 1042313"/>
                <a:gd name="connsiteY101" fmla="*/ 905525 h 1039219"/>
                <a:gd name="connsiteX102" fmla="*/ 721568 w 1042313"/>
                <a:gd name="connsiteY102" fmla="*/ 910554 h 1039219"/>
                <a:gd name="connsiteX103" fmla="*/ 702823 w 1042313"/>
                <a:gd name="connsiteY103" fmla="*/ 921755 h 1039219"/>
                <a:gd name="connsiteX104" fmla="*/ 696880 w 1042313"/>
                <a:gd name="connsiteY104" fmla="*/ 924498 h 1039219"/>
                <a:gd name="connsiteX105" fmla="*/ 690250 w 1042313"/>
                <a:gd name="connsiteY105" fmla="*/ 927242 h 1039219"/>
                <a:gd name="connsiteX106" fmla="*/ 681563 w 1042313"/>
                <a:gd name="connsiteY106" fmla="*/ 930671 h 1039219"/>
                <a:gd name="connsiteX107" fmla="*/ 677220 w 1042313"/>
                <a:gd name="connsiteY107" fmla="*/ 932271 h 1039219"/>
                <a:gd name="connsiteX108" fmla="*/ 645445 w 1042313"/>
                <a:gd name="connsiteY108" fmla="*/ 941643 h 1039219"/>
                <a:gd name="connsiteX109" fmla="*/ 627385 w 1042313"/>
                <a:gd name="connsiteY109" fmla="*/ 945758 h 1039219"/>
                <a:gd name="connsiteX110" fmla="*/ 618470 w 1042313"/>
                <a:gd name="connsiteY110" fmla="*/ 947587 h 1039219"/>
                <a:gd name="connsiteX111" fmla="*/ 609326 w 1042313"/>
                <a:gd name="connsiteY111" fmla="*/ 949416 h 1039219"/>
                <a:gd name="connsiteX112" fmla="*/ 598582 w 1042313"/>
                <a:gd name="connsiteY112" fmla="*/ 951473 h 1039219"/>
                <a:gd name="connsiteX113" fmla="*/ 597210 w 1042313"/>
                <a:gd name="connsiteY113" fmla="*/ 951702 h 1039219"/>
                <a:gd name="connsiteX114" fmla="*/ 594010 w 1042313"/>
                <a:gd name="connsiteY114" fmla="*/ 952388 h 1039219"/>
                <a:gd name="connsiteX115" fmla="*/ 588066 w 1042313"/>
                <a:gd name="connsiteY115" fmla="*/ 953759 h 1039219"/>
                <a:gd name="connsiteX116" fmla="*/ 587152 w 1042313"/>
                <a:gd name="connsiteY116" fmla="*/ 953988 h 1039219"/>
                <a:gd name="connsiteX117" fmla="*/ 584637 w 1042313"/>
                <a:gd name="connsiteY117" fmla="*/ 954674 h 1039219"/>
                <a:gd name="connsiteX118" fmla="*/ 580522 w 1042313"/>
                <a:gd name="connsiteY118" fmla="*/ 956274 h 1039219"/>
                <a:gd name="connsiteX119" fmla="*/ 579151 w 1042313"/>
                <a:gd name="connsiteY119" fmla="*/ 956960 h 1039219"/>
                <a:gd name="connsiteX120" fmla="*/ 577779 w 1042313"/>
                <a:gd name="connsiteY120" fmla="*/ 957645 h 1039219"/>
                <a:gd name="connsiteX121" fmla="*/ 575493 w 1042313"/>
                <a:gd name="connsiteY121" fmla="*/ 959474 h 1039219"/>
                <a:gd name="connsiteX122" fmla="*/ 566120 w 1042313"/>
                <a:gd name="connsiteY122" fmla="*/ 988964 h 1039219"/>
                <a:gd name="connsiteX123" fmla="*/ 535031 w 1042313"/>
                <a:gd name="connsiteY123" fmla="*/ 1022796 h 1039219"/>
                <a:gd name="connsiteX124" fmla="*/ 521543 w 1042313"/>
                <a:gd name="connsiteY124" fmla="*/ 1022796 h 1039219"/>
                <a:gd name="connsiteX125" fmla="*/ 508056 w 1042313"/>
                <a:gd name="connsiteY125" fmla="*/ 1022339 h 1039219"/>
                <a:gd name="connsiteX126" fmla="*/ 481310 w 1042313"/>
                <a:gd name="connsiteY126" fmla="*/ 1020282 h 1039219"/>
                <a:gd name="connsiteX127" fmla="*/ 414787 w 1042313"/>
                <a:gd name="connsiteY127" fmla="*/ 1010452 h 1039219"/>
                <a:gd name="connsiteX128" fmla="*/ 400385 w 1042313"/>
                <a:gd name="connsiteY128" fmla="*/ 1006109 h 1039219"/>
                <a:gd name="connsiteX129" fmla="*/ 398099 w 1042313"/>
                <a:gd name="connsiteY129" fmla="*/ 1004737 h 1039219"/>
                <a:gd name="connsiteX130" fmla="*/ 396271 w 1042313"/>
                <a:gd name="connsiteY130" fmla="*/ 1003365 h 1039219"/>
                <a:gd name="connsiteX131" fmla="*/ 391927 w 1042313"/>
                <a:gd name="connsiteY131" fmla="*/ 996736 h 1039219"/>
                <a:gd name="connsiteX132" fmla="*/ 390556 w 1042313"/>
                <a:gd name="connsiteY132" fmla="*/ 987135 h 1039219"/>
                <a:gd name="connsiteX133" fmla="*/ 391013 w 1042313"/>
                <a:gd name="connsiteY133" fmla="*/ 977991 h 1039219"/>
                <a:gd name="connsiteX134" fmla="*/ 391470 w 1042313"/>
                <a:gd name="connsiteY134" fmla="*/ 953988 h 1039219"/>
                <a:gd name="connsiteX135" fmla="*/ 377983 w 1042313"/>
                <a:gd name="connsiteY135" fmla="*/ 943244 h 1039219"/>
                <a:gd name="connsiteX136" fmla="*/ 373868 w 1042313"/>
                <a:gd name="connsiteY136" fmla="*/ 942101 h 1039219"/>
                <a:gd name="connsiteX137" fmla="*/ 360609 w 1042313"/>
                <a:gd name="connsiteY137" fmla="*/ 938443 h 1039219"/>
                <a:gd name="connsiteX138" fmla="*/ 344378 w 1042313"/>
                <a:gd name="connsiteY138" fmla="*/ 933642 h 1039219"/>
                <a:gd name="connsiteX139" fmla="*/ 340264 w 1042313"/>
                <a:gd name="connsiteY139" fmla="*/ 932271 h 1039219"/>
                <a:gd name="connsiteX140" fmla="*/ 243337 w 1042313"/>
                <a:gd name="connsiteY140" fmla="*/ 875807 h 1039219"/>
                <a:gd name="connsiteX141" fmla="*/ 233050 w 1042313"/>
                <a:gd name="connsiteY141" fmla="*/ 866205 h 1039219"/>
                <a:gd name="connsiteX142" fmla="*/ 229621 w 1042313"/>
                <a:gd name="connsiteY142" fmla="*/ 865062 h 1039219"/>
                <a:gd name="connsiteX143" fmla="*/ 220934 w 1042313"/>
                <a:gd name="connsiteY143" fmla="*/ 868263 h 1039219"/>
                <a:gd name="connsiteX144" fmla="*/ 212933 w 1042313"/>
                <a:gd name="connsiteY144" fmla="*/ 873521 h 1039219"/>
                <a:gd name="connsiteX145" fmla="*/ 210419 w 1042313"/>
                <a:gd name="connsiteY145" fmla="*/ 875121 h 1039219"/>
                <a:gd name="connsiteX146" fmla="*/ 195560 w 1042313"/>
                <a:gd name="connsiteY146" fmla="*/ 883808 h 1039219"/>
                <a:gd name="connsiteX147" fmla="*/ 193731 w 1042313"/>
                <a:gd name="connsiteY147" fmla="*/ 884493 h 1039219"/>
                <a:gd name="connsiteX148" fmla="*/ 176586 w 1042313"/>
                <a:gd name="connsiteY148" fmla="*/ 885636 h 1039219"/>
                <a:gd name="connsiteX149" fmla="*/ 175672 w 1042313"/>
                <a:gd name="connsiteY149" fmla="*/ 885179 h 1039219"/>
                <a:gd name="connsiteX150" fmla="*/ 169271 w 1042313"/>
                <a:gd name="connsiteY150" fmla="*/ 881750 h 1039219"/>
                <a:gd name="connsiteX151" fmla="*/ 164927 w 1042313"/>
                <a:gd name="connsiteY151" fmla="*/ 878550 h 1039219"/>
                <a:gd name="connsiteX152" fmla="*/ 164242 w 1042313"/>
                <a:gd name="connsiteY152" fmla="*/ 877864 h 1039219"/>
                <a:gd name="connsiteX153" fmla="*/ 154640 w 1042313"/>
                <a:gd name="connsiteY153" fmla="*/ 869177 h 1039219"/>
                <a:gd name="connsiteX154" fmla="*/ 119665 w 1042313"/>
                <a:gd name="connsiteY154" fmla="*/ 829401 h 1039219"/>
                <a:gd name="connsiteX155" fmla="*/ 115321 w 1042313"/>
                <a:gd name="connsiteY155" fmla="*/ 823229 h 1039219"/>
                <a:gd name="connsiteX156" fmla="*/ 98862 w 1042313"/>
                <a:gd name="connsiteY156" fmla="*/ 797854 h 1039219"/>
                <a:gd name="connsiteX157" fmla="*/ 94976 w 1042313"/>
                <a:gd name="connsiteY157" fmla="*/ 791225 h 1039219"/>
                <a:gd name="connsiteX158" fmla="*/ 84003 w 1042313"/>
                <a:gd name="connsiteY158" fmla="*/ 771108 h 1039219"/>
                <a:gd name="connsiteX159" fmla="*/ 83317 w 1042313"/>
                <a:gd name="connsiteY159" fmla="*/ 755792 h 1039219"/>
                <a:gd name="connsiteX160" fmla="*/ 86518 w 1042313"/>
                <a:gd name="connsiteY160" fmla="*/ 750991 h 1039219"/>
                <a:gd name="connsiteX161" fmla="*/ 94747 w 1042313"/>
                <a:gd name="connsiteY161" fmla="*/ 741618 h 1039219"/>
                <a:gd name="connsiteX162" fmla="*/ 108006 w 1042313"/>
                <a:gd name="connsiteY162" fmla="*/ 728817 h 1039219"/>
                <a:gd name="connsiteX163" fmla="*/ 117379 w 1042313"/>
                <a:gd name="connsiteY163" fmla="*/ 720816 h 1039219"/>
                <a:gd name="connsiteX164" fmla="*/ 122179 w 1042313"/>
                <a:gd name="connsiteY164" fmla="*/ 716930 h 1039219"/>
                <a:gd name="connsiteX165" fmla="*/ 129037 w 1042313"/>
                <a:gd name="connsiteY165" fmla="*/ 710757 h 1039219"/>
                <a:gd name="connsiteX166" fmla="*/ 130866 w 1042313"/>
                <a:gd name="connsiteY166" fmla="*/ 708014 h 1039219"/>
                <a:gd name="connsiteX167" fmla="*/ 131780 w 1042313"/>
                <a:gd name="connsiteY167" fmla="*/ 705271 h 1039219"/>
                <a:gd name="connsiteX168" fmla="*/ 131552 w 1042313"/>
                <a:gd name="connsiteY168" fmla="*/ 699099 h 1039219"/>
                <a:gd name="connsiteX169" fmla="*/ 129723 w 1042313"/>
                <a:gd name="connsiteY169" fmla="*/ 692927 h 1039219"/>
                <a:gd name="connsiteX170" fmla="*/ 128809 w 1042313"/>
                <a:gd name="connsiteY170" fmla="*/ 690412 h 1039219"/>
                <a:gd name="connsiteX171" fmla="*/ 126065 w 1042313"/>
                <a:gd name="connsiteY171" fmla="*/ 682868 h 1039219"/>
                <a:gd name="connsiteX172" fmla="*/ 124694 w 1042313"/>
                <a:gd name="connsiteY172" fmla="*/ 679439 h 1039219"/>
                <a:gd name="connsiteX173" fmla="*/ 123094 w 1042313"/>
                <a:gd name="connsiteY173" fmla="*/ 675324 h 1039219"/>
                <a:gd name="connsiteX174" fmla="*/ 121722 w 1042313"/>
                <a:gd name="connsiteY174" fmla="*/ 671895 h 1039219"/>
                <a:gd name="connsiteX175" fmla="*/ 120122 w 1042313"/>
                <a:gd name="connsiteY175" fmla="*/ 667781 h 1039219"/>
                <a:gd name="connsiteX176" fmla="*/ 119665 w 1042313"/>
                <a:gd name="connsiteY176" fmla="*/ 666638 h 1039219"/>
                <a:gd name="connsiteX177" fmla="*/ 87432 w 1042313"/>
                <a:gd name="connsiteY177" fmla="*/ 567425 h 1039219"/>
                <a:gd name="connsiteX178" fmla="*/ 76231 w 1042313"/>
                <a:gd name="connsiteY178" fmla="*/ 552109 h 1039219"/>
                <a:gd name="connsiteX179" fmla="*/ 36683 w 1042313"/>
                <a:gd name="connsiteY179" fmla="*/ 531078 h 1039219"/>
                <a:gd name="connsiteX180" fmla="*/ 18852 w 1042313"/>
                <a:gd name="connsiteY180" fmla="*/ 503417 h 1039219"/>
                <a:gd name="connsiteX181" fmla="*/ 19309 w 1042313"/>
                <a:gd name="connsiteY181" fmla="*/ 492216 h 1039219"/>
                <a:gd name="connsiteX182" fmla="*/ 46513 w 1042313"/>
                <a:gd name="connsiteY182" fmla="*/ 362828 h 1039219"/>
                <a:gd name="connsiteX183" fmla="*/ 78059 w 1042313"/>
                <a:gd name="connsiteY183" fmla="*/ 336996 h 1039219"/>
                <a:gd name="connsiteX184" fmla="*/ 109378 w 1042313"/>
                <a:gd name="connsiteY184" fmla="*/ 327167 h 1039219"/>
                <a:gd name="connsiteX185" fmla="*/ 178872 w 1042313"/>
                <a:gd name="connsiteY185" fmla="*/ 234355 h 1039219"/>
                <a:gd name="connsiteX186" fmla="*/ 191674 w 1042313"/>
                <a:gd name="connsiteY186" fmla="*/ 221782 h 1039219"/>
                <a:gd name="connsiteX187" fmla="*/ 175214 w 1042313"/>
                <a:gd name="connsiteY187" fmla="*/ 144058 h 1039219"/>
                <a:gd name="connsiteX188" fmla="*/ 181387 w 1042313"/>
                <a:gd name="connsiteY188" fmla="*/ 133085 h 1039219"/>
                <a:gd name="connsiteX189" fmla="*/ 274427 w 1042313"/>
                <a:gd name="connsiteY189" fmla="*/ 66563 h 1039219"/>
                <a:gd name="connsiteX190" fmla="*/ 325405 w 1042313"/>
                <a:gd name="connsiteY190" fmla="*/ 69763 h 1039219"/>
                <a:gd name="connsiteX191" fmla="*/ 335463 w 1042313"/>
                <a:gd name="connsiteY191" fmla="*/ 78678 h 1039219"/>
                <a:gd name="connsiteX192" fmla="*/ 372496 w 1042313"/>
                <a:gd name="connsiteY192" fmla="*/ 88051 h 1039219"/>
                <a:gd name="connsiteX193" fmla="*/ 465536 w 1042313"/>
                <a:gd name="connsiteY193" fmla="*/ 72735 h 1039219"/>
                <a:gd name="connsiteX194" fmla="*/ 509199 w 1042313"/>
                <a:gd name="connsiteY194" fmla="*/ 71363 h 1039219"/>
                <a:gd name="connsiteX195" fmla="*/ 559034 w 1042313"/>
                <a:gd name="connsiteY195" fmla="*/ 16271 h 1039219"/>
                <a:gd name="connsiteX196" fmla="*/ 681563 w 1042313"/>
                <a:gd name="connsiteY196" fmla="*/ 40959 h 1039219"/>
                <a:gd name="connsiteX197" fmla="*/ 694365 w 1042313"/>
                <a:gd name="connsiteY197" fmla="*/ 84622 h 1039219"/>
                <a:gd name="connsiteX198" fmla="*/ 712196 w 1042313"/>
                <a:gd name="connsiteY198" fmla="*/ 113883 h 1039219"/>
                <a:gd name="connsiteX199" fmla="*/ 792663 w 1042313"/>
                <a:gd name="connsiteY199" fmla="*/ 161432 h 1039219"/>
                <a:gd name="connsiteX200" fmla="*/ 839069 w 1042313"/>
                <a:gd name="connsiteY200" fmla="*/ 157774 h 1039219"/>
                <a:gd name="connsiteX201" fmla="*/ 888446 w 1042313"/>
                <a:gd name="connsiteY201" fmla="*/ 161203 h 1039219"/>
                <a:gd name="connsiteX202" fmla="*/ 956798 w 1042313"/>
                <a:gd name="connsiteY202" fmla="*/ 246471 h 1039219"/>
                <a:gd name="connsiteX203" fmla="*/ 954740 w 1042313"/>
                <a:gd name="connsiteY203" fmla="*/ 259044 h 1039219"/>
                <a:gd name="connsiteX204" fmla="*/ 933709 w 1042313"/>
                <a:gd name="connsiteY204" fmla="*/ 290133 h 1039219"/>
                <a:gd name="connsiteX205" fmla="*/ 934395 w 1042313"/>
                <a:gd name="connsiteY205" fmla="*/ 318251 h 1039219"/>
                <a:gd name="connsiteX206" fmla="*/ 955883 w 1042313"/>
                <a:gd name="connsiteY206" fmla="*/ 366257 h 1039219"/>
                <a:gd name="connsiteX207" fmla="*/ 956112 w 1042313"/>
                <a:gd name="connsiteY207" fmla="*/ 366714 h 1039219"/>
                <a:gd name="connsiteX208" fmla="*/ 957712 w 1042313"/>
                <a:gd name="connsiteY208" fmla="*/ 371744 h 1039219"/>
                <a:gd name="connsiteX209" fmla="*/ 957941 w 1042313"/>
                <a:gd name="connsiteY209" fmla="*/ 372658 h 1039219"/>
                <a:gd name="connsiteX210" fmla="*/ 959312 w 1042313"/>
                <a:gd name="connsiteY210" fmla="*/ 377459 h 1039219"/>
                <a:gd name="connsiteX211" fmla="*/ 959541 w 1042313"/>
                <a:gd name="connsiteY211" fmla="*/ 378602 h 1039219"/>
                <a:gd name="connsiteX212" fmla="*/ 960913 w 1042313"/>
                <a:gd name="connsiteY212" fmla="*/ 383174 h 1039219"/>
                <a:gd name="connsiteX213" fmla="*/ 961370 w 1042313"/>
                <a:gd name="connsiteY213" fmla="*/ 384774 h 1039219"/>
                <a:gd name="connsiteX214" fmla="*/ 962513 w 1042313"/>
                <a:gd name="connsiteY214" fmla="*/ 389117 h 1039219"/>
                <a:gd name="connsiteX215" fmla="*/ 962970 w 1042313"/>
                <a:gd name="connsiteY215" fmla="*/ 391175 h 1039219"/>
                <a:gd name="connsiteX216" fmla="*/ 963884 w 1042313"/>
                <a:gd name="connsiteY216" fmla="*/ 395061 h 1039219"/>
                <a:gd name="connsiteX217" fmla="*/ 964342 w 1042313"/>
                <a:gd name="connsiteY217" fmla="*/ 397575 h 1039219"/>
                <a:gd name="connsiteX218" fmla="*/ 965027 w 1042313"/>
                <a:gd name="connsiteY218" fmla="*/ 401004 h 1039219"/>
                <a:gd name="connsiteX219" fmla="*/ 965713 w 1042313"/>
                <a:gd name="connsiteY219" fmla="*/ 404433 h 1039219"/>
                <a:gd name="connsiteX220" fmla="*/ 966170 w 1042313"/>
                <a:gd name="connsiteY220" fmla="*/ 406948 h 1039219"/>
                <a:gd name="connsiteX221" fmla="*/ 967085 w 1042313"/>
                <a:gd name="connsiteY221" fmla="*/ 413120 h 1039219"/>
                <a:gd name="connsiteX222" fmla="*/ 969599 w 1042313"/>
                <a:gd name="connsiteY222" fmla="*/ 427522 h 1039219"/>
                <a:gd name="connsiteX223" fmla="*/ 972571 w 1042313"/>
                <a:gd name="connsiteY223" fmla="*/ 441695 h 1039219"/>
                <a:gd name="connsiteX224" fmla="*/ 973257 w 1042313"/>
                <a:gd name="connsiteY224" fmla="*/ 444210 h 1039219"/>
                <a:gd name="connsiteX225" fmla="*/ 974400 w 1042313"/>
                <a:gd name="connsiteY225" fmla="*/ 447410 h 1039219"/>
                <a:gd name="connsiteX226" fmla="*/ 977829 w 1042313"/>
                <a:gd name="connsiteY226" fmla="*/ 450839 h 1039219"/>
                <a:gd name="connsiteX227" fmla="*/ 979886 w 1042313"/>
                <a:gd name="connsiteY227" fmla="*/ 451525 h 1039219"/>
                <a:gd name="connsiteX228" fmla="*/ 985830 w 1042313"/>
                <a:gd name="connsiteY228" fmla="*/ 451982 h 1039219"/>
                <a:gd name="connsiteX229" fmla="*/ 1013948 w 1042313"/>
                <a:gd name="connsiteY229" fmla="*/ 458612 h 1039219"/>
                <a:gd name="connsiteX230" fmla="*/ 1017148 w 1042313"/>
                <a:gd name="connsiteY230" fmla="*/ 460669 h 1039219"/>
                <a:gd name="connsiteX231" fmla="*/ 1020806 w 1042313"/>
                <a:gd name="connsiteY231" fmla="*/ 464327 h 1039219"/>
                <a:gd name="connsiteX232" fmla="*/ 1024921 w 1042313"/>
                <a:gd name="connsiteY232" fmla="*/ 474385 h 1039219"/>
                <a:gd name="connsiteX233" fmla="*/ 1025149 w 1042313"/>
                <a:gd name="connsiteY233" fmla="*/ 475985 h 1039219"/>
                <a:gd name="connsiteX234" fmla="*/ 1025606 w 1042313"/>
                <a:gd name="connsiteY234" fmla="*/ 481014 h 1039219"/>
                <a:gd name="connsiteX235" fmla="*/ 1026064 w 1042313"/>
                <a:gd name="connsiteY235" fmla="*/ 491759 h 1039219"/>
                <a:gd name="connsiteX236" fmla="*/ 1026978 w 1042313"/>
                <a:gd name="connsiteY236" fmla="*/ 520791 h 103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042313" h="1039219">
                  <a:moveTo>
                    <a:pt x="1012119" y="445581"/>
                  </a:moveTo>
                  <a:cubicBezTo>
                    <a:pt x="1008004" y="444438"/>
                    <a:pt x="1001146" y="443981"/>
                    <a:pt x="997031" y="442152"/>
                  </a:cubicBezTo>
                  <a:cubicBezTo>
                    <a:pt x="985144" y="436666"/>
                    <a:pt x="982858" y="424779"/>
                    <a:pt x="981258" y="411063"/>
                  </a:cubicBezTo>
                  <a:cubicBezTo>
                    <a:pt x="978058" y="384317"/>
                    <a:pt x="972800" y="356656"/>
                    <a:pt x="959084" y="334025"/>
                  </a:cubicBezTo>
                  <a:cubicBezTo>
                    <a:pt x="945139" y="310707"/>
                    <a:pt x="947197" y="292877"/>
                    <a:pt x="962513" y="273217"/>
                  </a:cubicBezTo>
                  <a:cubicBezTo>
                    <a:pt x="963884" y="271388"/>
                    <a:pt x="964799" y="269331"/>
                    <a:pt x="965942" y="267502"/>
                  </a:cubicBezTo>
                  <a:cubicBezTo>
                    <a:pt x="974857" y="255158"/>
                    <a:pt x="968914" y="241670"/>
                    <a:pt x="961827" y="228183"/>
                  </a:cubicBezTo>
                  <a:cubicBezTo>
                    <a:pt x="946968" y="199151"/>
                    <a:pt x="926623" y="176748"/>
                    <a:pt x="903534" y="155945"/>
                  </a:cubicBezTo>
                  <a:cubicBezTo>
                    <a:pt x="869473" y="125541"/>
                    <a:pt x="868558" y="131028"/>
                    <a:pt x="825353" y="148173"/>
                  </a:cubicBezTo>
                  <a:cubicBezTo>
                    <a:pt x="812094" y="153431"/>
                    <a:pt x="802950" y="151373"/>
                    <a:pt x="792663" y="143144"/>
                  </a:cubicBezTo>
                  <a:cubicBezTo>
                    <a:pt x="772775" y="127142"/>
                    <a:pt x="751744" y="117998"/>
                    <a:pt x="729341" y="105882"/>
                  </a:cubicBezTo>
                  <a:cubicBezTo>
                    <a:pt x="713339" y="97195"/>
                    <a:pt x="708310" y="84851"/>
                    <a:pt x="709453" y="64962"/>
                  </a:cubicBezTo>
                  <a:cubicBezTo>
                    <a:pt x="710367" y="40502"/>
                    <a:pt x="705566" y="37530"/>
                    <a:pt x="690022" y="30215"/>
                  </a:cubicBezTo>
                  <a:cubicBezTo>
                    <a:pt x="647502" y="10556"/>
                    <a:pt x="602239" y="3240"/>
                    <a:pt x="556748" y="40"/>
                  </a:cubicBezTo>
                  <a:cubicBezTo>
                    <a:pt x="545318" y="-646"/>
                    <a:pt x="531602" y="7584"/>
                    <a:pt x="525430" y="17642"/>
                  </a:cubicBezTo>
                  <a:cubicBezTo>
                    <a:pt x="518800" y="28615"/>
                    <a:pt x="514685" y="38673"/>
                    <a:pt x="507827" y="49418"/>
                  </a:cubicBezTo>
                  <a:cubicBezTo>
                    <a:pt x="503941" y="55590"/>
                    <a:pt x="500969" y="58562"/>
                    <a:pt x="492968" y="58104"/>
                  </a:cubicBezTo>
                  <a:cubicBezTo>
                    <a:pt x="454564" y="55818"/>
                    <a:pt x="416845" y="61305"/>
                    <a:pt x="379583" y="69992"/>
                  </a:cubicBezTo>
                  <a:cubicBezTo>
                    <a:pt x="362666" y="73878"/>
                    <a:pt x="349636" y="70220"/>
                    <a:pt x="336377" y="59247"/>
                  </a:cubicBezTo>
                  <a:cubicBezTo>
                    <a:pt x="306888" y="35244"/>
                    <a:pt x="297058" y="35702"/>
                    <a:pt x="263683" y="54447"/>
                  </a:cubicBezTo>
                  <a:cubicBezTo>
                    <a:pt x="229393" y="73421"/>
                    <a:pt x="201503" y="101081"/>
                    <a:pt x="169042" y="122570"/>
                  </a:cubicBezTo>
                  <a:cubicBezTo>
                    <a:pt x="160127" y="128513"/>
                    <a:pt x="157384" y="137429"/>
                    <a:pt x="159898" y="148173"/>
                  </a:cubicBezTo>
                  <a:cubicBezTo>
                    <a:pt x="164013" y="165546"/>
                    <a:pt x="166756" y="183377"/>
                    <a:pt x="171328" y="200751"/>
                  </a:cubicBezTo>
                  <a:cubicBezTo>
                    <a:pt x="174529" y="212181"/>
                    <a:pt x="172700" y="220410"/>
                    <a:pt x="163099" y="227954"/>
                  </a:cubicBezTo>
                  <a:cubicBezTo>
                    <a:pt x="143210" y="244185"/>
                    <a:pt x="126523" y="264530"/>
                    <a:pt x="114864" y="286704"/>
                  </a:cubicBezTo>
                  <a:cubicBezTo>
                    <a:pt x="101148" y="313451"/>
                    <a:pt x="85832" y="328538"/>
                    <a:pt x="54285" y="318937"/>
                  </a:cubicBezTo>
                  <a:cubicBezTo>
                    <a:pt x="46970" y="316651"/>
                    <a:pt x="45141" y="321223"/>
                    <a:pt x="40798" y="329453"/>
                  </a:cubicBezTo>
                  <a:cubicBezTo>
                    <a:pt x="31654" y="347283"/>
                    <a:pt x="12908" y="443981"/>
                    <a:pt x="2621" y="495188"/>
                  </a:cubicBezTo>
                  <a:cubicBezTo>
                    <a:pt x="-3779" y="526963"/>
                    <a:pt x="107" y="532449"/>
                    <a:pt x="30511" y="546165"/>
                  </a:cubicBezTo>
                  <a:cubicBezTo>
                    <a:pt x="50170" y="555081"/>
                    <a:pt x="68230" y="567197"/>
                    <a:pt x="74173" y="587999"/>
                  </a:cubicBezTo>
                  <a:cubicBezTo>
                    <a:pt x="84232" y="624804"/>
                    <a:pt x="100919" y="659322"/>
                    <a:pt x="109149" y="696584"/>
                  </a:cubicBezTo>
                  <a:cubicBezTo>
                    <a:pt x="110292" y="701613"/>
                    <a:pt x="110749" y="705728"/>
                    <a:pt x="106406" y="708243"/>
                  </a:cubicBezTo>
                  <a:cubicBezTo>
                    <a:pt x="91318" y="716244"/>
                    <a:pt x="84689" y="732932"/>
                    <a:pt x="71887" y="743219"/>
                  </a:cubicBezTo>
                  <a:cubicBezTo>
                    <a:pt x="60457" y="752591"/>
                    <a:pt x="60686" y="764021"/>
                    <a:pt x="66172" y="775451"/>
                  </a:cubicBezTo>
                  <a:cubicBezTo>
                    <a:pt x="86289" y="817742"/>
                    <a:pt x="112349" y="855918"/>
                    <a:pt x="147782" y="887008"/>
                  </a:cubicBezTo>
                  <a:cubicBezTo>
                    <a:pt x="172471" y="908725"/>
                    <a:pt x="173157" y="908039"/>
                    <a:pt x="204018" y="894095"/>
                  </a:cubicBezTo>
                  <a:cubicBezTo>
                    <a:pt x="206761" y="892952"/>
                    <a:pt x="209733" y="892266"/>
                    <a:pt x="212248" y="890666"/>
                  </a:cubicBezTo>
                  <a:cubicBezTo>
                    <a:pt x="221163" y="884951"/>
                    <a:pt x="227107" y="886322"/>
                    <a:pt x="235336" y="894095"/>
                  </a:cubicBezTo>
                  <a:cubicBezTo>
                    <a:pt x="268255" y="924956"/>
                    <a:pt x="309174" y="942101"/>
                    <a:pt x="351922" y="954445"/>
                  </a:cubicBezTo>
                  <a:cubicBezTo>
                    <a:pt x="373639" y="960846"/>
                    <a:pt x="374096" y="959246"/>
                    <a:pt x="374782" y="982334"/>
                  </a:cubicBezTo>
                  <a:cubicBezTo>
                    <a:pt x="374782" y="983934"/>
                    <a:pt x="374782" y="985306"/>
                    <a:pt x="374782" y="986906"/>
                  </a:cubicBezTo>
                  <a:cubicBezTo>
                    <a:pt x="375468" y="1015938"/>
                    <a:pt x="376611" y="1017996"/>
                    <a:pt x="405643" y="1025082"/>
                  </a:cubicBezTo>
                  <a:cubicBezTo>
                    <a:pt x="423017" y="1029197"/>
                    <a:pt x="440619" y="1033312"/>
                    <a:pt x="458450" y="1034912"/>
                  </a:cubicBezTo>
                  <a:cubicBezTo>
                    <a:pt x="487253" y="1037655"/>
                    <a:pt x="516286" y="1041542"/>
                    <a:pt x="545546" y="1037427"/>
                  </a:cubicBezTo>
                  <a:cubicBezTo>
                    <a:pt x="564977" y="1034684"/>
                    <a:pt x="567721" y="1032398"/>
                    <a:pt x="572750" y="1013652"/>
                  </a:cubicBezTo>
                  <a:cubicBezTo>
                    <a:pt x="575036" y="1004966"/>
                    <a:pt x="578465" y="996507"/>
                    <a:pt x="580522" y="987821"/>
                  </a:cubicBezTo>
                  <a:cubicBezTo>
                    <a:pt x="583494" y="975248"/>
                    <a:pt x="591266" y="968618"/>
                    <a:pt x="603382" y="966104"/>
                  </a:cubicBezTo>
                  <a:cubicBezTo>
                    <a:pt x="620984" y="962446"/>
                    <a:pt x="638358" y="958331"/>
                    <a:pt x="655960" y="954674"/>
                  </a:cubicBezTo>
                  <a:cubicBezTo>
                    <a:pt x="674477" y="950787"/>
                    <a:pt x="692079" y="945301"/>
                    <a:pt x="708538" y="935928"/>
                  </a:cubicBezTo>
                  <a:cubicBezTo>
                    <a:pt x="736427" y="920155"/>
                    <a:pt x="736427" y="920384"/>
                    <a:pt x="759745" y="942101"/>
                  </a:cubicBezTo>
                  <a:cubicBezTo>
                    <a:pt x="760202" y="942558"/>
                    <a:pt x="760888" y="943244"/>
                    <a:pt x="761345" y="943701"/>
                  </a:cubicBezTo>
                  <a:cubicBezTo>
                    <a:pt x="776890" y="958331"/>
                    <a:pt x="782833" y="960160"/>
                    <a:pt x="800207" y="948959"/>
                  </a:cubicBezTo>
                  <a:cubicBezTo>
                    <a:pt x="818495" y="937300"/>
                    <a:pt x="837240" y="926784"/>
                    <a:pt x="854156" y="912611"/>
                  </a:cubicBezTo>
                  <a:cubicBezTo>
                    <a:pt x="874959" y="895238"/>
                    <a:pt x="892333" y="874435"/>
                    <a:pt x="911764" y="856147"/>
                  </a:cubicBezTo>
                  <a:cubicBezTo>
                    <a:pt x="917936" y="850432"/>
                    <a:pt x="918164" y="844946"/>
                    <a:pt x="915650" y="836259"/>
                  </a:cubicBezTo>
                  <a:cubicBezTo>
                    <a:pt x="907877" y="808141"/>
                    <a:pt x="907420" y="780938"/>
                    <a:pt x="924565" y="754420"/>
                  </a:cubicBezTo>
                  <a:cubicBezTo>
                    <a:pt x="942396" y="726759"/>
                    <a:pt x="958627" y="698184"/>
                    <a:pt x="969828" y="666866"/>
                  </a:cubicBezTo>
                  <a:cubicBezTo>
                    <a:pt x="973257" y="657265"/>
                    <a:pt x="979201" y="652693"/>
                    <a:pt x="989488" y="651550"/>
                  </a:cubicBezTo>
                  <a:cubicBezTo>
                    <a:pt x="999089" y="650636"/>
                    <a:pt x="1008461" y="647664"/>
                    <a:pt x="1017834" y="644921"/>
                  </a:cubicBezTo>
                  <a:cubicBezTo>
                    <a:pt x="1026292" y="642406"/>
                    <a:pt x="1031093" y="637148"/>
                    <a:pt x="1031779" y="627090"/>
                  </a:cubicBezTo>
                  <a:cubicBezTo>
                    <a:pt x="1034979" y="583884"/>
                    <a:pt x="1042751" y="541136"/>
                    <a:pt x="1042294" y="497474"/>
                  </a:cubicBezTo>
                  <a:cubicBezTo>
                    <a:pt x="1042066" y="473242"/>
                    <a:pt x="1038865" y="453354"/>
                    <a:pt x="1012119" y="445581"/>
                  </a:cubicBezTo>
                  <a:close/>
                  <a:moveTo>
                    <a:pt x="1026978" y="520791"/>
                  </a:moveTo>
                  <a:cubicBezTo>
                    <a:pt x="1026978" y="525591"/>
                    <a:pt x="1026749" y="530392"/>
                    <a:pt x="1026521" y="535193"/>
                  </a:cubicBezTo>
                  <a:cubicBezTo>
                    <a:pt x="1026292" y="542279"/>
                    <a:pt x="1025835" y="549366"/>
                    <a:pt x="1025378" y="556681"/>
                  </a:cubicBezTo>
                  <a:cubicBezTo>
                    <a:pt x="1024235" y="573369"/>
                    <a:pt x="1022406" y="589828"/>
                    <a:pt x="1020577" y="606516"/>
                  </a:cubicBezTo>
                  <a:cubicBezTo>
                    <a:pt x="1018291" y="629147"/>
                    <a:pt x="1013948" y="632348"/>
                    <a:pt x="991316" y="634176"/>
                  </a:cubicBezTo>
                  <a:cubicBezTo>
                    <a:pt x="989716" y="634405"/>
                    <a:pt x="988345" y="634405"/>
                    <a:pt x="986744" y="634634"/>
                  </a:cubicBezTo>
                  <a:cubicBezTo>
                    <a:pt x="983773" y="635091"/>
                    <a:pt x="980801" y="635548"/>
                    <a:pt x="977829" y="636005"/>
                  </a:cubicBezTo>
                  <a:cubicBezTo>
                    <a:pt x="976457" y="636234"/>
                    <a:pt x="974857" y="636462"/>
                    <a:pt x="973257" y="636462"/>
                  </a:cubicBezTo>
                  <a:cubicBezTo>
                    <a:pt x="969371" y="636691"/>
                    <a:pt x="966399" y="637834"/>
                    <a:pt x="964113" y="639891"/>
                  </a:cubicBezTo>
                  <a:cubicBezTo>
                    <a:pt x="962056" y="641720"/>
                    <a:pt x="960455" y="644235"/>
                    <a:pt x="959541" y="647664"/>
                  </a:cubicBezTo>
                  <a:cubicBezTo>
                    <a:pt x="959541" y="647892"/>
                    <a:pt x="959312" y="648121"/>
                    <a:pt x="959312" y="648578"/>
                  </a:cubicBezTo>
                  <a:cubicBezTo>
                    <a:pt x="956341" y="659551"/>
                    <a:pt x="952683" y="670295"/>
                    <a:pt x="948340" y="680582"/>
                  </a:cubicBezTo>
                  <a:cubicBezTo>
                    <a:pt x="947197" y="683097"/>
                    <a:pt x="946282" y="685840"/>
                    <a:pt x="945139" y="688355"/>
                  </a:cubicBezTo>
                  <a:cubicBezTo>
                    <a:pt x="941710" y="696127"/>
                    <a:pt x="938053" y="703442"/>
                    <a:pt x="934166" y="710986"/>
                  </a:cubicBezTo>
                  <a:cubicBezTo>
                    <a:pt x="932795" y="713501"/>
                    <a:pt x="931423" y="715787"/>
                    <a:pt x="930052" y="718301"/>
                  </a:cubicBezTo>
                  <a:cubicBezTo>
                    <a:pt x="927308" y="723102"/>
                    <a:pt x="924565" y="727902"/>
                    <a:pt x="921593" y="732703"/>
                  </a:cubicBezTo>
                  <a:cubicBezTo>
                    <a:pt x="914278" y="744590"/>
                    <a:pt x="906506" y="756249"/>
                    <a:pt x="898505" y="767907"/>
                  </a:cubicBezTo>
                  <a:cubicBezTo>
                    <a:pt x="894847" y="773165"/>
                    <a:pt x="892790" y="777737"/>
                    <a:pt x="893018" y="783909"/>
                  </a:cubicBezTo>
                  <a:cubicBezTo>
                    <a:pt x="893018" y="784824"/>
                    <a:pt x="893247" y="785738"/>
                    <a:pt x="893247" y="786653"/>
                  </a:cubicBezTo>
                  <a:cubicBezTo>
                    <a:pt x="894390" y="793968"/>
                    <a:pt x="895076" y="801512"/>
                    <a:pt x="895990" y="808827"/>
                  </a:cubicBezTo>
                  <a:cubicBezTo>
                    <a:pt x="896905" y="816371"/>
                    <a:pt x="897590" y="823686"/>
                    <a:pt x="898505" y="831230"/>
                  </a:cubicBezTo>
                  <a:cubicBezTo>
                    <a:pt x="898505" y="831687"/>
                    <a:pt x="898733" y="832373"/>
                    <a:pt x="898733" y="832830"/>
                  </a:cubicBezTo>
                  <a:cubicBezTo>
                    <a:pt x="898962" y="834887"/>
                    <a:pt x="898962" y="836945"/>
                    <a:pt x="898962" y="838773"/>
                  </a:cubicBezTo>
                  <a:cubicBezTo>
                    <a:pt x="898962" y="840145"/>
                    <a:pt x="898733" y="841745"/>
                    <a:pt x="898505" y="843117"/>
                  </a:cubicBezTo>
                  <a:cubicBezTo>
                    <a:pt x="898276" y="844031"/>
                    <a:pt x="898048" y="844946"/>
                    <a:pt x="897819" y="845860"/>
                  </a:cubicBezTo>
                  <a:cubicBezTo>
                    <a:pt x="897590" y="846317"/>
                    <a:pt x="897590" y="846774"/>
                    <a:pt x="897362" y="847232"/>
                  </a:cubicBezTo>
                  <a:cubicBezTo>
                    <a:pt x="896905" y="848146"/>
                    <a:pt x="896676" y="849060"/>
                    <a:pt x="896219" y="849975"/>
                  </a:cubicBezTo>
                  <a:cubicBezTo>
                    <a:pt x="895533" y="851346"/>
                    <a:pt x="894619" y="852718"/>
                    <a:pt x="893476" y="854090"/>
                  </a:cubicBezTo>
                  <a:cubicBezTo>
                    <a:pt x="866958" y="887465"/>
                    <a:pt x="834725" y="913754"/>
                    <a:pt x="797464" y="933871"/>
                  </a:cubicBezTo>
                  <a:cubicBezTo>
                    <a:pt x="794035" y="935700"/>
                    <a:pt x="790834" y="936843"/>
                    <a:pt x="787862" y="937071"/>
                  </a:cubicBezTo>
                  <a:cubicBezTo>
                    <a:pt x="782605" y="937529"/>
                    <a:pt x="777575" y="935928"/>
                    <a:pt x="772775" y="931356"/>
                  </a:cubicBezTo>
                  <a:cubicBezTo>
                    <a:pt x="764545" y="923813"/>
                    <a:pt x="756087" y="916269"/>
                    <a:pt x="747857" y="908725"/>
                  </a:cubicBezTo>
                  <a:cubicBezTo>
                    <a:pt x="747172" y="908039"/>
                    <a:pt x="746257" y="907353"/>
                    <a:pt x="745571" y="906668"/>
                  </a:cubicBezTo>
                  <a:cubicBezTo>
                    <a:pt x="745114" y="906439"/>
                    <a:pt x="744886" y="905982"/>
                    <a:pt x="744428" y="905753"/>
                  </a:cubicBezTo>
                  <a:cubicBezTo>
                    <a:pt x="743743" y="905296"/>
                    <a:pt x="742828" y="904610"/>
                    <a:pt x="742142" y="904153"/>
                  </a:cubicBezTo>
                  <a:cubicBezTo>
                    <a:pt x="741685" y="903924"/>
                    <a:pt x="741457" y="903696"/>
                    <a:pt x="740999" y="903467"/>
                  </a:cubicBezTo>
                  <a:cubicBezTo>
                    <a:pt x="740314" y="903010"/>
                    <a:pt x="739399" y="902781"/>
                    <a:pt x="738713" y="902553"/>
                  </a:cubicBezTo>
                  <a:cubicBezTo>
                    <a:pt x="737799" y="902324"/>
                    <a:pt x="737113" y="902324"/>
                    <a:pt x="736199" y="902324"/>
                  </a:cubicBezTo>
                  <a:cubicBezTo>
                    <a:pt x="735284" y="902324"/>
                    <a:pt x="734599" y="902324"/>
                    <a:pt x="733684" y="902553"/>
                  </a:cubicBezTo>
                  <a:cubicBezTo>
                    <a:pt x="731855" y="903010"/>
                    <a:pt x="730027" y="903924"/>
                    <a:pt x="728198" y="905525"/>
                  </a:cubicBezTo>
                  <a:cubicBezTo>
                    <a:pt x="726140" y="907353"/>
                    <a:pt x="723854" y="908954"/>
                    <a:pt x="721568" y="910554"/>
                  </a:cubicBezTo>
                  <a:cubicBezTo>
                    <a:pt x="715853" y="914669"/>
                    <a:pt x="709453" y="918326"/>
                    <a:pt x="702823" y="921755"/>
                  </a:cubicBezTo>
                  <a:cubicBezTo>
                    <a:pt x="700766" y="922670"/>
                    <a:pt x="698937" y="923584"/>
                    <a:pt x="696880" y="924498"/>
                  </a:cubicBezTo>
                  <a:cubicBezTo>
                    <a:pt x="694822" y="925413"/>
                    <a:pt x="692536" y="926327"/>
                    <a:pt x="690250" y="927242"/>
                  </a:cubicBezTo>
                  <a:cubicBezTo>
                    <a:pt x="687507" y="928385"/>
                    <a:pt x="684535" y="929528"/>
                    <a:pt x="681563" y="930671"/>
                  </a:cubicBezTo>
                  <a:cubicBezTo>
                    <a:pt x="680192" y="931128"/>
                    <a:pt x="678592" y="931814"/>
                    <a:pt x="677220" y="932271"/>
                  </a:cubicBezTo>
                  <a:cubicBezTo>
                    <a:pt x="666933" y="935928"/>
                    <a:pt x="655960" y="938900"/>
                    <a:pt x="645445" y="941643"/>
                  </a:cubicBezTo>
                  <a:cubicBezTo>
                    <a:pt x="639272" y="943244"/>
                    <a:pt x="633329" y="944615"/>
                    <a:pt x="627385" y="945758"/>
                  </a:cubicBezTo>
                  <a:cubicBezTo>
                    <a:pt x="624413" y="946444"/>
                    <a:pt x="621442" y="946901"/>
                    <a:pt x="618470" y="947587"/>
                  </a:cubicBezTo>
                  <a:cubicBezTo>
                    <a:pt x="615269" y="948273"/>
                    <a:pt x="612298" y="948730"/>
                    <a:pt x="609326" y="949416"/>
                  </a:cubicBezTo>
                  <a:cubicBezTo>
                    <a:pt x="605668" y="950102"/>
                    <a:pt x="602011" y="950787"/>
                    <a:pt x="598582" y="951473"/>
                  </a:cubicBezTo>
                  <a:cubicBezTo>
                    <a:pt x="598124" y="951473"/>
                    <a:pt x="597667" y="951702"/>
                    <a:pt x="597210" y="951702"/>
                  </a:cubicBezTo>
                  <a:cubicBezTo>
                    <a:pt x="596067" y="951930"/>
                    <a:pt x="595153" y="952159"/>
                    <a:pt x="594010" y="952388"/>
                  </a:cubicBezTo>
                  <a:cubicBezTo>
                    <a:pt x="591724" y="952845"/>
                    <a:pt x="589895" y="953302"/>
                    <a:pt x="588066" y="953759"/>
                  </a:cubicBezTo>
                  <a:cubicBezTo>
                    <a:pt x="587837" y="953759"/>
                    <a:pt x="587380" y="953988"/>
                    <a:pt x="587152" y="953988"/>
                  </a:cubicBezTo>
                  <a:cubicBezTo>
                    <a:pt x="586237" y="954216"/>
                    <a:pt x="585323" y="954445"/>
                    <a:pt x="584637" y="954674"/>
                  </a:cubicBezTo>
                  <a:cubicBezTo>
                    <a:pt x="583037" y="955131"/>
                    <a:pt x="581665" y="955588"/>
                    <a:pt x="580522" y="956274"/>
                  </a:cubicBezTo>
                  <a:cubicBezTo>
                    <a:pt x="580065" y="956502"/>
                    <a:pt x="579608" y="956731"/>
                    <a:pt x="579151" y="956960"/>
                  </a:cubicBezTo>
                  <a:cubicBezTo>
                    <a:pt x="578693" y="957188"/>
                    <a:pt x="578236" y="957417"/>
                    <a:pt x="577779" y="957645"/>
                  </a:cubicBezTo>
                  <a:cubicBezTo>
                    <a:pt x="576865" y="958103"/>
                    <a:pt x="576179" y="958788"/>
                    <a:pt x="575493" y="959474"/>
                  </a:cubicBezTo>
                  <a:cubicBezTo>
                    <a:pt x="569778" y="964732"/>
                    <a:pt x="569549" y="973190"/>
                    <a:pt x="566120" y="988964"/>
                  </a:cubicBezTo>
                  <a:cubicBezTo>
                    <a:pt x="559948" y="1016167"/>
                    <a:pt x="556062" y="1022111"/>
                    <a:pt x="535031" y="1022796"/>
                  </a:cubicBezTo>
                  <a:cubicBezTo>
                    <a:pt x="531145" y="1023025"/>
                    <a:pt x="526801" y="1022796"/>
                    <a:pt x="521543" y="1022796"/>
                  </a:cubicBezTo>
                  <a:cubicBezTo>
                    <a:pt x="516971" y="1022796"/>
                    <a:pt x="512628" y="1022568"/>
                    <a:pt x="508056" y="1022339"/>
                  </a:cubicBezTo>
                  <a:cubicBezTo>
                    <a:pt x="499141" y="1021882"/>
                    <a:pt x="490225" y="1021196"/>
                    <a:pt x="481310" y="1020282"/>
                  </a:cubicBezTo>
                  <a:cubicBezTo>
                    <a:pt x="458907" y="1017996"/>
                    <a:pt x="436961" y="1014567"/>
                    <a:pt x="414787" y="1010452"/>
                  </a:cubicBezTo>
                  <a:cubicBezTo>
                    <a:pt x="408615" y="1009309"/>
                    <a:pt x="404043" y="1007937"/>
                    <a:pt x="400385" y="1006109"/>
                  </a:cubicBezTo>
                  <a:cubicBezTo>
                    <a:pt x="399700" y="1005651"/>
                    <a:pt x="398785" y="1005194"/>
                    <a:pt x="398099" y="1004737"/>
                  </a:cubicBezTo>
                  <a:cubicBezTo>
                    <a:pt x="397414" y="1004280"/>
                    <a:pt x="396728" y="1003823"/>
                    <a:pt x="396271" y="1003365"/>
                  </a:cubicBezTo>
                  <a:cubicBezTo>
                    <a:pt x="394213" y="1001537"/>
                    <a:pt x="392842" y="999479"/>
                    <a:pt x="391927" y="996736"/>
                  </a:cubicBezTo>
                  <a:cubicBezTo>
                    <a:pt x="391013" y="993993"/>
                    <a:pt x="390556" y="991021"/>
                    <a:pt x="390556" y="987135"/>
                  </a:cubicBezTo>
                  <a:cubicBezTo>
                    <a:pt x="390556" y="984392"/>
                    <a:pt x="390784" y="981420"/>
                    <a:pt x="391013" y="977991"/>
                  </a:cubicBezTo>
                  <a:cubicBezTo>
                    <a:pt x="392156" y="966104"/>
                    <a:pt x="392613" y="958788"/>
                    <a:pt x="391470" y="953988"/>
                  </a:cubicBezTo>
                  <a:cubicBezTo>
                    <a:pt x="390098" y="948501"/>
                    <a:pt x="386212" y="945987"/>
                    <a:pt x="377983" y="943244"/>
                  </a:cubicBezTo>
                  <a:cubicBezTo>
                    <a:pt x="376840" y="942786"/>
                    <a:pt x="375468" y="942329"/>
                    <a:pt x="373868" y="942101"/>
                  </a:cubicBezTo>
                  <a:cubicBezTo>
                    <a:pt x="370210" y="940958"/>
                    <a:pt x="365867" y="939815"/>
                    <a:pt x="360609" y="938443"/>
                  </a:cubicBezTo>
                  <a:cubicBezTo>
                    <a:pt x="355123" y="936843"/>
                    <a:pt x="349865" y="935471"/>
                    <a:pt x="344378" y="933642"/>
                  </a:cubicBezTo>
                  <a:cubicBezTo>
                    <a:pt x="343007" y="933185"/>
                    <a:pt x="341635" y="932728"/>
                    <a:pt x="340264" y="932271"/>
                  </a:cubicBezTo>
                  <a:cubicBezTo>
                    <a:pt x="304145" y="920841"/>
                    <a:pt x="270083" y="904610"/>
                    <a:pt x="243337" y="875807"/>
                  </a:cubicBezTo>
                  <a:cubicBezTo>
                    <a:pt x="238765" y="870777"/>
                    <a:pt x="235793" y="867806"/>
                    <a:pt x="233050" y="866205"/>
                  </a:cubicBezTo>
                  <a:cubicBezTo>
                    <a:pt x="231907" y="865520"/>
                    <a:pt x="230764" y="865291"/>
                    <a:pt x="229621" y="865062"/>
                  </a:cubicBezTo>
                  <a:cubicBezTo>
                    <a:pt x="227107" y="864834"/>
                    <a:pt x="224592" y="865977"/>
                    <a:pt x="220934" y="868263"/>
                  </a:cubicBezTo>
                  <a:cubicBezTo>
                    <a:pt x="218648" y="869634"/>
                    <a:pt x="216134" y="871235"/>
                    <a:pt x="212933" y="873521"/>
                  </a:cubicBezTo>
                  <a:cubicBezTo>
                    <a:pt x="212019" y="873978"/>
                    <a:pt x="211333" y="874664"/>
                    <a:pt x="210419" y="875121"/>
                  </a:cubicBezTo>
                  <a:cubicBezTo>
                    <a:pt x="204704" y="878778"/>
                    <a:pt x="199903" y="881750"/>
                    <a:pt x="195560" y="883808"/>
                  </a:cubicBezTo>
                  <a:cubicBezTo>
                    <a:pt x="194874" y="884036"/>
                    <a:pt x="194417" y="884265"/>
                    <a:pt x="193731" y="884493"/>
                  </a:cubicBezTo>
                  <a:cubicBezTo>
                    <a:pt x="187330" y="887008"/>
                    <a:pt x="182072" y="887465"/>
                    <a:pt x="176586" y="885636"/>
                  </a:cubicBezTo>
                  <a:cubicBezTo>
                    <a:pt x="176357" y="885636"/>
                    <a:pt x="175900" y="885408"/>
                    <a:pt x="175672" y="885179"/>
                  </a:cubicBezTo>
                  <a:cubicBezTo>
                    <a:pt x="173614" y="884265"/>
                    <a:pt x="171328" y="883122"/>
                    <a:pt x="169271" y="881750"/>
                  </a:cubicBezTo>
                  <a:cubicBezTo>
                    <a:pt x="167899" y="880836"/>
                    <a:pt x="166528" y="879921"/>
                    <a:pt x="164927" y="878550"/>
                  </a:cubicBezTo>
                  <a:cubicBezTo>
                    <a:pt x="164699" y="878321"/>
                    <a:pt x="164470" y="878093"/>
                    <a:pt x="164242" y="877864"/>
                  </a:cubicBezTo>
                  <a:cubicBezTo>
                    <a:pt x="161270" y="875578"/>
                    <a:pt x="158069" y="872606"/>
                    <a:pt x="154640" y="869177"/>
                  </a:cubicBezTo>
                  <a:cubicBezTo>
                    <a:pt x="141839" y="856833"/>
                    <a:pt x="130180" y="843574"/>
                    <a:pt x="119665" y="829401"/>
                  </a:cubicBezTo>
                  <a:cubicBezTo>
                    <a:pt x="118064" y="827343"/>
                    <a:pt x="116693" y="825286"/>
                    <a:pt x="115321" y="823229"/>
                  </a:cubicBezTo>
                  <a:cubicBezTo>
                    <a:pt x="109378" y="814999"/>
                    <a:pt x="103891" y="806541"/>
                    <a:pt x="98862" y="797854"/>
                  </a:cubicBezTo>
                  <a:cubicBezTo>
                    <a:pt x="97490" y="795797"/>
                    <a:pt x="96347" y="793511"/>
                    <a:pt x="94976" y="791225"/>
                  </a:cubicBezTo>
                  <a:cubicBezTo>
                    <a:pt x="91090" y="784595"/>
                    <a:pt x="87661" y="777966"/>
                    <a:pt x="84003" y="771108"/>
                  </a:cubicBezTo>
                  <a:cubicBezTo>
                    <a:pt x="81031" y="765164"/>
                    <a:pt x="81031" y="760592"/>
                    <a:pt x="83317" y="755792"/>
                  </a:cubicBezTo>
                  <a:cubicBezTo>
                    <a:pt x="84232" y="754191"/>
                    <a:pt x="85146" y="752591"/>
                    <a:pt x="86518" y="750991"/>
                  </a:cubicBezTo>
                  <a:cubicBezTo>
                    <a:pt x="89032" y="747791"/>
                    <a:pt x="91775" y="744590"/>
                    <a:pt x="94747" y="741618"/>
                  </a:cubicBezTo>
                  <a:cubicBezTo>
                    <a:pt x="99091" y="737046"/>
                    <a:pt x="103434" y="732932"/>
                    <a:pt x="108006" y="728817"/>
                  </a:cubicBezTo>
                  <a:cubicBezTo>
                    <a:pt x="110978" y="726074"/>
                    <a:pt x="114178" y="723330"/>
                    <a:pt x="117379" y="720816"/>
                  </a:cubicBezTo>
                  <a:cubicBezTo>
                    <a:pt x="118979" y="719444"/>
                    <a:pt x="120579" y="718301"/>
                    <a:pt x="122179" y="716930"/>
                  </a:cubicBezTo>
                  <a:cubicBezTo>
                    <a:pt x="125151" y="714415"/>
                    <a:pt x="127437" y="712586"/>
                    <a:pt x="129037" y="710757"/>
                  </a:cubicBezTo>
                  <a:cubicBezTo>
                    <a:pt x="129723" y="709843"/>
                    <a:pt x="130409" y="708929"/>
                    <a:pt x="130866" y="708014"/>
                  </a:cubicBezTo>
                  <a:cubicBezTo>
                    <a:pt x="131323" y="707100"/>
                    <a:pt x="131780" y="706185"/>
                    <a:pt x="131780" y="705271"/>
                  </a:cubicBezTo>
                  <a:cubicBezTo>
                    <a:pt x="132238" y="703442"/>
                    <a:pt x="132009" y="701385"/>
                    <a:pt x="131552" y="699099"/>
                  </a:cubicBezTo>
                  <a:cubicBezTo>
                    <a:pt x="131095" y="697270"/>
                    <a:pt x="130409" y="695213"/>
                    <a:pt x="129723" y="692927"/>
                  </a:cubicBezTo>
                  <a:cubicBezTo>
                    <a:pt x="129494" y="692241"/>
                    <a:pt x="129266" y="691326"/>
                    <a:pt x="128809" y="690412"/>
                  </a:cubicBezTo>
                  <a:cubicBezTo>
                    <a:pt x="127894" y="687897"/>
                    <a:pt x="126980" y="685383"/>
                    <a:pt x="126065" y="682868"/>
                  </a:cubicBezTo>
                  <a:cubicBezTo>
                    <a:pt x="125608" y="681725"/>
                    <a:pt x="125151" y="680582"/>
                    <a:pt x="124694" y="679439"/>
                  </a:cubicBezTo>
                  <a:cubicBezTo>
                    <a:pt x="124237" y="678068"/>
                    <a:pt x="123779" y="676696"/>
                    <a:pt x="123094" y="675324"/>
                  </a:cubicBezTo>
                  <a:cubicBezTo>
                    <a:pt x="122636" y="674181"/>
                    <a:pt x="122179" y="673038"/>
                    <a:pt x="121722" y="671895"/>
                  </a:cubicBezTo>
                  <a:cubicBezTo>
                    <a:pt x="121265" y="670524"/>
                    <a:pt x="120579" y="669152"/>
                    <a:pt x="120122" y="667781"/>
                  </a:cubicBezTo>
                  <a:cubicBezTo>
                    <a:pt x="119893" y="667323"/>
                    <a:pt x="119893" y="666866"/>
                    <a:pt x="119665" y="666638"/>
                  </a:cubicBezTo>
                  <a:cubicBezTo>
                    <a:pt x="106863" y="634176"/>
                    <a:pt x="92918" y="602172"/>
                    <a:pt x="87432" y="567425"/>
                  </a:cubicBezTo>
                  <a:cubicBezTo>
                    <a:pt x="86289" y="560339"/>
                    <a:pt x="83089" y="555538"/>
                    <a:pt x="76231" y="552109"/>
                  </a:cubicBezTo>
                  <a:cubicBezTo>
                    <a:pt x="62743" y="545708"/>
                    <a:pt x="50399" y="536793"/>
                    <a:pt x="36683" y="531078"/>
                  </a:cubicBezTo>
                  <a:cubicBezTo>
                    <a:pt x="23424" y="525591"/>
                    <a:pt x="18623" y="516447"/>
                    <a:pt x="18852" y="503417"/>
                  </a:cubicBezTo>
                  <a:cubicBezTo>
                    <a:pt x="18852" y="499760"/>
                    <a:pt x="18623" y="495873"/>
                    <a:pt x="19309" y="492216"/>
                  </a:cubicBezTo>
                  <a:cubicBezTo>
                    <a:pt x="27767" y="449010"/>
                    <a:pt x="32339" y="404891"/>
                    <a:pt x="46513" y="362828"/>
                  </a:cubicBezTo>
                  <a:cubicBezTo>
                    <a:pt x="55885" y="334939"/>
                    <a:pt x="50399" y="330596"/>
                    <a:pt x="78059" y="336996"/>
                  </a:cubicBezTo>
                  <a:cubicBezTo>
                    <a:pt x="91090" y="339968"/>
                    <a:pt x="103663" y="339282"/>
                    <a:pt x="109378" y="327167"/>
                  </a:cubicBezTo>
                  <a:cubicBezTo>
                    <a:pt x="126065" y="291734"/>
                    <a:pt x="150526" y="261330"/>
                    <a:pt x="178872" y="234355"/>
                  </a:cubicBezTo>
                  <a:cubicBezTo>
                    <a:pt x="183215" y="230240"/>
                    <a:pt x="188245" y="226583"/>
                    <a:pt x="191674" y="221782"/>
                  </a:cubicBezTo>
                  <a:cubicBezTo>
                    <a:pt x="195788" y="216296"/>
                    <a:pt x="178872" y="185892"/>
                    <a:pt x="175214" y="144058"/>
                  </a:cubicBezTo>
                  <a:cubicBezTo>
                    <a:pt x="174071" y="138572"/>
                    <a:pt x="177729" y="135828"/>
                    <a:pt x="181387" y="133085"/>
                  </a:cubicBezTo>
                  <a:cubicBezTo>
                    <a:pt x="212476" y="110911"/>
                    <a:pt x="241051" y="85536"/>
                    <a:pt x="274427" y="66563"/>
                  </a:cubicBezTo>
                  <a:cubicBezTo>
                    <a:pt x="296601" y="53990"/>
                    <a:pt x="305516" y="54218"/>
                    <a:pt x="325405" y="69763"/>
                  </a:cubicBezTo>
                  <a:cubicBezTo>
                    <a:pt x="328834" y="72506"/>
                    <a:pt x="331805" y="75935"/>
                    <a:pt x="335463" y="78678"/>
                  </a:cubicBezTo>
                  <a:cubicBezTo>
                    <a:pt x="346436" y="87137"/>
                    <a:pt x="357409" y="91251"/>
                    <a:pt x="372496" y="88051"/>
                  </a:cubicBezTo>
                  <a:cubicBezTo>
                    <a:pt x="403129" y="81879"/>
                    <a:pt x="433761" y="74106"/>
                    <a:pt x="465536" y="72735"/>
                  </a:cubicBezTo>
                  <a:cubicBezTo>
                    <a:pt x="479252" y="72049"/>
                    <a:pt x="495940" y="69306"/>
                    <a:pt x="509199" y="71363"/>
                  </a:cubicBezTo>
                  <a:cubicBezTo>
                    <a:pt x="517657" y="72506"/>
                    <a:pt x="532288" y="13985"/>
                    <a:pt x="559034" y="16271"/>
                  </a:cubicBezTo>
                  <a:cubicBezTo>
                    <a:pt x="611383" y="13070"/>
                    <a:pt x="665104" y="34330"/>
                    <a:pt x="681563" y="40959"/>
                  </a:cubicBezTo>
                  <a:cubicBezTo>
                    <a:pt x="698251" y="47589"/>
                    <a:pt x="695508" y="68849"/>
                    <a:pt x="694365" y="84622"/>
                  </a:cubicBezTo>
                  <a:cubicBezTo>
                    <a:pt x="692536" y="107025"/>
                    <a:pt x="698251" y="106339"/>
                    <a:pt x="712196" y="113883"/>
                  </a:cubicBezTo>
                  <a:cubicBezTo>
                    <a:pt x="740542" y="128970"/>
                    <a:pt x="767746" y="141086"/>
                    <a:pt x="792663" y="161432"/>
                  </a:cubicBezTo>
                  <a:cubicBezTo>
                    <a:pt x="811180" y="175833"/>
                    <a:pt x="828325" y="163946"/>
                    <a:pt x="839069" y="157774"/>
                  </a:cubicBezTo>
                  <a:cubicBezTo>
                    <a:pt x="865358" y="143601"/>
                    <a:pt x="874502" y="147487"/>
                    <a:pt x="888446" y="161203"/>
                  </a:cubicBezTo>
                  <a:cubicBezTo>
                    <a:pt x="906049" y="178577"/>
                    <a:pt x="950854" y="236184"/>
                    <a:pt x="956798" y="246471"/>
                  </a:cubicBezTo>
                  <a:cubicBezTo>
                    <a:pt x="959312" y="251043"/>
                    <a:pt x="957255" y="255158"/>
                    <a:pt x="954740" y="259044"/>
                  </a:cubicBezTo>
                  <a:cubicBezTo>
                    <a:pt x="948111" y="269559"/>
                    <a:pt x="944911" y="281904"/>
                    <a:pt x="933709" y="290133"/>
                  </a:cubicBezTo>
                  <a:cubicBezTo>
                    <a:pt x="922508" y="298363"/>
                    <a:pt x="929137" y="309107"/>
                    <a:pt x="934395" y="318251"/>
                  </a:cubicBezTo>
                  <a:cubicBezTo>
                    <a:pt x="943082" y="333796"/>
                    <a:pt x="950168" y="349798"/>
                    <a:pt x="955883" y="366257"/>
                  </a:cubicBezTo>
                  <a:cubicBezTo>
                    <a:pt x="955883" y="366486"/>
                    <a:pt x="955883" y="366486"/>
                    <a:pt x="956112" y="366714"/>
                  </a:cubicBezTo>
                  <a:cubicBezTo>
                    <a:pt x="956569" y="368315"/>
                    <a:pt x="957255" y="369915"/>
                    <a:pt x="957712" y="371744"/>
                  </a:cubicBezTo>
                  <a:cubicBezTo>
                    <a:pt x="957712" y="371972"/>
                    <a:pt x="957941" y="372429"/>
                    <a:pt x="957941" y="372658"/>
                  </a:cubicBezTo>
                  <a:cubicBezTo>
                    <a:pt x="958398" y="374258"/>
                    <a:pt x="958855" y="375858"/>
                    <a:pt x="959312" y="377459"/>
                  </a:cubicBezTo>
                  <a:cubicBezTo>
                    <a:pt x="959312" y="377916"/>
                    <a:pt x="959541" y="378144"/>
                    <a:pt x="959541" y="378602"/>
                  </a:cubicBezTo>
                  <a:cubicBezTo>
                    <a:pt x="959998" y="380202"/>
                    <a:pt x="960455" y="381573"/>
                    <a:pt x="960913" y="383174"/>
                  </a:cubicBezTo>
                  <a:cubicBezTo>
                    <a:pt x="961141" y="383631"/>
                    <a:pt x="961141" y="384088"/>
                    <a:pt x="961370" y="384774"/>
                  </a:cubicBezTo>
                  <a:cubicBezTo>
                    <a:pt x="961827" y="386145"/>
                    <a:pt x="962056" y="387746"/>
                    <a:pt x="962513" y="389117"/>
                  </a:cubicBezTo>
                  <a:cubicBezTo>
                    <a:pt x="962741" y="389803"/>
                    <a:pt x="962741" y="390489"/>
                    <a:pt x="962970" y="391175"/>
                  </a:cubicBezTo>
                  <a:cubicBezTo>
                    <a:pt x="963199" y="392546"/>
                    <a:pt x="963656" y="393689"/>
                    <a:pt x="963884" y="395061"/>
                  </a:cubicBezTo>
                  <a:cubicBezTo>
                    <a:pt x="964113" y="395975"/>
                    <a:pt x="964342" y="396661"/>
                    <a:pt x="964342" y="397575"/>
                  </a:cubicBezTo>
                  <a:cubicBezTo>
                    <a:pt x="964570" y="398718"/>
                    <a:pt x="964799" y="399861"/>
                    <a:pt x="965027" y="401004"/>
                  </a:cubicBezTo>
                  <a:cubicBezTo>
                    <a:pt x="965256" y="402147"/>
                    <a:pt x="965485" y="403290"/>
                    <a:pt x="965713" y="404433"/>
                  </a:cubicBezTo>
                  <a:cubicBezTo>
                    <a:pt x="965942" y="405348"/>
                    <a:pt x="965942" y="406262"/>
                    <a:pt x="966170" y="406948"/>
                  </a:cubicBezTo>
                  <a:cubicBezTo>
                    <a:pt x="966628" y="409005"/>
                    <a:pt x="966856" y="411063"/>
                    <a:pt x="967085" y="413120"/>
                  </a:cubicBezTo>
                  <a:cubicBezTo>
                    <a:pt x="967771" y="417921"/>
                    <a:pt x="968685" y="422721"/>
                    <a:pt x="969599" y="427522"/>
                  </a:cubicBezTo>
                  <a:cubicBezTo>
                    <a:pt x="970514" y="432323"/>
                    <a:pt x="971657" y="437123"/>
                    <a:pt x="972571" y="441695"/>
                  </a:cubicBezTo>
                  <a:cubicBezTo>
                    <a:pt x="972800" y="442610"/>
                    <a:pt x="973028" y="443524"/>
                    <a:pt x="973257" y="444210"/>
                  </a:cubicBezTo>
                  <a:cubicBezTo>
                    <a:pt x="973486" y="445353"/>
                    <a:pt x="973943" y="446496"/>
                    <a:pt x="974400" y="447410"/>
                  </a:cubicBezTo>
                  <a:cubicBezTo>
                    <a:pt x="975314" y="449010"/>
                    <a:pt x="976229" y="449925"/>
                    <a:pt x="977829" y="450839"/>
                  </a:cubicBezTo>
                  <a:cubicBezTo>
                    <a:pt x="978515" y="451068"/>
                    <a:pt x="979201" y="451296"/>
                    <a:pt x="979886" y="451525"/>
                  </a:cubicBezTo>
                  <a:cubicBezTo>
                    <a:pt x="981487" y="451982"/>
                    <a:pt x="983315" y="451982"/>
                    <a:pt x="985830" y="451982"/>
                  </a:cubicBezTo>
                  <a:cubicBezTo>
                    <a:pt x="999317" y="452897"/>
                    <a:pt x="1008004" y="455183"/>
                    <a:pt x="1013948" y="458612"/>
                  </a:cubicBezTo>
                  <a:cubicBezTo>
                    <a:pt x="1015091" y="459297"/>
                    <a:pt x="1016234" y="459983"/>
                    <a:pt x="1017148" y="460669"/>
                  </a:cubicBezTo>
                  <a:cubicBezTo>
                    <a:pt x="1018520" y="461812"/>
                    <a:pt x="1019663" y="462955"/>
                    <a:pt x="1020806" y="464327"/>
                  </a:cubicBezTo>
                  <a:cubicBezTo>
                    <a:pt x="1023092" y="467298"/>
                    <a:pt x="1024235" y="470727"/>
                    <a:pt x="1024921" y="474385"/>
                  </a:cubicBezTo>
                  <a:cubicBezTo>
                    <a:pt x="1024921" y="474842"/>
                    <a:pt x="1025149" y="475528"/>
                    <a:pt x="1025149" y="475985"/>
                  </a:cubicBezTo>
                  <a:cubicBezTo>
                    <a:pt x="1025378" y="477585"/>
                    <a:pt x="1025606" y="479186"/>
                    <a:pt x="1025606" y="481014"/>
                  </a:cubicBezTo>
                  <a:cubicBezTo>
                    <a:pt x="1025835" y="484443"/>
                    <a:pt x="1025835" y="488101"/>
                    <a:pt x="1026064" y="491759"/>
                  </a:cubicBezTo>
                  <a:cubicBezTo>
                    <a:pt x="1026749" y="501817"/>
                    <a:pt x="1026978" y="511418"/>
                    <a:pt x="1026978" y="520791"/>
                  </a:cubicBezTo>
                  <a:close/>
                </a:path>
              </a:pathLst>
            </a:custGeom>
            <a:solidFill>
              <a:srgbClr val="000000"/>
            </a:solidFill>
            <a:ln w="2286" cap="flat">
              <a:noFill/>
              <a:prstDash val="solid"/>
              <a:miter/>
            </a:ln>
          </p:spPr>
          <p:txBody>
            <a:bodyPr rtlCol="0" anchor="ctr"/>
            <a:lstStyle/>
            <a:p>
              <a:endParaRPr lang="en-US"/>
            </a:p>
          </p:txBody>
        </p:sp>
        <p:sp>
          <p:nvSpPr>
            <p:cNvPr id="349" name="Freeform 348">
              <a:extLst>
                <a:ext uri="{FF2B5EF4-FFF2-40B4-BE49-F238E27FC236}">
                  <a16:creationId xmlns:a16="http://schemas.microsoft.com/office/drawing/2014/main" id="{772418D3-017F-6544-B353-1F7BCCE30595}"/>
                </a:ext>
              </a:extLst>
            </p:cNvPr>
            <p:cNvSpPr/>
            <p:nvPr/>
          </p:nvSpPr>
          <p:spPr>
            <a:xfrm>
              <a:off x="7811351" y="2005895"/>
              <a:ext cx="32360" cy="127183"/>
            </a:xfrm>
            <a:custGeom>
              <a:avLst/>
              <a:gdLst>
                <a:gd name="connsiteX0" fmla="*/ 13679 w 32360"/>
                <a:gd name="connsiteY0" fmla="*/ 3498 h 127183"/>
                <a:gd name="connsiteX1" fmla="*/ 3849 w 32360"/>
                <a:gd name="connsiteY1" fmla="*/ 983 h 127183"/>
                <a:gd name="connsiteX2" fmla="*/ 649 w 32360"/>
                <a:gd name="connsiteY2" fmla="*/ 10585 h 127183"/>
                <a:gd name="connsiteX3" fmla="*/ 4535 w 32360"/>
                <a:gd name="connsiteY3" fmla="*/ 18586 h 127183"/>
                <a:gd name="connsiteX4" fmla="*/ 11621 w 32360"/>
                <a:gd name="connsiteY4" fmla="*/ 121227 h 127183"/>
                <a:gd name="connsiteX5" fmla="*/ 12993 w 32360"/>
                <a:gd name="connsiteY5" fmla="*/ 127171 h 127183"/>
                <a:gd name="connsiteX6" fmla="*/ 21680 w 32360"/>
                <a:gd name="connsiteY6" fmla="*/ 121227 h 127183"/>
                <a:gd name="connsiteX7" fmla="*/ 17794 w 32360"/>
                <a:gd name="connsiteY7" fmla="*/ 8984 h 127183"/>
                <a:gd name="connsiteX8" fmla="*/ 13679 w 32360"/>
                <a:gd name="connsiteY8" fmla="*/ 3498 h 127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60" h="127183">
                  <a:moveTo>
                    <a:pt x="13679" y="3498"/>
                  </a:moveTo>
                  <a:cubicBezTo>
                    <a:pt x="10936" y="755"/>
                    <a:pt x="7735" y="-1303"/>
                    <a:pt x="3849" y="983"/>
                  </a:cubicBezTo>
                  <a:cubicBezTo>
                    <a:pt x="-37" y="3041"/>
                    <a:pt x="-723" y="6698"/>
                    <a:pt x="649" y="10585"/>
                  </a:cubicBezTo>
                  <a:cubicBezTo>
                    <a:pt x="1792" y="13328"/>
                    <a:pt x="3849" y="15842"/>
                    <a:pt x="4535" y="18586"/>
                  </a:cubicBezTo>
                  <a:cubicBezTo>
                    <a:pt x="13907" y="52190"/>
                    <a:pt x="25109" y="85794"/>
                    <a:pt x="11621" y="121227"/>
                  </a:cubicBezTo>
                  <a:cubicBezTo>
                    <a:pt x="10936" y="122827"/>
                    <a:pt x="12536" y="125342"/>
                    <a:pt x="12993" y="127171"/>
                  </a:cubicBezTo>
                  <a:cubicBezTo>
                    <a:pt x="17794" y="127399"/>
                    <a:pt x="20080" y="124656"/>
                    <a:pt x="21680" y="121227"/>
                  </a:cubicBezTo>
                  <a:cubicBezTo>
                    <a:pt x="40882" y="83051"/>
                    <a:pt x="30824" y="46018"/>
                    <a:pt x="17794" y="8984"/>
                  </a:cubicBezTo>
                  <a:cubicBezTo>
                    <a:pt x="17108" y="6698"/>
                    <a:pt x="15279" y="4870"/>
                    <a:pt x="13679" y="3498"/>
                  </a:cubicBezTo>
                  <a:close/>
                </a:path>
              </a:pathLst>
            </a:custGeom>
            <a:solidFill>
              <a:srgbClr val="000000"/>
            </a:solidFill>
            <a:ln w="2286" cap="flat">
              <a:noFill/>
              <a:prstDash val="solid"/>
              <a:miter/>
            </a:ln>
          </p:spPr>
          <p:txBody>
            <a:bodyPr rtlCol="0" anchor="ctr"/>
            <a:lstStyle/>
            <a:p>
              <a:endParaRPr lang="en-US"/>
            </a:p>
          </p:txBody>
        </p:sp>
        <p:sp>
          <p:nvSpPr>
            <p:cNvPr id="350" name="Freeform 349">
              <a:extLst>
                <a:ext uri="{FF2B5EF4-FFF2-40B4-BE49-F238E27FC236}">
                  <a16:creationId xmlns:a16="http://schemas.microsoft.com/office/drawing/2014/main" id="{E331B273-DA67-BC45-A768-FDC4D74C07B1}"/>
                </a:ext>
              </a:extLst>
            </p:cNvPr>
            <p:cNvSpPr/>
            <p:nvPr/>
          </p:nvSpPr>
          <p:spPr>
            <a:xfrm>
              <a:off x="6979435" y="1777822"/>
              <a:ext cx="551987" cy="696315"/>
            </a:xfrm>
            <a:custGeom>
              <a:avLst/>
              <a:gdLst>
                <a:gd name="connsiteX0" fmla="*/ 375593 w 551987"/>
                <a:gd name="connsiteY0" fmla="*/ 536981 h 696315"/>
                <a:gd name="connsiteX1" fmla="*/ 390452 w 551987"/>
                <a:gd name="connsiteY1" fmla="*/ 525780 h 696315"/>
                <a:gd name="connsiteX2" fmla="*/ 440515 w 551987"/>
                <a:gd name="connsiteY2" fmla="*/ 502920 h 696315"/>
                <a:gd name="connsiteX3" fmla="*/ 546814 w 551987"/>
                <a:gd name="connsiteY3" fmla="*/ 336042 h 696315"/>
                <a:gd name="connsiteX4" fmla="*/ 549786 w 551987"/>
                <a:gd name="connsiteY4" fmla="*/ 237744 h 696315"/>
                <a:gd name="connsiteX5" fmla="*/ 533555 w 551987"/>
                <a:gd name="connsiteY5" fmla="*/ 159106 h 696315"/>
                <a:gd name="connsiteX6" fmla="*/ 515953 w 551987"/>
                <a:gd name="connsiteY6" fmla="*/ 121844 h 696315"/>
                <a:gd name="connsiteX7" fmla="*/ 513210 w 551987"/>
                <a:gd name="connsiteY7" fmla="*/ 117500 h 696315"/>
                <a:gd name="connsiteX8" fmla="*/ 512753 w 551987"/>
                <a:gd name="connsiteY8" fmla="*/ 116815 h 696315"/>
                <a:gd name="connsiteX9" fmla="*/ 510010 w 551987"/>
                <a:gd name="connsiteY9" fmla="*/ 112700 h 696315"/>
                <a:gd name="connsiteX10" fmla="*/ 509552 w 551987"/>
                <a:gd name="connsiteY10" fmla="*/ 112014 h 696315"/>
                <a:gd name="connsiteX11" fmla="*/ 497208 w 551987"/>
                <a:gd name="connsiteY11" fmla="*/ 94869 h 696315"/>
                <a:gd name="connsiteX12" fmla="*/ 496751 w 551987"/>
                <a:gd name="connsiteY12" fmla="*/ 94183 h 696315"/>
                <a:gd name="connsiteX13" fmla="*/ 493779 w 551987"/>
                <a:gd name="connsiteY13" fmla="*/ 90526 h 696315"/>
                <a:gd name="connsiteX14" fmla="*/ 493093 w 551987"/>
                <a:gd name="connsiteY14" fmla="*/ 89611 h 696315"/>
                <a:gd name="connsiteX15" fmla="*/ 490121 w 551987"/>
                <a:gd name="connsiteY15" fmla="*/ 86182 h 696315"/>
                <a:gd name="connsiteX16" fmla="*/ 489436 w 551987"/>
                <a:gd name="connsiteY16" fmla="*/ 85496 h 696315"/>
                <a:gd name="connsiteX17" fmla="*/ 478920 w 551987"/>
                <a:gd name="connsiteY17" fmla="*/ 74524 h 696315"/>
                <a:gd name="connsiteX18" fmla="*/ 478463 w 551987"/>
                <a:gd name="connsiteY18" fmla="*/ 74066 h 696315"/>
                <a:gd name="connsiteX19" fmla="*/ 475262 w 551987"/>
                <a:gd name="connsiteY19" fmla="*/ 71095 h 696315"/>
                <a:gd name="connsiteX20" fmla="*/ 474119 w 551987"/>
                <a:gd name="connsiteY20" fmla="*/ 69952 h 696315"/>
                <a:gd name="connsiteX21" fmla="*/ 471148 w 551987"/>
                <a:gd name="connsiteY21" fmla="*/ 67208 h 696315"/>
                <a:gd name="connsiteX22" fmla="*/ 469776 w 551987"/>
                <a:gd name="connsiteY22" fmla="*/ 66065 h 696315"/>
                <a:gd name="connsiteX23" fmla="*/ 466804 w 551987"/>
                <a:gd name="connsiteY23" fmla="*/ 63551 h 696315"/>
                <a:gd name="connsiteX24" fmla="*/ 465661 w 551987"/>
                <a:gd name="connsiteY24" fmla="*/ 62636 h 696315"/>
                <a:gd name="connsiteX25" fmla="*/ 458575 w 551987"/>
                <a:gd name="connsiteY25" fmla="*/ 56921 h 696315"/>
                <a:gd name="connsiteX26" fmla="*/ 458117 w 551987"/>
                <a:gd name="connsiteY26" fmla="*/ 56693 h 696315"/>
                <a:gd name="connsiteX27" fmla="*/ 455146 w 551987"/>
                <a:gd name="connsiteY27" fmla="*/ 54407 h 696315"/>
                <a:gd name="connsiteX28" fmla="*/ 453088 w 551987"/>
                <a:gd name="connsiteY28" fmla="*/ 53035 h 696315"/>
                <a:gd name="connsiteX29" fmla="*/ 450345 w 551987"/>
                <a:gd name="connsiteY29" fmla="*/ 50978 h 696315"/>
                <a:gd name="connsiteX30" fmla="*/ 448059 w 551987"/>
                <a:gd name="connsiteY30" fmla="*/ 49378 h 696315"/>
                <a:gd name="connsiteX31" fmla="*/ 445316 w 551987"/>
                <a:gd name="connsiteY31" fmla="*/ 47549 h 696315"/>
                <a:gd name="connsiteX32" fmla="*/ 442801 w 551987"/>
                <a:gd name="connsiteY32" fmla="*/ 45949 h 696315"/>
                <a:gd name="connsiteX33" fmla="*/ 440058 w 551987"/>
                <a:gd name="connsiteY33" fmla="*/ 44348 h 696315"/>
                <a:gd name="connsiteX34" fmla="*/ 436858 w 551987"/>
                <a:gd name="connsiteY34" fmla="*/ 42291 h 696315"/>
                <a:gd name="connsiteX35" fmla="*/ 433200 w 551987"/>
                <a:gd name="connsiteY35" fmla="*/ 40005 h 696315"/>
                <a:gd name="connsiteX36" fmla="*/ 430000 w 551987"/>
                <a:gd name="connsiteY36" fmla="*/ 38176 h 696315"/>
                <a:gd name="connsiteX37" fmla="*/ 427485 w 551987"/>
                <a:gd name="connsiteY37" fmla="*/ 36805 h 696315"/>
                <a:gd name="connsiteX38" fmla="*/ 424285 w 551987"/>
                <a:gd name="connsiteY38" fmla="*/ 35204 h 696315"/>
                <a:gd name="connsiteX39" fmla="*/ 421770 w 551987"/>
                <a:gd name="connsiteY39" fmla="*/ 33833 h 696315"/>
                <a:gd name="connsiteX40" fmla="*/ 418570 w 551987"/>
                <a:gd name="connsiteY40" fmla="*/ 32233 h 696315"/>
                <a:gd name="connsiteX41" fmla="*/ 416284 w 551987"/>
                <a:gd name="connsiteY41" fmla="*/ 31090 h 696315"/>
                <a:gd name="connsiteX42" fmla="*/ 412397 w 551987"/>
                <a:gd name="connsiteY42" fmla="*/ 29261 h 696315"/>
                <a:gd name="connsiteX43" fmla="*/ 410569 w 551987"/>
                <a:gd name="connsiteY43" fmla="*/ 28346 h 696315"/>
                <a:gd name="connsiteX44" fmla="*/ 404854 w 551987"/>
                <a:gd name="connsiteY44" fmla="*/ 25832 h 696315"/>
                <a:gd name="connsiteX45" fmla="*/ 403025 w 551987"/>
                <a:gd name="connsiteY45" fmla="*/ 25146 h 696315"/>
                <a:gd name="connsiteX46" fmla="*/ 398910 w 551987"/>
                <a:gd name="connsiteY46" fmla="*/ 23317 h 696315"/>
                <a:gd name="connsiteX47" fmla="*/ 396624 w 551987"/>
                <a:gd name="connsiteY47" fmla="*/ 22403 h 696315"/>
                <a:gd name="connsiteX48" fmla="*/ 392738 w 551987"/>
                <a:gd name="connsiteY48" fmla="*/ 20803 h 696315"/>
                <a:gd name="connsiteX49" fmla="*/ 390452 w 551987"/>
                <a:gd name="connsiteY49" fmla="*/ 19888 h 696315"/>
                <a:gd name="connsiteX50" fmla="*/ 386108 w 551987"/>
                <a:gd name="connsiteY50" fmla="*/ 18288 h 696315"/>
                <a:gd name="connsiteX51" fmla="*/ 384051 w 551987"/>
                <a:gd name="connsiteY51" fmla="*/ 17602 h 696315"/>
                <a:gd name="connsiteX52" fmla="*/ 377879 w 551987"/>
                <a:gd name="connsiteY52" fmla="*/ 15545 h 696315"/>
                <a:gd name="connsiteX53" fmla="*/ 309527 w 551987"/>
                <a:gd name="connsiteY53" fmla="*/ 1372 h 696315"/>
                <a:gd name="connsiteX54" fmla="*/ 292840 w 551987"/>
                <a:gd name="connsiteY54" fmla="*/ 229 h 696315"/>
                <a:gd name="connsiteX55" fmla="*/ 276609 w 551987"/>
                <a:gd name="connsiteY55" fmla="*/ 0 h 696315"/>
                <a:gd name="connsiteX56" fmla="*/ 265865 w 551987"/>
                <a:gd name="connsiteY56" fmla="*/ 229 h 696315"/>
                <a:gd name="connsiteX57" fmla="*/ 244148 w 551987"/>
                <a:gd name="connsiteY57" fmla="*/ 2057 h 696315"/>
                <a:gd name="connsiteX58" fmla="*/ 222202 w 551987"/>
                <a:gd name="connsiteY58" fmla="*/ 5715 h 696315"/>
                <a:gd name="connsiteX59" fmla="*/ 216716 w 551987"/>
                <a:gd name="connsiteY59" fmla="*/ 6858 h 696315"/>
                <a:gd name="connsiteX60" fmla="*/ 205743 w 551987"/>
                <a:gd name="connsiteY60" fmla="*/ 9601 h 696315"/>
                <a:gd name="connsiteX61" fmla="*/ 147679 w 551987"/>
                <a:gd name="connsiteY61" fmla="*/ 32918 h 696315"/>
                <a:gd name="connsiteX62" fmla="*/ 137163 w 551987"/>
                <a:gd name="connsiteY62" fmla="*/ 39091 h 696315"/>
                <a:gd name="connsiteX63" fmla="*/ 132591 w 551987"/>
                <a:gd name="connsiteY63" fmla="*/ 42062 h 696315"/>
                <a:gd name="connsiteX64" fmla="*/ 112017 w 551987"/>
                <a:gd name="connsiteY64" fmla="*/ 56921 h 696315"/>
                <a:gd name="connsiteX65" fmla="*/ 104702 w 551987"/>
                <a:gd name="connsiteY65" fmla="*/ 63094 h 696315"/>
                <a:gd name="connsiteX66" fmla="*/ 97158 w 551987"/>
                <a:gd name="connsiteY66" fmla="*/ 69952 h 696315"/>
                <a:gd name="connsiteX67" fmla="*/ 89157 w 551987"/>
                <a:gd name="connsiteY67" fmla="*/ 77724 h 696315"/>
                <a:gd name="connsiteX68" fmla="*/ 83671 w 551987"/>
                <a:gd name="connsiteY68" fmla="*/ 83668 h 696315"/>
                <a:gd name="connsiteX69" fmla="*/ 72469 w 551987"/>
                <a:gd name="connsiteY69" fmla="*/ 96698 h 696315"/>
                <a:gd name="connsiteX70" fmla="*/ 65383 w 551987"/>
                <a:gd name="connsiteY70" fmla="*/ 105842 h 696315"/>
                <a:gd name="connsiteX71" fmla="*/ 49838 w 551987"/>
                <a:gd name="connsiteY71" fmla="*/ 128245 h 696315"/>
                <a:gd name="connsiteX72" fmla="*/ 44351 w 551987"/>
                <a:gd name="connsiteY72" fmla="*/ 137160 h 696315"/>
                <a:gd name="connsiteX73" fmla="*/ 36808 w 551987"/>
                <a:gd name="connsiteY73" fmla="*/ 150419 h 696315"/>
                <a:gd name="connsiteX74" fmla="*/ 29492 w 551987"/>
                <a:gd name="connsiteY74" fmla="*/ 164135 h 696315"/>
                <a:gd name="connsiteX75" fmla="*/ 26978 w 551987"/>
                <a:gd name="connsiteY75" fmla="*/ 169393 h 696315"/>
                <a:gd name="connsiteX76" fmla="*/ 26292 w 551987"/>
                <a:gd name="connsiteY76" fmla="*/ 170993 h 696315"/>
                <a:gd name="connsiteX77" fmla="*/ 24692 w 551987"/>
                <a:gd name="connsiteY77" fmla="*/ 174650 h 696315"/>
                <a:gd name="connsiteX78" fmla="*/ 23777 w 551987"/>
                <a:gd name="connsiteY78" fmla="*/ 176479 h 696315"/>
                <a:gd name="connsiteX79" fmla="*/ 22406 w 551987"/>
                <a:gd name="connsiteY79" fmla="*/ 179908 h 696315"/>
                <a:gd name="connsiteX80" fmla="*/ 21491 w 551987"/>
                <a:gd name="connsiteY80" fmla="*/ 181966 h 696315"/>
                <a:gd name="connsiteX81" fmla="*/ 20120 w 551987"/>
                <a:gd name="connsiteY81" fmla="*/ 185166 h 696315"/>
                <a:gd name="connsiteX82" fmla="*/ 19434 w 551987"/>
                <a:gd name="connsiteY82" fmla="*/ 187223 h 696315"/>
                <a:gd name="connsiteX83" fmla="*/ 18062 w 551987"/>
                <a:gd name="connsiteY83" fmla="*/ 190424 h 696315"/>
                <a:gd name="connsiteX84" fmla="*/ 17377 w 551987"/>
                <a:gd name="connsiteY84" fmla="*/ 192481 h 696315"/>
                <a:gd name="connsiteX85" fmla="*/ 16234 w 551987"/>
                <a:gd name="connsiteY85" fmla="*/ 195910 h 696315"/>
                <a:gd name="connsiteX86" fmla="*/ 15548 w 551987"/>
                <a:gd name="connsiteY86" fmla="*/ 197739 h 696315"/>
                <a:gd name="connsiteX87" fmla="*/ 14405 w 551987"/>
                <a:gd name="connsiteY87" fmla="*/ 201168 h 696315"/>
                <a:gd name="connsiteX88" fmla="*/ 13719 w 551987"/>
                <a:gd name="connsiteY88" fmla="*/ 202997 h 696315"/>
                <a:gd name="connsiteX89" fmla="*/ 12576 w 551987"/>
                <a:gd name="connsiteY89" fmla="*/ 206654 h 696315"/>
                <a:gd name="connsiteX90" fmla="*/ 12119 w 551987"/>
                <a:gd name="connsiteY90" fmla="*/ 208255 h 696315"/>
                <a:gd name="connsiteX91" fmla="*/ 10976 w 551987"/>
                <a:gd name="connsiteY91" fmla="*/ 211912 h 696315"/>
                <a:gd name="connsiteX92" fmla="*/ 10519 w 551987"/>
                <a:gd name="connsiteY92" fmla="*/ 213512 h 696315"/>
                <a:gd name="connsiteX93" fmla="*/ 9376 w 551987"/>
                <a:gd name="connsiteY93" fmla="*/ 217399 h 696315"/>
                <a:gd name="connsiteX94" fmla="*/ 8918 w 551987"/>
                <a:gd name="connsiteY94" fmla="*/ 218770 h 696315"/>
                <a:gd name="connsiteX95" fmla="*/ 8004 w 551987"/>
                <a:gd name="connsiteY95" fmla="*/ 222885 h 696315"/>
                <a:gd name="connsiteX96" fmla="*/ 7775 w 551987"/>
                <a:gd name="connsiteY96" fmla="*/ 224257 h 696315"/>
                <a:gd name="connsiteX97" fmla="*/ 6861 w 551987"/>
                <a:gd name="connsiteY97" fmla="*/ 228600 h 696315"/>
                <a:gd name="connsiteX98" fmla="*/ 6632 w 551987"/>
                <a:gd name="connsiteY98" fmla="*/ 229743 h 696315"/>
                <a:gd name="connsiteX99" fmla="*/ 5718 w 551987"/>
                <a:gd name="connsiteY99" fmla="*/ 234315 h 696315"/>
                <a:gd name="connsiteX100" fmla="*/ 5489 w 551987"/>
                <a:gd name="connsiteY100" fmla="*/ 235229 h 696315"/>
                <a:gd name="connsiteX101" fmla="*/ 4575 w 551987"/>
                <a:gd name="connsiteY101" fmla="*/ 240030 h 696315"/>
                <a:gd name="connsiteX102" fmla="*/ 4346 w 551987"/>
                <a:gd name="connsiteY102" fmla="*/ 240716 h 696315"/>
                <a:gd name="connsiteX103" fmla="*/ 3432 w 551987"/>
                <a:gd name="connsiteY103" fmla="*/ 245745 h 696315"/>
                <a:gd name="connsiteX104" fmla="*/ 3432 w 551987"/>
                <a:gd name="connsiteY104" fmla="*/ 246202 h 696315"/>
                <a:gd name="connsiteX105" fmla="*/ 2746 w 551987"/>
                <a:gd name="connsiteY105" fmla="*/ 251689 h 696315"/>
                <a:gd name="connsiteX106" fmla="*/ 2060 w 551987"/>
                <a:gd name="connsiteY106" fmla="*/ 335128 h 696315"/>
                <a:gd name="connsiteX107" fmla="*/ 51438 w 551987"/>
                <a:gd name="connsiteY107" fmla="*/ 453085 h 696315"/>
                <a:gd name="connsiteX108" fmla="*/ 75212 w 551987"/>
                <a:gd name="connsiteY108" fmla="*/ 482117 h 696315"/>
                <a:gd name="connsiteX109" fmla="*/ 101044 w 551987"/>
                <a:gd name="connsiteY109" fmla="*/ 498348 h 696315"/>
                <a:gd name="connsiteX110" fmla="*/ 141278 w 551987"/>
                <a:gd name="connsiteY110" fmla="*/ 521208 h 696315"/>
                <a:gd name="connsiteX111" fmla="*/ 144478 w 551987"/>
                <a:gd name="connsiteY111" fmla="*/ 531495 h 696315"/>
                <a:gd name="connsiteX112" fmla="*/ 159794 w 551987"/>
                <a:gd name="connsiteY112" fmla="*/ 611048 h 696315"/>
                <a:gd name="connsiteX113" fmla="*/ 167567 w 551987"/>
                <a:gd name="connsiteY113" fmla="*/ 641223 h 696315"/>
                <a:gd name="connsiteX114" fmla="*/ 169167 w 551987"/>
                <a:gd name="connsiteY114" fmla="*/ 647852 h 696315"/>
                <a:gd name="connsiteX115" fmla="*/ 170081 w 551987"/>
                <a:gd name="connsiteY115" fmla="*/ 651510 h 696315"/>
                <a:gd name="connsiteX116" fmla="*/ 172825 w 551987"/>
                <a:gd name="connsiteY116" fmla="*/ 662940 h 696315"/>
                <a:gd name="connsiteX117" fmla="*/ 173968 w 551987"/>
                <a:gd name="connsiteY117" fmla="*/ 666598 h 696315"/>
                <a:gd name="connsiteX118" fmla="*/ 176254 w 551987"/>
                <a:gd name="connsiteY118" fmla="*/ 672084 h 696315"/>
                <a:gd name="connsiteX119" fmla="*/ 179225 w 551987"/>
                <a:gd name="connsiteY119" fmla="*/ 677113 h 696315"/>
                <a:gd name="connsiteX120" fmla="*/ 195685 w 551987"/>
                <a:gd name="connsiteY120" fmla="*/ 687629 h 696315"/>
                <a:gd name="connsiteX121" fmla="*/ 204371 w 551987"/>
                <a:gd name="connsiteY121" fmla="*/ 688772 h 696315"/>
                <a:gd name="connsiteX122" fmla="*/ 207343 w 551987"/>
                <a:gd name="connsiteY122" fmla="*/ 688772 h 696315"/>
                <a:gd name="connsiteX123" fmla="*/ 219916 w 551987"/>
                <a:gd name="connsiteY123" fmla="*/ 687172 h 696315"/>
                <a:gd name="connsiteX124" fmla="*/ 226088 w 551987"/>
                <a:gd name="connsiteY124" fmla="*/ 684886 h 696315"/>
                <a:gd name="connsiteX125" fmla="*/ 230660 w 551987"/>
                <a:gd name="connsiteY125" fmla="*/ 681457 h 696315"/>
                <a:gd name="connsiteX126" fmla="*/ 234775 w 551987"/>
                <a:gd name="connsiteY126" fmla="*/ 675513 h 696315"/>
                <a:gd name="connsiteX127" fmla="*/ 235690 w 551987"/>
                <a:gd name="connsiteY127" fmla="*/ 673227 h 696315"/>
                <a:gd name="connsiteX128" fmla="*/ 237747 w 551987"/>
                <a:gd name="connsiteY128" fmla="*/ 664083 h 696315"/>
                <a:gd name="connsiteX129" fmla="*/ 238204 w 551987"/>
                <a:gd name="connsiteY129" fmla="*/ 659282 h 696315"/>
                <a:gd name="connsiteX130" fmla="*/ 238433 w 551987"/>
                <a:gd name="connsiteY130" fmla="*/ 654482 h 696315"/>
                <a:gd name="connsiteX131" fmla="*/ 238433 w 551987"/>
                <a:gd name="connsiteY131" fmla="*/ 649681 h 696315"/>
                <a:gd name="connsiteX132" fmla="*/ 238433 w 551987"/>
                <a:gd name="connsiteY132" fmla="*/ 649453 h 696315"/>
                <a:gd name="connsiteX133" fmla="*/ 237976 w 551987"/>
                <a:gd name="connsiteY133" fmla="*/ 640080 h 696315"/>
                <a:gd name="connsiteX134" fmla="*/ 236833 w 551987"/>
                <a:gd name="connsiteY134" fmla="*/ 630707 h 696315"/>
                <a:gd name="connsiteX135" fmla="*/ 235918 w 551987"/>
                <a:gd name="connsiteY135" fmla="*/ 625907 h 696315"/>
                <a:gd name="connsiteX136" fmla="*/ 224717 w 551987"/>
                <a:gd name="connsiteY136" fmla="*/ 561899 h 696315"/>
                <a:gd name="connsiteX137" fmla="*/ 245519 w 551987"/>
                <a:gd name="connsiteY137" fmla="*/ 538124 h 696315"/>
                <a:gd name="connsiteX138" fmla="*/ 278895 w 551987"/>
                <a:gd name="connsiteY138" fmla="*/ 538124 h 696315"/>
                <a:gd name="connsiteX139" fmla="*/ 264493 w 551987"/>
                <a:gd name="connsiteY139" fmla="*/ 640080 h 696315"/>
                <a:gd name="connsiteX140" fmla="*/ 264265 w 551987"/>
                <a:gd name="connsiteY140" fmla="*/ 641223 h 696315"/>
                <a:gd name="connsiteX141" fmla="*/ 261521 w 551987"/>
                <a:gd name="connsiteY141" fmla="*/ 657911 h 696315"/>
                <a:gd name="connsiteX142" fmla="*/ 261521 w 551987"/>
                <a:gd name="connsiteY142" fmla="*/ 658139 h 696315"/>
                <a:gd name="connsiteX143" fmla="*/ 259693 w 551987"/>
                <a:gd name="connsiteY143" fmla="*/ 670941 h 696315"/>
                <a:gd name="connsiteX144" fmla="*/ 259464 w 551987"/>
                <a:gd name="connsiteY144" fmla="*/ 672998 h 696315"/>
                <a:gd name="connsiteX145" fmla="*/ 259235 w 551987"/>
                <a:gd name="connsiteY145" fmla="*/ 678485 h 696315"/>
                <a:gd name="connsiteX146" fmla="*/ 259235 w 551987"/>
                <a:gd name="connsiteY146" fmla="*/ 680085 h 696315"/>
                <a:gd name="connsiteX147" fmla="*/ 259693 w 551987"/>
                <a:gd name="connsiteY147" fmla="*/ 682828 h 696315"/>
                <a:gd name="connsiteX148" fmla="*/ 260378 w 551987"/>
                <a:gd name="connsiteY148" fmla="*/ 685343 h 696315"/>
                <a:gd name="connsiteX149" fmla="*/ 262207 w 551987"/>
                <a:gd name="connsiteY149" fmla="*/ 688315 h 696315"/>
                <a:gd name="connsiteX150" fmla="*/ 263122 w 551987"/>
                <a:gd name="connsiteY150" fmla="*/ 689229 h 696315"/>
                <a:gd name="connsiteX151" fmla="*/ 269294 w 551987"/>
                <a:gd name="connsiteY151" fmla="*/ 692429 h 696315"/>
                <a:gd name="connsiteX152" fmla="*/ 272723 w 551987"/>
                <a:gd name="connsiteY152" fmla="*/ 693344 h 696315"/>
                <a:gd name="connsiteX153" fmla="*/ 289639 w 551987"/>
                <a:gd name="connsiteY153" fmla="*/ 695858 h 696315"/>
                <a:gd name="connsiteX154" fmla="*/ 298326 w 551987"/>
                <a:gd name="connsiteY154" fmla="*/ 696316 h 696315"/>
                <a:gd name="connsiteX155" fmla="*/ 298326 w 551987"/>
                <a:gd name="connsiteY155" fmla="*/ 696316 h 696315"/>
                <a:gd name="connsiteX156" fmla="*/ 304955 w 551987"/>
                <a:gd name="connsiteY156" fmla="*/ 695401 h 696315"/>
                <a:gd name="connsiteX157" fmla="*/ 313871 w 551987"/>
                <a:gd name="connsiteY157" fmla="*/ 688086 h 696315"/>
                <a:gd name="connsiteX158" fmla="*/ 317986 w 551987"/>
                <a:gd name="connsiteY158" fmla="*/ 678028 h 696315"/>
                <a:gd name="connsiteX159" fmla="*/ 317986 w 551987"/>
                <a:gd name="connsiteY159" fmla="*/ 678028 h 696315"/>
                <a:gd name="connsiteX160" fmla="*/ 320729 w 551987"/>
                <a:gd name="connsiteY160" fmla="*/ 669569 h 696315"/>
                <a:gd name="connsiteX161" fmla="*/ 321643 w 551987"/>
                <a:gd name="connsiteY161" fmla="*/ 667055 h 696315"/>
                <a:gd name="connsiteX162" fmla="*/ 323701 w 551987"/>
                <a:gd name="connsiteY162" fmla="*/ 661111 h 696315"/>
                <a:gd name="connsiteX163" fmla="*/ 324844 w 551987"/>
                <a:gd name="connsiteY163" fmla="*/ 658368 h 696315"/>
                <a:gd name="connsiteX164" fmla="*/ 327130 w 551987"/>
                <a:gd name="connsiteY164" fmla="*/ 652424 h 696315"/>
                <a:gd name="connsiteX165" fmla="*/ 328044 w 551987"/>
                <a:gd name="connsiteY165" fmla="*/ 650367 h 696315"/>
                <a:gd name="connsiteX166" fmla="*/ 342446 w 551987"/>
                <a:gd name="connsiteY166" fmla="*/ 616077 h 696315"/>
                <a:gd name="connsiteX167" fmla="*/ 345189 w 551987"/>
                <a:gd name="connsiteY167" fmla="*/ 609219 h 696315"/>
                <a:gd name="connsiteX168" fmla="*/ 375593 w 551987"/>
                <a:gd name="connsiteY168" fmla="*/ 536981 h 696315"/>
                <a:gd name="connsiteX169" fmla="*/ 377422 w 551987"/>
                <a:gd name="connsiteY169" fmla="*/ 496062 h 696315"/>
                <a:gd name="connsiteX170" fmla="*/ 354104 w 551987"/>
                <a:gd name="connsiteY170" fmla="*/ 460858 h 696315"/>
                <a:gd name="connsiteX171" fmla="*/ 336045 w 551987"/>
                <a:gd name="connsiteY171" fmla="*/ 395478 h 696315"/>
                <a:gd name="connsiteX172" fmla="*/ 405539 w 551987"/>
                <a:gd name="connsiteY172" fmla="*/ 501320 h 696315"/>
                <a:gd name="connsiteX173" fmla="*/ 377422 w 551987"/>
                <a:gd name="connsiteY173" fmla="*/ 496062 h 696315"/>
                <a:gd name="connsiteX174" fmla="*/ 63325 w 551987"/>
                <a:gd name="connsiteY174" fmla="*/ 439369 h 696315"/>
                <a:gd name="connsiteX175" fmla="*/ 20806 w 551987"/>
                <a:gd name="connsiteY175" fmla="*/ 349072 h 696315"/>
                <a:gd name="connsiteX176" fmla="*/ 54181 w 551987"/>
                <a:gd name="connsiteY176" fmla="*/ 151562 h 696315"/>
                <a:gd name="connsiteX177" fmla="*/ 152479 w 551987"/>
                <a:gd name="connsiteY177" fmla="*/ 45949 h 696315"/>
                <a:gd name="connsiteX178" fmla="*/ 263807 w 551987"/>
                <a:gd name="connsiteY178" fmla="*/ 15316 h 696315"/>
                <a:gd name="connsiteX179" fmla="*/ 365992 w 551987"/>
                <a:gd name="connsiteY179" fmla="*/ 28118 h 696315"/>
                <a:gd name="connsiteX180" fmla="*/ 478463 w 551987"/>
                <a:gd name="connsiteY180" fmla="*/ 98527 h 696315"/>
                <a:gd name="connsiteX181" fmla="*/ 533327 w 551987"/>
                <a:gd name="connsiteY181" fmla="*/ 233401 h 696315"/>
                <a:gd name="connsiteX182" fmla="*/ 523040 w 551987"/>
                <a:gd name="connsiteY182" fmla="*/ 361874 h 696315"/>
                <a:gd name="connsiteX183" fmla="*/ 446002 w 551987"/>
                <a:gd name="connsiteY183" fmla="*/ 476631 h 696315"/>
                <a:gd name="connsiteX184" fmla="*/ 410340 w 551987"/>
                <a:gd name="connsiteY184" fmla="*/ 400736 h 696315"/>
                <a:gd name="connsiteX185" fmla="*/ 358905 w 551987"/>
                <a:gd name="connsiteY185" fmla="*/ 308839 h 696315"/>
                <a:gd name="connsiteX186" fmla="*/ 321415 w 551987"/>
                <a:gd name="connsiteY186" fmla="*/ 280035 h 696315"/>
                <a:gd name="connsiteX187" fmla="*/ 347704 w 551987"/>
                <a:gd name="connsiteY187" fmla="*/ 182194 h 696315"/>
                <a:gd name="connsiteX188" fmla="*/ 298326 w 551987"/>
                <a:gd name="connsiteY188" fmla="*/ 140589 h 696315"/>
                <a:gd name="connsiteX189" fmla="*/ 205743 w 551987"/>
                <a:gd name="connsiteY189" fmla="*/ 175793 h 696315"/>
                <a:gd name="connsiteX190" fmla="*/ 209172 w 551987"/>
                <a:gd name="connsiteY190" fmla="*/ 273634 h 696315"/>
                <a:gd name="connsiteX191" fmla="*/ 176025 w 551987"/>
                <a:gd name="connsiteY191" fmla="*/ 309524 h 696315"/>
                <a:gd name="connsiteX192" fmla="*/ 80699 w 551987"/>
                <a:gd name="connsiteY192" fmla="*/ 439826 h 696315"/>
                <a:gd name="connsiteX193" fmla="*/ 63325 w 551987"/>
                <a:gd name="connsiteY193" fmla="*/ 439369 h 696315"/>
                <a:gd name="connsiteX194" fmla="*/ 277295 w 551987"/>
                <a:gd name="connsiteY194" fmla="*/ 284607 h 696315"/>
                <a:gd name="connsiteX195" fmla="*/ 210544 w 551987"/>
                <a:gd name="connsiteY195" fmla="*/ 200254 h 696315"/>
                <a:gd name="connsiteX196" fmla="*/ 280038 w 551987"/>
                <a:gd name="connsiteY196" fmla="*/ 153848 h 696315"/>
                <a:gd name="connsiteX197" fmla="*/ 338331 w 551987"/>
                <a:gd name="connsiteY197" fmla="*/ 204597 h 696315"/>
                <a:gd name="connsiteX198" fmla="*/ 277295 w 551987"/>
                <a:gd name="connsiteY198" fmla="*/ 284607 h 696315"/>
                <a:gd name="connsiteX199" fmla="*/ 127562 w 551987"/>
                <a:gd name="connsiteY199" fmla="*/ 493776 h 696315"/>
                <a:gd name="connsiteX200" fmla="*/ 127333 w 551987"/>
                <a:gd name="connsiteY200" fmla="*/ 482117 h 696315"/>
                <a:gd name="connsiteX201" fmla="*/ 193399 w 551987"/>
                <a:gd name="connsiteY201" fmla="*/ 397078 h 696315"/>
                <a:gd name="connsiteX202" fmla="*/ 177397 w 551987"/>
                <a:gd name="connsiteY202" fmla="*/ 466115 h 696315"/>
                <a:gd name="connsiteX203" fmla="*/ 146307 w 551987"/>
                <a:gd name="connsiteY203" fmla="*/ 505206 h 696315"/>
                <a:gd name="connsiteX204" fmla="*/ 127562 w 551987"/>
                <a:gd name="connsiteY204" fmla="*/ 493776 h 696315"/>
                <a:gd name="connsiteX205" fmla="*/ 250777 w 551987"/>
                <a:gd name="connsiteY205" fmla="*/ 520751 h 696315"/>
                <a:gd name="connsiteX206" fmla="*/ 273637 w 551987"/>
                <a:gd name="connsiteY206" fmla="*/ 517093 h 696315"/>
                <a:gd name="connsiteX207" fmla="*/ 250777 w 551987"/>
                <a:gd name="connsiteY207" fmla="*/ 520751 h 696315"/>
                <a:gd name="connsiteX208" fmla="*/ 306327 w 551987"/>
                <a:gd name="connsiteY208" fmla="*/ 666369 h 696315"/>
                <a:gd name="connsiteX209" fmla="*/ 285067 w 551987"/>
                <a:gd name="connsiteY209" fmla="*/ 679628 h 696315"/>
                <a:gd name="connsiteX210" fmla="*/ 275009 w 551987"/>
                <a:gd name="connsiteY210" fmla="*/ 656082 h 696315"/>
                <a:gd name="connsiteX211" fmla="*/ 294211 w 551987"/>
                <a:gd name="connsiteY211" fmla="*/ 541096 h 696315"/>
                <a:gd name="connsiteX212" fmla="*/ 286210 w 551987"/>
                <a:gd name="connsiteY212" fmla="*/ 505435 h 696315"/>
                <a:gd name="connsiteX213" fmla="*/ 240719 w 551987"/>
                <a:gd name="connsiteY213" fmla="*/ 502463 h 696315"/>
                <a:gd name="connsiteX214" fmla="*/ 214201 w 551987"/>
                <a:gd name="connsiteY214" fmla="*/ 584302 h 696315"/>
                <a:gd name="connsiteX215" fmla="*/ 223574 w 551987"/>
                <a:gd name="connsiteY215" fmla="*/ 632765 h 696315"/>
                <a:gd name="connsiteX216" fmla="*/ 225403 w 551987"/>
                <a:gd name="connsiteY216" fmla="*/ 654939 h 696315"/>
                <a:gd name="connsiteX217" fmla="*/ 214430 w 551987"/>
                <a:gd name="connsiteY217" fmla="*/ 672084 h 696315"/>
                <a:gd name="connsiteX218" fmla="*/ 192484 w 551987"/>
                <a:gd name="connsiteY218" fmla="*/ 664997 h 696315"/>
                <a:gd name="connsiteX219" fmla="*/ 185855 w 551987"/>
                <a:gd name="connsiteY219" fmla="*/ 650824 h 696315"/>
                <a:gd name="connsiteX220" fmla="*/ 161395 w 551987"/>
                <a:gd name="connsiteY220" fmla="*/ 548411 h 696315"/>
                <a:gd name="connsiteX221" fmla="*/ 184026 w 551987"/>
                <a:gd name="connsiteY221" fmla="*/ 481432 h 696315"/>
                <a:gd name="connsiteX222" fmla="*/ 209858 w 551987"/>
                <a:gd name="connsiteY222" fmla="*/ 415138 h 696315"/>
                <a:gd name="connsiteX223" fmla="*/ 210772 w 551987"/>
                <a:gd name="connsiteY223" fmla="*/ 365760 h 696315"/>
                <a:gd name="connsiteX224" fmla="*/ 204371 w 551987"/>
                <a:gd name="connsiteY224" fmla="*/ 355244 h 696315"/>
                <a:gd name="connsiteX225" fmla="*/ 195456 w 551987"/>
                <a:gd name="connsiteY225" fmla="*/ 363245 h 696315"/>
                <a:gd name="connsiteX226" fmla="*/ 132820 w 551987"/>
                <a:gd name="connsiteY226" fmla="*/ 456057 h 696315"/>
                <a:gd name="connsiteX227" fmla="*/ 109274 w 551987"/>
                <a:gd name="connsiteY227" fmla="*/ 476631 h 696315"/>
                <a:gd name="connsiteX228" fmla="*/ 90757 w 551987"/>
                <a:gd name="connsiteY228" fmla="*/ 474802 h 696315"/>
                <a:gd name="connsiteX229" fmla="*/ 87557 w 551987"/>
                <a:gd name="connsiteY229" fmla="*/ 458343 h 696315"/>
                <a:gd name="connsiteX230" fmla="*/ 96472 w 551987"/>
                <a:gd name="connsiteY230" fmla="*/ 443027 h 696315"/>
                <a:gd name="connsiteX231" fmla="*/ 197056 w 551987"/>
                <a:gd name="connsiteY231" fmla="*/ 305638 h 696315"/>
                <a:gd name="connsiteX232" fmla="*/ 235461 w 551987"/>
                <a:gd name="connsiteY232" fmla="*/ 292837 h 696315"/>
                <a:gd name="connsiteX233" fmla="*/ 287810 w 551987"/>
                <a:gd name="connsiteY233" fmla="*/ 297866 h 696315"/>
                <a:gd name="connsiteX234" fmla="*/ 355019 w 551987"/>
                <a:gd name="connsiteY234" fmla="*/ 330327 h 696315"/>
                <a:gd name="connsiteX235" fmla="*/ 421084 w 551987"/>
                <a:gd name="connsiteY235" fmla="*/ 465201 h 696315"/>
                <a:gd name="connsiteX236" fmla="*/ 421999 w 551987"/>
                <a:gd name="connsiteY236" fmla="*/ 467258 h 696315"/>
                <a:gd name="connsiteX237" fmla="*/ 421313 w 551987"/>
                <a:gd name="connsiteY237" fmla="*/ 488061 h 696315"/>
                <a:gd name="connsiteX238" fmla="*/ 404168 w 551987"/>
                <a:gd name="connsiteY238" fmla="*/ 477774 h 696315"/>
                <a:gd name="connsiteX239" fmla="*/ 365763 w 551987"/>
                <a:gd name="connsiteY239" fmla="*/ 417881 h 696315"/>
                <a:gd name="connsiteX240" fmla="*/ 340160 w 551987"/>
                <a:gd name="connsiteY240" fmla="*/ 367817 h 696315"/>
                <a:gd name="connsiteX241" fmla="*/ 328044 w 551987"/>
                <a:gd name="connsiteY241" fmla="*/ 360274 h 696315"/>
                <a:gd name="connsiteX242" fmla="*/ 319814 w 551987"/>
                <a:gd name="connsiteY242" fmla="*/ 371932 h 696315"/>
                <a:gd name="connsiteX243" fmla="*/ 319814 w 551987"/>
                <a:gd name="connsiteY243" fmla="*/ 397993 h 696315"/>
                <a:gd name="connsiteX244" fmla="*/ 345189 w 551987"/>
                <a:gd name="connsiteY244" fmla="*/ 474802 h 696315"/>
                <a:gd name="connsiteX245" fmla="*/ 356390 w 551987"/>
                <a:gd name="connsiteY245" fmla="*/ 548411 h 696315"/>
                <a:gd name="connsiteX246" fmla="*/ 306327 w 551987"/>
                <a:gd name="connsiteY246" fmla="*/ 666369 h 69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551987" h="696315">
                  <a:moveTo>
                    <a:pt x="375593" y="536981"/>
                  </a:moveTo>
                  <a:cubicBezTo>
                    <a:pt x="378565" y="529895"/>
                    <a:pt x="382451" y="526694"/>
                    <a:pt x="390452" y="525780"/>
                  </a:cubicBezTo>
                  <a:cubicBezTo>
                    <a:pt x="409426" y="523494"/>
                    <a:pt x="426342" y="514350"/>
                    <a:pt x="440515" y="502920"/>
                  </a:cubicBezTo>
                  <a:cubicBezTo>
                    <a:pt x="494922" y="459715"/>
                    <a:pt x="530126" y="403708"/>
                    <a:pt x="546814" y="336042"/>
                  </a:cubicBezTo>
                  <a:cubicBezTo>
                    <a:pt x="554815" y="303352"/>
                    <a:pt x="551615" y="270662"/>
                    <a:pt x="549786" y="237744"/>
                  </a:cubicBezTo>
                  <a:cubicBezTo>
                    <a:pt x="548414" y="210769"/>
                    <a:pt x="542928" y="184252"/>
                    <a:pt x="533555" y="159106"/>
                  </a:cubicBezTo>
                  <a:cubicBezTo>
                    <a:pt x="528526" y="145847"/>
                    <a:pt x="522583" y="133502"/>
                    <a:pt x="515953" y="121844"/>
                  </a:cubicBezTo>
                  <a:cubicBezTo>
                    <a:pt x="515039" y="120244"/>
                    <a:pt x="514124" y="118872"/>
                    <a:pt x="513210" y="117500"/>
                  </a:cubicBezTo>
                  <a:cubicBezTo>
                    <a:pt x="512981" y="117272"/>
                    <a:pt x="512981" y="117043"/>
                    <a:pt x="512753" y="116815"/>
                  </a:cubicBezTo>
                  <a:cubicBezTo>
                    <a:pt x="511838" y="115443"/>
                    <a:pt x="510924" y="114071"/>
                    <a:pt x="510010" y="112700"/>
                  </a:cubicBezTo>
                  <a:cubicBezTo>
                    <a:pt x="509781" y="112471"/>
                    <a:pt x="509781" y="112243"/>
                    <a:pt x="509552" y="112014"/>
                  </a:cubicBezTo>
                  <a:cubicBezTo>
                    <a:pt x="505666" y="106070"/>
                    <a:pt x="501551" y="100355"/>
                    <a:pt x="497208" y="94869"/>
                  </a:cubicBezTo>
                  <a:cubicBezTo>
                    <a:pt x="496979" y="94640"/>
                    <a:pt x="496979" y="94412"/>
                    <a:pt x="496751" y="94183"/>
                  </a:cubicBezTo>
                  <a:cubicBezTo>
                    <a:pt x="495836" y="93040"/>
                    <a:pt x="494693" y="91669"/>
                    <a:pt x="493779" y="90526"/>
                  </a:cubicBezTo>
                  <a:cubicBezTo>
                    <a:pt x="493550" y="90297"/>
                    <a:pt x="493322" y="89840"/>
                    <a:pt x="493093" y="89611"/>
                  </a:cubicBezTo>
                  <a:cubicBezTo>
                    <a:pt x="492179" y="88468"/>
                    <a:pt x="491036" y="87325"/>
                    <a:pt x="490121" y="86182"/>
                  </a:cubicBezTo>
                  <a:cubicBezTo>
                    <a:pt x="489893" y="85954"/>
                    <a:pt x="489664" y="85725"/>
                    <a:pt x="489436" y="85496"/>
                  </a:cubicBezTo>
                  <a:cubicBezTo>
                    <a:pt x="486007" y="81839"/>
                    <a:pt x="482578" y="78181"/>
                    <a:pt x="478920" y="74524"/>
                  </a:cubicBezTo>
                  <a:cubicBezTo>
                    <a:pt x="478691" y="74295"/>
                    <a:pt x="478463" y="74066"/>
                    <a:pt x="478463" y="74066"/>
                  </a:cubicBezTo>
                  <a:cubicBezTo>
                    <a:pt x="477320" y="73152"/>
                    <a:pt x="476405" y="72009"/>
                    <a:pt x="475262" y="71095"/>
                  </a:cubicBezTo>
                  <a:cubicBezTo>
                    <a:pt x="474805" y="70637"/>
                    <a:pt x="474348" y="70409"/>
                    <a:pt x="474119" y="69952"/>
                  </a:cubicBezTo>
                  <a:cubicBezTo>
                    <a:pt x="473205" y="69037"/>
                    <a:pt x="472062" y="68123"/>
                    <a:pt x="471148" y="67208"/>
                  </a:cubicBezTo>
                  <a:cubicBezTo>
                    <a:pt x="470690" y="66751"/>
                    <a:pt x="470233" y="66294"/>
                    <a:pt x="469776" y="66065"/>
                  </a:cubicBezTo>
                  <a:cubicBezTo>
                    <a:pt x="468862" y="65151"/>
                    <a:pt x="467719" y="64237"/>
                    <a:pt x="466804" y="63551"/>
                  </a:cubicBezTo>
                  <a:cubicBezTo>
                    <a:pt x="466347" y="63322"/>
                    <a:pt x="465890" y="62865"/>
                    <a:pt x="465661" y="62636"/>
                  </a:cubicBezTo>
                  <a:cubicBezTo>
                    <a:pt x="463375" y="60808"/>
                    <a:pt x="460861" y="58750"/>
                    <a:pt x="458575" y="56921"/>
                  </a:cubicBezTo>
                  <a:cubicBezTo>
                    <a:pt x="458346" y="56921"/>
                    <a:pt x="458346" y="56693"/>
                    <a:pt x="458117" y="56693"/>
                  </a:cubicBezTo>
                  <a:cubicBezTo>
                    <a:pt x="457203" y="56007"/>
                    <a:pt x="456060" y="55321"/>
                    <a:pt x="455146" y="54407"/>
                  </a:cubicBezTo>
                  <a:cubicBezTo>
                    <a:pt x="454460" y="53950"/>
                    <a:pt x="453774" y="53492"/>
                    <a:pt x="453088" y="53035"/>
                  </a:cubicBezTo>
                  <a:cubicBezTo>
                    <a:pt x="452174" y="52349"/>
                    <a:pt x="451259" y="51664"/>
                    <a:pt x="450345" y="50978"/>
                  </a:cubicBezTo>
                  <a:cubicBezTo>
                    <a:pt x="449659" y="50521"/>
                    <a:pt x="448973" y="50063"/>
                    <a:pt x="448059" y="49378"/>
                  </a:cubicBezTo>
                  <a:cubicBezTo>
                    <a:pt x="447145" y="48692"/>
                    <a:pt x="446230" y="48235"/>
                    <a:pt x="445316" y="47549"/>
                  </a:cubicBezTo>
                  <a:cubicBezTo>
                    <a:pt x="444401" y="47092"/>
                    <a:pt x="443716" y="46406"/>
                    <a:pt x="442801" y="45949"/>
                  </a:cubicBezTo>
                  <a:cubicBezTo>
                    <a:pt x="441887" y="45491"/>
                    <a:pt x="440972" y="44806"/>
                    <a:pt x="440058" y="44348"/>
                  </a:cubicBezTo>
                  <a:cubicBezTo>
                    <a:pt x="438915" y="43663"/>
                    <a:pt x="437772" y="42977"/>
                    <a:pt x="436858" y="42291"/>
                  </a:cubicBezTo>
                  <a:cubicBezTo>
                    <a:pt x="435715" y="41605"/>
                    <a:pt x="434343" y="40919"/>
                    <a:pt x="433200" y="40005"/>
                  </a:cubicBezTo>
                  <a:cubicBezTo>
                    <a:pt x="432057" y="39319"/>
                    <a:pt x="431143" y="38862"/>
                    <a:pt x="430000" y="38176"/>
                  </a:cubicBezTo>
                  <a:cubicBezTo>
                    <a:pt x="429085" y="37719"/>
                    <a:pt x="428399" y="37262"/>
                    <a:pt x="427485" y="36805"/>
                  </a:cubicBezTo>
                  <a:cubicBezTo>
                    <a:pt x="426571" y="36347"/>
                    <a:pt x="425428" y="35662"/>
                    <a:pt x="424285" y="35204"/>
                  </a:cubicBezTo>
                  <a:cubicBezTo>
                    <a:pt x="423370" y="34747"/>
                    <a:pt x="422684" y="34290"/>
                    <a:pt x="421770" y="33833"/>
                  </a:cubicBezTo>
                  <a:cubicBezTo>
                    <a:pt x="420627" y="33376"/>
                    <a:pt x="419484" y="32690"/>
                    <a:pt x="418570" y="32233"/>
                  </a:cubicBezTo>
                  <a:cubicBezTo>
                    <a:pt x="417884" y="31775"/>
                    <a:pt x="416969" y="31547"/>
                    <a:pt x="416284" y="31090"/>
                  </a:cubicBezTo>
                  <a:cubicBezTo>
                    <a:pt x="414912" y="30404"/>
                    <a:pt x="413540" y="29947"/>
                    <a:pt x="412397" y="29261"/>
                  </a:cubicBezTo>
                  <a:cubicBezTo>
                    <a:pt x="411712" y="29032"/>
                    <a:pt x="411254" y="28804"/>
                    <a:pt x="410569" y="28346"/>
                  </a:cubicBezTo>
                  <a:cubicBezTo>
                    <a:pt x="408740" y="27432"/>
                    <a:pt x="406682" y="26746"/>
                    <a:pt x="404854" y="25832"/>
                  </a:cubicBezTo>
                  <a:cubicBezTo>
                    <a:pt x="404168" y="25603"/>
                    <a:pt x="403711" y="25375"/>
                    <a:pt x="403025" y="25146"/>
                  </a:cubicBezTo>
                  <a:cubicBezTo>
                    <a:pt x="401653" y="24460"/>
                    <a:pt x="400282" y="24003"/>
                    <a:pt x="398910" y="23317"/>
                  </a:cubicBezTo>
                  <a:cubicBezTo>
                    <a:pt x="398224" y="23089"/>
                    <a:pt x="397538" y="22631"/>
                    <a:pt x="396624" y="22403"/>
                  </a:cubicBezTo>
                  <a:cubicBezTo>
                    <a:pt x="395252" y="21946"/>
                    <a:pt x="393881" y="21488"/>
                    <a:pt x="392738" y="20803"/>
                  </a:cubicBezTo>
                  <a:cubicBezTo>
                    <a:pt x="392052" y="20574"/>
                    <a:pt x="391138" y="20345"/>
                    <a:pt x="390452" y="19888"/>
                  </a:cubicBezTo>
                  <a:cubicBezTo>
                    <a:pt x="389080" y="19431"/>
                    <a:pt x="387709" y="18974"/>
                    <a:pt x="386108" y="18288"/>
                  </a:cubicBezTo>
                  <a:cubicBezTo>
                    <a:pt x="385423" y="18059"/>
                    <a:pt x="384737" y="17831"/>
                    <a:pt x="384051" y="17602"/>
                  </a:cubicBezTo>
                  <a:cubicBezTo>
                    <a:pt x="381994" y="16916"/>
                    <a:pt x="379936" y="16231"/>
                    <a:pt x="377879" y="15545"/>
                  </a:cubicBezTo>
                  <a:cubicBezTo>
                    <a:pt x="355247" y="8458"/>
                    <a:pt x="332616" y="3658"/>
                    <a:pt x="309527" y="1372"/>
                  </a:cubicBezTo>
                  <a:cubicBezTo>
                    <a:pt x="304041" y="914"/>
                    <a:pt x="298555" y="457"/>
                    <a:pt x="292840" y="229"/>
                  </a:cubicBezTo>
                  <a:cubicBezTo>
                    <a:pt x="287353" y="0"/>
                    <a:pt x="282095" y="0"/>
                    <a:pt x="276609" y="0"/>
                  </a:cubicBezTo>
                  <a:cubicBezTo>
                    <a:pt x="272951" y="0"/>
                    <a:pt x="269294" y="229"/>
                    <a:pt x="265865" y="229"/>
                  </a:cubicBezTo>
                  <a:cubicBezTo>
                    <a:pt x="258550" y="457"/>
                    <a:pt x="251463" y="1143"/>
                    <a:pt x="244148" y="2057"/>
                  </a:cubicBezTo>
                  <a:cubicBezTo>
                    <a:pt x="236833" y="2972"/>
                    <a:pt x="229517" y="4115"/>
                    <a:pt x="222202" y="5715"/>
                  </a:cubicBezTo>
                  <a:cubicBezTo>
                    <a:pt x="220373" y="6172"/>
                    <a:pt x="218545" y="6401"/>
                    <a:pt x="216716" y="6858"/>
                  </a:cubicBezTo>
                  <a:cubicBezTo>
                    <a:pt x="213058" y="7772"/>
                    <a:pt x="209401" y="8687"/>
                    <a:pt x="205743" y="9601"/>
                  </a:cubicBezTo>
                  <a:cubicBezTo>
                    <a:pt x="184483" y="15316"/>
                    <a:pt x="165281" y="23089"/>
                    <a:pt x="147679" y="32918"/>
                  </a:cubicBezTo>
                  <a:cubicBezTo>
                    <a:pt x="144021" y="34976"/>
                    <a:pt x="140592" y="37033"/>
                    <a:pt x="137163" y="39091"/>
                  </a:cubicBezTo>
                  <a:cubicBezTo>
                    <a:pt x="135563" y="40005"/>
                    <a:pt x="134191" y="40919"/>
                    <a:pt x="132591" y="42062"/>
                  </a:cubicBezTo>
                  <a:cubicBezTo>
                    <a:pt x="125504" y="46634"/>
                    <a:pt x="118646" y="51664"/>
                    <a:pt x="112017" y="56921"/>
                  </a:cubicBezTo>
                  <a:cubicBezTo>
                    <a:pt x="109502" y="58979"/>
                    <a:pt x="106988" y="61036"/>
                    <a:pt x="104702" y="63094"/>
                  </a:cubicBezTo>
                  <a:cubicBezTo>
                    <a:pt x="102187" y="65380"/>
                    <a:pt x="99673" y="67666"/>
                    <a:pt x="97158" y="69952"/>
                  </a:cubicBezTo>
                  <a:cubicBezTo>
                    <a:pt x="94415" y="72466"/>
                    <a:pt x="91900" y="74981"/>
                    <a:pt x="89157" y="77724"/>
                  </a:cubicBezTo>
                  <a:cubicBezTo>
                    <a:pt x="87328" y="79553"/>
                    <a:pt x="85499" y="81610"/>
                    <a:pt x="83671" y="83668"/>
                  </a:cubicBezTo>
                  <a:cubicBezTo>
                    <a:pt x="79784" y="88011"/>
                    <a:pt x="76127" y="92354"/>
                    <a:pt x="72469" y="96698"/>
                  </a:cubicBezTo>
                  <a:cubicBezTo>
                    <a:pt x="69955" y="99670"/>
                    <a:pt x="67669" y="102641"/>
                    <a:pt x="65383" y="105842"/>
                  </a:cubicBezTo>
                  <a:cubicBezTo>
                    <a:pt x="59896" y="113157"/>
                    <a:pt x="54867" y="120472"/>
                    <a:pt x="49838" y="128245"/>
                  </a:cubicBezTo>
                  <a:cubicBezTo>
                    <a:pt x="48009" y="131216"/>
                    <a:pt x="46180" y="134188"/>
                    <a:pt x="44351" y="137160"/>
                  </a:cubicBezTo>
                  <a:cubicBezTo>
                    <a:pt x="41837" y="141503"/>
                    <a:pt x="39094" y="146075"/>
                    <a:pt x="36808" y="150419"/>
                  </a:cubicBezTo>
                  <a:cubicBezTo>
                    <a:pt x="34293" y="154991"/>
                    <a:pt x="32007" y="159563"/>
                    <a:pt x="29492" y="164135"/>
                  </a:cubicBezTo>
                  <a:cubicBezTo>
                    <a:pt x="28578" y="165735"/>
                    <a:pt x="27892" y="167564"/>
                    <a:pt x="26978" y="169393"/>
                  </a:cubicBezTo>
                  <a:cubicBezTo>
                    <a:pt x="26749" y="169850"/>
                    <a:pt x="26521" y="170536"/>
                    <a:pt x="26292" y="170993"/>
                  </a:cubicBezTo>
                  <a:cubicBezTo>
                    <a:pt x="25835" y="172136"/>
                    <a:pt x="25149" y="173279"/>
                    <a:pt x="24692" y="174650"/>
                  </a:cubicBezTo>
                  <a:cubicBezTo>
                    <a:pt x="24463" y="175336"/>
                    <a:pt x="24235" y="176022"/>
                    <a:pt x="23777" y="176479"/>
                  </a:cubicBezTo>
                  <a:cubicBezTo>
                    <a:pt x="23320" y="177622"/>
                    <a:pt x="22863" y="178765"/>
                    <a:pt x="22406" y="179908"/>
                  </a:cubicBezTo>
                  <a:cubicBezTo>
                    <a:pt x="22177" y="180594"/>
                    <a:pt x="21949" y="181280"/>
                    <a:pt x="21491" y="181966"/>
                  </a:cubicBezTo>
                  <a:cubicBezTo>
                    <a:pt x="21034" y="183109"/>
                    <a:pt x="20577" y="184252"/>
                    <a:pt x="20120" y="185166"/>
                  </a:cubicBezTo>
                  <a:cubicBezTo>
                    <a:pt x="19891" y="185852"/>
                    <a:pt x="19663" y="186538"/>
                    <a:pt x="19434" y="187223"/>
                  </a:cubicBezTo>
                  <a:cubicBezTo>
                    <a:pt x="18977" y="188366"/>
                    <a:pt x="18520" y="189509"/>
                    <a:pt x="18062" y="190424"/>
                  </a:cubicBezTo>
                  <a:cubicBezTo>
                    <a:pt x="17834" y="191110"/>
                    <a:pt x="17605" y="191795"/>
                    <a:pt x="17377" y="192481"/>
                  </a:cubicBezTo>
                  <a:cubicBezTo>
                    <a:pt x="16919" y="193624"/>
                    <a:pt x="16462" y="194767"/>
                    <a:pt x="16234" y="195910"/>
                  </a:cubicBezTo>
                  <a:cubicBezTo>
                    <a:pt x="16005" y="196596"/>
                    <a:pt x="15776" y="197053"/>
                    <a:pt x="15548" y="197739"/>
                  </a:cubicBezTo>
                  <a:cubicBezTo>
                    <a:pt x="15091" y="198882"/>
                    <a:pt x="14862" y="200025"/>
                    <a:pt x="14405" y="201168"/>
                  </a:cubicBezTo>
                  <a:cubicBezTo>
                    <a:pt x="14176" y="201854"/>
                    <a:pt x="13948" y="202311"/>
                    <a:pt x="13719" y="202997"/>
                  </a:cubicBezTo>
                  <a:cubicBezTo>
                    <a:pt x="13262" y="204140"/>
                    <a:pt x="13033" y="205511"/>
                    <a:pt x="12576" y="206654"/>
                  </a:cubicBezTo>
                  <a:cubicBezTo>
                    <a:pt x="12347" y="207112"/>
                    <a:pt x="12347" y="207797"/>
                    <a:pt x="12119" y="208255"/>
                  </a:cubicBezTo>
                  <a:cubicBezTo>
                    <a:pt x="11662" y="209398"/>
                    <a:pt x="11433" y="210769"/>
                    <a:pt x="10976" y="211912"/>
                  </a:cubicBezTo>
                  <a:cubicBezTo>
                    <a:pt x="10747" y="212369"/>
                    <a:pt x="10747" y="213055"/>
                    <a:pt x="10519" y="213512"/>
                  </a:cubicBezTo>
                  <a:cubicBezTo>
                    <a:pt x="10061" y="214884"/>
                    <a:pt x="9833" y="216027"/>
                    <a:pt x="9376" y="217399"/>
                  </a:cubicBezTo>
                  <a:cubicBezTo>
                    <a:pt x="9147" y="217856"/>
                    <a:pt x="9147" y="218313"/>
                    <a:pt x="8918" y="218770"/>
                  </a:cubicBezTo>
                  <a:cubicBezTo>
                    <a:pt x="8690" y="220142"/>
                    <a:pt x="8233" y="221513"/>
                    <a:pt x="8004" y="222885"/>
                  </a:cubicBezTo>
                  <a:cubicBezTo>
                    <a:pt x="8004" y="223342"/>
                    <a:pt x="7775" y="223799"/>
                    <a:pt x="7775" y="224257"/>
                  </a:cubicBezTo>
                  <a:cubicBezTo>
                    <a:pt x="7547" y="225628"/>
                    <a:pt x="7090" y="227000"/>
                    <a:pt x="6861" y="228600"/>
                  </a:cubicBezTo>
                  <a:cubicBezTo>
                    <a:pt x="6861" y="229057"/>
                    <a:pt x="6632" y="229286"/>
                    <a:pt x="6632" y="229743"/>
                  </a:cubicBezTo>
                  <a:cubicBezTo>
                    <a:pt x="6404" y="231343"/>
                    <a:pt x="5947" y="232715"/>
                    <a:pt x="5718" y="234315"/>
                  </a:cubicBezTo>
                  <a:cubicBezTo>
                    <a:pt x="5718" y="234544"/>
                    <a:pt x="5489" y="235001"/>
                    <a:pt x="5489" y="235229"/>
                  </a:cubicBezTo>
                  <a:cubicBezTo>
                    <a:pt x="5261" y="236830"/>
                    <a:pt x="4804" y="238430"/>
                    <a:pt x="4575" y="240030"/>
                  </a:cubicBezTo>
                  <a:cubicBezTo>
                    <a:pt x="4575" y="240259"/>
                    <a:pt x="4575" y="240487"/>
                    <a:pt x="4346" y="240716"/>
                  </a:cubicBezTo>
                  <a:cubicBezTo>
                    <a:pt x="4118" y="242316"/>
                    <a:pt x="3889" y="244145"/>
                    <a:pt x="3432" y="245745"/>
                  </a:cubicBezTo>
                  <a:cubicBezTo>
                    <a:pt x="3432" y="245974"/>
                    <a:pt x="3432" y="245974"/>
                    <a:pt x="3432" y="246202"/>
                  </a:cubicBezTo>
                  <a:cubicBezTo>
                    <a:pt x="3203" y="248031"/>
                    <a:pt x="2975" y="249860"/>
                    <a:pt x="2746" y="251689"/>
                  </a:cubicBezTo>
                  <a:cubicBezTo>
                    <a:pt x="-911" y="278892"/>
                    <a:pt x="-683" y="306781"/>
                    <a:pt x="2060" y="335128"/>
                  </a:cubicBezTo>
                  <a:cubicBezTo>
                    <a:pt x="6404" y="379705"/>
                    <a:pt x="23320" y="418795"/>
                    <a:pt x="51438" y="453085"/>
                  </a:cubicBezTo>
                  <a:cubicBezTo>
                    <a:pt x="59439" y="462686"/>
                    <a:pt x="68812" y="470687"/>
                    <a:pt x="75212" y="482117"/>
                  </a:cubicBezTo>
                  <a:cubicBezTo>
                    <a:pt x="80242" y="491261"/>
                    <a:pt x="89843" y="496062"/>
                    <a:pt x="101044" y="498348"/>
                  </a:cubicBezTo>
                  <a:cubicBezTo>
                    <a:pt x="116589" y="501548"/>
                    <a:pt x="126876" y="515036"/>
                    <a:pt x="141278" y="521208"/>
                  </a:cubicBezTo>
                  <a:cubicBezTo>
                    <a:pt x="144935" y="522808"/>
                    <a:pt x="144021" y="527609"/>
                    <a:pt x="144478" y="531495"/>
                  </a:cubicBezTo>
                  <a:cubicBezTo>
                    <a:pt x="146993" y="558470"/>
                    <a:pt x="152936" y="584759"/>
                    <a:pt x="159794" y="611048"/>
                  </a:cubicBezTo>
                  <a:cubicBezTo>
                    <a:pt x="162309" y="621106"/>
                    <a:pt x="165052" y="631165"/>
                    <a:pt x="167567" y="641223"/>
                  </a:cubicBezTo>
                  <a:cubicBezTo>
                    <a:pt x="168024" y="643509"/>
                    <a:pt x="168710" y="645566"/>
                    <a:pt x="169167" y="647852"/>
                  </a:cubicBezTo>
                  <a:cubicBezTo>
                    <a:pt x="169396" y="648995"/>
                    <a:pt x="169853" y="650138"/>
                    <a:pt x="170081" y="651510"/>
                  </a:cubicBezTo>
                  <a:cubicBezTo>
                    <a:pt x="170996" y="655396"/>
                    <a:pt x="171910" y="659054"/>
                    <a:pt x="172825" y="662940"/>
                  </a:cubicBezTo>
                  <a:cubicBezTo>
                    <a:pt x="173053" y="664083"/>
                    <a:pt x="173510" y="665455"/>
                    <a:pt x="173968" y="666598"/>
                  </a:cubicBezTo>
                  <a:cubicBezTo>
                    <a:pt x="174653" y="668426"/>
                    <a:pt x="175339" y="670255"/>
                    <a:pt x="176254" y="672084"/>
                  </a:cubicBezTo>
                  <a:cubicBezTo>
                    <a:pt x="177168" y="673913"/>
                    <a:pt x="178082" y="675513"/>
                    <a:pt x="179225" y="677113"/>
                  </a:cubicBezTo>
                  <a:cubicBezTo>
                    <a:pt x="182426" y="682371"/>
                    <a:pt x="188369" y="686029"/>
                    <a:pt x="195685" y="687629"/>
                  </a:cubicBezTo>
                  <a:cubicBezTo>
                    <a:pt x="198428" y="688315"/>
                    <a:pt x="201400" y="688772"/>
                    <a:pt x="204371" y="688772"/>
                  </a:cubicBezTo>
                  <a:cubicBezTo>
                    <a:pt x="205286" y="688772"/>
                    <a:pt x="206429" y="688772"/>
                    <a:pt x="207343" y="688772"/>
                  </a:cubicBezTo>
                  <a:cubicBezTo>
                    <a:pt x="211458" y="688772"/>
                    <a:pt x="215801" y="688086"/>
                    <a:pt x="219916" y="687172"/>
                  </a:cubicBezTo>
                  <a:cubicBezTo>
                    <a:pt x="222202" y="686714"/>
                    <a:pt x="224260" y="685800"/>
                    <a:pt x="226088" y="684886"/>
                  </a:cubicBezTo>
                  <a:cubicBezTo>
                    <a:pt x="227917" y="683971"/>
                    <a:pt x="229289" y="682828"/>
                    <a:pt x="230660" y="681457"/>
                  </a:cubicBezTo>
                  <a:cubicBezTo>
                    <a:pt x="232489" y="679628"/>
                    <a:pt x="233861" y="677799"/>
                    <a:pt x="234775" y="675513"/>
                  </a:cubicBezTo>
                  <a:cubicBezTo>
                    <a:pt x="235004" y="674827"/>
                    <a:pt x="235461" y="674141"/>
                    <a:pt x="235690" y="673227"/>
                  </a:cubicBezTo>
                  <a:cubicBezTo>
                    <a:pt x="236833" y="670484"/>
                    <a:pt x="237290" y="667283"/>
                    <a:pt x="237747" y="664083"/>
                  </a:cubicBezTo>
                  <a:cubicBezTo>
                    <a:pt x="237976" y="662483"/>
                    <a:pt x="237976" y="660883"/>
                    <a:pt x="238204" y="659282"/>
                  </a:cubicBezTo>
                  <a:cubicBezTo>
                    <a:pt x="238204" y="657682"/>
                    <a:pt x="238433" y="656082"/>
                    <a:pt x="238433" y="654482"/>
                  </a:cubicBezTo>
                  <a:cubicBezTo>
                    <a:pt x="238433" y="652882"/>
                    <a:pt x="238433" y="651281"/>
                    <a:pt x="238433" y="649681"/>
                  </a:cubicBezTo>
                  <a:cubicBezTo>
                    <a:pt x="238433" y="649681"/>
                    <a:pt x="238433" y="649681"/>
                    <a:pt x="238433" y="649453"/>
                  </a:cubicBezTo>
                  <a:cubicBezTo>
                    <a:pt x="238433" y="646252"/>
                    <a:pt x="238204" y="643280"/>
                    <a:pt x="237976" y="640080"/>
                  </a:cubicBezTo>
                  <a:cubicBezTo>
                    <a:pt x="237747" y="636880"/>
                    <a:pt x="237290" y="633679"/>
                    <a:pt x="236833" y="630707"/>
                  </a:cubicBezTo>
                  <a:cubicBezTo>
                    <a:pt x="236604" y="629107"/>
                    <a:pt x="236147" y="627507"/>
                    <a:pt x="235918" y="625907"/>
                  </a:cubicBezTo>
                  <a:cubicBezTo>
                    <a:pt x="231346" y="604647"/>
                    <a:pt x="227460" y="583387"/>
                    <a:pt x="224717" y="561899"/>
                  </a:cubicBezTo>
                  <a:cubicBezTo>
                    <a:pt x="222431" y="544068"/>
                    <a:pt x="228374" y="538353"/>
                    <a:pt x="245519" y="538124"/>
                  </a:cubicBezTo>
                  <a:cubicBezTo>
                    <a:pt x="255806" y="538124"/>
                    <a:pt x="266093" y="538124"/>
                    <a:pt x="278895" y="538124"/>
                  </a:cubicBezTo>
                  <a:cubicBezTo>
                    <a:pt x="273866" y="573557"/>
                    <a:pt x="269522" y="607162"/>
                    <a:pt x="264493" y="640080"/>
                  </a:cubicBezTo>
                  <a:cubicBezTo>
                    <a:pt x="264493" y="640537"/>
                    <a:pt x="264493" y="640766"/>
                    <a:pt x="264265" y="641223"/>
                  </a:cubicBezTo>
                  <a:cubicBezTo>
                    <a:pt x="263350" y="646709"/>
                    <a:pt x="262436" y="652424"/>
                    <a:pt x="261521" y="657911"/>
                  </a:cubicBezTo>
                  <a:cubicBezTo>
                    <a:pt x="261521" y="657911"/>
                    <a:pt x="261521" y="657911"/>
                    <a:pt x="261521" y="658139"/>
                  </a:cubicBezTo>
                  <a:cubicBezTo>
                    <a:pt x="260607" y="663169"/>
                    <a:pt x="260150" y="667283"/>
                    <a:pt x="259693" y="670941"/>
                  </a:cubicBezTo>
                  <a:cubicBezTo>
                    <a:pt x="259693" y="671627"/>
                    <a:pt x="259464" y="672313"/>
                    <a:pt x="259464" y="672998"/>
                  </a:cubicBezTo>
                  <a:cubicBezTo>
                    <a:pt x="259235" y="675056"/>
                    <a:pt x="259235" y="676885"/>
                    <a:pt x="259235" y="678485"/>
                  </a:cubicBezTo>
                  <a:cubicBezTo>
                    <a:pt x="259235" y="678942"/>
                    <a:pt x="259235" y="679628"/>
                    <a:pt x="259235" y="680085"/>
                  </a:cubicBezTo>
                  <a:cubicBezTo>
                    <a:pt x="259235" y="680999"/>
                    <a:pt x="259464" y="682142"/>
                    <a:pt x="259693" y="682828"/>
                  </a:cubicBezTo>
                  <a:cubicBezTo>
                    <a:pt x="259921" y="683514"/>
                    <a:pt x="260150" y="684428"/>
                    <a:pt x="260378" y="685343"/>
                  </a:cubicBezTo>
                  <a:cubicBezTo>
                    <a:pt x="260836" y="686486"/>
                    <a:pt x="261521" y="687400"/>
                    <a:pt x="262207" y="688315"/>
                  </a:cubicBezTo>
                  <a:cubicBezTo>
                    <a:pt x="262436" y="688543"/>
                    <a:pt x="262664" y="688772"/>
                    <a:pt x="263122" y="689229"/>
                  </a:cubicBezTo>
                  <a:cubicBezTo>
                    <a:pt x="264722" y="690601"/>
                    <a:pt x="266779" y="691515"/>
                    <a:pt x="269294" y="692429"/>
                  </a:cubicBezTo>
                  <a:cubicBezTo>
                    <a:pt x="270437" y="692658"/>
                    <a:pt x="271580" y="693115"/>
                    <a:pt x="272723" y="693344"/>
                  </a:cubicBezTo>
                  <a:cubicBezTo>
                    <a:pt x="277066" y="694258"/>
                    <a:pt x="282553" y="695173"/>
                    <a:pt x="289639" y="695858"/>
                  </a:cubicBezTo>
                  <a:cubicBezTo>
                    <a:pt x="292840" y="696316"/>
                    <a:pt x="295811" y="696316"/>
                    <a:pt x="298326" y="696316"/>
                  </a:cubicBezTo>
                  <a:cubicBezTo>
                    <a:pt x="298326" y="696316"/>
                    <a:pt x="298326" y="696316"/>
                    <a:pt x="298326" y="696316"/>
                  </a:cubicBezTo>
                  <a:cubicBezTo>
                    <a:pt x="300841" y="696316"/>
                    <a:pt x="303127" y="696087"/>
                    <a:pt x="304955" y="695401"/>
                  </a:cubicBezTo>
                  <a:cubicBezTo>
                    <a:pt x="308842" y="694258"/>
                    <a:pt x="311585" y="691972"/>
                    <a:pt x="313871" y="688086"/>
                  </a:cubicBezTo>
                  <a:cubicBezTo>
                    <a:pt x="315471" y="685571"/>
                    <a:pt x="316843" y="682142"/>
                    <a:pt x="317986" y="678028"/>
                  </a:cubicBezTo>
                  <a:cubicBezTo>
                    <a:pt x="317986" y="678028"/>
                    <a:pt x="317986" y="678028"/>
                    <a:pt x="317986" y="678028"/>
                  </a:cubicBezTo>
                  <a:cubicBezTo>
                    <a:pt x="318900" y="675284"/>
                    <a:pt x="319814" y="672313"/>
                    <a:pt x="320729" y="669569"/>
                  </a:cubicBezTo>
                  <a:cubicBezTo>
                    <a:pt x="320957" y="668655"/>
                    <a:pt x="321415" y="667741"/>
                    <a:pt x="321643" y="667055"/>
                  </a:cubicBezTo>
                  <a:cubicBezTo>
                    <a:pt x="322329" y="664997"/>
                    <a:pt x="323015" y="663169"/>
                    <a:pt x="323701" y="661111"/>
                  </a:cubicBezTo>
                  <a:cubicBezTo>
                    <a:pt x="323929" y="660197"/>
                    <a:pt x="324386" y="659282"/>
                    <a:pt x="324844" y="658368"/>
                  </a:cubicBezTo>
                  <a:cubicBezTo>
                    <a:pt x="325529" y="656311"/>
                    <a:pt x="326444" y="654482"/>
                    <a:pt x="327130" y="652424"/>
                  </a:cubicBezTo>
                  <a:cubicBezTo>
                    <a:pt x="327358" y="651739"/>
                    <a:pt x="327587" y="651053"/>
                    <a:pt x="328044" y="650367"/>
                  </a:cubicBezTo>
                  <a:cubicBezTo>
                    <a:pt x="332845" y="638937"/>
                    <a:pt x="337874" y="627507"/>
                    <a:pt x="342446" y="616077"/>
                  </a:cubicBezTo>
                  <a:cubicBezTo>
                    <a:pt x="343360" y="613791"/>
                    <a:pt x="344275" y="611505"/>
                    <a:pt x="345189" y="609219"/>
                  </a:cubicBezTo>
                  <a:cubicBezTo>
                    <a:pt x="354104" y="584759"/>
                    <a:pt x="365534" y="561213"/>
                    <a:pt x="375593" y="536981"/>
                  </a:cubicBezTo>
                  <a:close/>
                  <a:moveTo>
                    <a:pt x="377422" y="496062"/>
                  </a:moveTo>
                  <a:cubicBezTo>
                    <a:pt x="371021" y="483489"/>
                    <a:pt x="363934" y="471602"/>
                    <a:pt x="354104" y="460858"/>
                  </a:cubicBezTo>
                  <a:cubicBezTo>
                    <a:pt x="339017" y="444170"/>
                    <a:pt x="331702" y="424282"/>
                    <a:pt x="336045" y="395478"/>
                  </a:cubicBezTo>
                  <a:cubicBezTo>
                    <a:pt x="359134" y="434569"/>
                    <a:pt x="371478" y="474574"/>
                    <a:pt x="405539" y="501320"/>
                  </a:cubicBezTo>
                  <a:cubicBezTo>
                    <a:pt x="385194" y="510235"/>
                    <a:pt x="384965" y="510464"/>
                    <a:pt x="377422" y="496062"/>
                  </a:cubicBezTo>
                  <a:close/>
                  <a:moveTo>
                    <a:pt x="63325" y="439369"/>
                  </a:moveTo>
                  <a:cubicBezTo>
                    <a:pt x="41608" y="412852"/>
                    <a:pt x="26292" y="382905"/>
                    <a:pt x="20806" y="349072"/>
                  </a:cubicBezTo>
                  <a:cubicBezTo>
                    <a:pt x="9376" y="279578"/>
                    <a:pt x="19205" y="213284"/>
                    <a:pt x="54181" y="151562"/>
                  </a:cubicBezTo>
                  <a:cubicBezTo>
                    <a:pt x="78413" y="108585"/>
                    <a:pt x="110188" y="71552"/>
                    <a:pt x="152479" y="45949"/>
                  </a:cubicBezTo>
                  <a:cubicBezTo>
                    <a:pt x="186312" y="25603"/>
                    <a:pt x="224031" y="15316"/>
                    <a:pt x="263807" y="15316"/>
                  </a:cubicBezTo>
                  <a:cubicBezTo>
                    <a:pt x="298326" y="15316"/>
                    <a:pt x="333073" y="18288"/>
                    <a:pt x="365992" y="28118"/>
                  </a:cubicBezTo>
                  <a:cubicBezTo>
                    <a:pt x="409426" y="41148"/>
                    <a:pt x="447602" y="63779"/>
                    <a:pt x="478463" y="98527"/>
                  </a:cubicBezTo>
                  <a:cubicBezTo>
                    <a:pt x="512981" y="137389"/>
                    <a:pt x="527155" y="183794"/>
                    <a:pt x="533327" y="233401"/>
                  </a:cubicBezTo>
                  <a:cubicBezTo>
                    <a:pt x="538585" y="276835"/>
                    <a:pt x="538585" y="320040"/>
                    <a:pt x="523040" y="361874"/>
                  </a:cubicBezTo>
                  <a:cubicBezTo>
                    <a:pt x="506581" y="405994"/>
                    <a:pt x="482349" y="444627"/>
                    <a:pt x="446002" y="476631"/>
                  </a:cubicBezTo>
                  <a:cubicBezTo>
                    <a:pt x="433657" y="450571"/>
                    <a:pt x="422456" y="425425"/>
                    <a:pt x="410340" y="400736"/>
                  </a:cubicBezTo>
                  <a:cubicBezTo>
                    <a:pt x="394795" y="369189"/>
                    <a:pt x="378793" y="337871"/>
                    <a:pt x="358905" y="308839"/>
                  </a:cubicBezTo>
                  <a:cubicBezTo>
                    <a:pt x="348389" y="293522"/>
                    <a:pt x="339245" y="286664"/>
                    <a:pt x="321415" y="280035"/>
                  </a:cubicBezTo>
                  <a:cubicBezTo>
                    <a:pt x="354790" y="251231"/>
                    <a:pt x="357533" y="219913"/>
                    <a:pt x="347704" y="182194"/>
                  </a:cubicBezTo>
                  <a:cubicBezTo>
                    <a:pt x="342446" y="161620"/>
                    <a:pt x="320043" y="143332"/>
                    <a:pt x="298326" y="140589"/>
                  </a:cubicBezTo>
                  <a:cubicBezTo>
                    <a:pt x="245519" y="132817"/>
                    <a:pt x="225631" y="146075"/>
                    <a:pt x="205743" y="175793"/>
                  </a:cubicBezTo>
                  <a:cubicBezTo>
                    <a:pt x="177397" y="228143"/>
                    <a:pt x="207800" y="270434"/>
                    <a:pt x="209172" y="273634"/>
                  </a:cubicBezTo>
                  <a:cubicBezTo>
                    <a:pt x="192256" y="280721"/>
                    <a:pt x="184026" y="295351"/>
                    <a:pt x="176025" y="309524"/>
                  </a:cubicBezTo>
                  <a:cubicBezTo>
                    <a:pt x="149507" y="356845"/>
                    <a:pt x="113160" y="396850"/>
                    <a:pt x="80699" y="439826"/>
                  </a:cubicBezTo>
                  <a:cubicBezTo>
                    <a:pt x="73612" y="449656"/>
                    <a:pt x="69040" y="446456"/>
                    <a:pt x="63325" y="439369"/>
                  </a:cubicBezTo>
                  <a:close/>
                  <a:moveTo>
                    <a:pt x="277295" y="284607"/>
                  </a:moveTo>
                  <a:cubicBezTo>
                    <a:pt x="235004" y="288722"/>
                    <a:pt x="197285" y="242087"/>
                    <a:pt x="210544" y="200254"/>
                  </a:cubicBezTo>
                  <a:cubicBezTo>
                    <a:pt x="221059" y="167107"/>
                    <a:pt x="239576" y="152248"/>
                    <a:pt x="280038" y="153848"/>
                  </a:cubicBezTo>
                  <a:cubicBezTo>
                    <a:pt x="286439" y="154762"/>
                    <a:pt x="334902" y="158648"/>
                    <a:pt x="338331" y="204597"/>
                  </a:cubicBezTo>
                  <a:cubicBezTo>
                    <a:pt x="341303" y="245288"/>
                    <a:pt x="327358" y="279806"/>
                    <a:pt x="277295" y="284607"/>
                  </a:cubicBezTo>
                  <a:close/>
                  <a:moveTo>
                    <a:pt x="127562" y="493776"/>
                  </a:moveTo>
                  <a:cubicBezTo>
                    <a:pt x="123904" y="490118"/>
                    <a:pt x="123447" y="486004"/>
                    <a:pt x="127333" y="482117"/>
                  </a:cubicBezTo>
                  <a:cubicBezTo>
                    <a:pt x="151565" y="456971"/>
                    <a:pt x="171224" y="427939"/>
                    <a:pt x="193399" y="397078"/>
                  </a:cubicBezTo>
                  <a:cubicBezTo>
                    <a:pt x="197742" y="424739"/>
                    <a:pt x="195913" y="446913"/>
                    <a:pt x="177397" y="466115"/>
                  </a:cubicBezTo>
                  <a:cubicBezTo>
                    <a:pt x="165967" y="477774"/>
                    <a:pt x="152479" y="487832"/>
                    <a:pt x="146307" y="505206"/>
                  </a:cubicBezTo>
                  <a:cubicBezTo>
                    <a:pt x="136934" y="503377"/>
                    <a:pt x="132362" y="498577"/>
                    <a:pt x="127562" y="493776"/>
                  </a:cubicBezTo>
                  <a:close/>
                  <a:moveTo>
                    <a:pt x="250777" y="520751"/>
                  </a:moveTo>
                  <a:cubicBezTo>
                    <a:pt x="263122" y="505892"/>
                    <a:pt x="263122" y="505892"/>
                    <a:pt x="273637" y="517093"/>
                  </a:cubicBezTo>
                  <a:cubicBezTo>
                    <a:pt x="266551" y="522580"/>
                    <a:pt x="258321" y="519608"/>
                    <a:pt x="250777" y="520751"/>
                  </a:cubicBezTo>
                  <a:close/>
                  <a:moveTo>
                    <a:pt x="306327" y="666369"/>
                  </a:moveTo>
                  <a:cubicBezTo>
                    <a:pt x="302212" y="676427"/>
                    <a:pt x="297640" y="683514"/>
                    <a:pt x="285067" y="679628"/>
                  </a:cubicBezTo>
                  <a:cubicBezTo>
                    <a:pt x="274780" y="676199"/>
                    <a:pt x="273409" y="672313"/>
                    <a:pt x="275009" y="656082"/>
                  </a:cubicBezTo>
                  <a:cubicBezTo>
                    <a:pt x="279352" y="617449"/>
                    <a:pt x="285753" y="579044"/>
                    <a:pt x="294211" y="541096"/>
                  </a:cubicBezTo>
                  <a:cubicBezTo>
                    <a:pt x="297183" y="527609"/>
                    <a:pt x="294897" y="516407"/>
                    <a:pt x="286210" y="505435"/>
                  </a:cubicBezTo>
                  <a:cubicBezTo>
                    <a:pt x="268608" y="483489"/>
                    <a:pt x="260378" y="482803"/>
                    <a:pt x="240719" y="502463"/>
                  </a:cubicBezTo>
                  <a:cubicBezTo>
                    <a:pt x="206657" y="536524"/>
                    <a:pt x="206429" y="536524"/>
                    <a:pt x="214201" y="584302"/>
                  </a:cubicBezTo>
                  <a:cubicBezTo>
                    <a:pt x="216716" y="600532"/>
                    <a:pt x="220831" y="616534"/>
                    <a:pt x="223574" y="632765"/>
                  </a:cubicBezTo>
                  <a:cubicBezTo>
                    <a:pt x="224945" y="640080"/>
                    <a:pt x="225174" y="647624"/>
                    <a:pt x="225403" y="654939"/>
                  </a:cubicBezTo>
                  <a:cubicBezTo>
                    <a:pt x="225631" y="662940"/>
                    <a:pt x="223574" y="670027"/>
                    <a:pt x="214430" y="672084"/>
                  </a:cubicBezTo>
                  <a:cubicBezTo>
                    <a:pt x="205743" y="674141"/>
                    <a:pt x="197742" y="672541"/>
                    <a:pt x="192484" y="664997"/>
                  </a:cubicBezTo>
                  <a:cubicBezTo>
                    <a:pt x="189512" y="660883"/>
                    <a:pt x="187684" y="655853"/>
                    <a:pt x="185855" y="650824"/>
                  </a:cubicBezTo>
                  <a:cubicBezTo>
                    <a:pt x="173510" y="617677"/>
                    <a:pt x="168710" y="582701"/>
                    <a:pt x="161395" y="548411"/>
                  </a:cubicBezTo>
                  <a:cubicBezTo>
                    <a:pt x="155908" y="521894"/>
                    <a:pt x="165509" y="499491"/>
                    <a:pt x="184026" y="481432"/>
                  </a:cubicBezTo>
                  <a:cubicBezTo>
                    <a:pt x="203000" y="462915"/>
                    <a:pt x="212372" y="442112"/>
                    <a:pt x="209858" y="415138"/>
                  </a:cubicBezTo>
                  <a:cubicBezTo>
                    <a:pt x="208258" y="398907"/>
                    <a:pt x="210544" y="382219"/>
                    <a:pt x="210772" y="365760"/>
                  </a:cubicBezTo>
                  <a:cubicBezTo>
                    <a:pt x="210772" y="361188"/>
                    <a:pt x="209858" y="356159"/>
                    <a:pt x="204371" y="355244"/>
                  </a:cubicBezTo>
                  <a:cubicBezTo>
                    <a:pt x="198656" y="354330"/>
                    <a:pt x="197513" y="359131"/>
                    <a:pt x="195456" y="363245"/>
                  </a:cubicBezTo>
                  <a:cubicBezTo>
                    <a:pt x="178997" y="397078"/>
                    <a:pt x="157051" y="427253"/>
                    <a:pt x="132820" y="456057"/>
                  </a:cubicBezTo>
                  <a:cubicBezTo>
                    <a:pt x="125962" y="464058"/>
                    <a:pt x="118189" y="471145"/>
                    <a:pt x="109274" y="476631"/>
                  </a:cubicBezTo>
                  <a:cubicBezTo>
                    <a:pt x="102873" y="480517"/>
                    <a:pt x="96472" y="480289"/>
                    <a:pt x="90757" y="474802"/>
                  </a:cubicBezTo>
                  <a:cubicBezTo>
                    <a:pt x="85957" y="470002"/>
                    <a:pt x="84814" y="464515"/>
                    <a:pt x="87557" y="458343"/>
                  </a:cubicBezTo>
                  <a:cubicBezTo>
                    <a:pt x="90071" y="452857"/>
                    <a:pt x="92586" y="447599"/>
                    <a:pt x="96472" y="443027"/>
                  </a:cubicBezTo>
                  <a:cubicBezTo>
                    <a:pt x="133048" y="399593"/>
                    <a:pt x="168024" y="354787"/>
                    <a:pt x="197056" y="305638"/>
                  </a:cubicBezTo>
                  <a:cubicBezTo>
                    <a:pt x="205972" y="290551"/>
                    <a:pt x="218545" y="285750"/>
                    <a:pt x="235461" y="292837"/>
                  </a:cubicBezTo>
                  <a:cubicBezTo>
                    <a:pt x="252835" y="300152"/>
                    <a:pt x="269294" y="299466"/>
                    <a:pt x="287810" y="297866"/>
                  </a:cubicBezTo>
                  <a:cubicBezTo>
                    <a:pt x="314785" y="295580"/>
                    <a:pt x="339931" y="301295"/>
                    <a:pt x="355019" y="330327"/>
                  </a:cubicBezTo>
                  <a:cubicBezTo>
                    <a:pt x="378107" y="374904"/>
                    <a:pt x="400739" y="419481"/>
                    <a:pt x="421084" y="465201"/>
                  </a:cubicBezTo>
                  <a:cubicBezTo>
                    <a:pt x="421313" y="465887"/>
                    <a:pt x="421770" y="466573"/>
                    <a:pt x="421999" y="467258"/>
                  </a:cubicBezTo>
                  <a:cubicBezTo>
                    <a:pt x="424056" y="474345"/>
                    <a:pt x="428399" y="483718"/>
                    <a:pt x="421313" y="488061"/>
                  </a:cubicBezTo>
                  <a:cubicBezTo>
                    <a:pt x="413083" y="493090"/>
                    <a:pt x="409426" y="482575"/>
                    <a:pt x="404168" y="477774"/>
                  </a:cubicBezTo>
                  <a:cubicBezTo>
                    <a:pt x="386566" y="460858"/>
                    <a:pt x="375364" y="440055"/>
                    <a:pt x="365763" y="417881"/>
                  </a:cubicBezTo>
                  <a:cubicBezTo>
                    <a:pt x="358219" y="400736"/>
                    <a:pt x="348847" y="384505"/>
                    <a:pt x="340160" y="367817"/>
                  </a:cubicBezTo>
                  <a:cubicBezTo>
                    <a:pt x="337645" y="363017"/>
                    <a:pt x="334445" y="358902"/>
                    <a:pt x="328044" y="360274"/>
                  </a:cubicBezTo>
                  <a:cubicBezTo>
                    <a:pt x="321643" y="361645"/>
                    <a:pt x="320043" y="366446"/>
                    <a:pt x="319814" y="371932"/>
                  </a:cubicBezTo>
                  <a:cubicBezTo>
                    <a:pt x="319586" y="380848"/>
                    <a:pt x="319814" y="389992"/>
                    <a:pt x="319814" y="397993"/>
                  </a:cubicBezTo>
                  <a:cubicBezTo>
                    <a:pt x="315014" y="428396"/>
                    <a:pt x="324615" y="453771"/>
                    <a:pt x="345189" y="474802"/>
                  </a:cubicBezTo>
                  <a:cubicBezTo>
                    <a:pt x="366906" y="496976"/>
                    <a:pt x="368278" y="520294"/>
                    <a:pt x="356390" y="548411"/>
                  </a:cubicBezTo>
                  <a:cubicBezTo>
                    <a:pt x="340160" y="587959"/>
                    <a:pt x="322329" y="626821"/>
                    <a:pt x="306327" y="666369"/>
                  </a:cubicBezTo>
                  <a:close/>
                </a:path>
              </a:pathLst>
            </a:custGeom>
            <a:solidFill>
              <a:srgbClr val="000000"/>
            </a:solidFill>
            <a:ln w="2286" cap="flat">
              <a:noFill/>
              <a:prstDash val="solid"/>
              <a:miter/>
            </a:ln>
          </p:spPr>
          <p:txBody>
            <a:bodyPr rtlCol="0" anchor="ctr"/>
            <a:lstStyle/>
            <a:p>
              <a:endParaRPr lang="en-US"/>
            </a:p>
          </p:txBody>
        </p:sp>
        <p:sp>
          <p:nvSpPr>
            <p:cNvPr id="351" name="Freeform 350">
              <a:extLst>
                <a:ext uri="{FF2B5EF4-FFF2-40B4-BE49-F238E27FC236}">
                  <a16:creationId xmlns:a16="http://schemas.microsoft.com/office/drawing/2014/main" id="{AE452B74-0D0D-4141-8852-37CB3908EA8A}"/>
                </a:ext>
              </a:extLst>
            </p:cNvPr>
            <p:cNvSpPr/>
            <p:nvPr/>
          </p:nvSpPr>
          <p:spPr>
            <a:xfrm>
              <a:off x="7343897" y="1901675"/>
              <a:ext cx="42159" cy="109318"/>
            </a:xfrm>
            <a:custGeom>
              <a:avLst/>
              <a:gdLst>
                <a:gd name="connsiteX0" fmla="*/ 6101 w 42159"/>
                <a:gd name="connsiteY0" fmla="*/ 16507 h 109318"/>
                <a:gd name="connsiteX1" fmla="*/ 27133 w 42159"/>
                <a:gd name="connsiteY1" fmla="*/ 68170 h 109318"/>
                <a:gd name="connsiteX2" fmla="*/ 25532 w 42159"/>
                <a:gd name="connsiteY2" fmla="*/ 94917 h 109318"/>
                <a:gd name="connsiteX3" fmla="*/ 27590 w 42159"/>
                <a:gd name="connsiteY3" fmla="*/ 109318 h 109318"/>
                <a:gd name="connsiteX4" fmla="*/ 36734 w 42159"/>
                <a:gd name="connsiteY4" fmla="*/ 98117 h 109318"/>
                <a:gd name="connsiteX5" fmla="*/ 40620 w 42159"/>
                <a:gd name="connsiteY5" fmla="*/ 38224 h 109318"/>
                <a:gd name="connsiteX6" fmla="*/ 17531 w 42159"/>
                <a:gd name="connsiteY6" fmla="*/ 3934 h 109318"/>
                <a:gd name="connsiteX7" fmla="*/ 1758 w 42159"/>
                <a:gd name="connsiteY7" fmla="*/ 3705 h 109318"/>
                <a:gd name="connsiteX8" fmla="*/ 6101 w 42159"/>
                <a:gd name="connsiteY8" fmla="*/ 16507 h 10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59" h="109318">
                  <a:moveTo>
                    <a:pt x="6101" y="16507"/>
                  </a:moveTo>
                  <a:cubicBezTo>
                    <a:pt x="24161" y="29308"/>
                    <a:pt x="27361" y="48054"/>
                    <a:pt x="27133" y="68170"/>
                  </a:cubicBezTo>
                  <a:cubicBezTo>
                    <a:pt x="26904" y="77086"/>
                    <a:pt x="25990" y="86001"/>
                    <a:pt x="25532" y="94917"/>
                  </a:cubicBezTo>
                  <a:cubicBezTo>
                    <a:pt x="25304" y="99717"/>
                    <a:pt x="22332" y="104975"/>
                    <a:pt x="27590" y="109318"/>
                  </a:cubicBezTo>
                  <a:cubicBezTo>
                    <a:pt x="34676" y="108861"/>
                    <a:pt x="35819" y="102460"/>
                    <a:pt x="36734" y="98117"/>
                  </a:cubicBezTo>
                  <a:cubicBezTo>
                    <a:pt x="41306" y="78457"/>
                    <a:pt x="44049" y="58569"/>
                    <a:pt x="40620" y="38224"/>
                  </a:cubicBezTo>
                  <a:cubicBezTo>
                    <a:pt x="38105" y="23136"/>
                    <a:pt x="29190" y="12621"/>
                    <a:pt x="17531" y="3934"/>
                  </a:cubicBezTo>
                  <a:cubicBezTo>
                    <a:pt x="12274" y="-181"/>
                    <a:pt x="6559" y="-2238"/>
                    <a:pt x="1758" y="3705"/>
                  </a:cubicBezTo>
                  <a:cubicBezTo>
                    <a:pt x="-2585" y="8963"/>
                    <a:pt x="1987" y="13535"/>
                    <a:pt x="6101" y="16507"/>
                  </a:cubicBezTo>
                  <a:close/>
                </a:path>
              </a:pathLst>
            </a:custGeom>
            <a:solidFill>
              <a:srgbClr val="000000"/>
            </a:solidFill>
            <a:ln w="2286" cap="flat">
              <a:noFill/>
              <a:prstDash val="solid"/>
              <a:miter/>
            </a:ln>
          </p:spPr>
          <p:txBody>
            <a:bodyPr rtlCol="0" anchor="ctr"/>
            <a:lstStyle/>
            <a:p>
              <a:endParaRPr lang="en-US"/>
            </a:p>
          </p:txBody>
        </p:sp>
      </p:gr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660394" y="7168450"/>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1329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6"/>
            <a:ext cx="6687338" cy="61017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En el mundo actual, mantener un estilo de vida saludable es un objetivo codiciado, pero sigue siendo un desafío. La importancia de la salud física y mental ha cobrado relevancia desde que la pandemia golpeó al mundo en marzo de 2020. Los adultos nos dimos cuenta del elevado costo que los largos períodos de aislamiento tenían en su salud y, por lo tanto, se hizo evidente la necesidad de mejorar nuestro auto cuidado. Si bien, como adultos, sabemos lo que es bueno para nosotros, aún así, tenemos dificultades para cambiar nuestras rutinas diarias. Como adultos sabemos que para estar sanos, debemos comer bien, hacer ejercicio con regularidad, dormir lo suficiente y beber mucha agua. Para algunos de nosotros, estar saludable no es algo natural y necesitamos orientación, asesoramiento y responsabilidad. Por tanto, la pregunta es, ¿qué podemos hacer al respecto? ¿Cómo motivamos a las personas a preocuparse por su propia salud?</a:t>
            </a:r>
          </a:p>
          <a:p>
            <a:endParaRPr lang="es-ES" dirty="0">
              <a:latin typeface="Calibri" panose="020F0502020204030204" pitchFamily="34" charset="0"/>
            </a:endParaRPr>
          </a:p>
          <a:p>
            <a:r>
              <a:rPr lang="es-ES" dirty="0">
                <a:latin typeface="Calibri" panose="020F0502020204030204" pitchFamily="34" charset="0"/>
              </a:rPr>
              <a:t>Escuchamos todo el tiempo cómo la tecnología nos está afectando negativamente, pero ¿lo creerías si te dijeran que la tecnología es buena para nuestra salud? Mucha gente cree que la tecnología solo nos ha hecho más perezosos y menos saludables a lo largo de los años. Estas personas culpan a las redes sociales, los servicios de entrega y la televisión por hacernos más adictos a la televisión que seres sanos. (1) Sin embargo, eso no es del todo cierto. Actualmente, existen alrededor de 100.000 aplicaciones de salud que podemos descargar en nuestro dispositivo móvil, que pueden medir nuestra actividad física y brindar consejos relacionados con la salud. Por lo tanto, hay una mayor cantidad de formas a través de las cuales la tecnología nos ha hecho más saludables de lo que seríamos de otra manera. </a:t>
            </a:r>
          </a:p>
          <a:p>
            <a:r>
              <a:rPr lang="es-ES" dirty="0">
                <a:latin typeface="Calibri" panose="020F0502020204030204" pitchFamily="34" charset="0"/>
              </a:rPr>
              <a:t>Pregúntese, sin tecnología durante los últimos 12 meses, ¿cómo se habría comunicado con sus seres queridos, amigos, compañeros de trabajo? Los beneficios de la tecnología para la comunicación no pueden subestimarse, la tecnología nos brinda un camino para continuar con nuestra vida diaria sin tener que salir de casa, por ejemplo, desde la banca en línea, las compras en línea hasta la reserva de citas médicas. La tecnología nos ayuda a mantenernos conectados con el mundo y la sociedad en general.</a:t>
            </a:r>
          </a:p>
          <a:p>
            <a:endParaRPr lang="es-ES" dirty="0">
              <a:latin typeface="Calibri" panose="020F0502020204030204" pitchFamily="34" charset="0"/>
            </a:endParaRPr>
          </a:p>
          <a:p>
            <a:r>
              <a:rPr lang="es-ES" dirty="0">
                <a:latin typeface="Calibri" panose="020F0502020204030204" pitchFamily="34" charset="0"/>
              </a:rPr>
              <a:t>Además, la tecnología puede ayudar a nuestra salud mental mejorando nuestra salud física. La tecnología de salud personal ahora tiene el poder de recopilar datos de todas las partes del cuerpo y puede informar sobre sus resultados. Controlar sus actividades saludables puede aumentar su motivación para hacer ejercicio, dormir más y comer mejor. Aprovechando al máximo esta tecnología, puede medir su esfuerzo más fácilmente que nunca. (2)</a:t>
            </a:r>
          </a:p>
          <a:p>
            <a:endParaRPr lang="es-ES" dirty="0">
              <a:latin typeface="Calibri" panose="020F0502020204030204" pitchFamily="34" charset="0"/>
            </a:endParaRPr>
          </a:p>
          <a:p>
            <a:r>
              <a:rPr lang="es-ES" dirty="0">
                <a:latin typeface="Calibri" panose="020F0502020204030204" pitchFamily="34" charset="0"/>
              </a:rPr>
              <a:t>Si está buscando ayudar a mejorar su relación con la tecnología y los dispositivos digitales, es importante que invierta tiempo en informarse sobre cómo hacerlo. Los teléfonos inteligentes, las computadoras y los televisores inteligentes, en sí mismos, no tienen un impacto negativo en nuestras vidas, es la forma en que las personas eligen interactuar y usar estos dispositivos lo que puede ser dañino</a:t>
            </a:r>
          </a:p>
          <a:p>
            <a:endParaRPr lang="en-IE" dirty="0">
              <a:latin typeface="Calibri" panose="020F0502020204030204" pitchFamily="34" charset="0"/>
            </a:endParaRPr>
          </a:p>
          <a:p>
            <a:pPr lvl="0"/>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https://ipatientcare.com/blog/how-technology-is-helping-us-improve-our-health-everyday-everywhere/</a:t>
            </a:r>
            <a:r>
              <a:rPr lang="en-GB" dirty="0">
                <a:solidFill>
                  <a:srgbClr val="FFC652"/>
                </a:solidFill>
                <a:latin typeface="Calibri" panose="020F0502020204030204" pitchFamily="34" charset="0"/>
              </a:rPr>
              <a:t> </a:t>
            </a:r>
            <a:r>
              <a:rPr lang="en-GB" baseline="30000" dirty="0">
                <a:latin typeface="Calibri" panose="020F0502020204030204" pitchFamily="34" charset="0"/>
              </a:rPr>
              <a:t>23</a:t>
            </a:r>
            <a:endParaRPr lang="en-IE" dirty="0">
              <a:latin typeface="Calibri" panose="020F0502020204030204" pitchFamily="34" charset="0"/>
            </a:endParaRPr>
          </a:p>
          <a:p>
            <a:pPr lvl="0"/>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24</a:t>
            </a:r>
            <a:endParaRPr lang="en-IE" dirty="0">
              <a:latin typeface="Calibri" panose="020F0502020204030204" pitchFamily="34" charset="0"/>
            </a:endParaRPr>
          </a:p>
          <a:p>
            <a:r>
              <a:rPr lang="en-GB" dirty="0">
                <a:latin typeface="Calibri" panose="020F0502020204030204" pitchFamily="34" charset="0"/>
              </a:rPr>
              <a:t>.</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INFORMACIÓN GENERAL</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48</a:t>
            </a:fld>
            <a:endParaRPr lang="en-US" dirty="0">
              <a:latin typeface="Calibri" panose="020F0502020204030204" pitchFamily="34" charset="0"/>
            </a:endParaRPr>
          </a:p>
        </p:txBody>
      </p:sp>
      <p:sp>
        <p:nvSpPr>
          <p:cNvPr id="7" name="Text Placeholder 23">
            <a:extLst>
              <a:ext uri="{FF2B5EF4-FFF2-40B4-BE49-F238E27FC236}">
                <a16:creationId xmlns:a16="http://schemas.microsoft.com/office/drawing/2014/main" id="{B4D8E1D7-AB84-E440-96BF-5297B7DD2932}"/>
              </a:ext>
            </a:extLst>
          </p:cNvPr>
          <p:cNvSpPr txBox="1">
            <a:spLocks/>
          </p:cNvSpPr>
          <p:nvPr/>
        </p:nvSpPr>
        <p:spPr>
          <a:xfrm>
            <a:off x="464412" y="9548657"/>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3"/>
            </a:pPr>
            <a:r>
              <a:rPr lang="en-US" sz="800" dirty="0" err="1">
                <a:solidFill>
                  <a:srgbClr val="221F1F"/>
                </a:solidFill>
                <a:latin typeface="Calibri" panose="020F0502020204030204" pitchFamily="34" charset="0"/>
              </a:rPr>
              <a:t>iPatientCare</a:t>
            </a:r>
            <a:r>
              <a:rPr lang="en-US" sz="800" dirty="0">
                <a:solidFill>
                  <a:srgbClr val="221F1F"/>
                </a:solidFill>
                <a:latin typeface="Calibri" panose="020F0502020204030204" pitchFamily="34" charset="0"/>
              </a:rPr>
              <a:t> (2019). Here’s how technology is helping us improve our health everyday everywhere. </a:t>
            </a:r>
            <a:r>
              <a:rPr lang="en-US" sz="800" dirty="0" err="1">
                <a:solidFill>
                  <a:srgbClr val="221F1F"/>
                </a:solidFill>
                <a:latin typeface="Calibri" panose="020F0502020204030204" pitchFamily="34" charset="0"/>
              </a:rPr>
              <a:t>iPatientCare.com</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23"/>
            </a:pPr>
            <a:r>
              <a:rPr lang="en-US" sz="800" dirty="0">
                <a:solidFill>
                  <a:srgbClr val="221F1F"/>
                </a:solidFill>
                <a:latin typeface="Calibri" panose="020F0502020204030204" pitchFamily="34" charset="0"/>
              </a:rPr>
              <a:t>Ferrante, A. (2021). 4 ways technology can improve your health. </a:t>
            </a:r>
            <a:r>
              <a:rPr lang="en-US" sz="800" dirty="0" err="1">
                <a:solidFill>
                  <a:srgbClr val="221F1F"/>
                </a:solidFill>
                <a:latin typeface="Calibri" panose="020F0502020204030204" pitchFamily="34" charset="0"/>
              </a:rPr>
              <a:t>MemorialCare</a:t>
            </a:r>
            <a:r>
              <a:rPr lang="en-US" sz="800" dirty="0">
                <a:solidFill>
                  <a:srgbClr val="221F1F"/>
                </a:solidFill>
                <a:latin typeface="Calibri" panose="020F0502020204030204" pitchFamily="34" charset="0"/>
              </a:rPr>
              <a:t>. </a:t>
            </a:r>
          </a:p>
        </p:txBody>
      </p:sp>
      <p:sp>
        <p:nvSpPr>
          <p:cNvPr id="8" name="Text Placeholder 36">
            <a:extLst>
              <a:ext uri="{FF2B5EF4-FFF2-40B4-BE49-F238E27FC236}">
                <a16:creationId xmlns:a16="http://schemas.microsoft.com/office/drawing/2014/main" id="{FD206CA5-9B78-764B-946F-8C0DA728E105}"/>
              </a:ext>
            </a:extLst>
          </p:cNvPr>
          <p:cNvSpPr txBox="1">
            <a:spLocks/>
          </p:cNvSpPr>
          <p:nvPr/>
        </p:nvSpPr>
        <p:spPr>
          <a:xfrm>
            <a:off x="436168" y="8895080"/>
            <a:ext cx="6687338" cy="98745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Para que los adultos obtengan los beneficios del uso de la tecnología para mejorar su salud, bienestar y comunicación, necesitarán acceso a un teléfono inteligente (IOS o Android) y deben poder 1) acceder a Internet y 2) descargar en el dispositivo aplicaciones de la tienda de aplicaciones</a:t>
            </a:r>
            <a:endParaRPr lang="en-IE" dirty="0">
              <a:latin typeface="Calibri" panose="020F0502020204030204" pitchFamily="34" charset="0"/>
            </a:endParaRPr>
          </a:p>
        </p:txBody>
      </p:sp>
      <p:sp>
        <p:nvSpPr>
          <p:cNvPr id="9" name="Text Placeholder 35">
            <a:extLst>
              <a:ext uri="{FF2B5EF4-FFF2-40B4-BE49-F238E27FC236}">
                <a16:creationId xmlns:a16="http://schemas.microsoft.com/office/drawing/2014/main" id="{662FCFB5-CC33-D54A-9170-9DC6F2CA69BB}"/>
              </a:ext>
            </a:extLst>
          </p:cNvPr>
          <p:cNvSpPr txBox="1">
            <a:spLocks/>
          </p:cNvSpPr>
          <p:nvPr/>
        </p:nvSpPr>
        <p:spPr>
          <a:xfrm>
            <a:off x="1" y="7492301"/>
            <a:ext cx="6349872" cy="105997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¿QUÉ NECESITO PARA USAR LA TECNOLOGÍA EN MEJORAR MI SALUD Y APRENDIZAJE?</a:t>
            </a:r>
            <a:endParaRPr lang="en-US" b="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84881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49</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53519" y="1507082"/>
            <a:ext cx="6687338" cy="420360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err="1">
                <a:latin typeface="Calibri" panose="020F0502020204030204" pitchFamily="34" charset="0"/>
              </a:rPr>
              <a:t>Quel</a:t>
            </a:r>
            <a:r>
              <a:rPr lang="es-ES" dirty="0">
                <a:latin typeface="Calibri" panose="020F0502020204030204" pitchFamily="34" charset="0"/>
              </a:rPr>
              <a:t> </a:t>
            </a:r>
            <a:r>
              <a:rPr lang="es-ES" dirty="0" err="1">
                <a:latin typeface="Calibri" panose="020F0502020204030204" pitchFamily="34" charset="0"/>
              </a:rPr>
              <a:t>Talent</a:t>
            </a:r>
            <a:r>
              <a:rPr lang="es-ES" dirty="0">
                <a:latin typeface="Calibri" panose="020F0502020204030204" pitchFamily="34" charset="0"/>
              </a:rPr>
              <a:t> es una innovación de servicio basada en el concepto de recuperación profesional y en el atractivo de las profesiones de ayuda a domicilio, con el objetivo de revertir las tendencias. Con nuestra experiencia en la cooperación interprofesional, creamos espacios de trabajo que permiten a los profesionales desarrollar y transmitir conocimientos sobre su saber hacer. A través de la mediación artística y cultural, equipamos a los profesionales para dar sentido a su orientación y potenciar su práctica. La originalidad de nuestra propuesta se basa en un enfoque sensible al análisis de la práctica. </a:t>
            </a:r>
          </a:p>
          <a:p>
            <a:endParaRPr lang="es-ES" dirty="0">
              <a:latin typeface="Calibri" panose="020F0502020204030204" pitchFamily="34" charset="0"/>
            </a:endParaRPr>
          </a:p>
          <a:p>
            <a:r>
              <a:rPr lang="es-ES" dirty="0">
                <a:latin typeface="Calibri" panose="020F0502020204030204" pitchFamily="34" charset="0"/>
              </a:rPr>
              <a:t>La originalidad de nuestra propuesta se basa en un enfoque sensible del análisis de la práctica, donde a menudo se pide a los profesionales que se "protejan", que no dejen que sus emociones "tomen el control", creamos espacios de trabajo donde el despertar de los sentidos es el motor para construir un discurso crítico sobre la profesión de ayuda a domicilio. Nuestro objetivo es que estas personas se conviertan en «embajadores» de su saber hacer sin centrarnos exclusivamente en las habilidades técnicas o relacionales que utilizan.</a:t>
            </a:r>
          </a:p>
          <a:p>
            <a:r>
              <a:rPr lang="es-ES" dirty="0">
                <a:latin typeface="Calibri" panose="020F0502020204030204" pitchFamily="34" charset="0"/>
              </a:rPr>
              <a:t>El proyecto SOYONS CAP' tiene como objetivo renovar los métodos de apoyo a las llamadas personas vulnerables en la fase de re movilización, la primera etapa de cualquier formación programada. Diseñado como un camino de capacitación </a:t>
            </a:r>
            <a:r>
              <a:rPr lang="es-ES" dirty="0" err="1">
                <a:latin typeface="Calibri" panose="020F0502020204030204" pitchFamily="34" charset="0"/>
              </a:rPr>
              <a:t>co-construido</a:t>
            </a:r>
            <a:r>
              <a:rPr lang="es-ES" dirty="0">
                <a:latin typeface="Calibri" panose="020F0502020204030204" pitchFamily="34" charset="0"/>
              </a:rPr>
              <a:t> con los aprendices, SOYONS CAP’ desarrolla habilidades básicas y transversales a través de talleres en prácticas artísticas y digitales, compromiso cívico y apoyo social. </a:t>
            </a:r>
          </a:p>
          <a:p>
            <a:endParaRPr lang="es-ES" dirty="0">
              <a:latin typeface="Calibri" panose="020F0502020204030204" pitchFamily="34" charset="0"/>
            </a:endParaRPr>
          </a:p>
          <a:p>
            <a:r>
              <a:rPr lang="es-ES" dirty="0">
                <a:latin typeface="Calibri" panose="020F0502020204030204" pitchFamily="34" charset="0"/>
              </a:rPr>
              <a:t>Nuestro proyecto se basa en generar confianza y respetar las reglas de la benevolencia y el no juicio. Construir sobre las características positivas de un individuo no significa negar sus problemas. Queremos desarrollar la capacidad de los alumnos para dar sentido a sus acciones, para ser responsables de lo que pueden cambiar.</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17351" y="831162"/>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RECOMENDACIONES</a:t>
            </a:r>
          </a:p>
        </p:txBody>
      </p:sp>
      <p:sp>
        <p:nvSpPr>
          <p:cNvPr id="21" name="Text Placeholder 36">
            <a:extLst>
              <a:ext uri="{FF2B5EF4-FFF2-40B4-BE49-F238E27FC236}">
                <a16:creationId xmlns:a16="http://schemas.microsoft.com/office/drawing/2014/main" id="{41CEC11F-16B6-0B4A-A013-655FC53BEA1D}"/>
              </a:ext>
            </a:extLst>
          </p:cNvPr>
          <p:cNvSpPr txBox="1">
            <a:spLocks/>
          </p:cNvSpPr>
          <p:nvPr/>
        </p:nvSpPr>
        <p:spPr>
          <a:xfrm>
            <a:off x="453519" y="6009056"/>
            <a:ext cx="6687338" cy="271859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dirty="0">
                <a:latin typeface="Calibri" panose="020F0502020204030204" pitchFamily="34" charset="0"/>
              </a:rPr>
              <a:t>¿Cómo puede la tecnología ayudar a tu salud mental?</a:t>
            </a:r>
            <a:r>
              <a:rPr lang="en-GB" dirty="0">
                <a:latin typeface="Calibri" panose="020F0502020204030204" pitchFamily="34" charset="0"/>
              </a:rPr>
              <a:t>:</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https://www.openaccessgovernment.org/how-can-technology-help-your-mental-health/88447/</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25</a:t>
            </a:r>
            <a:endParaRPr lang="en-GB" u="sng"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s-ES" dirty="0">
                <a:latin typeface="Calibri" panose="020F0502020204030204" pitchFamily="34" charset="0"/>
              </a:rPr>
              <a:t>¿Cómo puede la tecnología ayudarnos a gestionar nuestra salud mental, y dónde se requiere más trabajo? </a:t>
            </a:r>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https://www.nesta.org.uk/blog/how-can-tech-help-us-manage-our-mental-health-and-where-is-more-work-needed/</a:t>
            </a:r>
            <a:r>
              <a:rPr lang="en-GB" dirty="0">
                <a:solidFill>
                  <a:srgbClr val="FFC652"/>
                </a:solidFill>
                <a:latin typeface="Calibri" panose="020F0502020204030204" pitchFamily="34" charset="0"/>
              </a:rPr>
              <a:t> </a:t>
            </a:r>
            <a:r>
              <a:rPr lang="en-GB" baseline="30000" dirty="0">
                <a:latin typeface="Calibri" panose="020F0502020204030204" pitchFamily="34" charset="0"/>
              </a:rPr>
              <a:t>26</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s-ES" dirty="0">
                <a:latin typeface="Calibri" panose="020F0502020204030204" pitchFamily="34" charset="0"/>
              </a:rPr>
              <a:t>¿Cómo puede la tecnología ayudarnos a gestionar nuestros problemas mentales? </a:t>
            </a:r>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https://patient.info/news-and-features/how-can-technology-help-us-manage-health-conditions</a:t>
            </a:r>
            <a:r>
              <a:rPr lang="en-GB" dirty="0">
                <a:solidFill>
                  <a:srgbClr val="FFC652"/>
                </a:solidFill>
                <a:latin typeface="Calibri" panose="020F0502020204030204" pitchFamily="34" charset="0"/>
              </a:rPr>
              <a:t> </a:t>
            </a:r>
            <a:r>
              <a:rPr lang="en-GB" baseline="30000" dirty="0">
                <a:latin typeface="Calibri" panose="020F0502020204030204" pitchFamily="34" charset="0"/>
              </a:rPr>
              <a:t>27</a:t>
            </a:r>
          </a:p>
          <a:p>
            <a:pPr algn="l"/>
            <a:endParaRPr lang="en-GB" dirty="0">
              <a:solidFill>
                <a:srgbClr val="FFC652"/>
              </a:solidFill>
              <a:latin typeface="Calibri" panose="020F0502020204030204" pitchFamily="34" charset="0"/>
            </a:endParaRPr>
          </a:p>
          <a:p>
            <a:pPr algn="l"/>
            <a:r>
              <a:rPr lang="es-ES" dirty="0">
                <a:latin typeface="Calibri" panose="020F0502020204030204" pitchFamily="34" charset="0"/>
              </a:rPr>
              <a:t>6 formas en las que la tecnología puede ayudar con desórdenes mentales</a:t>
            </a:r>
            <a:r>
              <a:rPr lang="en-GB" dirty="0">
                <a:latin typeface="Calibri" panose="020F0502020204030204" pitchFamily="34" charset="0"/>
              </a:rPr>
              <a:t>: </a:t>
            </a:r>
            <a:endParaRPr lang="en-IE" dirty="0">
              <a:latin typeface="Calibri" panose="020F0502020204030204" pitchFamily="34" charset="0"/>
            </a:endParaRPr>
          </a:p>
          <a:p>
            <a:pPr algn="l"/>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https://www.mentalfloss.com/article/505508/6-ways-technology-can-help-mental-health-disorders</a:t>
            </a:r>
            <a:r>
              <a:rPr lang="en-GB" dirty="0">
                <a:solidFill>
                  <a:srgbClr val="FFC652"/>
                </a:solidFill>
                <a:latin typeface="Calibri" panose="020F0502020204030204" pitchFamily="34" charset="0"/>
              </a:rPr>
              <a:t> </a:t>
            </a:r>
            <a:r>
              <a:rPr lang="en-GB" baseline="30000" dirty="0">
                <a:latin typeface="Calibri" panose="020F0502020204030204" pitchFamily="34" charset="0"/>
              </a:rPr>
              <a:t>28</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s-ES" dirty="0">
                <a:latin typeface="Calibri" panose="020F0502020204030204" pitchFamily="34" charset="0"/>
              </a:rPr>
              <a:t>Redes sociales: averigüe cuáles son los riesgos del uso excesivo de las redes sociales y sepa cómo reconocerlos. </a:t>
            </a:r>
            <a:r>
              <a:rPr lang="en-GB"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https://timesofindia.indiatimes.com/life-style/health-fitness/de-stress/here-is-how-social-media-can-be-dangerous-for-your-mental-health/articleshow/68044664.cms</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29</a:t>
            </a:r>
            <a:endParaRPr lang="en-IE" dirty="0">
              <a:solidFill>
                <a:srgbClr val="FFC652"/>
              </a:solidFill>
              <a:latin typeface="Calibri" panose="020F0502020204030204" pitchFamily="34" charset="0"/>
            </a:endParaRPr>
          </a:p>
        </p:txBody>
      </p:sp>
      <p:sp>
        <p:nvSpPr>
          <p:cNvPr id="22" name="Text Placeholder 23">
            <a:extLst>
              <a:ext uri="{FF2B5EF4-FFF2-40B4-BE49-F238E27FC236}">
                <a16:creationId xmlns:a16="http://schemas.microsoft.com/office/drawing/2014/main" id="{310AD398-BE26-3546-BADD-689929AC0218}"/>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5"/>
            </a:pPr>
            <a:r>
              <a:rPr lang="en-US" sz="800" dirty="0" err="1">
                <a:solidFill>
                  <a:srgbClr val="221F1F"/>
                </a:solidFill>
                <a:latin typeface="Calibri" panose="020F0502020204030204" pitchFamily="34" charset="0"/>
              </a:rPr>
              <a:t>Brudö</a:t>
            </a:r>
            <a:r>
              <a:rPr lang="en-US" sz="800" dirty="0">
                <a:solidFill>
                  <a:srgbClr val="221F1F"/>
                </a:solidFill>
                <a:latin typeface="Calibri" panose="020F0502020204030204" pitchFamily="34" charset="0"/>
              </a:rPr>
              <a:t>, D. (2020). How can technology help your mental health?. Open Access Government.</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Kate, S., </a:t>
            </a:r>
            <a:r>
              <a:rPr lang="en-US" sz="800" dirty="0" err="1">
                <a:solidFill>
                  <a:srgbClr val="221F1F"/>
                </a:solidFill>
                <a:latin typeface="Calibri" panose="020F0502020204030204" pitchFamily="34" charset="0"/>
              </a:rPr>
              <a:t>Zlotowitz</a:t>
            </a:r>
            <a:r>
              <a:rPr lang="en-US" sz="800" dirty="0">
                <a:solidFill>
                  <a:srgbClr val="221F1F"/>
                </a:solidFill>
                <a:latin typeface="Calibri" panose="020F0502020204030204" pitchFamily="34" charset="0"/>
              </a:rPr>
              <a:t>, S and Hebron, D. How can tech help us manage our mental health – and where is more work needed?. Nesta.</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Evans, M. (2020). How can technology help us manage health conditions?. Patient.</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Fawcett, K. (2017). 6 ways technology can help mental health disorders. Mental Floss.</a:t>
            </a:r>
          </a:p>
          <a:p>
            <a:pPr marL="228600" indent="-228600">
              <a:spcBef>
                <a:spcPts val="0"/>
              </a:spcBef>
              <a:buFont typeface="+mj-lt"/>
              <a:buAutoNum type="arabicPeriod" startAt="25"/>
            </a:pPr>
            <a:r>
              <a:rPr lang="en-US" sz="800" dirty="0">
                <a:solidFill>
                  <a:srgbClr val="221F1F"/>
                </a:solidFill>
                <a:latin typeface="Calibri" panose="020F0502020204030204" pitchFamily="34" charset="0"/>
              </a:rPr>
              <a:t>Times of India (2019). Here is how social media can be dangerous for your mental health. The Times of India </a:t>
            </a:r>
          </a:p>
        </p:txBody>
      </p:sp>
    </p:spTree>
    <p:extLst>
      <p:ext uri="{BB962C8B-B14F-4D97-AF65-F5344CB8AC3E}">
        <p14:creationId xmlns:p14="http://schemas.microsoft.com/office/powerpoint/2010/main" val="306180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s-ES" b="1" dirty="0"/>
              <a:t>PRIMEROS PASOS: MI SALUD Y BIENESTAR</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23977"/>
            <a:ext cx="4381920" cy="2137268"/>
          </a:xfrm>
          <a:prstGeom prst="rect">
            <a:avLst/>
          </a:prstGeom>
        </p:spPr>
        <p:txBody>
          <a:bodyPr/>
          <a:lstStyle/>
          <a:p>
            <a:pPr>
              <a:lnSpc>
                <a:spcPct val="100000"/>
              </a:lnSpc>
              <a:tabLst>
                <a:tab pos="3949700" algn="l"/>
              </a:tabLst>
            </a:pPr>
            <a:r>
              <a:rPr lang="en-GB" dirty="0">
                <a:effectLst/>
                <a:latin typeface="Calibri" panose="020F0502020204030204" pitchFamily="34" charset="0"/>
                <a:ea typeface="Calibri" panose="020F0502020204030204" pitchFamily="34" charset="0"/>
                <a:cs typeface="Calibri" panose="020F0502020204030204" pitchFamily="34" charset="0"/>
              </a:rPr>
              <a:t>INFORMACIÓN GENERAL</a:t>
            </a:r>
            <a:r>
              <a:rPr lang="es-ES" dirty="0">
                <a:ea typeface="Calibri" panose="020F0502020204030204" pitchFamily="34" charset="0"/>
                <a:cs typeface="Times New Roman" panose="02020603050405020304" pitchFamily="18" charset="0"/>
              </a:rPr>
              <a:t> </a:t>
            </a:r>
            <a:r>
              <a:rPr lang="en-US" sz="1400" dirty="0"/>
              <a:t>…………………………….………	</a:t>
            </a:r>
            <a:r>
              <a:rPr lang="en-US" sz="1400" dirty="0">
                <a:hlinkClick r:id="rId2" action="ppaction://hlinksldjump">
                  <a:extLst>
                    <a:ext uri="{A12FA001-AC4F-418D-AE19-62706E023703}">
                      <ahyp:hlinkClr xmlns:ahyp="http://schemas.microsoft.com/office/drawing/2018/hyperlinkcolor" val="tx"/>
                    </a:ext>
                  </a:extLst>
                </a:hlinkClick>
              </a:rPr>
              <a:t>6</a:t>
            </a:r>
            <a:endParaRPr lang="en-US" sz="1400" dirty="0"/>
          </a:p>
          <a:p>
            <a:pPr>
              <a:lnSpc>
                <a:spcPct val="100000"/>
              </a:lnSpc>
              <a:tabLst>
                <a:tab pos="3949700" algn="l"/>
              </a:tabLst>
            </a:pPr>
            <a:endParaRPr lang="en-US" sz="1400" dirty="0"/>
          </a:p>
          <a:p>
            <a:pPr>
              <a:lnSpc>
                <a:spcPct val="100000"/>
              </a:lnSpc>
              <a:tabLst>
                <a:tab pos="3949700" algn="l"/>
              </a:tabLst>
            </a:pPr>
            <a:r>
              <a:rPr lang="es-ES" sz="1400" dirty="0"/>
              <a:t>¿QUÉ NECESITO PARA MEJORAR </a:t>
            </a:r>
          </a:p>
          <a:p>
            <a:pPr>
              <a:lnSpc>
                <a:spcPct val="100000"/>
              </a:lnSpc>
              <a:tabLst>
                <a:tab pos="3949700" algn="l"/>
              </a:tabLst>
            </a:pPr>
            <a:r>
              <a:rPr lang="es-ES" sz="1400" dirty="0"/>
              <a:t>MI SALUD Y BIENESTAR? </a:t>
            </a:r>
            <a:r>
              <a:rPr lang="en-US" sz="1400" dirty="0"/>
              <a:t>………………..………………………….	</a:t>
            </a:r>
            <a:r>
              <a:rPr lang="en-US" sz="1400" dirty="0">
                <a:hlinkClick r:id="rId3" action="ppaction://hlinksldjump">
                  <a:extLst>
                    <a:ext uri="{A12FA001-AC4F-418D-AE19-62706E023703}">
                      <ahyp:hlinkClr xmlns:ahyp="http://schemas.microsoft.com/office/drawing/2018/hyperlinkcolor" val="tx"/>
                    </a:ext>
                  </a:extLst>
                </a:hlinkClick>
              </a:rPr>
              <a:t>9</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RECOMENDACIONES………………………………………..………..	</a:t>
            </a:r>
            <a:r>
              <a:rPr lang="en-US" sz="1400" dirty="0">
                <a:hlinkClick r:id="rId4" action="ppaction://hlinksldjump">
                  <a:extLst>
                    <a:ext uri="{A12FA001-AC4F-418D-AE19-62706E023703}">
                      <ahyp:hlinkClr xmlns:ahyp="http://schemas.microsoft.com/office/drawing/2018/hyperlinkcolor" val="tx"/>
                    </a:ext>
                  </a:extLst>
                </a:hlinkClick>
              </a:rPr>
              <a:t>11</a:t>
            </a:r>
            <a:endParaRPr lang="en-US" sz="1400" dirty="0"/>
          </a:p>
          <a:p>
            <a:pPr>
              <a:lnSpc>
                <a:spcPct val="100000"/>
              </a:lnSpc>
              <a:tabLst>
                <a:tab pos="3949700" algn="l"/>
              </a:tabLst>
            </a:pPr>
            <a:r>
              <a:rPr lang="es-ES" sz="1400" dirty="0"/>
              <a:t>	 EQUIVOCACIONES Y CREENCIAS ERRÓNEAS</a:t>
            </a:r>
            <a:r>
              <a:rPr lang="en-US" sz="1400" dirty="0"/>
              <a:t>…………………………………………………………………..	</a:t>
            </a:r>
            <a:r>
              <a:rPr lang="en-US" sz="1400" dirty="0">
                <a:hlinkClick r:id="rId5" action="ppaction://hlinksldjump">
                  <a:extLst>
                    <a:ext uri="{A12FA001-AC4F-418D-AE19-62706E023703}">
                      <ahyp:hlinkClr xmlns:ahyp="http://schemas.microsoft.com/office/drawing/2018/hyperlinkcolor" val="tx"/>
                    </a:ext>
                  </a:extLst>
                </a:hlinkClick>
              </a:rPr>
              <a:t>12</a:t>
            </a:r>
            <a:endParaRPr lang="en-US" sz="1400" dirty="0"/>
          </a:p>
          <a:p>
            <a:pPr>
              <a:lnSpc>
                <a:spcPct val="100000"/>
              </a:lnSpc>
              <a:tabLst>
                <a:tab pos="3949700" algn="l"/>
              </a:tabLst>
            </a:pPr>
            <a:endParaRPr lang="en-US" sz="1400" dirty="0"/>
          </a:p>
          <a:p>
            <a:pPr>
              <a:lnSpc>
                <a:spcPct val="100000"/>
              </a:lnSpc>
              <a:tabLst>
                <a:tab pos="3949700" algn="l"/>
              </a:tabLst>
            </a:pPr>
            <a:r>
              <a:rPr lang="en-US" sz="1400" dirty="0"/>
              <a:t>RECURSOS DE REFERENCIAS DE BUENAS PRÁCTICAS INNOVADORAS ……………….…………………………………………	</a:t>
            </a:r>
            <a:r>
              <a:rPr lang="en-US" sz="1400" dirty="0">
                <a:hlinkClick r:id="rId6" action="ppaction://hlinksldjump">
                  <a:extLst>
                    <a:ext uri="{A12FA001-AC4F-418D-AE19-62706E023703}">
                      <ahyp:hlinkClr xmlns:ahyp="http://schemas.microsoft.com/office/drawing/2018/hyperlinkcolor" val="tx"/>
                    </a:ext>
                  </a:extLst>
                </a:hlinkClick>
              </a:rPr>
              <a:t>13</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02</a:t>
            </a:r>
          </a:p>
        </p:txBody>
      </p:sp>
      <p:grpSp>
        <p:nvGrpSpPr>
          <p:cNvPr id="9" name="Graphic 4">
            <a:extLst>
              <a:ext uri="{FF2B5EF4-FFF2-40B4-BE49-F238E27FC236}">
                <a16:creationId xmlns:a16="http://schemas.microsoft.com/office/drawing/2014/main" id="{6BA239FD-E3BC-7B4B-92BB-9F38D4B37693}"/>
              </a:ext>
            </a:extLst>
          </p:cNvPr>
          <p:cNvGrpSpPr/>
          <p:nvPr/>
        </p:nvGrpSpPr>
        <p:grpSpPr>
          <a:xfrm>
            <a:off x="556714" y="8410407"/>
            <a:ext cx="3032308" cy="1620081"/>
            <a:chOff x="3310937" y="1190467"/>
            <a:chExt cx="1577292" cy="842705"/>
          </a:xfrm>
        </p:grpSpPr>
        <p:sp>
          <p:nvSpPr>
            <p:cNvPr id="10" name="Freeform 9">
              <a:extLst>
                <a:ext uri="{FF2B5EF4-FFF2-40B4-BE49-F238E27FC236}">
                  <a16:creationId xmlns:a16="http://schemas.microsoft.com/office/drawing/2014/main" id="{E2134D13-84DB-F841-860E-B682903C0EE5}"/>
                </a:ext>
              </a:extLst>
            </p:cNvPr>
            <p:cNvSpPr/>
            <p:nvPr/>
          </p:nvSpPr>
          <p:spPr>
            <a:xfrm>
              <a:off x="3408045" y="18764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7F867A-431C-B64B-9477-9042517A6489}"/>
                </a:ext>
              </a:extLst>
            </p:cNvPr>
            <p:cNvSpPr/>
            <p:nvPr/>
          </p:nvSpPr>
          <p:spPr>
            <a:xfrm>
              <a:off x="3408045" y="1879520"/>
              <a:ext cx="9525" cy="714"/>
            </a:xfrm>
            <a:custGeom>
              <a:avLst/>
              <a:gdLst>
                <a:gd name="connsiteX0" fmla="*/ 0 w 9525"/>
                <a:gd name="connsiteY0" fmla="*/ 714 h 714"/>
                <a:gd name="connsiteX1" fmla="*/ 0 w 9525"/>
                <a:gd name="connsiteY1" fmla="*/ 714 h 714"/>
                <a:gd name="connsiteX2" fmla="*/ 0 w 9525"/>
                <a:gd name="connsiteY2" fmla="*/ 714 h 714"/>
              </a:gdLst>
              <a:ahLst/>
              <a:cxnLst>
                <a:cxn ang="0">
                  <a:pos x="connsiteX0" y="connsiteY0"/>
                </a:cxn>
                <a:cxn ang="0">
                  <a:pos x="connsiteX1" y="connsiteY1"/>
                </a:cxn>
                <a:cxn ang="0">
                  <a:pos x="connsiteX2" y="connsiteY2"/>
                </a:cxn>
              </a:cxnLst>
              <a:rect l="l" t="t" r="r" b="b"/>
              <a:pathLst>
                <a:path w="9525" h="714">
                  <a:moveTo>
                    <a:pt x="0" y="714"/>
                  </a:moveTo>
                  <a:cubicBezTo>
                    <a:pt x="0" y="-238"/>
                    <a:pt x="0" y="-238"/>
                    <a:pt x="0" y="714"/>
                  </a:cubicBezTo>
                  <a:cubicBezTo>
                    <a:pt x="0" y="-238"/>
                    <a:pt x="0" y="-238"/>
                    <a:pt x="0" y="714"/>
                  </a:cubicBez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AFB0932-44AA-B14D-950E-51C7555633AB}"/>
                </a:ext>
              </a:extLst>
            </p:cNvPr>
            <p:cNvSpPr/>
            <p:nvPr/>
          </p:nvSpPr>
          <p:spPr>
            <a:xfrm>
              <a:off x="3403143" y="1758197"/>
              <a:ext cx="175810" cy="110964"/>
            </a:xfrm>
            <a:custGeom>
              <a:avLst/>
              <a:gdLst>
                <a:gd name="connsiteX0" fmla="*/ 2997 w 175810"/>
                <a:gd name="connsiteY0" fmla="*/ 73460 h 110964"/>
                <a:gd name="connsiteX1" fmla="*/ 4902 w 175810"/>
                <a:gd name="connsiteY1" fmla="*/ 110607 h 110964"/>
                <a:gd name="connsiteX2" fmla="*/ 8712 w 175810"/>
                <a:gd name="connsiteY2" fmla="*/ 110607 h 110964"/>
                <a:gd name="connsiteX3" fmla="*/ 60147 w 175810"/>
                <a:gd name="connsiteY3" fmla="*/ 107750 h 110964"/>
                <a:gd name="connsiteX4" fmla="*/ 117297 w 175810"/>
                <a:gd name="connsiteY4" fmla="*/ 90605 h 110964"/>
                <a:gd name="connsiteX5" fmla="*/ 175399 w 175810"/>
                <a:gd name="connsiteY5" fmla="*/ 46790 h 110964"/>
                <a:gd name="connsiteX6" fmla="*/ 175399 w 175810"/>
                <a:gd name="connsiteY6" fmla="*/ 50600 h 110964"/>
                <a:gd name="connsiteX7" fmla="*/ 125869 w 175810"/>
                <a:gd name="connsiteY7" fmla="*/ 118 h 110964"/>
                <a:gd name="connsiteX8" fmla="*/ 106819 w 175810"/>
                <a:gd name="connsiteY8" fmla="*/ 2975 h 110964"/>
                <a:gd name="connsiteX9" fmla="*/ 87769 w 175810"/>
                <a:gd name="connsiteY9" fmla="*/ 3927 h 110964"/>
                <a:gd name="connsiteX10" fmla="*/ 15379 w 175810"/>
                <a:gd name="connsiteY10" fmla="*/ 7737 h 110964"/>
                <a:gd name="connsiteX11" fmla="*/ 139 w 175810"/>
                <a:gd name="connsiteY11" fmla="*/ 26787 h 110964"/>
                <a:gd name="connsiteX12" fmla="*/ 2997 w 175810"/>
                <a:gd name="connsiteY12" fmla="*/ 73460 h 11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810" h="110964">
                  <a:moveTo>
                    <a:pt x="2997" y="73460"/>
                  </a:moveTo>
                  <a:cubicBezTo>
                    <a:pt x="3949" y="73460"/>
                    <a:pt x="4902" y="93462"/>
                    <a:pt x="4902" y="110607"/>
                  </a:cubicBezTo>
                  <a:cubicBezTo>
                    <a:pt x="5854" y="110607"/>
                    <a:pt x="7759" y="110607"/>
                    <a:pt x="8712" y="110607"/>
                  </a:cubicBezTo>
                  <a:cubicBezTo>
                    <a:pt x="25857" y="111560"/>
                    <a:pt x="43002" y="110607"/>
                    <a:pt x="60147" y="107750"/>
                  </a:cubicBezTo>
                  <a:cubicBezTo>
                    <a:pt x="81102" y="104893"/>
                    <a:pt x="98247" y="99177"/>
                    <a:pt x="117297" y="90605"/>
                  </a:cubicBezTo>
                  <a:cubicBezTo>
                    <a:pt x="140157" y="81080"/>
                    <a:pt x="158254" y="64887"/>
                    <a:pt x="175399" y="46790"/>
                  </a:cubicBezTo>
                  <a:cubicBezTo>
                    <a:pt x="175399" y="47743"/>
                    <a:pt x="175399" y="49647"/>
                    <a:pt x="175399" y="50600"/>
                  </a:cubicBezTo>
                  <a:cubicBezTo>
                    <a:pt x="177304" y="2975"/>
                    <a:pt x="174447" y="-835"/>
                    <a:pt x="125869" y="118"/>
                  </a:cubicBezTo>
                  <a:cubicBezTo>
                    <a:pt x="119202" y="118"/>
                    <a:pt x="113487" y="2022"/>
                    <a:pt x="106819" y="2975"/>
                  </a:cubicBezTo>
                  <a:cubicBezTo>
                    <a:pt x="100152" y="3927"/>
                    <a:pt x="93484" y="5832"/>
                    <a:pt x="87769" y="3927"/>
                  </a:cubicBezTo>
                  <a:cubicBezTo>
                    <a:pt x="63004" y="-4645"/>
                    <a:pt x="40144" y="5832"/>
                    <a:pt x="15379" y="7737"/>
                  </a:cubicBezTo>
                  <a:cubicBezTo>
                    <a:pt x="2997" y="8690"/>
                    <a:pt x="-813" y="15357"/>
                    <a:pt x="139" y="26787"/>
                  </a:cubicBezTo>
                  <a:cubicBezTo>
                    <a:pt x="1092" y="43932"/>
                    <a:pt x="2044" y="59172"/>
                    <a:pt x="2997" y="73460"/>
                  </a:cubicBezTo>
                  <a:close/>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A54126-1E7E-BD48-B755-90E4B8E0DDB4}"/>
                </a:ext>
              </a:extLst>
            </p:cNvPr>
            <p:cNvSpPr/>
            <p:nvPr/>
          </p:nvSpPr>
          <p:spPr>
            <a:xfrm>
              <a:off x="3408045" y="187261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27D23F3-C63E-4D4F-A0CF-12C3C8E6F864}"/>
                </a:ext>
              </a:extLst>
            </p:cNvPr>
            <p:cNvSpPr/>
            <p:nvPr/>
          </p:nvSpPr>
          <p:spPr>
            <a:xfrm>
              <a:off x="4586287" y="1543050"/>
              <a:ext cx="227647" cy="288222"/>
            </a:xfrm>
            <a:custGeom>
              <a:avLst/>
              <a:gdLst>
                <a:gd name="connsiteX0" fmla="*/ 0 w 227647"/>
                <a:gd name="connsiteY0" fmla="*/ 287655 h 288222"/>
                <a:gd name="connsiteX1" fmla="*/ 147638 w 227647"/>
                <a:gd name="connsiteY1" fmla="*/ 263842 h 288222"/>
                <a:gd name="connsiteX2" fmla="*/ 210503 w 227647"/>
                <a:gd name="connsiteY2" fmla="*/ 138113 h 288222"/>
                <a:gd name="connsiteX3" fmla="*/ 210503 w 227647"/>
                <a:gd name="connsiteY3" fmla="*/ 114300 h 288222"/>
                <a:gd name="connsiteX4" fmla="*/ 219075 w 227647"/>
                <a:gd name="connsiteY4" fmla="*/ 44767 h 288222"/>
                <a:gd name="connsiteX5" fmla="*/ 227647 w 227647"/>
                <a:gd name="connsiteY5" fmla="*/ 0 h 288222"/>
                <a:gd name="connsiteX6" fmla="*/ 204788 w 227647"/>
                <a:gd name="connsiteY6" fmla="*/ 0 h 288222"/>
                <a:gd name="connsiteX7" fmla="*/ 175260 w 227647"/>
                <a:gd name="connsiteY7" fmla="*/ 23813 h 288222"/>
                <a:gd name="connsiteX8" fmla="*/ 163830 w 227647"/>
                <a:gd name="connsiteY8" fmla="*/ 163830 h 288222"/>
                <a:gd name="connsiteX9" fmla="*/ 161925 w 227647"/>
                <a:gd name="connsiteY9" fmla="*/ 186690 h 288222"/>
                <a:gd name="connsiteX10" fmla="*/ 136208 w 227647"/>
                <a:gd name="connsiteY10" fmla="*/ 215265 h 288222"/>
                <a:gd name="connsiteX11" fmla="*/ 101917 w 227647"/>
                <a:gd name="connsiteY11" fmla="*/ 233363 h 288222"/>
                <a:gd name="connsiteX12" fmla="*/ 0 w 227647"/>
                <a:gd name="connsiteY12" fmla="*/ 287655 h 28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647" h="288222">
                  <a:moveTo>
                    <a:pt x="0" y="287655"/>
                  </a:moveTo>
                  <a:cubicBezTo>
                    <a:pt x="50483" y="288608"/>
                    <a:pt x="103822" y="291465"/>
                    <a:pt x="147638" y="263842"/>
                  </a:cubicBezTo>
                  <a:cubicBezTo>
                    <a:pt x="192405" y="236220"/>
                    <a:pt x="208597" y="187642"/>
                    <a:pt x="210503" y="138113"/>
                  </a:cubicBezTo>
                  <a:cubicBezTo>
                    <a:pt x="210503" y="130492"/>
                    <a:pt x="210503" y="121920"/>
                    <a:pt x="210503" y="114300"/>
                  </a:cubicBezTo>
                  <a:cubicBezTo>
                    <a:pt x="214313" y="91440"/>
                    <a:pt x="216217" y="68580"/>
                    <a:pt x="219075" y="44767"/>
                  </a:cubicBezTo>
                  <a:cubicBezTo>
                    <a:pt x="220980" y="29527"/>
                    <a:pt x="223838" y="15240"/>
                    <a:pt x="227647" y="0"/>
                  </a:cubicBezTo>
                  <a:cubicBezTo>
                    <a:pt x="221933" y="0"/>
                    <a:pt x="214313" y="0"/>
                    <a:pt x="204788" y="0"/>
                  </a:cubicBezTo>
                  <a:cubicBezTo>
                    <a:pt x="187642" y="952"/>
                    <a:pt x="179070" y="8573"/>
                    <a:pt x="175260" y="23813"/>
                  </a:cubicBezTo>
                  <a:cubicBezTo>
                    <a:pt x="172403" y="33338"/>
                    <a:pt x="166688" y="126683"/>
                    <a:pt x="163830" y="163830"/>
                  </a:cubicBezTo>
                  <a:cubicBezTo>
                    <a:pt x="163830" y="171450"/>
                    <a:pt x="162878" y="179070"/>
                    <a:pt x="161925" y="186690"/>
                  </a:cubicBezTo>
                  <a:cubicBezTo>
                    <a:pt x="160020" y="201930"/>
                    <a:pt x="153353" y="213360"/>
                    <a:pt x="136208" y="215265"/>
                  </a:cubicBezTo>
                  <a:cubicBezTo>
                    <a:pt x="122872" y="217170"/>
                    <a:pt x="112395" y="224790"/>
                    <a:pt x="101917" y="233363"/>
                  </a:cubicBezTo>
                  <a:cubicBezTo>
                    <a:pt x="70485" y="257175"/>
                    <a:pt x="37147" y="276225"/>
                    <a:pt x="0" y="287655"/>
                  </a:cubicBez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18BFC80-63D7-A24D-B699-C563CB0D5389}"/>
                </a:ext>
              </a:extLst>
            </p:cNvPr>
            <p:cNvSpPr/>
            <p:nvPr/>
          </p:nvSpPr>
          <p:spPr>
            <a:xfrm>
              <a:off x="4839652" y="1582102"/>
              <a:ext cx="9525" cy="2857"/>
            </a:xfrm>
            <a:custGeom>
              <a:avLst/>
              <a:gdLst>
                <a:gd name="connsiteX0" fmla="*/ 0 w 9525"/>
                <a:gd name="connsiteY0" fmla="*/ 0 h 2857"/>
                <a:gd name="connsiteX1" fmla="*/ 0 w 9525"/>
                <a:gd name="connsiteY1" fmla="*/ 2858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2"/>
                    <a:pt x="0" y="1905"/>
                    <a:pt x="0" y="2858"/>
                  </a:cubicBezTo>
                  <a:cubicBezTo>
                    <a:pt x="0" y="1905"/>
                    <a:pt x="0" y="952"/>
                    <a:pt x="0" y="0"/>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CCBC7AE-A153-8442-AF9E-ECC78A65973B}"/>
                </a:ext>
              </a:extLst>
            </p:cNvPr>
            <p:cNvSpPr/>
            <p:nvPr/>
          </p:nvSpPr>
          <p:spPr>
            <a:xfrm>
              <a:off x="4838700" y="1556385"/>
              <a:ext cx="952" cy="24764"/>
            </a:xfrm>
            <a:custGeom>
              <a:avLst/>
              <a:gdLst>
                <a:gd name="connsiteX0" fmla="*/ 953 w 952"/>
                <a:gd name="connsiteY0" fmla="*/ 24765 h 24764"/>
                <a:gd name="connsiteX1" fmla="*/ 0 w 952"/>
                <a:gd name="connsiteY1" fmla="*/ 0 h 24764"/>
                <a:gd name="connsiteX2" fmla="*/ 953 w 952"/>
                <a:gd name="connsiteY2" fmla="*/ 24765 h 24764"/>
              </a:gdLst>
              <a:ahLst/>
              <a:cxnLst>
                <a:cxn ang="0">
                  <a:pos x="connsiteX0" y="connsiteY0"/>
                </a:cxn>
                <a:cxn ang="0">
                  <a:pos x="connsiteX1" y="connsiteY1"/>
                </a:cxn>
                <a:cxn ang="0">
                  <a:pos x="connsiteX2" y="connsiteY2"/>
                </a:cxn>
              </a:cxnLst>
              <a:rect l="l" t="t" r="r" b="b"/>
              <a:pathLst>
                <a:path w="952" h="24764">
                  <a:moveTo>
                    <a:pt x="953" y="24765"/>
                  </a:moveTo>
                  <a:cubicBezTo>
                    <a:pt x="953" y="13335"/>
                    <a:pt x="953" y="5715"/>
                    <a:pt x="0" y="0"/>
                  </a:cubicBezTo>
                  <a:cubicBezTo>
                    <a:pt x="953" y="5715"/>
                    <a:pt x="953" y="14288"/>
                    <a:pt x="953" y="24765"/>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CAFA078-CFBD-5045-BF45-7F4C1E73A650}"/>
                </a:ext>
              </a:extLst>
            </p:cNvPr>
            <p:cNvSpPr/>
            <p:nvPr/>
          </p:nvSpPr>
          <p:spPr>
            <a:xfrm>
              <a:off x="4837747" y="1555432"/>
              <a:ext cx="714" cy="952"/>
            </a:xfrm>
            <a:custGeom>
              <a:avLst/>
              <a:gdLst>
                <a:gd name="connsiteX0" fmla="*/ 0 w 714"/>
                <a:gd name="connsiteY0" fmla="*/ 0 h 952"/>
                <a:gd name="connsiteX1" fmla="*/ 0 w 714"/>
                <a:gd name="connsiteY1" fmla="*/ 952 h 952"/>
                <a:gd name="connsiteX2" fmla="*/ 0 w 714"/>
                <a:gd name="connsiteY2" fmla="*/ 0 h 952"/>
              </a:gdLst>
              <a:ahLst/>
              <a:cxnLst>
                <a:cxn ang="0">
                  <a:pos x="connsiteX0" y="connsiteY0"/>
                </a:cxn>
                <a:cxn ang="0">
                  <a:pos x="connsiteX1" y="connsiteY1"/>
                </a:cxn>
                <a:cxn ang="0">
                  <a:pos x="connsiteX2" y="connsiteY2"/>
                </a:cxn>
              </a:cxnLst>
              <a:rect l="l" t="t" r="r" b="b"/>
              <a:pathLst>
                <a:path w="714" h="952">
                  <a:moveTo>
                    <a:pt x="0" y="0"/>
                  </a:moveTo>
                  <a:cubicBezTo>
                    <a:pt x="0" y="0"/>
                    <a:pt x="0" y="952"/>
                    <a:pt x="0" y="952"/>
                  </a:cubicBezTo>
                  <a:cubicBezTo>
                    <a:pt x="953" y="952"/>
                    <a:pt x="953" y="0"/>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436B51-A4DC-8C47-AAC5-EC351E361904}"/>
                </a:ext>
              </a:extLst>
            </p:cNvPr>
            <p:cNvSpPr/>
            <p:nvPr/>
          </p:nvSpPr>
          <p:spPr>
            <a:xfrm>
              <a:off x="4839652" y="1585912"/>
              <a:ext cx="9525" cy="3810"/>
            </a:xfrm>
            <a:custGeom>
              <a:avLst/>
              <a:gdLst>
                <a:gd name="connsiteX0" fmla="*/ 0 w 9525"/>
                <a:gd name="connsiteY0" fmla="*/ 0 h 3810"/>
                <a:gd name="connsiteX1" fmla="*/ 0 w 9525"/>
                <a:gd name="connsiteY1" fmla="*/ 3810 h 3810"/>
                <a:gd name="connsiteX2" fmla="*/ 0 w 9525"/>
                <a:gd name="connsiteY2" fmla="*/ 0 h 3810"/>
              </a:gdLst>
              <a:ahLst/>
              <a:cxnLst>
                <a:cxn ang="0">
                  <a:pos x="connsiteX0" y="connsiteY0"/>
                </a:cxn>
                <a:cxn ang="0">
                  <a:pos x="connsiteX1" y="connsiteY1"/>
                </a:cxn>
                <a:cxn ang="0">
                  <a:pos x="connsiteX2" y="connsiteY2"/>
                </a:cxn>
              </a:cxnLst>
              <a:rect l="l" t="t" r="r" b="b"/>
              <a:pathLst>
                <a:path w="9525" h="3810">
                  <a:moveTo>
                    <a:pt x="0" y="0"/>
                  </a:moveTo>
                  <a:cubicBezTo>
                    <a:pt x="0" y="952"/>
                    <a:pt x="0" y="2858"/>
                    <a:pt x="0" y="3810"/>
                  </a:cubicBezTo>
                  <a:cubicBezTo>
                    <a:pt x="0" y="2858"/>
                    <a:pt x="0" y="952"/>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BCFEC00-CEE9-4240-9B70-4524B62F3644}"/>
                </a:ext>
              </a:extLst>
            </p:cNvPr>
            <p:cNvSpPr/>
            <p:nvPr/>
          </p:nvSpPr>
          <p:spPr>
            <a:xfrm>
              <a:off x="4827270" y="1544954"/>
              <a:ext cx="5714" cy="1905"/>
            </a:xfrm>
            <a:custGeom>
              <a:avLst/>
              <a:gdLst>
                <a:gd name="connsiteX0" fmla="*/ 0 w 5714"/>
                <a:gd name="connsiteY0" fmla="*/ 0 h 1905"/>
                <a:gd name="connsiteX1" fmla="*/ 5715 w 5714"/>
                <a:gd name="connsiteY1" fmla="*/ 1905 h 1905"/>
                <a:gd name="connsiteX2" fmla="*/ 0 w 5714"/>
                <a:gd name="connsiteY2" fmla="*/ 0 h 1905"/>
              </a:gdLst>
              <a:ahLst/>
              <a:cxnLst>
                <a:cxn ang="0">
                  <a:pos x="connsiteX0" y="connsiteY0"/>
                </a:cxn>
                <a:cxn ang="0">
                  <a:pos x="connsiteX1" y="connsiteY1"/>
                </a:cxn>
                <a:cxn ang="0">
                  <a:pos x="connsiteX2" y="connsiteY2"/>
                </a:cxn>
              </a:cxnLst>
              <a:rect l="l" t="t" r="r" b="b"/>
              <a:pathLst>
                <a:path w="5714" h="1905">
                  <a:moveTo>
                    <a:pt x="0" y="0"/>
                  </a:moveTo>
                  <a:cubicBezTo>
                    <a:pt x="1905" y="953"/>
                    <a:pt x="3810" y="953"/>
                    <a:pt x="5715" y="1905"/>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0EC057D-F30A-7D48-ACBE-45F2512B9B0E}"/>
                </a:ext>
              </a:extLst>
            </p:cNvPr>
            <p:cNvSpPr/>
            <p:nvPr/>
          </p:nvSpPr>
          <p:spPr>
            <a:xfrm>
              <a:off x="4823459" y="1544002"/>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68AEE43-D200-CF4A-9671-DB39A5C265EB}"/>
                </a:ext>
              </a:extLst>
            </p:cNvPr>
            <p:cNvSpPr/>
            <p:nvPr/>
          </p:nvSpPr>
          <p:spPr>
            <a:xfrm>
              <a:off x="4812982" y="1543050"/>
              <a:ext cx="9525" cy="952"/>
            </a:xfrm>
            <a:custGeom>
              <a:avLst/>
              <a:gdLst>
                <a:gd name="connsiteX0" fmla="*/ 0 w 9525"/>
                <a:gd name="connsiteY0" fmla="*/ 0 h 952"/>
                <a:gd name="connsiteX1" fmla="*/ 9525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3810" y="0"/>
                    <a:pt x="6667" y="0"/>
                    <a:pt x="9525" y="952"/>
                  </a:cubicBezTo>
                  <a:cubicBezTo>
                    <a:pt x="7620" y="952"/>
                    <a:pt x="3810" y="952"/>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240FA84-37E2-C44F-B911-8D72B362D448}"/>
                </a:ext>
              </a:extLst>
            </p:cNvPr>
            <p:cNvSpPr/>
            <p:nvPr/>
          </p:nvSpPr>
          <p:spPr>
            <a:xfrm>
              <a:off x="4825365" y="1544954"/>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31B4EE7-4EF9-FB49-910F-AB389D146623}"/>
                </a:ext>
              </a:extLst>
            </p:cNvPr>
            <p:cNvSpPr/>
            <p:nvPr/>
          </p:nvSpPr>
          <p:spPr>
            <a:xfrm>
              <a:off x="4832984" y="1547812"/>
              <a:ext cx="952" cy="952"/>
            </a:xfrm>
            <a:custGeom>
              <a:avLst/>
              <a:gdLst>
                <a:gd name="connsiteX0" fmla="*/ 0 w 952"/>
                <a:gd name="connsiteY0" fmla="*/ 0 h 952"/>
                <a:gd name="connsiteX1" fmla="*/ 953 w 952"/>
                <a:gd name="connsiteY1" fmla="*/ 952 h 952"/>
                <a:gd name="connsiteX2" fmla="*/ 0 w 952"/>
                <a:gd name="connsiteY2" fmla="*/ 0 h 952"/>
              </a:gdLst>
              <a:ahLst/>
              <a:cxnLst>
                <a:cxn ang="0">
                  <a:pos x="connsiteX0" y="connsiteY0"/>
                </a:cxn>
                <a:cxn ang="0">
                  <a:pos x="connsiteX1" y="connsiteY1"/>
                </a:cxn>
                <a:cxn ang="0">
                  <a:pos x="connsiteX2" y="connsiteY2"/>
                </a:cxn>
              </a:cxnLst>
              <a:rect l="l" t="t" r="r" b="b"/>
              <a:pathLst>
                <a:path w="952" h="952">
                  <a:moveTo>
                    <a:pt x="0" y="0"/>
                  </a:moveTo>
                  <a:cubicBezTo>
                    <a:pt x="0" y="0"/>
                    <a:pt x="953" y="0"/>
                    <a:pt x="953" y="952"/>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FCCDE18-4D19-3F49-9BDD-08B4A7853FE5}"/>
                </a:ext>
              </a:extLst>
            </p:cNvPr>
            <p:cNvSpPr/>
            <p:nvPr/>
          </p:nvSpPr>
          <p:spPr>
            <a:xfrm>
              <a:off x="4837747" y="155352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F79BA93-972C-3A40-8734-4779F0FD1632}"/>
                </a:ext>
              </a:extLst>
            </p:cNvPr>
            <p:cNvSpPr/>
            <p:nvPr/>
          </p:nvSpPr>
          <p:spPr>
            <a:xfrm>
              <a:off x="4834890" y="1548764"/>
              <a:ext cx="2857" cy="4762"/>
            </a:xfrm>
            <a:custGeom>
              <a:avLst/>
              <a:gdLst>
                <a:gd name="connsiteX0" fmla="*/ 0 w 2857"/>
                <a:gd name="connsiteY0" fmla="*/ 0 h 4762"/>
                <a:gd name="connsiteX1" fmla="*/ 2857 w 2857"/>
                <a:gd name="connsiteY1" fmla="*/ 4763 h 4762"/>
                <a:gd name="connsiteX2" fmla="*/ 0 w 2857"/>
                <a:gd name="connsiteY2" fmla="*/ 0 h 4762"/>
              </a:gdLst>
              <a:ahLst/>
              <a:cxnLst>
                <a:cxn ang="0">
                  <a:pos x="connsiteX0" y="connsiteY0"/>
                </a:cxn>
                <a:cxn ang="0">
                  <a:pos x="connsiteX1" y="connsiteY1"/>
                </a:cxn>
                <a:cxn ang="0">
                  <a:pos x="connsiteX2" y="connsiteY2"/>
                </a:cxn>
              </a:cxnLst>
              <a:rect l="l" t="t" r="r" b="b"/>
              <a:pathLst>
                <a:path w="2857" h="4762">
                  <a:moveTo>
                    <a:pt x="0" y="0"/>
                  </a:moveTo>
                  <a:cubicBezTo>
                    <a:pt x="952" y="952"/>
                    <a:pt x="1905" y="2858"/>
                    <a:pt x="2857" y="4763"/>
                  </a:cubicBezTo>
                  <a:cubicBezTo>
                    <a:pt x="1905" y="2858"/>
                    <a:pt x="952" y="1905"/>
                    <a:pt x="0"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66C0F83-CB28-554D-A721-655057D1B8D5}"/>
                </a:ext>
              </a:extLst>
            </p:cNvPr>
            <p:cNvSpPr/>
            <p:nvPr/>
          </p:nvSpPr>
          <p:spPr>
            <a:xfrm>
              <a:off x="4833937" y="1548764"/>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3" y="0"/>
                    <a:pt x="0" y="0"/>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4043CD6-ED2F-334C-A116-612BD842A04A}"/>
                </a:ext>
              </a:extLst>
            </p:cNvPr>
            <p:cNvSpPr/>
            <p:nvPr/>
          </p:nvSpPr>
          <p:spPr>
            <a:xfrm>
              <a:off x="4444365" y="1677352"/>
              <a:ext cx="423" cy="952"/>
            </a:xfrm>
            <a:custGeom>
              <a:avLst/>
              <a:gdLst>
                <a:gd name="connsiteX0" fmla="*/ 0 w 423"/>
                <a:gd name="connsiteY0" fmla="*/ 0 h 952"/>
                <a:gd name="connsiteX1" fmla="*/ 0 w 423"/>
                <a:gd name="connsiteY1" fmla="*/ 952 h 952"/>
                <a:gd name="connsiteX2" fmla="*/ 0 w 423"/>
                <a:gd name="connsiteY2" fmla="*/ 0 h 952"/>
              </a:gdLst>
              <a:ahLst/>
              <a:cxnLst>
                <a:cxn ang="0">
                  <a:pos x="connsiteX0" y="connsiteY0"/>
                </a:cxn>
                <a:cxn ang="0">
                  <a:pos x="connsiteX1" y="connsiteY1"/>
                </a:cxn>
                <a:cxn ang="0">
                  <a:pos x="connsiteX2" y="connsiteY2"/>
                </a:cxn>
              </a:cxnLst>
              <a:rect l="l" t="t" r="r" b="b"/>
              <a:pathLst>
                <a:path w="423" h="952">
                  <a:moveTo>
                    <a:pt x="0" y="0"/>
                  </a:moveTo>
                  <a:cubicBezTo>
                    <a:pt x="0" y="0"/>
                    <a:pt x="0" y="952"/>
                    <a:pt x="0" y="952"/>
                  </a:cubicBezTo>
                  <a:cubicBezTo>
                    <a:pt x="952" y="952"/>
                    <a:pt x="0" y="0"/>
                    <a:pt x="0"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0F14813-43DD-6347-93A3-805EA466ED36}"/>
                </a:ext>
              </a:extLst>
            </p:cNvPr>
            <p:cNvSpPr/>
            <p:nvPr/>
          </p:nvSpPr>
          <p:spPr>
            <a:xfrm>
              <a:off x="4017645" y="1699259"/>
              <a:ext cx="9525" cy="5715"/>
            </a:xfrm>
            <a:custGeom>
              <a:avLst/>
              <a:gdLst>
                <a:gd name="connsiteX0" fmla="*/ 0 w 9525"/>
                <a:gd name="connsiteY0" fmla="*/ 5715 h 5715"/>
                <a:gd name="connsiteX1" fmla="*/ 0 w 9525"/>
                <a:gd name="connsiteY1" fmla="*/ 0 h 5715"/>
                <a:gd name="connsiteX2" fmla="*/ 0 w 9525"/>
                <a:gd name="connsiteY2" fmla="*/ 5715 h 5715"/>
              </a:gdLst>
              <a:ahLst/>
              <a:cxnLst>
                <a:cxn ang="0">
                  <a:pos x="connsiteX0" y="connsiteY0"/>
                </a:cxn>
                <a:cxn ang="0">
                  <a:pos x="connsiteX1" y="connsiteY1"/>
                </a:cxn>
                <a:cxn ang="0">
                  <a:pos x="connsiteX2" y="connsiteY2"/>
                </a:cxn>
              </a:cxnLst>
              <a:rect l="l" t="t" r="r" b="b"/>
              <a:pathLst>
                <a:path w="9525" h="5715">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C4C84FC-FA5E-6E41-9AF4-1CBE5D162FB4}"/>
                </a:ext>
              </a:extLst>
            </p:cNvPr>
            <p:cNvSpPr/>
            <p:nvPr/>
          </p:nvSpPr>
          <p:spPr>
            <a:xfrm>
              <a:off x="4018597" y="1705927"/>
              <a:ext cx="9525" cy="5714"/>
            </a:xfrm>
            <a:custGeom>
              <a:avLst/>
              <a:gdLst>
                <a:gd name="connsiteX0" fmla="*/ 0 w 9525"/>
                <a:gd name="connsiteY0" fmla="*/ 5715 h 5714"/>
                <a:gd name="connsiteX1" fmla="*/ 0 w 9525"/>
                <a:gd name="connsiteY1" fmla="*/ 0 h 5714"/>
                <a:gd name="connsiteX2" fmla="*/ 0 w 9525"/>
                <a:gd name="connsiteY2" fmla="*/ 5715 h 5714"/>
              </a:gdLst>
              <a:ahLst/>
              <a:cxnLst>
                <a:cxn ang="0">
                  <a:pos x="connsiteX0" y="connsiteY0"/>
                </a:cxn>
                <a:cxn ang="0">
                  <a:pos x="connsiteX1" y="connsiteY1"/>
                </a:cxn>
                <a:cxn ang="0">
                  <a:pos x="connsiteX2" y="connsiteY2"/>
                </a:cxn>
              </a:cxnLst>
              <a:rect l="l" t="t" r="r" b="b"/>
              <a:pathLst>
                <a:path w="9525" h="5714">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26464A2-E93A-8342-93D2-0E1F06BD6423}"/>
                </a:ext>
              </a:extLst>
            </p:cNvPr>
            <p:cNvSpPr/>
            <p:nvPr/>
          </p:nvSpPr>
          <p:spPr>
            <a:xfrm>
              <a:off x="4445317" y="1682115"/>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5AE62A3-506A-DE48-B43D-B711E43A7AC7}"/>
                </a:ext>
              </a:extLst>
            </p:cNvPr>
            <p:cNvSpPr/>
            <p:nvPr/>
          </p:nvSpPr>
          <p:spPr>
            <a:xfrm>
              <a:off x="4445317" y="1680209"/>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164C544E-77BC-C24E-8175-F72D3979F953}"/>
                </a:ext>
              </a:extLst>
            </p:cNvPr>
            <p:cNvSpPr/>
            <p:nvPr/>
          </p:nvSpPr>
          <p:spPr>
            <a:xfrm>
              <a:off x="4445317" y="1684020"/>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F4156EB-D3E2-3B43-96A4-E7FBEB9E59E6}"/>
                </a:ext>
              </a:extLst>
            </p:cNvPr>
            <p:cNvSpPr/>
            <p:nvPr/>
          </p:nvSpPr>
          <p:spPr>
            <a:xfrm>
              <a:off x="4444365" y="1676400"/>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70E3769-B3BD-9A41-8367-B91C7FE8C680}"/>
                </a:ext>
              </a:extLst>
            </p:cNvPr>
            <p:cNvSpPr/>
            <p:nvPr/>
          </p:nvSpPr>
          <p:spPr>
            <a:xfrm>
              <a:off x="4445317" y="1686877"/>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0"/>
                    <a:pt x="0" y="0"/>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4A3E5CD-F45B-C045-B2B2-2A9C2D59FFE1}"/>
                </a:ext>
              </a:extLst>
            </p:cNvPr>
            <p:cNvSpPr/>
            <p:nvPr/>
          </p:nvSpPr>
          <p:spPr>
            <a:xfrm>
              <a:off x="4444365" y="1673542"/>
              <a:ext cx="952" cy="1904"/>
            </a:xfrm>
            <a:custGeom>
              <a:avLst/>
              <a:gdLst>
                <a:gd name="connsiteX0" fmla="*/ 0 w 952"/>
                <a:gd name="connsiteY0" fmla="*/ 0 h 1904"/>
                <a:gd name="connsiteX1" fmla="*/ 952 w 952"/>
                <a:gd name="connsiteY1" fmla="*/ 1905 h 1904"/>
                <a:gd name="connsiteX2" fmla="*/ 0 w 952"/>
                <a:gd name="connsiteY2" fmla="*/ 0 h 1904"/>
              </a:gdLst>
              <a:ahLst/>
              <a:cxnLst>
                <a:cxn ang="0">
                  <a:pos x="connsiteX0" y="connsiteY0"/>
                </a:cxn>
                <a:cxn ang="0">
                  <a:pos x="connsiteX1" y="connsiteY1"/>
                </a:cxn>
                <a:cxn ang="0">
                  <a:pos x="connsiteX2" y="connsiteY2"/>
                </a:cxn>
              </a:cxnLst>
              <a:rect l="l" t="t" r="r" b="b"/>
              <a:pathLst>
                <a:path w="952" h="1904">
                  <a:moveTo>
                    <a:pt x="0" y="0"/>
                  </a:moveTo>
                  <a:cubicBezTo>
                    <a:pt x="0" y="953"/>
                    <a:pt x="0" y="953"/>
                    <a:pt x="952"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03D6F25-AFAE-0646-A7B0-39B45DAA914F}"/>
                </a:ext>
              </a:extLst>
            </p:cNvPr>
            <p:cNvSpPr/>
            <p:nvPr/>
          </p:nvSpPr>
          <p:spPr>
            <a:xfrm>
              <a:off x="4445317" y="167925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D42A490-172D-9E48-A336-6E545D415D0C}"/>
                </a:ext>
              </a:extLst>
            </p:cNvPr>
            <p:cNvSpPr/>
            <p:nvPr/>
          </p:nvSpPr>
          <p:spPr>
            <a:xfrm>
              <a:off x="4438650" y="1669732"/>
              <a:ext cx="952" cy="714"/>
            </a:xfrm>
            <a:custGeom>
              <a:avLst/>
              <a:gdLst>
                <a:gd name="connsiteX0" fmla="*/ 0 w 952"/>
                <a:gd name="connsiteY0" fmla="*/ 0 h 714"/>
                <a:gd name="connsiteX1" fmla="*/ 953 w 952"/>
                <a:gd name="connsiteY1" fmla="*/ 0 h 714"/>
                <a:gd name="connsiteX2" fmla="*/ 0 w 952"/>
                <a:gd name="connsiteY2" fmla="*/ 0 h 714"/>
              </a:gdLst>
              <a:ahLst/>
              <a:cxnLst>
                <a:cxn ang="0">
                  <a:pos x="connsiteX0" y="connsiteY0"/>
                </a:cxn>
                <a:cxn ang="0">
                  <a:pos x="connsiteX1" y="connsiteY1"/>
                </a:cxn>
                <a:cxn ang="0">
                  <a:pos x="connsiteX2" y="connsiteY2"/>
                </a:cxn>
              </a:cxnLst>
              <a:rect l="l" t="t" r="r" b="b"/>
              <a:pathLst>
                <a:path w="952" h="714">
                  <a:moveTo>
                    <a:pt x="0" y="0"/>
                  </a:moveTo>
                  <a:cubicBezTo>
                    <a:pt x="0" y="0"/>
                    <a:pt x="953" y="0"/>
                    <a:pt x="953" y="0"/>
                  </a:cubicBezTo>
                  <a:cubicBezTo>
                    <a:pt x="953" y="952"/>
                    <a:pt x="953" y="952"/>
                    <a:pt x="0" y="0"/>
                  </a:cubicBez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37B3EA8-099D-934A-BE56-CC66D05F4D0B}"/>
                </a:ext>
              </a:extLst>
            </p:cNvPr>
            <p:cNvSpPr/>
            <p:nvPr/>
          </p:nvSpPr>
          <p:spPr>
            <a:xfrm>
              <a:off x="4441507" y="1671637"/>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2" y="0"/>
                    <a:pt x="952" y="0"/>
                    <a:pt x="0"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E8087D40-8CBA-7746-9C33-EE0388723F61}"/>
                </a:ext>
              </a:extLst>
            </p:cNvPr>
            <p:cNvSpPr/>
            <p:nvPr/>
          </p:nvSpPr>
          <p:spPr>
            <a:xfrm>
              <a:off x="4440554" y="1670684"/>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3" y="0"/>
                    <a:pt x="953" y="0"/>
                    <a:pt x="0"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B94CC80-808E-0C4E-9D6B-2A4B128C11C7}"/>
                </a:ext>
              </a:extLst>
            </p:cNvPr>
            <p:cNvSpPr/>
            <p:nvPr/>
          </p:nvSpPr>
          <p:spPr>
            <a:xfrm>
              <a:off x="4443412" y="167354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2AC06B9-A727-DE45-81B9-CB430788234A}"/>
                </a:ext>
              </a:extLst>
            </p:cNvPr>
            <p:cNvSpPr/>
            <p:nvPr/>
          </p:nvSpPr>
          <p:spPr>
            <a:xfrm>
              <a:off x="4440554" y="167068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2387D4F-39B4-4F48-8B89-9E50B93A52C0}"/>
                </a:ext>
              </a:extLst>
            </p:cNvPr>
            <p:cNvSpPr/>
            <p:nvPr/>
          </p:nvSpPr>
          <p:spPr>
            <a:xfrm>
              <a:off x="4442459" y="167163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EAB5509-7334-3146-BE4A-14ABB539FC6B}"/>
                </a:ext>
              </a:extLst>
            </p:cNvPr>
            <p:cNvSpPr/>
            <p:nvPr/>
          </p:nvSpPr>
          <p:spPr>
            <a:xfrm>
              <a:off x="4443412" y="1672590"/>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8F33B86-8FBD-D548-8A2D-B1E4A1FDEB8D}"/>
                </a:ext>
              </a:extLst>
            </p:cNvPr>
            <p:cNvSpPr/>
            <p:nvPr/>
          </p:nvSpPr>
          <p:spPr>
            <a:xfrm>
              <a:off x="4018456" y="1649491"/>
              <a:ext cx="421146" cy="62388"/>
            </a:xfrm>
            <a:custGeom>
              <a:avLst/>
              <a:gdLst>
                <a:gd name="connsiteX0" fmla="*/ 266841 w 421146"/>
                <a:gd name="connsiteY0" fmla="*/ 60246 h 62388"/>
                <a:gd name="connsiteX1" fmla="*/ 386856 w 421146"/>
                <a:gd name="connsiteY1" fmla="*/ 35481 h 62388"/>
                <a:gd name="connsiteX2" fmla="*/ 421146 w 421146"/>
                <a:gd name="connsiteY2" fmla="*/ 20241 h 62388"/>
                <a:gd name="connsiteX3" fmla="*/ 408764 w 421146"/>
                <a:gd name="connsiteY3" fmla="*/ 20241 h 62388"/>
                <a:gd name="connsiteX4" fmla="*/ 338278 w 421146"/>
                <a:gd name="connsiteY4" fmla="*/ 24051 h 62388"/>
                <a:gd name="connsiteX5" fmla="*/ 300178 w 421146"/>
                <a:gd name="connsiteY5" fmla="*/ 18336 h 62388"/>
                <a:gd name="connsiteX6" fmla="*/ 266841 w 421146"/>
                <a:gd name="connsiteY6" fmla="*/ 3096 h 62388"/>
                <a:gd name="connsiteX7" fmla="*/ 41098 w 421146"/>
                <a:gd name="connsiteY7" fmla="*/ 1191 h 62388"/>
                <a:gd name="connsiteX8" fmla="*/ 141 w 421146"/>
                <a:gd name="connsiteY8" fmla="*/ 44053 h 62388"/>
                <a:gd name="connsiteX9" fmla="*/ 141 w 421146"/>
                <a:gd name="connsiteY9" fmla="*/ 48816 h 62388"/>
                <a:gd name="connsiteX10" fmla="*/ 159209 w 421146"/>
                <a:gd name="connsiteY10" fmla="*/ 60246 h 62388"/>
                <a:gd name="connsiteX11" fmla="*/ 266841 w 421146"/>
                <a:gd name="connsiteY11" fmla="*/ 60246 h 6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146" h="62388">
                  <a:moveTo>
                    <a:pt x="266841" y="60246"/>
                  </a:moveTo>
                  <a:cubicBezTo>
                    <a:pt x="307799" y="56436"/>
                    <a:pt x="348756" y="50721"/>
                    <a:pt x="386856" y="35481"/>
                  </a:cubicBezTo>
                  <a:cubicBezTo>
                    <a:pt x="398286" y="30718"/>
                    <a:pt x="409716" y="25956"/>
                    <a:pt x="421146" y="20241"/>
                  </a:cubicBezTo>
                  <a:cubicBezTo>
                    <a:pt x="418289" y="19288"/>
                    <a:pt x="414478" y="20241"/>
                    <a:pt x="408764" y="20241"/>
                  </a:cubicBezTo>
                  <a:cubicBezTo>
                    <a:pt x="384951" y="21193"/>
                    <a:pt x="362091" y="23098"/>
                    <a:pt x="338278" y="24051"/>
                  </a:cubicBezTo>
                  <a:cubicBezTo>
                    <a:pt x="324944" y="25003"/>
                    <a:pt x="310656" y="25003"/>
                    <a:pt x="300178" y="18336"/>
                  </a:cubicBezTo>
                  <a:cubicBezTo>
                    <a:pt x="283034" y="8811"/>
                    <a:pt x="284939" y="5001"/>
                    <a:pt x="266841" y="3096"/>
                  </a:cubicBezTo>
                  <a:cubicBezTo>
                    <a:pt x="222074" y="-1667"/>
                    <a:pt x="63959" y="238"/>
                    <a:pt x="41098" y="1191"/>
                  </a:cubicBezTo>
                  <a:cubicBezTo>
                    <a:pt x="2046" y="3096"/>
                    <a:pt x="-811" y="5953"/>
                    <a:pt x="141" y="44053"/>
                  </a:cubicBezTo>
                  <a:cubicBezTo>
                    <a:pt x="141" y="45958"/>
                    <a:pt x="141" y="46911"/>
                    <a:pt x="141" y="48816"/>
                  </a:cubicBezTo>
                  <a:cubicBezTo>
                    <a:pt x="53481" y="51673"/>
                    <a:pt x="105869" y="58341"/>
                    <a:pt x="159209" y="60246"/>
                  </a:cubicBezTo>
                  <a:cubicBezTo>
                    <a:pt x="194451" y="63103"/>
                    <a:pt x="230646" y="63103"/>
                    <a:pt x="266841" y="60246"/>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870B3F44-0D77-4648-B441-DFECB1ADB1FD}"/>
                </a:ext>
              </a:extLst>
            </p:cNvPr>
            <p:cNvSpPr/>
            <p:nvPr/>
          </p:nvSpPr>
          <p:spPr>
            <a:xfrm>
              <a:off x="3408997" y="1805940"/>
              <a:ext cx="171450" cy="96202"/>
            </a:xfrm>
            <a:custGeom>
              <a:avLst/>
              <a:gdLst>
                <a:gd name="connsiteX0" fmla="*/ 112395 w 171450"/>
                <a:gd name="connsiteY0" fmla="*/ 43815 h 96202"/>
                <a:gd name="connsiteX1" fmla="*/ 55245 w 171450"/>
                <a:gd name="connsiteY1" fmla="*/ 60960 h 96202"/>
                <a:gd name="connsiteX2" fmla="*/ 3810 w 171450"/>
                <a:gd name="connsiteY2" fmla="*/ 63817 h 96202"/>
                <a:gd name="connsiteX3" fmla="*/ 0 w 171450"/>
                <a:gd name="connsiteY3" fmla="*/ 63817 h 96202"/>
                <a:gd name="connsiteX4" fmla="*/ 0 w 171450"/>
                <a:gd name="connsiteY4" fmla="*/ 66675 h 96202"/>
                <a:gd name="connsiteX5" fmla="*/ 0 w 171450"/>
                <a:gd name="connsiteY5" fmla="*/ 66675 h 96202"/>
                <a:gd name="connsiteX6" fmla="*/ 0 w 171450"/>
                <a:gd name="connsiteY6" fmla="*/ 69532 h 96202"/>
                <a:gd name="connsiteX7" fmla="*/ 0 w 171450"/>
                <a:gd name="connsiteY7" fmla="*/ 69532 h 96202"/>
                <a:gd name="connsiteX8" fmla="*/ 0 w 171450"/>
                <a:gd name="connsiteY8" fmla="*/ 72390 h 96202"/>
                <a:gd name="connsiteX9" fmla="*/ 0 w 171450"/>
                <a:gd name="connsiteY9" fmla="*/ 72390 h 96202"/>
                <a:gd name="connsiteX10" fmla="*/ 0 w 171450"/>
                <a:gd name="connsiteY10" fmla="*/ 75247 h 96202"/>
                <a:gd name="connsiteX11" fmla="*/ 17145 w 171450"/>
                <a:gd name="connsiteY11" fmla="*/ 92392 h 96202"/>
                <a:gd name="connsiteX12" fmla="*/ 132398 w 171450"/>
                <a:gd name="connsiteY12" fmla="*/ 96202 h 96202"/>
                <a:gd name="connsiteX13" fmla="*/ 168592 w 171450"/>
                <a:gd name="connsiteY13" fmla="*/ 62865 h 96202"/>
                <a:gd name="connsiteX14" fmla="*/ 171450 w 171450"/>
                <a:gd name="connsiteY14" fmla="*/ 3810 h 96202"/>
                <a:gd name="connsiteX15" fmla="*/ 171450 w 171450"/>
                <a:gd name="connsiteY15" fmla="*/ 0 h 96202"/>
                <a:gd name="connsiteX16" fmla="*/ 112395 w 171450"/>
                <a:gd name="connsiteY16" fmla="*/ 43815 h 9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450" h="96202">
                  <a:moveTo>
                    <a:pt x="112395" y="43815"/>
                  </a:moveTo>
                  <a:cubicBezTo>
                    <a:pt x="92392" y="52388"/>
                    <a:pt x="76200" y="58102"/>
                    <a:pt x="55245" y="60960"/>
                  </a:cubicBezTo>
                  <a:cubicBezTo>
                    <a:pt x="38100" y="62865"/>
                    <a:pt x="20955" y="63817"/>
                    <a:pt x="3810" y="63817"/>
                  </a:cubicBezTo>
                  <a:cubicBezTo>
                    <a:pt x="2857" y="63817"/>
                    <a:pt x="952" y="63817"/>
                    <a:pt x="0" y="63817"/>
                  </a:cubicBezTo>
                  <a:cubicBezTo>
                    <a:pt x="0" y="64770"/>
                    <a:pt x="0" y="65722"/>
                    <a:pt x="0" y="66675"/>
                  </a:cubicBezTo>
                  <a:cubicBezTo>
                    <a:pt x="0" y="66675"/>
                    <a:pt x="0" y="66675"/>
                    <a:pt x="0" y="66675"/>
                  </a:cubicBezTo>
                  <a:cubicBezTo>
                    <a:pt x="0" y="67627"/>
                    <a:pt x="0" y="68580"/>
                    <a:pt x="0" y="69532"/>
                  </a:cubicBezTo>
                  <a:cubicBezTo>
                    <a:pt x="0" y="69532"/>
                    <a:pt x="0" y="69532"/>
                    <a:pt x="0" y="69532"/>
                  </a:cubicBezTo>
                  <a:cubicBezTo>
                    <a:pt x="0" y="70485"/>
                    <a:pt x="0" y="71438"/>
                    <a:pt x="0" y="72390"/>
                  </a:cubicBezTo>
                  <a:cubicBezTo>
                    <a:pt x="0" y="72390"/>
                    <a:pt x="0" y="72390"/>
                    <a:pt x="0" y="72390"/>
                  </a:cubicBezTo>
                  <a:cubicBezTo>
                    <a:pt x="0" y="73342"/>
                    <a:pt x="0" y="74295"/>
                    <a:pt x="0" y="75247"/>
                  </a:cubicBezTo>
                  <a:cubicBezTo>
                    <a:pt x="0" y="87630"/>
                    <a:pt x="5715" y="92392"/>
                    <a:pt x="17145" y="92392"/>
                  </a:cubicBezTo>
                  <a:cubicBezTo>
                    <a:pt x="55245" y="93345"/>
                    <a:pt x="94298" y="95250"/>
                    <a:pt x="132398" y="96202"/>
                  </a:cubicBezTo>
                  <a:cubicBezTo>
                    <a:pt x="160020" y="96202"/>
                    <a:pt x="166688" y="90488"/>
                    <a:pt x="168592" y="62865"/>
                  </a:cubicBezTo>
                  <a:cubicBezTo>
                    <a:pt x="170498" y="42863"/>
                    <a:pt x="170498" y="23813"/>
                    <a:pt x="171450" y="3810"/>
                  </a:cubicBezTo>
                  <a:cubicBezTo>
                    <a:pt x="171450" y="2857"/>
                    <a:pt x="171450" y="952"/>
                    <a:pt x="171450" y="0"/>
                  </a:cubicBezTo>
                  <a:cubicBezTo>
                    <a:pt x="154305" y="19050"/>
                    <a:pt x="135255" y="34290"/>
                    <a:pt x="112395" y="43815"/>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F4BFCF7-B902-754D-9CA4-D21734B6AA60}"/>
                </a:ext>
              </a:extLst>
            </p:cNvPr>
            <p:cNvSpPr/>
            <p:nvPr/>
          </p:nvSpPr>
          <p:spPr>
            <a:xfrm>
              <a:off x="4564183" y="1544954"/>
              <a:ext cx="275468" cy="322969"/>
            </a:xfrm>
            <a:custGeom>
              <a:avLst/>
              <a:gdLst>
                <a:gd name="connsiteX0" fmla="*/ 232606 w 275468"/>
                <a:gd name="connsiteY0" fmla="*/ 112395 h 322969"/>
                <a:gd name="connsiteX1" fmla="*/ 232606 w 275468"/>
                <a:gd name="connsiteY1" fmla="*/ 136208 h 322969"/>
                <a:gd name="connsiteX2" fmla="*/ 169741 w 275468"/>
                <a:gd name="connsiteY2" fmla="*/ 261938 h 322969"/>
                <a:gd name="connsiteX3" fmla="*/ 22104 w 275468"/>
                <a:gd name="connsiteY3" fmla="*/ 285750 h 322969"/>
                <a:gd name="connsiteX4" fmla="*/ 19246 w 275468"/>
                <a:gd name="connsiteY4" fmla="*/ 286703 h 322969"/>
                <a:gd name="connsiteX5" fmla="*/ 196 w 275468"/>
                <a:gd name="connsiteY5" fmla="*/ 302895 h 322969"/>
                <a:gd name="connsiteX6" fmla="*/ 23056 w 275468"/>
                <a:gd name="connsiteY6" fmla="*/ 319088 h 322969"/>
                <a:gd name="connsiteX7" fmla="*/ 28771 w 275468"/>
                <a:gd name="connsiteY7" fmla="*/ 320040 h 322969"/>
                <a:gd name="connsiteX8" fmla="*/ 194506 w 275468"/>
                <a:gd name="connsiteY8" fmla="*/ 319088 h 322969"/>
                <a:gd name="connsiteX9" fmla="*/ 216414 w 275468"/>
                <a:gd name="connsiteY9" fmla="*/ 314325 h 322969"/>
                <a:gd name="connsiteX10" fmla="*/ 243084 w 275468"/>
                <a:gd name="connsiteY10" fmla="*/ 286703 h 322969"/>
                <a:gd name="connsiteX11" fmla="*/ 275469 w 275468"/>
                <a:gd name="connsiteY11" fmla="*/ 44768 h 322969"/>
                <a:gd name="connsiteX12" fmla="*/ 275469 w 275468"/>
                <a:gd name="connsiteY12" fmla="*/ 40958 h 322969"/>
                <a:gd name="connsiteX13" fmla="*/ 275469 w 275468"/>
                <a:gd name="connsiteY13" fmla="*/ 40005 h 322969"/>
                <a:gd name="connsiteX14" fmla="*/ 275469 w 275468"/>
                <a:gd name="connsiteY14" fmla="*/ 37148 h 322969"/>
                <a:gd name="connsiteX15" fmla="*/ 275469 w 275468"/>
                <a:gd name="connsiteY15" fmla="*/ 36195 h 322969"/>
                <a:gd name="connsiteX16" fmla="*/ 274516 w 275468"/>
                <a:gd name="connsiteY16" fmla="*/ 11430 h 322969"/>
                <a:gd name="connsiteX17" fmla="*/ 274516 w 275468"/>
                <a:gd name="connsiteY17" fmla="*/ 11430 h 322969"/>
                <a:gd name="connsiteX18" fmla="*/ 274516 w 275468"/>
                <a:gd name="connsiteY18" fmla="*/ 10478 h 322969"/>
                <a:gd name="connsiteX19" fmla="*/ 274516 w 275468"/>
                <a:gd name="connsiteY19" fmla="*/ 10478 h 322969"/>
                <a:gd name="connsiteX20" fmla="*/ 274516 w 275468"/>
                <a:gd name="connsiteY20" fmla="*/ 9525 h 322969"/>
                <a:gd name="connsiteX21" fmla="*/ 274516 w 275468"/>
                <a:gd name="connsiteY21" fmla="*/ 9525 h 322969"/>
                <a:gd name="connsiteX22" fmla="*/ 271659 w 275468"/>
                <a:gd name="connsiteY22" fmla="*/ 4763 h 322969"/>
                <a:gd name="connsiteX23" fmla="*/ 271659 w 275468"/>
                <a:gd name="connsiteY23" fmla="*/ 4763 h 322969"/>
                <a:gd name="connsiteX24" fmla="*/ 270706 w 275468"/>
                <a:gd name="connsiteY24" fmla="*/ 3810 h 322969"/>
                <a:gd name="connsiteX25" fmla="*/ 270706 w 275468"/>
                <a:gd name="connsiteY25" fmla="*/ 3810 h 322969"/>
                <a:gd name="connsiteX26" fmla="*/ 269754 w 275468"/>
                <a:gd name="connsiteY26" fmla="*/ 2858 h 322969"/>
                <a:gd name="connsiteX27" fmla="*/ 269754 w 275468"/>
                <a:gd name="connsiteY27" fmla="*/ 2858 h 322969"/>
                <a:gd name="connsiteX28" fmla="*/ 264039 w 275468"/>
                <a:gd name="connsiteY28" fmla="*/ 953 h 322969"/>
                <a:gd name="connsiteX29" fmla="*/ 264039 w 275468"/>
                <a:gd name="connsiteY29" fmla="*/ 953 h 322969"/>
                <a:gd name="connsiteX30" fmla="*/ 262134 w 275468"/>
                <a:gd name="connsiteY30" fmla="*/ 953 h 322969"/>
                <a:gd name="connsiteX31" fmla="*/ 262134 w 275468"/>
                <a:gd name="connsiteY31" fmla="*/ 953 h 322969"/>
                <a:gd name="connsiteX32" fmla="*/ 260229 w 275468"/>
                <a:gd name="connsiteY32" fmla="*/ 953 h 322969"/>
                <a:gd name="connsiteX33" fmla="*/ 260229 w 275468"/>
                <a:gd name="connsiteY33" fmla="*/ 953 h 322969"/>
                <a:gd name="connsiteX34" fmla="*/ 250704 w 275468"/>
                <a:gd name="connsiteY34" fmla="*/ 0 h 322969"/>
                <a:gd name="connsiteX35" fmla="*/ 250704 w 275468"/>
                <a:gd name="connsiteY35" fmla="*/ 0 h 322969"/>
                <a:gd name="connsiteX36" fmla="*/ 242131 w 275468"/>
                <a:gd name="connsiteY36" fmla="*/ 44768 h 322969"/>
                <a:gd name="connsiteX37" fmla="*/ 232606 w 275468"/>
                <a:gd name="connsiteY37" fmla="*/ 112395 h 32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5468" h="322969">
                  <a:moveTo>
                    <a:pt x="232606" y="112395"/>
                  </a:moveTo>
                  <a:cubicBezTo>
                    <a:pt x="232606" y="120015"/>
                    <a:pt x="232606" y="128588"/>
                    <a:pt x="232606" y="136208"/>
                  </a:cubicBezTo>
                  <a:cubicBezTo>
                    <a:pt x="230701" y="186690"/>
                    <a:pt x="214509" y="234315"/>
                    <a:pt x="169741" y="261938"/>
                  </a:cubicBezTo>
                  <a:cubicBezTo>
                    <a:pt x="125926" y="289560"/>
                    <a:pt x="72586" y="287655"/>
                    <a:pt x="22104" y="285750"/>
                  </a:cubicBezTo>
                  <a:cubicBezTo>
                    <a:pt x="21151" y="285750"/>
                    <a:pt x="20199" y="286703"/>
                    <a:pt x="19246" y="286703"/>
                  </a:cubicBezTo>
                  <a:cubicBezTo>
                    <a:pt x="10674" y="289560"/>
                    <a:pt x="-1709" y="289560"/>
                    <a:pt x="196" y="302895"/>
                  </a:cubicBezTo>
                  <a:cubicBezTo>
                    <a:pt x="1149" y="315278"/>
                    <a:pt x="12579" y="318135"/>
                    <a:pt x="23056" y="319088"/>
                  </a:cubicBezTo>
                  <a:cubicBezTo>
                    <a:pt x="24961" y="319088"/>
                    <a:pt x="26866" y="319088"/>
                    <a:pt x="28771" y="320040"/>
                  </a:cubicBezTo>
                  <a:cubicBezTo>
                    <a:pt x="84016" y="326708"/>
                    <a:pt x="139261" y="320040"/>
                    <a:pt x="194506" y="319088"/>
                  </a:cubicBezTo>
                  <a:cubicBezTo>
                    <a:pt x="202126" y="319088"/>
                    <a:pt x="208794" y="315278"/>
                    <a:pt x="216414" y="314325"/>
                  </a:cubicBezTo>
                  <a:cubicBezTo>
                    <a:pt x="232606" y="312420"/>
                    <a:pt x="240226" y="301942"/>
                    <a:pt x="243084" y="286703"/>
                  </a:cubicBezTo>
                  <a:cubicBezTo>
                    <a:pt x="246894" y="263842"/>
                    <a:pt x="275469" y="47625"/>
                    <a:pt x="275469" y="44768"/>
                  </a:cubicBezTo>
                  <a:cubicBezTo>
                    <a:pt x="275469" y="43815"/>
                    <a:pt x="275469" y="41910"/>
                    <a:pt x="275469" y="40958"/>
                  </a:cubicBezTo>
                  <a:cubicBezTo>
                    <a:pt x="275469" y="40958"/>
                    <a:pt x="275469" y="40005"/>
                    <a:pt x="275469" y="40005"/>
                  </a:cubicBezTo>
                  <a:cubicBezTo>
                    <a:pt x="275469" y="39053"/>
                    <a:pt x="275469" y="38100"/>
                    <a:pt x="275469" y="37148"/>
                  </a:cubicBezTo>
                  <a:cubicBezTo>
                    <a:pt x="275469" y="37148"/>
                    <a:pt x="275469" y="36195"/>
                    <a:pt x="275469" y="36195"/>
                  </a:cubicBezTo>
                  <a:cubicBezTo>
                    <a:pt x="275469" y="24765"/>
                    <a:pt x="275469" y="17145"/>
                    <a:pt x="274516" y="11430"/>
                  </a:cubicBezTo>
                  <a:cubicBezTo>
                    <a:pt x="274516" y="11430"/>
                    <a:pt x="274516" y="11430"/>
                    <a:pt x="274516" y="11430"/>
                  </a:cubicBezTo>
                  <a:cubicBezTo>
                    <a:pt x="274516" y="10478"/>
                    <a:pt x="274516" y="10478"/>
                    <a:pt x="274516" y="10478"/>
                  </a:cubicBezTo>
                  <a:cubicBezTo>
                    <a:pt x="274516" y="10478"/>
                    <a:pt x="274516" y="10478"/>
                    <a:pt x="274516" y="10478"/>
                  </a:cubicBezTo>
                  <a:cubicBezTo>
                    <a:pt x="274516" y="10478"/>
                    <a:pt x="274516" y="9525"/>
                    <a:pt x="274516" y="9525"/>
                  </a:cubicBezTo>
                  <a:cubicBezTo>
                    <a:pt x="274516" y="9525"/>
                    <a:pt x="274516" y="9525"/>
                    <a:pt x="274516" y="9525"/>
                  </a:cubicBezTo>
                  <a:cubicBezTo>
                    <a:pt x="273564" y="7620"/>
                    <a:pt x="272611" y="6668"/>
                    <a:pt x="271659" y="4763"/>
                  </a:cubicBezTo>
                  <a:cubicBezTo>
                    <a:pt x="271659" y="4763"/>
                    <a:pt x="271659" y="4763"/>
                    <a:pt x="271659" y="4763"/>
                  </a:cubicBezTo>
                  <a:cubicBezTo>
                    <a:pt x="271659" y="4763"/>
                    <a:pt x="270706" y="3810"/>
                    <a:pt x="270706" y="3810"/>
                  </a:cubicBezTo>
                  <a:cubicBezTo>
                    <a:pt x="270706" y="3810"/>
                    <a:pt x="270706" y="3810"/>
                    <a:pt x="270706" y="3810"/>
                  </a:cubicBezTo>
                  <a:cubicBezTo>
                    <a:pt x="270706" y="3810"/>
                    <a:pt x="269754" y="2858"/>
                    <a:pt x="269754" y="2858"/>
                  </a:cubicBezTo>
                  <a:cubicBezTo>
                    <a:pt x="269754" y="2858"/>
                    <a:pt x="269754" y="2858"/>
                    <a:pt x="269754" y="2858"/>
                  </a:cubicBezTo>
                  <a:cubicBezTo>
                    <a:pt x="267849" y="1905"/>
                    <a:pt x="266896" y="953"/>
                    <a:pt x="264039" y="953"/>
                  </a:cubicBezTo>
                  <a:cubicBezTo>
                    <a:pt x="264039" y="953"/>
                    <a:pt x="264039" y="953"/>
                    <a:pt x="264039" y="953"/>
                  </a:cubicBezTo>
                  <a:cubicBezTo>
                    <a:pt x="263086" y="953"/>
                    <a:pt x="263086" y="953"/>
                    <a:pt x="262134" y="953"/>
                  </a:cubicBezTo>
                  <a:cubicBezTo>
                    <a:pt x="262134" y="953"/>
                    <a:pt x="262134" y="953"/>
                    <a:pt x="262134" y="953"/>
                  </a:cubicBezTo>
                  <a:cubicBezTo>
                    <a:pt x="261181" y="953"/>
                    <a:pt x="261181" y="953"/>
                    <a:pt x="260229" y="953"/>
                  </a:cubicBezTo>
                  <a:cubicBezTo>
                    <a:pt x="260229" y="953"/>
                    <a:pt x="260229" y="953"/>
                    <a:pt x="260229" y="953"/>
                  </a:cubicBezTo>
                  <a:cubicBezTo>
                    <a:pt x="257371" y="953"/>
                    <a:pt x="254514" y="0"/>
                    <a:pt x="250704" y="0"/>
                  </a:cubicBezTo>
                  <a:cubicBezTo>
                    <a:pt x="250704" y="0"/>
                    <a:pt x="250704" y="0"/>
                    <a:pt x="250704" y="0"/>
                  </a:cubicBezTo>
                  <a:cubicBezTo>
                    <a:pt x="247846" y="14288"/>
                    <a:pt x="244989" y="29528"/>
                    <a:pt x="242131" y="44768"/>
                  </a:cubicBezTo>
                  <a:cubicBezTo>
                    <a:pt x="238321" y="65723"/>
                    <a:pt x="236416" y="89535"/>
                    <a:pt x="232606" y="112395"/>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B8DC8EE-E27F-7F4E-AD4C-60DF2E0E3DFB}"/>
                </a:ext>
              </a:extLst>
            </p:cNvPr>
            <p:cNvSpPr/>
            <p:nvPr/>
          </p:nvSpPr>
          <p:spPr>
            <a:xfrm>
              <a:off x="4369063" y="1309687"/>
              <a:ext cx="183886" cy="183847"/>
            </a:xfrm>
            <a:custGeom>
              <a:avLst/>
              <a:gdLst>
                <a:gd name="connsiteX0" fmla="*/ 183887 w 183886"/>
                <a:gd name="connsiteY0" fmla="*/ 100965 h 183847"/>
                <a:gd name="connsiteX1" fmla="*/ 103877 w 183886"/>
                <a:gd name="connsiteY1" fmla="*/ 0 h 183847"/>
                <a:gd name="connsiteX2" fmla="*/ 54 w 183886"/>
                <a:gd name="connsiteY2" fmla="*/ 88583 h 183847"/>
                <a:gd name="connsiteX3" fmla="*/ 100067 w 183886"/>
                <a:gd name="connsiteY3" fmla="*/ 183833 h 183847"/>
                <a:gd name="connsiteX4" fmla="*/ 183887 w 183886"/>
                <a:gd name="connsiteY4" fmla="*/ 100965 h 183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86" h="183847">
                  <a:moveTo>
                    <a:pt x="183887" y="100965"/>
                  </a:moveTo>
                  <a:cubicBezTo>
                    <a:pt x="183887" y="54292"/>
                    <a:pt x="150549" y="2858"/>
                    <a:pt x="103877" y="0"/>
                  </a:cubicBezTo>
                  <a:cubicBezTo>
                    <a:pt x="46727" y="0"/>
                    <a:pt x="-1851" y="40005"/>
                    <a:pt x="54" y="88583"/>
                  </a:cubicBezTo>
                  <a:cubicBezTo>
                    <a:pt x="1959" y="143827"/>
                    <a:pt x="44822" y="182880"/>
                    <a:pt x="100067" y="183833"/>
                  </a:cubicBezTo>
                  <a:cubicBezTo>
                    <a:pt x="140072" y="184785"/>
                    <a:pt x="183887" y="140970"/>
                    <a:pt x="183887" y="100965"/>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B550027-AE0A-C240-BF95-9F72CFDCD1E8}"/>
                </a:ext>
              </a:extLst>
            </p:cNvPr>
            <p:cNvSpPr/>
            <p:nvPr/>
          </p:nvSpPr>
          <p:spPr>
            <a:xfrm>
              <a:off x="4307395" y="1472612"/>
              <a:ext cx="401513" cy="544906"/>
            </a:xfrm>
            <a:custGeom>
              <a:avLst/>
              <a:gdLst>
                <a:gd name="connsiteX0" fmla="*/ 43625 w 401513"/>
                <a:gd name="connsiteY0" fmla="*/ 183785 h 544906"/>
                <a:gd name="connsiteX1" fmla="*/ 99822 w 401513"/>
                <a:gd name="connsiteY1" fmla="*/ 181880 h 544906"/>
                <a:gd name="connsiteX2" fmla="*/ 222695 w 401513"/>
                <a:gd name="connsiteY2" fmla="*/ 126635 h 544906"/>
                <a:gd name="connsiteX3" fmla="*/ 241745 w 401513"/>
                <a:gd name="connsiteY3" fmla="*/ 102823 h 544906"/>
                <a:gd name="connsiteX4" fmla="*/ 248412 w 401513"/>
                <a:gd name="connsiteY4" fmla="*/ 94250 h 544906"/>
                <a:gd name="connsiteX5" fmla="*/ 263652 w 401513"/>
                <a:gd name="connsiteY5" fmla="*/ 95203 h 544906"/>
                <a:gd name="connsiteX6" fmla="*/ 260795 w 401513"/>
                <a:gd name="connsiteY6" fmla="*/ 107585 h 544906"/>
                <a:gd name="connsiteX7" fmla="*/ 241745 w 401513"/>
                <a:gd name="connsiteY7" fmla="*/ 128540 h 544906"/>
                <a:gd name="connsiteX8" fmla="*/ 233172 w 401513"/>
                <a:gd name="connsiteY8" fmla="*/ 180928 h 544906"/>
                <a:gd name="connsiteX9" fmla="*/ 243650 w 401513"/>
                <a:gd name="connsiteY9" fmla="*/ 200930 h 544906"/>
                <a:gd name="connsiteX10" fmla="*/ 233172 w 401513"/>
                <a:gd name="connsiteY10" fmla="*/ 257128 h 544906"/>
                <a:gd name="connsiteX11" fmla="*/ 207455 w 401513"/>
                <a:gd name="connsiteY11" fmla="*/ 274273 h 544906"/>
                <a:gd name="connsiteX12" fmla="*/ 141732 w 401513"/>
                <a:gd name="connsiteY12" fmla="*/ 312373 h 544906"/>
                <a:gd name="connsiteX13" fmla="*/ 123635 w 401513"/>
                <a:gd name="connsiteY13" fmla="*/ 354283 h 544906"/>
                <a:gd name="connsiteX14" fmla="*/ 173164 w 401513"/>
                <a:gd name="connsiteY14" fmla="*/ 529543 h 544906"/>
                <a:gd name="connsiteX15" fmla="*/ 202692 w 401513"/>
                <a:gd name="connsiteY15" fmla="*/ 543830 h 544906"/>
                <a:gd name="connsiteX16" fmla="*/ 228410 w 401513"/>
                <a:gd name="connsiteY16" fmla="*/ 500968 h 544906"/>
                <a:gd name="connsiteX17" fmla="*/ 207455 w 401513"/>
                <a:gd name="connsiteY17" fmla="*/ 404765 h 544906"/>
                <a:gd name="connsiteX18" fmla="*/ 232220 w 401513"/>
                <a:gd name="connsiteY18" fmla="*/ 357140 h 544906"/>
                <a:gd name="connsiteX19" fmla="*/ 267462 w 401513"/>
                <a:gd name="connsiteY19" fmla="*/ 347615 h 544906"/>
                <a:gd name="connsiteX20" fmla="*/ 377000 w 401513"/>
                <a:gd name="connsiteY20" fmla="*/ 286655 h 544906"/>
                <a:gd name="connsiteX21" fmla="*/ 398907 w 401513"/>
                <a:gd name="connsiteY21" fmla="*/ 209503 h 544906"/>
                <a:gd name="connsiteX22" fmla="*/ 341757 w 401513"/>
                <a:gd name="connsiteY22" fmla="*/ 69485 h 544906"/>
                <a:gd name="connsiteX23" fmla="*/ 276987 w 401513"/>
                <a:gd name="connsiteY23" fmla="*/ 8525 h 544906"/>
                <a:gd name="connsiteX24" fmla="*/ 219837 w 401513"/>
                <a:gd name="connsiteY24" fmla="*/ 17098 h 544906"/>
                <a:gd name="connsiteX25" fmla="*/ 207455 w 401513"/>
                <a:gd name="connsiteY25" fmla="*/ 27575 h 544906"/>
                <a:gd name="connsiteX26" fmla="*/ 162687 w 401513"/>
                <a:gd name="connsiteY26" fmla="*/ 68533 h 544906"/>
                <a:gd name="connsiteX27" fmla="*/ 143637 w 401513"/>
                <a:gd name="connsiteY27" fmla="*/ 96155 h 544906"/>
                <a:gd name="connsiteX28" fmla="*/ 92202 w 401513"/>
                <a:gd name="connsiteY28" fmla="*/ 126635 h 544906"/>
                <a:gd name="connsiteX29" fmla="*/ 16955 w 401513"/>
                <a:gd name="connsiteY29" fmla="*/ 133303 h 544906"/>
                <a:gd name="connsiteX30" fmla="*/ 5525 w 401513"/>
                <a:gd name="connsiteY30" fmla="*/ 169498 h 544906"/>
                <a:gd name="connsiteX31" fmla="*/ 43625 w 401513"/>
                <a:gd name="connsiteY31" fmla="*/ 183785 h 5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1513" h="544906">
                  <a:moveTo>
                    <a:pt x="43625" y="183785"/>
                  </a:moveTo>
                  <a:cubicBezTo>
                    <a:pt x="62675" y="183785"/>
                    <a:pt x="80772" y="181880"/>
                    <a:pt x="99822" y="181880"/>
                  </a:cubicBezTo>
                  <a:cubicBezTo>
                    <a:pt x="149352" y="182833"/>
                    <a:pt x="192214" y="168545"/>
                    <a:pt x="222695" y="126635"/>
                  </a:cubicBezTo>
                  <a:cubicBezTo>
                    <a:pt x="228410" y="118063"/>
                    <a:pt x="236030" y="110443"/>
                    <a:pt x="241745" y="102823"/>
                  </a:cubicBezTo>
                  <a:cubicBezTo>
                    <a:pt x="243650" y="99965"/>
                    <a:pt x="245555" y="96155"/>
                    <a:pt x="248412" y="94250"/>
                  </a:cubicBezTo>
                  <a:cubicBezTo>
                    <a:pt x="253175" y="90440"/>
                    <a:pt x="259842" y="90440"/>
                    <a:pt x="263652" y="95203"/>
                  </a:cubicBezTo>
                  <a:cubicBezTo>
                    <a:pt x="267462" y="99013"/>
                    <a:pt x="263652" y="103775"/>
                    <a:pt x="260795" y="107585"/>
                  </a:cubicBezTo>
                  <a:cubicBezTo>
                    <a:pt x="255080" y="114253"/>
                    <a:pt x="248412" y="121873"/>
                    <a:pt x="241745" y="128540"/>
                  </a:cubicBezTo>
                  <a:cubicBezTo>
                    <a:pt x="221742" y="149495"/>
                    <a:pt x="220789" y="154258"/>
                    <a:pt x="233172" y="180928"/>
                  </a:cubicBezTo>
                  <a:cubicBezTo>
                    <a:pt x="236030" y="187595"/>
                    <a:pt x="239839" y="194263"/>
                    <a:pt x="243650" y="200930"/>
                  </a:cubicBezTo>
                  <a:cubicBezTo>
                    <a:pt x="259842" y="228553"/>
                    <a:pt x="258889" y="237125"/>
                    <a:pt x="233172" y="257128"/>
                  </a:cubicBezTo>
                  <a:cubicBezTo>
                    <a:pt x="225552" y="263795"/>
                    <a:pt x="216027" y="269510"/>
                    <a:pt x="207455" y="274273"/>
                  </a:cubicBezTo>
                  <a:cubicBezTo>
                    <a:pt x="185547" y="287608"/>
                    <a:pt x="163639" y="300943"/>
                    <a:pt x="141732" y="312373"/>
                  </a:cubicBezTo>
                  <a:cubicBezTo>
                    <a:pt x="125539" y="320945"/>
                    <a:pt x="121730" y="334280"/>
                    <a:pt x="123635" y="354283"/>
                  </a:cubicBezTo>
                  <a:cubicBezTo>
                    <a:pt x="126492" y="400955"/>
                    <a:pt x="165545" y="519065"/>
                    <a:pt x="173164" y="529543"/>
                  </a:cubicBezTo>
                  <a:cubicBezTo>
                    <a:pt x="181737" y="540973"/>
                    <a:pt x="188405" y="547641"/>
                    <a:pt x="202692" y="543830"/>
                  </a:cubicBezTo>
                  <a:cubicBezTo>
                    <a:pt x="230314" y="535258"/>
                    <a:pt x="230314" y="530495"/>
                    <a:pt x="228410" y="500968"/>
                  </a:cubicBezTo>
                  <a:cubicBezTo>
                    <a:pt x="227457" y="490490"/>
                    <a:pt x="215075" y="426673"/>
                    <a:pt x="207455" y="404765"/>
                  </a:cubicBezTo>
                  <a:cubicBezTo>
                    <a:pt x="197930" y="377143"/>
                    <a:pt x="204597" y="364760"/>
                    <a:pt x="232220" y="357140"/>
                  </a:cubicBezTo>
                  <a:cubicBezTo>
                    <a:pt x="243650" y="354283"/>
                    <a:pt x="256032" y="351425"/>
                    <a:pt x="267462" y="347615"/>
                  </a:cubicBezTo>
                  <a:cubicBezTo>
                    <a:pt x="308420" y="335233"/>
                    <a:pt x="345567" y="316183"/>
                    <a:pt x="377000" y="286655"/>
                  </a:cubicBezTo>
                  <a:cubicBezTo>
                    <a:pt x="399860" y="264748"/>
                    <a:pt x="405575" y="239983"/>
                    <a:pt x="398907" y="209503"/>
                  </a:cubicBezTo>
                  <a:cubicBezTo>
                    <a:pt x="388430" y="159020"/>
                    <a:pt x="369380" y="112348"/>
                    <a:pt x="341757" y="69485"/>
                  </a:cubicBezTo>
                  <a:cubicBezTo>
                    <a:pt x="325565" y="43768"/>
                    <a:pt x="303657" y="22813"/>
                    <a:pt x="276987" y="8525"/>
                  </a:cubicBezTo>
                  <a:cubicBezTo>
                    <a:pt x="251270" y="-4810"/>
                    <a:pt x="240792" y="-2905"/>
                    <a:pt x="219837" y="17098"/>
                  </a:cubicBezTo>
                  <a:cubicBezTo>
                    <a:pt x="216027" y="20908"/>
                    <a:pt x="212217" y="26623"/>
                    <a:pt x="207455" y="27575"/>
                  </a:cubicBezTo>
                  <a:cubicBezTo>
                    <a:pt x="186500" y="34243"/>
                    <a:pt x="175070" y="53293"/>
                    <a:pt x="162687" y="68533"/>
                  </a:cubicBezTo>
                  <a:cubicBezTo>
                    <a:pt x="155067" y="77105"/>
                    <a:pt x="149352" y="86630"/>
                    <a:pt x="143637" y="96155"/>
                  </a:cubicBezTo>
                  <a:cubicBezTo>
                    <a:pt x="131255" y="114253"/>
                    <a:pt x="113157" y="122825"/>
                    <a:pt x="92202" y="126635"/>
                  </a:cubicBezTo>
                  <a:cubicBezTo>
                    <a:pt x="67437" y="130445"/>
                    <a:pt x="42672" y="128540"/>
                    <a:pt x="16955" y="133303"/>
                  </a:cubicBezTo>
                  <a:cubicBezTo>
                    <a:pt x="-190" y="136160"/>
                    <a:pt x="-4953" y="156163"/>
                    <a:pt x="5525" y="169498"/>
                  </a:cubicBezTo>
                  <a:cubicBezTo>
                    <a:pt x="15050" y="182833"/>
                    <a:pt x="29337" y="184738"/>
                    <a:pt x="43625" y="183785"/>
                  </a:cubicBez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54A0611-94AF-9E46-8D6E-3C33B3A971C3}"/>
                </a:ext>
              </a:extLst>
            </p:cNvPr>
            <p:cNvSpPr/>
            <p:nvPr/>
          </p:nvSpPr>
          <p:spPr>
            <a:xfrm>
              <a:off x="3583384" y="1204687"/>
              <a:ext cx="225527" cy="218556"/>
            </a:xfrm>
            <a:custGeom>
              <a:avLst/>
              <a:gdLst>
                <a:gd name="connsiteX0" fmla="*/ 179943 w 225527"/>
                <a:gd name="connsiteY0" fmla="*/ 194535 h 218556"/>
                <a:gd name="connsiteX1" fmla="*/ 224710 w 225527"/>
                <a:gd name="connsiteY1" fmla="*/ 78330 h 218556"/>
                <a:gd name="connsiteX2" fmla="*/ 26590 w 225527"/>
                <a:gd name="connsiteY2" fmla="*/ 38325 h 218556"/>
                <a:gd name="connsiteX3" fmla="*/ 86598 w 225527"/>
                <a:gd name="connsiteY3" fmla="*/ 212633 h 218556"/>
                <a:gd name="connsiteX4" fmla="*/ 179943 w 225527"/>
                <a:gd name="connsiteY4" fmla="*/ 194535 h 218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27" h="218556">
                  <a:moveTo>
                    <a:pt x="179943" y="194535"/>
                  </a:moveTo>
                  <a:cubicBezTo>
                    <a:pt x="213280" y="163103"/>
                    <a:pt x="229473" y="125003"/>
                    <a:pt x="224710" y="78330"/>
                  </a:cubicBezTo>
                  <a:cubicBezTo>
                    <a:pt x="216138" y="4035"/>
                    <a:pt x="80883" y="-33112"/>
                    <a:pt x="26590" y="38325"/>
                  </a:cubicBezTo>
                  <a:cubicBezTo>
                    <a:pt x="-25797" y="104048"/>
                    <a:pt x="1825" y="191678"/>
                    <a:pt x="86598" y="212633"/>
                  </a:cubicBezTo>
                  <a:cubicBezTo>
                    <a:pt x="119935" y="223110"/>
                    <a:pt x="151368" y="221205"/>
                    <a:pt x="179943" y="194535"/>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A6E67DD-153F-204D-9778-DA9DD28457EF}"/>
                </a:ext>
              </a:extLst>
            </p:cNvPr>
            <p:cNvSpPr/>
            <p:nvPr/>
          </p:nvSpPr>
          <p:spPr>
            <a:xfrm>
              <a:off x="3466680" y="1428866"/>
              <a:ext cx="444413" cy="586988"/>
            </a:xfrm>
            <a:custGeom>
              <a:avLst/>
              <a:gdLst>
                <a:gd name="connsiteX0" fmla="*/ 30900 w 444413"/>
                <a:gd name="connsiteY0" fmla="*/ 318018 h 586988"/>
                <a:gd name="connsiteX1" fmla="*/ 55665 w 444413"/>
                <a:gd name="connsiteY1" fmla="*/ 296111 h 586988"/>
                <a:gd name="connsiteX2" fmla="*/ 59475 w 444413"/>
                <a:gd name="connsiteY2" fmla="*/ 271346 h 586988"/>
                <a:gd name="connsiteX3" fmla="*/ 110910 w 444413"/>
                <a:gd name="connsiteY3" fmla="*/ 113231 h 586988"/>
                <a:gd name="connsiteX4" fmla="*/ 130912 w 444413"/>
                <a:gd name="connsiteY4" fmla="*/ 90371 h 586988"/>
                <a:gd name="connsiteX5" fmla="*/ 146152 w 444413"/>
                <a:gd name="connsiteY5" fmla="*/ 90371 h 586988"/>
                <a:gd name="connsiteX6" fmla="*/ 143295 w 444413"/>
                <a:gd name="connsiteY6" fmla="*/ 102753 h 586988"/>
                <a:gd name="connsiteX7" fmla="*/ 137580 w 444413"/>
                <a:gd name="connsiteY7" fmla="*/ 108468 h 586988"/>
                <a:gd name="connsiteX8" fmla="*/ 83287 w 444413"/>
                <a:gd name="connsiteY8" fmla="*/ 224673 h 586988"/>
                <a:gd name="connsiteX9" fmla="*/ 72810 w 444413"/>
                <a:gd name="connsiteY9" fmla="*/ 299921 h 586988"/>
                <a:gd name="connsiteX10" fmla="*/ 85192 w 444413"/>
                <a:gd name="connsiteY10" fmla="*/ 317066 h 586988"/>
                <a:gd name="connsiteX11" fmla="*/ 102337 w 444413"/>
                <a:gd name="connsiteY11" fmla="*/ 318018 h 586988"/>
                <a:gd name="connsiteX12" fmla="*/ 128055 w 444413"/>
                <a:gd name="connsiteY12" fmla="*/ 343736 h 586988"/>
                <a:gd name="connsiteX13" fmla="*/ 119482 w 444413"/>
                <a:gd name="connsiteY13" fmla="*/ 467561 h 586988"/>
                <a:gd name="connsiteX14" fmla="*/ 89955 w 444413"/>
                <a:gd name="connsiteY14" fmla="*/ 490421 h 586988"/>
                <a:gd name="connsiteX15" fmla="*/ 69000 w 444413"/>
                <a:gd name="connsiteY15" fmla="*/ 513281 h 586988"/>
                <a:gd name="connsiteX16" fmla="*/ 69952 w 444413"/>
                <a:gd name="connsiteY16" fmla="*/ 560906 h 586988"/>
                <a:gd name="connsiteX17" fmla="*/ 94717 w 444413"/>
                <a:gd name="connsiteY17" fmla="*/ 585671 h 586988"/>
                <a:gd name="connsiteX18" fmla="*/ 140437 w 444413"/>
                <a:gd name="connsiteY18" fmla="*/ 554238 h 586988"/>
                <a:gd name="connsiteX19" fmla="*/ 148057 w 444413"/>
                <a:gd name="connsiteY19" fmla="*/ 492326 h 586988"/>
                <a:gd name="connsiteX20" fmla="*/ 166155 w 444413"/>
                <a:gd name="connsiteY20" fmla="*/ 344688 h 586988"/>
                <a:gd name="connsiteX21" fmla="*/ 197587 w 444413"/>
                <a:gd name="connsiteY21" fmla="*/ 318971 h 586988"/>
                <a:gd name="connsiteX22" fmla="*/ 226162 w 444413"/>
                <a:gd name="connsiteY22" fmla="*/ 344688 h 586988"/>
                <a:gd name="connsiteX23" fmla="*/ 240450 w 444413"/>
                <a:gd name="connsiteY23" fmla="*/ 424698 h 586988"/>
                <a:gd name="connsiteX24" fmla="*/ 256642 w 444413"/>
                <a:gd name="connsiteY24" fmla="*/ 556143 h 586988"/>
                <a:gd name="connsiteX25" fmla="*/ 267120 w 444413"/>
                <a:gd name="connsiteY25" fmla="*/ 578051 h 586988"/>
                <a:gd name="connsiteX26" fmla="*/ 312840 w 444413"/>
                <a:gd name="connsiteY26" fmla="*/ 552333 h 586988"/>
                <a:gd name="connsiteX27" fmla="*/ 312840 w 444413"/>
                <a:gd name="connsiteY27" fmla="*/ 532331 h 586988"/>
                <a:gd name="connsiteX28" fmla="*/ 296647 w 444413"/>
                <a:gd name="connsiteY28" fmla="*/ 336116 h 586988"/>
                <a:gd name="connsiteX29" fmla="*/ 276645 w 444413"/>
                <a:gd name="connsiteY29" fmla="*/ 174191 h 586988"/>
                <a:gd name="connsiteX30" fmla="*/ 273787 w 444413"/>
                <a:gd name="connsiteY30" fmla="*/ 110373 h 586988"/>
                <a:gd name="connsiteX31" fmla="*/ 288075 w 444413"/>
                <a:gd name="connsiteY31" fmla="*/ 140853 h 586988"/>
                <a:gd name="connsiteX32" fmla="*/ 297600 w 444413"/>
                <a:gd name="connsiteY32" fmla="*/ 218958 h 586988"/>
                <a:gd name="connsiteX33" fmla="*/ 311887 w 444413"/>
                <a:gd name="connsiteY33" fmla="*/ 236103 h 586988"/>
                <a:gd name="connsiteX34" fmla="*/ 388087 w 444413"/>
                <a:gd name="connsiteY34" fmla="*/ 238008 h 586988"/>
                <a:gd name="connsiteX35" fmla="*/ 426187 w 444413"/>
                <a:gd name="connsiteY35" fmla="*/ 228483 h 586988"/>
                <a:gd name="connsiteX36" fmla="*/ 440475 w 444413"/>
                <a:gd name="connsiteY36" fmla="*/ 186573 h 586988"/>
                <a:gd name="connsiteX37" fmla="*/ 373800 w 444413"/>
                <a:gd name="connsiteY37" fmla="*/ 173238 h 586988"/>
                <a:gd name="connsiteX38" fmla="*/ 313792 w 444413"/>
                <a:gd name="connsiteY38" fmla="*/ 127518 h 586988"/>
                <a:gd name="connsiteX39" fmla="*/ 282360 w 444413"/>
                <a:gd name="connsiteY39" fmla="*/ 52271 h 586988"/>
                <a:gd name="connsiteX40" fmla="*/ 227115 w 444413"/>
                <a:gd name="connsiteY40" fmla="*/ 8456 h 586988"/>
                <a:gd name="connsiteX41" fmla="*/ 192825 w 444413"/>
                <a:gd name="connsiteY41" fmla="*/ 3693 h 586988"/>
                <a:gd name="connsiteX42" fmla="*/ 88050 w 444413"/>
                <a:gd name="connsiteY42" fmla="*/ 33221 h 586988"/>
                <a:gd name="connsiteX43" fmla="*/ 3277 w 444413"/>
                <a:gd name="connsiteY43" fmla="*/ 201813 h 586988"/>
                <a:gd name="connsiteX44" fmla="*/ 6135 w 444413"/>
                <a:gd name="connsiteY44" fmla="*/ 297063 h 586988"/>
                <a:gd name="connsiteX45" fmla="*/ 30900 w 444413"/>
                <a:gd name="connsiteY45" fmla="*/ 318018 h 58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44413" h="586988">
                  <a:moveTo>
                    <a:pt x="30900" y="318018"/>
                  </a:moveTo>
                  <a:cubicBezTo>
                    <a:pt x="44235" y="318018"/>
                    <a:pt x="53760" y="311351"/>
                    <a:pt x="55665" y="296111"/>
                  </a:cubicBezTo>
                  <a:cubicBezTo>
                    <a:pt x="56617" y="287538"/>
                    <a:pt x="59475" y="279918"/>
                    <a:pt x="59475" y="271346"/>
                  </a:cubicBezTo>
                  <a:cubicBezTo>
                    <a:pt x="61380" y="214196"/>
                    <a:pt x="77572" y="160856"/>
                    <a:pt x="110910" y="113231"/>
                  </a:cubicBezTo>
                  <a:cubicBezTo>
                    <a:pt x="116625" y="104658"/>
                    <a:pt x="122340" y="96086"/>
                    <a:pt x="130912" y="90371"/>
                  </a:cubicBezTo>
                  <a:cubicBezTo>
                    <a:pt x="135675" y="86561"/>
                    <a:pt x="141390" y="84656"/>
                    <a:pt x="146152" y="90371"/>
                  </a:cubicBezTo>
                  <a:cubicBezTo>
                    <a:pt x="149962" y="95133"/>
                    <a:pt x="146152" y="98943"/>
                    <a:pt x="143295" y="102753"/>
                  </a:cubicBezTo>
                  <a:cubicBezTo>
                    <a:pt x="141390" y="104658"/>
                    <a:pt x="138532" y="106563"/>
                    <a:pt x="137580" y="108468"/>
                  </a:cubicBezTo>
                  <a:cubicBezTo>
                    <a:pt x="112815" y="143711"/>
                    <a:pt x="89955" y="179906"/>
                    <a:pt x="83287" y="224673"/>
                  </a:cubicBezTo>
                  <a:cubicBezTo>
                    <a:pt x="79477" y="249438"/>
                    <a:pt x="77572" y="275156"/>
                    <a:pt x="72810" y="299921"/>
                  </a:cubicBezTo>
                  <a:cubicBezTo>
                    <a:pt x="70905" y="312303"/>
                    <a:pt x="76620" y="315161"/>
                    <a:pt x="85192" y="317066"/>
                  </a:cubicBezTo>
                  <a:cubicBezTo>
                    <a:pt x="90907" y="318018"/>
                    <a:pt x="96622" y="317066"/>
                    <a:pt x="102337" y="318018"/>
                  </a:cubicBezTo>
                  <a:cubicBezTo>
                    <a:pt x="122340" y="318971"/>
                    <a:pt x="128055" y="323733"/>
                    <a:pt x="128055" y="343736"/>
                  </a:cubicBezTo>
                  <a:cubicBezTo>
                    <a:pt x="128055" y="384693"/>
                    <a:pt x="127102" y="426603"/>
                    <a:pt x="119482" y="467561"/>
                  </a:cubicBezTo>
                  <a:cubicBezTo>
                    <a:pt x="115672" y="490421"/>
                    <a:pt x="114720" y="490421"/>
                    <a:pt x="89955" y="490421"/>
                  </a:cubicBezTo>
                  <a:cubicBezTo>
                    <a:pt x="69952" y="490421"/>
                    <a:pt x="70905" y="493278"/>
                    <a:pt x="69000" y="513281"/>
                  </a:cubicBezTo>
                  <a:cubicBezTo>
                    <a:pt x="67095" y="529473"/>
                    <a:pt x="68047" y="544713"/>
                    <a:pt x="69952" y="560906"/>
                  </a:cubicBezTo>
                  <a:cubicBezTo>
                    <a:pt x="71857" y="577098"/>
                    <a:pt x="80430" y="583766"/>
                    <a:pt x="94717" y="585671"/>
                  </a:cubicBezTo>
                  <a:cubicBezTo>
                    <a:pt x="122340" y="590433"/>
                    <a:pt x="135675" y="582813"/>
                    <a:pt x="140437" y="554238"/>
                  </a:cubicBezTo>
                  <a:cubicBezTo>
                    <a:pt x="144247" y="534236"/>
                    <a:pt x="145200" y="513281"/>
                    <a:pt x="148057" y="492326"/>
                  </a:cubicBezTo>
                  <a:cubicBezTo>
                    <a:pt x="153772" y="442796"/>
                    <a:pt x="154725" y="393266"/>
                    <a:pt x="166155" y="344688"/>
                  </a:cubicBezTo>
                  <a:cubicBezTo>
                    <a:pt x="171870" y="320876"/>
                    <a:pt x="184252" y="319923"/>
                    <a:pt x="197587" y="318971"/>
                  </a:cubicBezTo>
                  <a:cubicBezTo>
                    <a:pt x="215685" y="319923"/>
                    <a:pt x="223305" y="332306"/>
                    <a:pt x="226162" y="344688"/>
                  </a:cubicBezTo>
                  <a:cubicBezTo>
                    <a:pt x="231877" y="371358"/>
                    <a:pt x="236640" y="398028"/>
                    <a:pt x="240450" y="424698"/>
                  </a:cubicBezTo>
                  <a:cubicBezTo>
                    <a:pt x="246165" y="468513"/>
                    <a:pt x="251880" y="512328"/>
                    <a:pt x="256642" y="556143"/>
                  </a:cubicBezTo>
                  <a:cubicBezTo>
                    <a:pt x="257595" y="564716"/>
                    <a:pt x="257595" y="573288"/>
                    <a:pt x="267120" y="578051"/>
                  </a:cubicBezTo>
                  <a:cubicBezTo>
                    <a:pt x="289027" y="590433"/>
                    <a:pt x="310935" y="578051"/>
                    <a:pt x="312840" y="552333"/>
                  </a:cubicBezTo>
                  <a:cubicBezTo>
                    <a:pt x="312840" y="545666"/>
                    <a:pt x="312840" y="538998"/>
                    <a:pt x="312840" y="532331"/>
                  </a:cubicBezTo>
                  <a:cubicBezTo>
                    <a:pt x="307125" y="466608"/>
                    <a:pt x="300457" y="401838"/>
                    <a:pt x="296647" y="336116"/>
                  </a:cubicBezTo>
                  <a:cubicBezTo>
                    <a:pt x="294742" y="299921"/>
                    <a:pt x="279502" y="193241"/>
                    <a:pt x="276645" y="174191"/>
                  </a:cubicBezTo>
                  <a:cubicBezTo>
                    <a:pt x="273787" y="154188"/>
                    <a:pt x="269977" y="134186"/>
                    <a:pt x="273787" y="110373"/>
                  </a:cubicBezTo>
                  <a:cubicBezTo>
                    <a:pt x="288075" y="119898"/>
                    <a:pt x="286170" y="131328"/>
                    <a:pt x="288075" y="140853"/>
                  </a:cubicBezTo>
                  <a:cubicBezTo>
                    <a:pt x="291885" y="166571"/>
                    <a:pt x="294742" y="193241"/>
                    <a:pt x="297600" y="218958"/>
                  </a:cubicBezTo>
                  <a:cubicBezTo>
                    <a:pt x="298552" y="227531"/>
                    <a:pt x="298552" y="236103"/>
                    <a:pt x="311887" y="236103"/>
                  </a:cubicBezTo>
                  <a:cubicBezTo>
                    <a:pt x="337605" y="236103"/>
                    <a:pt x="362370" y="238008"/>
                    <a:pt x="388087" y="238008"/>
                  </a:cubicBezTo>
                  <a:cubicBezTo>
                    <a:pt x="401422" y="238008"/>
                    <a:pt x="414757" y="235151"/>
                    <a:pt x="426187" y="228483"/>
                  </a:cubicBezTo>
                  <a:cubicBezTo>
                    <a:pt x="438570" y="220863"/>
                    <a:pt x="450952" y="202766"/>
                    <a:pt x="440475" y="186573"/>
                  </a:cubicBezTo>
                  <a:cubicBezTo>
                    <a:pt x="425235" y="166571"/>
                    <a:pt x="388087" y="172286"/>
                    <a:pt x="373800" y="173238"/>
                  </a:cubicBezTo>
                  <a:cubicBezTo>
                    <a:pt x="342367" y="175143"/>
                    <a:pt x="326175" y="153236"/>
                    <a:pt x="313792" y="127518"/>
                  </a:cubicBezTo>
                  <a:cubicBezTo>
                    <a:pt x="302362" y="102753"/>
                    <a:pt x="295695" y="76083"/>
                    <a:pt x="282360" y="52271"/>
                  </a:cubicBezTo>
                  <a:cubicBezTo>
                    <a:pt x="268072" y="26553"/>
                    <a:pt x="259500" y="7503"/>
                    <a:pt x="227115" y="8456"/>
                  </a:cubicBezTo>
                  <a:cubicBezTo>
                    <a:pt x="218542" y="8456"/>
                    <a:pt x="201397" y="5598"/>
                    <a:pt x="192825" y="3693"/>
                  </a:cubicBezTo>
                  <a:cubicBezTo>
                    <a:pt x="151867" y="-5832"/>
                    <a:pt x="114720" y="2741"/>
                    <a:pt x="88050" y="33221"/>
                  </a:cubicBezTo>
                  <a:cubicBezTo>
                    <a:pt x="46140" y="81798"/>
                    <a:pt x="13755" y="136091"/>
                    <a:pt x="3277" y="201813"/>
                  </a:cubicBezTo>
                  <a:cubicBezTo>
                    <a:pt x="-1485" y="233246"/>
                    <a:pt x="-1485" y="265631"/>
                    <a:pt x="6135" y="297063"/>
                  </a:cubicBezTo>
                  <a:cubicBezTo>
                    <a:pt x="8992" y="309446"/>
                    <a:pt x="17565" y="318018"/>
                    <a:pt x="30900" y="318018"/>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CC1FC3EE-B977-3441-84A3-B6ADCF9AE6BF}"/>
                </a:ext>
              </a:extLst>
            </p:cNvPr>
            <p:cNvSpPr/>
            <p:nvPr/>
          </p:nvSpPr>
          <p:spPr>
            <a:xfrm>
              <a:off x="4018597" y="1673542"/>
              <a:ext cx="426720" cy="65193"/>
            </a:xfrm>
            <a:custGeom>
              <a:avLst/>
              <a:gdLst>
                <a:gd name="connsiteX0" fmla="*/ 319088 w 426720"/>
                <a:gd name="connsiteY0" fmla="*/ 60960 h 65193"/>
                <a:gd name="connsiteX1" fmla="*/ 400050 w 426720"/>
                <a:gd name="connsiteY1" fmla="*/ 57150 h 65193"/>
                <a:gd name="connsiteX2" fmla="*/ 425768 w 426720"/>
                <a:gd name="connsiteY2" fmla="*/ 32385 h 65193"/>
                <a:gd name="connsiteX3" fmla="*/ 426720 w 426720"/>
                <a:gd name="connsiteY3" fmla="*/ 15240 h 65193"/>
                <a:gd name="connsiteX4" fmla="*/ 426720 w 426720"/>
                <a:gd name="connsiteY4" fmla="*/ 13335 h 65193"/>
                <a:gd name="connsiteX5" fmla="*/ 426720 w 426720"/>
                <a:gd name="connsiteY5" fmla="*/ 12383 h 65193"/>
                <a:gd name="connsiteX6" fmla="*/ 426720 w 426720"/>
                <a:gd name="connsiteY6" fmla="*/ 10478 h 65193"/>
                <a:gd name="connsiteX7" fmla="*/ 426720 w 426720"/>
                <a:gd name="connsiteY7" fmla="*/ 10478 h 65193"/>
                <a:gd name="connsiteX8" fmla="*/ 426720 w 426720"/>
                <a:gd name="connsiteY8" fmla="*/ 8573 h 65193"/>
                <a:gd name="connsiteX9" fmla="*/ 426720 w 426720"/>
                <a:gd name="connsiteY9" fmla="*/ 8573 h 65193"/>
                <a:gd name="connsiteX10" fmla="*/ 426720 w 426720"/>
                <a:gd name="connsiteY10" fmla="*/ 7620 h 65193"/>
                <a:gd name="connsiteX11" fmla="*/ 426720 w 426720"/>
                <a:gd name="connsiteY11" fmla="*/ 7620 h 65193"/>
                <a:gd name="connsiteX12" fmla="*/ 426720 w 426720"/>
                <a:gd name="connsiteY12" fmla="*/ 6667 h 65193"/>
                <a:gd name="connsiteX13" fmla="*/ 426720 w 426720"/>
                <a:gd name="connsiteY13" fmla="*/ 6667 h 65193"/>
                <a:gd name="connsiteX14" fmla="*/ 426720 w 426720"/>
                <a:gd name="connsiteY14" fmla="*/ 5715 h 65193"/>
                <a:gd name="connsiteX15" fmla="*/ 426720 w 426720"/>
                <a:gd name="connsiteY15" fmla="*/ 5715 h 65193"/>
                <a:gd name="connsiteX16" fmla="*/ 426720 w 426720"/>
                <a:gd name="connsiteY16" fmla="*/ 4763 h 65193"/>
                <a:gd name="connsiteX17" fmla="*/ 426720 w 426720"/>
                <a:gd name="connsiteY17" fmla="*/ 4763 h 65193"/>
                <a:gd name="connsiteX18" fmla="*/ 425768 w 426720"/>
                <a:gd name="connsiteY18" fmla="*/ 2858 h 65193"/>
                <a:gd name="connsiteX19" fmla="*/ 425768 w 426720"/>
                <a:gd name="connsiteY19" fmla="*/ 2858 h 65193"/>
                <a:gd name="connsiteX20" fmla="*/ 425768 w 426720"/>
                <a:gd name="connsiteY20" fmla="*/ 1905 h 65193"/>
                <a:gd name="connsiteX21" fmla="*/ 425768 w 426720"/>
                <a:gd name="connsiteY21" fmla="*/ 1905 h 65193"/>
                <a:gd name="connsiteX22" fmla="*/ 425768 w 426720"/>
                <a:gd name="connsiteY22" fmla="*/ 953 h 65193"/>
                <a:gd name="connsiteX23" fmla="*/ 425768 w 426720"/>
                <a:gd name="connsiteY23" fmla="*/ 953 h 65193"/>
                <a:gd name="connsiteX24" fmla="*/ 424815 w 426720"/>
                <a:gd name="connsiteY24" fmla="*/ 0 h 65193"/>
                <a:gd name="connsiteX25" fmla="*/ 424815 w 426720"/>
                <a:gd name="connsiteY25" fmla="*/ 0 h 65193"/>
                <a:gd name="connsiteX26" fmla="*/ 423863 w 426720"/>
                <a:gd name="connsiteY26" fmla="*/ 0 h 65193"/>
                <a:gd name="connsiteX27" fmla="*/ 423863 w 426720"/>
                <a:gd name="connsiteY27" fmla="*/ 0 h 65193"/>
                <a:gd name="connsiteX28" fmla="*/ 422910 w 426720"/>
                <a:gd name="connsiteY28" fmla="*/ 0 h 65193"/>
                <a:gd name="connsiteX29" fmla="*/ 422910 w 426720"/>
                <a:gd name="connsiteY29" fmla="*/ 0 h 65193"/>
                <a:gd name="connsiteX30" fmla="*/ 421958 w 426720"/>
                <a:gd name="connsiteY30" fmla="*/ 0 h 65193"/>
                <a:gd name="connsiteX31" fmla="*/ 421958 w 426720"/>
                <a:gd name="connsiteY31" fmla="*/ 0 h 65193"/>
                <a:gd name="connsiteX32" fmla="*/ 421005 w 426720"/>
                <a:gd name="connsiteY32" fmla="*/ 0 h 65193"/>
                <a:gd name="connsiteX33" fmla="*/ 421005 w 426720"/>
                <a:gd name="connsiteY33" fmla="*/ 0 h 65193"/>
                <a:gd name="connsiteX34" fmla="*/ 386715 w 426720"/>
                <a:gd name="connsiteY34" fmla="*/ 15240 h 65193"/>
                <a:gd name="connsiteX35" fmla="*/ 266700 w 426720"/>
                <a:gd name="connsiteY35" fmla="*/ 40005 h 65193"/>
                <a:gd name="connsiteX36" fmla="*/ 159068 w 426720"/>
                <a:gd name="connsiteY36" fmla="*/ 40958 h 65193"/>
                <a:gd name="connsiteX37" fmla="*/ 0 w 426720"/>
                <a:gd name="connsiteY37" fmla="*/ 29528 h 65193"/>
                <a:gd name="connsiteX38" fmla="*/ 0 w 426720"/>
                <a:gd name="connsiteY38" fmla="*/ 29528 h 65193"/>
                <a:gd name="connsiteX39" fmla="*/ 0 w 426720"/>
                <a:gd name="connsiteY39" fmla="*/ 35242 h 65193"/>
                <a:gd name="connsiteX40" fmla="*/ 0 w 426720"/>
                <a:gd name="connsiteY40" fmla="*/ 37148 h 65193"/>
                <a:gd name="connsiteX41" fmla="*/ 0 w 426720"/>
                <a:gd name="connsiteY41" fmla="*/ 42863 h 65193"/>
                <a:gd name="connsiteX42" fmla="*/ 21908 w 426720"/>
                <a:gd name="connsiteY42" fmla="*/ 64770 h 65193"/>
                <a:gd name="connsiteX43" fmla="*/ 39053 w 426720"/>
                <a:gd name="connsiteY43" fmla="*/ 64770 h 65193"/>
                <a:gd name="connsiteX44" fmla="*/ 319088 w 426720"/>
                <a:gd name="connsiteY44" fmla="*/ 6096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26720" h="65193">
                  <a:moveTo>
                    <a:pt x="319088" y="60960"/>
                  </a:moveTo>
                  <a:cubicBezTo>
                    <a:pt x="346710" y="60960"/>
                    <a:pt x="373380" y="60008"/>
                    <a:pt x="400050" y="57150"/>
                  </a:cubicBezTo>
                  <a:cubicBezTo>
                    <a:pt x="417195" y="55245"/>
                    <a:pt x="422910" y="48578"/>
                    <a:pt x="425768" y="32385"/>
                  </a:cubicBezTo>
                  <a:cubicBezTo>
                    <a:pt x="426720" y="26670"/>
                    <a:pt x="426720" y="20955"/>
                    <a:pt x="426720" y="15240"/>
                  </a:cubicBezTo>
                  <a:cubicBezTo>
                    <a:pt x="426720" y="14288"/>
                    <a:pt x="426720" y="14288"/>
                    <a:pt x="426720" y="13335"/>
                  </a:cubicBezTo>
                  <a:cubicBezTo>
                    <a:pt x="426720" y="13335"/>
                    <a:pt x="426720" y="13335"/>
                    <a:pt x="426720" y="12383"/>
                  </a:cubicBezTo>
                  <a:cubicBezTo>
                    <a:pt x="426720" y="11430"/>
                    <a:pt x="426720" y="11430"/>
                    <a:pt x="426720" y="10478"/>
                  </a:cubicBezTo>
                  <a:cubicBezTo>
                    <a:pt x="426720" y="10478"/>
                    <a:pt x="426720" y="10478"/>
                    <a:pt x="426720" y="10478"/>
                  </a:cubicBezTo>
                  <a:cubicBezTo>
                    <a:pt x="426720" y="9525"/>
                    <a:pt x="426720" y="9525"/>
                    <a:pt x="426720" y="8573"/>
                  </a:cubicBezTo>
                  <a:cubicBezTo>
                    <a:pt x="426720" y="8573"/>
                    <a:pt x="426720" y="8573"/>
                    <a:pt x="426720" y="8573"/>
                  </a:cubicBezTo>
                  <a:cubicBezTo>
                    <a:pt x="426720" y="7620"/>
                    <a:pt x="426720" y="7620"/>
                    <a:pt x="426720" y="7620"/>
                  </a:cubicBezTo>
                  <a:cubicBezTo>
                    <a:pt x="426720" y="7620"/>
                    <a:pt x="426720" y="7620"/>
                    <a:pt x="426720" y="7620"/>
                  </a:cubicBezTo>
                  <a:cubicBezTo>
                    <a:pt x="426720" y="7620"/>
                    <a:pt x="426720" y="6667"/>
                    <a:pt x="426720" y="6667"/>
                  </a:cubicBezTo>
                  <a:cubicBezTo>
                    <a:pt x="426720" y="6667"/>
                    <a:pt x="426720" y="6667"/>
                    <a:pt x="426720" y="6667"/>
                  </a:cubicBezTo>
                  <a:cubicBezTo>
                    <a:pt x="426720" y="6667"/>
                    <a:pt x="426720" y="5715"/>
                    <a:pt x="426720" y="5715"/>
                  </a:cubicBezTo>
                  <a:cubicBezTo>
                    <a:pt x="426720" y="5715"/>
                    <a:pt x="426720" y="5715"/>
                    <a:pt x="426720" y="5715"/>
                  </a:cubicBezTo>
                  <a:cubicBezTo>
                    <a:pt x="426720" y="5715"/>
                    <a:pt x="426720" y="4763"/>
                    <a:pt x="426720" y="4763"/>
                  </a:cubicBezTo>
                  <a:cubicBezTo>
                    <a:pt x="426720" y="4763"/>
                    <a:pt x="426720" y="4763"/>
                    <a:pt x="426720" y="4763"/>
                  </a:cubicBezTo>
                  <a:cubicBezTo>
                    <a:pt x="426720" y="3810"/>
                    <a:pt x="426720" y="3810"/>
                    <a:pt x="425768" y="2858"/>
                  </a:cubicBezTo>
                  <a:cubicBezTo>
                    <a:pt x="425768" y="2858"/>
                    <a:pt x="425768" y="2858"/>
                    <a:pt x="425768" y="2858"/>
                  </a:cubicBezTo>
                  <a:cubicBezTo>
                    <a:pt x="425768" y="2858"/>
                    <a:pt x="425768" y="2858"/>
                    <a:pt x="425768" y="1905"/>
                  </a:cubicBezTo>
                  <a:cubicBezTo>
                    <a:pt x="425768" y="1905"/>
                    <a:pt x="425768" y="1905"/>
                    <a:pt x="425768" y="1905"/>
                  </a:cubicBezTo>
                  <a:cubicBezTo>
                    <a:pt x="425768" y="1905"/>
                    <a:pt x="425768" y="1905"/>
                    <a:pt x="425768" y="953"/>
                  </a:cubicBezTo>
                  <a:cubicBezTo>
                    <a:pt x="425768" y="953"/>
                    <a:pt x="425768" y="953"/>
                    <a:pt x="425768" y="953"/>
                  </a:cubicBezTo>
                  <a:cubicBezTo>
                    <a:pt x="425768" y="953"/>
                    <a:pt x="425768" y="953"/>
                    <a:pt x="424815" y="0"/>
                  </a:cubicBezTo>
                  <a:cubicBezTo>
                    <a:pt x="424815" y="0"/>
                    <a:pt x="424815" y="0"/>
                    <a:pt x="424815" y="0"/>
                  </a:cubicBezTo>
                  <a:cubicBezTo>
                    <a:pt x="424815" y="0"/>
                    <a:pt x="424815" y="0"/>
                    <a:pt x="423863" y="0"/>
                  </a:cubicBezTo>
                  <a:cubicBezTo>
                    <a:pt x="423863" y="0"/>
                    <a:pt x="423863" y="0"/>
                    <a:pt x="423863" y="0"/>
                  </a:cubicBezTo>
                  <a:cubicBezTo>
                    <a:pt x="423863" y="0"/>
                    <a:pt x="422910" y="0"/>
                    <a:pt x="422910" y="0"/>
                  </a:cubicBezTo>
                  <a:cubicBezTo>
                    <a:pt x="422910" y="0"/>
                    <a:pt x="422910" y="0"/>
                    <a:pt x="422910" y="0"/>
                  </a:cubicBezTo>
                  <a:cubicBezTo>
                    <a:pt x="422910" y="0"/>
                    <a:pt x="422910" y="0"/>
                    <a:pt x="421958" y="0"/>
                  </a:cubicBezTo>
                  <a:cubicBezTo>
                    <a:pt x="421958" y="0"/>
                    <a:pt x="421958" y="0"/>
                    <a:pt x="421958" y="0"/>
                  </a:cubicBezTo>
                  <a:cubicBezTo>
                    <a:pt x="421958" y="0"/>
                    <a:pt x="421005" y="0"/>
                    <a:pt x="421005" y="0"/>
                  </a:cubicBezTo>
                  <a:cubicBezTo>
                    <a:pt x="421005" y="0"/>
                    <a:pt x="421005" y="0"/>
                    <a:pt x="421005" y="0"/>
                  </a:cubicBezTo>
                  <a:cubicBezTo>
                    <a:pt x="409575" y="5715"/>
                    <a:pt x="398145" y="10478"/>
                    <a:pt x="386715" y="15240"/>
                  </a:cubicBezTo>
                  <a:cubicBezTo>
                    <a:pt x="348615" y="29528"/>
                    <a:pt x="307658" y="36195"/>
                    <a:pt x="266700" y="40005"/>
                  </a:cubicBezTo>
                  <a:cubicBezTo>
                    <a:pt x="230505" y="42863"/>
                    <a:pt x="195263" y="42863"/>
                    <a:pt x="159068" y="40958"/>
                  </a:cubicBezTo>
                  <a:cubicBezTo>
                    <a:pt x="105728" y="38100"/>
                    <a:pt x="53340" y="32385"/>
                    <a:pt x="0" y="29528"/>
                  </a:cubicBezTo>
                  <a:cubicBezTo>
                    <a:pt x="0" y="29528"/>
                    <a:pt x="0" y="29528"/>
                    <a:pt x="0" y="29528"/>
                  </a:cubicBezTo>
                  <a:cubicBezTo>
                    <a:pt x="0" y="31433"/>
                    <a:pt x="0" y="33338"/>
                    <a:pt x="0" y="35242"/>
                  </a:cubicBezTo>
                  <a:cubicBezTo>
                    <a:pt x="0" y="36195"/>
                    <a:pt x="0" y="36195"/>
                    <a:pt x="0" y="37148"/>
                  </a:cubicBezTo>
                  <a:cubicBezTo>
                    <a:pt x="0" y="39053"/>
                    <a:pt x="0" y="40958"/>
                    <a:pt x="0" y="42863"/>
                  </a:cubicBezTo>
                  <a:cubicBezTo>
                    <a:pt x="953" y="60008"/>
                    <a:pt x="3810" y="63817"/>
                    <a:pt x="21908" y="64770"/>
                  </a:cubicBezTo>
                  <a:cubicBezTo>
                    <a:pt x="27623" y="65723"/>
                    <a:pt x="33338" y="64770"/>
                    <a:pt x="39053" y="64770"/>
                  </a:cubicBezTo>
                  <a:cubicBezTo>
                    <a:pt x="86678" y="61913"/>
                    <a:pt x="273368" y="60960"/>
                    <a:pt x="319088" y="6096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1DECEB6-DC8D-7849-9948-A604963BD44F}"/>
                </a:ext>
              </a:extLst>
            </p:cNvPr>
            <p:cNvSpPr/>
            <p:nvPr/>
          </p:nvSpPr>
          <p:spPr>
            <a:xfrm>
              <a:off x="3994784" y="1292994"/>
              <a:ext cx="893445" cy="740178"/>
            </a:xfrm>
            <a:custGeom>
              <a:avLst/>
              <a:gdLst>
                <a:gd name="connsiteX0" fmla="*/ 8573 w 893445"/>
                <a:gd name="connsiteY0" fmla="*/ 734878 h 740178"/>
                <a:gd name="connsiteX1" fmla="*/ 103823 w 893445"/>
                <a:gd name="connsiteY1" fmla="*/ 732021 h 740178"/>
                <a:gd name="connsiteX2" fmla="*/ 81915 w 893445"/>
                <a:gd name="connsiteY2" fmla="*/ 718685 h 740178"/>
                <a:gd name="connsiteX3" fmla="*/ 59055 w 893445"/>
                <a:gd name="connsiteY3" fmla="*/ 712018 h 740178"/>
                <a:gd name="connsiteX4" fmla="*/ 55245 w 893445"/>
                <a:gd name="connsiteY4" fmla="*/ 687253 h 740178"/>
                <a:gd name="connsiteX5" fmla="*/ 84773 w 893445"/>
                <a:gd name="connsiteY5" fmla="*/ 475798 h 740178"/>
                <a:gd name="connsiteX6" fmla="*/ 104775 w 893445"/>
                <a:gd name="connsiteY6" fmla="*/ 457701 h 740178"/>
                <a:gd name="connsiteX7" fmla="*/ 172403 w 893445"/>
                <a:gd name="connsiteY7" fmla="*/ 455796 h 740178"/>
                <a:gd name="connsiteX8" fmla="*/ 343853 w 893445"/>
                <a:gd name="connsiteY8" fmla="*/ 458653 h 740178"/>
                <a:gd name="connsiteX9" fmla="*/ 368618 w 893445"/>
                <a:gd name="connsiteY9" fmla="*/ 478656 h 740178"/>
                <a:gd name="connsiteX10" fmla="*/ 370523 w 893445"/>
                <a:gd name="connsiteY10" fmla="*/ 492943 h 740178"/>
                <a:gd name="connsiteX11" fmla="*/ 403860 w 893445"/>
                <a:gd name="connsiteY11" fmla="*/ 689158 h 740178"/>
                <a:gd name="connsiteX12" fmla="*/ 393383 w 893445"/>
                <a:gd name="connsiteY12" fmla="*/ 709160 h 740178"/>
                <a:gd name="connsiteX13" fmla="*/ 389573 w 893445"/>
                <a:gd name="connsiteY13" fmla="*/ 725353 h 740178"/>
                <a:gd name="connsiteX14" fmla="*/ 461010 w 893445"/>
                <a:gd name="connsiteY14" fmla="*/ 724401 h 740178"/>
                <a:gd name="connsiteX15" fmla="*/ 422910 w 893445"/>
                <a:gd name="connsiteY15" fmla="*/ 682490 h 740178"/>
                <a:gd name="connsiteX16" fmla="*/ 385763 w 893445"/>
                <a:gd name="connsiteY16" fmla="*/ 474846 h 740178"/>
                <a:gd name="connsiteX17" fmla="*/ 401955 w 893445"/>
                <a:gd name="connsiteY17" fmla="*/ 458653 h 740178"/>
                <a:gd name="connsiteX18" fmla="*/ 413385 w 893445"/>
                <a:gd name="connsiteY18" fmla="*/ 459606 h 740178"/>
                <a:gd name="connsiteX19" fmla="*/ 463868 w 893445"/>
                <a:gd name="connsiteY19" fmla="*/ 419601 h 740178"/>
                <a:gd name="connsiteX20" fmla="*/ 467678 w 893445"/>
                <a:gd name="connsiteY20" fmla="*/ 386263 h 740178"/>
                <a:gd name="connsiteX21" fmla="*/ 476250 w 893445"/>
                <a:gd name="connsiteY21" fmla="*/ 372928 h 740178"/>
                <a:gd name="connsiteX22" fmla="*/ 523875 w 893445"/>
                <a:gd name="connsiteY22" fmla="*/ 347210 h 740178"/>
                <a:gd name="connsiteX23" fmla="*/ 536258 w 893445"/>
                <a:gd name="connsiteY23" fmla="*/ 368165 h 740178"/>
                <a:gd name="connsiteX24" fmla="*/ 517208 w 893445"/>
                <a:gd name="connsiteY24" fmla="*/ 437698 h 740178"/>
                <a:gd name="connsiteX25" fmla="*/ 507683 w 893445"/>
                <a:gd name="connsiteY25" fmla="*/ 443413 h 740178"/>
                <a:gd name="connsiteX26" fmla="*/ 443865 w 893445"/>
                <a:gd name="connsiteY26" fmla="*/ 479608 h 740178"/>
                <a:gd name="connsiteX27" fmla="*/ 417195 w 893445"/>
                <a:gd name="connsiteY27" fmla="*/ 511993 h 740178"/>
                <a:gd name="connsiteX28" fmla="*/ 471488 w 893445"/>
                <a:gd name="connsiteY28" fmla="*/ 717733 h 740178"/>
                <a:gd name="connsiteX29" fmla="*/ 495300 w 893445"/>
                <a:gd name="connsiteY29" fmla="*/ 739640 h 740178"/>
                <a:gd name="connsiteX30" fmla="*/ 547688 w 893445"/>
                <a:gd name="connsiteY30" fmla="*/ 726306 h 740178"/>
                <a:gd name="connsiteX31" fmla="*/ 556260 w 893445"/>
                <a:gd name="connsiteY31" fmla="*/ 676776 h 740178"/>
                <a:gd name="connsiteX32" fmla="*/ 536258 w 893445"/>
                <a:gd name="connsiteY32" fmla="*/ 580573 h 740178"/>
                <a:gd name="connsiteX33" fmla="*/ 537210 w 893445"/>
                <a:gd name="connsiteY33" fmla="*/ 556760 h 740178"/>
                <a:gd name="connsiteX34" fmla="*/ 546735 w 893445"/>
                <a:gd name="connsiteY34" fmla="*/ 551998 h 740178"/>
                <a:gd name="connsiteX35" fmla="*/ 551498 w 893445"/>
                <a:gd name="connsiteY35" fmla="*/ 557713 h 740178"/>
                <a:gd name="connsiteX36" fmla="*/ 583883 w 893445"/>
                <a:gd name="connsiteY36" fmla="*/ 585335 h 740178"/>
                <a:gd name="connsiteX37" fmla="*/ 605790 w 893445"/>
                <a:gd name="connsiteY37" fmla="*/ 588193 h 740178"/>
                <a:gd name="connsiteX38" fmla="*/ 619125 w 893445"/>
                <a:gd name="connsiteY38" fmla="*/ 605338 h 740178"/>
                <a:gd name="connsiteX39" fmla="*/ 596265 w 893445"/>
                <a:gd name="connsiteY39" fmla="*/ 706303 h 740178"/>
                <a:gd name="connsiteX40" fmla="*/ 607695 w 893445"/>
                <a:gd name="connsiteY40" fmla="*/ 724401 h 740178"/>
                <a:gd name="connsiteX41" fmla="*/ 627698 w 893445"/>
                <a:gd name="connsiteY41" fmla="*/ 718685 h 740178"/>
                <a:gd name="connsiteX42" fmla="*/ 618173 w 893445"/>
                <a:gd name="connsiteY42" fmla="*/ 692015 h 740178"/>
                <a:gd name="connsiteX43" fmla="*/ 634365 w 893445"/>
                <a:gd name="connsiteY43" fmla="*/ 606290 h 740178"/>
                <a:gd name="connsiteX44" fmla="*/ 658178 w 893445"/>
                <a:gd name="connsiteY44" fmla="*/ 589146 h 740178"/>
                <a:gd name="connsiteX45" fmla="*/ 751523 w 893445"/>
                <a:gd name="connsiteY45" fmla="*/ 585335 h 740178"/>
                <a:gd name="connsiteX46" fmla="*/ 781050 w 893445"/>
                <a:gd name="connsiteY46" fmla="*/ 607243 h 740178"/>
                <a:gd name="connsiteX47" fmla="*/ 793433 w 893445"/>
                <a:gd name="connsiteY47" fmla="*/ 704398 h 740178"/>
                <a:gd name="connsiteX48" fmla="*/ 810578 w 893445"/>
                <a:gd name="connsiteY48" fmla="*/ 720590 h 740178"/>
                <a:gd name="connsiteX49" fmla="*/ 861060 w 893445"/>
                <a:gd name="connsiteY49" fmla="*/ 721543 h 740178"/>
                <a:gd name="connsiteX50" fmla="*/ 893445 w 893445"/>
                <a:gd name="connsiteY50" fmla="*/ 710113 h 740178"/>
                <a:gd name="connsiteX51" fmla="*/ 833438 w 893445"/>
                <a:gd name="connsiteY51" fmla="*/ 702493 h 740178"/>
                <a:gd name="connsiteX52" fmla="*/ 809625 w 893445"/>
                <a:gd name="connsiteY52" fmla="*/ 684396 h 740178"/>
                <a:gd name="connsiteX53" fmla="*/ 795338 w 893445"/>
                <a:gd name="connsiteY53" fmla="*/ 595813 h 740178"/>
                <a:gd name="connsiteX54" fmla="*/ 803910 w 893445"/>
                <a:gd name="connsiteY54" fmla="*/ 580573 h 740178"/>
                <a:gd name="connsiteX55" fmla="*/ 827723 w 893445"/>
                <a:gd name="connsiteY55" fmla="*/ 538663 h 740178"/>
                <a:gd name="connsiteX56" fmla="*/ 860108 w 893445"/>
                <a:gd name="connsiteY56" fmla="*/ 268153 h 740178"/>
                <a:gd name="connsiteX57" fmla="*/ 825818 w 893445"/>
                <a:gd name="connsiteY57" fmla="*/ 232910 h 740178"/>
                <a:gd name="connsiteX58" fmla="*/ 789623 w 893445"/>
                <a:gd name="connsiteY58" fmla="*/ 233863 h 740178"/>
                <a:gd name="connsiteX59" fmla="*/ 751523 w 893445"/>
                <a:gd name="connsiteY59" fmla="*/ 266248 h 740178"/>
                <a:gd name="connsiteX60" fmla="*/ 737235 w 893445"/>
                <a:gd name="connsiteY60" fmla="*/ 437698 h 740178"/>
                <a:gd name="connsiteX61" fmla="*/ 724853 w 893445"/>
                <a:gd name="connsiteY61" fmla="*/ 445318 h 740178"/>
                <a:gd name="connsiteX62" fmla="*/ 712470 w 893445"/>
                <a:gd name="connsiteY62" fmla="*/ 331971 h 740178"/>
                <a:gd name="connsiteX63" fmla="*/ 562928 w 893445"/>
                <a:gd name="connsiteY63" fmla="*/ 157663 h 740178"/>
                <a:gd name="connsiteX64" fmla="*/ 569595 w 893445"/>
                <a:gd name="connsiteY64" fmla="*/ 94798 h 740178"/>
                <a:gd name="connsiteX65" fmla="*/ 491490 w 893445"/>
                <a:gd name="connsiteY65" fmla="*/ 2405 h 740178"/>
                <a:gd name="connsiteX66" fmla="*/ 382905 w 893445"/>
                <a:gd name="connsiteY66" fmla="*/ 33838 h 740178"/>
                <a:gd name="connsiteX67" fmla="*/ 359093 w 893445"/>
                <a:gd name="connsiteY67" fmla="*/ 139566 h 740178"/>
                <a:gd name="connsiteX68" fmla="*/ 472440 w 893445"/>
                <a:gd name="connsiteY68" fmla="*/ 218623 h 740178"/>
                <a:gd name="connsiteX69" fmla="*/ 346710 w 893445"/>
                <a:gd name="connsiteY69" fmla="*/ 294823 h 740178"/>
                <a:gd name="connsiteX70" fmla="*/ 332423 w 893445"/>
                <a:gd name="connsiteY70" fmla="*/ 295776 h 740178"/>
                <a:gd name="connsiteX71" fmla="*/ 289560 w 893445"/>
                <a:gd name="connsiteY71" fmla="*/ 333876 h 740178"/>
                <a:gd name="connsiteX72" fmla="*/ 276225 w 893445"/>
                <a:gd name="connsiteY72" fmla="*/ 346258 h 740178"/>
                <a:gd name="connsiteX73" fmla="*/ 155258 w 893445"/>
                <a:gd name="connsiteY73" fmla="*/ 343401 h 740178"/>
                <a:gd name="connsiteX74" fmla="*/ 34290 w 893445"/>
                <a:gd name="connsiteY74" fmla="*/ 344353 h 740178"/>
                <a:gd name="connsiteX75" fmla="*/ 6668 w 893445"/>
                <a:gd name="connsiteY75" fmla="*/ 374833 h 740178"/>
                <a:gd name="connsiteX76" fmla="*/ 3810 w 893445"/>
                <a:gd name="connsiteY76" fmla="*/ 425315 h 740178"/>
                <a:gd name="connsiteX77" fmla="*/ 29528 w 893445"/>
                <a:gd name="connsiteY77" fmla="*/ 455796 h 740178"/>
                <a:gd name="connsiteX78" fmla="*/ 68580 w 893445"/>
                <a:gd name="connsiteY78" fmla="*/ 460558 h 740178"/>
                <a:gd name="connsiteX79" fmla="*/ 37148 w 893445"/>
                <a:gd name="connsiteY79" fmla="*/ 700588 h 740178"/>
                <a:gd name="connsiteX80" fmla="*/ 16193 w 893445"/>
                <a:gd name="connsiteY80" fmla="*/ 719638 h 740178"/>
                <a:gd name="connsiteX81" fmla="*/ 7620 w 893445"/>
                <a:gd name="connsiteY81" fmla="*/ 719638 h 740178"/>
                <a:gd name="connsiteX82" fmla="*/ 0 w 893445"/>
                <a:gd name="connsiteY82" fmla="*/ 726306 h 740178"/>
                <a:gd name="connsiteX83" fmla="*/ 8573 w 893445"/>
                <a:gd name="connsiteY83" fmla="*/ 734878 h 740178"/>
                <a:gd name="connsiteX84" fmla="*/ 726758 w 893445"/>
                <a:gd name="connsiteY84" fmla="*/ 466273 h 740178"/>
                <a:gd name="connsiteX85" fmla="*/ 752475 w 893445"/>
                <a:gd name="connsiteY85" fmla="*/ 437698 h 740178"/>
                <a:gd name="connsiteX86" fmla="*/ 754380 w 893445"/>
                <a:gd name="connsiteY86" fmla="*/ 414838 h 740178"/>
                <a:gd name="connsiteX87" fmla="*/ 765810 w 893445"/>
                <a:gd name="connsiteY87" fmla="*/ 274820 h 740178"/>
                <a:gd name="connsiteX88" fmla="*/ 795338 w 893445"/>
                <a:gd name="connsiteY88" fmla="*/ 251008 h 740178"/>
                <a:gd name="connsiteX89" fmla="*/ 818198 w 893445"/>
                <a:gd name="connsiteY89" fmla="*/ 251008 h 740178"/>
                <a:gd name="connsiteX90" fmla="*/ 818198 w 893445"/>
                <a:gd name="connsiteY90" fmla="*/ 251008 h 740178"/>
                <a:gd name="connsiteX91" fmla="*/ 827723 w 893445"/>
                <a:gd name="connsiteY91" fmla="*/ 251960 h 740178"/>
                <a:gd name="connsiteX92" fmla="*/ 827723 w 893445"/>
                <a:gd name="connsiteY92" fmla="*/ 251960 h 740178"/>
                <a:gd name="connsiteX93" fmla="*/ 829628 w 893445"/>
                <a:gd name="connsiteY93" fmla="*/ 251960 h 740178"/>
                <a:gd name="connsiteX94" fmla="*/ 829628 w 893445"/>
                <a:gd name="connsiteY94" fmla="*/ 251960 h 740178"/>
                <a:gd name="connsiteX95" fmla="*/ 831533 w 893445"/>
                <a:gd name="connsiteY95" fmla="*/ 251960 h 740178"/>
                <a:gd name="connsiteX96" fmla="*/ 831533 w 893445"/>
                <a:gd name="connsiteY96" fmla="*/ 251960 h 740178"/>
                <a:gd name="connsiteX97" fmla="*/ 837248 w 893445"/>
                <a:gd name="connsiteY97" fmla="*/ 253866 h 740178"/>
                <a:gd name="connsiteX98" fmla="*/ 837248 w 893445"/>
                <a:gd name="connsiteY98" fmla="*/ 253866 h 740178"/>
                <a:gd name="connsiteX99" fmla="*/ 838200 w 893445"/>
                <a:gd name="connsiteY99" fmla="*/ 254818 h 740178"/>
                <a:gd name="connsiteX100" fmla="*/ 838200 w 893445"/>
                <a:gd name="connsiteY100" fmla="*/ 254818 h 740178"/>
                <a:gd name="connsiteX101" fmla="*/ 839153 w 893445"/>
                <a:gd name="connsiteY101" fmla="*/ 255770 h 740178"/>
                <a:gd name="connsiteX102" fmla="*/ 839153 w 893445"/>
                <a:gd name="connsiteY102" fmla="*/ 255770 h 740178"/>
                <a:gd name="connsiteX103" fmla="*/ 842010 w 893445"/>
                <a:gd name="connsiteY103" fmla="*/ 260533 h 740178"/>
                <a:gd name="connsiteX104" fmla="*/ 842010 w 893445"/>
                <a:gd name="connsiteY104" fmla="*/ 260533 h 740178"/>
                <a:gd name="connsiteX105" fmla="*/ 842010 w 893445"/>
                <a:gd name="connsiteY105" fmla="*/ 261485 h 740178"/>
                <a:gd name="connsiteX106" fmla="*/ 842010 w 893445"/>
                <a:gd name="connsiteY106" fmla="*/ 261485 h 740178"/>
                <a:gd name="connsiteX107" fmla="*/ 842010 w 893445"/>
                <a:gd name="connsiteY107" fmla="*/ 262438 h 740178"/>
                <a:gd name="connsiteX108" fmla="*/ 842010 w 893445"/>
                <a:gd name="connsiteY108" fmla="*/ 262438 h 740178"/>
                <a:gd name="connsiteX109" fmla="*/ 842963 w 893445"/>
                <a:gd name="connsiteY109" fmla="*/ 287203 h 740178"/>
                <a:gd name="connsiteX110" fmla="*/ 842963 w 893445"/>
                <a:gd name="connsiteY110" fmla="*/ 288156 h 740178"/>
                <a:gd name="connsiteX111" fmla="*/ 842963 w 893445"/>
                <a:gd name="connsiteY111" fmla="*/ 291013 h 740178"/>
                <a:gd name="connsiteX112" fmla="*/ 842963 w 893445"/>
                <a:gd name="connsiteY112" fmla="*/ 291966 h 740178"/>
                <a:gd name="connsiteX113" fmla="*/ 842963 w 893445"/>
                <a:gd name="connsiteY113" fmla="*/ 295776 h 740178"/>
                <a:gd name="connsiteX114" fmla="*/ 810578 w 893445"/>
                <a:gd name="connsiteY114" fmla="*/ 537710 h 740178"/>
                <a:gd name="connsiteX115" fmla="*/ 783908 w 893445"/>
                <a:gd name="connsiteY115" fmla="*/ 565333 h 740178"/>
                <a:gd name="connsiteX116" fmla="*/ 762000 w 893445"/>
                <a:gd name="connsiteY116" fmla="*/ 570096 h 740178"/>
                <a:gd name="connsiteX117" fmla="*/ 596265 w 893445"/>
                <a:gd name="connsiteY117" fmla="*/ 571048 h 740178"/>
                <a:gd name="connsiteX118" fmla="*/ 590550 w 893445"/>
                <a:gd name="connsiteY118" fmla="*/ 570096 h 740178"/>
                <a:gd name="connsiteX119" fmla="*/ 567690 w 893445"/>
                <a:gd name="connsiteY119" fmla="*/ 553903 h 740178"/>
                <a:gd name="connsiteX120" fmla="*/ 586740 w 893445"/>
                <a:gd name="connsiteY120" fmla="*/ 537710 h 740178"/>
                <a:gd name="connsiteX121" fmla="*/ 589598 w 893445"/>
                <a:gd name="connsiteY121" fmla="*/ 536758 h 740178"/>
                <a:gd name="connsiteX122" fmla="*/ 690563 w 893445"/>
                <a:gd name="connsiteY122" fmla="*/ 482465 h 740178"/>
                <a:gd name="connsiteX123" fmla="*/ 726758 w 893445"/>
                <a:gd name="connsiteY123" fmla="*/ 466273 h 740178"/>
                <a:gd name="connsiteX124" fmla="*/ 474345 w 893445"/>
                <a:gd name="connsiteY124" fmla="*/ 200526 h 740178"/>
                <a:gd name="connsiteX125" fmla="*/ 374333 w 893445"/>
                <a:gd name="connsiteY125" fmla="*/ 105276 h 740178"/>
                <a:gd name="connsiteX126" fmla="*/ 478155 w 893445"/>
                <a:gd name="connsiteY126" fmla="*/ 16693 h 740178"/>
                <a:gd name="connsiteX127" fmla="*/ 558165 w 893445"/>
                <a:gd name="connsiteY127" fmla="*/ 117658 h 740178"/>
                <a:gd name="connsiteX128" fmla="*/ 474345 w 893445"/>
                <a:gd name="connsiteY128" fmla="*/ 200526 h 740178"/>
                <a:gd name="connsiteX129" fmla="*/ 329565 w 893445"/>
                <a:gd name="connsiteY129" fmla="*/ 312920 h 740178"/>
                <a:gd name="connsiteX130" fmla="*/ 404813 w 893445"/>
                <a:gd name="connsiteY130" fmla="*/ 306253 h 740178"/>
                <a:gd name="connsiteX131" fmla="*/ 456248 w 893445"/>
                <a:gd name="connsiteY131" fmla="*/ 275773 h 740178"/>
                <a:gd name="connsiteX132" fmla="*/ 475298 w 893445"/>
                <a:gd name="connsiteY132" fmla="*/ 248151 h 740178"/>
                <a:gd name="connsiteX133" fmla="*/ 520065 w 893445"/>
                <a:gd name="connsiteY133" fmla="*/ 207193 h 740178"/>
                <a:gd name="connsiteX134" fmla="*/ 532448 w 893445"/>
                <a:gd name="connsiteY134" fmla="*/ 196716 h 740178"/>
                <a:gd name="connsiteX135" fmla="*/ 589598 w 893445"/>
                <a:gd name="connsiteY135" fmla="*/ 188143 h 740178"/>
                <a:gd name="connsiteX136" fmla="*/ 654368 w 893445"/>
                <a:gd name="connsiteY136" fmla="*/ 249103 h 740178"/>
                <a:gd name="connsiteX137" fmla="*/ 711518 w 893445"/>
                <a:gd name="connsiteY137" fmla="*/ 389121 h 740178"/>
                <a:gd name="connsiteX138" fmla="*/ 689610 w 893445"/>
                <a:gd name="connsiteY138" fmla="*/ 466273 h 740178"/>
                <a:gd name="connsiteX139" fmla="*/ 580073 w 893445"/>
                <a:gd name="connsiteY139" fmla="*/ 527233 h 740178"/>
                <a:gd name="connsiteX140" fmla="*/ 544830 w 893445"/>
                <a:gd name="connsiteY140" fmla="*/ 536758 h 740178"/>
                <a:gd name="connsiteX141" fmla="*/ 520065 w 893445"/>
                <a:gd name="connsiteY141" fmla="*/ 584383 h 740178"/>
                <a:gd name="connsiteX142" fmla="*/ 541020 w 893445"/>
                <a:gd name="connsiteY142" fmla="*/ 680585 h 740178"/>
                <a:gd name="connsiteX143" fmla="*/ 515303 w 893445"/>
                <a:gd name="connsiteY143" fmla="*/ 723448 h 740178"/>
                <a:gd name="connsiteX144" fmla="*/ 485775 w 893445"/>
                <a:gd name="connsiteY144" fmla="*/ 709160 h 740178"/>
                <a:gd name="connsiteX145" fmla="*/ 436245 w 893445"/>
                <a:gd name="connsiteY145" fmla="*/ 533901 h 740178"/>
                <a:gd name="connsiteX146" fmla="*/ 454343 w 893445"/>
                <a:gd name="connsiteY146" fmla="*/ 491990 h 740178"/>
                <a:gd name="connsiteX147" fmla="*/ 520065 w 893445"/>
                <a:gd name="connsiteY147" fmla="*/ 453890 h 740178"/>
                <a:gd name="connsiteX148" fmla="*/ 545783 w 893445"/>
                <a:gd name="connsiteY148" fmla="*/ 436746 h 740178"/>
                <a:gd name="connsiteX149" fmla="*/ 556260 w 893445"/>
                <a:gd name="connsiteY149" fmla="*/ 380548 h 740178"/>
                <a:gd name="connsiteX150" fmla="*/ 545783 w 893445"/>
                <a:gd name="connsiteY150" fmla="*/ 360546 h 740178"/>
                <a:gd name="connsiteX151" fmla="*/ 554355 w 893445"/>
                <a:gd name="connsiteY151" fmla="*/ 308158 h 740178"/>
                <a:gd name="connsiteX152" fmla="*/ 573405 w 893445"/>
                <a:gd name="connsiteY152" fmla="*/ 287203 h 740178"/>
                <a:gd name="connsiteX153" fmla="*/ 576263 w 893445"/>
                <a:gd name="connsiteY153" fmla="*/ 274820 h 740178"/>
                <a:gd name="connsiteX154" fmla="*/ 561023 w 893445"/>
                <a:gd name="connsiteY154" fmla="*/ 273868 h 740178"/>
                <a:gd name="connsiteX155" fmla="*/ 554355 w 893445"/>
                <a:gd name="connsiteY155" fmla="*/ 282441 h 740178"/>
                <a:gd name="connsiteX156" fmla="*/ 535305 w 893445"/>
                <a:gd name="connsiteY156" fmla="*/ 306253 h 740178"/>
                <a:gd name="connsiteX157" fmla="*/ 412433 w 893445"/>
                <a:gd name="connsiteY157" fmla="*/ 361498 h 740178"/>
                <a:gd name="connsiteX158" fmla="*/ 356235 w 893445"/>
                <a:gd name="connsiteY158" fmla="*/ 363403 h 740178"/>
                <a:gd name="connsiteX159" fmla="*/ 318135 w 893445"/>
                <a:gd name="connsiteY159" fmla="*/ 349115 h 740178"/>
                <a:gd name="connsiteX160" fmla="*/ 329565 w 893445"/>
                <a:gd name="connsiteY160" fmla="*/ 312920 h 740178"/>
                <a:gd name="connsiteX161" fmla="*/ 61913 w 893445"/>
                <a:gd name="connsiteY161" fmla="*/ 441508 h 740178"/>
                <a:gd name="connsiteX162" fmla="*/ 44768 w 893445"/>
                <a:gd name="connsiteY162" fmla="*/ 441508 h 740178"/>
                <a:gd name="connsiteX163" fmla="*/ 22860 w 893445"/>
                <a:gd name="connsiteY163" fmla="*/ 419601 h 740178"/>
                <a:gd name="connsiteX164" fmla="*/ 22860 w 893445"/>
                <a:gd name="connsiteY164" fmla="*/ 413885 h 740178"/>
                <a:gd name="connsiteX165" fmla="*/ 22860 w 893445"/>
                <a:gd name="connsiteY165" fmla="*/ 411981 h 740178"/>
                <a:gd name="connsiteX166" fmla="*/ 22860 w 893445"/>
                <a:gd name="connsiteY166" fmla="*/ 406265 h 740178"/>
                <a:gd name="connsiteX167" fmla="*/ 22860 w 893445"/>
                <a:gd name="connsiteY167" fmla="*/ 406265 h 740178"/>
                <a:gd name="connsiteX168" fmla="*/ 22860 w 893445"/>
                <a:gd name="connsiteY168" fmla="*/ 401503 h 740178"/>
                <a:gd name="connsiteX169" fmla="*/ 63818 w 893445"/>
                <a:gd name="connsiteY169" fmla="*/ 358640 h 740178"/>
                <a:gd name="connsiteX170" fmla="*/ 289560 w 893445"/>
                <a:gd name="connsiteY170" fmla="*/ 360546 h 740178"/>
                <a:gd name="connsiteX171" fmla="*/ 322898 w 893445"/>
                <a:gd name="connsiteY171" fmla="*/ 375785 h 740178"/>
                <a:gd name="connsiteX172" fmla="*/ 360998 w 893445"/>
                <a:gd name="connsiteY172" fmla="*/ 381501 h 740178"/>
                <a:gd name="connsiteX173" fmla="*/ 431483 w 893445"/>
                <a:gd name="connsiteY173" fmla="*/ 377690 h 740178"/>
                <a:gd name="connsiteX174" fmla="*/ 443865 w 893445"/>
                <a:gd name="connsiteY174" fmla="*/ 377690 h 740178"/>
                <a:gd name="connsiteX175" fmla="*/ 443865 w 893445"/>
                <a:gd name="connsiteY175" fmla="*/ 377690 h 740178"/>
                <a:gd name="connsiteX176" fmla="*/ 444818 w 893445"/>
                <a:gd name="connsiteY176" fmla="*/ 377690 h 740178"/>
                <a:gd name="connsiteX177" fmla="*/ 444818 w 893445"/>
                <a:gd name="connsiteY177" fmla="*/ 377690 h 740178"/>
                <a:gd name="connsiteX178" fmla="*/ 445770 w 893445"/>
                <a:gd name="connsiteY178" fmla="*/ 377690 h 740178"/>
                <a:gd name="connsiteX179" fmla="*/ 445770 w 893445"/>
                <a:gd name="connsiteY179" fmla="*/ 377690 h 740178"/>
                <a:gd name="connsiteX180" fmla="*/ 446723 w 893445"/>
                <a:gd name="connsiteY180" fmla="*/ 377690 h 740178"/>
                <a:gd name="connsiteX181" fmla="*/ 446723 w 893445"/>
                <a:gd name="connsiteY181" fmla="*/ 377690 h 740178"/>
                <a:gd name="connsiteX182" fmla="*/ 447675 w 893445"/>
                <a:gd name="connsiteY182" fmla="*/ 377690 h 740178"/>
                <a:gd name="connsiteX183" fmla="*/ 447675 w 893445"/>
                <a:gd name="connsiteY183" fmla="*/ 377690 h 740178"/>
                <a:gd name="connsiteX184" fmla="*/ 448628 w 893445"/>
                <a:gd name="connsiteY184" fmla="*/ 378643 h 740178"/>
                <a:gd name="connsiteX185" fmla="*/ 448628 w 893445"/>
                <a:gd name="connsiteY185" fmla="*/ 378643 h 740178"/>
                <a:gd name="connsiteX186" fmla="*/ 448628 w 893445"/>
                <a:gd name="connsiteY186" fmla="*/ 379596 h 740178"/>
                <a:gd name="connsiteX187" fmla="*/ 448628 w 893445"/>
                <a:gd name="connsiteY187" fmla="*/ 379596 h 740178"/>
                <a:gd name="connsiteX188" fmla="*/ 448628 w 893445"/>
                <a:gd name="connsiteY188" fmla="*/ 380548 h 740178"/>
                <a:gd name="connsiteX189" fmla="*/ 448628 w 893445"/>
                <a:gd name="connsiteY189" fmla="*/ 380548 h 740178"/>
                <a:gd name="connsiteX190" fmla="*/ 449580 w 893445"/>
                <a:gd name="connsiteY190" fmla="*/ 382453 h 740178"/>
                <a:gd name="connsiteX191" fmla="*/ 449580 w 893445"/>
                <a:gd name="connsiteY191" fmla="*/ 382453 h 740178"/>
                <a:gd name="connsiteX192" fmla="*/ 449580 w 893445"/>
                <a:gd name="connsiteY192" fmla="*/ 383406 h 740178"/>
                <a:gd name="connsiteX193" fmla="*/ 449580 w 893445"/>
                <a:gd name="connsiteY193" fmla="*/ 383406 h 740178"/>
                <a:gd name="connsiteX194" fmla="*/ 449580 w 893445"/>
                <a:gd name="connsiteY194" fmla="*/ 384358 h 740178"/>
                <a:gd name="connsiteX195" fmla="*/ 449580 w 893445"/>
                <a:gd name="connsiteY195" fmla="*/ 384358 h 740178"/>
                <a:gd name="connsiteX196" fmla="*/ 449580 w 893445"/>
                <a:gd name="connsiteY196" fmla="*/ 385310 h 740178"/>
                <a:gd name="connsiteX197" fmla="*/ 449580 w 893445"/>
                <a:gd name="connsiteY197" fmla="*/ 385310 h 740178"/>
                <a:gd name="connsiteX198" fmla="*/ 449580 w 893445"/>
                <a:gd name="connsiteY198" fmla="*/ 386263 h 740178"/>
                <a:gd name="connsiteX199" fmla="*/ 449580 w 893445"/>
                <a:gd name="connsiteY199" fmla="*/ 386263 h 740178"/>
                <a:gd name="connsiteX200" fmla="*/ 449580 w 893445"/>
                <a:gd name="connsiteY200" fmla="*/ 388168 h 740178"/>
                <a:gd name="connsiteX201" fmla="*/ 449580 w 893445"/>
                <a:gd name="connsiteY201" fmla="*/ 388168 h 740178"/>
                <a:gd name="connsiteX202" fmla="*/ 449580 w 893445"/>
                <a:gd name="connsiteY202" fmla="*/ 390073 h 740178"/>
                <a:gd name="connsiteX203" fmla="*/ 449580 w 893445"/>
                <a:gd name="connsiteY203" fmla="*/ 391026 h 740178"/>
                <a:gd name="connsiteX204" fmla="*/ 449580 w 893445"/>
                <a:gd name="connsiteY204" fmla="*/ 392931 h 740178"/>
                <a:gd name="connsiteX205" fmla="*/ 448628 w 893445"/>
                <a:gd name="connsiteY205" fmla="*/ 410076 h 740178"/>
                <a:gd name="connsiteX206" fmla="*/ 422910 w 893445"/>
                <a:gd name="connsiteY206" fmla="*/ 434840 h 740178"/>
                <a:gd name="connsiteX207" fmla="*/ 341948 w 893445"/>
                <a:gd name="connsiteY207" fmla="*/ 438651 h 740178"/>
                <a:gd name="connsiteX208" fmla="*/ 61913 w 893445"/>
                <a:gd name="connsiteY208" fmla="*/ 441508 h 74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893445" h="740178">
                  <a:moveTo>
                    <a:pt x="8573" y="734878"/>
                  </a:moveTo>
                  <a:cubicBezTo>
                    <a:pt x="40005" y="740593"/>
                    <a:pt x="70485" y="735831"/>
                    <a:pt x="103823" y="732021"/>
                  </a:cubicBezTo>
                  <a:cubicBezTo>
                    <a:pt x="97155" y="720590"/>
                    <a:pt x="88583" y="720590"/>
                    <a:pt x="81915" y="718685"/>
                  </a:cubicBezTo>
                  <a:cubicBezTo>
                    <a:pt x="74295" y="715828"/>
                    <a:pt x="62865" y="722496"/>
                    <a:pt x="59055" y="712018"/>
                  </a:cubicBezTo>
                  <a:cubicBezTo>
                    <a:pt x="56198" y="704398"/>
                    <a:pt x="55245" y="695826"/>
                    <a:pt x="55245" y="687253"/>
                  </a:cubicBezTo>
                  <a:cubicBezTo>
                    <a:pt x="57150" y="665346"/>
                    <a:pt x="76200" y="524376"/>
                    <a:pt x="84773" y="475798"/>
                  </a:cubicBezTo>
                  <a:cubicBezTo>
                    <a:pt x="86678" y="463415"/>
                    <a:pt x="93345" y="457701"/>
                    <a:pt x="104775" y="457701"/>
                  </a:cubicBezTo>
                  <a:cubicBezTo>
                    <a:pt x="127635" y="456748"/>
                    <a:pt x="149543" y="454843"/>
                    <a:pt x="172403" y="455796"/>
                  </a:cubicBezTo>
                  <a:cubicBezTo>
                    <a:pt x="229553" y="459606"/>
                    <a:pt x="286703" y="458653"/>
                    <a:pt x="343853" y="458653"/>
                  </a:cubicBezTo>
                  <a:cubicBezTo>
                    <a:pt x="359093" y="458653"/>
                    <a:pt x="366713" y="463415"/>
                    <a:pt x="368618" y="478656"/>
                  </a:cubicBezTo>
                  <a:cubicBezTo>
                    <a:pt x="368618" y="483418"/>
                    <a:pt x="369570" y="488181"/>
                    <a:pt x="370523" y="492943"/>
                  </a:cubicBezTo>
                  <a:cubicBezTo>
                    <a:pt x="375285" y="540568"/>
                    <a:pt x="403860" y="671060"/>
                    <a:pt x="403860" y="689158"/>
                  </a:cubicBezTo>
                  <a:cubicBezTo>
                    <a:pt x="403860" y="696778"/>
                    <a:pt x="405765" y="705351"/>
                    <a:pt x="393383" y="709160"/>
                  </a:cubicBezTo>
                  <a:cubicBezTo>
                    <a:pt x="384810" y="711065"/>
                    <a:pt x="381953" y="722496"/>
                    <a:pt x="389573" y="725353"/>
                  </a:cubicBezTo>
                  <a:cubicBezTo>
                    <a:pt x="417195" y="728210"/>
                    <a:pt x="428625" y="728210"/>
                    <a:pt x="461010" y="724401"/>
                  </a:cubicBezTo>
                  <a:cubicBezTo>
                    <a:pt x="429578" y="716781"/>
                    <a:pt x="429578" y="711065"/>
                    <a:pt x="422910" y="682490"/>
                  </a:cubicBezTo>
                  <a:cubicBezTo>
                    <a:pt x="415290" y="652963"/>
                    <a:pt x="391478" y="514851"/>
                    <a:pt x="385763" y="474846"/>
                  </a:cubicBezTo>
                  <a:cubicBezTo>
                    <a:pt x="383858" y="462463"/>
                    <a:pt x="389573" y="457701"/>
                    <a:pt x="401955" y="458653"/>
                  </a:cubicBezTo>
                  <a:cubicBezTo>
                    <a:pt x="405765" y="458653"/>
                    <a:pt x="409575" y="459606"/>
                    <a:pt x="413385" y="459606"/>
                  </a:cubicBezTo>
                  <a:cubicBezTo>
                    <a:pt x="444818" y="460558"/>
                    <a:pt x="458153" y="450081"/>
                    <a:pt x="463868" y="419601"/>
                  </a:cubicBezTo>
                  <a:cubicBezTo>
                    <a:pt x="465773" y="408171"/>
                    <a:pt x="466725" y="397693"/>
                    <a:pt x="467678" y="386263"/>
                  </a:cubicBezTo>
                  <a:cubicBezTo>
                    <a:pt x="468630" y="380548"/>
                    <a:pt x="469583" y="374833"/>
                    <a:pt x="476250" y="372928"/>
                  </a:cubicBezTo>
                  <a:cubicBezTo>
                    <a:pt x="495300" y="369118"/>
                    <a:pt x="508635" y="355783"/>
                    <a:pt x="523875" y="347210"/>
                  </a:cubicBezTo>
                  <a:cubicBezTo>
                    <a:pt x="531495" y="353878"/>
                    <a:pt x="532448" y="361498"/>
                    <a:pt x="536258" y="368165"/>
                  </a:cubicBezTo>
                  <a:cubicBezTo>
                    <a:pt x="555308" y="409123"/>
                    <a:pt x="554355" y="411981"/>
                    <a:pt x="517208" y="437698"/>
                  </a:cubicBezTo>
                  <a:cubicBezTo>
                    <a:pt x="514350" y="439603"/>
                    <a:pt x="510540" y="441508"/>
                    <a:pt x="507683" y="443413"/>
                  </a:cubicBezTo>
                  <a:cubicBezTo>
                    <a:pt x="487680" y="457701"/>
                    <a:pt x="464820" y="466273"/>
                    <a:pt x="443865" y="479608"/>
                  </a:cubicBezTo>
                  <a:cubicBezTo>
                    <a:pt x="431483" y="487228"/>
                    <a:pt x="417195" y="494848"/>
                    <a:pt x="417195" y="511993"/>
                  </a:cubicBezTo>
                  <a:cubicBezTo>
                    <a:pt x="418148" y="584383"/>
                    <a:pt x="441960" y="644390"/>
                    <a:pt x="471488" y="717733"/>
                  </a:cubicBezTo>
                  <a:cubicBezTo>
                    <a:pt x="476250" y="726306"/>
                    <a:pt x="485775" y="738688"/>
                    <a:pt x="495300" y="739640"/>
                  </a:cubicBezTo>
                  <a:cubicBezTo>
                    <a:pt x="516255" y="741546"/>
                    <a:pt x="530543" y="738688"/>
                    <a:pt x="547688" y="726306"/>
                  </a:cubicBezTo>
                  <a:cubicBezTo>
                    <a:pt x="562928" y="715828"/>
                    <a:pt x="559118" y="691063"/>
                    <a:pt x="556260" y="676776"/>
                  </a:cubicBezTo>
                  <a:cubicBezTo>
                    <a:pt x="550545" y="644390"/>
                    <a:pt x="546735" y="612006"/>
                    <a:pt x="536258" y="580573"/>
                  </a:cubicBezTo>
                  <a:cubicBezTo>
                    <a:pt x="533400" y="572953"/>
                    <a:pt x="530543" y="564381"/>
                    <a:pt x="537210" y="556760"/>
                  </a:cubicBezTo>
                  <a:cubicBezTo>
                    <a:pt x="540068" y="553903"/>
                    <a:pt x="542925" y="551998"/>
                    <a:pt x="546735" y="551998"/>
                  </a:cubicBezTo>
                  <a:cubicBezTo>
                    <a:pt x="550545" y="551998"/>
                    <a:pt x="550545" y="555808"/>
                    <a:pt x="551498" y="557713"/>
                  </a:cubicBezTo>
                  <a:cubicBezTo>
                    <a:pt x="552450" y="578668"/>
                    <a:pt x="566738" y="583431"/>
                    <a:pt x="583883" y="585335"/>
                  </a:cubicBezTo>
                  <a:cubicBezTo>
                    <a:pt x="591503" y="586288"/>
                    <a:pt x="599123" y="587240"/>
                    <a:pt x="605790" y="588193"/>
                  </a:cubicBezTo>
                  <a:cubicBezTo>
                    <a:pt x="616268" y="589146"/>
                    <a:pt x="621030" y="593908"/>
                    <a:pt x="619125" y="605338"/>
                  </a:cubicBezTo>
                  <a:cubicBezTo>
                    <a:pt x="613410" y="639628"/>
                    <a:pt x="609600" y="673918"/>
                    <a:pt x="596265" y="706303"/>
                  </a:cubicBezTo>
                  <a:cubicBezTo>
                    <a:pt x="590550" y="720590"/>
                    <a:pt x="592455" y="725353"/>
                    <a:pt x="607695" y="724401"/>
                  </a:cubicBezTo>
                  <a:cubicBezTo>
                    <a:pt x="614363" y="724401"/>
                    <a:pt x="622935" y="725353"/>
                    <a:pt x="627698" y="718685"/>
                  </a:cubicBezTo>
                  <a:cubicBezTo>
                    <a:pt x="617220" y="706303"/>
                    <a:pt x="617220" y="706303"/>
                    <a:pt x="618173" y="692015"/>
                  </a:cubicBezTo>
                  <a:cubicBezTo>
                    <a:pt x="621030" y="663440"/>
                    <a:pt x="628650" y="634865"/>
                    <a:pt x="634365" y="606290"/>
                  </a:cubicBezTo>
                  <a:cubicBezTo>
                    <a:pt x="637223" y="592003"/>
                    <a:pt x="644843" y="589146"/>
                    <a:pt x="658178" y="589146"/>
                  </a:cubicBezTo>
                  <a:cubicBezTo>
                    <a:pt x="689610" y="589146"/>
                    <a:pt x="720090" y="587240"/>
                    <a:pt x="751523" y="585335"/>
                  </a:cubicBezTo>
                  <a:cubicBezTo>
                    <a:pt x="775335" y="583431"/>
                    <a:pt x="777240" y="584383"/>
                    <a:pt x="781050" y="607243"/>
                  </a:cubicBezTo>
                  <a:cubicBezTo>
                    <a:pt x="785813" y="639628"/>
                    <a:pt x="790575" y="672013"/>
                    <a:pt x="793433" y="704398"/>
                  </a:cubicBezTo>
                  <a:cubicBezTo>
                    <a:pt x="794385" y="715828"/>
                    <a:pt x="799148" y="722496"/>
                    <a:pt x="810578" y="720590"/>
                  </a:cubicBezTo>
                  <a:cubicBezTo>
                    <a:pt x="827723" y="717733"/>
                    <a:pt x="843915" y="720590"/>
                    <a:pt x="861060" y="721543"/>
                  </a:cubicBezTo>
                  <a:cubicBezTo>
                    <a:pt x="871538" y="721543"/>
                    <a:pt x="882968" y="722496"/>
                    <a:pt x="893445" y="710113"/>
                  </a:cubicBezTo>
                  <a:cubicBezTo>
                    <a:pt x="871538" y="703446"/>
                    <a:pt x="852488" y="703446"/>
                    <a:pt x="833438" y="702493"/>
                  </a:cubicBezTo>
                  <a:cubicBezTo>
                    <a:pt x="820103" y="701540"/>
                    <a:pt x="813435" y="698683"/>
                    <a:pt x="809625" y="684396"/>
                  </a:cubicBezTo>
                  <a:cubicBezTo>
                    <a:pt x="802005" y="654868"/>
                    <a:pt x="801053" y="625340"/>
                    <a:pt x="795338" y="595813"/>
                  </a:cubicBezTo>
                  <a:cubicBezTo>
                    <a:pt x="793433" y="588193"/>
                    <a:pt x="796290" y="584383"/>
                    <a:pt x="803910" y="580573"/>
                  </a:cubicBezTo>
                  <a:cubicBezTo>
                    <a:pt x="820103" y="571048"/>
                    <a:pt x="825818" y="555808"/>
                    <a:pt x="827723" y="538663"/>
                  </a:cubicBezTo>
                  <a:cubicBezTo>
                    <a:pt x="836295" y="478656"/>
                    <a:pt x="859155" y="297681"/>
                    <a:pt x="860108" y="268153"/>
                  </a:cubicBezTo>
                  <a:cubicBezTo>
                    <a:pt x="861060" y="239578"/>
                    <a:pt x="854393" y="233863"/>
                    <a:pt x="825818" y="232910"/>
                  </a:cubicBezTo>
                  <a:cubicBezTo>
                    <a:pt x="813435" y="232910"/>
                    <a:pt x="801053" y="232910"/>
                    <a:pt x="789623" y="233863"/>
                  </a:cubicBezTo>
                  <a:cubicBezTo>
                    <a:pt x="763905" y="235768"/>
                    <a:pt x="756285" y="241483"/>
                    <a:pt x="751523" y="266248"/>
                  </a:cubicBezTo>
                  <a:cubicBezTo>
                    <a:pt x="748665" y="280535"/>
                    <a:pt x="740093" y="394835"/>
                    <a:pt x="737235" y="437698"/>
                  </a:cubicBezTo>
                  <a:cubicBezTo>
                    <a:pt x="737235" y="443413"/>
                    <a:pt x="735330" y="449128"/>
                    <a:pt x="724853" y="445318"/>
                  </a:cubicBezTo>
                  <a:cubicBezTo>
                    <a:pt x="732473" y="406265"/>
                    <a:pt x="724853" y="369118"/>
                    <a:pt x="712470" y="331971"/>
                  </a:cubicBezTo>
                  <a:cubicBezTo>
                    <a:pt x="686753" y="254818"/>
                    <a:pt x="646748" y="188143"/>
                    <a:pt x="562928" y="157663"/>
                  </a:cubicBezTo>
                  <a:cubicBezTo>
                    <a:pt x="565785" y="140518"/>
                    <a:pt x="574358" y="112895"/>
                    <a:pt x="569595" y="94798"/>
                  </a:cubicBezTo>
                  <a:cubicBezTo>
                    <a:pt x="552450" y="30028"/>
                    <a:pt x="532448" y="17645"/>
                    <a:pt x="491490" y="2405"/>
                  </a:cubicBezTo>
                  <a:cubicBezTo>
                    <a:pt x="455295" y="-6167"/>
                    <a:pt x="406718" y="9073"/>
                    <a:pt x="382905" y="33838"/>
                  </a:cubicBezTo>
                  <a:cubicBezTo>
                    <a:pt x="354330" y="62413"/>
                    <a:pt x="345758" y="102418"/>
                    <a:pt x="359093" y="139566"/>
                  </a:cubicBezTo>
                  <a:cubicBezTo>
                    <a:pt x="373380" y="177666"/>
                    <a:pt x="418148" y="220528"/>
                    <a:pt x="472440" y="218623"/>
                  </a:cubicBezTo>
                  <a:cubicBezTo>
                    <a:pt x="424815" y="285298"/>
                    <a:pt x="423863" y="287203"/>
                    <a:pt x="346710" y="294823"/>
                  </a:cubicBezTo>
                  <a:cubicBezTo>
                    <a:pt x="341948" y="295776"/>
                    <a:pt x="337185" y="295776"/>
                    <a:pt x="332423" y="295776"/>
                  </a:cubicBezTo>
                  <a:cubicBezTo>
                    <a:pt x="302895" y="297681"/>
                    <a:pt x="295275" y="303395"/>
                    <a:pt x="289560" y="333876"/>
                  </a:cubicBezTo>
                  <a:cubicBezTo>
                    <a:pt x="287655" y="343401"/>
                    <a:pt x="285750" y="347210"/>
                    <a:pt x="276225" y="346258"/>
                  </a:cubicBezTo>
                  <a:cubicBezTo>
                    <a:pt x="236220" y="345306"/>
                    <a:pt x="195263" y="345306"/>
                    <a:pt x="155258" y="343401"/>
                  </a:cubicBezTo>
                  <a:cubicBezTo>
                    <a:pt x="115253" y="342448"/>
                    <a:pt x="74295" y="336733"/>
                    <a:pt x="34290" y="344353"/>
                  </a:cubicBezTo>
                  <a:cubicBezTo>
                    <a:pt x="12383" y="349115"/>
                    <a:pt x="8573" y="351973"/>
                    <a:pt x="6668" y="374833"/>
                  </a:cubicBezTo>
                  <a:cubicBezTo>
                    <a:pt x="4763" y="391978"/>
                    <a:pt x="4763" y="408171"/>
                    <a:pt x="3810" y="425315"/>
                  </a:cubicBezTo>
                  <a:cubicBezTo>
                    <a:pt x="2858" y="448176"/>
                    <a:pt x="5715" y="451985"/>
                    <a:pt x="29528" y="455796"/>
                  </a:cubicBezTo>
                  <a:cubicBezTo>
                    <a:pt x="41910" y="457701"/>
                    <a:pt x="56198" y="452938"/>
                    <a:pt x="68580" y="460558"/>
                  </a:cubicBezTo>
                  <a:cubicBezTo>
                    <a:pt x="58103" y="540568"/>
                    <a:pt x="39053" y="619626"/>
                    <a:pt x="37148" y="700588"/>
                  </a:cubicBezTo>
                  <a:cubicBezTo>
                    <a:pt x="37148" y="714876"/>
                    <a:pt x="30480" y="721543"/>
                    <a:pt x="16193" y="719638"/>
                  </a:cubicBezTo>
                  <a:cubicBezTo>
                    <a:pt x="13335" y="719638"/>
                    <a:pt x="10478" y="719638"/>
                    <a:pt x="7620" y="719638"/>
                  </a:cubicBezTo>
                  <a:cubicBezTo>
                    <a:pt x="3810" y="719638"/>
                    <a:pt x="0" y="721543"/>
                    <a:pt x="0" y="726306"/>
                  </a:cubicBezTo>
                  <a:cubicBezTo>
                    <a:pt x="1905" y="731068"/>
                    <a:pt x="4763" y="733926"/>
                    <a:pt x="8573" y="734878"/>
                  </a:cubicBezTo>
                  <a:close/>
                  <a:moveTo>
                    <a:pt x="726758" y="466273"/>
                  </a:moveTo>
                  <a:cubicBezTo>
                    <a:pt x="743903" y="464368"/>
                    <a:pt x="750570" y="452938"/>
                    <a:pt x="752475" y="437698"/>
                  </a:cubicBezTo>
                  <a:cubicBezTo>
                    <a:pt x="753428" y="430078"/>
                    <a:pt x="753428" y="422458"/>
                    <a:pt x="754380" y="414838"/>
                  </a:cubicBezTo>
                  <a:cubicBezTo>
                    <a:pt x="756285" y="377690"/>
                    <a:pt x="762953" y="284345"/>
                    <a:pt x="765810" y="274820"/>
                  </a:cubicBezTo>
                  <a:cubicBezTo>
                    <a:pt x="770573" y="259581"/>
                    <a:pt x="779145" y="251008"/>
                    <a:pt x="795338" y="251008"/>
                  </a:cubicBezTo>
                  <a:cubicBezTo>
                    <a:pt x="804863" y="251008"/>
                    <a:pt x="812483" y="251008"/>
                    <a:pt x="818198" y="251008"/>
                  </a:cubicBezTo>
                  <a:cubicBezTo>
                    <a:pt x="818198" y="251008"/>
                    <a:pt x="818198" y="251008"/>
                    <a:pt x="818198" y="251008"/>
                  </a:cubicBezTo>
                  <a:cubicBezTo>
                    <a:pt x="822008" y="251008"/>
                    <a:pt x="824865" y="251008"/>
                    <a:pt x="827723" y="251960"/>
                  </a:cubicBezTo>
                  <a:cubicBezTo>
                    <a:pt x="827723" y="251960"/>
                    <a:pt x="827723" y="251960"/>
                    <a:pt x="827723" y="251960"/>
                  </a:cubicBezTo>
                  <a:cubicBezTo>
                    <a:pt x="828675" y="251960"/>
                    <a:pt x="828675" y="251960"/>
                    <a:pt x="829628" y="251960"/>
                  </a:cubicBezTo>
                  <a:cubicBezTo>
                    <a:pt x="829628" y="251960"/>
                    <a:pt x="829628" y="251960"/>
                    <a:pt x="829628" y="251960"/>
                  </a:cubicBezTo>
                  <a:cubicBezTo>
                    <a:pt x="830580" y="251960"/>
                    <a:pt x="830580" y="251960"/>
                    <a:pt x="831533" y="251960"/>
                  </a:cubicBezTo>
                  <a:cubicBezTo>
                    <a:pt x="831533" y="251960"/>
                    <a:pt x="831533" y="251960"/>
                    <a:pt x="831533" y="251960"/>
                  </a:cubicBezTo>
                  <a:cubicBezTo>
                    <a:pt x="833438" y="252913"/>
                    <a:pt x="835343" y="252913"/>
                    <a:pt x="837248" y="253866"/>
                  </a:cubicBezTo>
                  <a:cubicBezTo>
                    <a:pt x="837248" y="253866"/>
                    <a:pt x="837248" y="253866"/>
                    <a:pt x="837248" y="253866"/>
                  </a:cubicBezTo>
                  <a:cubicBezTo>
                    <a:pt x="837248" y="253866"/>
                    <a:pt x="838200" y="253866"/>
                    <a:pt x="838200" y="254818"/>
                  </a:cubicBezTo>
                  <a:cubicBezTo>
                    <a:pt x="838200" y="254818"/>
                    <a:pt x="838200" y="254818"/>
                    <a:pt x="838200" y="254818"/>
                  </a:cubicBezTo>
                  <a:cubicBezTo>
                    <a:pt x="838200" y="254818"/>
                    <a:pt x="839153" y="255770"/>
                    <a:pt x="839153" y="255770"/>
                  </a:cubicBezTo>
                  <a:cubicBezTo>
                    <a:pt x="839153" y="255770"/>
                    <a:pt x="839153" y="255770"/>
                    <a:pt x="839153" y="255770"/>
                  </a:cubicBezTo>
                  <a:cubicBezTo>
                    <a:pt x="840105" y="256723"/>
                    <a:pt x="841058" y="258628"/>
                    <a:pt x="842010" y="260533"/>
                  </a:cubicBezTo>
                  <a:cubicBezTo>
                    <a:pt x="842010" y="260533"/>
                    <a:pt x="842010" y="260533"/>
                    <a:pt x="842010" y="260533"/>
                  </a:cubicBezTo>
                  <a:cubicBezTo>
                    <a:pt x="842010" y="260533"/>
                    <a:pt x="842010" y="261485"/>
                    <a:pt x="842010" y="261485"/>
                  </a:cubicBezTo>
                  <a:cubicBezTo>
                    <a:pt x="842010" y="261485"/>
                    <a:pt x="842010" y="261485"/>
                    <a:pt x="842010" y="261485"/>
                  </a:cubicBezTo>
                  <a:cubicBezTo>
                    <a:pt x="842010" y="261485"/>
                    <a:pt x="842010" y="262438"/>
                    <a:pt x="842010" y="262438"/>
                  </a:cubicBezTo>
                  <a:cubicBezTo>
                    <a:pt x="842010" y="262438"/>
                    <a:pt x="842010" y="262438"/>
                    <a:pt x="842010" y="262438"/>
                  </a:cubicBezTo>
                  <a:cubicBezTo>
                    <a:pt x="842963" y="268153"/>
                    <a:pt x="842963" y="276726"/>
                    <a:pt x="842963" y="287203"/>
                  </a:cubicBezTo>
                  <a:cubicBezTo>
                    <a:pt x="842963" y="287203"/>
                    <a:pt x="842963" y="288156"/>
                    <a:pt x="842963" y="288156"/>
                  </a:cubicBezTo>
                  <a:cubicBezTo>
                    <a:pt x="842963" y="289108"/>
                    <a:pt x="842963" y="290060"/>
                    <a:pt x="842963" y="291013"/>
                  </a:cubicBezTo>
                  <a:cubicBezTo>
                    <a:pt x="842963" y="291013"/>
                    <a:pt x="842963" y="291966"/>
                    <a:pt x="842963" y="291966"/>
                  </a:cubicBezTo>
                  <a:cubicBezTo>
                    <a:pt x="842963" y="292918"/>
                    <a:pt x="842963" y="294823"/>
                    <a:pt x="842963" y="295776"/>
                  </a:cubicBezTo>
                  <a:cubicBezTo>
                    <a:pt x="842963" y="298633"/>
                    <a:pt x="814388" y="514851"/>
                    <a:pt x="810578" y="537710"/>
                  </a:cubicBezTo>
                  <a:cubicBezTo>
                    <a:pt x="807720" y="553903"/>
                    <a:pt x="801053" y="563428"/>
                    <a:pt x="783908" y="565333"/>
                  </a:cubicBezTo>
                  <a:cubicBezTo>
                    <a:pt x="776288" y="566285"/>
                    <a:pt x="769620" y="570096"/>
                    <a:pt x="762000" y="570096"/>
                  </a:cubicBezTo>
                  <a:cubicBezTo>
                    <a:pt x="706755" y="571048"/>
                    <a:pt x="651510" y="577715"/>
                    <a:pt x="596265" y="571048"/>
                  </a:cubicBezTo>
                  <a:cubicBezTo>
                    <a:pt x="594360" y="571048"/>
                    <a:pt x="592455" y="571048"/>
                    <a:pt x="590550" y="570096"/>
                  </a:cubicBezTo>
                  <a:cubicBezTo>
                    <a:pt x="580073" y="569143"/>
                    <a:pt x="568643" y="566285"/>
                    <a:pt x="567690" y="553903"/>
                  </a:cubicBezTo>
                  <a:cubicBezTo>
                    <a:pt x="565785" y="540568"/>
                    <a:pt x="578168" y="540568"/>
                    <a:pt x="586740" y="537710"/>
                  </a:cubicBezTo>
                  <a:cubicBezTo>
                    <a:pt x="587693" y="537710"/>
                    <a:pt x="588645" y="536758"/>
                    <a:pt x="589598" y="536758"/>
                  </a:cubicBezTo>
                  <a:cubicBezTo>
                    <a:pt x="626745" y="524376"/>
                    <a:pt x="660083" y="506278"/>
                    <a:pt x="690563" y="482465"/>
                  </a:cubicBezTo>
                  <a:cubicBezTo>
                    <a:pt x="702945" y="475798"/>
                    <a:pt x="713423" y="467226"/>
                    <a:pt x="726758" y="466273"/>
                  </a:cubicBezTo>
                  <a:close/>
                  <a:moveTo>
                    <a:pt x="474345" y="200526"/>
                  </a:moveTo>
                  <a:cubicBezTo>
                    <a:pt x="419100" y="199573"/>
                    <a:pt x="376238" y="160520"/>
                    <a:pt x="374333" y="105276"/>
                  </a:cubicBezTo>
                  <a:cubicBezTo>
                    <a:pt x="372428" y="57651"/>
                    <a:pt x="421005" y="16693"/>
                    <a:pt x="478155" y="16693"/>
                  </a:cubicBezTo>
                  <a:cubicBezTo>
                    <a:pt x="523875" y="19551"/>
                    <a:pt x="558165" y="70985"/>
                    <a:pt x="558165" y="117658"/>
                  </a:cubicBezTo>
                  <a:cubicBezTo>
                    <a:pt x="558165" y="157663"/>
                    <a:pt x="514350" y="201478"/>
                    <a:pt x="474345" y="200526"/>
                  </a:cubicBezTo>
                  <a:close/>
                  <a:moveTo>
                    <a:pt x="329565" y="312920"/>
                  </a:moveTo>
                  <a:cubicBezTo>
                    <a:pt x="354330" y="308158"/>
                    <a:pt x="379095" y="310063"/>
                    <a:pt x="404813" y="306253"/>
                  </a:cubicBezTo>
                  <a:cubicBezTo>
                    <a:pt x="425768" y="303395"/>
                    <a:pt x="443865" y="293870"/>
                    <a:pt x="456248" y="275773"/>
                  </a:cubicBezTo>
                  <a:cubicBezTo>
                    <a:pt x="462915" y="266248"/>
                    <a:pt x="468630" y="256723"/>
                    <a:pt x="475298" y="248151"/>
                  </a:cubicBezTo>
                  <a:cubicBezTo>
                    <a:pt x="488633" y="232910"/>
                    <a:pt x="499110" y="214813"/>
                    <a:pt x="520065" y="207193"/>
                  </a:cubicBezTo>
                  <a:cubicBezTo>
                    <a:pt x="524828" y="205288"/>
                    <a:pt x="528638" y="200526"/>
                    <a:pt x="532448" y="196716"/>
                  </a:cubicBezTo>
                  <a:cubicBezTo>
                    <a:pt x="553403" y="176713"/>
                    <a:pt x="563880" y="174808"/>
                    <a:pt x="589598" y="188143"/>
                  </a:cubicBezTo>
                  <a:cubicBezTo>
                    <a:pt x="617220" y="202431"/>
                    <a:pt x="638175" y="223385"/>
                    <a:pt x="654368" y="249103"/>
                  </a:cubicBezTo>
                  <a:cubicBezTo>
                    <a:pt x="681990" y="291966"/>
                    <a:pt x="701040" y="338638"/>
                    <a:pt x="711518" y="389121"/>
                  </a:cubicBezTo>
                  <a:cubicBezTo>
                    <a:pt x="718185" y="418648"/>
                    <a:pt x="712470" y="444365"/>
                    <a:pt x="689610" y="466273"/>
                  </a:cubicBezTo>
                  <a:cubicBezTo>
                    <a:pt x="658178" y="495801"/>
                    <a:pt x="621030" y="514851"/>
                    <a:pt x="580073" y="527233"/>
                  </a:cubicBezTo>
                  <a:cubicBezTo>
                    <a:pt x="568643" y="531043"/>
                    <a:pt x="556260" y="532948"/>
                    <a:pt x="544830" y="536758"/>
                  </a:cubicBezTo>
                  <a:cubicBezTo>
                    <a:pt x="517208" y="544378"/>
                    <a:pt x="510540" y="556760"/>
                    <a:pt x="520065" y="584383"/>
                  </a:cubicBezTo>
                  <a:cubicBezTo>
                    <a:pt x="527685" y="605338"/>
                    <a:pt x="540068" y="670108"/>
                    <a:pt x="541020" y="680585"/>
                  </a:cubicBezTo>
                  <a:cubicBezTo>
                    <a:pt x="542925" y="710113"/>
                    <a:pt x="542925" y="714876"/>
                    <a:pt x="515303" y="723448"/>
                  </a:cubicBezTo>
                  <a:cubicBezTo>
                    <a:pt x="501015" y="727258"/>
                    <a:pt x="494348" y="720590"/>
                    <a:pt x="485775" y="709160"/>
                  </a:cubicBezTo>
                  <a:cubicBezTo>
                    <a:pt x="478155" y="698683"/>
                    <a:pt x="439103" y="580573"/>
                    <a:pt x="436245" y="533901"/>
                  </a:cubicBezTo>
                  <a:cubicBezTo>
                    <a:pt x="434340" y="513898"/>
                    <a:pt x="438150" y="500563"/>
                    <a:pt x="454343" y="491990"/>
                  </a:cubicBezTo>
                  <a:cubicBezTo>
                    <a:pt x="476250" y="480560"/>
                    <a:pt x="498158" y="467226"/>
                    <a:pt x="520065" y="453890"/>
                  </a:cubicBezTo>
                  <a:cubicBezTo>
                    <a:pt x="528638" y="448176"/>
                    <a:pt x="537210" y="442460"/>
                    <a:pt x="545783" y="436746"/>
                  </a:cubicBezTo>
                  <a:cubicBezTo>
                    <a:pt x="571500" y="416743"/>
                    <a:pt x="572453" y="408171"/>
                    <a:pt x="556260" y="380548"/>
                  </a:cubicBezTo>
                  <a:cubicBezTo>
                    <a:pt x="552450" y="373881"/>
                    <a:pt x="548640" y="367213"/>
                    <a:pt x="545783" y="360546"/>
                  </a:cubicBezTo>
                  <a:cubicBezTo>
                    <a:pt x="533400" y="333876"/>
                    <a:pt x="534353" y="329113"/>
                    <a:pt x="554355" y="308158"/>
                  </a:cubicBezTo>
                  <a:cubicBezTo>
                    <a:pt x="561023" y="301491"/>
                    <a:pt x="567690" y="294823"/>
                    <a:pt x="573405" y="287203"/>
                  </a:cubicBezTo>
                  <a:cubicBezTo>
                    <a:pt x="576263" y="283393"/>
                    <a:pt x="580073" y="278631"/>
                    <a:pt x="576263" y="274820"/>
                  </a:cubicBezTo>
                  <a:cubicBezTo>
                    <a:pt x="572453" y="271010"/>
                    <a:pt x="565785" y="271010"/>
                    <a:pt x="561023" y="273868"/>
                  </a:cubicBezTo>
                  <a:cubicBezTo>
                    <a:pt x="558165" y="275773"/>
                    <a:pt x="556260" y="279583"/>
                    <a:pt x="554355" y="282441"/>
                  </a:cubicBezTo>
                  <a:cubicBezTo>
                    <a:pt x="547688" y="290060"/>
                    <a:pt x="541020" y="298633"/>
                    <a:pt x="535305" y="306253"/>
                  </a:cubicBezTo>
                  <a:cubicBezTo>
                    <a:pt x="504825" y="348163"/>
                    <a:pt x="461963" y="361498"/>
                    <a:pt x="412433" y="361498"/>
                  </a:cubicBezTo>
                  <a:cubicBezTo>
                    <a:pt x="393383" y="361498"/>
                    <a:pt x="375285" y="362451"/>
                    <a:pt x="356235" y="363403"/>
                  </a:cubicBezTo>
                  <a:cubicBezTo>
                    <a:pt x="341948" y="363403"/>
                    <a:pt x="327660" y="361498"/>
                    <a:pt x="318135" y="349115"/>
                  </a:cubicBezTo>
                  <a:cubicBezTo>
                    <a:pt x="307658" y="335781"/>
                    <a:pt x="312420" y="315778"/>
                    <a:pt x="329565" y="312920"/>
                  </a:cubicBezTo>
                  <a:close/>
                  <a:moveTo>
                    <a:pt x="61913" y="441508"/>
                  </a:moveTo>
                  <a:cubicBezTo>
                    <a:pt x="56198" y="441508"/>
                    <a:pt x="50483" y="441508"/>
                    <a:pt x="44768" y="441508"/>
                  </a:cubicBezTo>
                  <a:cubicBezTo>
                    <a:pt x="26670" y="439603"/>
                    <a:pt x="23813" y="436746"/>
                    <a:pt x="22860" y="419601"/>
                  </a:cubicBezTo>
                  <a:cubicBezTo>
                    <a:pt x="22860" y="417696"/>
                    <a:pt x="22860" y="415790"/>
                    <a:pt x="22860" y="413885"/>
                  </a:cubicBezTo>
                  <a:cubicBezTo>
                    <a:pt x="22860" y="412933"/>
                    <a:pt x="22860" y="412933"/>
                    <a:pt x="22860" y="411981"/>
                  </a:cubicBezTo>
                  <a:cubicBezTo>
                    <a:pt x="22860" y="410076"/>
                    <a:pt x="22860" y="408171"/>
                    <a:pt x="22860" y="406265"/>
                  </a:cubicBezTo>
                  <a:cubicBezTo>
                    <a:pt x="22860" y="406265"/>
                    <a:pt x="22860" y="406265"/>
                    <a:pt x="22860" y="406265"/>
                  </a:cubicBezTo>
                  <a:cubicBezTo>
                    <a:pt x="22860" y="404360"/>
                    <a:pt x="22860" y="403408"/>
                    <a:pt x="22860" y="401503"/>
                  </a:cubicBezTo>
                  <a:cubicBezTo>
                    <a:pt x="21908" y="363403"/>
                    <a:pt x="24765" y="360546"/>
                    <a:pt x="63818" y="358640"/>
                  </a:cubicBezTo>
                  <a:cubicBezTo>
                    <a:pt x="87630" y="357688"/>
                    <a:pt x="244793" y="355783"/>
                    <a:pt x="289560" y="360546"/>
                  </a:cubicBezTo>
                  <a:cubicBezTo>
                    <a:pt x="307658" y="362451"/>
                    <a:pt x="305753" y="366260"/>
                    <a:pt x="322898" y="375785"/>
                  </a:cubicBezTo>
                  <a:cubicBezTo>
                    <a:pt x="334328" y="382453"/>
                    <a:pt x="347663" y="382453"/>
                    <a:pt x="360998" y="381501"/>
                  </a:cubicBezTo>
                  <a:cubicBezTo>
                    <a:pt x="384810" y="379596"/>
                    <a:pt x="407670" y="378643"/>
                    <a:pt x="431483" y="377690"/>
                  </a:cubicBezTo>
                  <a:cubicBezTo>
                    <a:pt x="437198" y="377690"/>
                    <a:pt x="441008" y="376738"/>
                    <a:pt x="443865" y="377690"/>
                  </a:cubicBezTo>
                  <a:cubicBezTo>
                    <a:pt x="443865" y="377690"/>
                    <a:pt x="443865" y="377690"/>
                    <a:pt x="443865" y="377690"/>
                  </a:cubicBezTo>
                  <a:cubicBezTo>
                    <a:pt x="443865" y="377690"/>
                    <a:pt x="444818" y="377690"/>
                    <a:pt x="444818" y="377690"/>
                  </a:cubicBezTo>
                  <a:cubicBezTo>
                    <a:pt x="444818" y="377690"/>
                    <a:pt x="444818" y="377690"/>
                    <a:pt x="444818" y="377690"/>
                  </a:cubicBezTo>
                  <a:cubicBezTo>
                    <a:pt x="444818" y="377690"/>
                    <a:pt x="445770" y="377690"/>
                    <a:pt x="445770" y="377690"/>
                  </a:cubicBezTo>
                  <a:cubicBezTo>
                    <a:pt x="445770" y="377690"/>
                    <a:pt x="445770" y="377690"/>
                    <a:pt x="445770" y="377690"/>
                  </a:cubicBezTo>
                  <a:cubicBezTo>
                    <a:pt x="445770" y="377690"/>
                    <a:pt x="446723" y="377690"/>
                    <a:pt x="446723" y="377690"/>
                  </a:cubicBezTo>
                  <a:cubicBezTo>
                    <a:pt x="446723" y="377690"/>
                    <a:pt x="446723" y="377690"/>
                    <a:pt x="446723" y="377690"/>
                  </a:cubicBezTo>
                  <a:cubicBezTo>
                    <a:pt x="446723" y="377690"/>
                    <a:pt x="446723" y="377690"/>
                    <a:pt x="447675" y="377690"/>
                  </a:cubicBezTo>
                  <a:cubicBezTo>
                    <a:pt x="447675" y="377690"/>
                    <a:pt x="447675" y="377690"/>
                    <a:pt x="447675" y="377690"/>
                  </a:cubicBezTo>
                  <a:cubicBezTo>
                    <a:pt x="447675" y="377690"/>
                    <a:pt x="447675" y="377690"/>
                    <a:pt x="448628" y="378643"/>
                  </a:cubicBezTo>
                  <a:cubicBezTo>
                    <a:pt x="448628" y="378643"/>
                    <a:pt x="448628" y="378643"/>
                    <a:pt x="448628" y="378643"/>
                  </a:cubicBezTo>
                  <a:cubicBezTo>
                    <a:pt x="448628" y="378643"/>
                    <a:pt x="448628" y="378643"/>
                    <a:pt x="448628" y="379596"/>
                  </a:cubicBezTo>
                  <a:cubicBezTo>
                    <a:pt x="448628" y="379596"/>
                    <a:pt x="448628" y="379596"/>
                    <a:pt x="448628" y="379596"/>
                  </a:cubicBezTo>
                  <a:cubicBezTo>
                    <a:pt x="448628" y="379596"/>
                    <a:pt x="448628" y="379596"/>
                    <a:pt x="448628" y="380548"/>
                  </a:cubicBezTo>
                  <a:cubicBezTo>
                    <a:pt x="448628" y="380548"/>
                    <a:pt x="448628" y="380548"/>
                    <a:pt x="448628" y="380548"/>
                  </a:cubicBezTo>
                  <a:cubicBezTo>
                    <a:pt x="448628" y="381501"/>
                    <a:pt x="448628" y="381501"/>
                    <a:pt x="449580" y="382453"/>
                  </a:cubicBezTo>
                  <a:cubicBezTo>
                    <a:pt x="449580" y="382453"/>
                    <a:pt x="449580" y="382453"/>
                    <a:pt x="449580" y="382453"/>
                  </a:cubicBezTo>
                  <a:cubicBezTo>
                    <a:pt x="449580" y="382453"/>
                    <a:pt x="449580" y="383406"/>
                    <a:pt x="449580" y="383406"/>
                  </a:cubicBezTo>
                  <a:cubicBezTo>
                    <a:pt x="449580" y="383406"/>
                    <a:pt x="449580" y="383406"/>
                    <a:pt x="449580" y="383406"/>
                  </a:cubicBezTo>
                  <a:cubicBezTo>
                    <a:pt x="449580" y="383406"/>
                    <a:pt x="449580" y="384358"/>
                    <a:pt x="449580" y="384358"/>
                  </a:cubicBezTo>
                  <a:cubicBezTo>
                    <a:pt x="449580" y="384358"/>
                    <a:pt x="449580" y="384358"/>
                    <a:pt x="449580" y="384358"/>
                  </a:cubicBezTo>
                  <a:cubicBezTo>
                    <a:pt x="449580" y="384358"/>
                    <a:pt x="449580" y="385310"/>
                    <a:pt x="449580" y="385310"/>
                  </a:cubicBezTo>
                  <a:cubicBezTo>
                    <a:pt x="449580" y="385310"/>
                    <a:pt x="449580" y="385310"/>
                    <a:pt x="449580" y="385310"/>
                  </a:cubicBezTo>
                  <a:cubicBezTo>
                    <a:pt x="449580" y="385310"/>
                    <a:pt x="449580" y="386263"/>
                    <a:pt x="449580" y="386263"/>
                  </a:cubicBezTo>
                  <a:cubicBezTo>
                    <a:pt x="449580" y="386263"/>
                    <a:pt x="449580" y="386263"/>
                    <a:pt x="449580" y="386263"/>
                  </a:cubicBezTo>
                  <a:cubicBezTo>
                    <a:pt x="449580" y="387215"/>
                    <a:pt x="449580" y="387215"/>
                    <a:pt x="449580" y="388168"/>
                  </a:cubicBezTo>
                  <a:cubicBezTo>
                    <a:pt x="449580" y="388168"/>
                    <a:pt x="449580" y="388168"/>
                    <a:pt x="449580" y="388168"/>
                  </a:cubicBezTo>
                  <a:cubicBezTo>
                    <a:pt x="449580" y="389121"/>
                    <a:pt x="449580" y="389121"/>
                    <a:pt x="449580" y="390073"/>
                  </a:cubicBezTo>
                  <a:cubicBezTo>
                    <a:pt x="449580" y="390073"/>
                    <a:pt x="449580" y="390073"/>
                    <a:pt x="449580" y="391026"/>
                  </a:cubicBezTo>
                  <a:cubicBezTo>
                    <a:pt x="449580" y="391978"/>
                    <a:pt x="449580" y="391978"/>
                    <a:pt x="449580" y="392931"/>
                  </a:cubicBezTo>
                  <a:cubicBezTo>
                    <a:pt x="449580" y="398646"/>
                    <a:pt x="449580" y="404360"/>
                    <a:pt x="448628" y="410076"/>
                  </a:cubicBezTo>
                  <a:cubicBezTo>
                    <a:pt x="445770" y="427221"/>
                    <a:pt x="440055" y="432935"/>
                    <a:pt x="422910" y="434840"/>
                  </a:cubicBezTo>
                  <a:cubicBezTo>
                    <a:pt x="396240" y="438651"/>
                    <a:pt x="368618" y="438651"/>
                    <a:pt x="341948" y="438651"/>
                  </a:cubicBezTo>
                  <a:cubicBezTo>
                    <a:pt x="297180" y="441508"/>
                    <a:pt x="110490" y="442460"/>
                    <a:pt x="61913" y="441508"/>
                  </a:cubicBezTo>
                  <a:close/>
                </a:path>
              </a:pathLst>
            </a:custGeom>
            <a:solidFill>
              <a:srgbClr val="000000"/>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AEE7C49-CA36-4949-88A2-BBA64F18F986}"/>
                </a:ext>
              </a:extLst>
            </p:cNvPr>
            <p:cNvSpPr/>
            <p:nvPr/>
          </p:nvSpPr>
          <p:spPr>
            <a:xfrm>
              <a:off x="3382690" y="1190467"/>
              <a:ext cx="541762" cy="838890"/>
            </a:xfrm>
            <a:custGeom>
              <a:avLst/>
              <a:gdLst>
                <a:gd name="connsiteX0" fmla="*/ 8210 w 541762"/>
                <a:gd name="connsiteY0" fmla="*/ 697388 h 838890"/>
                <a:gd name="connsiteX1" fmla="*/ 35832 w 541762"/>
                <a:gd name="connsiteY1" fmla="*/ 723105 h 838890"/>
                <a:gd name="connsiteX2" fmla="*/ 117747 w 541762"/>
                <a:gd name="connsiteY2" fmla="*/ 725010 h 838890"/>
                <a:gd name="connsiteX3" fmla="*/ 137750 w 541762"/>
                <a:gd name="connsiteY3" fmla="*/ 738345 h 838890"/>
                <a:gd name="connsiteX4" fmla="*/ 157752 w 541762"/>
                <a:gd name="connsiteY4" fmla="*/ 831690 h 838890"/>
                <a:gd name="connsiteX5" fmla="*/ 208235 w 541762"/>
                <a:gd name="connsiteY5" fmla="*/ 836453 h 838890"/>
                <a:gd name="connsiteX6" fmla="*/ 240620 w 541762"/>
                <a:gd name="connsiteY6" fmla="*/ 805973 h 838890"/>
                <a:gd name="connsiteX7" fmla="*/ 253002 w 541762"/>
                <a:gd name="connsiteY7" fmla="*/ 677385 h 838890"/>
                <a:gd name="connsiteX8" fmla="*/ 266337 w 541762"/>
                <a:gd name="connsiteY8" fmla="*/ 588803 h 838890"/>
                <a:gd name="connsiteX9" fmla="*/ 282530 w 541762"/>
                <a:gd name="connsiteY9" fmla="*/ 572610 h 838890"/>
                <a:gd name="connsiteX10" fmla="*/ 295865 w 541762"/>
                <a:gd name="connsiteY10" fmla="*/ 588803 h 838890"/>
                <a:gd name="connsiteX11" fmla="*/ 297770 w 541762"/>
                <a:gd name="connsiteY11" fmla="*/ 600233 h 838890"/>
                <a:gd name="connsiteX12" fmla="*/ 313962 w 541762"/>
                <a:gd name="connsiteY12" fmla="*/ 705960 h 838890"/>
                <a:gd name="connsiteX13" fmla="*/ 326345 w 541762"/>
                <a:gd name="connsiteY13" fmla="*/ 808830 h 838890"/>
                <a:gd name="connsiteX14" fmla="*/ 339680 w 541762"/>
                <a:gd name="connsiteY14" fmla="*/ 831690 h 838890"/>
                <a:gd name="connsiteX15" fmla="*/ 393020 w 541762"/>
                <a:gd name="connsiteY15" fmla="*/ 829785 h 838890"/>
                <a:gd name="connsiteX16" fmla="*/ 414927 w 541762"/>
                <a:gd name="connsiteY16" fmla="*/ 785017 h 838890"/>
                <a:gd name="connsiteX17" fmla="*/ 408260 w 541762"/>
                <a:gd name="connsiteY17" fmla="*/ 704055 h 838890"/>
                <a:gd name="connsiteX18" fmla="*/ 391115 w 541762"/>
                <a:gd name="connsiteY18" fmla="*/ 522128 h 838890"/>
                <a:gd name="connsiteX19" fmla="*/ 417785 w 541762"/>
                <a:gd name="connsiteY19" fmla="*/ 491648 h 838890"/>
                <a:gd name="connsiteX20" fmla="*/ 465410 w 541762"/>
                <a:gd name="connsiteY20" fmla="*/ 491648 h 838890"/>
                <a:gd name="connsiteX21" fmla="*/ 504462 w 541762"/>
                <a:gd name="connsiteY21" fmla="*/ 485933 h 838890"/>
                <a:gd name="connsiteX22" fmla="*/ 541610 w 541762"/>
                <a:gd name="connsiteY22" fmla="*/ 431640 h 838890"/>
                <a:gd name="connsiteX23" fmla="*/ 473030 w 541762"/>
                <a:gd name="connsiteY23" fmla="*/ 395445 h 838890"/>
                <a:gd name="connsiteX24" fmla="*/ 405402 w 541762"/>
                <a:gd name="connsiteY24" fmla="*/ 341153 h 838890"/>
                <a:gd name="connsiteX25" fmla="*/ 353967 w 541762"/>
                <a:gd name="connsiteY25" fmla="*/ 244950 h 838890"/>
                <a:gd name="connsiteX26" fmla="*/ 373970 w 541762"/>
                <a:gd name="connsiteY26" fmla="*/ 233520 h 838890"/>
                <a:gd name="connsiteX27" fmla="*/ 440645 w 541762"/>
                <a:gd name="connsiteY27" fmla="*/ 131603 h 838890"/>
                <a:gd name="connsiteX28" fmla="*/ 404450 w 541762"/>
                <a:gd name="connsiteY28" fmla="*/ 30637 h 838890"/>
                <a:gd name="connsiteX29" fmla="*/ 255860 w 541762"/>
                <a:gd name="connsiteY29" fmla="*/ 11587 h 838890"/>
                <a:gd name="connsiteX30" fmla="*/ 203472 w 541762"/>
                <a:gd name="connsiteY30" fmla="*/ 196373 h 838890"/>
                <a:gd name="connsiteX31" fmla="*/ 228237 w 541762"/>
                <a:gd name="connsiteY31" fmla="*/ 224948 h 838890"/>
                <a:gd name="connsiteX32" fmla="*/ 130130 w 541762"/>
                <a:gd name="connsiteY32" fmla="*/ 294480 h 838890"/>
                <a:gd name="connsiteX33" fmla="*/ 99650 w 541762"/>
                <a:gd name="connsiteY33" fmla="*/ 344963 h 838890"/>
                <a:gd name="connsiteX34" fmla="*/ 65360 w 541762"/>
                <a:gd name="connsiteY34" fmla="*/ 537367 h 838890"/>
                <a:gd name="connsiteX35" fmla="*/ 48215 w 541762"/>
                <a:gd name="connsiteY35" fmla="*/ 562133 h 838890"/>
                <a:gd name="connsiteX36" fmla="*/ 31070 w 541762"/>
                <a:gd name="connsiteY36" fmla="*/ 563085 h 838890"/>
                <a:gd name="connsiteX37" fmla="*/ 590 w 541762"/>
                <a:gd name="connsiteY37" fmla="*/ 596423 h 838890"/>
                <a:gd name="connsiteX38" fmla="*/ 8210 w 541762"/>
                <a:gd name="connsiteY38" fmla="*/ 697388 h 838890"/>
                <a:gd name="connsiteX39" fmla="*/ 226332 w 541762"/>
                <a:gd name="connsiteY39" fmla="*/ 52545 h 838890"/>
                <a:gd name="connsiteX40" fmla="*/ 424452 w 541762"/>
                <a:gd name="connsiteY40" fmla="*/ 92550 h 838890"/>
                <a:gd name="connsiteX41" fmla="*/ 379685 w 541762"/>
                <a:gd name="connsiteY41" fmla="*/ 208755 h 838890"/>
                <a:gd name="connsiteX42" fmla="*/ 285387 w 541762"/>
                <a:gd name="connsiteY42" fmla="*/ 226853 h 838890"/>
                <a:gd name="connsiteX43" fmla="*/ 226332 w 541762"/>
                <a:gd name="connsiteY43" fmla="*/ 52545 h 838890"/>
                <a:gd name="connsiteX44" fmla="*/ 86315 w 541762"/>
                <a:gd name="connsiteY44" fmla="*/ 439260 h 838890"/>
                <a:gd name="connsiteX45" fmla="*/ 171087 w 541762"/>
                <a:gd name="connsiteY45" fmla="*/ 270668 h 838890"/>
                <a:gd name="connsiteX46" fmla="*/ 275862 w 541762"/>
                <a:gd name="connsiteY46" fmla="*/ 241140 h 838890"/>
                <a:gd name="connsiteX47" fmla="*/ 310152 w 541762"/>
                <a:gd name="connsiteY47" fmla="*/ 245903 h 838890"/>
                <a:gd name="connsiteX48" fmla="*/ 365397 w 541762"/>
                <a:gd name="connsiteY48" fmla="*/ 289718 h 838890"/>
                <a:gd name="connsiteX49" fmla="*/ 396830 w 541762"/>
                <a:gd name="connsiteY49" fmla="*/ 364965 h 838890"/>
                <a:gd name="connsiteX50" fmla="*/ 456837 w 541762"/>
                <a:gd name="connsiteY50" fmla="*/ 410685 h 838890"/>
                <a:gd name="connsiteX51" fmla="*/ 523512 w 541762"/>
                <a:gd name="connsiteY51" fmla="*/ 424020 h 838890"/>
                <a:gd name="connsiteX52" fmla="*/ 509225 w 541762"/>
                <a:gd name="connsiteY52" fmla="*/ 465930 h 838890"/>
                <a:gd name="connsiteX53" fmla="*/ 471125 w 541762"/>
                <a:gd name="connsiteY53" fmla="*/ 475455 h 838890"/>
                <a:gd name="connsiteX54" fmla="*/ 394925 w 541762"/>
                <a:gd name="connsiteY54" fmla="*/ 473550 h 838890"/>
                <a:gd name="connsiteX55" fmla="*/ 380637 w 541762"/>
                <a:gd name="connsiteY55" fmla="*/ 456405 h 838890"/>
                <a:gd name="connsiteX56" fmla="*/ 371112 w 541762"/>
                <a:gd name="connsiteY56" fmla="*/ 378300 h 838890"/>
                <a:gd name="connsiteX57" fmla="*/ 356825 w 541762"/>
                <a:gd name="connsiteY57" fmla="*/ 347820 h 838890"/>
                <a:gd name="connsiteX58" fmla="*/ 359682 w 541762"/>
                <a:gd name="connsiteY58" fmla="*/ 411638 h 838890"/>
                <a:gd name="connsiteX59" fmla="*/ 379685 w 541762"/>
                <a:gd name="connsiteY59" fmla="*/ 573563 h 838890"/>
                <a:gd name="connsiteX60" fmla="*/ 395877 w 541762"/>
                <a:gd name="connsiteY60" fmla="*/ 769778 h 838890"/>
                <a:gd name="connsiteX61" fmla="*/ 395877 w 541762"/>
                <a:gd name="connsiteY61" fmla="*/ 789780 h 838890"/>
                <a:gd name="connsiteX62" fmla="*/ 350157 w 541762"/>
                <a:gd name="connsiteY62" fmla="*/ 815498 h 838890"/>
                <a:gd name="connsiteX63" fmla="*/ 339680 w 541762"/>
                <a:gd name="connsiteY63" fmla="*/ 793590 h 838890"/>
                <a:gd name="connsiteX64" fmla="*/ 323487 w 541762"/>
                <a:gd name="connsiteY64" fmla="*/ 662145 h 838890"/>
                <a:gd name="connsiteX65" fmla="*/ 309200 w 541762"/>
                <a:gd name="connsiteY65" fmla="*/ 582135 h 838890"/>
                <a:gd name="connsiteX66" fmla="*/ 280625 w 541762"/>
                <a:gd name="connsiteY66" fmla="*/ 556417 h 838890"/>
                <a:gd name="connsiteX67" fmla="*/ 249192 w 541762"/>
                <a:gd name="connsiteY67" fmla="*/ 582135 h 838890"/>
                <a:gd name="connsiteX68" fmla="*/ 231095 w 541762"/>
                <a:gd name="connsiteY68" fmla="*/ 729773 h 838890"/>
                <a:gd name="connsiteX69" fmla="*/ 223475 w 541762"/>
                <a:gd name="connsiteY69" fmla="*/ 791685 h 838890"/>
                <a:gd name="connsiteX70" fmla="*/ 177755 w 541762"/>
                <a:gd name="connsiteY70" fmla="*/ 823117 h 838890"/>
                <a:gd name="connsiteX71" fmla="*/ 152990 w 541762"/>
                <a:gd name="connsiteY71" fmla="*/ 798353 h 838890"/>
                <a:gd name="connsiteX72" fmla="*/ 152037 w 541762"/>
                <a:gd name="connsiteY72" fmla="*/ 750728 h 838890"/>
                <a:gd name="connsiteX73" fmla="*/ 172992 w 541762"/>
                <a:gd name="connsiteY73" fmla="*/ 727867 h 838890"/>
                <a:gd name="connsiteX74" fmla="*/ 202520 w 541762"/>
                <a:gd name="connsiteY74" fmla="*/ 705008 h 838890"/>
                <a:gd name="connsiteX75" fmla="*/ 211092 w 541762"/>
                <a:gd name="connsiteY75" fmla="*/ 581183 h 838890"/>
                <a:gd name="connsiteX76" fmla="*/ 185375 w 541762"/>
                <a:gd name="connsiteY76" fmla="*/ 555465 h 838890"/>
                <a:gd name="connsiteX77" fmla="*/ 168230 w 541762"/>
                <a:gd name="connsiteY77" fmla="*/ 554513 h 838890"/>
                <a:gd name="connsiteX78" fmla="*/ 155847 w 541762"/>
                <a:gd name="connsiteY78" fmla="*/ 537367 h 838890"/>
                <a:gd name="connsiteX79" fmla="*/ 166325 w 541762"/>
                <a:gd name="connsiteY79" fmla="*/ 462120 h 838890"/>
                <a:gd name="connsiteX80" fmla="*/ 220617 w 541762"/>
                <a:gd name="connsiteY80" fmla="*/ 345915 h 838890"/>
                <a:gd name="connsiteX81" fmla="*/ 226332 w 541762"/>
                <a:gd name="connsiteY81" fmla="*/ 340200 h 838890"/>
                <a:gd name="connsiteX82" fmla="*/ 229190 w 541762"/>
                <a:gd name="connsiteY82" fmla="*/ 327818 h 838890"/>
                <a:gd name="connsiteX83" fmla="*/ 213950 w 541762"/>
                <a:gd name="connsiteY83" fmla="*/ 327818 h 838890"/>
                <a:gd name="connsiteX84" fmla="*/ 193947 w 541762"/>
                <a:gd name="connsiteY84" fmla="*/ 350678 h 838890"/>
                <a:gd name="connsiteX85" fmla="*/ 142512 w 541762"/>
                <a:gd name="connsiteY85" fmla="*/ 508792 h 838890"/>
                <a:gd name="connsiteX86" fmla="*/ 138702 w 541762"/>
                <a:gd name="connsiteY86" fmla="*/ 533558 h 838890"/>
                <a:gd name="connsiteX87" fmla="*/ 113937 w 541762"/>
                <a:gd name="connsiteY87" fmla="*/ 555465 h 838890"/>
                <a:gd name="connsiteX88" fmla="*/ 88220 w 541762"/>
                <a:gd name="connsiteY88" fmla="*/ 533558 h 838890"/>
                <a:gd name="connsiteX89" fmla="*/ 86315 w 541762"/>
                <a:gd name="connsiteY89" fmla="*/ 439260 h 838890"/>
                <a:gd name="connsiteX90" fmla="*/ 35832 w 541762"/>
                <a:gd name="connsiteY90" fmla="*/ 577373 h 838890"/>
                <a:gd name="connsiteX91" fmla="*/ 108222 w 541762"/>
                <a:gd name="connsiteY91" fmla="*/ 573563 h 838890"/>
                <a:gd name="connsiteX92" fmla="*/ 127272 w 541762"/>
                <a:gd name="connsiteY92" fmla="*/ 572610 h 838890"/>
                <a:gd name="connsiteX93" fmla="*/ 146322 w 541762"/>
                <a:gd name="connsiteY93" fmla="*/ 569753 h 838890"/>
                <a:gd name="connsiteX94" fmla="*/ 195852 w 541762"/>
                <a:gd name="connsiteY94" fmla="*/ 620235 h 838890"/>
                <a:gd name="connsiteX95" fmla="*/ 192995 w 541762"/>
                <a:gd name="connsiteY95" fmla="*/ 679290 h 838890"/>
                <a:gd name="connsiteX96" fmla="*/ 156800 w 541762"/>
                <a:gd name="connsiteY96" fmla="*/ 712628 h 838890"/>
                <a:gd name="connsiteX97" fmla="*/ 41547 w 541762"/>
                <a:gd name="connsiteY97" fmla="*/ 708817 h 838890"/>
                <a:gd name="connsiteX98" fmla="*/ 24402 w 541762"/>
                <a:gd name="connsiteY98" fmla="*/ 691673 h 838890"/>
                <a:gd name="connsiteX99" fmla="*/ 24402 w 541762"/>
                <a:gd name="connsiteY99" fmla="*/ 688815 h 838890"/>
                <a:gd name="connsiteX100" fmla="*/ 24402 w 541762"/>
                <a:gd name="connsiteY100" fmla="*/ 688815 h 838890"/>
                <a:gd name="connsiteX101" fmla="*/ 24402 w 541762"/>
                <a:gd name="connsiteY101" fmla="*/ 685958 h 838890"/>
                <a:gd name="connsiteX102" fmla="*/ 24402 w 541762"/>
                <a:gd name="connsiteY102" fmla="*/ 685958 h 838890"/>
                <a:gd name="connsiteX103" fmla="*/ 24402 w 541762"/>
                <a:gd name="connsiteY103" fmla="*/ 683100 h 838890"/>
                <a:gd name="connsiteX104" fmla="*/ 24402 w 541762"/>
                <a:gd name="connsiteY104" fmla="*/ 683100 h 838890"/>
                <a:gd name="connsiteX105" fmla="*/ 24402 w 541762"/>
                <a:gd name="connsiteY105" fmla="*/ 680242 h 838890"/>
                <a:gd name="connsiteX106" fmla="*/ 22497 w 541762"/>
                <a:gd name="connsiteY106" fmla="*/ 643095 h 838890"/>
                <a:gd name="connsiteX107" fmla="*/ 19640 w 541762"/>
                <a:gd name="connsiteY107" fmla="*/ 598328 h 838890"/>
                <a:gd name="connsiteX108" fmla="*/ 35832 w 541762"/>
                <a:gd name="connsiteY108" fmla="*/ 577373 h 83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41762" h="838890">
                  <a:moveTo>
                    <a:pt x="8210" y="697388"/>
                  </a:moveTo>
                  <a:cubicBezTo>
                    <a:pt x="9162" y="722153"/>
                    <a:pt x="10115" y="724058"/>
                    <a:pt x="35832" y="723105"/>
                  </a:cubicBezTo>
                  <a:cubicBezTo>
                    <a:pt x="63455" y="722153"/>
                    <a:pt x="90125" y="725010"/>
                    <a:pt x="117747" y="725010"/>
                  </a:cubicBezTo>
                  <a:cubicBezTo>
                    <a:pt x="131082" y="725010"/>
                    <a:pt x="137750" y="725010"/>
                    <a:pt x="137750" y="738345"/>
                  </a:cubicBezTo>
                  <a:cubicBezTo>
                    <a:pt x="136797" y="757395"/>
                    <a:pt x="134892" y="814545"/>
                    <a:pt x="157752" y="831690"/>
                  </a:cubicBezTo>
                  <a:cubicBezTo>
                    <a:pt x="176802" y="840263"/>
                    <a:pt x="189185" y="840263"/>
                    <a:pt x="208235" y="836453"/>
                  </a:cubicBezTo>
                  <a:cubicBezTo>
                    <a:pt x="226332" y="832642"/>
                    <a:pt x="238715" y="824070"/>
                    <a:pt x="240620" y="805973"/>
                  </a:cubicBezTo>
                  <a:cubicBezTo>
                    <a:pt x="244430" y="763110"/>
                    <a:pt x="248240" y="720248"/>
                    <a:pt x="253002" y="677385"/>
                  </a:cubicBezTo>
                  <a:cubicBezTo>
                    <a:pt x="256812" y="647858"/>
                    <a:pt x="261575" y="618330"/>
                    <a:pt x="266337" y="588803"/>
                  </a:cubicBezTo>
                  <a:cubicBezTo>
                    <a:pt x="268242" y="580230"/>
                    <a:pt x="272052" y="571658"/>
                    <a:pt x="282530" y="572610"/>
                  </a:cubicBezTo>
                  <a:cubicBezTo>
                    <a:pt x="291102" y="573563"/>
                    <a:pt x="293960" y="581183"/>
                    <a:pt x="295865" y="588803"/>
                  </a:cubicBezTo>
                  <a:cubicBezTo>
                    <a:pt x="296817" y="592613"/>
                    <a:pt x="296817" y="596423"/>
                    <a:pt x="297770" y="600233"/>
                  </a:cubicBezTo>
                  <a:cubicBezTo>
                    <a:pt x="303485" y="635475"/>
                    <a:pt x="311105" y="670717"/>
                    <a:pt x="313962" y="705960"/>
                  </a:cubicBezTo>
                  <a:cubicBezTo>
                    <a:pt x="316820" y="740250"/>
                    <a:pt x="322535" y="774540"/>
                    <a:pt x="326345" y="808830"/>
                  </a:cubicBezTo>
                  <a:cubicBezTo>
                    <a:pt x="327297" y="816450"/>
                    <a:pt x="331107" y="828833"/>
                    <a:pt x="339680" y="831690"/>
                  </a:cubicBezTo>
                  <a:cubicBezTo>
                    <a:pt x="358730" y="839310"/>
                    <a:pt x="374922" y="839310"/>
                    <a:pt x="393020" y="829785"/>
                  </a:cubicBezTo>
                  <a:cubicBezTo>
                    <a:pt x="409212" y="821213"/>
                    <a:pt x="417785" y="805020"/>
                    <a:pt x="414927" y="785017"/>
                  </a:cubicBezTo>
                  <a:cubicBezTo>
                    <a:pt x="412070" y="758348"/>
                    <a:pt x="411117" y="730725"/>
                    <a:pt x="408260" y="704055"/>
                  </a:cubicBezTo>
                  <a:cubicBezTo>
                    <a:pt x="402545" y="643095"/>
                    <a:pt x="396830" y="582135"/>
                    <a:pt x="391115" y="522128"/>
                  </a:cubicBezTo>
                  <a:cubicBezTo>
                    <a:pt x="389210" y="498315"/>
                    <a:pt x="393972" y="491648"/>
                    <a:pt x="417785" y="491648"/>
                  </a:cubicBezTo>
                  <a:cubicBezTo>
                    <a:pt x="433977" y="491648"/>
                    <a:pt x="450170" y="491648"/>
                    <a:pt x="465410" y="491648"/>
                  </a:cubicBezTo>
                  <a:cubicBezTo>
                    <a:pt x="478745" y="491648"/>
                    <a:pt x="492080" y="489742"/>
                    <a:pt x="504462" y="485933"/>
                  </a:cubicBezTo>
                  <a:cubicBezTo>
                    <a:pt x="527322" y="478313"/>
                    <a:pt x="543515" y="455453"/>
                    <a:pt x="541610" y="431640"/>
                  </a:cubicBezTo>
                  <a:cubicBezTo>
                    <a:pt x="539705" y="408780"/>
                    <a:pt x="515892" y="396398"/>
                    <a:pt x="473030" y="395445"/>
                  </a:cubicBezTo>
                  <a:cubicBezTo>
                    <a:pt x="433025" y="397350"/>
                    <a:pt x="419690" y="375443"/>
                    <a:pt x="405402" y="341153"/>
                  </a:cubicBezTo>
                  <a:cubicBezTo>
                    <a:pt x="392067" y="308768"/>
                    <a:pt x="377780" y="272573"/>
                    <a:pt x="353967" y="244950"/>
                  </a:cubicBezTo>
                  <a:cubicBezTo>
                    <a:pt x="361587" y="239235"/>
                    <a:pt x="368255" y="237330"/>
                    <a:pt x="373970" y="233520"/>
                  </a:cubicBezTo>
                  <a:cubicBezTo>
                    <a:pt x="413975" y="211612"/>
                    <a:pt x="433025" y="174465"/>
                    <a:pt x="440645" y="131603"/>
                  </a:cubicBezTo>
                  <a:cubicBezTo>
                    <a:pt x="447312" y="98265"/>
                    <a:pt x="432072" y="53498"/>
                    <a:pt x="404450" y="30637"/>
                  </a:cubicBezTo>
                  <a:cubicBezTo>
                    <a:pt x="337775" y="-14130"/>
                    <a:pt x="288245" y="158"/>
                    <a:pt x="255860" y="11587"/>
                  </a:cubicBezTo>
                  <a:cubicBezTo>
                    <a:pt x="186327" y="35400"/>
                    <a:pt x="157752" y="140175"/>
                    <a:pt x="203472" y="196373"/>
                  </a:cubicBezTo>
                  <a:cubicBezTo>
                    <a:pt x="210140" y="204945"/>
                    <a:pt x="217760" y="213518"/>
                    <a:pt x="228237" y="224948"/>
                  </a:cubicBezTo>
                  <a:cubicBezTo>
                    <a:pt x="183470" y="234473"/>
                    <a:pt x="153942" y="259237"/>
                    <a:pt x="130130" y="294480"/>
                  </a:cubicBezTo>
                  <a:cubicBezTo>
                    <a:pt x="119652" y="310673"/>
                    <a:pt x="110127" y="328770"/>
                    <a:pt x="99650" y="344963"/>
                  </a:cubicBezTo>
                  <a:cubicBezTo>
                    <a:pt x="63455" y="404970"/>
                    <a:pt x="55835" y="469740"/>
                    <a:pt x="65360" y="537367"/>
                  </a:cubicBezTo>
                  <a:cubicBezTo>
                    <a:pt x="68217" y="556417"/>
                    <a:pt x="66312" y="559275"/>
                    <a:pt x="48215" y="562133"/>
                  </a:cubicBezTo>
                  <a:cubicBezTo>
                    <a:pt x="42500" y="563085"/>
                    <a:pt x="36785" y="563085"/>
                    <a:pt x="31070" y="563085"/>
                  </a:cubicBezTo>
                  <a:cubicBezTo>
                    <a:pt x="-363" y="564038"/>
                    <a:pt x="-1315" y="564990"/>
                    <a:pt x="590" y="596423"/>
                  </a:cubicBezTo>
                  <a:cubicBezTo>
                    <a:pt x="5352" y="629760"/>
                    <a:pt x="7257" y="663098"/>
                    <a:pt x="8210" y="697388"/>
                  </a:cubicBezTo>
                  <a:close/>
                  <a:moveTo>
                    <a:pt x="226332" y="52545"/>
                  </a:moveTo>
                  <a:cubicBezTo>
                    <a:pt x="280625" y="-18892"/>
                    <a:pt x="415880" y="17303"/>
                    <a:pt x="424452" y="92550"/>
                  </a:cubicBezTo>
                  <a:cubicBezTo>
                    <a:pt x="429215" y="139223"/>
                    <a:pt x="413022" y="177323"/>
                    <a:pt x="379685" y="208755"/>
                  </a:cubicBezTo>
                  <a:cubicBezTo>
                    <a:pt x="351110" y="235425"/>
                    <a:pt x="319677" y="237330"/>
                    <a:pt x="285387" y="226853"/>
                  </a:cubicBezTo>
                  <a:cubicBezTo>
                    <a:pt x="202520" y="206850"/>
                    <a:pt x="173945" y="119220"/>
                    <a:pt x="226332" y="52545"/>
                  </a:cubicBezTo>
                  <a:close/>
                  <a:moveTo>
                    <a:pt x="86315" y="439260"/>
                  </a:moveTo>
                  <a:cubicBezTo>
                    <a:pt x="96792" y="373538"/>
                    <a:pt x="129177" y="319245"/>
                    <a:pt x="171087" y="270668"/>
                  </a:cubicBezTo>
                  <a:cubicBezTo>
                    <a:pt x="197757" y="239235"/>
                    <a:pt x="235857" y="231615"/>
                    <a:pt x="275862" y="241140"/>
                  </a:cubicBezTo>
                  <a:cubicBezTo>
                    <a:pt x="284435" y="243045"/>
                    <a:pt x="301580" y="245903"/>
                    <a:pt x="310152" y="245903"/>
                  </a:cubicBezTo>
                  <a:cubicBezTo>
                    <a:pt x="342537" y="244950"/>
                    <a:pt x="351110" y="264953"/>
                    <a:pt x="365397" y="289718"/>
                  </a:cubicBezTo>
                  <a:cubicBezTo>
                    <a:pt x="378732" y="313530"/>
                    <a:pt x="385400" y="340200"/>
                    <a:pt x="396830" y="364965"/>
                  </a:cubicBezTo>
                  <a:cubicBezTo>
                    <a:pt x="409212" y="390683"/>
                    <a:pt x="425405" y="411638"/>
                    <a:pt x="456837" y="410685"/>
                  </a:cubicBezTo>
                  <a:cubicBezTo>
                    <a:pt x="471125" y="409733"/>
                    <a:pt x="508272" y="404018"/>
                    <a:pt x="523512" y="424020"/>
                  </a:cubicBezTo>
                  <a:cubicBezTo>
                    <a:pt x="533037" y="440213"/>
                    <a:pt x="521607" y="458310"/>
                    <a:pt x="509225" y="465930"/>
                  </a:cubicBezTo>
                  <a:cubicBezTo>
                    <a:pt x="497795" y="473550"/>
                    <a:pt x="484460" y="476408"/>
                    <a:pt x="471125" y="475455"/>
                  </a:cubicBezTo>
                  <a:cubicBezTo>
                    <a:pt x="445407" y="475455"/>
                    <a:pt x="420642" y="473550"/>
                    <a:pt x="394925" y="473550"/>
                  </a:cubicBezTo>
                  <a:cubicBezTo>
                    <a:pt x="382542" y="473550"/>
                    <a:pt x="382542" y="464025"/>
                    <a:pt x="380637" y="456405"/>
                  </a:cubicBezTo>
                  <a:cubicBezTo>
                    <a:pt x="376827" y="430688"/>
                    <a:pt x="374922" y="404018"/>
                    <a:pt x="371112" y="378300"/>
                  </a:cubicBezTo>
                  <a:cubicBezTo>
                    <a:pt x="370160" y="368775"/>
                    <a:pt x="371112" y="357345"/>
                    <a:pt x="356825" y="347820"/>
                  </a:cubicBezTo>
                  <a:cubicBezTo>
                    <a:pt x="352062" y="371633"/>
                    <a:pt x="356825" y="391635"/>
                    <a:pt x="359682" y="411638"/>
                  </a:cubicBezTo>
                  <a:cubicBezTo>
                    <a:pt x="362540" y="429735"/>
                    <a:pt x="376827" y="537367"/>
                    <a:pt x="379685" y="573563"/>
                  </a:cubicBezTo>
                  <a:cubicBezTo>
                    <a:pt x="383495" y="639285"/>
                    <a:pt x="390162" y="704055"/>
                    <a:pt x="395877" y="769778"/>
                  </a:cubicBezTo>
                  <a:cubicBezTo>
                    <a:pt x="396830" y="776445"/>
                    <a:pt x="396830" y="783113"/>
                    <a:pt x="395877" y="789780"/>
                  </a:cubicBezTo>
                  <a:cubicBezTo>
                    <a:pt x="393972" y="815498"/>
                    <a:pt x="372065" y="827880"/>
                    <a:pt x="350157" y="815498"/>
                  </a:cubicBezTo>
                  <a:cubicBezTo>
                    <a:pt x="341585" y="810735"/>
                    <a:pt x="340632" y="802163"/>
                    <a:pt x="339680" y="793590"/>
                  </a:cubicBezTo>
                  <a:cubicBezTo>
                    <a:pt x="333965" y="749775"/>
                    <a:pt x="329202" y="705960"/>
                    <a:pt x="323487" y="662145"/>
                  </a:cubicBezTo>
                  <a:cubicBezTo>
                    <a:pt x="319677" y="635475"/>
                    <a:pt x="314915" y="608805"/>
                    <a:pt x="309200" y="582135"/>
                  </a:cubicBezTo>
                  <a:cubicBezTo>
                    <a:pt x="306342" y="568800"/>
                    <a:pt x="298722" y="557370"/>
                    <a:pt x="280625" y="556417"/>
                  </a:cubicBezTo>
                  <a:cubicBezTo>
                    <a:pt x="267290" y="557370"/>
                    <a:pt x="254907" y="557370"/>
                    <a:pt x="249192" y="582135"/>
                  </a:cubicBezTo>
                  <a:cubicBezTo>
                    <a:pt x="237762" y="630713"/>
                    <a:pt x="236810" y="681195"/>
                    <a:pt x="231095" y="729773"/>
                  </a:cubicBezTo>
                  <a:cubicBezTo>
                    <a:pt x="228237" y="750728"/>
                    <a:pt x="227285" y="770730"/>
                    <a:pt x="223475" y="791685"/>
                  </a:cubicBezTo>
                  <a:cubicBezTo>
                    <a:pt x="217760" y="820260"/>
                    <a:pt x="205377" y="827880"/>
                    <a:pt x="177755" y="823117"/>
                  </a:cubicBezTo>
                  <a:cubicBezTo>
                    <a:pt x="163467" y="820260"/>
                    <a:pt x="153942" y="813592"/>
                    <a:pt x="152990" y="798353"/>
                  </a:cubicBezTo>
                  <a:cubicBezTo>
                    <a:pt x="151085" y="782160"/>
                    <a:pt x="151085" y="766920"/>
                    <a:pt x="152037" y="750728"/>
                  </a:cubicBezTo>
                  <a:cubicBezTo>
                    <a:pt x="153942" y="731678"/>
                    <a:pt x="152990" y="728820"/>
                    <a:pt x="172992" y="727867"/>
                  </a:cubicBezTo>
                  <a:cubicBezTo>
                    <a:pt x="197757" y="727867"/>
                    <a:pt x="198710" y="727867"/>
                    <a:pt x="202520" y="705008"/>
                  </a:cubicBezTo>
                  <a:cubicBezTo>
                    <a:pt x="209187" y="664050"/>
                    <a:pt x="211092" y="623092"/>
                    <a:pt x="211092" y="581183"/>
                  </a:cubicBezTo>
                  <a:cubicBezTo>
                    <a:pt x="211092" y="561180"/>
                    <a:pt x="205377" y="557370"/>
                    <a:pt x="185375" y="555465"/>
                  </a:cubicBezTo>
                  <a:cubicBezTo>
                    <a:pt x="179660" y="555465"/>
                    <a:pt x="173945" y="555465"/>
                    <a:pt x="168230" y="554513"/>
                  </a:cubicBezTo>
                  <a:cubicBezTo>
                    <a:pt x="158705" y="552608"/>
                    <a:pt x="152990" y="549750"/>
                    <a:pt x="155847" y="537367"/>
                  </a:cubicBezTo>
                  <a:cubicBezTo>
                    <a:pt x="160610" y="512603"/>
                    <a:pt x="162515" y="486885"/>
                    <a:pt x="166325" y="462120"/>
                  </a:cubicBezTo>
                  <a:cubicBezTo>
                    <a:pt x="172040" y="418305"/>
                    <a:pt x="195852" y="382110"/>
                    <a:pt x="220617" y="345915"/>
                  </a:cubicBezTo>
                  <a:cubicBezTo>
                    <a:pt x="222522" y="344010"/>
                    <a:pt x="224427" y="342105"/>
                    <a:pt x="226332" y="340200"/>
                  </a:cubicBezTo>
                  <a:cubicBezTo>
                    <a:pt x="229190" y="336390"/>
                    <a:pt x="233000" y="332580"/>
                    <a:pt x="229190" y="327818"/>
                  </a:cubicBezTo>
                  <a:cubicBezTo>
                    <a:pt x="224427" y="322103"/>
                    <a:pt x="218712" y="324960"/>
                    <a:pt x="213950" y="327818"/>
                  </a:cubicBezTo>
                  <a:cubicBezTo>
                    <a:pt x="205377" y="333533"/>
                    <a:pt x="199662" y="342105"/>
                    <a:pt x="193947" y="350678"/>
                  </a:cubicBezTo>
                  <a:cubicBezTo>
                    <a:pt x="160610" y="398303"/>
                    <a:pt x="144417" y="450690"/>
                    <a:pt x="142512" y="508792"/>
                  </a:cubicBezTo>
                  <a:cubicBezTo>
                    <a:pt x="142512" y="517365"/>
                    <a:pt x="139655" y="524985"/>
                    <a:pt x="138702" y="533558"/>
                  </a:cubicBezTo>
                  <a:cubicBezTo>
                    <a:pt x="136797" y="548798"/>
                    <a:pt x="128225" y="555465"/>
                    <a:pt x="113937" y="555465"/>
                  </a:cubicBezTo>
                  <a:cubicBezTo>
                    <a:pt x="99650" y="555465"/>
                    <a:pt x="92030" y="546892"/>
                    <a:pt x="88220" y="533558"/>
                  </a:cubicBezTo>
                  <a:cubicBezTo>
                    <a:pt x="82505" y="503078"/>
                    <a:pt x="81552" y="471645"/>
                    <a:pt x="86315" y="439260"/>
                  </a:cubicBezTo>
                  <a:close/>
                  <a:moveTo>
                    <a:pt x="35832" y="577373"/>
                  </a:moveTo>
                  <a:cubicBezTo>
                    <a:pt x="59645" y="575467"/>
                    <a:pt x="83457" y="564990"/>
                    <a:pt x="108222" y="573563"/>
                  </a:cubicBezTo>
                  <a:cubicBezTo>
                    <a:pt x="113937" y="575467"/>
                    <a:pt x="121557" y="572610"/>
                    <a:pt x="127272" y="572610"/>
                  </a:cubicBezTo>
                  <a:cubicBezTo>
                    <a:pt x="133940" y="571658"/>
                    <a:pt x="139655" y="569753"/>
                    <a:pt x="146322" y="569753"/>
                  </a:cubicBezTo>
                  <a:cubicBezTo>
                    <a:pt x="194900" y="568800"/>
                    <a:pt x="197757" y="572610"/>
                    <a:pt x="195852" y="620235"/>
                  </a:cubicBezTo>
                  <a:cubicBezTo>
                    <a:pt x="194900" y="640238"/>
                    <a:pt x="194900" y="659288"/>
                    <a:pt x="192995" y="679290"/>
                  </a:cubicBezTo>
                  <a:cubicBezTo>
                    <a:pt x="191090" y="706913"/>
                    <a:pt x="184422" y="713580"/>
                    <a:pt x="156800" y="712628"/>
                  </a:cubicBezTo>
                  <a:cubicBezTo>
                    <a:pt x="118700" y="711675"/>
                    <a:pt x="79647" y="710723"/>
                    <a:pt x="41547" y="708817"/>
                  </a:cubicBezTo>
                  <a:cubicBezTo>
                    <a:pt x="30117" y="708817"/>
                    <a:pt x="24402" y="704055"/>
                    <a:pt x="24402" y="691673"/>
                  </a:cubicBezTo>
                  <a:cubicBezTo>
                    <a:pt x="24402" y="690720"/>
                    <a:pt x="24402" y="689767"/>
                    <a:pt x="24402" y="688815"/>
                  </a:cubicBezTo>
                  <a:cubicBezTo>
                    <a:pt x="24402" y="688815"/>
                    <a:pt x="24402" y="688815"/>
                    <a:pt x="24402" y="688815"/>
                  </a:cubicBezTo>
                  <a:cubicBezTo>
                    <a:pt x="24402" y="687863"/>
                    <a:pt x="24402" y="686910"/>
                    <a:pt x="24402" y="685958"/>
                  </a:cubicBezTo>
                  <a:cubicBezTo>
                    <a:pt x="24402" y="685958"/>
                    <a:pt x="24402" y="685958"/>
                    <a:pt x="24402" y="685958"/>
                  </a:cubicBezTo>
                  <a:cubicBezTo>
                    <a:pt x="24402" y="685005"/>
                    <a:pt x="24402" y="684053"/>
                    <a:pt x="24402" y="683100"/>
                  </a:cubicBezTo>
                  <a:cubicBezTo>
                    <a:pt x="24402" y="683100"/>
                    <a:pt x="24402" y="683100"/>
                    <a:pt x="24402" y="683100"/>
                  </a:cubicBezTo>
                  <a:cubicBezTo>
                    <a:pt x="24402" y="682148"/>
                    <a:pt x="24402" y="681195"/>
                    <a:pt x="24402" y="680242"/>
                  </a:cubicBezTo>
                  <a:cubicBezTo>
                    <a:pt x="24402" y="663098"/>
                    <a:pt x="22497" y="643095"/>
                    <a:pt x="22497" y="643095"/>
                  </a:cubicBezTo>
                  <a:cubicBezTo>
                    <a:pt x="21545" y="627855"/>
                    <a:pt x="20592" y="613567"/>
                    <a:pt x="19640" y="598328"/>
                  </a:cubicBezTo>
                  <a:cubicBezTo>
                    <a:pt x="20592" y="585945"/>
                    <a:pt x="23450" y="578325"/>
                    <a:pt x="35832" y="577373"/>
                  </a:cubicBezTo>
                  <a:close/>
                </a:path>
              </a:pathLst>
            </a:custGeom>
            <a:solidFill>
              <a:srgbClr val="000000"/>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0842F9F-E31B-AD44-96AF-EDD779F0B5A4}"/>
                </a:ext>
              </a:extLst>
            </p:cNvPr>
            <p:cNvSpPr/>
            <p:nvPr/>
          </p:nvSpPr>
          <p:spPr>
            <a:xfrm>
              <a:off x="4621735" y="1381125"/>
              <a:ext cx="92187" cy="98107"/>
            </a:xfrm>
            <a:custGeom>
              <a:avLst/>
              <a:gdLst>
                <a:gd name="connsiteX0" fmla="*/ 4557 w 92187"/>
                <a:gd name="connsiteY0" fmla="*/ 20002 h 98107"/>
                <a:gd name="connsiteX1" fmla="*/ 14082 w 92187"/>
                <a:gd name="connsiteY1" fmla="*/ 24765 h 98107"/>
                <a:gd name="connsiteX2" fmla="*/ 74090 w 92187"/>
                <a:gd name="connsiteY2" fmla="*/ 80010 h 98107"/>
                <a:gd name="connsiteX3" fmla="*/ 92187 w 92187"/>
                <a:gd name="connsiteY3" fmla="*/ 98108 h 98107"/>
                <a:gd name="connsiteX4" fmla="*/ 12177 w 92187"/>
                <a:gd name="connsiteY4" fmla="*/ 0 h 98107"/>
                <a:gd name="connsiteX5" fmla="*/ 747 w 92187"/>
                <a:gd name="connsiteY5" fmla="*/ 6667 h 98107"/>
                <a:gd name="connsiteX6" fmla="*/ 4557 w 92187"/>
                <a:gd name="connsiteY6" fmla="*/ 20002 h 9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87" h="98107">
                  <a:moveTo>
                    <a:pt x="4557" y="20002"/>
                  </a:moveTo>
                  <a:cubicBezTo>
                    <a:pt x="7415" y="21908"/>
                    <a:pt x="11225" y="23813"/>
                    <a:pt x="14082" y="24765"/>
                  </a:cubicBezTo>
                  <a:cubicBezTo>
                    <a:pt x="42657" y="34290"/>
                    <a:pt x="59802" y="55245"/>
                    <a:pt x="74090" y="80010"/>
                  </a:cubicBezTo>
                  <a:cubicBezTo>
                    <a:pt x="77900" y="86677"/>
                    <a:pt x="80757" y="95250"/>
                    <a:pt x="92187" y="98108"/>
                  </a:cubicBezTo>
                  <a:cubicBezTo>
                    <a:pt x="92187" y="59055"/>
                    <a:pt x="45515" y="2858"/>
                    <a:pt x="12177" y="0"/>
                  </a:cubicBezTo>
                  <a:cubicBezTo>
                    <a:pt x="7415" y="0"/>
                    <a:pt x="3605" y="1905"/>
                    <a:pt x="747" y="6667"/>
                  </a:cubicBezTo>
                  <a:cubicBezTo>
                    <a:pt x="-1158" y="13335"/>
                    <a:pt x="747" y="17145"/>
                    <a:pt x="4557" y="20002"/>
                  </a:cubicBezTo>
                  <a:close/>
                </a:path>
              </a:pathLst>
            </a:custGeom>
            <a:solidFill>
              <a:srgbClr val="000000"/>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9DD7CDF-06D8-4343-96D6-008C1B067AE6}"/>
                </a:ext>
              </a:extLst>
            </p:cNvPr>
            <p:cNvSpPr/>
            <p:nvPr/>
          </p:nvSpPr>
          <p:spPr>
            <a:xfrm>
              <a:off x="3371474" y="2006197"/>
              <a:ext cx="134678" cy="18944"/>
            </a:xfrm>
            <a:custGeom>
              <a:avLst/>
              <a:gdLst>
                <a:gd name="connsiteX0" fmla="*/ 8949 w 134678"/>
                <a:gd name="connsiteY0" fmla="*/ 16912 h 18944"/>
                <a:gd name="connsiteX1" fmla="*/ 134678 w 134678"/>
                <a:gd name="connsiteY1" fmla="*/ 13103 h 18944"/>
                <a:gd name="connsiteX2" fmla="*/ 91816 w 134678"/>
                <a:gd name="connsiteY2" fmla="*/ 1673 h 18944"/>
                <a:gd name="connsiteX3" fmla="*/ 11806 w 134678"/>
                <a:gd name="connsiteY3" fmla="*/ 720 h 18944"/>
                <a:gd name="connsiteX4" fmla="*/ 376 w 134678"/>
                <a:gd name="connsiteY4" fmla="*/ 4530 h 18944"/>
                <a:gd name="connsiteX5" fmla="*/ 8949 w 134678"/>
                <a:gd name="connsiteY5" fmla="*/ 16912 h 18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78" h="18944">
                  <a:moveTo>
                    <a:pt x="8949" y="16912"/>
                  </a:moveTo>
                  <a:cubicBezTo>
                    <a:pt x="13711" y="18818"/>
                    <a:pt x="97531" y="21675"/>
                    <a:pt x="134678" y="13103"/>
                  </a:cubicBezTo>
                  <a:cubicBezTo>
                    <a:pt x="121343" y="4530"/>
                    <a:pt x="107056" y="2625"/>
                    <a:pt x="91816" y="1673"/>
                  </a:cubicBezTo>
                  <a:cubicBezTo>
                    <a:pt x="54668" y="-232"/>
                    <a:pt x="38476" y="6435"/>
                    <a:pt x="11806" y="720"/>
                  </a:cubicBezTo>
                  <a:cubicBezTo>
                    <a:pt x="7043" y="-232"/>
                    <a:pt x="1328" y="-1185"/>
                    <a:pt x="376" y="4530"/>
                  </a:cubicBezTo>
                  <a:cubicBezTo>
                    <a:pt x="-1529" y="12150"/>
                    <a:pt x="4186" y="15007"/>
                    <a:pt x="8949" y="16912"/>
                  </a:cubicBezTo>
                  <a:close/>
                </a:path>
              </a:pathLst>
            </a:custGeom>
            <a:solidFill>
              <a:srgbClr val="000000"/>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8512D8C-B471-9146-A8BB-67326A0D8A5A}"/>
                </a:ext>
              </a:extLst>
            </p:cNvPr>
            <p:cNvSpPr/>
            <p:nvPr/>
          </p:nvSpPr>
          <p:spPr>
            <a:xfrm>
              <a:off x="3310937" y="1670637"/>
              <a:ext cx="59960" cy="125777"/>
            </a:xfrm>
            <a:custGeom>
              <a:avLst/>
              <a:gdLst>
                <a:gd name="connsiteX0" fmla="*/ 22813 w 59960"/>
                <a:gd name="connsiteY0" fmla="*/ 125778 h 125777"/>
                <a:gd name="connsiteX1" fmla="*/ 59960 w 59960"/>
                <a:gd name="connsiteY1" fmla="*/ 47 h 125777"/>
                <a:gd name="connsiteX2" fmla="*/ 6620 w 59960"/>
                <a:gd name="connsiteY2" fmla="*/ 44815 h 125777"/>
                <a:gd name="connsiteX3" fmla="*/ 22813 w 59960"/>
                <a:gd name="connsiteY3" fmla="*/ 125778 h 125777"/>
              </a:gdLst>
              <a:ahLst/>
              <a:cxnLst>
                <a:cxn ang="0">
                  <a:pos x="connsiteX0" y="connsiteY0"/>
                </a:cxn>
                <a:cxn ang="0">
                  <a:pos x="connsiteX1" y="connsiteY1"/>
                </a:cxn>
                <a:cxn ang="0">
                  <a:pos x="connsiteX2" y="connsiteY2"/>
                </a:cxn>
                <a:cxn ang="0">
                  <a:pos x="connsiteX3" y="connsiteY3"/>
                </a:cxn>
              </a:cxnLst>
              <a:rect l="l" t="t" r="r" b="b"/>
              <a:pathLst>
                <a:path w="59960" h="125777">
                  <a:moveTo>
                    <a:pt x="22813" y="125778"/>
                  </a:moveTo>
                  <a:cubicBezTo>
                    <a:pt x="13288" y="79105"/>
                    <a:pt x="12335" y="34338"/>
                    <a:pt x="59960" y="47"/>
                  </a:cubicBezTo>
                  <a:cubicBezTo>
                    <a:pt x="30433" y="-905"/>
                    <a:pt x="17098" y="12430"/>
                    <a:pt x="6620" y="44815"/>
                  </a:cubicBezTo>
                  <a:cubicBezTo>
                    <a:pt x="-5762" y="83867"/>
                    <a:pt x="-1000" y="110538"/>
                    <a:pt x="22813" y="125778"/>
                  </a:cubicBezTo>
                  <a:close/>
                </a:path>
              </a:pathLst>
            </a:custGeom>
            <a:solidFill>
              <a:srgbClr val="000000"/>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814E330-D795-504B-8861-CDA3A41D127A}"/>
                </a:ext>
              </a:extLst>
            </p:cNvPr>
            <p:cNvSpPr/>
            <p:nvPr/>
          </p:nvSpPr>
          <p:spPr>
            <a:xfrm>
              <a:off x="3804999" y="2001509"/>
              <a:ext cx="82153" cy="18166"/>
            </a:xfrm>
            <a:custGeom>
              <a:avLst/>
              <a:gdLst>
                <a:gd name="connsiteX0" fmla="*/ 4048 w 82153"/>
                <a:gd name="connsiteY0" fmla="*/ 2550 h 18166"/>
                <a:gd name="connsiteX1" fmla="*/ 238 w 82153"/>
                <a:gd name="connsiteY1" fmla="*/ 9218 h 18166"/>
                <a:gd name="connsiteX2" fmla="*/ 5953 w 82153"/>
                <a:gd name="connsiteY2" fmla="*/ 17791 h 18166"/>
                <a:gd name="connsiteX3" fmla="*/ 82153 w 82153"/>
                <a:gd name="connsiteY3" fmla="*/ 14933 h 18166"/>
                <a:gd name="connsiteX4" fmla="*/ 80248 w 82153"/>
                <a:gd name="connsiteY4" fmla="*/ 8266 h 18166"/>
                <a:gd name="connsiteX5" fmla="*/ 4048 w 82153"/>
                <a:gd name="connsiteY5" fmla="*/ 2550 h 1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53" h="18166">
                  <a:moveTo>
                    <a:pt x="4048" y="2550"/>
                  </a:moveTo>
                  <a:cubicBezTo>
                    <a:pt x="3096" y="2550"/>
                    <a:pt x="238" y="6361"/>
                    <a:pt x="238" y="9218"/>
                  </a:cubicBezTo>
                  <a:cubicBezTo>
                    <a:pt x="-714" y="13028"/>
                    <a:pt x="1191" y="17791"/>
                    <a:pt x="5953" y="17791"/>
                  </a:cubicBezTo>
                  <a:cubicBezTo>
                    <a:pt x="31671" y="17791"/>
                    <a:pt x="56436" y="19695"/>
                    <a:pt x="82153" y="14933"/>
                  </a:cubicBezTo>
                  <a:cubicBezTo>
                    <a:pt x="81201" y="11123"/>
                    <a:pt x="81201" y="8266"/>
                    <a:pt x="80248" y="8266"/>
                  </a:cubicBezTo>
                  <a:cubicBezTo>
                    <a:pt x="55483" y="-6022"/>
                    <a:pt x="28813" y="2550"/>
                    <a:pt x="4048" y="2550"/>
                  </a:cubicBezTo>
                  <a:close/>
                </a:path>
              </a:pathLst>
            </a:custGeom>
            <a:solidFill>
              <a:srgbClr val="000000"/>
            </a:solidFill>
            <a:ln w="9525" cap="flat">
              <a:noFill/>
              <a:prstDash val="solid"/>
              <a:miter/>
            </a:ln>
          </p:spPr>
          <p:txBody>
            <a:bodyPr rtlCol="0" anchor="ctr"/>
            <a:lstStyle/>
            <a:p>
              <a:endParaRPr lang="en-US"/>
            </a:p>
          </p:txBody>
        </p:sp>
      </p:gr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357949" y="7395457"/>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7193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50</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DB0B3C60-E40D-4244-A79B-601414D71564}"/>
              </a:ext>
            </a:extLst>
          </p:cNvPr>
          <p:cNvSpPr txBox="1">
            <a:spLocks/>
          </p:cNvSpPr>
          <p:nvPr/>
        </p:nvSpPr>
        <p:spPr>
          <a:xfrm>
            <a:off x="10581" y="775017"/>
            <a:ext cx="156915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EJERCICIO</a:t>
            </a:r>
          </a:p>
        </p:txBody>
      </p:sp>
      <p:sp>
        <p:nvSpPr>
          <p:cNvPr id="12" name="Text Placeholder 23">
            <a:extLst>
              <a:ext uri="{FF2B5EF4-FFF2-40B4-BE49-F238E27FC236}">
                <a16:creationId xmlns:a16="http://schemas.microsoft.com/office/drawing/2014/main" id="{A2D70CBB-3B69-F449-B64E-FA2FE9B34918}"/>
              </a:ext>
            </a:extLst>
          </p:cNvPr>
          <p:cNvSpPr txBox="1">
            <a:spLocks/>
          </p:cNvSpPr>
          <p:nvPr/>
        </p:nvSpPr>
        <p:spPr>
          <a:xfrm>
            <a:off x="446749" y="1174261"/>
            <a:ext cx="6697918" cy="13842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s-ES" sz="1100" b="0" dirty="0">
                <a:latin typeface="Calibri" panose="020F0502020204030204" pitchFamily="34" charset="0"/>
              </a:rPr>
              <a:t>Una </a:t>
            </a:r>
            <a:r>
              <a:rPr lang="es-ES" sz="1100" b="0" dirty="0" err="1">
                <a:latin typeface="Calibri" panose="020F0502020204030204" pitchFamily="34" charset="0"/>
              </a:rPr>
              <a:t>start</a:t>
            </a:r>
            <a:r>
              <a:rPr lang="es-ES" sz="1100" b="0" dirty="0">
                <a:latin typeface="Calibri" panose="020F0502020204030204" pitchFamily="34" charset="0"/>
              </a:rPr>
              <a:t> – up danesa del fitness revoluciona la industria en este sector</a:t>
            </a:r>
            <a:r>
              <a:rPr lang="en-GB" sz="1100" b="0" dirty="0">
                <a:latin typeface="Calibri" panose="020F0502020204030204" pitchFamily="34" charset="0"/>
              </a:rPr>
              <a:t>: </a:t>
            </a:r>
          </a:p>
          <a:p>
            <a:pPr algn="l"/>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https://www.mynewsdesk.com/motosumo/pressreleases/danish-fitness-start-up-revolutionises-the-fitness-industry-2830958</a:t>
            </a:r>
            <a:r>
              <a:rPr lang="en-GB" sz="1100" b="0" dirty="0">
                <a:solidFill>
                  <a:srgbClr val="FFC652"/>
                </a:solidFill>
                <a:latin typeface="Calibri" panose="020F0502020204030204" pitchFamily="34" charset="0"/>
              </a:rPr>
              <a:t> </a:t>
            </a:r>
            <a:r>
              <a:rPr lang="en-GB" sz="1100" b="0" baseline="30000" dirty="0">
                <a:solidFill>
                  <a:schemeClr val="tx1"/>
                </a:solidFill>
                <a:latin typeface="Calibri" panose="020F0502020204030204" pitchFamily="34" charset="0"/>
              </a:rPr>
              <a:t>30</a:t>
            </a:r>
          </a:p>
          <a:p>
            <a:pPr algn="l"/>
            <a:r>
              <a:rPr lang="en-GB" sz="1100" b="0" dirty="0">
                <a:latin typeface="Calibri" panose="020F0502020204030204" pitchFamily="34" charset="0"/>
              </a:rPr>
              <a:t> </a:t>
            </a:r>
          </a:p>
          <a:p>
            <a:pPr algn="l"/>
            <a:endParaRPr lang="en-GB" sz="1100" b="0" dirty="0">
              <a:latin typeface="Calibri" panose="020F0502020204030204" pitchFamily="34" charset="0"/>
            </a:endParaRPr>
          </a:p>
          <a:p>
            <a:pPr algn="l"/>
            <a:r>
              <a:rPr lang="es-ES" sz="1100" b="0" dirty="0">
                <a:latin typeface="Calibri" panose="020F0502020204030204" pitchFamily="34" charset="0"/>
              </a:rPr>
              <a:t>7 formas beneficiosas en las que la tecnología puede afectar a tu aptitud física</a:t>
            </a:r>
            <a:r>
              <a:rPr lang="en-GB" sz="1100" b="0" dirty="0">
                <a:latin typeface="Calibri" panose="020F0502020204030204" pitchFamily="34" charset="0"/>
              </a:rPr>
              <a:t>:</a:t>
            </a:r>
          </a:p>
          <a:p>
            <a:pPr algn="l"/>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https://www.healthworkscollective.com/7-beneficial-ways-technology-can-impact-your-fitness/</a:t>
            </a:r>
            <a:r>
              <a:rPr lang="en-GB" sz="1100" b="0" dirty="0">
                <a:solidFill>
                  <a:srgbClr val="FFC652"/>
                </a:solidFill>
                <a:latin typeface="Calibri" panose="020F0502020204030204" pitchFamily="34" charset="0"/>
              </a:rPr>
              <a:t> </a:t>
            </a:r>
            <a:r>
              <a:rPr lang="en-GB" sz="1100" b="0" baseline="30000" dirty="0">
                <a:solidFill>
                  <a:schemeClr val="tx1"/>
                </a:solidFill>
                <a:latin typeface="Calibri" panose="020F0502020204030204" pitchFamily="34" charset="0"/>
              </a:rPr>
              <a:t>31</a:t>
            </a:r>
          </a:p>
          <a:p>
            <a:pPr algn="l"/>
            <a:endParaRPr lang="en-GB" sz="1100" b="0" dirty="0">
              <a:solidFill>
                <a:srgbClr val="FFC652"/>
              </a:solidFill>
              <a:latin typeface="Calibri" panose="020F0502020204030204" pitchFamily="34" charset="0"/>
            </a:endParaRPr>
          </a:p>
          <a:p>
            <a:pPr algn="l"/>
            <a:r>
              <a:rPr lang="en-GB" sz="1100" b="0" dirty="0">
                <a:latin typeface="Calibri" panose="020F0502020204030204" pitchFamily="34" charset="0"/>
              </a:rPr>
              <a:t> </a:t>
            </a:r>
          </a:p>
        </p:txBody>
      </p:sp>
      <p:sp>
        <p:nvSpPr>
          <p:cNvPr id="13" name="Text Placeholder 36">
            <a:extLst>
              <a:ext uri="{FF2B5EF4-FFF2-40B4-BE49-F238E27FC236}">
                <a16:creationId xmlns:a16="http://schemas.microsoft.com/office/drawing/2014/main" id="{63822659-4BD6-B84D-8B2A-2E38D467AA47}"/>
              </a:ext>
            </a:extLst>
          </p:cNvPr>
          <p:cNvSpPr txBox="1">
            <a:spLocks/>
          </p:cNvSpPr>
          <p:nvPr/>
        </p:nvSpPr>
        <p:spPr>
          <a:xfrm>
            <a:off x="10580" y="2664708"/>
            <a:ext cx="270369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ESTILO DE VIDA MEJORADO</a:t>
            </a:r>
          </a:p>
        </p:txBody>
      </p:sp>
      <p:sp>
        <p:nvSpPr>
          <p:cNvPr id="14" name="Text Placeholder 23">
            <a:extLst>
              <a:ext uri="{FF2B5EF4-FFF2-40B4-BE49-F238E27FC236}">
                <a16:creationId xmlns:a16="http://schemas.microsoft.com/office/drawing/2014/main" id="{57C12491-695B-5C4E-9FF6-E5613D26E2B7}"/>
              </a:ext>
            </a:extLst>
          </p:cNvPr>
          <p:cNvSpPr txBox="1">
            <a:spLocks/>
          </p:cNvSpPr>
          <p:nvPr/>
        </p:nvSpPr>
        <p:spPr>
          <a:xfrm>
            <a:off x="446749" y="3063952"/>
            <a:ext cx="6697918" cy="138429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100" b="0" dirty="0">
                <a:latin typeface="Calibri" panose="020F0502020204030204" pitchFamily="34" charset="0"/>
              </a:rPr>
              <a:t>5 formas en las que la tecnología ha mejorado nuestra calidad de vida</a:t>
            </a:r>
            <a:r>
              <a:rPr lang="en-GB" sz="1100" b="0" dirty="0">
                <a:latin typeface="Calibri" panose="020F0502020204030204" pitchFamily="34" charset="0"/>
              </a:rPr>
              <a:t>:</a:t>
            </a:r>
          </a:p>
          <a:p>
            <a:pPr algn="just"/>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https://www.healthtechzone.com/topics/healthcare/articles/2021/02/19/448068-5-ways-technology-has-improved-our-quality-life.htm</a:t>
            </a:r>
            <a:r>
              <a:rPr lang="en-GB" sz="1100" b="0" dirty="0">
                <a:solidFill>
                  <a:srgbClr val="FFC652"/>
                </a:solidFill>
                <a:latin typeface="Calibri" panose="020F0502020204030204" pitchFamily="34" charset="0"/>
              </a:rPr>
              <a:t> </a:t>
            </a:r>
            <a:r>
              <a:rPr lang="en-GB" sz="1100" b="0" baseline="30000" dirty="0">
                <a:solidFill>
                  <a:schemeClr val="tx1"/>
                </a:solidFill>
                <a:latin typeface="Calibri" panose="020F0502020204030204" pitchFamily="34" charset="0"/>
              </a:rPr>
              <a:t>32</a:t>
            </a:r>
            <a:endParaRPr lang="en-GB" sz="1100" b="0" dirty="0">
              <a:solidFill>
                <a:srgbClr val="FFC652"/>
              </a:solidFill>
              <a:latin typeface="Calibri" panose="020F0502020204030204" pitchFamily="34" charset="0"/>
            </a:endParaRPr>
          </a:p>
          <a:p>
            <a:pPr algn="just"/>
            <a:endParaRPr lang="en-GB" sz="1100" b="0" dirty="0">
              <a:latin typeface="Calibri" panose="020F0502020204030204" pitchFamily="34" charset="0"/>
            </a:endParaRPr>
          </a:p>
        </p:txBody>
      </p:sp>
      <p:sp>
        <p:nvSpPr>
          <p:cNvPr id="15" name="Text Placeholder 36">
            <a:extLst>
              <a:ext uri="{FF2B5EF4-FFF2-40B4-BE49-F238E27FC236}">
                <a16:creationId xmlns:a16="http://schemas.microsoft.com/office/drawing/2014/main" id="{0CC71868-7112-C94E-AEB5-41B2766CDE71}"/>
              </a:ext>
            </a:extLst>
          </p:cNvPr>
          <p:cNvSpPr txBox="1">
            <a:spLocks/>
          </p:cNvSpPr>
          <p:nvPr/>
        </p:nvSpPr>
        <p:spPr>
          <a:xfrm>
            <a:off x="0" y="4340235"/>
            <a:ext cx="143298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CONSEJOS</a:t>
            </a:r>
          </a:p>
        </p:txBody>
      </p:sp>
      <p:sp>
        <p:nvSpPr>
          <p:cNvPr id="16" name="Text Placeholder 23">
            <a:extLst>
              <a:ext uri="{FF2B5EF4-FFF2-40B4-BE49-F238E27FC236}">
                <a16:creationId xmlns:a16="http://schemas.microsoft.com/office/drawing/2014/main" id="{7D814540-6623-9E4E-8A73-225A939CF21C}"/>
              </a:ext>
            </a:extLst>
          </p:cNvPr>
          <p:cNvSpPr txBox="1">
            <a:spLocks/>
          </p:cNvSpPr>
          <p:nvPr/>
        </p:nvSpPr>
        <p:spPr>
          <a:xfrm>
            <a:off x="430878" y="5113035"/>
            <a:ext cx="6697918" cy="331365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s-ES" sz="1100" b="0" dirty="0">
                <a:latin typeface="Calibri" panose="020F0502020204030204" pitchFamily="34" charset="0"/>
              </a:rPr>
              <a:t>La tecnología puede ayudar a mejorar las experiencias del mundo real. Por ejemplo:</a:t>
            </a:r>
          </a:p>
          <a:p>
            <a:pPr algn="just"/>
            <a:r>
              <a:rPr lang="es-ES" sz="1100" b="0" dirty="0">
                <a:latin typeface="Calibri" panose="020F0502020204030204" pitchFamily="34" charset="0"/>
              </a:rPr>
              <a:t>EJERCICIO: Utilice una aplicación de fitness para realizar un seguimiento de sus pasos, latidos cardíacos y calorías quemadas. Esto puede ayudarle a motivarse mientras hace ejercicio, viendo qué tan bien lo hizo durante su entrenamiento / caminata / carrera y le permite realizar un seguimiento de su progreso.</a:t>
            </a:r>
          </a:p>
          <a:p>
            <a:pPr algn="just"/>
            <a:r>
              <a:rPr lang="es-ES" sz="1100" b="0" dirty="0">
                <a:latin typeface="Calibri" panose="020F0502020204030204" pitchFamily="34" charset="0"/>
              </a:rPr>
              <a:t>MINDFULLNESS/MEDITACIÓN: Aquí hay 7 estrategias de mindfulness que puede utilizar para aportar más equilibrio y sentido común a su relación con la tecnología moderna:</a:t>
            </a:r>
          </a:p>
          <a:p>
            <a:pPr algn="just"/>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https://mrsmindfulness.com/mindfulness-technology-you-7-strategies-to-maintain-mindfulness-in-the-modern-world/</a:t>
            </a:r>
            <a:r>
              <a:rPr lang="en-GB" sz="1100" b="0" dirty="0">
                <a:solidFill>
                  <a:srgbClr val="FFC652"/>
                </a:solidFill>
                <a:latin typeface="Calibri" panose="020F0502020204030204" pitchFamily="34" charset="0"/>
              </a:rPr>
              <a:t> </a:t>
            </a:r>
            <a:r>
              <a:rPr lang="en-GB" sz="1100" b="0" baseline="30000" dirty="0">
                <a:solidFill>
                  <a:schemeClr val="tx1"/>
                </a:solidFill>
                <a:latin typeface="Calibri" panose="020F0502020204030204" pitchFamily="34" charset="0"/>
              </a:rPr>
              <a:t>33</a:t>
            </a:r>
            <a:endParaRPr lang="en-GB" sz="1100" b="0" dirty="0">
              <a:latin typeface="Calibri" panose="020F0502020204030204" pitchFamily="34" charset="0"/>
            </a:endParaRPr>
          </a:p>
          <a:p>
            <a:pPr algn="just"/>
            <a:r>
              <a:rPr lang="en-GB" sz="1100" b="0" dirty="0">
                <a:latin typeface="Calibri" panose="020F0502020204030204" pitchFamily="34" charset="0"/>
              </a:rPr>
              <a:t> </a:t>
            </a:r>
          </a:p>
          <a:p>
            <a:pPr algn="just"/>
            <a:endParaRPr lang="en-GB" sz="1100" b="0" dirty="0">
              <a:latin typeface="Calibri" panose="020F0502020204030204" pitchFamily="34" charset="0"/>
            </a:endParaRPr>
          </a:p>
          <a:p>
            <a:pPr algn="just"/>
            <a:r>
              <a:rPr lang="es-ES" sz="1100" b="0" dirty="0">
                <a:latin typeface="Calibri" panose="020F0502020204030204" pitchFamily="34" charset="0"/>
              </a:rPr>
              <a:t>-	MUSICA/PODCASTS: Mientras realiza pequeñas tareas como limpiar la casa, ir a dar un paseo, salir a caminar, hay una gran cantidad de aplicaciones donde puede escuchar su música favorita, podcasts o libros electrónicos. Hay varios podcasts disponibles sobre temas que pueden mejorar su salud y bienestar mental y físico, por ejemplo, mindfulness, hábitos de vida saludables y podcasts motivacionales.</a:t>
            </a:r>
          </a:p>
          <a:p>
            <a:pPr algn="just"/>
            <a:r>
              <a:rPr lang="es-ES" sz="1100" b="0" dirty="0">
                <a:latin typeface="Calibri" panose="020F0502020204030204" pitchFamily="34" charset="0"/>
              </a:rPr>
              <a:t>-	CREATIVIDAD:  el papel de la tecnología en el crecimiento exponencial de las ideas creativas. Ahora podemos usar diferentes aplicaciones para hacer videos (</a:t>
            </a:r>
            <a:r>
              <a:rPr lang="es-ES" sz="1100" b="0" dirty="0" err="1">
                <a:latin typeface="Calibri" panose="020F0502020204030204" pitchFamily="34" charset="0"/>
              </a:rPr>
              <a:t>Tiktok</a:t>
            </a:r>
            <a:r>
              <a:rPr lang="es-ES" sz="1100" b="0" dirty="0">
                <a:latin typeface="Calibri" panose="020F0502020204030204" pitchFamily="34" charset="0"/>
              </a:rPr>
              <a:t>), tomar fotos (Snapchat / Instagram), ayudarnos a cocinar / hornear (apetitoso) y básicamente cualquier cosa que se le ocurra. Cualquiera que sea su interés, la tecnología y la red mundial están ahí para permitirle aumentar ese interés a través de blogs, artículos, videos de YouTube, etc.</a:t>
            </a:r>
          </a:p>
        </p:txBody>
      </p:sp>
      <p:sp>
        <p:nvSpPr>
          <p:cNvPr id="17" name="Text Placeholder 23">
            <a:extLst>
              <a:ext uri="{FF2B5EF4-FFF2-40B4-BE49-F238E27FC236}">
                <a16:creationId xmlns:a16="http://schemas.microsoft.com/office/drawing/2014/main" id="{C37487CA-3977-1840-9443-04D25A6D5C73}"/>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0"/>
            </a:pPr>
            <a:r>
              <a:rPr lang="en-US" sz="800" dirty="0" err="1">
                <a:solidFill>
                  <a:srgbClr val="221F1F"/>
                </a:solidFill>
                <a:latin typeface="Calibri" panose="020F0502020204030204" pitchFamily="34" charset="0"/>
              </a:rPr>
              <a:t>Motosumo</a:t>
            </a:r>
            <a:r>
              <a:rPr lang="en-US" sz="800" dirty="0">
                <a:solidFill>
                  <a:srgbClr val="221F1F"/>
                </a:solidFill>
                <a:latin typeface="Calibri" panose="020F0502020204030204" pitchFamily="34" charset="0"/>
              </a:rPr>
              <a:t> (2018). Danish fitness start-up </a:t>
            </a:r>
            <a:r>
              <a:rPr lang="en-US" sz="800" dirty="0" err="1">
                <a:solidFill>
                  <a:srgbClr val="221F1F"/>
                </a:solidFill>
                <a:latin typeface="Calibri" panose="020F0502020204030204" pitchFamily="34" charset="0"/>
              </a:rPr>
              <a:t>revolutionises</a:t>
            </a:r>
            <a:r>
              <a:rPr lang="en-US" sz="800" dirty="0">
                <a:solidFill>
                  <a:srgbClr val="221F1F"/>
                </a:solidFill>
                <a:latin typeface="Calibri" panose="020F0502020204030204" pitchFamily="34" charset="0"/>
              </a:rPr>
              <a:t> the fitness industry. </a:t>
            </a:r>
            <a:r>
              <a:rPr lang="en-US" sz="800" dirty="0" err="1">
                <a:solidFill>
                  <a:srgbClr val="221F1F"/>
                </a:solidFill>
                <a:latin typeface="Calibri" panose="020F0502020204030204" pitchFamily="34" charset="0"/>
              </a:rPr>
              <a:t>Mynewdesk</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Pore, N.A. (2019) 7 beneficial ways technology can impact your fitness. Health Works Collective. </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Tanner, C. (2021) 5 ways technology has improved our quality of life. Health Tech Zone.</a:t>
            </a:r>
          </a:p>
          <a:p>
            <a:pPr marL="228600" indent="-228600">
              <a:spcBef>
                <a:spcPts val="0"/>
              </a:spcBef>
              <a:buFont typeface="+mj-lt"/>
              <a:buAutoNum type="arabicPeriod" startAt="30"/>
            </a:pPr>
            <a:r>
              <a:rPr lang="en-US" sz="800" dirty="0">
                <a:solidFill>
                  <a:srgbClr val="221F1F"/>
                </a:solidFill>
                <a:latin typeface="Calibri" panose="020F0502020204030204" pitchFamily="34" charset="0"/>
              </a:rPr>
              <a:t>Obrien, M. (2013) Seven strategies to maintain mindfulness in the Information Age. </a:t>
            </a:r>
            <a:r>
              <a:rPr lang="en-US" sz="800" dirty="0" err="1">
                <a:solidFill>
                  <a:srgbClr val="221F1F"/>
                </a:solidFill>
                <a:latin typeface="Calibri" panose="020F0502020204030204" pitchFamily="34" charset="0"/>
              </a:rPr>
              <a:t>MrsMindfulness</a:t>
            </a:r>
            <a:r>
              <a:rPr lang="en-US" sz="800" dirty="0">
                <a:solidFill>
                  <a:srgbClr val="221F1F"/>
                </a:solidFill>
                <a:latin typeface="Calibri" panose="020F0502020204030204" pitchFamily="34" charset="0"/>
              </a:rPr>
              <a:t>. </a:t>
            </a:r>
          </a:p>
        </p:txBody>
      </p:sp>
      <p:sp>
        <p:nvSpPr>
          <p:cNvPr id="18" name="Text Placeholder 23">
            <a:extLst>
              <a:ext uri="{FF2B5EF4-FFF2-40B4-BE49-F238E27FC236}">
                <a16:creationId xmlns:a16="http://schemas.microsoft.com/office/drawing/2014/main" id="{7A0B900A-0A13-E344-93F2-8F39AEF7D871}"/>
              </a:ext>
            </a:extLst>
          </p:cNvPr>
          <p:cNvSpPr txBox="1">
            <a:spLocks/>
          </p:cNvSpPr>
          <p:nvPr/>
        </p:nvSpPr>
        <p:spPr>
          <a:xfrm>
            <a:off x="430878" y="4713447"/>
            <a:ext cx="6697918" cy="240196"/>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100" b="0" dirty="0">
                <a:latin typeface="Calibri" panose="020F0502020204030204" pitchFamily="34" charset="0"/>
              </a:rPr>
              <a:t>Technology can help aid real world experiences. For instance:</a:t>
            </a:r>
          </a:p>
        </p:txBody>
      </p:sp>
    </p:spTree>
    <p:extLst>
      <p:ext uri="{BB962C8B-B14F-4D97-AF65-F5344CB8AC3E}">
        <p14:creationId xmlns:p14="http://schemas.microsoft.com/office/powerpoint/2010/main" val="3307275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51</a:t>
            </a:fld>
            <a:endParaRPr lang="en-US"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4"/>
            </a:pPr>
            <a:r>
              <a:rPr lang="en-US" sz="800" dirty="0">
                <a:solidFill>
                  <a:srgbClr val="221F1F"/>
                </a:solidFill>
                <a:latin typeface="Calibri" panose="020F0502020204030204" pitchFamily="34" charset="0"/>
              </a:rPr>
              <a:t>Bell, L. (2018) 15 ways to improve your health using technology. Forbes.</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Ferrante, A. (2021). 4 ways technology can improve your health. </a:t>
            </a:r>
            <a:r>
              <a:rPr lang="en-US" sz="800" dirty="0" err="1">
                <a:solidFill>
                  <a:srgbClr val="221F1F"/>
                </a:solidFill>
                <a:latin typeface="Calibri" panose="020F0502020204030204" pitchFamily="34" charset="0"/>
              </a:rPr>
              <a:t>MemorialCare</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n-US" sz="800" dirty="0" err="1">
                <a:solidFill>
                  <a:srgbClr val="221F1F"/>
                </a:solidFill>
                <a:latin typeface="Calibri" panose="020F0502020204030204" pitchFamily="34" charset="0"/>
              </a:rPr>
              <a:t>iPatientCare</a:t>
            </a:r>
            <a:r>
              <a:rPr lang="en-US" sz="800" dirty="0">
                <a:solidFill>
                  <a:srgbClr val="221F1F"/>
                </a:solidFill>
                <a:latin typeface="Calibri" panose="020F0502020204030204" pitchFamily="34" charset="0"/>
              </a:rPr>
              <a:t> (2019). Here’s how technology is helping us improve our health everyday everywhere. </a:t>
            </a:r>
            <a:r>
              <a:rPr lang="en-US" sz="800" dirty="0" err="1">
                <a:solidFill>
                  <a:srgbClr val="221F1F"/>
                </a:solidFill>
                <a:latin typeface="Calibri" panose="020F0502020204030204" pitchFamily="34" charset="0"/>
              </a:rPr>
              <a:t>iPatientCare.com</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Rivers, S. (2017). 6 ways that technology can improve your health. Awesomely Techie.</a:t>
            </a:r>
          </a:p>
          <a:p>
            <a:pPr marL="228600" indent="-228600">
              <a:spcBef>
                <a:spcPts val="0"/>
              </a:spcBef>
              <a:buFont typeface="+mj-lt"/>
              <a:buAutoNum type="arabicPeriod" startAt="34"/>
            </a:pPr>
            <a:r>
              <a:rPr lang="en-US" sz="800" dirty="0">
                <a:solidFill>
                  <a:srgbClr val="221F1F"/>
                </a:solidFill>
                <a:latin typeface="Calibri" panose="020F0502020204030204" pitchFamily="34" charset="0"/>
              </a:rPr>
              <a:t>Tweed, A. (2019). Five ways technology can help you improve your mental health. </a:t>
            </a:r>
            <a:r>
              <a:rPr lang="en-US" sz="800" dirty="0" err="1">
                <a:solidFill>
                  <a:srgbClr val="221F1F"/>
                </a:solidFill>
                <a:latin typeface="Calibri" panose="020F0502020204030204" pitchFamily="34" charset="0"/>
              </a:rPr>
              <a:t>AbilityNet</a:t>
            </a:r>
            <a:r>
              <a:rPr lang="en-US"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1361621"/>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¡El equilibrio es clave para una vida sana! Si bien hay un claro consenso a favor de los beneficios de la tecnología, las personas adultas deben ser conscientes de desconectarse del mundo virtual y volver a conectarse con el mundo real.</a:t>
            </a:r>
          </a:p>
          <a:p>
            <a:endParaRPr lang="es-ES" dirty="0">
              <a:latin typeface="Calibri" panose="020F0502020204030204" pitchFamily="34" charset="0"/>
            </a:endParaRPr>
          </a:p>
          <a:p>
            <a:endParaRPr lang="es-ES" dirty="0">
              <a:latin typeface="Calibri" panose="020F0502020204030204" pitchFamily="34" charset="0"/>
            </a:endParaRPr>
          </a:p>
          <a:p>
            <a:endParaRPr lang="en-IE"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MITOS Y FALSAS CREENCIAS</a:t>
            </a:r>
          </a:p>
        </p:txBody>
      </p:sp>
      <p:sp>
        <p:nvSpPr>
          <p:cNvPr id="13" name="Text Placeholder 36">
            <a:extLst>
              <a:ext uri="{FF2B5EF4-FFF2-40B4-BE49-F238E27FC236}">
                <a16:creationId xmlns:a16="http://schemas.microsoft.com/office/drawing/2014/main" id="{A5E7BD4C-E951-E341-9ACB-D8EE28B7B0AA}"/>
              </a:ext>
            </a:extLst>
          </p:cNvPr>
          <p:cNvSpPr txBox="1">
            <a:spLocks/>
          </p:cNvSpPr>
          <p:nvPr/>
        </p:nvSpPr>
        <p:spPr>
          <a:xfrm>
            <a:off x="432984" y="1864664"/>
            <a:ext cx="6687338" cy="76158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s-ES" dirty="0">
                <a:latin typeface="Calibri" panose="020F0502020204030204" pitchFamily="34" charset="0"/>
              </a:rPr>
              <a:t>Pasar demasiado tiempo en las redes sociales puede disminuir la autoestima si eres susceptible a la cultura de "compararte con los demás". </a:t>
            </a:r>
          </a:p>
          <a:p>
            <a:pPr lvl="0">
              <a:buClr>
                <a:srgbClr val="FFC652"/>
              </a:buClr>
            </a:pPr>
            <a:endParaRPr lang="es-ES" dirty="0">
              <a:latin typeface="Calibri" panose="020F0502020204030204" pitchFamily="34" charset="0"/>
            </a:endParaRPr>
          </a:p>
          <a:p>
            <a:pPr lvl="0">
              <a:buClr>
                <a:srgbClr val="FFC652"/>
              </a:buClr>
            </a:pPr>
            <a:r>
              <a:rPr lang="es-ES" dirty="0">
                <a:highlight>
                  <a:srgbClr val="FFC652"/>
                </a:highlight>
                <a:latin typeface="Calibri" panose="020F0502020204030204" pitchFamily="34" charset="0"/>
              </a:rPr>
              <a:t>CONSEJO IMPORTANTE: el pensamiento crítico a veces es necesario para darse cuenta de que lo que las personas publican en las redes sociales no siempre es una representación clara de su vida</a:t>
            </a:r>
          </a:p>
        </p:txBody>
      </p:sp>
      <p:sp>
        <p:nvSpPr>
          <p:cNvPr id="20" name="Text Placeholder 36">
            <a:extLst>
              <a:ext uri="{FF2B5EF4-FFF2-40B4-BE49-F238E27FC236}">
                <a16:creationId xmlns:a16="http://schemas.microsoft.com/office/drawing/2014/main" id="{5BF780F5-BEAC-0C4D-AB9A-BB6473C54B4E}"/>
              </a:ext>
            </a:extLst>
          </p:cNvPr>
          <p:cNvSpPr txBox="1">
            <a:spLocks/>
          </p:cNvSpPr>
          <p:nvPr/>
        </p:nvSpPr>
        <p:spPr>
          <a:xfrm>
            <a:off x="461228" y="2869718"/>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s-ES" dirty="0">
                <a:latin typeface="Calibri" panose="020F0502020204030204" pitchFamily="34" charset="0"/>
              </a:rPr>
              <a:t>Trabajar desde casa puede causar una "sobrecarga digital", con notificaciones constantes incluso fuera del horario de trabajo normal. </a:t>
            </a:r>
          </a:p>
          <a:p>
            <a:pPr marL="171450" lvl="0" indent="-171450">
              <a:buClr>
                <a:srgbClr val="FFC652"/>
              </a:buClr>
              <a:buFont typeface="Arial" panose="020B0604020202020204" pitchFamily="34" charset="0"/>
              <a:buChar char="•"/>
            </a:pPr>
            <a:endParaRPr lang="es-ES" dirty="0">
              <a:latin typeface="Calibri" panose="020F0502020204030204" pitchFamily="34" charset="0"/>
            </a:endParaRPr>
          </a:p>
          <a:p>
            <a:pPr lvl="0">
              <a:buClr>
                <a:srgbClr val="FFC652"/>
              </a:buClr>
            </a:pPr>
            <a:r>
              <a:rPr lang="es-ES" dirty="0">
                <a:highlight>
                  <a:srgbClr val="FFC652"/>
                </a:highlight>
                <a:latin typeface="Calibri" panose="020F0502020204030204" pitchFamily="34" charset="0"/>
              </a:rPr>
              <a:t>CONSEJO IMPORTANTE: desconectarse del trabajo cuando termine su horario laboral, solo porque esté trabajando desde casa, no significa que deba perder su valioso tiempo familiar revisando correos electrónicos. </a:t>
            </a:r>
          </a:p>
        </p:txBody>
      </p:sp>
      <p:sp>
        <p:nvSpPr>
          <p:cNvPr id="22" name="Text Placeholder 36">
            <a:extLst>
              <a:ext uri="{FF2B5EF4-FFF2-40B4-BE49-F238E27FC236}">
                <a16:creationId xmlns:a16="http://schemas.microsoft.com/office/drawing/2014/main" id="{3DBA9556-7088-3548-B872-B9A383C95286}"/>
              </a:ext>
            </a:extLst>
          </p:cNvPr>
          <p:cNvSpPr txBox="1">
            <a:spLocks/>
          </p:cNvSpPr>
          <p:nvPr/>
        </p:nvSpPr>
        <p:spPr>
          <a:xfrm>
            <a:off x="461228" y="380864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s-ES" dirty="0">
                <a:latin typeface="Calibri" panose="020F0502020204030204" pitchFamily="34" charset="0"/>
              </a:rPr>
              <a:t>Según una investigación, ver televisión en exceso (por ejemplo, ver series y películas a través de Netflix o Amazon Prime) todas las noches puede provocar problemas de salud mental y física. </a:t>
            </a:r>
          </a:p>
          <a:p>
            <a:pPr lvl="0">
              <a:buClr>
                <a:srgbClr val="FFC652"/>
              </a:buClr>
            </a:pPr>
            <a:endParaRPr lang="es-ES" dirty="0">
              <a:latin typeface="Calibri" panose="020F0502020204030204" pitchFamily="34" charset="0"/>
            </a:endParaRPr>
          </a:p>
          <a:p>
            <a:pPr lvl="0">
              <a:buClr>
                <a:srgbClr val="FFC652"/>
              </a:buClr>
            </a:pPr>
            <a:r>
              <a:rPr lang="es-ES" dirty="0">
                <a:highlight>
                  <a:srgbClr val="FFC652"/>
                </a:highlight>
                <a:latin typeface="Calibri" panose="020F0502020204030204" pitchFamily="34" charset="0"/>
              </a:rPr>
              <a:t>CONSEJO IMPORTANTE: limite la cantidad de horas de televisión que ve cada noche y trate de realizar alguna actividad física para potenciar los sentimientos de productividad, motivación y positividad (a través de la liberación de endorfinas por el ejercicio).</a:t>
            </a:r>
          </a:p>
        </p:txBody>
      </p:sp>
      <p:sp>
        <p:nvSpPr>
          <p:cNvPr id="23" name="Text Placeholder 36">
            <a:extLst>
              <a:ext uri="{FF2B5EF4-FFF2-40B4-BE49-F238E27FC236}">
                <a16:creationId xmlns:a16="http://schemas.microsoft.com/office/drawing/2014/main" id="{4AF745D5-0C29-004D-9A26-B6655A9E3A2E}"/>
              </a:ext>
            </a:extLst>
          </p:cNvPr>
          <p:cNvSpPr txBox="1">
            <a:spLocks/>
          </p:cNvSpPr>
          <p:nvPr/>
        </p:nvSpPr>
        <p:spPr>
          <a:xfrm>
            <a:off x="432984" y="6743064"/>
            <a:ext cx="6687338" cy="155852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pPr>
            <a:r>
              <a:rPr lang="en-GB"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https://www.forbes.com/sites/leebelltech/2018/03/26/the-best-health-tech-2017/</a:t>
            </a:r>
            <a:r>
              <a:rPr lang="en-GB" u="sng" dirty="0">
                <a:solidFill>
                  <a:srgbClr val="FFC652"/>
                </a:solidFill>
                <a:latin typeface="Calibri" panose="020F0502020204030204" pitchFamily="34" charset="0"/>
              </a:rPr>
              <a:t> </a:t>
            </a:r>
            <a:r>
              <a:rPr lang="en-GB" dirty="0">
                <a:solidFill>
                  <a:srgbClr val="FFC652"/>
                </a:solidFill>
                <a:latin typeface="Calibri" panose="020F0502020204030204" pitchFamily="34" charset="0"/>
              </a:rPr>
              <a:t> </a:t>
            </a:r>
            <a:r>
              <a:rPr lang="en-GB" baseline="30000" dirty="0">
                <a:latin typeface="Calibri" panose="020F0502020204030204" pitchFamily="34" charset="0"/>
              </a:rPr>
              <a:t>34</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a:t>
            </a:r>
            <a:r>
              <a:rPr lang="en-GB" u="sng" dirty="0">
                <a:solidFill>
                  <a:srgbClr val="FFC652"/>
                </a:solidFill>
                <a:latin typeface="Calibri" panose="020F0502020204030204" pitchFamily="34" charset="0"/>
              </a:rPr>
              <a:t> </a:t>
            </a:r>
            <a:r>
              <a:rPr lang="en-GB" dirty="0">
                <a:solidFill>
                  <a:srgbClr val="FFC652"/>
                </a:solidFill>
                <a:latin typeface="Calibri" panose="020F0502020204030204" pitchFamily="34" charset="0"/>
              </a:rPr>
              <a:t> </a:t>
            </a:r>
            <a:r>
              <a:rPr lang="en-GB" baseline="30000" dirty="0">
                <a:latin typeface="Calibri" panose="020F0502020204030204" pitchFamily="34" charset="0"/>
              </a:rPr>
              <a:t>35</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https://ipatientcare.com/blog/how-technology-is-helping-us-improve-our-health-everyday-everywhere </a:t>
            </a:r>
            <a:r>
              <a:rPr lang="en-GB" baseline="30000" dirty="0">
                <a:latin typeface="Calibri" panose="020F0502020204030204" pitchFamily="34" charset="0"/>
              </a:rPr>
              <a:t>36</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https://awesomelytechie.com/6-ways-technology-improve-health/</a:t>
            </a:r>
            <a:r>
              <a:rPr lang="en-GB" u="sng" dirty="0">
                <a:solidFill>
                  <a:srgbClr val="FFC652"/>
                </a:solidFill>
                <a:latin typeface="Calibri" panose="020F0502020204030204" pitchFamily="34" charset="0"/>
              </a:rPr>
              <a:t> </a:t>
            </a:r>
            <a:r>
              <a:rPr lang="en-GB" baseline="30000" dirty="0">
                <a:latin typeface="Calibri" panose="020F0502020204030204" pitchFamily="34" charset="0"/>
              </a:rPr>
              <a:t>37</a:t>
            </a:r>
            <a:endParaRPr lang="en-GB" dirty="0">
              <a:latin typeface="Calibri" panose="020F0502020204030204" pitchFamily="34" charset="0"/>
            </a:endParaRPr>
          </a:p>
          <a:p>
            <a:pPr>
              <a:lnSpc>
                <a:spcPct val="150000"/>
              </a:lnSpc>
            </a:pPr>
            <a:r>
              <a:rPr lang="en-GB"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https://abilitynet.org.uk/news-blogs/five-ways-technology-can-help-you-improve-your-mental-health</a:t>
            </a:r>
            <a:r>
              <a:rPr lang="en-GB" baseline="30000" dirty="0">
                <a:latin typeface="Calibri" panose="020F0502020204030204" pitchFamily="34" charset="0"/>
              </a:rPr>
              <a:t>38</a:t>
            </a:r>
            <a:endParaRPr lang="en-GB" dirty="0">
              <a:latin typeface="Calibri" panose="020F0502020204030204" pitchFamily="34" charset="0"/>
            </a:endParaRPr>
          </a:p>
          <a:p>
            <a:pPr>
              <a:lnSpc>
                <a:spcPct val="150000"/>
              </a:lnSpc>
            </a:pPr>
            <a:endParaRPr lang="en-IE" dirty="0">
              <a:solidFill>
                <a:srgbClr val="FFC652"/>
              </a:solidFill>
              <a:latin typeface="Calibri" panose="020F0502020204030204" pitchFamily="34" charset="0"/>
            </a:endParaRPr>
          </a:p>
        </p:txBody>
      </p:sp>
      <p:sp>
        <p:nvSpPr>
          <p:cNvPr id="24" name="Text Placeholder 35">
            <a:extLst>
              <a:ext uri="{FF2B5EF4-FFF2-40B4-BE49-F238E27FC236}">
                <a16:creationId xmlns:a16="http://schemas.microsoft.com/office/drawing/2014/main" id="{D198FD43-080D-CA44-A6F6-681AD811D65C}"/>
              </a:ext>
            </a:extLst>
          </p:cNvPr>
          <p:cNvSpPr>
            <a:spLocks noGrp="1"/>
          </p:cNvSpPr>
          <p:nvPr>
            <p:ph type="body" sz="quarter" idx="4294967295"/>
          </p:nvPr>
        </p:nvSpPr>
        <p:spPr>
          <a:xfrm>
            <a:off x="0" y="5757749"/>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s-ES" dirty="0">
                <a:solidFill>
                  <a:schemeClr val="bg1"/>
                </a:solidFill>
                <a:latin typeface="Calibri" panose="020F0502020204030204" pitchFamily="34" charset="0"/>
              </a:rPr>
              <a:t>REFERENCIAS DE RECURSOS SOBRE BUENAS PRÁCTICAS</a:t>
            </a:r>
            <a:endParaRPr lang="en-US" dirty="0">
              <a:solidFill>
                <a:schemeClr val="bg1"/>
              </a:solidFill>
              <a:latin typeface="Calibri" panose="020F0502020204030204" pitchFamily="34" charset="0"/>
            </a:endParaRPr>
          </a:p>
        </p:txBody>
      </p:sp>
    </p:spTree>
    <p:extLst>
      <p:ext uri="{BB962C8B-B14F-4D97-AF65-F5344CB8AC3E}">
        <p14:creationId xmlns:p14="http://schemas.microsoft.com/office/powerpoint/2010/main" val="31818588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52</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649184"/>
            <a:ext cx="4110699" cy="1649791"/>
          </a:xfrm>
          <a:prstGeom prst="rect">
            <a:avLst/>
          </a:prstGeom>
        </p:spPr>
        <p:txBody>
          <a:bodyPr anchor="b"/>
          <a:lstStyle/>
          <a:p>
            <a:r>
              <a:rPr lang="es-ES" b="1" dirty="0"/>
              <a:t>Usar los recursos de nuestra comunidad para el bienestar</a:t>
            </a:r>
            <a:endParaRPr lang="en-US" b="1"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10</a:t>
            </a:r>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934938"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497" name="Graphic 4">
            <a:extLst>
              <a:ext uri="{FF2B5EF4-FFF2-40B4-BE49-F238E27FC236}">
                <a16:creationId xmlns:a16="http://schemas.microsoft.com/office/drawing/2014/main" id="{D69F64AC-F146-0F4E-B551-3DA4770845D7}"/>
              </a:ext>
            </a:extLst>
          </p:cNvPr>
          <p:cNvGrpSpPr/>
          <p:nvPr/>
        </p:nvGrpSpPr>
        <p:grpSpPr>
          <a:xfrm>
            <a:off x="696727" y="8017498"/>
            <a:ext cx="3594899" cy="2090976"/>
            <a:chOff x="2276633" y="1866278"/>
            <a:chExt cx="1811776" cy="1053821"/>
          </a:xfrm>
        </p:grpSpPr>
        <p:sp>
          <p:nvSpPr>
            <p:cNvPr id="498" name="Freeform 497">
              <a:extLst>
                <a:ext uri="{FF2B5EF4-FFF2-40B4-BE49-F238E27FC236}">
                  <a16:creationId xmlns:a16="http://schemas.microsoft.com/office/drawing/2014/main" id="{89B540DD-8760-2246-8591-42CA632011E8}"/>
                </a:ext>
              </a:extLst>
            </p:cNvPr>
            <p:cNvSpPr/>
            <p:nvPr/>
          </p:nvSpPr>
          <p:spPr>
            <a:xfrm>
              <a:off x="3199757" y="2660182"/>
              <a:ext cx="1985" cy="4692"/>
            </a:xfrm>
            <a:custGeom>
              <a:avLst/>
              <a:gdLst>
                <a:gd name="connsiteX0" fmla="*/ 1985 w 1985"/>
                <a:gd name="connsiteY0" fmla="*/ 4692 h 4692"/>
                <a:gd name="connsiteX1" fmla="*/ 0 w 1985"/>
                <a:gd name="connsiteY1" fmla="*/ 0 h 4692"/>
                <a:gd name="connsiteX2" fmla="*/ 1985 w 1985"/>
                <a:gd name="connsiteY2" fmla="*/ 4692 h 4692"/>
              </a:gdLst>
              <a:ahLst/>
              <a:cxnLst>
                <a:cxn ang="0">
                  <a:pos x="connsiteX0" y="connsiteY0"/>
                </a:cxn>
                <a:cxn ang="0">
                  <a:pos x="connsiteX1" y="connsiteY1"/>
                </a:cxn>
                <a:cxn ang="0">
                  <a:pos x="connsiteX2" y="connsiteY2"/>
                </a:cxn>
              </a:cxnLst>
              <a:rect l="l" t="t" r="r" b="b"/>
              <a:pathLst>
                <a:path w="1985" h="4692">
                  <a:moveTo>
                    <a:pt x="1985" y="4692"/>
                  </a:moveTo>
                  <a:cubicBezTo>
                    <a:pt x="1263" y="3068"/>
                    <a:pt x="722" y="1444"/>
                    <a:pt x="0" y="0"/>
                  </a:cubicBezTo>
                  <a:cubicBezTo>
                    <a:pt x="541" y="1444"/>
                    <a:pt x="1263" y="3068"/>
                    <a:pt x="1985" y="4692"/>
                  </a:cubicBezTo>
                  <a:close/>
                </a:path>
              </a:pathLst>
            </a:custGeom>
            <a:solidFill>
              <a:srgbClr val="FFFFFF"/>
            </a:solidFill>
            <a:ln w="1804"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2F6381B1-D979-0E4B-A14F-76623D316F76}"/>
                </a:ext>
              </a:extLst>
            </p:cNvPr>
            <p:cNvSpPr/>
            <p:nvPr/>
          </p:nvSpPr>
          <p:spPr>
            <a:xfrm>
              <a:off x="3194343" y="2646105"/>
              <a:ext cx="2165" cy="5955"/>
            </a:xfrm>
            <a:custGeom>
              <a:avLst/>
              <a:gdLst>
                <a:gd name="connsiteX0" fmla="*/ 2166 w 2165"/>
                <a:gd name="connsiteY0" fmla="*/ 5956 h 5955"/>
                <a:gd name="connsiteX1" fmla="*/ 0 w 2165"/>
                <a:gd name="connsiteY1" fmla="*/ 0 h 5955"/>
                <a:gd name="connsiteX2" fmla="*/ 2166 w 2165"/>
                <a:gd name="connsiteY2" fmla="*/ 5956 h 5955"/>
              </a:gdLst>
              <a:ahLst/>
              <a:cxnLst>
                <a:cxn ang="0">
                  <a:pos x="connsiteX0" y="connsiteY0"/>
                </a:cxn>
                <a:cxn ang="0">
                  <a:pos x="connsiteX1" y="connsiteY1"/>
                </a:cxn>
                <a:cxn ang="0">
                  <a:pos x="connsiteX2" y="connsiteY2"/>
                </a:cxn>
              </a:cxnLst>
              <a:rect l="l" t="t" r="r" b="b"/>
              <a:pathLst>
                <a:path w="2165" h="5955">
                  <a:moveTo>
                    <a:pt x="2166" y="5956"/>
                  </a:moveTo>
                  <a:cubicBezTo>
                    <a:pt x="1444" y="3971"/>
                    <a:pt x="722" y="1985"/>
                    <a:pt x="0" y="0"/>
                  </a:cubicBezTo>
                  <a:cubicBezTo>
                    <a:pt x="722" y="1985"/>
                    <a:pt x="1444" y="3971"/>
                    <a:pt x="2166" y="5956"/>
                  </a:cubicBezTo>
                  <a:close/>
                </a:path>
              </a:pathLst>
            </a:custGeom>
            <a:solidFill>
              <a:srgbClr val="FFFFFF"/>
            </a:solidFill>
            <a:ln w="1804"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66FD4E4E-2648-4E4B-8D53-2CE9988B20BD}"/>
                </a:ext>
              </a:extLst>
            </p:cNvPr>
            <p:cNvSpPr/>
            <p:nvPr/>
          </p:nvSpPr>
          <p:spPr>
            <a:xfrm>
              <a:off x="3196689" y="2652421"/>
              <a:ext cx="2526" cy="6316"/>
            </a:xfrm>
            <a:custGeom>
              <a:avLst/>
              <a:gdLst>
                <a:gd name="connsiteX0" fmla="*/ 2527 w 2526"/>
                <a:gd name="connsiteY0" fmla="*/ 6317 h 6316"/>
                <a:gd name="connsiteX1" fmla="*/ 0 w 2526"/>
                <a:gd name="connsiteY1" fmla="*/ 0 h 6316"/>
                <a:gd name="connsiteX2" fmla="*/ 2527 w 2526"/>
                <a:gd name="connsiteY2" fmla="*/ 6317 h 6316"/>
              </a:gdLst>
              <a:ahLst/>
              <a:cxnLst>
                <a:cxn ang="0">
                  <a:pos x="connsiteX0" y="connsiteY0"/>
                </a:cxn>
                <a:cxn ang="0">
                  <a:pos x="connsiteX1" y="connsiteY1"/>
                </a:cxn>
                <a:cxn ang="0">
                  <a:pos x="connsiteX2" y="connsiteY2"/>
                </a:cxn>
              </a:cxnLst>
              <a:rect l="l" t="t" r="r" b="b"/>
              <a:pathLst>
                <a:path w="2526" h="6316">
                  <a:moveTo>
                    <a:pt x="2527" y="6317"/>
                  </a:moveTo>
                  <a:cubicBezTo>
                    <a:pt x="1624" y="4151"/>
                    <a:pt x="902" y="2166"/>
                    <a:pt x="0" y="0"/>
                  </a:cubicBezTo>
                  <a:cubicBezTo>
                    <a:pt x="722" y="2166"/>
                    <a:pt x="1624" y="4151"/>
                    <a:pt x="2527" y="6317"/>
                  </a:cubicBezTo>
                  <a:close/>
                </a:path>
              </a:pathLst>
            </a:custGeom>
            <a:solidFill>
              <a:srgbClr val="FFFFFF"/>
            </a:solidFill>
            <a:ln w="1804"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27567805-37E3-6246-86C0-0505D66DB3F0}"/>
                </a:ext>
              </a:extLst>
            </p:cNvPr>
            <p:cNvSpPr/>
            <p:nvPr/>
          </p:nvSpPr>
          <p:spPr>
            <a:xfrm>
              <a:off x="3205172" y="2672815"/>
              <a:ext cx="2887" cy="5955"/>
            </a:xfrm>
            <a:custGeom>
              <a:avLst/>
              <a:gdLst>
                <a:gd name="connsiteX0" fmla="*/ 2888 w 2887"/>
                <a:gd name="connsiteY0" fmla="*/ 5956 h 5955"/>
                <a:gd name="connsiteX1" fmla="*/ 0 w 2887"/>
                <a:gd name="connsiteY1" fmla="*/ 0 h 5955"/>
                <a:gd name="connsiteX2" fmla="*/ 2888 w 2887"/>
                <a:gd name="connsiteY2" fmla="*/ 5956 h 5955"/>
              </a:gdLst>
              <a:ahLst/>
              <a:cxnLst>
                <a:cxn ang="0">
                  <a:pos x="connsiteX0" y="connsiteY0"/>
                </a:cxn>
                <a:cxn ang="0">
                  <a:pos x="connsiteX1" y="connsiteY1"/>
                </a:cxn>
                <a:cxn ang="0">
                  <a:pos x="connsiteX2" y="connsiteY2"/>
                </a:cxn>
              </a:cxnLst>
              <a:rect l="l" t="t" r="r" b="b"/>
              <a:pathLst>
                <a:path w="2887" h="5955">
                  <a:moveTo>
                    <a:pt x="2888" y="5956"/>
                  </a:moveTo>
                  <a:cubicBezTo>
                    <a:pt x="1985" y="3970"/>
                    <a:pt x="902" y="1985"/>
                    <a:pt x="0" y="0"/>
                  </a:cubicBezTo>
                  <a:cubicBezTo>
                    <a:pt x="902" y="1985"/>
                    <a:pt x="1985" y="3970"/>
                    <a:pt x="2888" y="5956"/>
                  </a:cubicBezTo>
                  <a:close/>
                </a:path>
              </a:pathLst>
            </a:custGeom>
            <a:solidFill>
              <a:srgbClr val="FFFFFF"/>
            </a:solidFill>
            <a:ln w="1804"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190C5DC-D964-054F-84EF-BD448512285D}"/>
                </a:ext>
              </a:extLst>
            </p:cNvPr>
            <p:cNvSpPr/>
            <p:nvPr/>
          </p:nvSpPr>
          <p:spPr>
            <a:xfrm>
              <a:off x="3618456" y="2559297"/>
              <a:ext cx="1082" cy="541"/>
            </a:xfrm>
            <a:custGeom>
              <a:avLst/>
              <a:gdLst>
                <a:gd name="connsiteX0" fmla="*/ 0 w 1082"/>
                <a:gd name="connsiteY0" fmla="*/ 0 h 541"/>
                <a:gd name="connsiteX1" fmla="*/ 1083 w 1082"/>
                <a:gd name="connsiteY1" fmla="*/ 542 h 541"/>
                <a:gd name="connsiteX2" fmla="*/ 0 w 1082"/>
                <a:gd name="connsiteY2" fmla="*/ 0 h 541"/>
              </a:gdLst>
              <a:ahLst/>
              <a:cxnLst>
                <a:cxn ang="0">
                  <a:pos x="connsiteX0" y="connsiteY0"/>
                </a:cxn>
                <a:cxn ang="0">
                  <a:pos x="connsiteX1" y="connsiteY1"/>
                </a:cxn>
                <a:cxn ang="0">
                  <a:pos x="connsiteX2" y="connsiteY2"/>
                </a:cxn>
              </a:cxnLst>
              <a:rect l="l" t="t" r="r" b="b"/>
              <a:pathLst>
                <a:path w="1082"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8BA39A4A-D623-2444-B407-CC7CECBBA5BB}"/>
                </a:ext>
              </a:extLst>
            </p:cNvPr>
            <p:cNvSpPr/>
            <p:nvPr/>
          </p:nvSpPr>
          <p:spPr>
            <a:xfrm>
              <a:off x="3202464" y="2666679"/>
              <a:ext cx="1985" cy="4331"/>
            </a:xfrm>
            <a:custGeom>
              <a:avLst/>
              <a:gdLst>
                <a:gd name="connsiteX0" fmla="*/ 1985 w 1985"/>
                <a:gd name="connsiteY0" fmla="*/ 4331 h 4331"/>
                <a:gd name="connsiteX1" fmla="*/ 0 w 1985"/>
                <a:gd name="connsiteY1" fmla="*/ 0 h 4331"/>
                <a:gd name="connsiteX2" fmla="*/ 1985 w 1985"/>
                <a:gd name="connsiteY2" fmla="*/ 4331 h 4331"/>
              </a:gdLst>
              <a:ahLst/>
              <a:cxnLst>
                <a:cxn ang="0">
                  <a:pos x="connsiteX0" y="connsiteY0"/>
                </a:cxn>
                <a:cxn ang="0">
                  <a:pos x="connsiteX1" y="connsiteY1"/>
                </a:cxn>
                <a:cxn ang="0">
                  <a:pos x="connsiteX2" y="connsiteY2"/>
                </a:cxn>
              </a:cxnLst>
              <a:rect l="l" t="t" r="r" b="b"/>
              <a:pathLst>
                <a:path w="1985" h="4331">
                  <a:moveTo>
                    <a:pt x="1985" y="4331"/>
                  </a:moveTo>
                  <a:cubicBezTo>
                    <a:pt x="1263" y="2888"/>
                    <a:pt x="722" y="1444"/>
                    <a:pt x="0" y="0"/>
                  </a:cubicBezTo>
                  <a:cubicBezTo>
                    <a:pt x="722" y="1444"/>
                    <a:pt x="1263" y="2888"/>
                    <a:pt x="1985" y="4331"/>
                  </a:cubicBezTo>
                  <a:close/>
                </a:path>
              </a:pathLst>
            </a:custGeom>
            <a:solidFill>
              <a:srgbClr val="FFFFFF"/>
            </a:solidFill>
            <a:ln w="1804"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98A3EF4C-DCEB-0F4D-A3D2-B4199C36B1F6}"/>
                </a:ext>
              </a:extLst>
            </p:cNvPr>
            <p:cNvSpPr/>
            <p:nvPr/>
          </p:nvSpPr>
          <p:spPr>
            <a:xfrm>
              <a:off x="3178071" y="2366419"/>
              <a:ext cx="417645" cy="346521"/>
            </a:xfrm>
            <a:custGeom>
              <a:avLst/>
              <a:gdLst>
                <a:gd name="connsiteX0" fmla="*/ 107231 w 417645"/>
                <a:gd name="connsiteY0" fmla="*/ 328413 h 346521"/>
                <a:gd name="connsiteX1" fmla="*/ 195482 w 417645"/>
                <a:gd name="connsiteY1" fmla="*/ 346461 h 346521"/>
                <a:gd name="connsiteX2" fmla="*/ 292036 w 417645"/>
                <a:gd name="connsiteY2" fmla="*/ 325165 h 346521"/>
                <a:gd name="connsiteX3" fmla="*/ 339139 w 417645"/>
                <a:gd name="connsiteY3" fmla="*/ 300801 h 346521"/>
                <a:gd name="connsiteX4" fmla="*/ 391838 w 417645"/>
                <a:gd name="connsiteY4" fmla="*/ 249907 h 346521"/>
                <a:gd name="connsiteX5" fmla="*/ 417645 w 417645"/>
                <a:gd name="connsiteY5" fmla="*/ 171582 h 346521"/>
                <a:gd name="connsiteX6" fmla="*/ 412953 w 417645"/>
                <a:gd name="connsiteY6" fmla="*/ 154798 h 346521"/>
                <a:gd name="connsiteX7" fmla="*/ 382273 w 417645"/>
                <a:gd name="connsiteY7" fmla="*/ 106972 h 346521"/>
                <a:gd name="connsiteX8" fmla="*/ 378483 w 417645"/>
                <a:gd name="connsiteY8" fmla="*/ 84413 h 346521"/>
                <a:gd name="connsiteX9" fmla="*/ 382995 w 417645"/>
                <a:gd name="connsiteY9" fmla="*/ 52108 h 346521"/>
                <a:gd name="connsiteX10" fmla="*/ 310444 w 417645"/>
                <a:gd name="connsiteY10" fmla="*/ 1215 h 346521"/>
                <a:gd name="connsiteX11" fmla="*/ 292758 w 417645"/>
                <a:gd name="connsiteY11" fmla="*/ 8253 h 346521"/>
                <a:gd name="connsiteX12" fmla="*/ 270198 w 417645"/>
                <a:gd name="connsiteY12" fmla="*/ 16014 h 346521"/>
                <a:gd name="connsiteX13" fmla="*/ 180322 w 417645"/>
                <a:gd name="connsiteY13" fmla="*/ 16194 h 346521"/>
                <a:gd name="connsiteX14" fmla="*/ 142784 w 417645"/>
                <a:gd name="connsiteY14" fmla="*/ 11502 h 346521"/>
                <a:gd name="connsiteX15" fmla="*/ 108675 w 417645"/>
                <a:gd name="connsiteY15" fmla="*/ 9517 h 346521"/>
                <a:gd name="connsiteX16" fmla="*/ 49840 w 417645"/>
                <a:gd name="connsiteY16" fmla="*/ 60771 h 346521"/>
                <a:gd name="connsiteX17" fmla="*/ 70595 w 417645"/>
                <a:gd name="connsiteY17" fmla="*/ 94339 h 346521"/>
                <a:gd name="connsiteX18" fmla="*/ 29086 w 417645"/>
                <a:gd name="connsiteY18" fmla="*/ 185118 h 346521"/>
                <a:gd name="connsiteX19" fmla="*/ 14828 w 417645"/>
                <a:gd name="connsiteY19" fmla="*/ 206233 h 346521"/>
                <a:gd name="connsiteX20" fmla="*/ 751 w 417645"/>
                <a:gd name="connsiteY20" fmla="*/ 227890 h 346521"/>
                <a:gd name="connsiteX21" fmla="*/ 9414 w 417645"/>
                <a:gd name="connsiteY21" fmla="*/ 259653 h 346521"/>
                <a:gd name="connsiteX22" fmla="*/ 22047 w 417645"/>
                <a:gd name="connsiteY22" fmla="*/ 274993 h 346521"/>
                <a:gd name="connsiteX23" fmla="*/ 107231 w 417645"/>
                <a:gd name="connsiteY23" fmla="*/ 328413 h 346521"/>
                <a:gd name="connsiteX24" fmla="*/ 235187 w 417645"/>
                <a:gd name="connsiteY24" fmla="*/ 155881 h 346521"/>
                <a:gd name="connsiteX25" fmla="*/ 285178 w 417645"/>
                <a:gd name="connsiteY25" fmla="*/ 201901 h 346521"/>
                <a:gd name="connsiteX26" fmla="*/ 232118 w 417645"/>
                <a:gd name="connsiteY26" fmla="*/ 247020 h 346521"/>
                <a:gd name="connsiteX27" fmla="*/ 186820 w 417645"/>
                <a:gd name="connsiteY27" fmla="*/ 203165 h 346521"/>
                <a:gd name="connsiteX28" fmla="*/ 235187 w 417645"/>
                <a:gd name="connsiteY28" fmla="*/ 155881 h 3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7645" h="346521">
                  <a:moveTo>
                    <a:pt x="107231" y="328413"/>
                  </a:moveTo>
                  <a:cubicBezTo>
                    <a:pt x="135024" y="339783"/>
                    <a:pt x="165524" y="345558"/>
                    <a:pt x="195482" y="346461"/>
                  </a:cubicBezTo>
                  <a:cubicBezTo>
                    <a:pt x="229772" y="347363"/>
                    <a:pt x="260994" y="338159"/>
                    <a:pt x="292036" y="325165"/>
                  </a:cubicBezTo>
                  <a:cubicBezTo>
                    <a:pt x="308459" y="318307"/>
                    <a:pt x="324521" y="310908"/>
                    <a:pt x="339139" y="300801"/>
                  </a:cubicBezTo>
                  <a:cubicBezTo>
                    <a:pt x="360616" y="285822"/>
                    <a:pt x="376317" y="270843"/>
                    <a:pt x="391838" y="249907"/>
                  </a:cubicBezTo>
                  <a:cubicBezTo>
                    <a:pt x="409163" y="226626"/>
                    <a:pt x="416382" y="199375"/>
                    <a:pt x="417645" y="171582"/>
                  </a:cubicBezTo>
                  <a:cubicBezTo>
                    <a:pt x="415299" y="166709"/>
                    <a:pt x="413855" y="161114"/>
                    <a:pt x="412953" y="154798"/>
                  </a:cubicBezTo>
                  <a:cubicBezTo>
                    <a:pt x="410426" y="134946"/>
                    <a:pt x="400320" y="117440"/>
                    <a:pt x="382273" y="106972"/>
                  </a:cubicBezTo>
                  <a:cubicBezTo>
                    <a:pt x="370361" y="100114"/>
                    <a:pt x="368917" y="92895"/>
                    <a:pt x="378483" y="84413"/>
                  </a:cubicBezTo>
                  <a:cubicBezTo>
                    <a:pt x="389853" y="74487"/>
                    <a:pt x="391296" y="65283"/>
                    <a:pt x="382995" y="52108"/>
                  </a:cubicBezTo>
                  <a:cubicBezTo>
                    <a:pt x="365669" y="24676"/>
                    <a:pt x="338778" y="12224"/>
                    <a:pt x="310444" y="1215"/>
                  </a:cubicBezTo>
                  <a:cubicBezTo>
                    <a:pt x="302323" y="-1853"/>
                    <a:pt x="296728" y="1034"/>
                    <a:pt x="292758" y="8253"/>
                  </a:cubicBezTo>
                  <a:cubicBezTo>
                    <a:pt x="287524" y="17638"/>
                    <a:pt x="280305" y="18360"/>
                    <a:pt x="270198" y="16014"/>
                  </a:cubicBezTo>
                  <a:cubicBezTo>
                    <a:pt x="240420" y="8795"/>
                    <a:pt x="210101" y="12043"/>
                    <a:pt x="180322" y="16194"/>
                  </a:cubicBezTo>
                  <a:cubicBezTo>
                    <a:pt x="166607" y="18179"/>
                    <a:pt x="155778" y="19082"/>
                    <a:pt x="142784" y="11502"/>
                  </a:cubicBezTo>
                  <a:cubicBezTo>
                    <a:pt x="133760" y="6087"/>
                    <a:pt x="120586" y="-2936"/>
                    <a:pt x="108675" y="9517"/>
                  </a:cubicBezTo>
                  <a:cubicBezTo>
                    <a:pt x="90988" y="28105"/>
                    <a:pt x="70053" y="43265"/>
                    <a:pt x="49840" y="60771"/>
                  </a:cubicBezTo>
                  <a:cubicBezTo>
                    <a:pt x="57240" y="73404"/>
                    <a:pt x="75467" y="88383"/>
                    <a:pt x="70595" y="94339"/>
                  </a:cubicBezTo>
                  <a:cubicBezTo>
                    <a:pt x="58503" y="105709"/>
                    <a:pt x="27281" y="163641"/>
                    <a:pt x="29086" y="185118"/>
                  </a:cubicBezTo>
                  <a:cubicBezTo>
                    <a:pt x="30168" y="198112"/>
                    <a:pt x="25296" y="203345"/>
                    <a:pt x="14828" y="206233"/>
                  </a:cubicBezTo>
                  <a:cubicBezTo>
                    <a:pt x="3458" y="209301"/>
                    <a:pt x="-2136" y="216339"/>
                    <a:pt x="751" y="227890"/>
                  </a:cubicBezTo>
                  <a:cubicBezTo>
                    <a:pt x="3278" y="238538"/>
                    <a:pt x="6165" y="249186"/>
                    <a:pt x="9414" y="259653"/>
                  </a:cubicBezTo>
                  <a:cubicBezTo>
                    <a:pt x="13384" y="265067"/>
                    <a:pt x="17535" y="270121"/>
                    <a:pt x="22047" y="274993"/>
                  </a:cubicBezTo>
                  <a:cubicBezTo>
                    <a:pt x="45509" y="299718"/>
                    <a:pt x="75828" y="315419"/>
                    <a:pt x="107231" y="328413"/>
                  </a:cubicBezTo>
                  <a:close/>
                  <a:moveTo>
                    <a:pt x="235187" y="155881"/>
                  </a:moveTo>
                  <a:cubicBezTo>
                    <a:pt x="274530" y="158227"/>
                    <a:pt x="287163" y="175372"/>
                    <a:pt x="285178" y="201901"/>
                  </a:cubicBezTo>
                  <a:cubicBezTo>
                    <a:pt x="283192" y="227529"/>
                    <a:pt x="258107" y="249005"/>
                    <a:pt x="232118" y="247020"/>
                  </a:cubicBezTo>
                  <a:cubicBezTo>
                    <a:pt x="207755" y="245215"/>
                    <a:pt x="186278" y="224461"/>
                    <a:pt x="186820" y="203165"/>
                  </a:cubicBezTo>
                  <a:cubicBezTo>
                    <a:pt x="187722" y="175552"/>
                    <a:pt x="212266" y="154617"/>
                    <a:pt x="235187" y="155881"/>
                  </a:cubicBezTo>
                  <a:close/>
                </a:path>
              </a:pathLst>
            </a:custGeom>
            <a:solidFill>
              <a:srgbClr val="FFFFFF"/>
            </a:solidFill>
            <a:ln w="1804"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843AD8F9-69A1-0B45-AECE-C69FB8C7FFD8}"/>
                </a:ext>
              </a:extLst>
            </p:cNvPr>
            <p:cNvSpPr/>
            <p:nvPr/>
          </p:nvSpPr>
          <p:spPr>
            <a:xfrm>
              <a:off x="3614486" y="2557312"/>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54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987031AE-2229-E24D-BC72-557CDDB3D901}"/>
                </a:ext>
              </a:extLst>
            </p:cNvPr>
            <p:cNvSpPr/>
            <p:nvPr/>
          </p:nvSpPr>
          <p:spPr>
            <a:xfrm>
              <a:off x="3610335" y="2554605"/>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180"/>
                    <a:pt x="541"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72680198-14E2-774E-9A9D-995041DA3FBC}"/>
                </a:ext>
              </a:extLst>
            </p:cNvPr>
            <p:cNvSpPr/>
            <p:nvPr/>
          </p:nvSpPr>
          <p:spPr>
            <a:xfrm>
              <a:off x="3606726" y="2551897"/>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361"/>
                    <a:pt x="541"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B907A50A-C890-F645-9CC1-9DC2E570035F}"/>
                </a:ext>
              </a:extLst>
            </p:cNvPr>
            <p:cNvSpPr/>
            <p:nvPr/>
          </p:nvSpPr>
          <p:spPr>
            <a:xfrm>
              <a:off x="3187485" y="2625170"/>
              <a:ext cx="4150" cy="13174"/>
            </a:xfrm>
            <a:custGeom>
              <a:avLst/>
              <a:gdLst>
                <a:gd name="connsiteX0" fmla="*/ 4151 w 4150"/>
                <a:gd name="connsiteY0" fmla="*/ 13175 h 13174"/>
                <a:gd name="connsiteX1" fmla="*/ 0 w 4150"/>
                <a:gd name="connsiteY1" fmla="*/ 0 h 13174"/>
                <a:gd name="connsiteX2" fmla="*/ 4151 w 4150"/>
                <a:gd name="connsiteY2" fmla="*/ 13175 h 13174"/>
              </a:gdLst>
              <a:ahLst/>
              <a:cxnLst>
                <a:cxn ang="0">
                  <a:pos x="connsiteX0" y="connsiteY0"/>
                </a:cxn>
                <a:cxn ang="0">
                  <a:pos x="connsiteX1" y="connsiteY1"/>
                </a:cxn>
                <a:cxn ang="0">
                  <a:pos x="connsiteX2" y="connsiteY2"/>
                </a:cxn>
              </a:cxnLst>
              <a:rect l="l" t="t" r="r" b="b"/>
              <a:pathLst>
                <a:path w="4150" h="13174">
                  <a:moveTo>
                    <a:pt x="4151" y="13175"/>
                  </a:moveTo>
                  <a:cubicBezTo>
                    <a:pt x="2707" y="8843"/>
                    <a:pt x="1263" y="4331"/>
                    <a:pt x="0" y="0"/>
                  </a:cubicBezTo>
                  <a:cubicBezTo>
                    <a:pt x="1263" y="4512"/>
                    <a:pt x="2707" y="8843"/>
                    <a:pt x="4151" y="13175"/>
                  </a:cubicBezTo>
                  <a:close/>
                </a:path>
              </a:pathLst>
            </a:custGeom>
            <a:solidFill>
              <a:srgbClr val="FFFFFF"/>
            </a:solidFill>
            <a:ln w="1804"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5945456-AB12-1443-B54F-2BB49CE3FB70}"/>
                </a:ext>
              </a:extLst>
            </p:cNvPr>
            <p:cNvSpPr/>
            <p:nvPr/>
          </p:nvSpPr>
          <p:spPr>
            <a:xfrm>
              <a:off x="3600409" y="2545220"/>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0" y="180"/>
                    <a:pt x="180" y="361"/>
                  </a:cubicBezTo>
                  <a:cubicBezTo>
                    <a:pt x="180" y="361"/>
                    <a:pt x="180" y="180"/>
                    <a:pt x="0" y="0"/>
                  </a:cubicBezTo>
                  <a:close/>
                </a:path>
              </a:pathLst>
            </a:custGeom>
            <a:solidFill>
              <a:srgbClr val="FFFFFF"/>
            </a:solidFill>
            <a:ln w="1804"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30EE852E-58E2-B847-AB7D-C55F04F8FA6A}"/>
                </a:ext>
              </a:extLst>
            </p:cNvPr>
            <p:cNvSpPr/>
            <p:nvPr/>
          </p:nvSpPr>
          <p:spPr>
            <a:xfrm>
              <a:off x="3192177" y="2639608"/>
              <a:ext cx="1804" cy="5233"/>
            </a:xfrm>
            <a:custGeom>
              <a:avLst/>
              <a:gdLst>
                <a:gd name="connsiteX0" fmla="*/ 1805 w 1804"/>
                <a:gd name="connsiteY0" fmla="*/ 5234 h 5233"/>
                <a:gd name="connsiteX1" fmla="*/ 0 w 1804"/>
                <a:gd name="connsiteY1" fmla="*/ 0 h 5233"/>
                <a:gd name="connsiteX2" fmla="*/ 1805 w 1804"/>
                <a:gd name="connsiteY2" fmla="*/ 5234 h 5233"/>
              </a:gdLst>
              <a:ahLst/>
              <a:cxnLst>
                <a:cxn ang="0">
                  <a:pos x="connsiteX0" y="connsiteY0"/>
                </a:cxn>
                <a:cxn ang="0">
                  <a:pos x="connsiteX1" y="connsiteY1"/>
                </a:cxn>
                <a:cxn ang="0">
                  <a:pos x="connsiteX2" y="connsiteY2"/>
                </a:cxn>
              </a:cxnLst>
              <a:rect l="l" t="t" r="r" b="b"/>
              <a:pathLst>
                <a:path w="1804" h="5233">
                  <a:moveTo>
                    <a:pt x="1805" y="5234"/>
                  </a:moveTo>
                  <a:cubicBezTo>
                    <a:pt x="1263" y="3429"/>
                    <a:pt x="541" y="1805"/>
                    <a:pt x="0" y="0"/>
                  </a:cubicBezTo>
                  <a:cubicBezTo>
                    <a:pt x="541" y="1624"/>
                    <a:pt x="1083" y="3429"/>
                    <a:pt x="1805" y="5234"/>
                  </a:cubicBezTo>
                  <a:close/>
                </a:path>
              </a:pathLst>
            </a:custGeom>
            <a:solidFill>
              <a:srgbClr val="FFFFFF"/>
            </a:solidFill>
            <a:ln w="1804"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71B31817-9715-D447-B6AC-7FBCC8C42672}"/>
                </a:ext>
              </a:extLst>
            </p:cNvPr>
            <p:cNvSpPr/>
            <p:nvPr/>
          </p:nvSpPr>
          <p:spPr>
            <a:xfrm>
              <a:off x="3302086" y="2063716"/>
              <a:ext cx="80" cy="1804"/>
            </a:xfrm>
            <a:custGeom>
              <a:avLst/>
              <a:gdLst>
                <a:gd name="connsiteX0" fmla="*/ 0 w 80"/>
                <a:gd name="connsiteY0" fmla="*/ 0 h 1804"/>
                <a:gd name="connsiteX1" fmla="*/ 0 w 80"/>
                <a:gd name="connsiteY1" fmla="*/ 0 h 1804"/>
                <a:gd name="connsiteX2" fmla="*/ 0 w 80"/>
                <a:gd name="connsiteY2" fmla="*/ 0 h 1804"/>
              </a:gdLst>
              <a:ahLst/>
              <a:cxnLst>
                <a:cxn ang="0">
                  <a:pos x="connsiteX0" y="connsiteY0"/>
                </a:cxn>
                <a:cxn ang="0">
                  <a:pos x="connsiteX1" y="connsiteY1"/>
                </a:cxn>
                <a:cxn ang="0">
                  <a:pos x="connsiteX2" y="connsiteY2"/>
                </a:cxn>
              </a:cxnLst>
              <a:rect l="l" t="t" r="r" b="b"/>
              <a:pathLst>
                <a:path w="80" h="1804">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4C63855C-710E-7C40-A18D-300882052B8B}"/>
                </a:ext>
              </a:extLst>
            </p:cNvPr>
            <p:cNvSpPr/>
            <p:nvPr/>
          </p:nvSpPr>
          <p:spPr>
            <a:xfrm>
              <a:off x="2726490" y="1883356"/>
              <a:ext cx="578316" cy="512109"/>
            </a:xfrm>
            <a:custGeom>
              <a:avLst/>
              <a:gdLst>
                <a:gd name="connsiteX0" fmla="*/ 241539 w 578316"/>
                <a:gd name="connsiteY0" fmla="*/ 507378 h 512109"/>
                <a:gd name="connsiteX1" fmla="*/ 305607 w 578316"/>
                <a:gd name="connsiteY1" fmla="*/ 512070 h 512109"/>
                <a:gd name="connsiteX2" fmla="*/ 433383 w 578316"/>
                <a:gd name="connsiteY2" fmla="*/ 483195 h 512109"/>
                <a:gd name="connsiteX3" fmla="*/ 526507 w 578316"/>
                <a:gd name="connsiteY3" fmla="*/ 402703 h 512109"/>
                <a:gd name="connsiteX4" fmla="*/ 572347 w 578316"/>
                <a:gd name="connsiteY4" fmla="*/ 290629 h 512109"/>
                <a:gd name="connsiteX5" fmla="*/ 576498 w 578316"/>
                <a:gd name="connsiteY5" fmla="*/ 192090 h 512109"/>
                <a:gd name="connsiteX6" fmla="*/ 578303 w 578316"/>
                <a:gd name="connsiteY6" fmla="*/ 199309 h 512109"/>
                <a:gd name="connsiteX7" fmla="*/ 575777 w 578316"/>
                <a:gd name="connsiteY7" fmla="*/ 189383 h 512109"/>
                <a:gd name="connsiteX8" fmla="*/ 575055 w 578316"/>
                <a:gd name="connsiteY8" fmla="*/ 180720 h 512109"/>
                <a:gd name="connsiteX9" fmla="*/ 575055 w 578316"/>
                <a:gd name="connsiteY9" fmla="*/ 180720 h 512109"/>
                <a:gd name="connsiteX10" fmla="*/ 564046 w 578316"/>
                <a:gd name="connsiteY10" fmla="*/ 130188 h 512109"/>
                <a:gd name="connsiteX11" fmla="*/ 540765 w 578316"/>
                <a:gd name="connsiteY11" fmla="*/ 70632 h 512109"/>
                <a:gd name="connsiteX12" fmla="*/ 540945 w 578316"/>
                <a:gd name="connsiteY12" fmla="*/ 70812 h 512109"/>
                <a:gd name="connsiteX13" fmla="*/ 539140 w 578316"/>
                <a:gd name="connsiteY13" fmla="*/ 68827 h 512109"/>
                <a:gd name="connsiteX14" fmla="*/ 482652 w 578316"/>
                <a:gd name="connsiteY14" fmla="*/ 78392 h 512109"/>
                <a:gd name="connsiteX15" fmla="*/ 459191 w 578316"/>
                <a:gd name="connsiteY15" fmla="*/ 80377 h 512109"/>
                <a:gd name="connsiteX16" fmla="*/ 340800 w 578316"/>
                <a:gd name="connsiteY16" fmla="*/ 40853 h 512109"/>
                <a:gd name="connsiteX17" fmla="*/ 321309 w 578316"/>
                <a:gd name="connsiteY17" fmla="*/ 22806 h 512109"/>
                <a:gd name="connsiteX18" fmla="*/ 299110 w 578316"/>
                <a:gd name="connsiteY18" fmla="*/ 1510 h 512109"/>
                <a:gd name="connsiteX19" fmla="*/ 199850 w 578316"/>
                <a:gd name="connsiteY19" fmla="*/ 28762 h 512109"/>
                <a:gd name="connsiteX20" fmla="*/ 179998 w 578316"/>
                <a:gd name="connsiteY20" fmla="*/ 59623 h 512109"/>
                <a:gd name="connsiteX21" fmla="*/ 171335 w 578316"/>
                <a:gd name="connsiteY21" fmla="*/ 91025 h 512109"/>
                <a:gd name="connsiteX22" fmla="*/ 130548 w 578316"/>
                <a:gd name="connsiteY22" fmla="*/ 132534 h 512109"/>
                <a:gd name="connsiteX23" fmla="*/ 92287 w 578316"/>
                <a:gd name="connsiteY23" fmla="*/ 144265 h 512109"/>
                <a:gd name="connsiteX24" fmla="*/ 77308 w 578316"/>
                <a:gd name="connsiteY24" fmla="*/ 138851 h 512109"/>
                <a:gd name="connsiteX25" fmla="*/ 33814 w 578316"/>
                <a:gd name="connsiteY25" fmla="*/ 160508 h 512109"/>
                <a:gd name="connsiteX26" fmla="*/ 7284 w 578316"/>
                <a:gd name="connsiteY26" fmla="*/ 224215 h 512109"/>
                <a:gd name="connsiteX27" fmla="*/ 65 w 578316"/>
                <a:gd name="connsiteY27" fmla="*/ 268611 h 512109"/>
                <a:gd name="connsiteX28" fmla="*/ 12338 w 578316"/>
                <a:gd name="connsiteY28" fmla="*/ 285756 h 512109"/>
                <a:gd name="connsiteX29" fmla="*/ 37784 w 578316"/>
                <a:gd name="connsiteY29" fmla="*/ 316076 h 512109"/>
                <a:gd name="connsiteX30" fmla="*/ 41935 w 578316"/>
                <a:gd name="connsiteY30" fmla="*/ 336469 h 512109"/>
                <a:gd name="connsiteX31" fmla="*/ 54569 w 578316"/>
                <a:gd name="connsiteY31" fmla="*/ 332679 h 512109"/>
                <a:gd name="connsiteX32" fmla="*/ 110696 w 578316"/>
                <a:gd name="connsiteY32" fmla="*/ 342244 h 512109"/>
                <a:gd name="connsiteX33" fmla="*/ 117915 w 578316"/>
                <a:gd name="connsiteY33" fmla="*/ 396748 h 512109"/>
                <a:gd name="connsiteX34" fmla="*/ 101311 w 578316"/>
                <a:gd name="connsiteY34" fmla="*/ 449265 h 512109"/>
                <a:gd name="connsiteX35" fmla="*/ 182163 w 578316"/>
                <a:gd name="connsiteY35" fmla="*/ 492218 h 512109"/>
                <a:gd name="connsiteX36" fmla="*/ 241539 w 578316"/>
                <a:gd name="connsiteY36" fmla="*/ 507378 h 512109"/>
                <a:gd name="connsiteX37" fmla="*/ 362096 w 578316"/>
                <a:gd name="connsiteY37" fmla="*/ 209235 h 512109"/>
                <a:gd name="connsiteX38" fmla="*/ 423276 w 578316"/>
                <a:gd name="connsiteY38" fmla="*/ 314632 h 512109"/>
                <a:gd name="connsiteX39" fmla="*/ 395664 w 578316"/>
                <a:gd name="connsiteY39" fmla="*/ 353073 h 512109"/>
                <a:gd name="connsiteX40" fmla="*/ 236125 w 578316"/>
                <a:gd name="connsiteY40" fmla="*/ 325821 h 512109"/>
                <a:gd name="connsiteX41" fmla="*/ 232155 w 578316"/>
                <a:gd name="connsiteY41" fmla="*/ 298209 h 512109"/>
                <a:gd name="connsiteX42" fmla="*/ 362096 w 578316"/>
                <a:gd name="connsiteY42" fmla="*/ 209235 h 51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8316" h="512109">
                  <a:moveTo>
                    <a:pt x="241539" y="507378"/>
                  </a:moveTo>
                  <a:cubicBezTo>
                    <a:pt x="262835" y="510266"/>
                    <a:pt x="283951" y="512431"/>
                    <a:pt x="305607" y="512070"/>
                  </a:cubicBezTo>
                  <a:cubicBezTo>
                    <a:pt x="350545" y="511348"/>
                    <a:pt x="392596" y="501783"/>
                    <a:pt x="433383" y="483195"/>
                  </a:cubicBezTo>
                  <a:cubicBezTo>
                    <a:pt x="471643" y="465688"/>
                    <a:pt x="501963" y="436271"/>
                    <a:pt x="526507" y="402703"/>
                  </a:cubicBezTo>
                  <a:cubicBezTo>
                    <a:pt x="550149" y="370218"/>
                    <a:pt x="564948" y="329792"/>
                    <a:pt x="572347" y="290629"/>
                  </a:cubicBezTo>
                  <a:cubicBezTo>
                    <a:pt x="578484" y="257963"/>
                    <a:pt x="579927" y="224756"/>
                    <a:pt x="576498" y="192090"/>
                  </a:cubicBezTo>
                  <a:cubicBezTo>
                    <a:pt x="577220" y="194437"/>
                    <a:pt x="577762" y="196963"/>
                    <a:pt x="578303" y="199309"/>
                  </a:cubicBezTo>
                  <a:cubicBezTo>
                    <a:pt x="577401" y="196061"/>
                    <a:pt x="576679" y="192812"/>
                    <a:pt x="575777" y="189383"/>
                  </a:cubicBezTo>
                  <a:cubicBezTo>
                    <a:pt x="574694" y="185593"/>
                    <a:pt x="573972" y="182706"/>
                    <a:pt x="575055" y="180720"/>
                  </a:cubicBezTo>
                  <a:lnTo>
                    <a:pt x="575055" y="180720"/>
                  </a:lnTo>
                  <a:cubicBezTo>
                    <a:pt x="572708" y="163756"/>
                    <a:pt x="569099" y="146792"/>
                    <a:pt x="564046" y="130188"/>
                  </a:cubicBezTo>
                  <a:cubicBezTo>
                    <a:pt x="557910" y="109614"/>
                    <a:pt x="549969" y="89581"/>
                    <a:pt x="540765" y="70632"/>
                  </a:cubicBezTo>
                  <a:cubicBezTo>
                    <a:pt x="540765" y="70632"/>
                    <a:pt x="540765" y="70632"/>
                    <a:pt x="540945" y="70812"/>
                  </a:cubicBezTo>
                  <a:cubicBezTo>
                    <a:pt x="540404" y="70090"/>
                    <a:pt x="539862" y="69549"/>
                    <a:pt x="539140" y="68827"/>
                  </a:cubicBezTo>
                  <a:cubicBezTo>
                    <a:pt x="520732" y="52765"/>
                    <a:pt x="509001" y="57998"/>
                    <a:pt x="482652" y="78392"/>
                  </a:cubicBezTo>
                  <a:cubicBezTo>
                    <a:pt x="475253" y="84167"/>
                    <a:pt x="467853" y="88860"/>
                    <a:pt x="459191" y="80377"/>
                  </a:cubicBezTo>
                  <a:cubicBezTo>
                    <a:pt x="426164" y="48253"/>
                    <a:pt x="383572" y="43741"/>
                    <a:pt x="340800" y="40853"/>
                  </a:cubicBezTo>
                  <a:cubicBezTo>
                    <a:pt x="322211" y="39590"/>
                    <a:pt x="322211" y="40673"/>
                    <a:pt x="321309" y="22806"/>
                  </a:cubicBezTo>
                  <a:cubicBezTo>
                    <a:pt x="320587" y="4217"/>
                    <a:pt x="316616" y="-3543"/>
                    <a:pt x="299110" y="1510"/>
                  </a:cubicBezTo>
                  <a:cubicBezTo>
                    <a:pt x="266445" y="10895"/>
                    <a:pt x="232696" y="20640"/>
                    <a:pt x="199850" y="28762"/>
                  </a:cubicBezTo>
                  <a:cubicBezTo>
                    <a:pt x="175305" y="34898"/>
                    <a:pt x="170252" y="37244"/>
                    <a:pt x="179998" y="59623"/>
                  </a:cubicBezTo>
                  <a:cubicBezTo>
                    <a:pt x="186495" y="74241"/>
                    <a:pt x="183607" y="83265"/>
                    <a:pt x="171335" y="91025"/>
                  </a:cubicBezTo>
                  <a:cubicBezTo>
                    <a:pt x="154370" y="101673"/>
                    <a:pt x="141557" y="115931"/>
                    <a:pt x="130548" y="132534"/>
                  </a:cubicBezTo>
                  <a:cubicBezTo>
                    <a:pt x="118637" y="150221"/>
                    <a:pt x="113042" y="151303"/>
                    <a:pt x="92287" y="144265"/>
                  </a:cubicBezTo>
                  <a:cubicBezTo>
                    <a:pt x="87234" y="142460"/>
                    <a:pt x="82361" y="140295"/>
                    <a:pt x="77308" y="138851"/>
                  </a:cubicBezTo>
                  <a:cubicBezTo>
                    <a:pt x="54027" y="132715"/>
                    <a:pt x="43560" y="137948"/>
                    <a:pt x="33814" y="160508"/>
                  </a:cubicBezTo>
                  <a:cubicBezTo>
                    <a:pt x="24790" y="181623"/>
                    <a:pt x="16308" y="203099"/>
                    <a:pt x="7284" y="224215"/>
                  </a:cubicBezTo>
                  <a:cubicBezTo>
                    <a:pt x="1148" y="238472"/>
                    <a:pt x="1148" y="253632"/>
                    <a:pt x="65" y="268611"/>
                  </a:cubicBezTo>
                  <a:cubicBezTo>
                    <a:pt x="-476" y="277455"/>
                    <a:pt x="2231" y="285576"/>
                    <a:pt x="12338" y="285756"/>
                  </a:cubicBezTo>
                  <a:cubicBezTo>
                    <a:pt x="33092" y="286298"/>
                    <a:pt x="36702" y="299653"/>
                    <a:pt x="37784" y="316076"/>
                  </a:cubicBezTo>
                  <a:cubicBezTo>
                    <a:pt x="38326" y="322934"/>
                    <a:pt x="38145" y="330153"/>
                    <a:pt x="41935" y="336469"/>
                  </a:cubicBezTo>
                  <a:cubicBezTo>
                    <a:pt x="46808" y="337191"/>
                    <a:pt x="50598" y="334484"/>
                    <a:pt x="54569" y="332679"/>
                  </a:cubicBezTo>
                  <a:cubicBezTo>
                    <a:pt x="75503" y="322573"/>
                    <a:pt x="95356" y="326002"/>
                    <a:pt x="110696" y="342244"/>
                  </a:cubicBezTo>
                  <a:cubicBezTo>
                    <a:pt x="125856" y="358126"/>
                    <a:pt x="122968" y="374730"/>
                    <a:pt x="117915" y="396748"/>
                  </a:cubicBezTo>
                  <a:cubicBezTo>
                    <a:pt x="113944" y="414795"/>
                    <a:pt x="108169" y="432301"/>
                    <a:pt x="101311" y="449265"/>
                  </a:cubicBezTo>
                  <a:cubicBezTo>
                    <a:pt x="126397" y="466591"/>
                    <a:pt x="153288" y="480668"/>
                    <a:pt x="182163" y="492218"/>
                  </a:cubicBezTo>
                  <a:cubicBezTo>
                    <a:pt x="201474" y="500520"/>
                    <a:pt x="220965" y="504671"/>
                    <a:pt x="241539" y="507378"/>
                  </a:cubicBezTo>
                  <a:close/>
                  <a:moveTo>
                    <a:pt x="362096" y="209235"/>
                  </a:moveTo>
                  <a:cubicBezTo>
                    <a:pt x="405770" y="223312"/>
                    <a:pt x="433022" y="270055"/>
                    <a:pt x="423276" y="314632"/>
                  </a:cubicBezTo>
                  <a:cubicBezTo>
                    <a:pt x="419667" y="331416"/>
                    <a:pt x="406853" y="342064"/>
                    <a:pt x="395664" y="353073"/>
                  </a:cubicBezTo>
                  <a:cubicBezTo>
                    <a:pt x="343326" y="404327"/>
                    <a:pt x="265723" y="383573"/>
                    <a:pt x="236125" y="325821"/>
                  </a:cubicBezTo>
                  <a:cubicBezTo>
                    <a:pt x="231433" y="316437"/>
                    <a:pt x="232696" y="306691"/>
                    <a:pt x="232155" y="298209"/>
                  </a:cubicBezTo>
                  <a:cubicBezTo>
                    <a:pt x="232335" y="235404"/>
                    <a:pt x="300374" y="189383"/>
                    <a:pt x="362096" y="209235"/>
                  </a:cubicBezTo>
                  <a:close/>
                </a:path>
              </a:pathLst>
            </a:custGeom>
            <a:solidFill>
              <a:srgbClr val="FFFFFF"/>
            </a:solidFill>
            <a:ln w="1804"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7D6A55B7-EBFF-8843-83D0-704F080EE226}"/>
                </a:ext>
              </a:extLst>
            </p:cNvPr>
            <p:cNvSpPr/>
            <p:nvPr/>
          </p:nvSpPr>
          <p:spPr>
            <a:xfrm>
              <a:off x="3315261" y="2183551"/>
              <a:ext cx="180" cy="2887"/>
            </a:xfrm>
            <a:custGeom>
              <a:avLst/>
              <a:gdLst>
                <a:gd name="connsiteX0" fmla="*/ 180 w 180"/>
                <a:gd name="connsiteY0" fmla="*/ 0 h 2887"/>
                <a:gd name="connsiteX1" fmla="*/ 0 w 180"/>
                <a:gd name="connsiteY1" fmla="*/ 2888 h 2887"/>
                <a:gd name="connsiteX2" fmla="*/ 180 w 180"/>
                <a:gd name="connsiteY2" fmla="*/ 0 h 2887"/>
              </a:gdLst>
              <a:ahLst/>
              <a:cxnLst>
                <a:cxn ang="0">
                  <a:pos x="connsiteX0" y="connsiteY0"/>
                </a:cxn>
                <a:cxn ang="0">
                  <a:pos x="connsiteX1" y="connsiteY1"/>
                </a:cxn>
                <a:cxn ang="0">
                  <a:pos x="connsiteX2" y="connsiteY2"/>
                </a:cxn>
              </a:cxnLst>
              <a:rect l="l" t="t" r="r" b="b"/>
              <a:pathLst>
                <a:path w="180" h="2887">
                  <a:moveTo>
                    <a:pt x="180" y="0"/>
                  </a:moveTo>
                  <a:cubicBezTo>
                    <a:pt x="180" y="902"/>
                    <a:pt x="0" y="1985"/>
                    <a:pt x="0" y="2888"/>
                  </a:cubicBezTo>
                  <a:cubicBezTo>
                    <a:pt x="180" y="1985"/>
                    <a:pt x="180" y="902"/>
                    <a:pt x="180" y="0"/>
                  </a:cubicBezTo>
                  <a:close/>
                </a:path>
              </a:pathLst>
            </a:custGeom>
            <a:solidFill>
              <a:srgbClr val="FFFFFF"/>
            </a:solidFill>
            <a:ln w="1804"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9CA2987F-FA02-EC4D-925A-367E72E14EDF}"/>
                </a:ext>
              </a:extLst>
            </p:cNvPr>
            <p:cNvSpPr/>
            <p:nvPr/>
          </p:nvSpPr>
          <p:spPr>
            <a:xfrm>
              <a:off x="3315622" y="2175068"/>
              <a:ext cx="180" cy="3790"/>
            </a:xfrm>
            <a:custGeom>
              <a:avLst/>
              <a:gdLst>
                <a:gd name="connsiteX0" fmla="*/ 180 w 180"/>
                <a:gd name="connsiteY0" fmla="*/ 0 h 3790"/>
                <a:gd name="connsiteX1" fmla="*/ 0 w 180"/>
                <a:gd name="connsiteY1" fmla="*/ 3790 h 3790"/>
                <a:gd name="connsiteX2" fmla="*/ 180 w 180"/>
                <a:gd name="connsiteY2" fmla="*/ 0 h 3790"/>
              </a:gdLst>
              <a:ahLst/>
              <a:cxnLst>
                <a:cxn ang="0">
                  <a:pos x="connsiteX0" y="connsiteY0"/>
                </a:cxn>
                <a:cxn ang="0">
                  <a:pos x="connsiteX1" y="connsiteY1"/>
                </a:cxn>
                <a:cxn ang="0">
                  <a:pos x="connsiteX2" y="connsiteY2"/>
                </a:cxn>
              </a:cxnLst>
              <a:rect l="l" t="t" r="r" b="b"/>
              <a:pathLst>
                <a:path w="180" h="3790">
                  <a:moveTo>
                    <a:pt x="180" y="0"/>
                  </a:moveTo>
                  <a:cubicBezTo>
                    <a:pt x="180" y="1263"/>
                    <a:pt x="180" y="2527"/>
                    <a:pt x="0" y="3790"/>
                  </a:cubicBezTo>
                  <a:cubicBezTo>
                    <a:pt x="180" y="2527"/>
                    <a:pt x="180" y="1263"/>
                    <a:pt x="180" y="0"/>
                  </a:cubicBezTo>
                  <a:close/>
                </a:path>
              </a:pathLst>
            </a:custGeom>
            <a:solidFill>
              <a:srgbClr val="FFFFFF"/>
            </a:solidFill>
            <a:ln w="1804"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30FF675C-4741-C64E-97B0-72CF7C5115D8}"/>
                </a:ext>
              </a:extLst>
            </p:cNvPr>
            <p:cNvSpPr/>
            <p:nvPr/>
          </p:nvSpPr>
          <p:spPr>
            <a:xfrm>
              <a:off x="3308944" y="2061731"/>
              <a:ext cx="1985" cy="1804"/>
            </a:xfrm>
            <a:custGeom>
              <a:avLst/>
              <a:gdLst>
                <a:gd name="connsiteX0" fmla="*/ 1985 w 1985"/>
                <a:gd name="connsiteY0" fmla="*/ 0 h 1804"/>
                <a:gd name="connsiteX1" fmla="*/ 0 w 1985"/>
                <a:gd name="connsiteY1" fmla="*/ 0 h 1804"/>
                <a:gd name="connsiteX2" fmla="*/ 1985 w 1985"/>
                <a:gd name="connsiteY2" fmla="*/ 0 h 1804"/>
              </a:gdLst>
              <a:ahLst/>
              <a:cxnLst>
                <a:cxn ang="0">
                  <a:pos x="connsiteX0" y="connsiteY0"/>
                </a:cxn>
                <a:cxn ang="0">
                  <a:pos x="connsiteX1" y="connsiteY1"/>
                </a:cxn>
                <a:cxn ang="0">
                  <a:pos x="connsiteX2" y="connsiteY2"/>
                </a:cxn>
              </a:cxnLst>
              <a:rect l="l" t="t" r="r" b="b"/>
              <a:pathLst>
                <a:path w="1985" h="1804">
                  <a:moveTo>
                    <a:pt x="1985" y="0"/>
                  </a:moveTo>
                  <a:cubicBezTo>
                    <a:pt x="1263" y="0"/>
                    <a:pt x="541" y="0"/>
                    <a:pt x="0" y="0"/>
                  </a:cubicBezTo>
                  <a:cubicBezTo>
                    <a:pt x="541" y="0"/>
                    <a:pt x="1263" y="0"/>
                    <a:pt x="1985" y="0"/>
                  </a:cubicBezTo>
                  <a:close/>
                </a:path>
              </a:pathLst>
            </a:custGeom>
            <a:solidFill>
              <a:srgbClr val="FFFFFF"/>
            </a:solidFill>
            <a:ln w="1804"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23AFD525-A850-2F41-B995-F29C6E59995E}"/>
                </a:ext>
              </a:extLst>
            </p:cNvPr>
            <p:cNvSpPr/>
            <p:nvPr/>
          </p:nvSpPr>
          <p:spPr>
            <a:xfrm>
              <a:off x="3322299" y="2022207"/>
              <a:ext cx="1263" cy="2165"/>
            </a:xfrm>
            <a:custGeom>
              <a:avLst/>
              <a:gdLst>
                <a:gd name="connsiteX0" fmla="*/ 0 w 1263"/>
                <a:gd name="connsiteY0" fmla="*/ 0 h 2165"/>
                <a:gd name="connsiteX1" fmla="*/ 1263 w 1263"/>
                <a:gd name="connsiteY1" fmla="*/ 2166 h 2165"/>
                <a:gd name="connsiteX2" fmla="*/ 0 w 1263"/>
                <a:gd name="connsiteY2" fmla="*/ 0 h 2165"/>
              </a:gdLst>
              <a:ahLst/>
              <a:cxnLst>
                <a:cxn ang="0">
                  <a:pos x="connsiteX0" y="connsiteY0"/>
                </a:cxn>
                <a:cxn ang="0">
                  <a:pos x="connsiteX1" y="connsiteY1"/>
                </a:cxn>
                <a:cxn ang="0">
                  <a:pos x="connsiteX2" y="connsiteY2"/>
                </a:cxn>
              </a:cxnLst>
              <a:rect l="l" t="t" r="r" b="b"/>
              <a:pathLst>
                <a:path w="1263" h="2165">
                  <a:moveTo>
                    <a:pt x="0" y="0"/>
                  </a:moveTo>
                  <a:cubicBezTo>
                    <a:pt x="361" y="722"/>
                    <a:pt x="902" y="1444"/>
                    <a:pt x="1263" y="2166"/>
                  </a:cubicBezTo>
                  <a:cubicBezTo>
                    <a:pt x="902" y="1444"/>
                    <a:pt x="542" y="722"/>
                    <a:pt x="0" y="0"/>
                  </a:cubicBezTo>
                  <a:close/>
                </a:path>
              </a:pathLst>
            </a:custGeom>
            <a:solidFill>
              <a:srgbClr val="FFFFFF"/>
            </a:solidFill>
            <a:ln w="1804"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64E704FB-3305-4747-A50A-FFA5F9DBD86F}"/>
                </a:ext>
              </a:extLst>
            </p:cNvPr>
            <p:cNvSpPr/>
            <p:nvPr/>
          </p:nvSpPr>
          <p:spPr>
            <a:xfrm>
              <a:off x="3325367" y="2027982"/>
              <a:ext cx="902" cy="1985"/>
            </a:xfrm>
            <a:custGeom>
              <a:avLst/>
              <a:gdLst>
                <a:gd name="connsiteX0" fmla="*/ 0 w 902"/>
                <a:gd name="connsiteY0" fmla="*/ 0 h 1985"/>
                <a:gd name="connsiteX1" fmla="*/ 902 w 902"/>
                <a:gd name="connsiteY1" fmla="*/ 1985 h 1985"/>
                <a:gd name="connsiteX2" fmla="*/ 0 w 902"/>
                <a:gd name="connsiteY2" fmla="*/ 0 h 1985"/>
              </a:gdLst>
              <a:ahLst/>
              <a:cxnLst>
                <a:cxn ang="0">
                  <a:pos x="connsiteX0" y="connsiteY0"/>
                </a:cxn>
                <a:cxn ang="0">
                  <a:pos x="connsiteX1" y="connsiteY1"/>
                </a:cxn>
                <a:cxn ang="0">
                  <a:pos x="connsiteX2" y="connsiteY2"/>
                </a:cxn>
              </a:cxnLst>
              <a:rect l="l" t="t" r="r" b="b"/>
              <a:pathLst>
                <a:path w="902" h="1985">
                  <a:moveTo>
                    <a:pt x="0" y="0"/>
                  </a:moveTo>
                  <a:cubicBezTo>
                    <a:pt x="361" y="722"/>
                    <a:pt x="722" y="1263"/>
                    <a:pt x="902" y="1985"/>
                  </a:cubicBezTo>
                  <a:cubicBezTo>
                    <a:pt x="722" y="1263"/>
                    <a:pt x="361" y="722"/>
                    <a:pt x="0" y="0"/>
                  </a:cubicBezTo>
                  <a:close/>
                </a:path>
              </a:pathLst>
            </a:custGeom>
            <a:solidFill>
              <a:srgbClr val="FFFFFF"/>
            </a:solidFill>
            <a:ln w="1804"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7E6E15F4-2C2F-6B40-AD54-32D79196CECD}"/>
                </a:ext>
              </a:extLst>
            </p:cNvPr>
            <p:cNvSpPr/>
            <p:nvPr/>
          </p:nvSpPr>
          <p:spPr>
            <a:xfrm>
              <a:off x="3319231" y="2016793"/>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1" y="722"/>
                    <a:pt x="902" y="1444"/>
                    <a:pt x="1444" y="2346"/>
                  </a:cubicBezTo>
                  <a:cubicBezTo>
                    <a:pt x="902" y="1624"/>
                    <a:pt x="541" y="902"/>
                    <a:pt x="0" y="0"/>
                  </a:cubicBezTo>
                  <a:close/>
                </a:path>
              </a:pathLst>
            </a:custGeom>
            <a:solidFill>
              <a:srgbClr val="FFFFFF"/>
            </a:solidFill>
            <a:ln w="1804"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BF9A537-4A91-A044-8E6D-6839C15F8EBC}"/>
                </a:ext>
              </a:extLst>
            </p:cNvPr>
            <p:cNvSpPr/>
            <p:nvPr/>
          </p:nvSpPr>
          <p:spPr>
            <a:xfrm>
              <a:off x="2821304" y="2340924"/>
              <a:ext cx="3429" cy="7580"/>
            </a:xfrm>
            <a:custGeom>
              <a:avLst/>
              <a:gdLst>
                <a:gd name="connsiteX0" fmla="*/ 0 w 3429"/>
                <a:gd name="connsiteY0" fmla="*/ 7580 h 7580"/>
                <a:gd name="connsiteX1" fmla="*/ 3429 w 3429"/>
                <a:gd name="connsiteY1" fmla="*/ 0 h 7580"/>
                <a:gd name="connsiteX2" fmla="*/ 0 w 3429"/>
                <a:gd name="connsiteY2" fmla="*/ 7580 h 7580"/>
              </a:gdLst>
              <a:ahLst/>
              <a:cxnLst>
                <a:cxn ang="0">
                  <a:pos x="connsiteX0" y="connsiteY0"/>
                </a:cxn>
                <a:cxn ang="0">
                  <a:pos x="connsiteX1" y="connsiteY1"/>
                </a:cxn>
                <a:cxn ang="0">
                  <a:pos x="connsiteX2" y="connsiteY2"/>
                </a:cxn>
              </a:cxnLst>
              <a:rect l="l" t="t" r="r" b="b"/>
              <a:pathLst>
                <a:path w="3429" h="7580">
                  <a:moveTo>
                    <a:pt x="0" y="7580"/>
                  </a:moveTo>
                  <a:cubicBezTo>
                    <a:pt x="1083" y="5053"/>
                    <a:pt x="2346" y="2527"/>
                    <a:pt x="3429" y="0"/>
                  </a:cubicBezTo>
                  <a:cubicBezTo>
                    <a:pt x="2346" y="2527"/>
                    <a:pt x="1083" y="5053"/>
                    <a:pt x="0" y="7580"/>
                  </a:cubicBezTo>
                  <a:close/>
                </a:path>
              </a:pathLst>
            </a:custGeom>
            <a:solidFill>
              <a:srgbClr val="FFFFFF"/>
            </a:solidFill>
            <a:ln w="1804"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B669C9B7-FB0C-5343-A356-87CE414322A0}"/>
                </a:ext>
              </a:extLst>
            </p:cNvPr>
            <p:cNvSpPr/>
            <p:nvPr/>
          </p:nvSpPr>
          <p:spPr>
            <a:xfrm>
              <a:off x="3307139" y="2061911"/>
              <a:ext cx="902" cy="1804"/>
            </a:xfrm>
            <a:custGeom>
              <a:avLst/>
              <a:gdLst>
                <a:gd name="connsiteX0" fmla="*/ 902 w 902"/>
                <a:gd name="connsiteY0" fmla="*/ 0 h 1804"/>
                <a:gd name="connsiteX1" fmla="*/ 0 w 902"/>
                <a:gd name="connsiteY1" fmla="*/ 0 h 1804"/>
                <a:gd name="connsiteX2" fmla="*/ 902 w 902"/>
                <a:gd name="connsiteY2" fmla="*/ 0 h 1804"/>
              </a:gdLst>
              <a:ahLst/>
              <a:cxnLst>
                <a:cxn ang="0">
                  <a:pos x="connsiteX0" y="connsiteY0"/>
                </a:cxn>
                <a:cxn ang="0">
                  <a:pos x="connsiteX1" y="connsiteY1"/>
                </a:cxn>
                <a:cxn ang="0">
                  <a:pos x="connsiteX2" y="connsiteY2"/>
                </a:cxn>
              </a:cxnLst>
              <a:rect l="l" t="t" r="r" b="b"/>
              <a:pathLst>
                <a:path w="902" h="1804">
                  <a:moveTo>
                    <a:pt x="902" y="0"/>
                  </a:moveTo>
                  <a:cubicBezTo>
                    <a:pt x="541" y="0"/>
                    <a:pt x="361" y="0"/>
                    <a:pt x="0" y="0"/>
                  </a:cubicBezTo>
                  <a:cubicBezTo>
                    <a:pt x="361" y="0"/>
                    <a:pt x="722" y="0"/>
                    <a:pt x="902" y="0"/>
                  </a:cubicBezTo>
                  <a:close/>
                </a:path>
              </a:pathLst>
            </a:custGeom>
            <a:solidFill>
              <a:srgbClr val="FFFFFF"/>
            </a:solidFill>
            <a:ln w="1804"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80A95D5D-8049-AB4D-8849-650738721BA9}"/>
                </a:ext>
              </a:extLst>
            </p:cNvPr>
            <p:cNvSpPr/>
            <p:nvPr/>
          </p:nvSpPr>
          <p:spPr>
            <a:xfrm>
              <a:off x="3305695" y="2062092"/>
              <a:ext cx="541" cy="1804"/>
            </a:xfrm>
            <a:custGeom>
              <a:avLst/>
              <a:gdLst>
                <a:gd name="connsiteX0" fmla="*/ 541 w 541"/>
                <a:gd name="connsiteY0" fmla="*/ 0 h 1804"/>
                <a:gd name="connsiteX1" fmla="*/ 0 w 541"/>
                <a:gd name="connsiteY1" fmla="*/ 0 h 1804"/>
                <a:gd name="connsiteX2" fmla="*/ 541 w 541"/>
                <a:gd name="connsiteY2" fmla="*/ 0 h 1804"/>
              </a:gdLst>
              <a:ahLst/>
              <a:cxnLst>
                <a:cxn ang="0">
                  <a:pos x="connsiteX0" y="connsiteY0"/>
                </a:cxn>
                <a:cxn ang="0">
                  <a:pos x="connsiteX1" y="connsiteY1"/>
                </a:cxn>
                <a:cxn ang="0">
                  <a:pos x="connsiteX2" y="connsiteY2"/>
                </a:cxn>
              </a:cxnLst>
              <a:rect l="l" t="t" r="r" b="b"/>
              <a:pathLst>
                <a:path w="541" h="1804">
                  <a:moveTo>
                    <a:pt x="541" y="0"/>
                  </a:moveTo>
                  <a:cubicBezTo>
                    <a:pt x="361" y="0"/>
                    <a:pt x="180" y="0"/>
                    <a:pt x="0" y="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9EFC5A2D-42C0-474D-9D7D-EB742BDBD244}"/>
                </a:ext>
              </a:extLst>
            </p:cNvPr>
            <p:cNvSpPr/>
            <p:nvPr/>
          </p:nvSpPr>
          <p:spPr>
            <a:xfrm>
              <a:off x="3289814" y="1978713"/>
              <a:ext cx="721" cy="721"/>
            </a:xfrm>
            <a:custGeom>
              <a:avLst/>
              <a:gdLst>
                <a:gd name="connsiteX0" fmla="*/ 0 w 721"/>
                <a:gd name="connsiteY0" fmla="*/ 0 h 721"/>
                <a:gd name="connsiteX1" fmla="*/ 722 w 721"/>
                <a:gd name="connsiteY1" fmla="*/ 722 h 721"/>
                <a:gd name="connsiteX2" fmla="*/ 0 w 721"/>
                <a:gd name="connsiteY2" fmla="*/ 0 h 721"/>
              </a:gdLst>
              <a:ahLst/>
              <a:cxnLst>
                <a:cxn ang="0">
                  <a:pos x="connsiteX0" y="connsiteY0"/>
                </a:cxn>
                <a:cxn ang="0">
                  <a:pos x="connsiteX1" y="connsiteY1"/>
                </a:cxn>
                <a:cxn ang="0">
                  <a:pos x="connsiteX2" y="connsiteY2"/>
                </a:cxn>
              </a:cxnLst>
              <a:rect l="l" t="t" r="r" b="b"/>
              <a:pathLst>
                <a:path w="721" h="721">
                  <a:moveTo>
                    <a:pt x="0" y="0"/>
                  </a:moveTo>
                  <a:cubicBezTo>
                    <a:pt x="181" y="180"/>
                    <a:pt x="542" y="541"/>
                    <a:pt x="722" y="722"/>
                  </a:cubicBezTo>
                  <a:cubicBezTo>
                    <a:pt x="542" y="541"/>
                    <a:pt x="181" y="361"/>
                    <a:pt x="0" y="0"/>
                  </a:cubicBezTo>
                  <a:close/>
                </a:path>
              </a:pathLst>
            </a:custGeom>
            <a:solidFill>
              <a:srgbClr val="FFFFFF"/>
            </a:solidFill>
            <a:ln w="1804"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E9FCFEEF-D2F1-4D4F-AB08-C648BBB336B6}"/>
                </a:ext>
              </a:extLst>
            </p:cNvPr>
            <p:cNvSpPr/>
            <p:nvPr/>
          </p:nvSpPr>
          <p:spPr>
            <a:xfrm>
              <a:off x="3315982" y="2011740"/>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2" y="722"/>
                    <a:pt x="1083" y="1444"/>
                    <a:pt x="1444" y="2346"/>
                  </a:cubicBezTo>
                  <a:cubicBezTo>
                    <a:pt x="1083" y="1624"/>
                    <a:pt x="542" y="722"/>
                    <a:pt x="0" y="0"/>
                  </a:cubicBezTo>
                  <a:close/>
                </a:path>
              </a:pathLst>
            </a:custGeom>
            <a:solidFill>
              <a:srgbClr val="FFFFFF"/>
            </a:solidFill>
            <a:ln w="1804"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222129D2-D2A2-AF4F-8642-5EFE6619DEAD}"/>
                </a:ext>
              </a:extLst>
            </p:cNvPr>
            <p:cNvSpPr/>
            <p:nvPr/>
          </p:nvSpPr>
          <p:spPr>
            <a:xfrm>
              <a:off x="3315982" y="2167128"/>
              <a:ext cx="1804" cy="4331"/>
            </a:xfrm>
            <a:custGeom>
              <a:avLst/>
              <a:gdLst>
                <a:gd name="connsiteX0" fmla="*/ 0 w 1804"/>
                <a:gd name="connsiteY0" fmla="*/ 0 h 4331"/>
                <a:gd name="connsiteX1" fmla="*/ 0 w 1804"/>
                <a:gd name="connsiteY1" fmla="*/ 4331 h 4331"/>
                <a:gd name="connsiteX2" fmla="*/ 0 w 1804"/>
                <a:gd name="connsiteY2" fmla="*/ 0 h 4331"/>
              </a:gdLst>
              <a:ahLst/>
              <a:cxnLst>
                <a:cxn ang="0">
                  <a:pos x="connsiteX0" y="connsiteY0"/>
                </a:cxn>
                <a:cxn ang="0">
                  <a:pos x="connsiteX1" y="connsiteY1"/>
                </a:cxn>
                <a:cxn ang="0">
                  <a:pos x="connsiteX2" y="connsiteY2"/>
                </a:cxn>
              </a:cxnLst>
              <a:rect l="l" t="t" r="r" b="b"/>
              <a:pathLst>
                <a:path w="1804" h="4331">
                  <a:moveTo>
                    <a:pt x="0" y="0"/>
                  </a:moveTo>
                  <a:cubicBezTo>
                    <a:pt x="0" y="1444"/>
                    <a:pt x="0" y="2888"/>
                    <a:pt x="0" y="4331"/>
                  </a:cubicBezTo>
                  <a:cubicBezTo>
                    <a:pt x="0" y="2707"/>
                    <a:pt x="0" y="1263"/>
                    <a:pt x="0" y="0"/>
                  </a:cubicBezTo>
                  <a:close/>
                </a:path>
              </a:pathLst>
            </a:custGeom>
            <a:solidFill>
              <a:srgbClr val="FFFFFF"/>
            </a:solidFill>
            <a:ln w="1804"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6C9A6F7D-D5E9-394F-AE67-5893411D6C3C}"/>
                </a:ext>
              </a:extLst>
            </p:cNvPr>
            <p:cNvSpPr/>
            <p:nvPr/>
          </p:nvSpPr>
          <p:spPr>
            <a:xfrm>
              <a:off x="3312734" y="2006867"/>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902" y="1444"/>
                    <a:pt x="361" y="722"/>
                    <a:pt x="0" y="0"/>
                  </a:cubicBezTo>
                  <a:close/>
                </a:path>
              </a:pathLst>
            </a:custGeom>
            <a:solidFill>
              <a:srgbClr val="FFFFFF"/>
            </a:solidFill>
            <a:ln w="1804"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AD0C254D-A702-6A41-A4D2-AA2CB54009A1}"/>
                </a:ext>
              </a:extLst>
            </p:cNvPr>
            <p:cNvSpPr/>
            <p:nvPr/>
          </p:nvSpPr>
          <p:spPr>
            <a:xfrm>
              <a:off x="3301725" y="1992609"/>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263"/>
                    <a:pt x="1624" y="1985"/>
                  </a:cubicBezTo>
                  <a:cubicBezTo>
                    <a:pt x="1083" y="1263"/>
                    <a:pt x="541" y="542"/>
                    <a:pt x="0" y="0"/>
                  </a:cubicBezTo>
                  <a:close/>
                </a:path>
              </a:pathLst>
            </a:custGeom>
            <a:solidFill>
              <a:srgbClr val="FFFFFF"/>
            </a:solidFill>
            <a:ln w="1804"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F87D9624-5123-9943-B42D-503DAEF2AB57}"/>
                </a:ext>
              </a:extLst>
            </p:cNvPr>
            <p:cNvSpPr/>
            <p:nvPr/>
          </p:nvSpPr>
          <p:spPr>
            <a:xfrm>
              <a:off x="3293784" y="1983225"/>
              <a:ext cx="1263" cy="1443"/>
            </a:xfrm>
            <a:custGeom>
              <a:avLst/>
              <a:gdLst>
                <a:gd name="connsiteX0" fmla="*/ 0 w 1263"/>
                <a:gd name="connsiteY0" fmla="*/ 0 h 1443"/>
                <a:gd name="connsiteX1" fmla="*/ 1263 w 1263"/>
                <a:gd name="connsiteY1" fmla="*/ 1444 h 1443"/>
                <a:gd name="connsiteX2" fmla="*/ 0 w 1263"/>
                <a:gd name="connsiteY2" fmla="*/ 0 h 1443"/>
              </a:gdLst>
              <a:ahLst/>
              <a:cxnLst>
                <a:cxn ang="0">
                  <a:pos x="connsiteX0" y="connsiteY0"/>
                </a:cxn>
                <a:cxn ang="0">
                  <a:pos x="connsiteX1" y="connsiteY1"/>
                </a:cxn>
                <a:cxn ang="0">
                  <a:pos x="connsiteX2" y="connsiteY2"/>
                </a:cxn>
              </a:cxnLst>
              <a:rect l="l" t="t" r="r" b="b"/>
              <a:pathLst>
                <a:path w="1263" h="1443">
                  <a:moveTo>
                    <a:pt x="0" y="0"/>
                  </a:moveTo>
                  <a:cubicBezTo>
                    <a:pt x="361" y="541"/>
                    <a:pt x="722" y="902"/>
                    <a:pt x="1263" y="1444"/>
                  </a:cubicBezTo>
                  <a:cubicBezTo>
                    <a:pt x="902" y="902"/>
                    <a:pt x="361" y="541"/>
                    <a:pt x="0" y="0"/>
                  </a:cubicBezTo>
                  <a:close/>
                </a:path>
              </a:pathLst>
            </a:custGeom>
            <a:solidFill>
              <a:srgbClr val="FFFFFF"/>
            </a:solidFill>
            <a:ln w="1804"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5B0B03-7F90-4142-A0B8-C4FEBF0C6304}"/>
                </a:ext>
              </a:extLst>
            </p:cNvPr>
            <p:cNvSpPr/>
            <p:nvPr/>
          </p:nvSpPr>
          <p:spPr>
            <a:xfrm>
              <a:off x="3309124" y="2001994"/>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1083" y="1444"/>
                    <a:pt x="541" y="722"/>
                    <a:pt x="0" y="0"/>
                  </a:cubicBezTo>
                  <a:close/>
                </a:path>
              </a:pathLst>
            </a:custGeom>
            <a:solidFill>
              <a:srgbClr val="FFFFFF"/>
            </a:solidFill>
            <a:ln w="1804"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FFC709BF-D730-E545-A867-0408D9016C0A}"/>
                </a:ext>
              </a:extLst>
            </p:cNvPr>
            <p:cNvSpPr/>
            <p:nvPr/>
          </p:nvSpPr>
          <p:spPr>
            <a:xfrm>
              <a:off x="3305515" y="1997302"/>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444"/>
                    <a:pt x="1624" y="1985"/>
                  </a:cubicBezTo>
                  <a:cubicBezTo>
                    <a:pt x="1083" y="1263"/>
                    <a:pt x="541" y="722"/>
                    <a:pt x="0" y="0"/>
                  </a:cubicBezTo>
                  <a:close/>
                </a:path>
              </a:pathLst>
            </a:custGeom>
            <a:solidFill>
              <a:srgbClr val="FFFFFF"/>
            </a:solidFill>
            <a:ln w="1804"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81B120E-9A5F-C84E-BBEC-4537BEDA7B0C}"/>
                </a:ext>
              </a:extLst>
            </p:cNvPr>
            <p:cNvSpPr/>
            <p:nvPr/>
          </p:nvSpPr>
          <p:spPr>
            <a:xfrm>
              <a:off x="3297755" y="1987917"/>
              <a:ext cx="1443" cy="1624"/>
            </a:xfrm>
            <a:custGeom>
              <a:avLst/>
              <a:gdLst>
                <a:gd name="connsiteX0" fmla="*/ 0 w 1443"/>
                <a:gd name="connsiteY0" fmla="*/ 0 h 1624"/>
                <a:gd name="connsiteX1" fmla="*/ 1444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902" y="1083"/>
                    <a:pt x="1444"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FD62E30F-0660-CD48-8862-D285B935A0D3}"/>
                </a:ext>
              </a:extLst>
            </p:cNvPr>
            <p:cNvSpPr/>
            <p:nvPr/>
          </p:nvSpPr>
          <p:spPr>
            <a:xfrm>
              <a:off x="3306778" y="2090246"/>
              <a:ext cx="1624" cy="7038"/>
            </a:xfrm>
            <a:custGeom>
              <a:avLst/>
              <a:gdLst>
                <a:gd name="connsiteX0" fmla="*/ 0 w 1624"/>
                <a:gd name="connsiteY0" fmla="*/ 0 h 7038"/>
                <a:gd name="connsiteX1" fmla="*/ 1624 w 1624"/>
                <a:gd name="connsiteY1" fmla="*/ 7039 h 7038"/>
                <a:gd name="connsiteX2" fmla="*/ 0 w 1624"/>
                <a:gd name="connsiteY2" fmla="*/ 0 h 7038"/>
              </a:gdLst>
              <a:ahLst/>
              <a:cxnLst>
                <a:cxn ang="0">
                  <a:pos x="connsiteX0" y="connsiteY0"/>
                </a:cxn>
                <a:cxn ang="0">
                  <a:pos x="connsiteX1" y="connsiteY1"/>
                </a:cxn>
                <a:cxn ang="0">
                  <a:pos x="connsiteX2" y="connsiteY2"/>
                </a:cxn>
              </a:cxnLst>
              <a:rect l="l" t="t" r="r" b="b"/>
              <a:pathLst>
                <a:path w="1624" h="7038">
                  <a:moveTo>
                    <a:pt x="0" y="0"/>
                  </a:moveTo>
                  <a:cubicBezTo>
                    <a:pt x="541" y="2346"/>
                    <a:pt x="1083" y="4692"/>
                    <a:pt x="1624" y="703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4B11F0A6-E017-674D-95DF-9D93F60A3357}"/>
                </a:ext>
              </a:extLst>
            </p:cNvPr>
            <p:cNvSpPr/>
            <p:nvPr/>
          </p:nvSpPr>
          <p:spPr>
            <a:xfrm>
              <a:off x="3312373" y="2120385"/>
              <a:ext cx="902" cy="6316"/>
            </a:xfrm>
            <a:custGeom>
              <a:avLst/>
              <a:gdLst>
                <a:gd name="connsiteX0" fmla="*/ 0 w 902"/>
                <a:gd name="connsiteY0" fmla="*/ 0 h 6316"/>
                <a:gd name="connsiteX1" fmla="*/ 902 w 902"/>
                <a:gd name="connsiteY1" fmla="*/ 6317 h 6316"/>
                <a:gd name="connsiteX2" fmla="*/ 0 w 902"/>
                <a:gd name="connsiteY2" fmla="*/ 0 h 6316"/>
              </a:gdLst>
              <a:ahLst/>
              <a:cxnLst>
                <a:cxn ang="0">
                  <a:pos x="connsiteX0" y="connsiteY0"/>
                </a:cxn>
                <a:cxn ang="0">
                  <a:pos x="connsiteX1" y="connsiteY1"/>
                </a:cxn>
                <a:cxn ang="0">
                  <a:pos x="connsiteX2" y="connsiteY2"/>
                </a:cxn>
              </a:cxnLst>
              <a:rect l="l" t="t" r="r" b="b"/>
              <a:pathLst>
                <a:path w="902" h="6316">
                  <a:moveTo>
                    <a:pt x="0" y="0"/>
                  </a:moveTo>
                  <a:cubicBezTo>
                    <a:pt x="361" y="1985"/>
                    <a:pt x="542" y="4151"/>
                    <a:pt x="902" y="6317"/>
                  </a:cubicBezTo>
                  <a:cubicBezTo>
                    <a:pt x="722" y="4151"/>
                    <a:pt x="361" y="1985"/>
                    <a:pt x="0" y="0"/>
                  </a:cubicBezTo>
                  <a:close/>
                </a:path>
              </a:pathLst>
            </a:custGeom>
            <a:solidFill>
              <a:srgbClr val="FFFFFF"/>
            </a:solidFill>
            <a:ln w="1804"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30D2504D-8684-0148-BD66-2E5E594C9F29}"/>
                </a:ext>
              </a:extLst>
            </p:cNvPr>
            <p:cNvSpPr/>
            <p:nvPr/>
          </p:nvSpPr>
          <p:spPr>
            <a:xfrm>
              <a:off x="3309846" y="2105225"/>
              <a:ext cx="1263" cy="6677"/>
            </a:xfrm>
            <a:custGeom>
              <a:avLst/>
              <a:gdLst>
                <a:gd name="connsiteX0" fmla="*/ 0 w 1263"/>
                <a:gd name="connsiteY0" fmla="*/ 0 h 6677"/>
                <a:gd name="connsiteX1" fmla="*/ 1263 w 1263"/>
                <a:gd name="connsiteY1" fmla="*/ 6677 h 6677"/>
                <a:gd name="connsiteX2" fmla="*/ 0 w 1263"/>
                <a:gd name="connsiteY2" fmla="*/ 0 h 6677"/>
              </a:gdLst>
              <a:ahLst/>
              <a:cxnLst>
                <a:cxn ang="0">
                  <a:pos x="connsiteX0" y="connsiteY0"/>
                </a:cxn>
                <a:cxn ang="0">
                  <a:pos x="connsiteX1" y="connsiteY1"/>
                </a:cxn>
                <a:cxn ang="0">
                  <a:pos x="connsiteX2" y="connsiteY2"/>
                </a:cxn>
              </a:cxnLst>
              <a:rect l="l" t="t" r="r" b="b"/>
              <a:pathLst>
                <a:path w="1263" h="6677">
                  <a:moveTo>
                    <a:pt x="0" y="0"/>
                  </a:moveTo>
                  <a:cubicBezTo>
                    <a:pt x="361" y="2166"/>
                    <a:pt x="902" y="4512"/>
                    <a:pt x="1263" y="6677"/>
                  </a:cubicBezTo>
                  <a:cubicBezTo>
                    <a:pt x="902" y="4331"/>
                    <a:pt x="541" y="2166"/>
                    <a:pt x="0" y="0"/>
                  </a:cubicBezTo>
                  <a:close/>
                </a:path>
              </a:pathLst>
            </a:custGeom>
            <a:solidFill>
              <a:srgbClr val="FFFFFF"/>
            </a:solidFill>
            <a:ln w="1804"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B39886FA-8DC4-CC40-8750-FCD9B6061191}"/>
                </a:ext>
              </a:extLst>
            </p:cNvPr>
            <p:cNvSpPr/>
            <p:nvPr/>
          </p:nvSpPr>
          <p:spPr>
            <a:xfrm>
              <a:off x="3308403" y="2097645"/>
              <a:ext cx="1443" cy="6857"/>
            </a:xfrm>
            <a:custGeom>
              <a:avLst/>
              <a:gdLst>
                <a:gd name="connsiteX0" fmla="*/ 0 w 1443"/>
                <a:gd name="connsiteY0" fmla="*/ 0 h 6857"/>
                <a:gd name="connsiteX1" fmla="*/ 1444 w 1443"/>
                <a:gd name="connsiteY1" fmla="*/ 6858 h 6857"/>
                <a:gd name="connsiteX2" fmla="*/ 0 w 1443"/>
                <a:gd name="connsiteY2" fmla="*/ 0 h 6857"/>
              </a:gdLst>
              <a:ahLst/>
              <a:cxnLst>
                <a:cxn ang="0">
                  <a:pos x="connsiteX0" y="connsiteY0"/>
                </a:cxn>
                <a:cxn ang="0">
                  <a:pos x="connsiteX1" y="connsiteY1"/>
                </a:cxn>
                <a:cxn ang="0">
                  <a:pos x="connsiteX2" y="connsiteY2"/>
                </a:cxn>
              </a:cxnLst>
              <a:rect l="l" t="t" r="r" b="b"/>
              <a:pathLst>
                <a:path w="1443" h="6857">
                  <a:moveTo>
                    <a:pt x="0" y="0"/>
                  </a:moveTo>
                  <a:cubicBezTo>
                    <a:pt x="541" y="2346"/>
                    <a:pt x="902" y="4692"/>
                    <a:pt x="1444" y="6858"/>
                  </a:cubicBezTo>
                  <a:cubicBezTo>
                    <a:pt x="902" y="4692"/>
                    <a:pt x="361" y="2346"/>
                    <a:pt x="0" y="0"/>
                  </a:cubicBezTo>
                  <a:close/>
                </a:path>
              </a:pathLst>
            </a:custGeom>
            <a:solidFill>
              <a:srgbClr val="FFFFFF"/>
            </a:solidFill>
            <a:ln w="1804"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820ABD49-A4BE-9349-99AB-4CEB1B9B6AF7}"/>
                </a:ext>
              </a:extLst>
            </p:cNvPr>
            <p:cNvSpPr/>
            <p:nvPr/>
          </p:nvSpPr>
          <p:spPr>
            <a:xfrm>
              <a:off x="3304974" y="2082846"/>
              <a:ext cx="1804" cy="7218"/>
            </a:xfrm>
            <a:custGeom>
              <a:avLst/>
              <a:gdLst>
                <a:gd name="connsiteX0" fmla="*/ 0 w 1804"/>
                <a:gd name="connsiteY0" fmla="*/ 0 h 7218"/>
                <a:gd name="connsiteX1" fmla="*/ 1805 w 1804"/>
                <a:gd name="connsiteY1" fmla="*/ 7219 h 7218"/>
                <a:gd name="connsiteX2" fmla="*/ 0 w 1804"/>
                <a:gd name="connsiteY2" fmla="*/ 0 h 7218"/>
              </a:gdLst>
              <a:ahLst/>
              <a:cxnLst>
                <a:cxn ang="0">
                  <a:pos x="connsiteX0" y="connsiteY0"/>
                </a:cxn>
                <a:cxn ang="0">
                  <a:pos x="connsiteX1" y="connsiteY1"/>
                </a:cxn>
                <a:cxn ang="0">
                  <a:pos x="connsiteX2" y="connsiteY2"/>
                </a:cxn>
              </a:cxnLst>
              <a:rect l="l" t="t" r="r" b="b"/>
              <a:pathLst>
                <a:path w="1804" h="7218">
                  <a:moveTo>
                    <a:pt x="0" y="0"/>
                  </a:moveTo>
                  <a:cubicBezTo>
                    <a:pt x="541" y="2346"/>
                    <a:pt x="1263" y="4873"/>
                    <a:pt x="1805" y="721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9E5FB334-1287-A046-B31E-765AE9B08F08}"/>
                </a:ext>
              </a:extLst>
            </p:cNvPr>
            <p:cNvSpPr/>
            <p:nvPr/>
          </p:nvSpPr>
          <p:spPr>
            <a:xfrm>
              <a:off x="3303710" y="206263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5F4590CF-127C-3146-8BE9-4749285778D5}"/>
                </a:ext>
              </a:extLst>
            </p:cNvPr>
            <p:cNvSpPr/>
            <p:nvPr/>
          </p:nvSpPr>
          <p:spPr>
            <a:xfrm>
              <a:off x="3302808" y="2063175"/>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73CAA79B-1A5A-9D42-97C2-6FACB2B98472}"/>
                </a:ext>
              </a:extLst>
            </p:cNvPr>
            <p:cNvSpPr/>
            <p:nvPr/>
          </p:nvSpPr>
          <p:spPr>
            <a:xfrm>
              <a:off x="3315622" y="2151246"/>
              <a:ext cx="180" cy="5053"/>
            </a:xfrm>
            <a:custGeom>
              <a:avLst/>
              <a:gdLst>
                <a:gd name="connsiteX0" fmla="*/ 0 w 180"/>
                <a:gd name="connsiteY0" fmla="*/ 0 h 5053"/>
                <a:gd name="connsiteX1" fmla="*/ 180 w 180"/>
                <a:gd name="connsiteY1" fmla="*/ 5053 h 5053"/>
                <a:gd name="connsiteX2" fmla="*/ 0 w 180"/>
                <a:gd name="connsiteY2" fmla="*/ 0 h 5053"/>
              </a:gdLst>
              <a:ahLst/>
              <a:cxnLst>
                <a:cxn ang="0">
                  <a:pos x="connsiteX0" y="connsiteY0"/>
                </a:cxn>
                <a:cxn ang="0">
                  <a:pos x="connsiteX1" y="connsiteY1"/>
                </a:cxn>
                <a:cxn ang="0">
                  <a:pos x="connsiteX2" y="connsiteY2"/>
                </a:cxn>
              </a:cxnLst>
              <a:rect l="l" t="t" r="r" b="b"/>
              <a:pathLst>
                <a:path w="180" h="5053">
                  <a:moveTo>
                    <a:pt x="0" y="0"/>
                  </a:moveTo>
                  <a:cubicBezTo>
                    <a:pt x="0" y="1624"/>
                    <a:pt x="180" y="3429"/>
                    <a:pt x="180" y="5053"/>
                  </a:cubicBezTo>
                  <a:cubicBezTo>
                    <a:pt x="180" y="3429"/>
                    <a:pt x="0" y="1624"/>
                    <a:pt x="0" y="0"/>
                  </a:cubicBezTo>
                  <a:close/>
                </a:path>
              </a:pathLst>
            </a:custGeom>
            <a:solidFill>
              <a:srgbClr val="FFFFFF"/>
            </a:solidFill>
            <a:ln w="1804"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7F7F7CEF-36F3-3048-9359-9D12DEDFE131}"/>
                </a:ext>
              </a:extLst>
            </p:cNvPr>
            <p:cNvSpPr/>
            <p:nvPr/>
          </p:nvSpPr>
          <p:spPr>
            <a:xfrm>
              <a:off x="3313456" y="2127965"/>
              <a:ext cx="721" cy="5955"/>
            </a:xfrm>
            <a:custGeom>
              <a:avLst/>
              <a:gdLst>
                <a:gd name="connsiteX0" fmla="*/ 0 w 721"/>
                <a:gd name="connsiteY0" fmla="*/ 0 h 5955"/>
                <a:gd name="connsiteX1" fmla="*/ 722 w 721"/>
                <a:gd name="connsiteY1" fmla="*/ 5956 h 5955"/>
                <a:gd name="connsiteX2" fmla="*/ 0 w 721"/>
                <a:gd name="connsiteY2" fmla="*/ 0 h 5955"/>
              </a:gdLst>
              <a:ahLst/>
              <a:cxnLst>
                <a:cxn ang="0">
                  <a:pos x="connsiteX0" y="connsiteY0"/>
                </a:cxn>
                <a:cxn ang="0">
                  <a:pos x="connsiteX1" y="connsiteY1"/>
                </a:cxn>
                <a:cxn ang="0">
                  <a:pos x="connsiteX2" y="connsiteY2"/>
                </a:cxn>
              </a:cxnLst>
              <a:rect l="l" t="t" r="r" b="b"/>
              <a:pathLst>
                <a:path w="721" h="5955">
                  <a:moveTo>
                    <a:pt x="0" y="0"/>
                  </a:moveTo>
                  <a:cubicBezTo>
                    <a:pt x="180" y="1985"/>
                    <a:pt x="541" y="3971"/>
                    <a:pt x="722" y="5956"/>
                  </a:cubicBezTo>
                  <a:cubicBezTo>
                    <a:pt x="541" y="3971"/>
                    <a:pt x="361" y="1985"/>
                    <a:pt x="0" y="0"/>
                  </a:cubicBezTo>
                  <a:close/>
                </a:path>
              </a:pathLst>
            </a:custGeom>
            <a:solidFill>
              <a:srgbClr val="FFFFFF"/>
            </a:solidFill>
            <a:ln w="1804"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F4301074-8777-1346-9181-046FDB918D94}"/>
                </a:ext>
              </a:extLst>
            </p:cNvPr>
            <p:cNvSpPr/>
            <p:nvPr/>
          </p:nvSpPr>
          <p:spPr>
            <a:xfrm>
              <a:off x="3315802" y="21591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4"/>
                    <a:pt x="0" y="3068"/>
                    <a:pt x="180" y="4692"/>
                  </a:cubicBezTo>
                  <a:cubicBezTo>
                    <a:pt x="180" y="3068"/>
                    <a:pt x="180" y="1444"/>
                    <a:pt x="0" y="0"/>
                  </a:cubicBezTo>
                  <a:close/>
                </a:path>
              </a:pathLst>
            </a:custGeom>
            <a:solidFill>
              <a:srgbClr val="FFFFFF"/>
            </a:solidFill>
            <a:ln w="1804"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77D6345-D70C-5C4F-8D70-8E38401F8BDD}"/>
                </a:ext>
              </a:extLst>
            </p:cNvPr>
            <p:cNvSpPr/>
            <p:nvPr/>
          </p:nvSpPr>
          <p:spPr>
            <a:xfrm>
              <a:off x="3314358" y="2135725"/>
              <a:ext cx="541" cy="5594"/>
            </a:xfrm>
            <a:custGeom>
              <a:avLst/>
              <a:gdLst>
                <a:gd name="connsiteX0" fmla="*/ 0 w 541"/>
                <a:gd name="connsiteY0" fmla="*/ 0 h 5594"/>
                <a:gd name="connsiteX1" fmla="*/ 541 w 541"/>
                <a:gd name="connsiteY1" fmla="*/ 5595 h 5594"/>
                <a:gd name="connsiteX2" fmla="*/ 0 w 541"/>
                <a:gd name="connsiteY2" fmla="*/ 0 h 5594"/>
              </a:gdLst>
              <a:ahLst/>
              <a:cxnLst>
                <a:cxn ang="0">
                  <a:pos x="connsiteX0" y="connsiteY0"/>
                </a:cxn>
                <a:cxn ang="0">
                  <a:pos x="connsiteX1" y="connsiteY1"/>
                </a:cxn>
                <a:cxn ang="0">
                  <a:pos x="connsiteX2" y="connsiteY2"/>
                </a:cxn>
              </a:cxnLst>
              <a:rect l="l" t="t" r="r" b="b"/>
              <a:pathLst>
                <a:path w="541" h="5594">
                  <a:moveTo>
                    <a:pt x="0" y="0"/>
                  </a:moveTo>
                  <a:cubicBezTo>
                    <a:pt x="180" y="1805"/>
                    <a:pt x="361" y="3790"/>
                    <a:pt x="541" y="5595"/>
                  </a:cubicBezTo>
                  <a:cubicBezTo>
                    <a:pt x="361" y="3790"/>
                    <a:pt x="180" y="1805"/>
                    <a:pt x="0" y="0"/>
                  </a:cubicBezTo>
                  <a:close/>
                </a:path>
              </a:pathLst>
            </a:custGeom>
            <a:solidFill>
              <a:srgbClr val="FFFFFF"/>
            </a:solidFill>
            <a:ln w="1804"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35453811-FD8F-654A-97C4-71FD82A7A4A9}"/>
                </a:ext>
              </a:extLst>
            </p:cNvPr>
            <p:cNvSpPr/>
            <p:nvPr/>
          </p:nvSpPr>
          <p:spPr>
            <a:xfrm>
              <a:off x="3315080" y="2143485"/>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1" y="1805"/>
                    <a:pt x="361" y="3609"/>
                    <a:pt x="361" y="5414"/>
                  </a:cubicBezTo>
                  <a:cubicBezTo>
                    <a:pt x="181" y="3609"/>
                    <a:pt x="181" y="1805"/>
                    <a:pt x="0" y="0"/>
                  </a:cubicBezTo>
                  <a:close/>
                </a:path>
              </a:pathLst>
            </a:custGeom>
            <a:solidFill>
              <a:srgbClr val="FFFFFF"/>
            </a:solidFill>
            <a:ln w="1804"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6ACD9C27-A82D-CC40-8126-EA65C3AD0A53}"/>
                </a:ext>
              </a:extLst>
            </p:cNvPr>
            <p:cNvSpPr/>
            <p:nvPr/>
          </p:nvSpPr>
          <p:spPr>
            <a:xfrm>
              <a:off x="3311290" y="2112805"/>
              <a:ext cx="1082" cy="6497"/>
            </a:xfrm>
            <a:custGeom>
              <a:avLst/>
              <a:gdLst>
                <a:gd name="connsiteX0" fmla="*/ 0 w 1082"/>
                <a:gd name="connsiteY0" fmla="*/ 0 h 6497"/>
                <a:gd name="connsiteX1" fmla="*/ 1083 w 1082"/>
                <a:gd name="connsiteY1" fmla="*/ 6497 h 6497"/>
                <a:gd name="connsiteX2" fmla="*/ 0 w 1082"/>
                <a:gd name="connsiteY2" fmla="*/ 0 h 6497"/>
              </a:gdLst>
              <a:ahLst/>
              <a:cxnLst>
                <a:cxn ang="0">
                  <a:pos x="connsiteX0" y="connsiteY0"/>
                </a:cxn>
                <a:cxn ang="0">
                  <a:pos x="connsiteX1" y="connsiteY1"/>
                </a:cxn>
                <a:cxn ang="0">
                  <a:pos x="connsiteX2" y="connsiteY2"/>
                </a:cxn>
              </a:cxnLst>
              <a:rect l="l" t="t" r="r" b="b"/>
              <a:pathLst>
                <a:path w="1082" h="6497">
                  <a:moveTo>
                    <a:pt x="0" y="0"/>
                  </a:moveTo>
                  <a:cubicBezTo>
                    <a:pt x="361" y="2166"/>
                    <a:pt x="722" y="4331"/>
                    <a:pt x="1083" y="6497"/>
                  </a:cubicBezTo>
                  <a:cubicBezTo>
                    <a:pt x="722" y="4331"/>
                    <a:pt x="361" y="2166"/>
                    <a:pt x="0" y="0"/>
                  </a:cubicBezTo>
                  <a:close/>
                </a:path>
              </a:pathLst>
            </a:custGeom>
            <a:solidFill>
              <a:srgbClr val="FFFFFF"/>
            </a:solidFill>
            <a:ln w="1804"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074DE61F-E617-1543-8071-086398460163}"/>
                </a:ext>
              </a:extLst>
            </p:cNvPr>
            <p:cNvSpPr/>
            <p:nvPr/>
          </p:nvSpPr>
          <p:spPr>
            <a:xfrm>
              <a:off x="3304432" y="2062272"/>
              <a:ext cx="360" cy="1804"/>
            </a:xfrm>
            <a:custGeom>
              <a:avLst/>
              <a:gdLst>
                <a:gd name="connsiteX0" fmla="*/ 361 w 360"/>
                <a:gd name="connsiteY0" fmla="*/ 0 h 1804"/>
                <a:gd name="connsiteX1" fmla="*/ 0 w 360"/>
                <a:gd name="connsiteY1" fmla="*/ 0 h 1804"/>
                <a:gd name="connsiteX2" fmla="*/ 361 w 360"/>
                <a:gd name="connsiteY2" fmla="*/ 0 h 1804"/>
              </a:gdLst>
              <a:ahLst/>
              <a:cxnLst>
                <a:cxn ang="0">
                  <a:pos x="connsiteX0" y="connsiteY0"/>
                </a:cxn>
                <a:cxn ang="0">
                  <a:pos x="connsiteX1" y="connsiteY1"/>
                </a:cxn>
                <a:cxn ang="0">
                  <a:pos x="connsiteX2" y="connsiteY2"/>
                </a:cxn>
              </a:cxnLst>
              <a:rect l="l" t="t" r="r" b="b"/>
              <a:pathLst>
                <a:path w="360" h="1804">
                  <a:moveTo>
                    <a:pt x="361" y="0"/>
                  </a:moveTo>
                  <a:cubicBezTo>
                    <a:pt x="180" y="0"/>
                    <a:pt x="180" y="0"/>
                    <a:pt x="0" y="0"/>
                  </a:cubicBezTo>
                  <a:cubicBezTo>
                    <a:pt x="180" y="0"/>
                    <a:pt x="361" y="0"/>
                    <a:pt x="361" y="0"/>
                  </a:cubicBezTo>
                  <a:close/>
                </a:path>
              </a:pathLst>
            </a:custGeom>
            <a:solidFill>
              <a:srgbClr val="FFFFFF"/>
            </a:solidFill>
            <a:ln w="1804"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7CBD4FD7-B957-1B41-9EC3-F29E8D625474}"/>
                </a:ext>
              </a:extLst>
            </p:cNvPr>
            <p:cNvSpPr/>
            <p:nvPr/>
          </p:nvSpPr>
          <p:spPr>
            <a:xfrm>
              <a:off x="2438885" y="2229331"/>
              <a:ext cx="393029" cy="675117"/>
            </a:xfrm>
            <a:custGeom>
              <a:avLst/>
              <a:gdLst>
                <a:gd name="connsiteX0" fmla="*/ 387834 w 393029"/>
                <a:gd name="connsiteY0" fmla="*/ 11611 h 675117"/>
                <a:gd name="connsiteX1" fmla="*/ 349393 w 393029"/>
                <a:gd name="connsiteY1" fmla="*/ 6377 h 675117"/>
                <a:gd name="connsiteX2" fmla="*/ 334413 w 393029"/>
                <a:gd name="connsiteY2" fmla="*/ 28214 h 675117"/>
                <a:gd name="connsiteX3" fmla="*/ 313298 w 393029"/>
                <a:gd name="connsiteY3" fmla="*/ 77123 h 675117"/>
                <a:gd name="connsiteX4" fmla="*/ 277564 w 393029"/>
                <a:gd name="connsiteY4" fmla="*/ 125309 h 675117"/>
                <a:gd name="connsiteX5" fmla="*/ 121454 w 393029"/>
                <a:gd name="connsiteY5" fmla="*/ 159058 h 675117"/>
                <a:gd name="connsiteX6" fmla="*/ 81389 w 393029"/>
                <a:gd name="connsiteY6" fmla="*/ 173135 h 675117"/>
                <a:gd name="connsiteX7" fmla="*/ 54679 w 393029"/>
                <a:gd name="connsiteY7" fmla="*/ 215726 h 675117"/>
                <a:gd name="connsiteX8" fmla="*/ 23277 w 393029"/>
                <a:gd name="connsiteY8" fmla="*/ 355954 h 675117"/>
                <a:gd name="connsiteX9" fmla="*/ 3786 w 393029"/>
                <a:gd name="connsiteY9" fmla="*/ 552310 h 675117"/>
                <a:gd name="connsiteX10" fmla="*/ 4327 w 393029"/>
                <a:gd name="connsiteY10" fmla="*/ 649585 h 675117"/>
                <a:gd name="connsiteX11" fmla="*/ 37354 w 393029"/>
                <a:gd name="connsiteY11" fmla="*/ 675032 h 675117"/>
                <a:gd name="connsiteX12" fmla="*/ 64425 w 393029"/>
                <a:gd name="connsiteY12" fmla="*/ 650668 h 675117"/>
                <a:gd name="connsiteX13" fmla="*/ 86623 w 393029"/>
                <a:gd name="connsiteY13" fmla="*/ 446913 h 675117"/>
                <a:gd name="connsiteX14" fmla="*/ 120733 w 393029"/>
                <a:gd name="connsiteY14" fmla="*/ 412984 h 675117"/>
                <a:gd name="connsiteX15" fmla="*/ 157549 w 393029"/>
                <a:gd name="connsiteY15" fmla="*/ 447996 h 675117"/>
                <a:gd name="connsiteX16" fmla="*/ 159534 w 393029"/>
                <a:gd name="connsiteY16" fmla="*/ 461171 h 675117"/>
                <a:gd name="connsiteX17" fmla="*/ 166392 w 393029"/>
                <a:gd name="connsiteY17" fmla="*/ 635508 h 675117"/>
                <a:gd name="connsiteX18" fmla="*/ 205375 w 393029"/>
                <a:gd name="connsiteY18" fmla="*/ 674671 h 675117"/>
                <a:gd name="connsiteX19" fmla="*/ 224685 w 393029"/>
                <a:gd name="connsiteY19" fmla="*/ 465321 h 675117"/>
                <a:gd name="connsiteX20" fmla="*/ 230822 w 393029"/>
                <a:gd name="connsiteY20" fmla="*/ 268244 h 675117"/>
                <a:gd name="connsiteX21" fmla="*/ 248869 w 393029"/>
                <a:gd name="connsiteY21" fmla="*/ 230886 h 675117"/>
                <a:gd name="connsiteX22" fmla="*/ 324848 w 393029"/>
                <a:gd name="connsiteY22" fmla="*/ 172774 h 675117"/>
                <a:gd name="connsiteX23" fmla="*/ 345964 w 393029"/>
                <a:gd name="connsiteY23" fmla="*/ 152922 h 675117"/>
                <a:gd name="connsiteX24" fmla="*/ 389097 w 393029"/>
                <a:gd name="connsiteY24" fmla="*/ 50052 h 675117"/>
                <a:gd name="connsiteX25" fmla="*/ 387834 w 393029"/>
                <a:gd name="connsiteY25" fmla="*/ 11611 h 6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3029" h="675117">
                  <a:moveTo>
                    <a:pt x="387834" y="11611"/>
                  </a:moveTo>
                  <a:cubicBezTo>
                    <a:pt x="379171" y="-1203"/>
                    <a:pt x="360943" y="-4091"/>
                    <a:pt x="349393" y="6377"/>
                  </a:cubicBezTo>
                  <a:cubicBezTo>
                    <a:pt x="342715" y="12513"/>
                    <a:pt x="338023" y="20093"/>
                    <a:pt x="334413" y="28214"/>
                  </a:cubicBezTo>
                  <a:cubicBezTo>
                    <a:pt x="327194" y="44457"/>
                    <a:pt x="319795" y="60700"/>
                    <a:pt x="313298" y="77123"/>
                  </a:cubicBezTo>
                  <a:cubicBezTo>
                    <a:pt x="305718" y="96433"/>
                    <a:pt x="296153" y="114120"/>
                    <a:pt x="277564" y="125309"/>
                  </a:cubicBezTo>
                  <a:cubicBezTo>
                    <a:pt x="229378" y="154365"/>
                    <a:pt x="175958" y="161945"/>
                    <a:pt x="121454" y="159058"/>
                  </a:cubicBezTo>
                  <a:cubicBezTo>
                    <a:pt x="104129" y="158155"/>
                    <a:pt x="92218" y="161223"/>
                    <a:pt x="81389" y="173135"/>
                  </a:cubicBezTo>
                  <a:cubicBezTo>
                    <a:pt x="69839" y="185768"/>
                    <a:pt x="59913" y="199664"/>
                    <a:pt x="54679" y="215726"/>
                  </a:cubicBezTo>
                  <a:cubicBezTo>
                    <a:pt x="40061" y="261567"/>
                    <a:pt x="28330" y="308129"/>
                    <a:pt x="23277" y="355954"/>
                  </a:cubicBezTo>
                  <a:cubicBezTo>
                    <a:pt x="16058" y="421286"/>
                    <a:pt x="9200" y="486798"/>
                    <a:pt x="3786" y="552310"/>
                  </a:cubicBezTo>
                  <a:cubicBezTo>
                    <a:pt x="1079" y="585878"/>
                    <a:pt x="-3433" y="616197"/>
                    <a:pt x="4327" y="649585"/>
                  </a:cubicBezTo>
                  <a:cubicBezTo>
                    <a:pt x="8297" y="666911"/>
                    <a:pt x="19306" y="676115"/>
                    <a:pt x="37354" y="675032"/>
                  </a:cubicBezTo>
                  <a:cubicBezTo>
                    <a:pt x="52874" y="674130"/>
                    <a:pt x="62079" y="666911"/>
                    <a:pt x="64425" y="650668"/>
                  </a:cubicBezTo>
                  <a:cubicBezTo>
                    <a:pt x="67673" y="628650"/>
                    <a:pt x="77419" y="492393"/>
                    <a:pt x="86623" y="446913"/>
                  </a:cubicBezTo>
                  <a:cubicBezTo>
                    <a:pt x="91676" y="422188"/>
                    <a:pt x="106295" y="412623"/>
                    <a:pt x="120733" y="412984"/>
                  </a:cubicBezTo>
                  <a:cubicBezTo>
                    <a:pt x="144014" y="413526"/>
                    <a:pt x="152676" y="426159"/>
                    <a:pt x="157549" y="447996"/>
                  </a:cubicBezTo>
                  <a:cubicBezTo>
                    <a:pt x="158452" y="452327"/>
                    <a:pt x="158813" y="456839"/>
                    <a:pt x="159534" y="461171"/>
                  </a:cubicBezTo>
                  <a:cubicBezTo>
                    <a:pt x="163505" y="486798"/>
                    <a:pt x="161520" y="600135"/>
                    <a:pt x="166392" y="635508"/>
                  </a:cubicBezTo>
                  <a:cubicBezTo>
                    <a:pt x="171626" y="672686"/>
                    <a:pt x="182094" y="674310"/>
                    <a:pt x="205375" y="674671"/>
                  </a:cubicBezTo>
                  <a:cubicBezTo>
                    <a:pt x="243996" y="675032"/>
                    <a:pt x="223242" y="515132"/>
                    <a:pt x="224685" y="465321"/>
                  </a:cubicBezTo>
                  <a:cubicBezTo>
                    <a:pt x="226851" y="399629"/>
                    <a:pt x="225407" y="333756"/>
                    <a:pt x="230822" y="268244"/>
                  </a:cubicBezTo>
                  <a:cubicBezTo>
                    <a:pt x="232085" y="253265"/>
                    <a:pt x="237860" y="240451"/>
                    <a:pt x="248869" y="230886"/>
                  </a:cubicBezTo>
                  <a:cubicBezTo>
                    <a:pt x="273052" y="210132"/>
                    <a:pt x="296694" y="188294"/>
                    <a:pt x="324848" y="172774"/>
                  </a:cubicBezTo>
                  <a:cubicBezTo>
                    <a:pt x="333692" y="167901"/>
                    <a:pt x="341091" y="161404"/>
                    <a:pt x="345964" y="152922"/>
                  </a:cubicBezTo>
                  <a:cubicBezTo>
                    <a:pt x="364011" y="120256"/>
                    <a:pt x="379893" y="86507"/>
                    <a:pt x="389097" y="50052"/>
                  </a:cubicBezTo>
                  <a:cubicBezTo>
                    <a:pt x="392887" y="34892"/>
                    <a:pt x="396135" y="23883"/>
                    <a:pt x="387834" y="11611"/>
                  </a:cubicBezTo>
                  <a:close/>
                </a:path>
              </a:pathLst>
            </a:custGeom>
            <a:solidFill>
              <a:srgbClr val="FFFFFF"/>
            </a:solidFill>
            <a:ln w="1804"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F5F18A75-2321-374D-A95D-FA10D1C861EC}"/>
                </a:ext>
              </a:extLst>
            </p:cNvPr>
            <p:cNvSpPr/>
            <p:nvPr/>
          </p:nvSpPr>
          <p:spPr>
            <a:xfrm>
              <a:off x="2475472" y="2181089"/>
              <a:ext cx="197410" cy="192616"/>
            </a:xfrm>
            <a:custGeom>
              <a:avLst/>
              <a:gdLst>
                <a:gd name="connsiteX0" fmla="*/ 197302 w 197410"/>
                <a:gd name="connsiteY0" fmla="*/ 93420 h 192616"/>
                <a:gd name="connsiteX1" fmla="*/ 105080 w 197410"/>
                <a:gd name="connsiteY1" fmla="*/ 296 h 192616"/>
                <a:gd name="connsiteX2" fmla="*/ 5458 w 197410"/>
                <a:gd name="connsiteY2" fmla="*/ 126988 h 192616"/>
                <a:gd name="connsiteX3" fmla="*/ 71331 w 197410"/>
                <a:gd name="connsiteY3" fmla="*/ 187086 h 192616"/>
                <a:gd name="connsiteX4" fmla="*/ 197302 w 197410"/>
                <a:gd name="connsiteY4" fmla="*/ 93420 h 19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10" h="192616">
                  <a:moveTo>
                    <a:pt x="197302" y="93420"/>
                  </a:moveTo>
                  <a:cubicBezTo>
                    <a:pt x="193512" y="16538"/>
                    <a:pt x="131970" y="2100"/>
                    <a:pt x="105080" y="296"/>
                  </a:cubicBezTo>
                  <a:cubicBezTo>
                    <a:pt x="19355" y="-5479"/>
                    <a:pt x="-14213" y="74651"/>
                    <a:pt x="5458" y="126988"/>
                  </a:cubicBezTo>
                  <a:cubicBezTo>
                    <a:pt x="17730" y="159834"/>
                    <a:pt x="41553" y="175897"/>
                    <a:pt x="71331" y="187086"/>
                  </a:cubicBezTo>
                  <a:cubicBezTo>
                    <a:pt x="145145" y="210909"/>
                    <a:pt x="200189" y="153698"/>
                    <a:pt x="197302" y="93420"/>
                  </a:cubicBezTo>
                  <a:close/>
                </a:path>
              </a:pathLst>
            </a:custGeom>
            <a:solidFill>
              <a:srgbClr val="FFFFFF"/>
            </a:solidFill>
            <a:ln w="1804"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C92CC9DA-1922-CA4E-BF73-2535215730CA}"/>
                </a:ext>
              </a:extLst>
            </p:cNvPr>
            <p:cNvSpPr/>
            <p:nvPr/>
          </p:nvSpPr>
          <p:spPr>
            <a:xfrm>
              <a:off x="2626218" y="2132934"/>
              <a:ext cx="81133" cy="74258"/>
            </a:xfrm>
            <a:custGeom>
              <a:avLst/>
              <a:gdLst>
                <a:gd name="connsiteX0" fmla="*/ 4145 w 81133"/>
                <a:gd name="connsiteY0" fmla="*/ 48090 h 74258"/>
                <a:gd name="connsiteX1" fmla="*/ 42405 w 81133"/>
                <a:gd name="connsiteY1" fmla="*/ 74259 h 74258"/>
                <a:gd name="connsiteX2" fmla="*/ 75973 w 81133"/>
                <a:gd name="connsiteY2" fmla="*/ 30945 h 74258"/>
                <a:gd name="connsiteX3" fmla="*/ 61535 w 81133"/>
                <a:gd name="connsiteY3" fmla="*/ 445 h 74258"/>
                <a:gd name="connsiteX4" fmla="*/ 1257 w 81133"/>
                <a:gd name="connsiteY4" fmla="*/ 37081 h 74258"/>
                <a:gd name="connsiteX5" fmla="*/ 4145 w 81133"/>
                <a:gd name="connsiteY5" fmla="*/ 48090 h 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133" h="74258">
                  <a:moveTo>
                    <a:pt x="4145" y="48090"/>
                  </a:moveTo>
                  <a:cubicBezTo>
                    <a:pt x="16597" y="56212"/>
                    <a:pt x="26884" y="67401"/>
                    <a:pt x="42405" y="74259"/>
                  </a:cubicBezTo>
                  <a:cubicBezTo>
                    <a:pt x="53594" y="59821"/>
                    <a:pt x="65867" y="46105"/>
                    <a:pt x="75973" y="30945"/>
                  </a:cubicBezTo>
                  <a:cubicBezTo>
                    <a:pt x="86441" y="15063"/>
                    <a:pt x="80665" y="4235"/>
                    <a:pt x="61535" y="445"/>
                  </a:cubicBezTo>
                  <a:cubicBezTo>
                    <a:pt x="42044" y="-3345"/>
                    <a:pt x="11364" y="17771"/>
                    <a:pt x="1257" y="37081"/>
                  </a:cubicBezTo>
                  <a:cubicBezTo>
                    <a:pt x="-1270" y="41954"/>
                    <a:pt x="174" y="45564"/>
                    <a:pt x="4145" y="48090"/>
                  </a:cubicBezTo>
                  <a:close/>
                </a:path>
              </a:pathLst>
            </a:custGeom>
            <a:solidFill>
              <a:srgbClr val="FFFFFF"/>
            </a:solidFill>
            <a:ln w="1804"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ECE64F0C-4D95-F04F-8B51-95DA47075BE3}"/>
                </a:ext>
              </a:extLst>
            </p:cNvPr>
            <p:cNvSpPr/>
            <p:nvPr/>
          </p:nvSpPr>
          <p:spPr>
            <a:xfrm>
              <a:off x="3187485" y="2537460"/>
              <a:ext cx="449944" cy="262629"/>
            </a:xfrm>
            <a:custGeom>
              <a:avLst/>
              <a:gdLst>
                <a:gd name="connsiteX0" fmla="*/ 442702 w 449944"/>
                <a:gd name="connsiteY0" fmla="*/ 69482 h 262629"/>
                <a:gd name="connsiteX1" fmla="*/ 444146 w 449944"/>
                <a:gd name="connsiteY1" fmla="*/ 46923 h 262629"/>
                <a:gd name="connsiteX2" fmla="*/ 436566 w 449944"/>
                <a:gd name="connsiteY2" fmla="*/ 24003 h 262629"/>
                <a:gd name="connsiteX3" fmla="*/ 432234 w 449944"/>
                <a:gd name="connsiteY3" fmla="*/ 22198 h 262629"/>
                <a:gd name="connsiteX4" fmla="*/ 431152 w 449944"/>
                <a:gd name="connsiteY4" fmla="*/ 21657 h 262629"/>
                <a:gd name="connsiteX5" fmla="*/ 427723 w 449944"/>
                <a:gd name="connsiteY5" fmla="*/ 20033 h 262629"/>
                <a:gd name="connsiteX6" fmla="*/ 427001 w 449944"/>
                <a:gd name="connsiteY6" fmla="*/ 19672 h 262629"/>
                <a:gd name="connsiteX7" fmla="*/ 423211 w 449944"/>
                <a:gd name="connsiteY7" fmla="*/ 17325 h 262629"/>
                <a:gd name="connsiteX8" fmla="*/ 422669 w 449944"/>
                <a:gd name="connsiteY8" fmla="*/ 16965 h 262629"/>
                <a:gd name="connsiteX9" fmla="*/ 419601 w 449944"/>
                <a:gd name="connsiteY9" fmla="*/ 14618 h 262629"/>
                <a:gd name="connsiteX10" fmla="*/ 419060 w 449944"/>
                <a:gd name="connsiteY10" fmla="*/ 14257 h 262629"/>
                <a:gd name="connsiteX11" fmla="*/ 413104 w 449944"/>
                <a:gd name="connsiteY11" fmla="*/ 8121 h 262629"/>
                <a:gd name="connsiteX12" fmla="*/ 412924 w 449944"/>
                <a:gd name="connsiteY12" fmla="*/ 7760 h 262629"/>
                <a:gd name="connsiteX13" fmla="*/ 408231 w 449944"/>
                <a:gd name="connsiteY13" fmla="*/ 0 h 262629"/>
                <a:gd name="connsiteX14" fmla="*/ 382424 w 449944"/>
                <a:gd name="connsiteY14" fmla="*/ 78326 h 262629"/>
                <a:gd name="connsiteX15" fmla="*/ 329725 w 449944"/>
                <a:gd name="connsiteY15" fmla="*/ 129219 h 262629"/>
                <a:gd name="connsiteX16" fmla="*/ 282622 w 449944"/>
                <a:gd name="connsiteY16" fmla="*/ 153583 h 262629"/>
                <a:gd name="connsiteX17" fmla="*/ 186068 w 449944"/>
                <a:gd name="connsiteY17" fmla="*/ 174879 h 262629"/>
                <a:gd name="connsiteX18" fmla="*/ 97817 w 449944"/>
                <a:gd name="connsiteY18" fmla="*/ 156832 h 262629"/>
                <a:gd name="connsiteX19" fmla="*/ 12633 w 449944"/>
                <a:gd name="connsiteY19" fmla="*/ 102690 h 262629"/>
                <a:gd name="connsiteX20" fmla="*/ 0 w 449944"/>
                <a:gd name="connsiteY20" fmla="*/ 87349 h 262629"/>
                <a:gd name="connsiteX21" fmla="*/ 0 w 449944"/>
                <a:gd name="connsiteY21" fmla="*/ 87349 h 262629"/>
                <a:gd name="connsiteX22" fmla="*/ 4151 w 449944"/>
                <a:gd name="connsiteY22" fmla="*/ 100524 h 262629"/>
                <a:gd name="connsiteX23" fmla="*/ 4512 w 449944"/>
                <a:gd name="connsiteY23" fmla="*/ 101607 h 262629"/>
                <a:gd name="connsiteX24" fmla="*/ 6317 w 449944"/>
                <a:gd name="connsiteY24" fmla="*/ 106840 h 262629"/>
                <a:gd name="connsiteX25" fmla="*/ 6858 w 449944"/>
                <a:gd name="connsiteY25" fmla="*/ 108104 h 262629"/>
                <a:gd name="connsiteX26" fmla="*/ 9024 w 449944"/>
                <a:gd name="connsiteY26" fmla="*/ 114059 h 262629"/>
                <a:gd name="connsiteX27" fmla="*/ 9204 w 449944"/>
                <a:gd name="connsiteY27" fmla="*/ 114420 h 262629"/>
                <a:gd name="connsiteX28" fmla="*/ 11731 w 449944"/>
                <a:gd name="connsiteY28" fmla="*/ 120737 h 262629"/>
                <a:gd name="connsiteX29" fmla="*/ 12272 w 449944"/>
                <a:gd name="connsiteY29" fmla="*/ 122000 h 262629"/>
                <a:gd name="connsiteX30" fmla="*/ 14257 w 449944"/>
                <a:gd name="connsiteY30" fmla="*/ 126692 h 262629"/>
                <a:gd name="connsiteX31" fmla="*/ 15160 w 449944"/>
                <a:gd name="connsiteY31" fmla="*/ 128678 h 262629"/>
                <a:gd name="connsiteX32" fmla="*/ 17145 w 449944"/>
                <a:gd name="connsiteY32" fmla="*/ 133009 h 262629"/>
                <a:gd name="connsiteX33" fmla="*/ 18047 w 449944"/>
                <a:gd name="connsiteY33" fmla="*/ 134814 h 262629"/>
                <a:gd name="connsiteX34" fmla="*/ 20935 w 449944"/>
                <a:gd name="connsiteY34" fmla="*/ 140769 h 262629"/>
                <a:gd name="connsiteX35" fmla="*/ 38802 w 449944"/>
                <a:gd name="connsiteY35" fmla="*/ 147628 h 262629"/>
                <a:gd name="connsiteX36" fmla="*/ 56308 w 449944"/>
                <a:gd name="connsiteY36" fmla="*/ 140409 h 262629"/>
                <a:gd name="connsiteX37" fmla="*/ 139506 w 449944"/>
                <a:gd name="connsiteY37" fmla="*/ 212057 h 262629"/>
                <a:gd name="connsiteX38" fmla="*/ 157554 w 449944"/>
                <a:gd name="connsiteY38" fmla="*/ 234616 h 262629"/>
                <a:gd name="connsiteX39" fmla="*/ 175781 w 449944"/>
                <a:gd name="connsiteY39" fmla="*/ 258438 h 262629"/>
                <a:gd name="connsiteX40" fmla="*/ 260243 w 449944"/>
                <a:gd name="connsiteY40" fmla="*/ 258258 h 262629"/>
                <a:gd name="connsiteX41" fmla="*/ 277749 w 449944"/>
                <a:gd name="connsiteY41" fmla="*/ 227758 h 262629"/>
                <a:gd name="connsiteX42" fmla="*/ 291104 w 449944"/>
                <a:gd name="connsiteY42" fmla="*/ 213320 h 262629"/>
                <a:gd name="connsiteX43" fmla="*/ 372137 w 449944"/>
                <a:gd name="connsiteY43" fmla="*/ 159178 h 262629"/>
                <a:gd name="connsiteX44" fmla="*/ 397403 w 449944"/>
                <a:gd name="connsiteY44" fmla="*/ 146364 h 262629"/>
                <a:gd name="connsiteX45" fmla="*/ 426820 w 449944"/>
                <a:gd name="connsiteY45" fmla="*/ 139687 h 262629"/>
                <a:gd name="connsiteX46" fmla="*/ 442702 w 449944"/>
                <a:gd name="connsiteY46" fmla="*/ 69482 h 26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49944" h="262629">
                  <a:moveTo>
                    <a:pt x="442702" y="69482"/>
                  </a:moveTo>
                  <a:cubicBezTo>
                    <a:pt x="438371" y="61722"/>
                    <a:pt x="438371" y="53420"/>
                    <a:pt x="444146" y="46923"/>
                  </a:cubicBezTo>
                  <a:cubicBezTo>
                    <a:pt x="455516" y="34110"/>
                    <a:pt x="448658" y="28515"/>
                    <a:pt x="436566" y="24003"/>
                  </a:cubicBezTo>
                  <a:cubicBezTo>
                    <a:pt x="435122" y="23462"/>
                    <a:pt x="433678" y="22920"/>
                    <a:pt x="432234" y="22198"/>
                  </a:cubicBezTo>
                  <a:cubicBezTo>
                    <a:pt x="431874" y="22018"/>
                    <a:pt x="431513" y="21837"/>
                    <a:pt x="431152" y="21657"/>
                  </a:cubicBezTo>
                  <a:cubicBezTo>
                    <a:pt x="430069" y="21115"/>
                    <a:pt x="428805" y="20574"/>
                    <a:pt x="427723" y="20033"/>
                  </a:cubicBezTo>
                  <a:cubicBezTo>
                    <a:pt x="427542" y="19852"/>
                    <a:pt x="427181" y="19852"/>
                    <a:pt x="427001" y="19672"/>
                  </a:cubicBezTo>
                  <a:cubicBezTo>
                    <a:pt x="425737" y="18950"/>
                    <a:pt x="424474" y="18228"/>
                    <a:pt x="423211" y="17325"/>
                  </a:cubicBezTo>
                  <a:cubicBezTo>
                    <a:pt x="423030" y="17145"/>
                    <a:pt x="422850" y="17145"/>
                    <a:pt x="422669" y="16965"/>
                  </a:cubicBezTo>
                  <a:cubicBezTo>
                    <a:pt x="421586" y="16243"/>
                    <a:pt x="420684" y="15521"/>
                    <a:pt x="419601" y="14618"/>
                  </a:cubicBezTo>
                  <a:cubicBezTo>
                    <a:pt x="419421" y="14438"/>
                    <a:pt x="419240" y="14257"/>
                    <a:pt x="419060" y="14257"/>
                  </a:cubicBezTo>
                  <a:cubicBezTo>
                    <a:pt x="416894" y="12453"/>
                    <a:pt x="414909" y="10287"/>
                    <a:pt x="413104" y="8121"/>
                  </a:cubicBezTo>
                  <a:cubicBezTo>
                    <a:pt x="413104" y="7941"/>
                    <a:pt x="412924" y="7941"/>
                    <a:pt x="412924" y="7760"/>
                  </a:cubicBezTo>
                  <a:cubicBezTo>
                    <a:pt x="411119" y="5414"/>
                    <a:pt x="409675" y="2888"/>
                    <a:pt x="408231" y="0"/>
                  </a:cubicBezTo>
                  <a:cubicBezTo>
                    <a:pt x="406968" y="27793"/>
                    <a:pt x="399569" y="55044"/>
                    <a:pt x="382424" y="78326"/>
                  </a:cubicBezTo>
                  <a:cubicBezTo>
                    <a:pt x="366903" y="99261"/>
                    <a:pt x="351202" y="114240"/>
                    <a:pt x="329725" y="129219"/>
                  </a:cubicBezTo>
                  <a:cubicBezTo>
                    <a:pt x="315107" y="139506"/>
                    <a:pt x="299045" y="146725"/>
                    <a:pt x="282622" y="153583"/>
                  </a:cubicBezTo>
                  <a:cubicBezTo>
                    <a:pt x="251580" y="166758"/>
                    <a:pt x="220178" y="175962"/>
                    <a:pt x="186068" y="174879"/>
                  </a:cubicBezTo>
                  <a:cubicBezTo>
                    <a:pt x="156110" y="173977"/>
                    <a:pt x="125610" y="168382"/>
                    <a:pt x="97817" y="156832"/>
                  </a:cubicBezTo>
                  <a:cubicBezTo>
                    <a:pt x="66414" y="143837"/>
                    <a:pt x="36095" y="128136"/>
                    <a:pt x="12633" y="102690"/>
                  </a:cubicBezTo>
                  <a:cubicBezTo>
                    <a:pt x="8121" y="97817"/>
                    <a:pt x="3970" y="92583"/>
                    <a:pt x="0" y="87349"/>
                  </a:cubicBezTo>
                  <a:lnTo>
                    <a:pt x="0" y="87349"/>
                  </a:lnTo>
                  <a:cubicBezTo>
                    <a:pt x="1263" y="91861"/>
                    <a:pt x="2707" y="96193"/>
                    <a:pt x="4151" y="100524"/>
                  </a:cubicBezTo>
                  <a:cubicBezTo>
                    <a:pt x="4331" y="100885"/>
                    <a:pt x="4331" y="101246"/>
                    <a:pt x="4512" y="101607"/>
                  </a:cubicBezTo>
                  <a:cubicBezTo>
                    <a:pt x="5053" y="103412"/>
                    <a:pt x="5775" y="105036"/>
                    <a:pt x="6317" y="106840"/>
                  </a:cubicBezTo>
                  <a:cubicBezTo>
                    <a:pt x="6497" y="107201"/>
                    <a:pt x="6677" y="107743"/>
                    <a:pt x="6858" y="108104"/>
                  </a:cubicBezTo>
                  <a:cubicBezTo>
                    <a:pt x="7580" y="110089"/>
                    <a:pt x="8302" y="112074"/>
                    <a:pt x="9024" y="114059"/>
                  </a:cubicBezTo>
                  <a:cubicBezTo>
                    <a:pt x="9024" y="114240"/>
                    <a:pt x="9024" y="114240"/>
                    <a:pt x="9204" y="114420"/>
                  </a:cubicBezTo>
                  <a:cubicBezTo>
                    <a:pt x="9926" y="116586"/>
                    <a:pt x="10828" y="118571"/>
                    <a:pt x="11731" y="120737"/>
                  </a:cubicBezTo>
                  <a:cubicBezTo>
                    <a:pt x="11911" y="121098"/>
                    <a:pt x="12092" y="121639"/>
                    <a:pt x="12272" y="122000"/>
                  </a:cubicBezTo>
                  <a:cubicBezTo>
                    <a:pt x="12994" y="123624"/>
                    <a:pt x="13536" y="125249"/>
                    <a:pt x="14257" y="126692"/>
                  </a:cubicBezTo>
                  <a:cubicBezTo>
                    <a:pt x="14618" y="127414"/>
                    <a:pt x="14799" y="127956"/>
                    <a:pt x="15160" y="128678"/>
                  </a:cubicBezTo>
                  <a:cubicBezTo>
                    <a:pt x="15701" y="130121"/>
                    <a:pt x="16423" y="131565"/>
                    <a:pt x="17145" y="133009"/>
                  </a:cubicBezTo>
                  <a:cubicBezTo>
                    <a:pt x="17506" y="133551"/>
                    <a:pt x="17686" y="134272"/>
                    <a:pt x="18047" y="134814"/>
                  </a:cubicBezTo>
                  <a:cubicBezTo>
                    <a:pt x="18950" y="136799"/>
                    <a:pt x="19852" y="138784"/>
                    <a:pt x="20935" y="140769"/>
                  </a:cubicBezTo>
                  <a:cubicBezTo>
                    <a:pt x="24725" y="148530"/>
                    <a:pt x="31041" y="150154"/>
                    <a:pt x="38802" y="147628"/>
                  </a:cubicBezTo>
                  <a:cubicBezTo>
                    <a:pt x="43855" y="146003"/>
                    <a:pt x="48547" y="143657"/>
                    <a:pt x="56308" y="140409"/>
                  </a:cubicBezTo>
                  <a:cubicBezTo>
                    <a:pt x="73994" y="177947"/>
                    <a:pt x="101968" y="201770"/>
                    <a:pt x="139506" y="212057"/>
                  </a:cubicBezTo>
                  <a:cubicBezTo>
                    <a:pt x="153403" y="215846"/>
                    <a:pt x="160080" y="219636"/>
                    <a:pt x="157554" y="234616"/>
                  </a:cubicBezTo>
                  <a:cubicBezTo>
                    <a:pt x="155207" y="248332"/>
                    <a:pt x="161704" y="254829"/>
                    <a:pt x="175781" y="258438"/>
                  </a:cubicBezTo>
                  <a:cubicBezTo>
                    <a:pt x="202852" y="265477"/>
                    <a:pt x="234074" y="262409"/>
                    <a:pt x="260243" y="258258"/>
                  </a:cubicBezTo>
                  <a:cubicBezTo>
                    <a:pt x="275403" y="255912"/>
                    <a:pt x="279373" y="244542"/>
                    <a:pt x="277749" y="227758"/>
                  </a:cubicBezTo>
                  <a:cubicBezTo>
                    <a:pt x="276847" y="217651"/>
                    <a:pt x="280276" y="214042"/>
                    <a:pt x="291104" y="213320"/>
                  </a:cubicBezTo>
                  <a:cubicBezTo>
                    <a:pt x="328101" y="210793"/>
                    <a:pt x="352826" y="187512"/>
                    <a:pt x="372137" y="159178"/>
                  </a:cubicBezTo>
                  <a:cubicBezTo>
                    <a:pt x="379356" y="148530"/>
                    <a:pt x="385311" y="144379"/>
                    <a:pt x="397403" y="146364"/>
                  </a:cubicBezTo>
                  <a:cubicBezTo>
                    <a:pt x="407690" y="147988"/>
                    <a:pt x="420684" y="150696"/>
                    <a:pt x="426820" y="139687"/>
                  </a:cubicBezTo>
                  <a:cubicBezTo>
                    <a:pt x="438731" y="118571"/>
                    <a:pt x="458764" y="97997"/>
                    <a:pt x="442702" y="69482"/>
                  </a:cubicBezTo>
                  <a:close/>
                </a:path>
              </a:pathLst>
            </a:custGeom>
            <a:solidFill>
              <a:srgbClr val="FFC652"/>
            </a:solidFill>
            <a:ln w="1804"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EADACD6A-3F2D-0A49-885F-B0DE99F3F707}"/>
                </a:ext>
              </a:extLst>
            </p:cNvPr>
            <p:cNvSpPr/>
            <p:nvPr/>
          </p:nvSpPr>
          <p:spPr>
            <a:xfrm>
              <a:off x="2814521" y="2075808"/>
              <a:ext cx="548807" cy="432014"/>
            </a:xfrm>
            <a:custGeom>
              <a:avLst/>
              <a:gdLst>
                <a:gd name="connsiteX0" fmla="*/ 474390 w 548807"/>
                <a:gd name="connsiteY0" fmla="*/ 272515 h 432014"/>
                <a:gd name="connsiteX1" fmla="*/ 490091 w 548807"/>
                <a:gd name="connsiteY1" fmla="*/ 270169 h 432014"/>
                <a:gd name="connsiteX2" fmla="*/ 522757 w 548807"/>
                <a:gd name="connsiteY2" fmla="*/ 264214 h 432014"/>
                <a:gd name="connsiteX3" fmla="*/ 547302 w 548807"/>
                <a:gd name="connsiteY3" fmla="*/ 173796 h 432014"/>
                <a:gd name="connsiteX4" fmla="*/ 518967 w 548807"/>
                <a:gd name="connsiteY4" fmla="*/ 134814 h 432014"/>
                <a:gd name="connsiteX5" fmla="*/ 513733 w 548807"/>
                <a:gd name="connsiteY5" fmla="*/ 134272 h 432014"/>
                <a:gd name="connsiteX6" fmla="*/ 500017 w 548807"/>
                <a:gd name="connsiteY6" fmla="*/ 118391 h 432014"/>
                <a:gd name="connsiteX7" fmla="*/ 500739 w 548807"/>
                <a:gd name="connsiteY7" fmla="*/ 110811 h 432014"/>
                <a:gd name="connsiteX8" fmla="*/ 500920 w 548807"/>
                <a:gd name="connsiteY8" fmla="*/ 107923 h 432014"/>
                <a:gd name="connsiteX9" fmla="*/ 501100 w 548807"/>
                <a:gd name="connsiteY9" fmla="*/ 103231 h 432014"/>
                <a:gd name="connsiteX10" fmla="*/ 501281 w 548807"/>
                <a:gd name="connsiteY10" fmla="*/ 99441 h 432014"/>
                <a:gd name="connsiteX11" fmla="*/ 501461 w 548807"/>
                <a:gd name="connsiteY11" fmla="*/ 95651 h 432014"/>
                <a:gd name="connsiteX12" fmla="*/ 501461 w 548807"/>
                <a:gd name="connsiteY12" fmla="*/ 91320 h 432014"/>
                <a:gd name="connsiteX13" fmla="*/ 501461 w 548807"/>
                <a:gd name="connsiteY13" fmla="*/ 88071 h 432014"/>
                <a:gd name="connsiteX14" fmla="*/ 501281 w 548807"/>
                <a:gd name="connsiteY14" fmla="*/ 83379 h 432014"/>
                <a:gd name="connsiteX15" fmla="*/ 501281 w 548807"/>
                <a:gd name="connsiteY15" fmla="*/ 80491 h 432014"/>
                <a:gd name="connsiteX16" fmla="*/ 501100 w 548807"/>
                <a:gd name="connsiteY16" fmla="*/ 75438 h 432014"/>
                <a:gd name="connsiteX17" fmla="*/ 500920 w 548807"/>
                <a:gd name="connsiteY17" fmla="*/ 73092 h 432014"/>
                <a:gd name="connsiteX18" fmla="*/ 500559 w 548807"/>
                <a:gd name="connsiteY18" fmla="*/ 67678 h 432014"/>
                <a:gd name="connsiteX19" fmla="*/ 500378 w 548807"/>
                <a:gd name="connsiteY19" fmla="*/ 65692 h 432014"/>
                <a:gd name="connsiteX20" fmla="*/ 499837 w 548807"/>
                <a:gd name="connsiteY20" fmla="*/ 60098 h 432014"/>
                <a:gd name="connsiteX21" fmla="*/ 499656 w 548807"/>
                <a:gd name="connsiteY21" fmla="*/ 58293 h 432014"/>
                <a:gd name="connsiteX22" fmla="*/ 498935 w 548807"/>
                <a:gd name="connsiteY22" fmla="*/ 52337 h 432014"/>
                <a:gd name="connsiteX23" fmla="*/ 498754 w 548807"/>
                <a:gd name="connsiteY23" fmla="*/ 50894 h 432014"/>
                <a:gd name="connsiteX24" fmla="*/ 497852 w 548807"/>
                <a:gd name="connsiteY24" fmla="*/ 44577 h 432014"/>
                <a:gd name="connsiteX25" fmla="*/ 497671 w 548807"/>
                <a:gd name="connsiteY25" fmla="*/ 43494 h 432014"/>
                <a:gd name="connsiteX26" fmla="*/ 496588 w 548807"/>
                <a:gd name="connsiteY26" fmla="*/ 36997 h 432014"/>
                <a:gd name="connsiteX27" fmla="*/ 496408 w 548807"/>
                <a:gd name="connsiteY27" fmla="*/ 36095 h 432014"/>
                <a:gd name="connsiteX28" fmla="*/ 495145 w 548807"/>
                <a:gd name="connsiteY28" fmla="*/ 29417 h 432014"/>
                <a:gd name="connsiteX29" fmla="*/ 494964 w 548807"/>
                <a:gd name="connsiteY29" fmla="*/ 28876 h 432014"/>
                <a:gd name="connsiteX30" fmla="*/ 493520 w 548807"/>
                <a:gd name="connsiteY30" fmla="*/ 22018 h 432014"/>
                <a:gd name="connsiteX31" fmla="*/ 493520 w 548807"/>
                <a:gd name="connsiteY31" fmla="*/ 21657 h 432014"/>
                <a:gd name="connsiteX32" fmla="*/ 491896 w 548807"/>
                <a:gd name="connsiteY32" fmla="*/ 14619 h 432014"/>
                <a:gd name="connsiteX33" fmla="*/ 491896 w 548807"/>
                <a:gd name="connsiteY33" fmla="*/ 14438 h 432014"/>
                <a:gd name="connsiteX34" fmla="*/ 490091 w 548807"/>
                <a:gd name="connsiteY34" fmla="*/ 7219 h 432014"/>
                <a:gd name="connsiteX35" fmla="*/ 490091 w 548807"/>
                <a:gd name="connsiteY35" fmla="*/ 7219 h 432014"/>
                <a:gd name="connsiteX36" fmla="*/ 488287 w 548807"/>
                <a:gd name="connsiteY36" fmla="*/ 0 h 432014"/>
                <a:gd name="connsiteX37" fmla="*/ 484136 w 548807"/>
                <a:gd name="connsiteY37" fmla="*/ 98539 h 432014"/>
                <a:gd name="connsiteX38" fmla="*/ 438295 w 548807"/>
                <a:gd name="connsiteY38" fmla="*/ 210613 h 432014"/>
                <a:gd name="connsiteX39" fmla="*/ 345171 w 548807"/>
                <a:gd name="connsiteY39" fmla="*/ 291104 h 432014"/>
                <a:gd name="connsiteX40" fmla="*/ 217396 w 548807"/>
                <a:gd name="connsiteY40" fmla="*/ 319980 h 432014"/>
                <a:gd name="connsiteX41" fmla="*/ 153327 w 548807"/>
                <a:gd name="connsiteY41" fmla="*/ 315288 h 432014"/>
                <a:gd name="connsiteX42" fmla="*/ 93952 w 548807"/>
                <a:gd name="connsiteY42" fmla="*/ 300669 h 432014"/>
                <a:gd name="connsiteX43" fmla="*/ 13099 w 548807"/>
                <a:gd name="connsiteY43" fmla="*/ 257717 h 432014"/>
                <a:gd name="connsiteX44" fmla="*/ 9851 w 548807"/>
                <a:gd name="connsiteY44" fmla="*/ 265296 h 432014"/>
                <a:gd name="connsiteX45" fmla="*/ 6422 w 548807"/>
                <a:gd name="connsiteY45" fmla="*/ 272876 h 432014"/>
                <a:gd name="connsiteX46" fmla="*/ 20679 w 548807"/>
                <a:gd name="connsiteY46" fmla="*/ 329184 h 432014"/>
                <a:gd name="connsiteX47" fmla="*/ 59301 w 548807"/>
                <a:gd name="connsiteY47" fmla="*/ 357519 h 432014"/>
                <a:gd name="connsiteX48" fmla="*/ 91425 w 548807"/>
                <a:gd name="connsiteY48" fmla="*/ 355533 h 432014"/>
                <a:gd name="connsiteX49" fmla="*/ 121925 w 548807"/>
                <a:gd name="connsiteY49" fmla="*/ 350300 h 432014"/>
                <a:gd name="connsiteX50" fmla="*/ 237248 w 548807"/>
                <a:gd name="connsiteY50" fmla="*/ 382243 h 432014"/>
                <a:gd name="connsiteX51" fmla="*/ 252949 w 548807"/>
                <a:gd name="connsiteY51" fmla="*/ 396862 h 432014"/>
                <a:gd name="connsiteX52" fmla="*/ 251686 w 548807"/>
                <a:gd name="connsiteY52" fmla="*/ 410217 h 432014"/>
                <a:gd name="connsiteX53" fmla="*/ 275147 w 548807"/>
                <a:gd name="connsiteY53" fmla="*/ 431152 h 432014"/>
                <a:gd name="connsiteX54" fmla="*/ 354736 w 548807"/>
                <a:gd name="connsiteY54" fmla="*/ 409856 h 432014"/>
                <a:gd name="connsiteX55" fmla="*/ 367008 w 548807"/>
                <a:gd name="connsiteY55" fmla="*/ 375205 h 432014"/>
                <a:gd name="connsiteX56" fmla="*/ 371159 w 548807"/>
                <a:gd name="connsiteY56" fmla="*/ 356436 h 432014"/>
                <a:gd name="connsiteX57" fmla="*/ 439739 w 548807"/>
                <a:gd name="connsiteY57" fmla="*/ 305903 h 432014"/>
                <a:gd name="connsiteX58" fmla="*/ 474390 w 548807"/>
                <a:gd name="connsiteY58" fmla="*/ 272515 h 4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48807" h="432014">
                  <a:moveTo>
                    <a:pt x="474390" y="272515"/>
                  </a:moveTo>
                  <a:cubicBezTo>
                    <a:pt x="479082" y="268184"/>
                    <a:pt x="483053" y="264394"/>
                    <a:pt x="490091" y="270169"/>
                  </a:cubicBezTo>
                  <a:cubicBezTo>
                    <a:pt x="507597" y="284427"/>
                    <a:pt x="511929" y="282983"/>
                    <a:pt x="522757" y="264214"/>
                  </a:cubicBezTo>
                  <a:cubicBezTo>
                    <a:pt x="528171" y="254649"/>
                    <a:pt x="543872" y="193829"/>
                    <a:pt x="547302" y="173796"/>
                  </a:cubicBezTo>
                  <a:cubicBezTo>
                    <a:pt x="552174" y="146364"/>
                    <a:pt x="545858" y="142394"/>
                    <a:pt x="518967" y="134814"/>
                  </a:cubicBezTo>
                  <a:cubicBezTo>
                    <a:pt x="517343" y="134272"/>
                    <a:pt x="515358" y="134272"/>
                    <a:pt x="513733" y="134272"/>
                  </a:cubicBezTo>
                  <a:cubicBezTo>
                    <a:pt x="503627" y="133731"/>
                    <a:pt x="499115" y="127775"/>
                    <a:pt x="500017" y="118391"/>
                  </a:cubicBezTo>
                  <a:cubicBezTo>
                    <a:pt x="500198" y="115864"/>
                    <a:pt x="500559" y="113338"/>
                    <a:pt x="500739" y="110811"/>
                  </a:cubicBezTo>
                  <a:cubicBezTo>
                    <a:pt x="500739" y="109728"/>
                    <a:pt x="500920" y="108826"/>
                    <a:pt x="500920" y="107923"/>
                  </a:cubicBezTo>
                  <a:cubicBezTo>
                    <a:pt x="501100" y="106299"/>
                    <a:pt x="501100" y="104855"/>
                    <a:pt x="501100" y="103231"/>
                  </a:cubicBezTo>
                  <a:cubicBezTo>
                    <a:pt x="501100" y="101968"/>
                    <a:pt x="501100" y="100704"/>
                    <a:pt x="501281" y="99441"/>
                  </a:cubicBezTo>
                  <a:cubicBezTo>
                    <a:pt x="501281" y="98178"/>
                    <a:pt x="501281" y="96915"/>
                    <a:pt x="501461" y="95651"/>
                  </a:cubicBezTo>
                  <a:cubicBezTo>
                    <a:pt x="501461" y="94207"/>
                    <a:pt x="501461" y="92764"/>
                    <a:pt x="501461" y="91320"/>
                  </a:cubicBezTo>
                  <a:cubicBezTo>
                    <a:pt x="501461" y="90237"/>
                    <a:pt x="501461" y="89154"/>
                    <a:pt x="501461" y="88071"/>
                  </a:cubicBezTo>
                  <a:cubicBezTo>
                    <a:pt x="501461" y="86447"/>
                    <a:pt x="501461" y="85003"/>
                    <a:pt x="501281" y="83379"/>
                  </a:cubicBezTo>
                  <a:cubicBezTo>
                    <a:pt x="501281" y="82477"/>
                    <a:pt x="501281" y="81574"/>
                    <a:pt x="501281" y="80491"/>
                  </a:cubicBezTo>
                  <a:cubicBezTo>
                    <a:pt x="501281" y="78867"/>
                    <a:pt x="501100" y="77062"/>
                    <a:pt x="501100" y="75438"/>
                  </a:cubicBezTo>
                  <a:cubicBezTo>
                    <a:pt x="501100" y="74716"/>
                    <a:pt x="501100" y="73814"/>
                    <a:pt x="500920" y="73092"/>
                  </a:cubicBezTo>
                  <a:cubicBezTo>
                    <a:pt x="500739" y="71287"/>
                    <a:pt x="500739" y="69482"/>
                    <a:pt x="500559" y="67678"/>
                  </a:cubicBezTo>
                  <a:cubicBezTo>
                    <a:pt x="500559" y="66956"/>
                    <a:pt x="500378" y="66234"/>
                    <a:pt x="500378" y="65692"/>
                  </a:cubicBezTo>
                  <a:cubicBezTo>
                    <a:pt x="500198" y="63707"/>
                    <a:pt x="500017" y="61903"/>
                    <a:pt x="499837" y="60098"/>
                  </a:cubicBezTo>
                  <a:cubicBezTo>
                    <a:pt x="499837" y="59556"/>
                    <a:pt x="499656" y="59015"/>
                    <a:pt x="499656" y="58293"/>
                  </a:cubicBezTo>
                  <a:cubicBezTo>
                    <a:pt x="499476" y="56308"/>
                    <a:pt x="499115" y="54323"/>
                    <a:pt x="498935" y="52337"/>
                  </a:cubicBezTo>
                  <a:cubicBezTo>
                    <a:pt x="498935" y="51796"/>
                    <a:pt x="498754" y="51435"/>
                    <a:pt x="498754" y="50894"/>
                  </a:cubicBezTo>
                  <a:cubicBezTo>
                    <a:pt x="498574" y="48728"/>
                    <a:pt x="498213" y="46743"/>
                    <a:pt x="497852" y="44577"/>
                  </a:cubicBezTo>
                  <a:cubicBezTo>
                    <a:pt x="497852" y="44216"/>
                    <a:pt x="497671" y="43855"/>
                    <a:pt x="497671" y="43494"/>
                  </a:cubicBezTo>
                  <a:cubicBezTo>
                    <a:pt x="497310" y="41329"/>
                    <a:pt x="496949" y="39163"/>
                    <a:pt x="496588" y="36997"/>
                  </a:cubicBezTo>
                  <a:cubicBezTo>
                    <a:pt x="496588" y="36636"/>
                    <a:pt x="496408" y="36456"/>
                    <a:pt x="496408" y="36095"/>
                  </a:cubicBezTo>
                  <a:cubicBezTo>
                    <a:pt x="496047" y="33929"/>
                    <a:pt x="495686" y="31583"/>
                    <a:pt x="495145" y="29417"/>
                  </a:cubicBezTo>
                  <a:cubicBezTo>
                    <a:pt x="495145" y="29237"/>
                    <a:pt x="495145" y="29056"/>
                    <a:pt x="494964" y="28876"/>
                  </a:cubicBezTo>
                  <a:cubicBezTo>
                    <a:pt x="494603" y="26530"/>
                    <a:pt x="494062" y="24184"/>
                    <a:pt x="493520" y="22018"/>
                  </a:cubicBezTo>
                  <a:cubicBezTo>
                    <a:pt x="493520" y="21837"/>
                    <a:pt x="493520" y="21837"/>
                    <a:pt x="493520" y="21657"/>
                  </a:cubicBezTo>
                  <a:cubicBezTo>
                    <a:pt x="492979" y="19311"/>
                    <a:pt x="492437" y="16965"/>
                    <a:pt x="491896" y="14619"/>
                  </a:cubicBezTo>
                  <a:cubicBezTo>
                    <a:pt x="491896" y="14619"/>
                    <a:pt x="491896" y="14438"/>
                    <a:pt x="491896" y="14438"/>
                  </a:cubicBezTo>
                  <a:cubicBezTo>
                    <a:pt x="491355" y="12092"/>
                    <a:pt x="490813" y="9565"/>
                    <a:pt x="490091" y="7219"/>
                  </a:cubicBezTo>
                  <a:cubicBezTo>
                    <a:pt x="490091" y="7219"/>
                    <a:pt x="490091" y="7219"/>
                    <a:pt x="490091" y="7219"/>
                  </a:cubicBezTo>
                  <a:cubicBezTo>
                    <a:pt x="489550" y="4873"/>
                    <a:pt x="488828" y="2346"/>
                    <a:pt x="488287" y="0"/>
                  </a:cubicBezTo>
                  <a:cubicBezTo>
                    <a:pt x="491716" y="32846"/>
                    <a:pt x="490272" y="66054"/>
                    <a:pt x="484136" y="98539"/>
                  </a:cubicBezTo>
                  <a:cubicBezTo>
                    <a:pt x="476736" y="137702"/>
                    <a:pt x="461937" y="178308"/>
                    <a:pt x="438295" y="210613"/>
                  </a:cubicBezTo>
                  <a:cubicBezTo>
                    <a:pt x="413751" y="244181"/>
                    <a:pt x="383431" y="273779"/>
                    <a:pt x="345171" y="291104"/>
                  </a:cubicBezTo>
                  <a:cubicBezTo>
                    <a:pt x="304384" y="309693"/>
                    <a:pt x="262334" y="319078"/>
                    <a:pt x="217396" y="319980"/>
                  </a:cubicBezTo>
                  <a:cubicBezTo>
                    <a:pt x="195919" y="320341"/>
                    <a:pt x="174623" y="318175"/>
                    <a:pt x="153327" y="315288"/>
                  </a:cubicBezTo>
                  <a:cubicBezTo>
                    <a:pt x="132753" y="312581"/>
                    <a:pt x="113262" y="308430"/>
                    <a:pt x="93952" y="300669"/>
                  </a:cubicBezTo>
                  <a:cubicBezTo>
                    <a:pt x="65076" y="289119"/>
                    <a:pt x="38185" y="275042"/>
                    <a:pt x="13099" y="257717"/>
                  </a:cubicBezTo>
                  <a:cubicBezTo>
                    <a:pt x="12017" y="260243"/>
                    <a:pt x="10934" y="262770"/>
                    <a:pt x="9851" y="265296"/>
                  </a:cubicBezTo>
                  <a:cubicBezTo>
                    <a:pt x="8768" y="267823"/>
                    <a:pt x="7685" y="270350"/>
                    <a:pt x="6422" y="272876"/>
                  </a:cubicBezTo>
                  <a:cubicBezTo>
                    <a:pt x="-5128" y="297782"/>
                    <a:pt x="-1519" y="312219"/>
                    <a:pt x="20679" y="329184"/>
                  </a:cubicBezTo>
                  <a:cubicBezTo>
                    <a:pt x="33312" y="338930"/>
                    <a:pt x="46487" y="347953"/>
                    <a:pt x="59301" y="357519"/>
                  </a:cubicBezTo>
                  <a:cubicBezTo>
                    <a:pt x="70671" y="366001"/>
                    <a:pt x="81318" y="368888"/>
                    <a:pt x="91425" y="355533"/>
                  </a:cubicBezTo>
                  <a:cubicBezTo>
                    <a:pt x="99727" y="344524"/>
                    <a:pt x="109472" y="344163"/>
                    <a:pt x="121925" y="350300"/>
                  </a:cubicBezTo>
                  <a:cubicBezTo>
                    <a:pt x="158200" y="368166"/>
                    <a:pt x="196461" y="382785"/>
                    <a:pt x="237248" y="382243"/>
                  </a:cubicBezTo>
                  <a:cubicBezTo>
                    <a:pt x="250603" y="382063"/>
                    <a:pt x="254754" y="384770"/>
                    <a:pt x="252949" y="396862"/>
                  </a:cubicBezTo>
                  <a:cubicBezTo>
                    <a:pt x="252227" y="401193"/>
                    <a:pt x="251866" y="405705"/>
                    <a:pt x="251686" y="410217"/>
                  </a:cubicBezTo>
                  <a:cubicBezTo>
                    <a:pt x="251144" y="429527"/>
                    <a:pt x="256197" y="434220"/>
                    <a:pt x="275147" y="431152"/>
                  </a:cubicBezTo>
                  <a:cubicBezTo>
                    <a:pt x="302399" y="427001"/>
                    <a:pt x="329289" y="420684"/>
                    <a:pt x="354736" y="409856"/>
                  </a:cubicBezTo>
                  <a:cubicBezTo>
                    <a:pt x="377837" y="400110"/>
                    <a:pt x="381446" y="393974"/>
                    <a:pt x="367008" y="375205"/>
                  </a:cubicBezTo>
                  <a:cubicBezTo>
                    <a:pt x="360331" y="366542"/>
                    <a:pt x="362136" y="361850"/>
                    <a:pt x="371159" y="356436"/>
                  </a:cubicBezTo>
                  <a:cubicBezTo>
                    <a:pt x="395343" y="341276"/>
                    <a:pt x="418804" y="325214"/>
                    <a:pt x="439739" y="305903"/>
                  </a:cubicBezTo>
                  <a:cubicBezTo>
                    <a:pt x="451650" y="294894"/>
                    <a:pt x="462840" y="283524"/>
                    <a:pt x="474390" y="272515"/>
                  </a:cubicBezTo>
                  <a:close/>
                </a:path>
              </a:pathLst>
            </a:custGeom>
            <a:solidFill>
              <a:srgbClr val="FFC652"/>
            </a:solidFill>
            <a:ln w="1804"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E7801BCD-11F7-2341-B13F-9CB793A82E6C}"/>
                </a:ext>
              </a:extLst>
            </p:cNvPr>
            <p:cNvSpPr/>
            <p:nvPr/>
          </p:nvSpPr>
          <p:spPr>
            <a:xfrm>
              <a:off x="3267615" y="1954530"/>
              <a:ext cx="63125" cy="109728"/>
            </a:xfrm>
            <a:custGeom>
              <a:avLst/>
              <a:gdLst>
                <a:gd name="connsiteX0" fmla="*/ 23101 w 63125"/>
                <a:gd name="connsiteY0" fmla="*/ 59195 h 109728"/>
                <a:gd name="connsiteX1" fmla="*/ 34110 w 63125"/>
                <a:gd name="connsiteY1" fmla="*/ 109728 h 109728"/>
                <a:gd name="connsiteX2" fmla="*/ 34110 w 63125"/>
                <a:gd name="connsiteY2" fmla="*/ 109728 h 109728"/>
                <a:gd name="connsiteX3" fmla="*/ 34651 w 63125"/>
                <a:gd name="connsiteY3" fmla="*/ 109187 h 109728"/>
                <a:gd name="connsiteX4" fmla="*/ 34651 w 63125"/>
                <a:gd name="connsiteY4" fmla="*/ 109187 h 109728"/>
                <a:gd name="connsiteX5" fmla="*/ 35192 w 63125"/>
                <a:gd name="connsiteY5" fmla="*/ 108645 h 109728"/>
                <a:gd name="connsiteX6" fmla="*/ 35192 w 63125"/>
                <a:gd name="connsiteY6" fmla="*/ 108645 h 109728"/>
                <a:gd name="connsiteX7" fmla="*/ 35914 w 63125"/>
                <a:gd name="connsiteY7" fmla="*/ 108284 h 109728"/>
                <a:gd name="connsiteX8" fmla="*/ 36095 w 63125"/>
                <a:gd name="connsiteY8" fmla="*/ 108284 h 109728"/>
                <a:gd name="connsiteX9" fmla="*/ 36997 w 63125"/>
                <a:gd name="connsiteY9" fmla="*/ 107923 h 109728"/>
                <a:gd name="connsiteX10" fmla="*/ 37358 w 63125"/>
                <a:gd name="connsiteY10" fmla="*/ 107923 h 109728"/>
                <a:gd name="connsiteX11" fmla="*/ 38260 w 63125"/>
                <a:gd name="connsiteY11" fmla="*/ 107743 h 109728"/>
                <a:gd name="connsiteX12" fmla="*/ 38802 w 63125"/>
                <a:gd name="connsiteY12" fmla="*/ 107743 h 109728"/>
                <a:gd name="connsiteX13" fmla="*/ 39704 w 63125"/>
                <a:gd name="connsiteY13" fmla="*/ 107562 h 109728"/>
                <a:gd name="connsiteX14" fmla="*/ 40607 w 63125"/>
                <a:gd name="connsiteY14" fmla="*/ 107562 h 109728"/>
                <a:gd name="connsiteX15" fmla="*/ 41329 w 63125"/>
                <a:gd name="connsiteY15" fmla="*/ 107562 h 109728"/>
                <a:gd name="connsiteX16" fmla="*/ 43314 w 63125"/>
                <a:gd name="connsiteY16" fmla="*/ 107562 h 109728"/>
                <a:gd name="connsiteX17" fmla="*/ 61361 w 63125"/>
                <a:gd name="connsiteY17" fmla="*/ 81394 h 109728"/>
                <a:gd name="connsiteX18" fmla="*/ 58834 w 63125"/>
                <a:gd name="connsiteY18" fmla="*/ 75799 h 109728"/>
                <a:gd name="connsiteX19" fmla="*/ 57932 w 63125"/>
                <a:gd name="connsiteY19" fmla="*/ 73814 h 109728"/>
                <a:gd name="connsiteX20" fmla="*/ 56127 w 63125"/>
                <a:gd name="connsiteY20" fmla="*/ 70204 h 109728"/>
                <a:gd name="connsiteX21" fmla="*/ 54864 w 63125"/>
                <a:gd name="connsiteY21" fmla="*/ 68038 h 109728"/>
                <a:gd name="connsiteX22" fmla="*/ 53240 w 63125"/>
                <a:gd name="connsiteY22" fmla="*/ 64971 h 109728"/>
                <a:gd name="connsiteX23" fmla="*/ 51796 w 63125"/>
                <a:gd name="connsiteY23" fmla="*/ 62624 h 109728"/>
                <a:gd name="connsiteX24" fmla="*/ 50172 w 63125"/>
                <a:gd name="connsiteY24" fmla="*/ 59917 h 109728"/>
                <a:gd name="connsiteX25" fmla="*/ 48728 w 63125"/>
                <a:gd name="connsiteY25" fmla="*/ 57571 h 109728"/>
                <a:gd name="connsiteX26" fmla="*/ 46923 w 63125"/>
                <a:gd name="connsiteY26" fmla="*/ 54864 h 109728"/>
                <a:gd name="connsiteX27" fmla="*/ 45299 w 63125"/>
                <a:gd name="connsiteY27" fmla="*/ 52698 h 109728"/>
                <a:gd name="connsiteX28" fmla="*/ 43494 w 63125"/>
                <a:gd name="connsiteY28" fmla="*/ 49991 h 109728"/>
                <a:gd name="connsiteX29" fmla="*/ 41870 w 63125"/>
                <a:gd name="connsiteY29" fmla="*/ 47826 h 109728"/>
                <a:gd name="connsiteX30" fmla="*/ 39885 w 63125"/>
                <a:gd name="connsiteY30" fmla="*/ 45118 h 109728"/>
                <a:gd name="connsiteX31" fmla="*/ 38260 w 63125"/>
                <a:gd name="connsiteY31" fmla="*/ 43133 h 109728"/>
                <a:gd name="connsiteX32" fmla="*/ 36095 w 63125"/>
                <a:gd name="connsiteY32" fmla="*/ 40426 h 109728"/>
                <a:gd name="connsiteX33" fmla="*/ 34471 w 63125"/>
                <a:gd name="connsiteY33" fmla="*/ 38441 h 109728"/>
                <a:gd name="connsiteX34" fmla="*/ 31944 w 63125"/>
                <a:gd name="connsiteY34" fmla="*/ 35553 h 109728"/>
                <a:gd name="connsiteX35" fmla="*/ 30500 w 63125"/>
                <a:gd name="connsiteY35" fmla="*/ 33929 h 109728"/>
                <a:gd name="connsiteX36" fmla="*/ 27793 w 63125"/>
                <a:gd name="connsiteY36" fmla="*/ 30681 h 109728"/>
                <a:gd name="connsiteX37" fmla="*/ 26530 w 63125"/>
                <a:gd name="connsiteY37" fmla="*/ 29237 h 109728"/>
                <a:gd name="connsiteX38" fmla="*/ 23281 w 63125"/>
                <a:gd name="connsiteY38" fmla="*/ 25447 h 109728"/>
                <a:gd name="connsiteX39" fmla="*/ 22559 w 63125"/>
                <a:gd name="connsiteY39" fmla="*/ 24725 h 109728"/>
                <a:gd name="connsiteX40" fmla="*/ 181 w 63125"/>
                <a:gd name="connsiteY40" fmla="*/ 180 h 109728"/>
                <a:gd name="connsiteX41" fmla="*/ 0 w 63125"/>
                <a:gd name="connsiteY41" fmla="*/ 0 h 109728"/>
                <a:gd name="connsiteX42" fmla="*/ 23101 w 63125"/>
                <a:gd name="connsiteY42" fmla="*/ 59195 h 10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3125" h="109728">
                  <a:moveTo>
                    <a:pt x="23101" y="59195"/>
                  </a:moveTo>
                  <a:cubicBezTo>
                    <a:pt x="28154" y="75799"/>
                    <a:pt x="31763" y="92764"/>
                    <a:pt x="34110" y="109728"/>
                  </a:cubicBezTo>
                  <a:lnTo>
                    <a:pt x="34110" y="109728"/>
                  </a:lnTo>
                  <a:cubicBezTo>
                    <a:pt x="34290" y="109547"/>
                    <a:pt x="34471" y="109367"/>
                    <a:pt x="34651" y="109187"/>
                  </a:cubicBezTo>
                  <a:cubicBezTo>
                    <a:pt x="34651" y="109187"/>
                    <a:pt x="34651" y="109187"/>
                    <a:pt x="34651" y="109187"/>
                  </a:cubicBezTo>
                  <a:cubicBezTo>
                    <a:pt x="34831" y="109006"/>
                    <a:pt x="35012" y="108826"/>
                    <a:pt x="35192" y="108645"/>
                  </a:cubicBezTo>
                  <a:cubicBezTo>
                    <a:pt x="35192" y="108645"/>
                    <a:pt x="35192" y="108645"/>
                    <a:pt x="35192" y="108645"/>
                  </a:cubicBezTo>
                  <a:cubicBezTo>
                    <a:pt x="35373" y="108465"/>
                    <a:pt x="35553" y="108465"/>
                    <a:pt x="35914" y="108284"/>
                  </a:cubicBezTo>
                  <a:cubicBezTo>
                    <a:pt x="35914" y="108284"/>
                    <a:pt x="36095" y="108284"/>
                    <a:pt x="36095" y="108284"/>
                  </a:cubicBezTo>
                  <a:cubicBezTo>
                    <a:pt x="36275" y="108104"/>
                    <a:pt x="36636" y="108104"/>
                    <a:pt x="36997" y="107923"/>
                  </a:cubicBezTo>
                  <a:cubicBezTo>
                    <a:pt x="37178" y="107923"/>
                    <a:pt x="37178" y="107923"/>
                    <a:pt x="37358" y="107923"/>
                  </a:cubicBezTo>
                  <a:cubicBezTo>
                    <a:pt x="37719" y="107923"/>
                    <a:pt x="37899" y="107743"/>
                    <a:pt x="38260" y="107743"/>
                  </a:cubicBezTo>
                  <a:cubicBezTo>
                    <a:pt x="38441" y="107743"/>
                    <a:pt x="38621" y="107743"/>
                    <a:pt x="38802" y="107743"/>
                  </a:cubicBezTo>
                  <a:cubicBezTo>
                    <a:pt x="39163" y="107743"/>
                    <a:pt x="39343" y="107562"/>
                    <a:pt x="39704" y="107562"/>
                  </a:cubicBezTo>
                  <a:cubicBezTo>
                    <a:pt x="40065" y="107562"/>
                    <a:pt x="40246" y="107562"/>
                    <a:pt x="40607" y="107562"/>
                  </a:cubicBezTo>
                  <a:cubicBezTo>
                    <a:pt x="40787" y="107562"/>
                    <a:pt x="41148" y="107562"/>
                    <a:pt x="41329" y="107562"/>
                  </a:cubicBezTo>
                  <a:cubicBezTo>
                    <a:pt x="41870" y="107562"/>
                    <a:pt x="42592" y="107562"/>
                    <a:pt x="43314" y="107562"/>
                  </a:cubicBezTo>
                  <a:cubicBezTo>
                    <a:pt x="58113" y="107562"/>
                    <a:pt x="67136" y="94388"/>
                    <a:pt x="61361" y="81394"/>
                  </a:cubicBezTo>
                  <a:cubicBezTo>
                    <a:pt x="60459" y="79408"/>
                    <a:pt x="59737" y="77604"/>
                    <a:pt x="58834" y="75799"/>
                  </a:cubicBezTo>
                  <a:cubicBezTo>
                    <a:pt x="58474" y="75077"/>
                    <a:pt x="58113" y="74536"/>
                    <a:pt x="57932" y="73814"/>
                  </a:cubicBezTo>
                  <a:cubicBezTo>
                    <a:pt x="57391" y="72550"/>
                    <a:pt x="56669" y="71468"/>
                    <a:pt x="56127" y="70204"/>
                  </a:cubicBezTo>
                  <a:cubicBezTo>
                    <a:pt x="55766" y="69482"/>
                    <a:pt x="55225" y="68760"/>
                    <a:pt x="54864" y="68038"/>
                  </a:cubicBezTo>
                  <a:cubicBezTo>
                    <a:pt x="54323" y="66956"/>
                    <a:pt x="53781" y="66053"/>
                    <a:pt x="53240" y="64971"/>
                  </a:cubicBezTo>
                  <a:cubicBezTo>
                    <a:pt x="52698" y="64249"/>
                    <a:pt x="52337" y="63346"/>
                    <a:pt x="51796" y="62624"/>
                  </a:cubicBezTo>
                  <a:cubicBezTo>
                    <a:pt x="51255" y="61722"/>
                    <a:pt x="50713" y="60820"/>
                    <a:pt x="50172" y="59917"/>
                  </a:cubicBezTo>
                  <a:cubicBezTo>
                    <a:pt x="49630" y="59195"/>
                    <a:pt x="49089" y="58293"/>
                    <a:pt x="48728" y="57571"/>
                  </a:cubicBezTo>
                  <a:cubicBezTo>
                    <a:pt x="48186" y="56669"/>
                    <a:pt x="47645" y="55766"/>
                    <a:pt x="46923" y="54864"/>
                  </a:cubicBezTo>
                  <a:cubicBezTo>
                    <a:pt x="46382" y="54142"/>
                    <a:pt x="45840" y="53420"/>
                    <a:pt x="45299" y="52698"/>
                  </a:cubicBezTo>
                  <a:cubicBezTo>
                    <a:pt x="44757" y="51796"/>
                    <a:pt x="44036" y="50893"/>
                    <a:pt x="43494" y="49991"/>
                  </a:cubicBezTo>
                  <a:cubicBezTo>
                    <a:pt x="42953" y="49269"/>
                    <a:pt x="42411" y="48547"/>
                    <a:pt x="41870" y="47826"/>
                  </a:cubicBezTo>
                  <a:cubicBezTo>
                    <a:pt x="41148" y="46923"/>
                    <a:pt x="40607" y="46021"/>
                    <a:pt x="39885" y="45118"/>
                  </a:cubicBezTo>
                  <a:cubicBezTo>
                    <a:pt x="39343" y="44396"/>
                    <a:pt x="38802" y="43675"/>
                    <a:pt x="38260" y="43133"/>
                  </a:cubicBezTo>
                  <a:cubicBezTo>
                    <a:pt x="37539" y="42231"/>
                    <a:pt x="36817" y="41329"/>
                    <a:pt x="36095" y="40426"/>
                  </a:cubicBezTo>
                  <a:cubicBezTo>
                    <a:pt x="35553" y="39704"/>
                    <a:pt x="35012" y="39163"/>
                    <a:pt x="34471" y="38441"/>
                  </a:cubicBezTo>
                  <a:cubicBezTo>
                    <a:pt x="33568" y="37539"/>
                    <a:pt x="32846" y="36456"/>
                    <a:pt x="31944" y="35553"/>
                  </a:cubicBezTo>
                  <a:cubicBezTo>
                    <a:pt x="31402" y="35012"/>
                    <a:pt x="31041" y="34470"/>
                    <a:pt x="30500" y="33929"/>
                  </a:cubicBezTo>
                  <a:cubicBezTo>
                    <a:pt x="29598" y="32846"/>
                    <a:pt x="28695" y="31763"/>
                    <a:pt x="27793" y="30681"/>
                  </a:cubicBezTo>
                  <a:cubicBezTo>
                    <a:pt x="27432" y="30139"/>
                    <a:pt x="27071" y="29778"/>
                    <a:pt x="26530" y="29237"/>
                  </a:cubicBezTo>
                  <a:cubicBezTo>
                    <a:pt x="25447" y="27973"/>
                    <a:pt x="24364" y="26710"/>
                    <a:pt x="23281" y="25447"/>
                  </a:cubicBezTo>
                  <a:cubicBezTo>
                    <a:pt x="23101" y="25266"/>
                    <a:pt x="22740" y="24905"/>
                    <a:pt x="22559" y="24725"/>
                  </a:cubicBezTo>
                  <a:cubicBezTo>
                    <a:pt x="15701" y="17145"/>
                    <a:pt x="8302" y="9024"/>
                    <a:pt x="181" y="180"/>
                  </a:cubicBezTo>
                  <a:cubicBezTo>
                    <a:pt x="181" y="180"/>
                    <a:pt x="181" y="180"/>
                    <a:pt x="0" y="0"/>
                  </a:cubicBezTo>
                  <a:cubicBezTo>
                    <a:pt x="9024" y="18589"/>
                    <a:pt x="16965" y="38621"/>
                    <a:pt x="23101" y="59195"/>
                  </a:cubicBezTo>
                  <a:close/>
                </a:path>
              </a:pathLst>
            </a:custGeom>
            <a:solidFill>
              <a:srgbClr val="FFFFFF"/>
            </a:solidFill>
            <a:ln w="1804"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CD9AF9EB-6259-3044-ADB2-94CF488BF3D7}"/>
                </a:ext>
              </a:extLst>
            </p:cNvPr>
            <p:cNvSpPr/>
            <p:nvPr/>
          </p:nvSpPr>
          <p:spPr>
            <a:xfrm>
              <a:off x="3768589" y="2198863"/>
              <a:ext cx="192453" cy="186593"/>
            </a:xfrm>
            <a:custGeom>
              <a:avLst/>
              <a:gdLst>
                <a:gd name="connsiteX0" fmla="*/ 161184 w 192453"/>
                <a:gd name="connsiteY0" fmla="*/ 166605 h 186593"/>
                <a:gd name="connsiteX1" fmla="*/ 192045 w 192453"/>
                <a:gd name="connsiteY1" fmla="*/ 94957 h 186593"/>
                <a:gd name="connsiteX2" fmla="*/ 87551 w 192453"/>
                <a:gd name="connsiteY2" fmla="*/ 569 h 186593"/>
                <a:gd name="connsiteX3" fmla="*/ 1826 w 192453"/>
                <a:gd name="connsiteY3" fmla="*/ 71496 h 186593"/>
                <a:gd name="connsiteX4" fmla="*/ 48749 w 192453"/>
                <a:gd name="connsiteY4" fmla="*/ 172741 h 186593"/>
                <a:gd name="connsiteX5" fmla="*/ 161184 w 192453"/>
                <a:gd name="connsiteY5" fmla="*/ 166605 h 1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53" h="186593">
                  <a:moveTo>
                    <a:pt x="161184" y="166605"/>
                  </a:moveTo>
                  <a:cubicBezTo>
                    <a:pt x="180495" y="149099"/>
                    <a:pt x="195113" y="121306"/>
                    <a:pt x="192045" y="94957"/>
                  </a:cubicBezTo>
                  <a:cubicBezTo>
                    <a:pt x="186992" y="33416"/>
                    <a:pt x="141332" y="-5206"/>
                    <a:pt x="87551" y="569"/>
                  </a:cubicBezTo>
                  <a:cubicBezTo>
                    <a:pt x="46764" y="3096"/>
                    <a:pt x="8143" y="33235"/>
                    <a:pt x="1826" y="71496"/>
                  </a:cubicBezTo>
                  <a:cubicBezTo>
                    <a:pt x="-5573" y="116614"/>
                    <a:pt x="9406" y="154333"/>
                    <a:pt x="48749" y="172741"/>
                  </a:cubicBezTo>
                  <a:cubicBezTo>
                    <a:pt x="101267" y="202881"/>
                    <a:pt x="151078" y="175810"/>
                    <a:pt x="161184" y="166605"/>
                  </a:cubicBezTo>
                  <a:close/>
                </a:path>
              </a:pathLst>
            </a:custGeom>
            <a:solidFill>
              <a:srgbClr val="FFFFFF"/>
            </a:solidFill>
            <a:ln w="1804"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BE33D3AC-F769-B443-BF52-1F3AACBA7C25}"/>
                </a:ext>
              </a:extLst>
            </p:cNvPr>
            <p:cNvSpPr/>
            <p:nvPr/>
          </p:nvSpPr>
          <p:spPr>
            <a:xfrm>
              <a:off x="3645275" y="2394616"/>
              <a:ext cx="369353" cy="503751"/>
            </a:xfrm>
            <a:custGeom>
              <a:avLst/>
              <a:gdLst>
                <a:gd name="connsiteX0" fmla="*/ 69374 w 369353"/>
                <a:gd name="connsiteY0" fmla="*/ 176411 h 503751"/>
                <a:gd name="connsiteX1" fmla="*/ 18119 w 369353"/>
                <a:gd name="connsiteY1" fmla="*/ 186337 h 503751"/>
                <a:gd name="connsiteX2" fmla="*/ 72 w 369353"/>
                <a:gd name="connsiteY2" fmla="*/ 206190 h 503751"/>
                <a:gd name="connsiteX3" fmla="*/ 18841 w 369353"/>
                <a:gd name="connsiteY3" fmla="*/ 231997 h 503751"/>
                <a:gd name="connsiteX4" fmla="*/ 37250 w 369353"/>
                <a:gd name="connsiteY4" fmla="*/ 232178 h 503751"/>
                <a:gd name="connsiteX5" fmla="*/ 146256 w 369353"/>
                <a:gd name="connsiteY5" fmla="*/ 208716 h 503751"/>
                <a:gd name="connsiteX6" fmla="*/ 181268 w 369353"/>
                <a:gd name="connsiteY6" fmla="*/ 185074 h 503751"/>
                <a:gd name="connsiteX7" fmla="*/ 237395 w 369353"/>
                <a:gd name="connsiteY7" fmla="*/ 110358 h 503751"/>
                <a:gd name="connsiteX8" fmla="*/ 248043 w 369353"/>
                <a:gd name="connsiteY8" fmla="*/ 106749 h 503751"/>
                <a:gd name="connsiteX9" fmla="*/ 248404 w 369353"/>
                <a:gd name="connsiteY9" fmla="*/ 116494 h 503751"/>
                <a:gd name="connsiteX10" fmla="*/ 217723 w 369353"/>
                <a:gd name="connsiteY10" fmla="*/ 156740 h 503751"/>
                <a:gd name="connsiteX11" fmla="*/ 199315 w 369353"/>
                <a:gd name="connsiteY11" fmla="*/ 199512 h 503751"/>
                <a:gd name="connsiteX12" fmla="*/ 193540 w 369353"/>
                <a:gd name="connsiteY12" fmla="*/ 241562 h 503751"/>
                <a:gd name="connsiteX13" fmla="*/ 148963 w 369353"/>
                <a:gd name="connsiteY13" fmla="*/ 447122 h 503751"/>
                <a:gd name="connsiteX14" fmla="*/ 162318 w 369353"/>
                <a:gd name="connsiteY14" fmla="*/ 502528 h 503751"/>
                <a:gd name="connsiteX15" fmla="*/ 206714 w 369353"/>
                <a:gd name="connsiteY15" fmla="*/ 478344 h 503751"/>
                <a:gd name="connsiteX16" fmla="*/ 250930 w 369353"/>
                <a:gd name="connsiteY16" fmla="*/ 291915 h 503751"/>
                <a:gd name="connsiteX17" fmla="*/ 284498 w 369353"/>
                <a:gd name="connsiteY17" fmla="*/ 265024 h 503751"/>
                <a:gd name="connsiteX18" fmla="*/ 308502 w 369353"/>
                <a:gd name="connsiteY18" fmla="*/ 298231 h 503751"/>
                <a:gd name="connsiteX19" fmla="*/ 289913 w 369353"/>
                <a:gd name="connsiteY19" fmla="*/ 472749 h 503751"/>
                <a:gd name="connsiteX20" fmla="*/ 306877 w 369353"/>
                <a:gd name="connsiteY20" fmla="*/ 502708 h 503751"/>
                <a:gd name="connsiteX21" fmla="*/ 345499 w 369353"/>
                <a:gd name="connsiteY21" fmla="*/ 476539 h 503751"/>
                <a:gd name="connsiteX22" fmla="*/ 369141 w 369353"/>
                <a:gd name="connsiteY22" fmla="*/ 236329 h 503751"/>
                <a:gd name="connsiteX23" fmla="*/ 360478 w 369353"/>
                <a:gd name="connsiteY23" fmla="*/ 157281 h 503751"/>
                <a:gd name="connsiteX24" fmla="*/ 327993 w 369353"/>
                <a:gd name="connsiteY24" fmla="*/ 52065 h 503751"/>
                <a:gd name="connsiteX25" fmla="*/ 242809 w 369353"/>
                <a:gd name="connsiteY25" fmla="*/ 811 h 503751"/>
                <a:gd name="connsiteX26" fmla="*/ 210685 w 369353"/>
                <a:gd name="connsiteY26" fmla="*/ 21204 h 503751"/>
                <a:gd name="connsiteX27" fmla="*/ 184697 w 369353"/>
                <a:gd name="connsiteY27" fmla="*/ 64518 h 503751"/>
                <a:gd name="connsiteX28" fmla="*/ 143007 w 369353"/>
                <a:gd name="connsiteY28" fmla="*/ 132556 h 503751"/>
                <a:gd name="connsiteX29" fmla="*/ 69374 w 369353"/>
                <a:gd name="connsiteY29" fmla="*/ 176411 h 50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69353" h="503751">
                  <a:moveTo>
                    <a:pt x="69374" y="176411"/>
                  </a:moveTo>
                  <a:cubicBezTo>
                    <a:pt x="52049" y="180201"/>
                    <a:pt x="34904" y="181104"/>
                    <a:pt x="18119" y="186337"/>
                  </a:cubicBezTo>
                  <a:cubicBezTo>
                    <a:pt x="10359" y="188864"/>
                    <a:pt x="-1011" y="194459"/>
                    <a:pt x="72" y="206190"/>
                  </a:cubicBezTo>
                  <a:cubicBezTo>
                    <a:pt x="1155" y="217379"/>
                    <a:pt x="8193" y="227846"/>
                    <a:pt x="18841" y="231997"/>
                  </a:cubicBezTo>
                  <a:cubicBezTo>
                    <a:pt x="24436" y="234163"/>
                    <a:pt x="31113" y="232178"/>
                    <a:pt x="37250" y="232178"/>
                  </a:cubicBezTo>
                  <a:cubicBezTo>
                    <a:pt x="74969" y="231275"/>
                    <a:pt x="110883" y="221349"/>
                    <a:pt x="146256" y="208716"/>
                  </a:cubicBezTo>
                  <a:cubicBezTo>
                    <a:pt x="159069" y="204024"/>
                    <a:pt x="173507" y="195903"/>
                    <a:pt x="181268" y="185074"/>
                  </a:cubicBezTo>
                  <a:cubicBezTo>
                    <a:pt x="199856" y="159086"/>
                    <a:pt x="221513" y="138512"/>
                    <a:pt x="237395" y="110358"/>
                  </a:cubicBezTo>
                  <a:cubicBezTo>
                    <a:pt x="239741" y="106388"/>
                    <a:pt x="243170" y="103139"/>
                    <a:pt x="248043" y="106749"/>
                  </a:cubicBezTo>
                  <a:cubicBezTo>
                    <a:pt x="251472" y="109275"/>
                    <a:pt x="250208" y="113246"/>
                    <a:pt x="248404" y="116494"/>
                  </a:cubicBezTo>
                  <a:cubicBezTo>
                    <a:pt x="240282" y="131473"/>
                    <a:pt x="228732" y="143926"/>
                    <a:pt x="217723" y="156740"/>
                  </a:cubicBezTo>
                  <a:cubicBezTo>
                    <a:pt x="206895" y="169012"/>
                    <a:pt x="198954" y="181645"/>
                    <a:pt x="199315" y="199512"/>
                  </a:cubicBezTo>
                  <a:cubicBezTo>
                    <a:pt x="199495" y="213589"/>
                    <a:pt x="197149" y="228027"/>
                    <a:pt x="193540" y="241562"/>
                  </a:cubicBezTo>
                  <a:cubicBezTo>
                    <a:pt x="175673" y="309421"/>
                    <a:pt x="163581" y="378542"/>
                    <a:pt x="148963" y="447122"/>
                  </a:cubicBezTo>
                  <a:cubicBezTo>
                    <a:pt x="146617" y="458311"/>
                    <a:pt x="139939" y="501986"/>
                    <a:pt x="162318" y="502528"/>
                  </a:cubicBezTo>
                  <a:cubicBezTo>
                    <a:pt x="193540" y="505415"/>
                    <a:pt x="200037" y="492421"/>
                    <a:pt x="206714" y="478344"/>
                  </a:cubicBezTo>
                  <a:cubicBezTo>
                    <a:pt x="217362" y="455604"/>
                    <a:pt x="240463" y="329634"/>
                    <a:pt x="250930" y="291915"/>
                  </a:cubicBezTo>
                  <a:cubicBezTo>
                    <a:pt x="255984" y="274048"/>
                    <a:pt x="269339" y="263219"/>
                    <a:pt x="284498" y="265024"/>
                  </a:cubicBezTo>
                  <a:cubicBezTo>
                    <a:pt x="298756" y="266648"/>
                    <a:pt x="308502" y="278921"/>
                    <a:pt x="308502" y="298231"/>
                  </a:cubicBezTo>
                  <a:cubicBezTo>
                    <a:pt x="308502" y="331078"/>
                    <a:pt x="293161" y="447302"/>
                    <a:pt x="289913" y="472749"/>
                  </a:cubicBezTo>
                  <a:cubicBezTo>
                    <a:pt x="289010" y="479968"/>
                    <a:pt x="289191" y="503610"/>
                    <a:pt x="306877" y="502708"/>
                  </a:cubicBezTo>
                  <a:cubicBezTo>
                    <a:pt x="339182" y="507942"/>
                    <a:pt x="339904" y="492601"/>
                    <a:pt x="345499" y="476539"/>
                  </a:cubicBezTo>
                  <a:cubicBezTo>
                    <a:pt x="356508" y="444595"/>
                    <a:pt x="371307" y="321151"/>
                    <a:pt x="369141" y="236329"/>
                  </a:cubicBezTo>
                  <a:cubicBezTo>
                    <a:pt x="369502" y="213950"/>
                    <a:pt x="364809" y="179299"/>
                    <a:pt x="360478" y="157281"/>
                  </a:cubicBezTo>
                  <a:cubicBezTo>
                    <a:pt x="352357" y="117216"/>
                    <a:pt x="345499" y="89784"/>
                    <a:pt x="327993" y="52065"/>
                  </a:cubicBezTo>
                  <a:cubicBezTo>
                    <a:pt x="307960" y="8932"/>
                    <a:pt x="288289" y="-3521"/>
                    <a:pt x="242809" y="811"/>
                  </a:cubicBezTo>
                  <a:cubicBezTo>
                    <a:pt x="228191" y="2254"/>
                    <a:pt x="217362" y="8030"/>
                    <a:pt x="210685" y="21204"/>
                  </a:cubicBezTo>
                  <a:cubicBezTo>
                    <a:pt x="203105" y="36183"/>
                    <a:pt x="192457" y="49358"/>
                    <a:pt x="184697" y="64518"/>
                  </a:cubicBezTo>
                  <a:cubicBezTo>
                    <a:pt x="172605" y="88160"/>
                    <a:pt x="160333" y="111982"/>
                    <a:pt x="143007" y="132556"/>
                  </a:cubicBezTo>
                  <a:cubicBezTo>
                    <a:pt x="123516" y="155837"/>
                    <a:pt x="98069" y="170456"/>
                    <a:pt x="69374" y="176411"/>
                  </a:cubicBezTo>
                  <a:close/>
                </a:path>
              </a:pathLst>
            </a:custGeom>
            <a:solidFill>
              <a:srgbClr val="FFFFFF"/>
            </a:solidFill>
            <a:ln w="1804"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45C7B390-D3ED-584E-A96E-BEB23771BDCE}"/>
                </a:ext>
              </a:extLst>
            </p:cNvPr>
            <p:cNvSpPr/>
            <p:nvPr/>
          </p:nvSpPr>
          <p:spPr>
            <a:xfrm>
              <a:off x="3589807" y="2463481"/>
              <a:ext cx="201001" cy="90051"/>
            </a:xfrm>
            <a:custGeom>
              <a:avLst/>
              <a:gdLst>
                <a:gd name="connsiteX0" fmla="*/ 31176 w 201001"/>
                <a:gd name="connsiteY0" fmla="*/ 55750 h 90051"/>
                <a:gd name="connsiteX1" fmla="*/ 115638 w 201001"/>
                <a:gd name="connsiteY1" fmla="*/ 88055 h 90051"/>
                <a:gd name="connsiteX2" fmla="*/ 128632 w 201001"/>
                <a:gd name="connsiteY2" fmla="*/ 89499 h 90051"/>
                <a:gd name="connsiteX3" fmla="*/ 201002 w 201001"/>
                <a:gd name="connsiteY3" fmla="*/ 25070 h 90051"/>
                <a:gd name="connsiteX4" fmla="*/ 164907 w 201001"/>
                <a:gd name="connsiteY4" fmla="*/ 41493 h 90051"/>
                <a:gd name="connsiteX5" fmla="*/ 117082 w 201001"/>
                <a:gd name="connsiteY5" fmla="*/ 40230 h 90051"/>
                <a:gd name="connsiteX6" fmla="*/ 52111 w 201001"/>
                <a:gd name="connsiteY6" fmla="*/ 9008 h 90051"/>
                <a:gd name="connsiteX7" fmla="*/ 16197 w 201001"/>
                <a:gd name="connsiteY7" fmla="*/ 164 h 90051"/>
                <a:gd name="connsiteX8" fmla="*/ 857 w 201001"/>
                <a:gd name="connsiteY8" fmla="*/ 14602 h 90051"/>
                <a:gd name="connsiteX9" fmla="*/ 31176 w 201001"/>
                <a:gd name="connsiteY9" fmla="*/ 55750 h 90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01" h="90051">
                  <a:moveTo>
                    <a:pt x="31176" y="55750"/>
                  </a:moveTo>
                  <a:cubicBezTo>
                    <a:pt x="59511" y="65857"/>
                    <a:pt x="87484" y="77227"/>
                    <a:pt x="115638" y="88055"/>
                  </a:cubicBezTo>
                  <a:cubicBezTo>
                    <a:pt x="119789" y="89679"/>
                    <a:pt x="123940" y="90762"/>
                    <a:pt x="128632" y="89499"/>
                  </a:cubicBezTo>
                  <a:cubicBezTo>
                    <a:pt x="162020" y="79392"/>
                    <a:pt x="189452" y="61706"/>
                    <a:pt x="201002" y="25070"/>
                  </a:cubicBezTo>
                  <a:cubicBezTo>
                    <a:pt x="188910" y="30484"/>
                    <a:pt x="176819" y="35537"/>
                    <a:pt x="164907" y="41493"/>
                  </a:cubicBezTo>
                  <a:cubicBezTo>
                    <a:pt x="148484" y="49795"/>
                    <a:pt x="133505" y="49073"/>
                    <a:pt x="117082" y="40230"/>
                  </a:cubicBezTo>
                  <a:cubicBezTo>
                    <a:pt x="96147" y="28679"/>
                    <a:pt x="73768" y="19656"/>
                    <a:pt x="52111" y="9008"/>
                  </a:cubicBezTo>
                  <a:cubicBezTo>
                    <a:pt x="40741" y="3413"/>
                    <a:pt x="28469" y="1428"/>
                    <a:pt x="16197" y="164"/>
                  </a:cubicBezTo>
                  <a:cubicBezTo>
                    <a:pt x="4647" y="-1099"/>
                    <a:pt x="-2572" y="5037"/>
                    <a:pt x="857" y="14602"/>
                  </a:cubicBezTo>
                  <a:cubicBezTo>
                    <a:pt x="6812" y="30845"/>
                    <a:pt x="11144" y="48712"/>
                    <a:pt x="31176" y="55750"/>
                  </a:cubicBezTo>
                  <a:close/>
                </a:path>
              </a:pathLst>
            </a:custGeom>
            <a:solidFill>
              <a:srgbClr val="FFFFFF"/>
            </a:solidFill>
            <a:ln w="1804"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09F0097B-ED40-FA4D-A2FD-E73B5CD50475}"/>
                </a:ext>
              </a:extLst>
            </p:cNvPr>
            <p:cNvSpPr/>
            <p:nvPr/>
          </p:nvSpPr>
          <p:spPr>
            <a:xfrm>
              <a:off x="2423765" y="1866278"/>
              <a:ext cx="1605100" cy="1053821"/>
            </a:xfrm>
            <a:custGeom>
              <a:avLst/>
              <a:gdLst>
                <a:gd name="connsiteX0" fmla="*/ 1203895 w 1605100"/>
                <a:gd name="connsiteY0" fmla="*/ 817005 h 1053821"/>
                <a:gd name="connsiteX1" fmla="*/ 1221401 w 1605100"/>
                <a:gd name="connsiteY1" fmla="*/ 781090 h 1053821"/>
                <a:gd name="connsiteX2" fmla="*/ 1239810 w 1605100"/>
                <a:gd name="connsiteY2" fmla="*/ 774954 h 1053821"/>
                <a:gd name="connsiteX3" fmla="*/ 1390325 w 1605100"/>
                <a:gd name="connsiteY3" fmla="*/ 740845 h 1053821"/>
                <a:gd name="connsiteX4" fmla="*/ 1405304 w 1605100"/>
                <a:gd name="connsiteY4" fmla="*/ 739040 h 1053821"/>
                <a:gd name="connsiteX5" fmla="*/ 1360908 w 1605100"/>
                <a:gd name="connsiteY5" fmla="*/ 952179 h 1053821"/>
                <a:gd name="connsiteX6" fmla="*/ 1351162 w 1605100"/>
                <a:gd name="connsiteY6" fmla="*/ 1009570 h 1053821"/>
                <a:gd name="connsiteX7" fmla="*/ 1408192 w 1605100"/>
                <a:gd name="connsiteY7" fmla="*/ 1044943 h 1053821"/>
                <a:gd name="connsiteX8" fmla="*/ 1443745 w 1605100"/>
                <a:gd name="connsiteY8" fmla="*/ 1012999 h 1053821"/>
                <a:gd name="connsiteX9" fmla="*/ 1463778 w 1605100"/>
                <a:gd name="connsiteY9" fmla="*/ 932869 h 1053821"/>
                <a:gd name="connsiteX10" fmla="*/ 1484893 w 1605100"/>
                <a:gd name="connsiteY10" fmla="*/ 833788 h 1053821"/>
                <a:gd name="connsiteX11" fmla="*/ 1503843 w 1605100"/>
                <a:gd name="connsiteY11" fmla="*/ 812312 h 1053821"/>
                <a:gd name="connsiteX12" fmla="*/ 1515213 w 1605100"/>
                <a:gd name="connsiteY12" fmla="*/ 838300 h 1053821"/>
                <a:gd name="connsiteX13" fmla="*/ 1495180 w 1605100"/>
                <a:gd name="connsiteY13" fmla="*/ 1010111 h 1053821"/>
                <a:gd name="connsiteX14" fmla="*/ 1534343 w 1605100"/>
                <a:gd name="connsiteY14" fmla="*/ 1047289 h 1053821"/>
                <a:gd name="connsiteX15" fmla="*/ 1574949 w 1605100"/>
                <a:gd name="connsiteY15" fmla="*/ 1030685 h 1053821"/>
                <a:gd name="connsiteX16" fmla="*/ 1605088 w 1605100"/>
                <a:gd name="connsiteY16" fmla="*/ 794084 h 1053821"/>
                <a:gd name="connsiteX17" fmla="*/ 1582710 w 1605100"/>
                <a:gd name="connsiteY17" fmla="*/ 627688 h 1053821"/>
                <a:gd name="connsiteX18" fmla="*/ 1513408 w 1605100"/>
                <a:gd name="connsiteY18" fmla="*/ 512184 h 1053821"/>
                <a:gd name="connsiteX19" fmla="*/ 1553293 w 1605100"/>
                <a:gd name="connsiteY19" fmla="*/ 424655 h 1053821"/>
                <a:gd name="connsiteX20" fmla="*/ 1471177 w 1605100"/>
                <a:gd name="connsiteY20" fmla="*/ 319078 h 1053821"/>
                <a:gd name="connsiteX21" fmla="*/ 1334017 w 1605100"/>
                <a:gd name="connsiteY21" fmla="*/ 384229 h 1053821"/>
                <a:gd name="connsiteX22" fmla="*/ 1410718 w 1605100"/>
                <a:gd name="connsiteY22" fmla="*/ 527525 h 1053821"/>
                <a:gd name="connsiteX23" fmla="*/ 1418840 w 1605100"/>
                <a:gd name="connsiteY23" fmla="*/ 543406 h 1053821"/>
                <a:gd name="connsiteX24" fmla="*/ 1330047 w 1605100"/>
                <a:gd name="connsiteY24" fmla="*/ 623537 h 1053821"/>
                <a:gd name="connsiteX25" fmla="*/ 1284206 w 1605100"/>
                <a:gd name="connsiteY25" fmla="*/ 622454 h 1053821"/>
                <a:gd name="connsiteX26" fmla="*/ 1218875 w 1605100"/>
                <a:gd name="connsiteY26" fmla="*/ 592676 h 1053821"/>
                <a:gd name="connsiteX27" fmla="*/ 1160943 w 1605100"/>
                <a:gd name="connsiteY27" fmla="*/ 595202 h 1053821"/>
                <a:gd name="connsiteX28" fmla="*/ 1151378 w 1605100"/>
                <a:gd name="connsiteY28" fmla="*/ 596285 h 1053821"/>
                <a:gd name="connsiteX29" fmla="*/ 1153363 w 1605100"/>
                <a:gd name="connsiteY29" fmla="*/ 585096 h 1053821"/>
                <a:gd name="connsiteX30" fmla="*/ 1156070 w 1605100"/>
                <a:gd name="connsiteY30" fmla="*/ 555318 h 1053821"/>
                <a:gd name="connsiteX31" fmla="*/ 1071428 w 1605100"/>
                <a:gd name="connsiteY31" fmla="*/ 486377 h 1053821"/>
                <a:gd name="connsiteX32" fmla="*/ 1041650 w 1605100"/>
                <a:gd name="connsiteY32" fmla="*/ 492693 h 1053821"/>
                <a:gd name="connsiteX33" fmla="*/ 1021617 w 1605100"/>
                <a:gd name="connsiteY33" fmla="*/ 501536 h 1053821"/>
                <a:gd name="connsiteX34" fmla="*/ 944916 w 1605100"/>
                <a:gd name="connsiteY34" fmla="*/ 499190 h 1053821"/>
                <a:gd name="connsiteX35" fmla="*/ 919830 w 1605100"/>
                <a:gd name="connsiteY35" fmla="*/ 497205 h 1053821"/>
                <a:gd name="connsiteX36" fmla="*/ 945096 w 1605100"/>
                <a:gd name="connsiteY36" fmla="*/ 414548 h 1053821"/>
                <a:gd name="connsiteX37" fmla="*/ 951954 w 1605100"/>
                <a:gd name="connsiteY37" fmla="*/ 380619 h 1053821"/>
                <a:gd name="connsiteX38" fmla="*/ 929214 w 1605100"/>
                <a:gd name="connsiteY38" fmla="*/ 333335 h 1053821"/>
                <a:gd name="connsiteX39" fmla="*/ 910265 w 1605100"/>
                <a:gd name="connsiteY39" fmla="*/ 308069 h 1053821"/>
                <a:gd name="connsiteX40" fmla="*/ 900700 w 1605100"/>
                <a:gd name="connsiteY40" fmla="*/ 220539 h 1053821"/>
                <a:gd name="connsiteX41" fmla="*/ 906114 w 1605100"/>
                <a:gd name="connsiteY41" fmla="*/ 207003 h 1053821"/>
                <a:gd name="connsiteX42" fmla="*/ 916581 w 1605100"/>
                <a:gd name="connsiteY42" fmla="*/ 153583 h 1053821"/>
                <a:gd name="connsiteX43" fmla="*/ 837353 w 1605100"/>
                <a:gd name="connsiteY43" fmla="*/ 60278 h 1053821"/>
                <a:gd name="connsiteX44" fmla="*/ 786640 w 1605100"/>
                <a:gd name="connsiteY44" fmla="*/ 74536 h 1053821"/>
                <a:gd name="connsiteX45" fmla="*/ 764081 w 1605100"/>
                <a:gd name="connsiteY45" fmla="*/ 75619 h 1053821"/>
                <a:gd name="connsiteX46" fmla="*/ 643886 w 1605100"/>
                <a:gd name="connsiteY46" fmla="*/ 38982 h 1053821"/>
                <a:gd name="connsiteX47" fmla="*/ 641900 w 1605100"/>
                <a:gd name="connsiteY47" fmla="*/ 26169 h 1053821"/>
                <a:gd name="connsiteX48" fmla="*/ 618439 w 1605100"/>
                <a:gd name="connsiteY48" fmla="*/ 0 h 1053821"/>
                <a:gd name="connsiteX49" fmla="*/ 605084 w 1605100"/>
                <a:gd name="connsiteY49" fmla="*/ 2527 h 1053821"/>
                <a:gd name="connsiteX50" fmla="*/ 492649 w 1605100"/>
                <a:gd name="connsiteY50" fmla="*/ 31944 h 1053821"/>
                <a:gd name="connsiteX51" fmla="*/ 465758 w 1605100"/>
                <a:gd name="connsiteY51" fmla="*/ 74897 h 1053821"/>
                <a:gd name="connsiteX52" fmla="*/ 461246 w 1605100"/>
                <a:gd name="connsiteY52" fmla="*/ 99080 h 1053821"/>
                <a:gd name="connsiteX53" fmla="*/ 420820 w 1605100"/>
                <a:gd name="connsiteY53" fmla="*/ 141311 h 1053821"/>
                <a:gd name="connsiteX54" fmla="*/ 402412 w 1605100"/>
                <a:gd name="connsiteY54" fmla="*/ 146003 h 1053821"/>
                <a:gd name="connsiteX55" fmla="*/ 387433 w 1605100"/>
                <a:gd name="connsiteY55" fmla="*/ 140409 h 1053821"/>
                <a:gd name="connsiteX56" fmla="*/ 323184 w 1605100"/>
                <a:gd name="connsiteY56" fmla="*/ 172894 h 1053821"/>
                <a:gd name="connsiteX57" fmla="*/ 290338 w 1605100"/>
                <a:gd name="connsiteY57" fmla="*/ 256634 h 1053821"/>
                <a:gd name="connsiteX58" fmla="*/ 268861 w 1605100"/>
                <a:gd name="connsiteY58" fmla="*/ 254107 h 1053821"/>
                <a:gd name="connsiteX59" fmla="*/ 212554 w 1605100"/>
                <a:gd name="connsiteY59" fmla="*/ 271974 h 1053821"/>
                <a:gd name="connsiteX60" fmla="*/ 194326 w 1605100"/>
                <a:gd name="connsiteY60" fmla="*/ 291285 h 1053821"/>
                <a:gd name="connsiteX61" fmla="*/ 166894 w 1605100"/>
                <a:gd name="connsiteY61" fmla="*/ 300850 h 1053821"/>
                <a:gd name="connsiteX62" fmla="*/ 50488 w 1605100"/>
                <a:gd name="connsiteY62" fmla="*/ 353187 h 1053821"/>
                <a:gd name="connsiteX63" fmla="*/ 87846 w 1605100"/>
                <a:gd name="connsiteY63" fmla="*/ 502980 h 1053821"/>
                <a:gd name="connsiteX64" fmla="*/ 97592 w 1605100"/>
                <a:gd name="connsiteY64" fmla="*/ 515613 h 1053821"/>
                <a:gd name="connsiteX65" fmla="*/ 57527 w 1605100"/>
                <a:gd name="connsiteY65" fmla="*/ 569395 h 1053821"/>
                <a:gd name="connsiteX66" fmla="*/ 22334 w 1605100"/>
                <a:gd name="connsiteY66" fmla="*/ 714315 h 1053821"/>
                <a:gd name="connsiteX67" fmla="*/ 2663 w 1605100"/>
                <a:gd name="connsiteY67" fmla="*/ 916084 h 1053821"/>
                <a:gd name="connsiteX68" fmla="*/ 2302 w 1605100"/>
                <a:gd name="connsiteY68" fmla="*/ 1014623 h 1053821"/>
                <a:gd name="connsiteX69" fmla="*/ 59692 w 1605100"/>
                <a:gd name="connsiteY69" fmla="*/ 1052884 h 1053821"/>
                <a:gd name="connsiteX70" fmla="*/ 96148 w 1605100"/>
                <a:gd name="connsiteY70" fmla="*/ 1018233 h 1053821"/>
                <a:gd name="connsiteX71" fmla="*/ 103728 w 1605100"/>
                <a:gd name="connsiteY71" fmla="*/ 943877 h 1053821"/>
                <a:gd name="connsiteX72" fmla="*/ 117985 w 1605100"/>
                <a:gd name="connsiteY72" fmla="*/ 814297 h 1053821"/>
                <a:gd name="connsiteX73" fmla="*/ 139281 w 1605100"/>
                <a:gd name="connsiteY73" fmla="*/ 796069 h 1053821"/>
                <a:gd name="connsiteX74" fmla="*/ 157870 w 1605100"/>
                <a:gd name="connsiteY74" fmla="*/ 817005 h 1053821"/>
                <a:gd name="connsiteX75" fmla="*/ 161660 w 1605100"/>
                <a:gd name="connsiteY75" fmla="*/ 918250 h 1053821"/>
                <a:gd name="connsiteX76" fmla="*/ 167074 w 1605100"/>
                <a:gd name="connsiteY76" fmla="*/ 1021842 h 1053821"/>
                <a:gd name="connsiteX77" fmla="*/ 227713 w 1605100"/>
                <a:gd name="connsiteY77" fmla="*/ 1052523 h 1053821"/>
                <a:gd name="connsiteX78" fmla="*/ 257852 w 1605100"/>
                <a:gd name="connsiteY78" fmla="*/ 1013179 h 1053821"/>
                <a:gd name="connsiteX79" fmla="*/ 258213 w 1605100"/>
                <a:gd name="connsiteY79" fmla="*/ 821336 h 1053821"/>
                <a:gd name="connsiteX80" fmla="*/ 263267 w 1605100"/>
                <a:gd name="connsiteY80" fmla="*/ 637253 h 1053821"/>
                <a:gd name="connsiteX81" fmla="*/ 277344 w 1605100"/>
                <a:gd name="connsiteY81" fmla="*/ 606933 h 1053821"/>
                <a:gd name="connsiteX82" fmla="*/ 372092 w 1605100"/>
                <a:gd name="connsiteY82" fmla="*/ 533841 h 1053821"/>
                <a:gd name="connsiteX83" fmla="*/ 387433 w 1605100"/>
                <a:gd name="connsiteY83" fmla="*/ 537631 h 1053821"/>
                <a:gd name="connsiteX84" fmla="*/ 452944 w 1605100"/>
                <a:gd name="connsiteY84" fmla="*/ 587622 h 1053821"/>
                <a:gd name="connsiteX85" fmla="*/ 485791 w 1605100"/>
                <a:gd name="connsiteY85" fmla="*/ 585096 h 1053821"/>
                <a:gd name="connsiteX86" fmla="*/ 514306 w 1605100"/>
                <a:gd name="connsiteY86" fmla="*/ 580764 h 1053821"/>
                <a:gd name="connsiteX87" fmla="*/ 612122 w 1605100"/>
                <a:gd name="connsiteY87" fmla="*/ 605128 h 1053821"/>
                <a:gd name="connsiteX88" fmla="*/ 626199 w 1605100"/>
                <a:gd name="connsiteY88" fmla="*/ 619747 h 1053821"/>
                <a:gd name="connsiteX89" fmla="*/ 626380 w 1605100"/>
                <a:gd name="connsiteY89" fmla="*/ 633102 h 1053821"/>
                <a:gd name="connsiteX90" fmla="*/ 662294 w 1605100"/>
                <a:gd name="connsiteY90" fmla="*/ 659631 h 1053821"/>
                <a:gd name="connsiteX91" fmla="*/ 701096 w 1605100"/>
                <a:gd name="connsiteY91" fmla="*/ 650969 h 1053821"/>
                <a:gd name="connsiteX92" fmla="*/ 775270 w 1605100"/>
                <a:gd name="connsiteY92" fmla="*/ 622093 h 1053821"/>
                <a:gd name="connsiteX93" fmla="*/ 784836 w 1605100"/>
                <a:gd name="connsiteY93" fmla="*/ 593217 h 1053821"/>
                <a:gd name="connsiteX94" fmla="*/ 780504 w 1605100"/>
                <a:gd name="connsiteY94" fmla="*/ 583472 h 1053821"/>
                <a:gd name="connsiteX95" fmla="*/ 782128 w 1605100"/>
                <a:gd name="connsiteY95" fmla="*/ 573906 h 1053821"/>
                <a:gd name="connsiteX96" fmla="*/ 792054 w 1605100"/>
                <a:gd name="connsiteY96" fmla="*/ 572102 h 1053821"/>
                <a:gd name="connsiteX97" fmla="*/ 802161 w 1605100"/>
                <a:gd name="connsiteY97" fmla="*/ 604767 h 1053821"/>
                <a:gd name="connsiteX98" fmla="*/ 767510 w 1605100"/>
                <a:gd name="connsiteY98" fmla="*/ 676235 h 1053821"/>
                <a:gd name="connsiteX99" fmla="*/ 747838 w 1605100"/>
                <a:gd name="connsiteY99" fmla="*/ 695546 h 1053821"/>
                <a:gd name="connsiteX100" fmla="*/ 736108 w 1605100"/>
                <a:gd name="connsiteY100" fmla="*/ 715037 h 1053821"/>
                <a:gd name="connsiteX101" fmla="*/ 777617 w 1605100"/>
                <a:gd name="connsiteY101" fmla="*/ 829818 h 1053821"/>
                <a:gd name="connsiteX102" fmla="*/ 796927 w 1605100"/>
                <a:gd name="connsiteY102" fmla="*/ 836135 h 1053821"/>
                <a:gd name="connsiteX103" fmla="*/ 822194 w 1605100"/>
                <a:gd name="connsiteY103" fmla="*/ 843895 h 1053821"/>
                <a:gd name="connsiteX104" fmla="*/ 890232 w 1605100"/>
                <a:gd name="connsiteY104" fmla="*/ 892262 h 1053821"/>
                <a:gd name="connsiteX105" fmla="*/ 905572 w 1605100"/>
                <a:gd name="connsiteY105" fmla="*/ 911573 h 1053821"/>
                <a:gd name="connsiteX106" fmla="*/ 933185 w 1605100"/>
                <a:gd name="connsiteY106" fmla="*/ 942795 h 1053821"/>
                <a:gd name="connsiteX107" fmla="*/ 1035694 w 1605100"/>
                <a:gd name="connsiteY107" fmla="*/ 941892 h 1053821"/>
                <a:gd name="connsiteX108" fmla="*/ 1054463 w 1605100"/>
                <a:gd name="connsiteY108" fmla="*/ 914460 h 1053821"/>
                <a:gd name="connsiteX109" fmla="*/ 1065292 w 1605100"/>
                <a:gd name="connsiteY109" fmla="*/ 898398 h 1053821"/>
                <a:gd name="connsiteX110" fmla="*/ 1141993 w 1605100"/>
                <a:gd name="connsiteY110" fmla="*/ 847685 h 1053821"/>
                <a:gd name="connsiteX111" fmla="*/ 1174839 w 1605100"/>
                <a:gd name="connsiteY111" fmla="*/ 833788 h 1053821"/>
                <a:gd name="connsiteX112" fmla="*/ 1203895 w 1605100"/>
                <a:gd name="connsiteY112" fmla="*/ 817005 h 1053821"/>
                <a:gd name="connsiteX113" fmla="*/ 1221040 w 1605100"/>
                <a:gd name="connsiteY113" fmla="*/ 689951 h 1053821"/>
                <a:gd name="connsiteX114" fmla="*/ 1195413 w 1605100"/>
                <a:gd name="connsiteY114" fmla="*/ 669557 h 1053821"/>
                <a:gd name="connsiteX115" fmla="*/ 1270129 w 1605100"/>
                <a:gd name="connsiteY115" fmla="*/ 694463 h 1053821"/>
                <a:gd name="connsiteX116" fmla="*/ 1221040 w 1605100"/>
                <a:gd name="connsiteY116" fmla="*/ 689951 h 1053821"/>
                <a:gd name="connsiteX117" fmla="*/ 1393754 w 1605100"/>
                <a:gd name="connsiteY117" fmla="*/ 505507 h 1053821"/>
                <a:gd name="connsiteX118" fmla="*/ 1346831 w 1605100"/>
                <a:gd name="connsiteY118" fmla="*/ 404261 h 1053821"/>
                <a:gd name="connsiteX119" fmla="*/ 1432556 w 1605100"/>
                <a:gd name="connsiteY119" fmla="*/ 333335 h 1053821"/>
                <a:gd name="connsiteX120" fmla="*/ 1537050 w 1605100"/>
                <a:gd name="connsiteY120" fmla="*/ 427723 h 1053821"/>
                <a:gd name="connsiteX121" fmla="*/ 1506189 w 1605100"/>
                <a:gd name="connsiteY121" fmla="*/ 499371 h 1053821"/>
                <a:gd name="connsiteX122" fmla="*/ 1393754 w 1605100"/>
                <a:gd name="connsiteY122" fmla="*/ 505507 h 1053821"/>
                <a:gd name="connsiteX123" fmla="*/ 1406387 w 1605100"/>
                <a:gd name="connsiteY123" fmla="*/ 592676 h 1053821"/>
                <a:gd name="connsiteX124" fmla="*/ 1432375 w 1605100"/>
                <a:gd name="connsiteY124" fmla="*/ 549362 h 1053821"/>
                <a:gd name="connsiteX125" fmla="*/ 1464499 w 1605100"/>
                <a:gd name="connsiteY125" fmla="*/ 528968 h 1053821"/>
                <a:gd name="connsiteX126" fmla="*/ 1549683 w 1605100"/>
                <a:gd name="connsiteY126" fmla="*/ 580223 h 1053821"/>
                <a:gd name="connsiteX127" fmla="*/ 1582168 w 1605100"/>
                <a:gd name="connsiteY127" fmla="*/ 685439 h 1053821"/>
                <a:gd name="connsiteX128" fmla="*/ 1590831 w 1605100"/>
                <a:gd name="connsiteY128" fmla="*/ 764487 h 1053821"/>
                <a:gd name="connsiteX129" fmla="*/ 1567189 w 1605100"/>
                <a:gd name="connsiteY129" fmla="*/ 1004697 h 1053821"/>
                <a:gd name="connsiteX130" fmla="*/ 1528568 w 1605100"/>
                <a:gd name="connsiteY130" fmla="*/ 1030866 h 1053821"/>
                <a:gd name="connsiteX131" fmla="*/ 1511603 w 1605100"/>
                <a:gd name="connsiteY131" fmla="*/ 1000907 h 1053821"/>
                <a:gd name="connsiteX132" fmla="*/ 1530192 w 1605100"/>
                <a:gd name="connsiteY132" fmla="*/ 826389 h 1053821"/>
                <a:gd name="connsiteX133" fmla="*/ 1506189 w 1605100"/>
                <a:gd name="connsiteY133" fmla="*/ 793182 h 1053821"/>
                <a:gd name="connsiteX134" fmla="*/ 1472621 w 1605100"/>
                <a:gd name="connsiteY134" fmla="*/ 820072 h 1053821"/>
                <a:gd name="connsiteX135" fmla="*/ 1428405 w 1605100"/>
                <a:gd name="connsiteY135" fmla="*/ 1006502 h 1053821"/>
                <a:gd name="connsiteX136" fmla="*/ 1384008 w 1605100"/>
                <a:gd name="connsiteY136" fmla="*/ 1030685 h 1053821"/>
                <a:gd name="connsiteX137" fmla="*/ 1370653 w 1605100"/>
                <a:gd name="connsiteY137" fmla="*/ 975280 h 1053821"/>
                <a:gd name="connsiteX138" fmla="*/ 1415230 w 1605100"/>
                <a:gd name="connsiteY138" fmla="*/ 769720 h 1053821"/>
                <a:gd name="connsiteX139" fmla="*/ 1421005 w 1605100"/>
                <a:gd name="connsiteY139" fmla="*/ 727670 h 1053821"/>
                <a:gd name="connsiteX140" fmla="*/ 1439414 w 1605100"/>
                <a:gd name="connsiteY140" fmla="*/ 684898 h 1053821"/>
                <a:gd name="connsiteX141" fmla="*/ 1470094 w 1605100"/>
                <a:gd name="connsiteY141" fmla="*/ 644652 h 1053821"/>
                <a:gd name="connsiteX142" fmla="*/ 1469733 w 1605100"/>
                <a:gd name="connsiteY142" fmla="*/ 634907 h 1053821"/>
                <a:gd name="connsiteX143" fmla="*/ 1459085 w 1605100"/>
                <a:gd name="connsiteY143" fmla="*/ 638516 h 1053821"/>
                <a:gd name="connsiteX144" fmla="*/ 1402958 w 1605100"/>
                <a:gd name="connsiteY144" fmla="*/ 713232 h 1053821"/>
                <a:gd name="connsiteX145" fmla="*/ 1367946 w 1605100"/>
                <a:gd name="connsiteY145" fmla="*/ 736874 h 1053821"/>
                <a:gd name="connsiteX146" fmla="*/ 1258940 w 1605100"/>
                <a:gd name="connsiteY146" fmla="*/ 760336 h 1053821"/>
                <a:gd name="connsiteX147" fmla="*/ 1240532 w 1605100"/>
                <a:gd name="connsiteY147" fmla="*/ 760155 h 1053821"/>
                <a:gd name="connsiteX148" fmla="*/ 1221762 w 1605100"/>
                <a:gd name="connsiteY148" fmla="*/ 734347 h 1053821"/>
                <a:gd name="connsiteX149" fmla="*/ 1239810 w 1605100"/>
                <a:gd name="connsiteY149" fmla="*/ 714495 h 1053821"/>
                <a:gd name="connsiteX150" fmla="*/ 1291064 w 1605100"/>
                <a:gd name="connsiteY150" fmla="*/ 704569 h 1053821"/>
                <a:gd name="connsiteX151" fmla="*/ 1364698 w 1605100"/>
                <a:gd name="connsiteY151" fmla="*/ 660534 h 1053821"/>
                <a:gd name="connsiteX152" fmla="*/ 1406387 w 1605100"/>
                <a:gd name="connsiteY152" fmla="*/ 592676 h 1053821"/>
                <a:gd name="connsiteX153" fmla="*/ 1182239 w 1605100"/>
                <a:gd name="connsiteY153" fmla="*/ 597368 h 1053821"/>
                <a:gd name="connsiteX154" fmla="*/ 1218153 w 1605100"/>
                <a:gd name="connsiteY154" fmla="*/ 606211 h 1053821"/>
                <a:gd name="connsiteX155" fmla="*/ 1283123 w 1605100"/>
                <a:gd name="connsiteY155" fmla="*/ 637433 h 1053821"/>
                <a:gd name="connsiteX156" fmla="*/ 1330949 w 1605100"/>
                <a:gd name="connsiteY156" fmla="*/ 638696 h 1053821"/>
                <a:gd name="connsiteX157" fmla="*/ 1367044 w 1605100"/>
                <a:gd name="connsiteY157" fmla="*/ 622273 h 1053821"/>
                <a:gd name="connsiteX158" fmla="*/ 1294674 w 1605100"/>
                <a:gd name="connsiteY158" fmla="*/ 686702 h 1053821"/>
                <a:gd name="connsiteX159" fmla="*/ 1281680 w 1605100"/>
                <a:gd name="connsiteY159" fmla="*/ 685259 h 1053821"/>
                <a:gd name="connsiteX160" fmla="*/ 1197218 w 1605100"/>
                <a:gd name="connsiteY160" fmla="*/ 652954 h 1053821"/>
                <a:gd name="connsiteX161" fmla="*/ 1166898 w 1605100"/>
                <a:gd name="connsiteY161" fmla="*/ 611806 h 1053821"/>
                <a:gd name="connsiteX162" fmla="*/ 1182239 w 1605100"/>
                <a:gd name="connsiteY162" fmla="*/ 597368 h 1053821"/>
                <a:gd name="connsiteX163" fmla="*/ 302971 w 1605100"/>
                <a:gd name="connsiteY163" fmla="*/ 316551 h 1053821"/>
                <a:gd name="connsiteX164" fmla="*/ 325350 w 1605100"/>
                <a:gd name="connsiteY164" fmla="*/ 341998 h 1053821"/>
                <a:gd name="connsiteX165" fmla="*/ 335095 w 1605100"/>
                <a:gd name="connsiteY165" fmla="*/ 378634 h 1053821"/>
                <a:gd name="connsiteX166" fmla="*/ 318672 w 1605100"/>
                <a:gd name="connsiteY166" fmla="*/ 419060 h 1053821"/>
                <a:gd name="connsiteX167" fmla="*/ 311995 w 1605100"/>
                <a:gd name="connsiteY167" fmla="*/ 433498 h 1053821"/>
                <a:gd name="connsiteX168" fmla="*/ 234030 w 1605100"/>
                <a:gd name="connsiteY168" fmla="*/ 495400 h 1053821"/>
                <a:gd name="connsiteX169" fmla="*/ 261281 w 1605100"/>
                <a:gd name="connsiteY169" fmla="*/ 432776 h 1053821"/>
                <a:gd name="connsiteX170" fmla="*/ 257311 w 1605100"/>
                <a:gd name="connsiteY170" fmla="*/ 369971 h 1053821"/>
                <a:gd name="connsiteX171" fmla="*/ 263447 w 1605100"/>
                <a:gd name="connsiteY171" fmla="*/ 339110 h 1053821"/>
                <a:gd name="connsiteX172" fmla="*/ 273915 w 1605100"/>
                <a:gd name="connsiteY172" fmla="*/ 327199 h 1053821"/>
                <a:gd name="connsiteX173" fmla="*/ 302971 w 1605100"/>
                <a:gd name="connsiteY173" fmla="*/ 316551 h 1053821"/>
                <a:gd name="connsiteX174" fmla="*/ 203891 w 1605100"/>
                <a:gd name="connsiteY174" fmla="*/ 303557 h 1053821"/>
                <a:gd name="connsiteX175" fmla="*/ 264169 w 1605100"/>
                <a:gd name="connsiteY175" fmla="*/ 266921 h 1053821"/>
                <a:gd name="connsiteX176" fmla="*/ 278607 w 1605100"/>
                <a:gd name="connsiteY176" fmla="*/ 297421 h 1053821"/>
                <a:gd name="connsiteX177" fmla="*/ 245039 w 1605100"/>
                <a:gd name="connsiteY177" fmla="*/ 340734 h 1053821"/>
                <a:gd name="connsiteX178" fmla="*/ 206778 w 1605100"/>
                <a:gd name="connsiteY178" fmla="*/ 314566 h 1053821"/>
                <a:gd name="connsiteX179" fmla="*/ 203891 w 1605100"/>
                <a:gd name="connsiteY179" fmla="*/ 303557 h 1053821"/>
                <a:gd name="connsiteX180" fmla="*/ 56985 w 1605100"/>
                <a:gd name="connsiteY180" fmla="*/ 441800 h 1053821"/>
                <a:gd name="connsiteX181" fmla="*/ 156607 w 1605100"/>
                <a:gd name="connsiteY181" fmla="*/ 315107 h 1053821"/>
                <a:gd name="connsiteX182" fmla="*/ 248829 w 1605100"/>
                <a:gd name="connsiteY182" fmla="*/ 408232 h 1053821"/>
                <a:gd name="connsiteX183" fmla="*/ 122858 w 1605100"/>
                <a:gd name="connsiteY183" fmla="*/ 501897 h 1053821"/>
                <a:gd name="connsiteX184" fmla="*/ 56985 w 1605100"/>
                <a:gd name="connsiteY184" fmla="*/ 441800 h 1053821"/>
                <a:gd name="connsiteX185" fmla="*/ 360903 w 1605100"/>
                <a:gd name="connsiteY185" fmla="*/ 516155 h 1053821"/>
                <a:gd name="connsiteX186" fmla="*/ 339787 w 1605100"/>
                <a:gd name="connsiteY186" fmla="*/ 536007 h 1053821"/>
                <a:gd name="connsiteX187" fmla="*/ 263808 w 1605100"/>
                <a:gd name="connsiteY187" fmla="*/ 594120 h 1053821"/>
                <a:gd name="connsiteX188" fmla="*/ 245761 w 1605100"/>
                <a:gd name="connsiteY188" fmla="*/ 631477 h 1053821"/>
                <a:gd name="connsiteX189" fmla="*/ 239625 w 1605100"/>
                <a:gd name="connsiteY189" fmla="*/ 828555 h 1053821"/>
                <a:gd name="connsiteX190" fmla="*/ 220314 w 1605100"/>
                <a:gd name="connsiteY190" fmla="*/ 1037904 h 1053821"/>
                <a:gd name="connsiteX191" fmla="*/ 181332 w 1605100"/>
                <a:gd name="connsiteY191" fmla="*/ 998741 h 1053821"/>
                <a:gd name="connsiteX192" fmla="*/ 174474 w 1605100"/>
                <a:gd name="connsiteY192" fmla="*/ 824404 h 1053821"/>
                <a:gd name="connsiteX193" fmla="*/ 172488 w 1605100"/>
                <a:gd name="connsiteY193" fmla="*/ 811229 h 1053821"/>
                <a:gd name="connsiteX194" fmla="*/ 135672 w 1605100"/>
                <a:gd name="connsiteY194" fmla="*/ 776217 h 1053821"/>
                <a:gd name="connsiteX195" fmla="*/ 101562 w 1605100"/>
                <a:gd name="connsiteY195" fmla="*/ 810146 h 1053821"/>
                <a:gd name="connsiteX196" fmla="*/ 79364 w 1605100"/>
                <a:gd name="connsiteY196" fmla="*/ 1013901 h 1053821"/>
                <a:gd name="connsiteX197" fmla="*/ 52293 w 1605100"/>
                <a:gd name="connsiteY197" fmla="*/ 1038265 h 1053821"/>
                <a:gd name="connsiteX198" fmla="*/ 19266 w 1605100"/>
                <a:gd name="connsiteY198" fmla="*/ 1012818 h 1053821"/>
                <a:gd name="connsiteX199" fmla="*/ 18725 w 1605100"/>
                <a:gd name="connsiteY199" fmla="*/ 915543 h 1053821"/>
                <a:gd name="connsiteX200" fmla="*/ 38216 w 1605100"/>
                <a:gd name="connsiteY200" fmla="*/ 719188 h 1053821"/>
                <a:gd name="connsiteX201" fmla="*/ 69618 w 1605100"/>
                <a:gd name="connsiteY201" fmla="*/ 578960 h 1053821"/>
                <a:gd name="connsiteX202" fmla="*/ 96328 w 1605100"/>
                <a:gd name="connsiteY202" fmla="*/ 536368 h 1053821"/>
                <a:gd name="connsiteX203" fmla="*/ 136394 w 1605100"/>
                <a:gd name="connsiteY203" fmla="*/ 522291 h 1053821"/>
                <a:gd name="connsiteX204" fmla="*/ 292503 w 1605100"/>
                <a:gd name="connsiteY204" fmla="*/ 488542 h 1053821"/>
                <a:gd name="connsiteX205" fmla="*/ 328237 w 1605100"/>
                <a:gd name="connsiteY205" fmla="*/ 440356 h 1053821"/>
                <a:gd name="connsiteX206" fmla="*/ 349353 w 1605100"/>
                <a:gd name="connsiteY206" fmla="*/ 391447 h 1053821"/>
                <a:gd name="connsiteX207" fmla="*/ 364332 w 1605100"/>
                <a:gd name="connsiteY207" fmla="*/ 369610 h 1053821"/>
                <a:gd name="connsiteX208" fmla="*/ 402773 w 1605100"/>
                <a:gd name="connsiteY208" fmla="*/ 374844 h 1053821"/>
                <a:gd name="connsiteX209" fmla="*/ 404036 w 1605100"/>
                <a:gd name="connsiteY209" fmla="*/ 413285 h 1053821"/>
                <a:gd name="connsiteX210" fmla="*/ 360903 w 1605100"/>
                <a:gd name="connsiteY210" fmla="*/ 516155 h 1053821"/>
                <a:gd name="connsiteX211" fmla="*/ 762096 w 1605100"/>
                <a:gd name="connsiteY211" fmla="*/ 565965 h 1053821"/>
                <a:gd name="connsiteX212" fmla="*/ 757945 w 1605100"/>
                <a:gd name="connsiteY212" fmla="*/ 584735 h 1053821"/>
                <a:gd name="connsiteX213" fmla="*/ 745673 w 1605100"/>
                <a:gd name="connsiteY213" fmla="*/ 619386 h 1053821"/>
                <a:gd name="connsiteX214" fmla="*/ 666084 w 1605100"/>
                <a:gd name="connsiteY214" fmla="*/ 640682 h 1053821"/>
                <a:gd name="connsiteX215" fmla="*/ 642622 w 1605100"/>
                <a:gd name="connsiteY215" fmla="*/ 619747 h 1053821"/>
                <a:gd name="connsiteX216" fmla="*/ 643886 w 1605100"/>
                <a:gd name="connsiteY216" fmla="*/ 606392 h 1053821"/>
                <a:gd name="connsiteX217" fmla="*/ 628184 w 1605100"/>
                <a:gd name="connsiteY217" fmla="*/ 591773 h 1053821"/>
                <a:gd name="connsiteX218" fmla="*/ 512862 w 1605100"/>
                <a:gd name="connsiteY218" fmla="*/ 559830 h 1053821"/>
                <a:gd name="connsiteX219" fmla="*/ 482362 w 1605100"/>
                <a:gd name="connsiteY219" fmla="*/ 565063 h 1053821"/>
                <a:gd name="connsiteX220" fmla="*/ 450237 w 1605100"/>
                <a:gd name="connsiteY220" fmla="*/ 567048 h 1053821"/>
                <a:gd name="connsiteX221" fmla="*/ 411616 w 1605100"/>
                <a:gd name="connsiteY221" fmla="*/ 538714 h 1053821"/>
                <a:gd name="connsiteX222" fmla="*/ 397359 w 1605100"/>
                <a:gd name="connsiteY222" fmla="*/ 482406 h 1053821"/>
                <a:gd name="connsiteX223" fmla="*/ 400788 w 1605100"/>
                <a:gd name="connsiteY223" fmla="*/ 474826 h 1053821"/>
                <a:gd name="connsiteX224" fmla="*/ 404036 w 1605100"/>
                <a:gd name="connsiteY224" fmla="*/ 467246 h 1053821"/>
                <a:gd name="connsiteX225" fmla="*/ 420640 w 1605100"/>
                <a:gd name="connsiteY225" fmla="*/ 414729 h 1053821"/>
                <a:gd name="connsiteX226" fmla="*/ 413421 w 1605100"/>
                <a:gd name="connsiteY226" fmla="*/ 360225 h 1053821"/>
                <a:gd name="connsiteX227" fmla="*/ 357293 w 1605100"/>
                <a:gd name="connsiteY227" fmla="*/ 350660 h 1053821"/>
                <a:gd name="connsiteX228" fmla="*/ 344660 w 1605100"/>
                <a:gd name="connsiteY228" fmla="*/ 354450 h 1053821"/>
                <a:gd name="connsiteX229" fmla="*/ 340509 w 1605100"/>
                <a:gd name="connsiteY229" fmla="*/ 334057 h 1053821"/>
                <a:gd name="connsiteX230" fmla="*/ 315063 w 1605100"/>
                <a:gd name="connsiteY230" fmla="*/ 303737 h 1053821"/>
                <a:gd name="connsiteX231" fmla="*/ 302790 w 1605100"/>
                <a:gd name="connsiteY231" fmla="*/ 286592 h 1053821"/>
                <a:gd name="connsiteX232" fmla="*/ 310009 w 1605100"/>
                <a:gd name="connsiteY232" fmla="*/ 242196 h 1053821"/>
                <a:gd name="connsiteX233" fmla="*/ 336539 w 1605100"/>
                <a:gd name="connsiteY233" fmla="*/ 178489 h 1053821"/>
                <a:gd name="connsiteX234" fmla="*/ 380033 w 1605100"/>
                <a:gd name="connsiteY234" fmla="*/ 156832 h 1053821"/>
                <a:gd name="connsiteX235" fmla="*/ 395012 w 1605100"/>
                <a:gd name="connsiteY235" fmla="*/ 162246 h 1053821"/>
                <a:gd name="connsiteX236" fmla="*/ 433273 w 1605100"/>
                <a:gd name="connsiteY236" fmla="*/ 150515 h 1053821"/>
                <a:gd name="connsiteX237" fmla="*/ 474060 w 1605100"/>
                <a:gd name="connsiteY237" fmla="*/ 109006 h 1053821"/>
                <a:gd name="connsiteX238" fmla="*/ 482723 w 1605100"/>
                <a:gd name="connsiteY238" fmla="*/ 77604 h 1053821"/>
                <a:gd name="connsiteX239" fmla="*/ 502575 w 1605100"/>
                <a:gd name="connsiteY239" fmla="*/ 46743 h 1053821"/>
                <a:gd name="connsiteX240" fmla="*/ 601835 w 1605100"/>
                <a:gd name="connsiteY240" fmla="*/ 19491 h 1053821"/>
                <a:gd name="connsiteX241" fmla="*/ 624034 w 1605100"/>
                <a:gd name="connsiteY241" fmla="*/ 40787 h 1053821"/>
                <a:gd name="connsiteX242" fmla="*/ 643525 w 1605100"/>
                <a:gd name="connsiteY242" fmla="*/ 58834 h 1053821"/>
                <a:gd name="connsiteX243" fmla="*/ 761915 w 1605100"/>
                <a:gd name="connsiteY243" fmla="*/ 98358 h 1053821"/>
                <a:gd name="connsiteX244" fmla="*/ 785377 w 1605100"/>
                <a:gd name="connsiteY244" fmla="*/ 96373 h 1053821"/>
                <a:gd name="connsiteX245" fmla="*/ 841865 w 1605100"/>
                <a:gd name="connsiteY245" fmla="*/ 86808 h 1053821"/>
                <a:gd name="connsiteX246" fmla="*/ 843670 w 1605100"/>
                <a:gd name="connsiteY246" fmla="*/ 88793 h 1053821"/>
                <a:gd name="connsiteX247" fmla="*/ 866049 w 1605100"/>
                <a:gd name="connsiteY247" fmla="*/ 113338 h 1053821"/>
                <a:gd name="connsiteX248" fmla="*/ 866771 w 1605100"/>
                <a:gd name="connsiteY248" fmla="*/ 114060 h 1053821"/>
                <a:gd name="connsiteX249" fmla="*/ 870019 w 1605100"/>
                <a:gd name="connsiteY249" fmla="*/ 117849 h 1053821"/>
                <a:gd name="connsiteX250" fmla="*/ 871282 w 1605100"/>
                <a:gd name="connsiteY250" fmla="*/ 119293 h 1053821"/>
                <a:gd name="connsiteX251" fmla="*/ 873990 w 1605100"/>
                <a:gd name="connsiteY251" fmla="*/ 122542 h 1053821"/>
                <a:gd name="connsiteX252" fmla="*/ 875433 w 1605100"/>
                <a:gd name="connsiteY252" fmla="*/ 124166 h 1053821"/>
                <a:gd name="connsiteX253" fmla="*/ 877960 w 1605100"/>
                <a:gd name="connsiteY253" fmla="*/ 127054 h 1053821"/>
                <a:gd name="connsiteX254" fmla="*/ 879584 w 1605100"/>
                <a:gd name="connsiteY254" fmla="*/ 129039 h 1053821"/>
                <a:gd name="connsiteX255" fmla="*/ 881750 w 1605100"/>
                <a:gd name="connsiteY255" fmla="*/ 131746 h 1053821"/>
                <a:gd name="connsiteX256" fmla="*/ 883374 w 1605100"/>
                <a:gd name="connsiteY256" fmla="*/ 133731 h 1053821"/>
                <a:gd name="connsiteX257" fmla="*/ 885359 w 1605100"/>
                <a:gd name="connsiteY257" fmla="*/ 136438 h 1053821"/>
                <a:gd name="connsiteX258" fmla="*/ 886984 w 1605100"/>
                <a:gd name="connsiteY258" fmla="*/ 138604 h 1053821"/>
                <a:gd name="connsiteX259" fmla="*/ 888788 w 1605100"/>
                <a:gd name="connsiteY259" fmla="*/ 141311 h 1053821"/>
                <a:gd name="connsiteX260" fmla="*/ 890413 w 1605100"/>
                <a:gd name="connsiteY260" fmla="*/ 143477 h 1053821"/>
                <a:gd name="connsiteX261" fmla="*/ 892217 w 1605100"/>
                <a:gd name="connsiteY261" fmla="*/ 146184 h 1053821"/>
                <a:gd name="connsiteX262" fmla="*/ 893661 w 1605100"/>
                <a:gd name="connsiteY262" fmla="*/ 148530 h 1053821"/>
                <a:gd name="connsiteX263" fmla="*/ 895285 w 1605100"/>
                <a:gd name="connsiteY263" fmla="*/ 151237 h 1053821"/>
                <a:gd name="connsiteX264" fmla="*/ 896729 w 1605100"/>
                <a:gd name="connsiteY264" fmla="*/ 153583 h 1053821"/>
                <a:gd name="connsiteX265" fmla="*/ 898354 w 1605100"/>
                <a:gd name="connsiteY265" fmla="*/ 156651 h 1053821"/>
                <a:gd name="connsiteX266" fmla="*/ 899617 w 1605100"/>
                <a:gd name="connsiteY266" fmla="*/ 158817 h 1053821"/>
                <a:gd name="connsiteX267" fmla="*/ 901422 w 1605100"/>
                <a:gd name="connsiteY267" fmla="*/ 162426 h 1053821"/>
                <a:gd name="connsiteX268" fmla="*/ 902324 w 1605100"/>
                <a:gd name="connsiteY268" fmla="*/ 164411 h 1053821"/>
                <a:gd name="connsiteX269" fmla="*/ 904851 w 1605100"/>
                <a:gd name="connsiteY269" fmla="*/ 170006 h 1053821"/>
                <a:gd name="connsiteX270" fmla="*/ 886803 w 1605100"/>
                <a:gd name="connsiteY270" fmla="*/ 196175 h 1053821"/>
                <a:gd name="connsiteX271" fmla="*/ 884818 w 1605100"/>
                <a:gd name="connsiteY271" fmla="*/ 196175 h 1053821"/>
                <a:gd name="connsiteX272" fmla="*/ 884096 w 1605100"/>
                <a:gd name="connsiteY272" fmla="*/ 196175 h 1053821"/>
                <a:gd name="connsiteX273" fmla="*/ 883194 w 1605100"/>
                <a:gd name="connsiteY273" fmla="*/ 196175 h 1053821"/>
                <a:gd name="connsiteX274" fmla="*/ 882291 w 1605100"/>
                <a:gd name="connsiteY274" fmla="*/ 196355 h 1053821"/>
                <a:gd name="connsiteX275" fmla="*/ 881750 w 1605100"/>
                <a:gd name="connsiteY275" fmla="*/ 196355 h 1053821"/>
                <a:gd name="connsiteX276" fmla="*/ 880848 w 1605100"/>
                <a:gd name="connsiteY276" fmla="*/ 196536 h 1053821"/>
                <a:gd name="connsiteX277" fmla="*/ 880487 w 1605100"/>
                <a:gd name="connsiteY277" fmla="*/ 196536 h 1053821"/>
                <a:gd name="connsiteX278" fmla="*/ 879584 w 1605100"/>
                <a:gd name="connsiteY278" fmla="*/ 196897 h 1053821"/>
                <a:gd name="connsiteX279" fmla="*/ 879404 w 1605100"/>
                <a:gd name="connsiteY279" fmla="*/ 196897 h 1053821"/>
                <a:gd name="connsiteX280" fmla="*/ 878682 w 1605100"/>
                <a:gd name="connsiteY280" fmla="*/ 197258 h 1053821"/>
                <a:gd name="connsiteX281" fmla="*/ 878682 w 1605100"/>
                <a:gd name="connsiteY281" fmla="*/ 197258 h 1053821"/>
                <a:gd name="connsiteX282" fmla="*/ 878140 w 1605100"/>
                <a:gd name="connsiteY282" fmla="*/ 197799 h 1053821"/>
                <a:gd name="connsiteX283" fmla="*/ 878140 w 1605100"/>
                <a:gd name="connsiteY283" fmla="*/ 197799 h 1053821"/>
                <a:gd name="connsiteX284" fmla="*/ 877599 w 1605100"/>
                <a:gd name="connsiteY284" fmla="*/ 198341 h 1053821"/>
                <a:gd name="connsiteX285" fmla="*/ 878321 w 1605100"/>
                <a:gd name="connsiteY285" fmla="*/ 207003 h 1053821"/>
                <a:gd name="connsiteX286" fmla="*/ 880848 w 1605100"/>
                <a:gd name="connsiteY286" fmla="*/ 216930 h 1053821"/>
                <a:gd name="connsiteX287" fmla="*/ 880848 w 1605100"/>
                <a:gd name="connsiteY287" fmla="*/ 216930 h 1053821"/>
                <a:gd name="connsiteX288" fmla="*/ 882652 w 1605100"/>
                <a:gd name="connsiteY288" fmla="*/ 224148 h 1053821"/>
                <a:gd name="connsiteX289" fmla="*/ 882652 w 1605100"/>
                <a:gd name="connsiteY289" fmla="*/ 224329 h 1053821"/>
                <a:gd name="connsiteX290" fmla="*/ 884277 w 1605100"/>
                <a:gd name="connsiteY290" fmla="*/ 231367 h 1053821"/>
                <a:gd name="connsiteX291" fmla="*/ 884277 w 1605100"/>
                <a:gd name="connsiteY291" fmla="*/ 231728 h 1053821"/>
                <a:gd name="connsiteX292" fmla="*/ 885720 w 1605100"/>
                <a:gd name="connsiteY292" fmla="*/ 238586 h 1053821"/>
                <a:gd name="connsiteX293" fmla="*/ 885901 w 1605100"/>
                <a:gd name="connsiteY293" fmla="*/ 239128 h 1053821"/>
                <a:gd name="connsiteX294" fmla="*/ 887164 w 1605100"/>
                <a:gd name="connsiteY294" fmla="*/ 245805 h 1053821"/>
                <a:gd name="connsiteX295" fmla="*/ 887345 w 1605100"/>
                <a:gd name="connsiteY295" fmla="*/ 246708 h 1053821"/>
                <a:gd name="connsiteX296" fmla="*/ 888427 w 1605100"/>
                <a:gd name="connsiteY296" fmla="*/ 253205 h 1053821"/>
                <a:gd name="connsiteX297" fmla="*/ 888608 w 1605100"/>
                <a:gd name="connsiteY297" fmla="*/ 254287 h 1053821"/>
                <a:gd name="connsiteX298" fmla="*/ 889510 w 1605100"/>
                <a:gd name="connsiteY298" fmla="*/ 260604 h 1053821"/>
                <a:gd name="connsiteX299" fmla="*/ 889691 w 1605100"/>
                <a:gd name="connsiteY299" fmla="*/ 262048 h 1053821"/>
                <a:gd name="connsiteX300" fmla="*/ 890413 w 1605100"/>
                <a:gd name="connsiteY300" fmla="*/ 268003 h 1053821"/>
                <a:gd name="connsiteX301" fmla="*/ 890593 w 1605100"/>
                <a:gd name="connsiteY301" fmla="*/ 269808 h 1053821"/>
                <a:gd name="connsiteX302" fmla="*/ 891135 w 1605100"/>
                <a:gd name="connsiteY302" fmla="*/ 275403 h 1053821"/>
                <a:gd name="connsiteX303" fmla="*/ 891315 w 1605100"/>
                <a:gd name="connsiteY303" fmla="*/ 277388 h 1053821"/>
                <a:gd name="connsiteX304" fmla="*/ 891676 w 1605100"/>
                <a:gd name="connsiteY304" fmla="*/ 282802 h 1053821"/>
                <a:gd name="connsiteX305" fmla="*/ 891857 w 1605100"/>
                <a:gd name="connsiteY305" fmla="*/ 285148 h 1053821"/>
                <a:gd name="connsiteX306" fmla="*/ 892037 w 1605100"/>
                <a:gd name="connsiteY306" fmla="*/ 290202 h 1053821"/>
                <a:gd name="connsiteX307" fmla="*/ 892037 w 1605100"/>
                <a:gd name="connsiteY307" fmla="*/ 293089 h 1053821"/>
                <a:gd name="connsiteX308" fmla="*/ 892217 w 1605100"/>
                <a:gd name="connsiteY308" fmla="*/ 297782 h 1053821"/>
                <a:gd name="connsiteX309" fmla="*/ 892217 w 1605100"/>
                <a:gd name="connsiteY309" fmla="*/ 301030 h 1053821"/>
                <a:gd name="connsiteX310" fmla="*/ 892217 w 1605100"/>
                <a:gd name="connsiteY310" fmla="*/ 305362 h 1053821"/>
                <a:gd name="connsiteX311" fmla="*/ 892037 w 1605100"/>
                <a:gd name="connsiteY311" fmla="*/ 309152 h 1053821"/>
                <a:gd name="connsiteX312" fmla="*/ 891857 w 1605100"/>
                <a:gd name="connsiteY312" fmla="*/ 312941 h 1053821"/>
                <a:gd name="connsiteX313" fmla="*/ 891676 w 1605100"/>
                <a:gd name="connsiteY313" fmla="*/ 317634 h 1053821"/>
                <a:gd name="connsiteX314" fmla="*/ 891496 w 1605100"/>
                <a:gd name="connsiteY314" fmla="*/ 320521 h 1053821"/>
                <a:gd name="connsiteX315" fmla="*/ 890774 w 1605100"/>
                <a:gd name="connsiteY315" fmla="*/ 328101 h 1053821"/>
                <a:gd name="connsiteX316" fmla="*/ 904490 w 1605100"/>
                <a:gd name="connsiteY316" fmla="*/ 343983 h 1053821"/>
                <a:gd name="connsiteX317" fmla="*/ 909723 w 1605100"/>
                <a:gd name="connsiteY317" fmla="*/ 344524 h 1053821"/>
                <a:gd name="connsiteX318" fmla="*/ 938058 w 1605100"/>
                <a:gd name="connsiteY318" fmla="*/ 383507 h 1053821"/>
                <a:gd name="connsiteX319" fmla="*/ 913513 w 1605100"/>
                <a:gd name="connsiteY319" fmla="*/ 473924 h 1053821"/>
                <a:gd name="connsiteX320" fmla="*/ 880848 w 1605100"/>
                <a:gd name="connsiteY320" fmla="*/ 479880 h 1053821"/>
                <a:gd name="connsiteX321" fmla="*/ 865146 w 1605100"/>
                <a:gd name="connsiteY321" fmla="*/ 482226 h 1053821"/>
                <a:gd name="connsiteX322" fmla="*/ 830676 w 1605100"/>
                <a:gd name="connsiteY322" fmla="*/ 515433 h 1053821"/>
                <a:gd name="connsiteX323" fmla="*/ 762096 w 1605100"/>
                <a:gd name="connsiteY323" fmla="*/ 565965 h 1053821"/>
                <a:gd name="connsiteX324" fmla="*/ 1160943 w 1605100"/>
                <a:gd name="connsiteY324" fmla="*/ 818087 h 1053821"/>
                <a:gd name="connsiteX325" fmla="*/ 1135676 w 1605100"/>
                <a:gd name="connsiteY325" fmla="*/ 830901 h 1053821"/>
                <a:gd name="connsiteX326" fmla="*/ 1054644 w 1605100"/>
                <a:gd name="connsiteY326" fmla="*/ 885043 h 1053821"/>
                <a:gd name="connsiteX327" fmla="*/ 1041289 w 1605100"/>
                <a:gd name="connsiteY327" fmla="*/ 899481 h 1053821"/>
                <a:gd name="connsiteX328" fmla="*/ 1023783 w 1605100"/>
                <a:gd name="connsiteY328" fmla="*/ 929981 h 1053821"/>
                <a:gd name="connsiteX329" fmla="*/ 939321 w 1605100"/>
                <a:gd name="connsiteY329" fmla="*/ 930161 h 1053821"/>
                <a:gd name="connsiteX330" fmla="*/ 921093 w 1605100"/>
                <a:gd name="connsiteY330" fmla="*/ 906339 h 1053821"/>
                <a:gd name="connsiteX331" fmla="*/ 903046 w 1605100"/>
                <a:gd name="connsiteY331" fmla="*/ 883780 h 1053821"/>
                <a:gd name="connsiteX332" fmla="*/ 819847 w 1605100"/>
                <a:gd name="connsiteY332" fmla="*/ 812132 h 1053821"/>
                <a:gd name="connsiteX333" fmla="*/ 802341 w 1605100"/>
                <a:gd name="connsiteY333" fmla="*/ 819351 h 1053821"/>
                <a:gd name="connsiteX334" fmla="*/ 784475 w 1605100"/>
                <a:gd name="connsiteY334" fmla="*/ 812493 h 1053821"/>
                <a:gd name="connsiteX335" fmla="*/ 781587 w 1605100"/>
                <a:gd name="connsiteY335" fmla="*/ 806537 h 1053821"/>
                <a:gd name="connsiteX336" fmla="*/ 780685 w 1605100"/>
                <a:gd name="connsiteY336" fmla="*/ 804732 h 1053821"/>
                <a:gd name="connsiteX337" fmla="*/ 778699 w 1605100"/>
                <a:gd name="connsiteY337" fmla="*/ 800401 h 1053821"/>
                <a:gd name="connsiteX338" fmla="*/ 777797 w 1605100"/>
                <a:gd name="connsiteY338" fmla="*/ 798416 h 1053821"/>
                <a:gd name="connsiteX339" fmla="*/ 775812 w 1605100"/>
                <a:gd name="connsiteY339" fmla="*/ 793723 h 1053821"/>
                <a:gd name="connsiteX340" fmla="*/ 775270 w 1605100"/>
                <a:gd name="connsiteY340" fmla="*/ 792460 h 1053821"/>
                <a:gd name="connsiteX341" fmla="*/ 772744 w 1605100"/>
                <a:gd name="connsiteY341" fmla="*/ 786143 h 1053821"/>
                <a:gd name="connsiteX342" fmla="*/ 772563 w 1605100"/>
                <a:gd name="connsiteY342" fmla="*/ 785782 h 1053821"/>
                <a:gd name="connsiteX343" fmla="*/ 770398 w 1605100"/>
                <a:gd name="connsiteY343" fmla="*/ 779827 h 1053821"/>
                <a:gd name="connsiteX344" fmla="*/ 769856 w 1605100"/>
                <a:gd name="connsiteY344" fmla="*/ 778564 h 1053821"/>
                <a:gd name="connsiteX345" fmla="*/ 768052 w 1605100"/>
                <a:gd name="connsiteY345" fmla="*/ 773330 h 1053821"/>
                <a:gd name="connsiteX346" fmla="*/ 767691 w 1605100"/>
                <a:gd name="connsiteY346" fmla="*/ 772247 h 1053821"/>
                <a:gd name="connsiteX347" fmla="*/ 763540 w 1605100"/>
                <a:gd name="connsiteY347" fmla="*/ 759072 h 1053821"/>
                <a:gd name="connsiteX348" fmla="*/ 763540 w 1605100"/>
                <a:gd name="connsiteY348" fmla="*/ 759072 h 1053821"/>
                <a:gd name="connsiteX349" fmla="*/ 754877 w 1605100"/>
                <a:gd name="connsiteY349" fmla="*/ 727309 h 1053821"/>
                <a:gd name="connsiteX350" fmla="*/ 768954 w 1605100"/>
                <a:gd name="connsiteY350" fmla="*/ 705652 h 1053821"/>
                <a:gd name="connsiteX351" fmla="*/ 783211 w 1605100"/>
                <a:gd name="connsiteY351" fmla="*/ 684537 h 1053821"/>
                <a:gd name="connsiteX352" fmla="*/ 824720 w 1605100"/>
                <a:gd name="connsiteY352" fmla="*/ 593758 h 1053821"/>
                <a:gd name="connsiteX353" fmla="*/ 803966 w 1605100"/>
                <a:gd name="connsiteY353" fmla="*/ 560190 h 1053821"/>
                <a:gd name="connsiteX354" fmla="*/ 862800 w 1605100"/>
                <a:gd name="connsiteY354" fmla="*/ 508936 h 1053821"/>
                <a:gd name="connsiteX355" fmla="*/ 896910 w 1605100"/>
                <a:gd name="connsiteY355" fmla="*/ 510921 h 1053821"/>
                <a:gd name="connsiteX356" fmla="*/ 934448 w 1605100"/>
                <a:gd name="connsiteY356" fmla="*/ 515613 h 1053821"/>
                <a:gd name="connsiteX357" fmla="*/ 1024324 w 1605100"/>
                <a:gd name="connsiteY357" fmla="*/ 515433 h 1053821"/>
                <a:gd name="connsiteX358" fmla="*/ 1046883 w 1605100"/>
                <a:gd name="connsiteY358" fmla="*/ 507673 h 1053821"/>
                <a:gd name="connsiteX359" fmla="*/ 1064570 w 1605100"/>
                <a:gd name="connsiteY359" fmla="*/ 500634 h 1053821"/>
                <a:gd name="connsiteX360" fmla="*/ 1137120 w 1605100"/>
                <a:gd name="connsiteY360" fmla="*/ 551528 h 1053821"/>
                <a:gd name="connsiteX361" fmla="*/ 1132608 w 1605100"/>
                <a:gd name="connsiteY361" fmla="*/ 583832 h 1053821"/>
                <a:gd name="connsiteX362" fmla="*/ 1136398 w 1605100"/>
                <a:gd name="connsiteY362" fmla="*/ 606392 h 1053821"/>
                <a:gd name="connsiteX363" fmla="*/ 1167079 w 1605100"/>
                <a:gd name="connsiteY363" fmla="*/ 654217 h 1053821"/>
                <a:gd name="connsiteX364" fmla="*/ 1171771 w 1605100"/>
                <a:gd name="connsiteY364" fmla="*/ 671001 h 1053821"/>
                <a:gd name="connsiteX365" fmla="*/ 1176463 w 1605100"/>
                <a:gd name="connsiteY365" fmla="*/ 678762 h 1053821"/>
                <a:gd name="connsiteX366" fmla="*/ 1176644 w 1605100"/>
                <a:gd name="connsiteY366" fmla="*/ 679123 h 1053821"/>
                <a:gd name="connsiteX367" fmla="*/ 1182600 w 1605100"/>
                <a:gd name="connsiteY367" fmla="*/ 685259 h 1053821"/>
                <a:gd name="connsiteX368" fmla="*/ 1183141 w 1605100"/>
                <a:gd name="connsiteY368" fmla="*/ 685620 h 1053821"/>
                <a:gd name="connsiteX369" fmla="*/ 1186209 w 1605100"/>
                <a:gd name="connsiteY369" fmla="*/ 687966 h 1053821"/>
                <a:gd name="connsiteX370" fmla="*/ 1186750 w 1605100"/>
                <a:gd name="connsiteY370" fmla="*/ 688327 h 1053821"/>
                <a:gd name="connsiteX371" fmla="*/ 1190540 w 1605100"/>
                <a:gd name="connsiteY371" fmla="*/ 690673 h 1053821"/>
                <a:gd name="connsiteX372" fmla="*/ 1191262 w 1605100"/>
                <a:gd name="connsiteY372" fmla="*/ 691034 h 1053821"/>
                <a:gd name="connsiteX373" fmla="*/ 1194691 w 1605100"/>
                <a:gd name="connsiteY373" fmla="*/ 692658 h 1053821"/>
                <a:gd name="connsiteX374" fmla="*/ 1195774 w 1605100"/>
                <a:gd name="connsiteY374" fmla="*/ 693199 h 1053821"/>
                <a:gd name="connsiteX375" fmla="*/ 1200106 w 1605100"/>
                <a:gd name="connsiteY375" fmla="*/ 695004 h 1053821"/>
                <a:gd name="connsiteX376" fmla="*/ 1207685 w 1605100"/>
                <a:gd name="connsiteY376" fmla="*/ 717924 h 1053821"/>
                <a:gd name="connsiteX377" fmla="*/ 1206242 w 1605100"/>
                <a:gd name="connsiteY377" fmla="*/ 740484 h 1053821"/>
                <a:gd name="connsiteX378" fmla="*/ 1190180 w 1605100"/>
                <a:gd name="connsiteY378" fmla="*/ 811229 h 1053821"/>
                <a:gd name="connsiteX379" fmla="*/ 1160943 w 1605100"/>
                <a:gd name="connsiteY379" fmla="*/ 818087 h 105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605100" h="1053821">
                  <a:moveTo>
                    <a:pt x="1203895" y="817005"/>
                  </a:moveTo>
                  <a:cubicBezTo>
                    <a:pt x="1209671" y="805093"/>
                    <a:pt x="1216529" y="793362"/>
                    <a:pt x="1221401" y="781090"/>
                  </a:cubicBezTo>
                  <a:cubicBezTo>
                    <a:pt x="1225191" y="771705"/>
                    <a:pt x="1230245" y="773691"/>
                    <a:pt x="1239810" y="774954"/>
                  </a:cubicBezTo>
                  <a:cubicBezTo>
                    <a:pt x="1308570" y="773330"/>
                    <a:pt x="1343763" y="768637"/>
                    <a:pt x="1390325" y="740845"/>
                  </a:cubicBezTo>
                  <a:cubicBezTo>
                    <a:pt x="1394295" y="738498"/>
                    <a:pt x="1398446" y="733445"/>
                    <a:pt x="1405304" y="739040"/>
                  </a:cubicBezTo>
                  <a:cubicBezTo>
                    <a:pt x="1394837" y="810688"/>
                    <a:pt x="1376970" y="881253"/>
                    <a:pt x="1360908" y="952179"/>
                  </a:cubicBezTo>
                  <a:cubicBezTo>
                    <a:pt x="1356215" y="972934"/>
                    <a:pt x="1352967" y="988274"/>
                    <a:pt x="1351162" y="1009570"/>
                  </a:cubicBezTo>
                  <a:cubicBezTo>
                    <a:pt x="1349357" y="1030505"/>
                    <a:pt x="1365780" y="1045665"/>
                    <a:pt x="1408192" y="1044943"/>
                  </a:cubicBezTo>
                  <a:cubicBezTo>
                    <a:pt x="1426239" y="1044401"/>
                    <a:pt x="1438511" y="1029061"/>
                    <a:pt x="1443745" y="1012999"/>
                  </a:cubicBezTo>
                  <a:cubicBezTo>
                    <a:pt x="1452408" y="986830"/>
                    <a:pt x="1458183" y="959940"/>
                    <a:pt x="1463778" y="932869"/>
                  </a:cubicBezTo>
                  <a:cubicBezTo>
                    <a:pt x="1470636" y="899842"/>
                    <a:pt x="1475147" y="866274"/>
                    <a:pt x="1484893" y="833788"/>
                  </a:cubicBezTo>
                  <a:cubicBezTo>
                    <a:pt x="1487961" y="823502"/>
                    <a:pt x="1489946" y="810507"/>
                    <a:pt x="1503843" y="812312"/>
                  </a:cubicBezTo>
                  <a:cubicBezTo>
                    <a:pt x="1518822" y="814297"/>
                    <a:pt x="1515213" y="828555"/>
                    <a:pt x="1515213" y="838300"/>
                  </a:cubicBezTo>
                  <a:cubicBezTo>
                    <a:pt x="1515393" y="861401"/>
                    <a:pt x="1495721" y="975280"/>
                    <a:pt x="1495180" y="1010111"/>
                  </a:cubicBezTo>
                  <a:cubicBezTo>
                    <a:pt x="1494819" y="1031407"/>
                    <a:pt x="1500053" y="1043138"/>
                    <a:pt x="1534343" y="1047289"/>
                  </a:cubicBezTo>
                  <a:cubicBezTo>
                    <a:pt x="1563038" y="1048191"/>
                    <a:pt x="1572242" y="1038265"/>
                    <a:pt x="1574949" y="1030685"/>
                  </a:cubicBezTo>
                  <a:cubicBezTo>
                    <a:pt x="1597689" y="966256"/>
                    <a:pt x="1604908" y="841188"/>
                    <a:pt x="1605088" y="794084"/>
                  </a:cubicBezTo>
                  <a:cubicBezTo>
                    <a:pt x="1605450" y="737777"/>
                    <a:pt x="1597509" y="682010"/>
                    <a:pt x="1582710" y="627688"/>
                  </a:cubicBezTo>
                  <a:cubicBezTo>
                    <a:pt x="1570979" y="584374"/>
                    <a:pt x="1554375" y="541421"/>
                    <a:pt x="1513408" y="512184"/>
                  </a:cubicBezTo>
                  <a:cubicBezTo>
                    <a:pt x="1545532" y="491069"/>
                    <a:pt x="1554375" y="460930"/>
                    <a:pt x="1553293" y="424655"/>
                  </a:cubicBezTo>
                  <a:cubicBezTo>
                    <a:pt x="1552210" y="386936"/>
                    <a:pt x="1527304" y="330808"/>
                    <a:pt x="1471177" y="319078"/>
                  </a:cubicBezTo>
                  <a:cubicBezTo>
                    <a:pt x="1409455" y="307347"/>
                    <a:pt x="1346289" y="341095"/>
                    <a:pt x="1334017" y="384229"/>
                  </a:cubicBezTo>
                  <a:cubicBezTo>
                    <a:pt x="1320662" y="431874"/>
                    <a:pt x="1328061" y="515072"/>
                    <a:pt x="1410718" y="527525"/>
                  </a:cubicBezTo>
                  <a:cubicBezTo>
                    <a:pt x="1424254" y="532037"/>
                    <a:pt x="1425156" y="530593"/>
                    <a:pt x="1418840" y="543406"/>
                  </a:cubicBezTo>
                  <a:cubicBezTo>
                    <a:pt x="1399890" y="582028"/>
                    <a:pt x="1369751" y="608016"/>
                    <a:pt x="1330047" y="623537"/>
                  </a:cubicBezTo>
                  <a:cubicBezTo>
                    <a:pt x="1314345" y="629673"/>
                    <a:pt x="1299907" y="630936"/>
                    <a:pt x="1284206" y="622454"/>
                  </a:cubicBezTo>
                  <a:cubicBezTo>
                    <a:pt x="1263091" y="611265"/>
                    <a:pt x="1241254" y="601158"/>
                    <a:pt x="1218875" y="592676"/>
                  </a:cubicBezTo>
                  <a:cubicBezTo>
                    <a:pt x="1199925" y="585457"/>
                    <a:pt x="1179532" y="573545"/>
                    <a:pt x="1160943" y="595202"/>
                  </a:cubicBezTo>
                  <a:cubicBezTo>
                    <a:pt x="1158777" y="597548"/>
                    <a:pt x="1154626" y="599353"/>
                    <a:pt x="1151378" y="596285"/>
                  </a:cubicBezTo>
                  <a:cubicBezTo>
                    <a:pt x="1146685" y="591954"/>
                    <a:pt x="1150295" y="587442"/>
                    <a:pt x="1153363" y="585096"/>
                  </a:cubicBezTo>
                  <a:cubicBezTo>
                    <a:pt x="1165996" y="575892"/>
                    <a:pt x="1161123" y="567048"/>
                    <a:pt x="1156070" y="555318"/>
                  </a:cubicBezTo>
                  <a:cubicBezTo>
                    <a:pt x="1139466" y="517238"/>
                    <a:pt x="1104815" y="502800"/>
                    <a:pt x="1071428" y="486377"/>
                  </a:cubicBezTo>
                  <a:cubicBezTo>
                    <a:pt x="1059517" y="480602"/>
                    <a:pt x="1049230" y="479699"/>
                    <a:pt x="1041650" y="492693"/>
                  </a:cubicBezTo>
                  <a:cubicBezTo>
                    <a:pt x="1036957" y="500634"/>
                    <a:pt x="1030460" y="504424"/>
                    <a:pt x="1021617" y="501536"/>
                  </a:cubicBezTo>
                  <a:cubicBezTo>
                    <a:pt x="996170" y="493054"/>
                    <a:pt x="970363" y="501356"/>
                    <a:pt x="944916" y="499190"/>
                  </a:cubicBezTo>
                  <a:cubicBezTo>
                    <a:pt x="937336" y="498468"/>
                    <a:pt x="929395" y="504424"/>
                    <a:pt x="919830" y="497205"/>
                  </a:cubicBezTo>
                  <a:cubicBezTo>
                    <a:pt x="936253" y="472480"/>
                    <a:pt x="938238" y="442882"/>
                    <a:pt x="945096" y="414548"/>
                  </a:cubicBezTo>
                  <a:cubicBezTo>
                    <a:pt x="947803" y="403359"/>
                    <a:pt x="948706" y="391628"/>
                    <a:pt x="951954" y="380619"/>
                  </a:cubicBezTo>
                  <a:cubicBezTo>
                    <a:pt x="959715" y="353728"/>
                    <a:pt x="956286" y="343261"/>
                    <a:pt x="929214" y="333335"/>
                  </a:cubicBezTo>
                  <a:cubicBezTo>
                    <a:pt x="915499" y="328282"/>
                    <a:pt x="911528" y="320160"/>
                    <a:pt x="910265" y="308069"/>
                  </a:cubicBezTo>
                  <a:cubicBezTo>
                    <a:pt x="907016" y="278832"/>
                    <a:pt x="904129" y="249776"/>
                    <a:pt x="900700" y="220539"/>
                  </a:cubicBezTo>
                  <a:cubicBezTo>
                    <a:pt x="899978" y="214583"/>
                    <a:pt x="900519" y="209711"/>
                    <a:pt x="906114" y="207003"/>
                  </a:cubicBezTo>
                  <a:cubicBezTo>
                    <a:pt x="929575" y="195634"/>
                    <a:pt x="928493" y="176142"/>
                    <a:pt x="916581" y="153583"/>
                  </a:cubicBezTo>
                  <a:cubicBezTo>
                    <a:pt x="908641" y="138604"/>
                    <a:pt x="861717" y="81574"/>
                    <a:pt x="837353" y="60278"/>
                  </a:cubicBezTo>
                  <a:cubicBezTo>
                    <a:pt x="819486" y="53240"/>
                    <a:pt x="800176" y="62625"/>
                    <a:pt x="786640" y="74536"/>
                  </a:cubicBezTo>
                  <a:cubicBezTo>
                    <a:pt x="778158" y="82116"/>
                    <a:pt x="772563" y="81755"/>
                    <a:pt x="764081" y="75619"/>
                  </a:cubicBezTo>
                  <a:cubicBezTo>
                    <a:pt x="728167" y="49991"/>
                    <a:pt x="686297" y="43494"/>
                    <a:pt x="643886" y="38982"/>
                  </a:cubicBezTo>
                  <a:cubicBezTo>
                    <a:pt x="640998" y="35012"/>
                    <a:pt x="642261" y="30500"/>
                    <a:pt x="641900" y="26169"/>
                  </a:cubicBezTo>
                  <a:cubicBezTo>
                    <a:pt x="640096" y="8302"/>
                    <a:pt x="636667" y="0"/>
                    <a:pt x="618439" y="0"/>
                  </a:cubicBezTo>
                  <a:cubicBezTo>
                    <a:pt x="613927" y="0"/>
                    <a:pt x="609415" y="1805"/>
                    <a:pt x="605084" y="2527"/>
                  </a:cubicBezTo>
                  <a:cubicBezTo>
                    <a:pt x="567545" y="9746"/>
                    <a:pt x="529826" y="23462"/>
                    <a:pt x="492649" y="31944"/>
                  </a:cubicBezTo>
                  <a:cubicBezTo>
                    <a:pt x="456734" y="40065"/>
                    <a:pt x="455291" y="39524"/>
                    <a:pt x="465758" y="74897"/>
                  </a:cubicBezTo>
                  <a:cubicBezTo>
                    <a:pt x="468646" y="84462"/>
                    <a:pt x="469368" y="92944"/>
                    <a:pt x="461246" y="99080"/>
                  </a:cubicBezTo>
                  <a:cubicBezTo>
                    <a:pt x="445184" y="110991"/>
                    <a:pt x="433273" y="126332"/>
                    <a:pt x="420820" y="141311"/>
                  </a:cubicBezTo>
                  <a:cubicBezTo>
                    <a:pt x="415947" y="147266"/>
                    <a:pt x="410353" y="150696"/>
                    <a:pt x="402412" y="146003"/>
                  </a:cubicBezTo>
                  <a:cubicBezTo>
                    <a:pt x="397900" y="143296"/>
                    <a:pt x="392666" y="141672"/>
                    <a:pt x="387433" y="140409"/>
                  </a:cubicBezTo>
                  <a:cubicBezTo>
                    <a:pt x="352962" y="131205"/>
                    <a:pt x="336539" y="140048"/>
                    <a:pt x="323184" y="172894"/>
                  </a:cubicBezTo>
                  <a:cubicBezTo>
                    <a:pt x="311814" y="200867"/>
                    <a:pt x="298820" y="227938"/>
                    <a:pt x="290338" y="256634"/>
                  </a:cubicBezTo>
                  <a:cubicBezTo>
                    <a:pt x="282216" y="259160"/>
                    <a:pt x="275719" y="254829"/>
                    <a:pt x="268861" y="254107"/>
                  </a:cubicBezTo>
                  <a:cubicBezTo>
                    <a:pt x="247204" y="251580"/>
                    <a:pt x="228255" y="256273"/>
                    <a:pt x="212554" y="271974"/>
                  </a:cubicBezTo>
                  <a:cubicBezTo>
                    <a:pt x="206237" y="278291"/>
                    <a:pt x="199379" y="284246"/>
                    <a:pt x="194326" y="291285"/>
                  </a:cubicBezTo>
                  <a:cubicBezTo>
                    <a:pt x="187107" y="301571"/>
                    <a:pt x="179346" y="303196"/>
                    <a:pt x="166894" y="300850"/>
                  </a:cubicBezTo>
                  <a:cubicBezTo>
                    <a:pt x="118527" y="291465"/>
                    <a:pt x="68716" y="317453"/>
                    <a:pt x="50488" y="353187"/>
                  </a:cubicBezTo>
                  <a:cubicBezTo>
                    <a:pt x="25222" y="402817"/>
                    <a:pt x="32802" y="465983"/>
                    <a:pt x="87846" y="502980"/>
                  </a:cubicBezTo>
                  <a:cubicBezTo>
                    <a:pt x="91997" y="505687"/>
                    <a:pt x="98133" y="506951"/>
                    <a:pt x="97592" y="515613"/>
                  </a:cubicBezTo>
                  <a:cubicBezTo>
                    <a:pt x="78642" y="528427"/>
                    <a:pt x="65828" y="547738"/>
                    <a:pt x="57527" y="569395"/>
                  </a:cubicBezTo>
                  <a:cubicBezTo>
                    <a:pt x="39479" y="616137"/>
                    <a:pt x="28109" y="664685"/>
                    <a:pt x="22334" y="714315"/>
                  </a:cubicBezTo>
                  <a:cubicBezTo>
                    <a:pt x="14393" y="781451"/>
                    <a:pt x="8257" y="848768"/>
                    <a:pt x="2663" y="916084"/>
                  </a:cubicBezTo>
                  <a:cubicBezTo>
                    <a:pt x="-44" y="948750"/>
                    <a:pt x="-1488" y="981777"/>
                    <a:pt x="2302" y="1014623"/>
                  </a:cubicBezTo>
                  <a:cubicBezTo>
                    <a:pt x="4828" y="1036821"/>
                    <a:pt x="16920" y="1055771"/>
                    <a:pt x="59692" y="1052884"/>
                  </a:cubicBezTo>
                  <a:cubicBezTo>
                    <a:pt x="79003" y="1050537"/>
                    <a:pt x="94163" y="1037543"/>
                    <a:pt x="96148" y="1018233"/>
                  </a:cubicBezTo>
                  <a:cubicBezTo>
                    <a:pt x="98675" y="993508"/>
                    <a:pt x="103006" y="968963"/>
                    <a:pt x="103728" y="943877"/>
                  </a:cubicBezTo>
                  <a:cubicBezTo>
                    <a:pt x="104630" y="900383"/>
                    <a:pt x="106435" y="856709"/>
                    <a:pt x="117985" y="814297"/>
                  </a:cubicBezTo>
                  <a:cubicBezTo>
                    <a:pt x="121234" y="802386"/>
                    <a:pt x="125565" y="795528"/>
                    <a:pt x="139281" y="796069"/>
                  </a:cubicBezTo>
                  <a:cubicBezTo>
                    <a:pt x="154080" y="796430"/>
                    <a:pt x="155885" y="805635"/>
                    <a:pt x="157870" y="817005"/>
                  </a:cubicBezTo>
                  <a:cubicBezTo>
                    <a:pt x="163465" y="850573"/>
                    <a:pt x="161299" y="884502"/>
                    <a:pt x="161660" y="918250"/>
                  </a:cubicBezTo>
                  <a:cubicBezTo>
                    <a:pt x="162021" y="952901"/>
                    <a:pt x="160216" y="987733"/>
                    <a:pt x="167074" y="1021842"/>
                  </a:cubicBezTo>
                  <a:cubicBezTo>
                    <a:pt x="172127" y="1047108"/>
                    <a:pt x="184761" y="1057756"/>
                    <a:pt x="227713" y="1052523"/>
                  </a:cubicBezTo>
                  <a:cubicBezTo>
                    <a:pt x="245761" y="1050718"/>
                    <a:pt x="256770" y="1026715"/>
                    <a:pt x="257852" y="1013179"/>
                  </a:cubicBezTo>
                  <a:cubicBezTo>
                    <a:pt x="263086" y="947306"/>
                    <a:pt x="258213" y="885223"/>
                    <a:pt x="258213" y="821336"/>
                  </a:cubicBezTo>
                  <a:cubicBezTo>
                    <a:pt x="258394" y="759975"/>
                    <a:pt x="258755" y="698614"/>
                    <a:pt x="263267" y="637253"/>
                  </a:cubicBezTo>
                  <a:cubicBezTo>
                    <a:pt x="264169" y="624439"/>
                    <a:pt x="269764" y="616137"/>
                    <a:pt x="277344" y="606933"/>
                  </a:cubicBezTo>
                  <a:cubicBezTo>
                    <a:pt x="303873" y="575711"/>
                    <a:pt x="341412" y="559108"/>
                    <a:pt x="372092" y="533841"/>
                  </a:cubicBezTo>
                  <a:cubicBezTo>
                    <a:pt x="379311" y="527886"/>
                    <a:pt x="383462" y="533300"/>
                    <a:pt x="387433" y="537631"/>
                  </a:cubicBezTo>
                  <a:cubicBezTo>
                    <a:pt x="406563" y="557844"/>
                    <a:pt x="430024" y="572282"/>
                    <a:pt x="452944" y="587622"/>
                  </a:cubicBezTo>
                  <a:cubicBezTo>
                    <a:pt x="465578" y="596105"/>
                    <a:pt x="475865" y="596285"/>
                    <a:pt x="485791" y="585096"/>
                  </a:cubicBezTo>
                  <a:cubicBezTo>
                    <a:pt x="494273" y="575170"/>
                    <a:pt x="503297" y="576072"/>
                    <a:pt x="514306" y="580764"/>
                  </a:cubicBezTo>
                  <a:cubicBezTo>
                    <a:pt x="545527" y="594120"/>
                    <a:pt x="578013" y="603324"/>
                    <a:pt x="612122" y="605128"/>
                  </a:cubicBezTo>
                  <a:cubicBezTo>
                    <a:pt x="622229" y="605670"/>
                    <a:pt x="626741" y="609640"/>
                    <a:pt x="626199" y="619747"/>
                  </a:cubicBezTo>
                  <a:cubicBezTo>
                    <a:pt x="626019" y="624259"/>
                    <a:pt x="626019" y="628590"/>
                    <a:pt x="626380" y="633102"/>
                  </a:cubicBezTo>
                  <a:cubicBezTo>
                    <a:pt x="628004" y="654578"/>
                    <a:pt x="642081" y="666128"/>
                    <a:pt x="662294" y="659631"/>
                  </a:cubicBezTo>
                  <a:cubicBezTo>
                    <a:pt x="675108" y="655481"/>
                    <a:pt x="688282" y="654217"/>
                    <a:pt x="701096" y="650969"/>
                  </a:cubicBezTo>
                  <a:cubicBezTo>
                    <a:pt x="726904" y="644291"/>
                    <a:pt x="752170" y="636350"/>
                    <a:pt x="775270" y="622093"/>
                  </a:cubicBezTo>
                  <a:cubicBezTo>
                    <a:pt x="787543" y="614513"/>
                    <a:pt x="790430" y="605670"/>
                    <a:pt x="784836" y="593217"/>
                  </a:cubicBezTo>
                  <a:cubicBezTo>
                    <a:pt x="783392" y="589969"/>
                    <a:pt x="782128" y="586720"/>
                    <a:pt x="780504" y="583472"/>
                  </a:cubicBezTo>
                  <a:cubicBezTo>
                    <a:pt x="778519" y="579862"/>
                    <a:pt x="779241" y="576433"/>
                    <a:pt x="782128" y="573906"/>
                  </a:cubicBezTo>
                  <a:cubicBezTo>
                    <a:pt x="784836" y="571560"/>
                    <a:pt x="788445" y="570838"/>
                    <a:pt x="792054" y="572102"/>
                  </a:cubicBezTo>
                  <a:cubicBezTo>
                    <a:pt x="807395" y="577696"/>
                    <a:pt x="811546" y="590510"/>
                    <a:pt x="802161" y="604767"/>
                  </a:cubicBezTo>
                  <a:cubicBezTo>
                    <a:pt x="787543" y="627146"/>
                    <a:pt x="772563" y="649164"/>
                    <a:pt x="767510" y="676235"/>
                  </a:cubicBezTo>
                  <a:cubicBezTo>
                    <a:pt x="765525" y="686883"/>
                    <a:pt x="758125" y="692658"/>
                    <a:pt x="747838" y="695546"/>
                  </a:cubicBezTo>
                  <a:cubicBezTo>
                    <a:pt x="737912" y="698253"/>
                    <a:pt x="733401" y="703487"/>
                    <a:pt x="736108" y="715037"/>
                  </a:cubicBezTo>
                  <a:cubicBezTo>
                    <a:pt x="745312" y="754922"/>
                    <a:pt x="758125" y="793543"/>
                    <a:pt x="777617" y="829818"/>
                  </a:cubicBezTo>
                  <a:cubicBezTo>
                    <a:pt x="782128" y="838300"/>
                    <a:pt x="788084" y="842090"/>
                    <a:pt x="796927" y="836135"/>
                  </a:cubicBezTo>
                  <a:cubicBezTo>
                    <a:pt x="808839" y="828194"/>
                    <a:pt x="814975" y="833428"/>
                    <a:pt x="822194" y="843895"/>
                  </a:cubicBezTo>
                  <a:cubicBezTo>
                    <a:pt x="838978" y="867718"/>
                    <a:pt x="861356" y="885765"/>
                    <a:pt x="890232" y="892262"/>
                  </a:cubicBezTo>
                  <a:cubicBezTo>
                    <a:pt x="902504" y="894969"/>
                    <a:pt x="905211" y="899661"/>
                    <a:pt x="905572" y="911573"/>
                  </a:cubicBezTo>
                  <a:cubicBezTo>
                    <a:pt x="906294" y="935395"/>
                    <a:pt x="909543" y="936298"/>
                    <a:pt x="933185" y="942795"/>
                  </a:cubicBezTo>
                  <a:cubicBezTo>
                    <a:pt x="968377" y="952540"/>
                    <a:pt x="1001765" y="950014"/>
                    <a:pt x="1035694" y="941892"/>
                  </a:cubicBezTo>
                  <a:cubicBezTo>
                    <a:pt x="1047786" y="939005"/>
                    <a:pt x="1054644" y="926913"/>
                    <a:pt x="1054463" y="914460"/>
                  </a:cubicBezTo>
                  <a:cubicBezTo>
                    <a:pt x="1054283" y="906339"/>
                    <a:pt x="1056990" y="900022"/>
                    <a:pt x="1065292" y="898398"/>
                  </a:cubicBezTo>
                  <a:cubicBezTo>
                    <a:pt x="1097957" y="892082"/>
                    <a:pt x="1119795" y="869342"/>
                    <a:pt x="1141993" y="847685"/>
                  </a:cubicBezTo>
                  <a:cubicBezTo>
                    <a:pt x="1151558" y="838481"/>
                    <a:pt x="1161123" y="831442"/>
                    <a:pt x="1174839" y="833788"/>
                  </a:cubicBezTo>
                  <a:cubicBezTo>
                    <a:pt x="1189458" y="836857"/>
                    <a:pt x="1197940" y="829277"/>
                    <a:pt x="1203895" y="817005"/>
                  </a:cubicBezTo>
                  <a:close/>
                  <a:moveTo>
                    <a:pt x="1221040" y="689951"/>
                  </a:moveTo>
                  <a:cubicBezTo>
                    <a:pt x="1217251" y="682371"/>
                    <a:pt x="1203354" y="682732"/>
                    <a:pt x="1195413" y="669557"/>
                  </a:cubicBezTo>
                  <a:cubicBezTo>
                    <a:pt x="1218514" y="676054"/>
                    <a:pt x="1246487" y="687244"/>
                    <a:pt x="1270129" y="694463"/>
                  </a:cubicBezTo>
                  <a:cubicBezTo>
                    <a:pt x="1254428" y="700779"/>
                    <a:pt x="1230967" y="709623"/>
                    <a:pt x="1221040" y="689951"/>
                  </a:cubicBezTo>
                  <a:close/>
                  <a:moveTo>
                    <a:pt x="1393754" y="505507"/>
                  </a:moveTo>
                  <a:cubicBezTo>
                    <a:pt x="1354410" y="487099"/>
                    <a:pt x="1339431" y="449379"/>
                    <a:pt x="1346831" y="404261"/>
                  </a:cubicBezTo>
                  <a:cubicBezTo>
                    <a:pt x="1353147" y="366001"/>
                    <a:pt x="1391769" y="335861"/>
                    <a:pt x="1432556" y="333335"/>
                  </a:cubicBezTo>
                  <a:cubicBezTo>
                    <a:pt x="1486337" y="327560"/>
                    <a:pt x="1531997" y="366181"/>
                    <a:pt x="1537050" y="427723"/>
                  </a:cubicBezTo>
                  <a:cubicBezTo>
                    <a:pt x="1540118" y="454072"/>
                    <a:pt x="1525500" y="481684"/>
                    <a:pt x="1506189" y="499371"/>
                  </a:cubicBezTo>
                  <a:cubicBezTo>
                    <a:pt x="1495902" y="508395"/>
                    <a:pt x="1446091" y="535466"/>
                    <a:pt x="1393754" y="505507"/>
                  </a:cubicBezTo>
                  <a:close/>
                  <a:moveTo>
                    <a:pt x="1406387" y="592676"/>
                  </a:moveTo>
                  <a:cubicBezTo>
                    <a:pt x="1414147" y="577516"/>
                    <a:pt x="1424615" y="564341"/>
                    <a:pt x="1432375" y="549362"/>
                  </a:cubicBezTo>
                  <a:cubicBezTo>
                    <a:pt x="1439053" y="536368"/>
                    <a:pt x="1449701" y="530412"/>
                    <a:pt x="1464499" y="528968"/>
                  </a:cubicBezTo>
                  <a:cubicBezTo>
                    <a:pt x="1509798" y="524457"/>
                    <a:pt x="1529651" y="537090"/>
                    <a:pt x="1549683" y="580223"/>
                  </a:cubicBezTo>
                  <a:cubicBezTo>
                    <a:pt x="1567189" y="617942"/>
                    <a:pt x="1574047" y="645374"/>
                    <a:pt x="1582168" y="685439"/>
                  </a:cubicBezTo>
                  <a:cubicBezTo>
                    <a:pt x="1586500" y="707457"/>
                    <a:pt x="1591192" y="742108"/>
                    <a:pt x="1590831" y="764487"/>
                  </a:cubicBezTo>
                  <a:cubicBezTo>
                    <a:pt x="1592997" y="849309"/>
                    <a:pt x="1578378" y="972573"/>
                    <a:pt x="1567189" y="1004697"/>
                  </a:cubicBezTo>
                  <a:cubicBezTo>
                    <a:pt x="1561594" y="1020940"/>
                    <a:pt x="1560872" y="1036099"/>
                    <a:pt x="1528568" y="1030866"/>
                  </a:cubicBezTo>
                  <a:cubicBezTo>
                    <a:pt x="1510881" y="1031768"/>
                    <a:pt x="1510701" y="1008126"/>
                    <a:pt x="1511603" y="1000907"/>
                  </a:cubicBezTo>
                  <a:cubicBezTo>
                    <a:pt x="1514852" y="975460"/>
                    <a:pt x="1530372" y="859235"/>
                    <a:pt x="1530192" y="826389"/>
                  </a:cubicBezTo>
                  <a:cubicBezTo>
                    <a:pt x="1530192" y="807078"/>
                    <a:pt x="1520446" y="794806"/>
                    <a:pt x="1506189" y="793182"/>
                  </a:cubicBezTo>
                  <a:cubicBezTo>
                    <a:pt x="1491029" y="791558"/>
                    <a:pt x="1477494" y="802386"/>
                    <a:pt x="1472621" y="820072"/>
                  </a:cubicBezTo>
                  <a:cubicBezTo>
                    <a:pt x="1461973" y="857792"/>
                    <a:pt x="1439053" y="983762"/>
                    <a:pt x="1428405" y="1006502"/>
                  </a:cubicBezTo>
                  <a:cubicBezTo>
                    <a:pt x="1421727" y="1020579"/>
                    <a:pt x="1415230" y="1033573"/>
                    <a:pt x="1384008" y="1030685"/>
                  </a:cubicBezTo>
                  <a:cubicBezTo>
                    <a:pt x="1361629" y="1029963"/>
                    <a:pt x="1368307" y="986289"/>
                    <a:pt x="1370653" y="975280"/>
                  </a:cubicBezTo>
                  <a:cubicBezTo>
                    <a:pt x="1385272" y="906700"/>
                    <a:pt x="1397363" y="837578"/>
                    <a:pt x="1415230" y="769720"/>
                  </a:cubicBezTo>
                  <a:cubicBezTo>
                    <a:pt x="1418840" y="756004"/>
                    <a:pt x="1421186" y="741566"/>
                    <a:pt x="1421005" y="727670"/>
                  </a:cubicBezTo>
                  <a:cubicBezTo>
                    <a:pt x="1420644" y="709984"/>
                    <a:pt x="1428766" y="697350"/>
                    <a:pt x="1439414" y="684898"/>
                  </a:cubicBezTo>
                  <a:cubicBezTo>
                    <a:pt x="1450603" y="672265"/>
                    <a:pt x="1461973" y="659631"/>
                    <a:pt x="1470094" y="644652"/>
                  </a:cubicBezTo>
                  <a:cubicBezTo>
                    <a:pt x="1471899" y="641404"/>
                    <a:pt x="1473162" y="637614"/>
                    <a:pt x="1469733" y="634907"/>
                  </a:cubicBezTo>
                  <a:cubicBezTo>
                    <a:pt x="1465041" y="631297"/>
                    <a:pt x="1461431" y="634545"/>
                    <a:pt x="1459085" y="638516"/>
                  </a:cubicBezTo>
                  <a:cubicBezTo>
                    <a:pt x="1443204" y="666670"/>
                    <a:pt x="1421547" y="687244"/>
                    <a:pt x="1402958" y="713232"/>
                  </a:cubicBezTo>
                  <a:cubicBezTo>
                    <a:pt x="1395198" y="724061"/>
                    <a:pt x="1380579" y="732362"/>
                    <a:pt x="1367946" y="736874"/>
                  </a:cubicBezTo>
                  <a:cubicBezTo>
                    <a:pt x="1332754" y="749507"/>
                    <a:pt x="1296840" y="759614"/>
                    <a:pt x="1258940" y="760336"/>
                  </a:cubicBezTo>
                  <a:cubicBezTo>
                    <a:pt x="1252804" y="760516"/>
                    <a:pt x="1246126" y="762321"/>
                    <a:pt x="1240532" y="760155"/>
                  </a:cubicBezTo>
                  <a:cubicBezTo>
                    <a:pt x="1230064" y="756004"/>
                    <a:pt x="1222845" y="745537"/>
                    <a:pt x="1221762" y="734347"/>
                  </a:cubicBezTo>
                  <a:cubicBezTo>
                    <a:pt x="1220680" y="722617"/>
                    <a:pt x="1231869" y="717022"/>
                    <a:pt x="1239810" y="714495"/>
                  </a:cubicBezTo>
                  <a:cubicBezTo>
                    <a:pt x="1256594" y="709262"/>
                    <a:pt x="1273739" y="708179"/>
                    <a:pt x="1291064" y="704569"/>
                  </a:cubicBezTo>
                  <a:cubicBezTo>
                    <a:pt x="1319579" y="698433"/>
                    <a:pt x="1345206" y="683815"/>
                    <a:pt x="1364698" y="660534"/>
                  </a:cubicBezTo>
                  <a:cubicBezTo>
                    <a:pt x="1382023" y="640140"/>
                    <a:pt x="1394295" y="616318"/>
                    <a:pt x="1406387" y="592676"/>
                  </a:cubicBezTo>
                  <a:close/>
                  <a:moveTo>
                    <a:pt x="1182239" y="597368"/>
                  </a:moveTo>
                  <a:cubicBezTo>
                    <a:pt x="1194511" y="598812"/>
                    <a:pt x="1206783" y="600617"/>
                    <a:pt x="1218153" y="606211"/>
                  </a:cubicBezTo>
                  <a:cubicBezTo>
                    <a:pt x="1239810" y="616859"/>
                    <a:pt x="1262008" y="625883"/>
                    <a:pt x="1283123" y="637433"/>
                  </a:cubicBezTo>
                  <a:cubicBezTo>
                    <a:pt x="1299547" y="646457"/>
                    <a:pt x="1314526" y="646998"/>
                    <a:pt x="1330949" y="638696"/>
                  </a:cubicBezTo>
                  <a:cubicBezTo>
                    <a:pt x="1342680" y="632741"/>
                    <a:pt x="1354952" y="627688"/>
                    <a:pt x="1367044" y="622273"/>
                  </a:cubicBezTo>
                  <a:cubicBezTo>
                    <a:pt x="1355313" y="658909"/>
                    <a:pt x="1328061" y="676415"/>
                    <a:pt x="1294674" y="686702"/>
                  </a:cubicBezTo>
                  <a:cubicBezTo>
                    <a:pt x="1289981" y="688146"/>
                    <a:pt x="1285830" y="686883"/>
                    <a:pt x="1281680" y="685259"/>
                  </a:cubicBezTo>
                  <a:cubicBezTo>
                    <a:pt x="1253526" y="674430"/>
                    <a:pt x="1225552" y="662880"/>
                    <a:pt x="1197218" y="652954"/>
                  </a:cubicBezTo>
                  <a:cubicBezTo>
                    <a:pt x="1177366" y="645915"/>
                    <a:pt x="1172854" y="628048"/>
                    <a:pt x="1166898" y="611806"/>
                  </a:cubicBezTo>
                  <a:cubicBezTo>
                    <a:pt x="1163469" y="602241"/>
                    <a:pt x="1170688" y="596105"/>
                    <a:pt x="1182239" y="597368"/>
                  </a:cubicBezTo>
                  <a:close/>
                  <a:moveTo>
                    <a:pt x="302971" y="316551"/>
                  </a:moveTo>
                  <a:cubicBezTo>
                    <a:pt x="316145" y="321063"/>
                    <a:pt x="325169" y="327018"/>
                    <a:pt x="325350" y="341998"/>
                  </a:cubicBezTo>
                  <a:cubicBezTo>
                    <a:pt x="325350" y="344705"/>
                    <a:pt x="333832" y="376468"/>
                    <a:pt x="335095" y="378634"/>
                  </a:cubicBezTo>
                  <a:cubicBezTo>
                    <a:pt x="335095" y="378634"/>
                    <a:pt x="328598" y="396862"/>
                    <a:pt x="318672" y="419060"/>
                  </a:cubicBezTo>
                  <a:cubicBezTo>
                    <a:pt x="316506" y="423933"/>
                    <a:pt x="313258" y="428445"/>
                    <a:pt x="311995" y="433498"/>
                  </a:cubicBezTo>
                  <a:cubicBezTo>
                    <a:pt x="301888" y="474646"/>
                    <a:pt x="264710" y="480421"/>
                    <a:pt x="234030" y="495400"/>
                  </a:cubicBezTo>
                  <a:cubicBezTo>
                    <a:pt x="245219" y="474826"/>
                    <a:pt x="258935" y="456598"/>
                    <a:pt x="261281" y="432776"/>
                  </a:cubicBezTo>
                  <a:cubicBezTo>
                    <a:pt x="263447" y="411480"/>
                    <a:pt x="266154" y="390184"/>
                    <a:pt x="257311" y="369971"/>
                  </a:cubicBezTo>
                  <a:cubicBezTo>
                    <a:pt x="251897" y="357518"/>
                    <a:pt x="254423" y="348134"/>
                    <a:pt x="263447" y="339110"/>
                  </a:cubicBezTo>
                  <a:cubicBezTo>
                    <a:pt x="267237" y="335320"/>
                    <a:pt x="271027" y="331530"/>
                    <a:pt x="273915" y="327199"/>
                  </a:cubicBezTo>
                  <a:cubicBezTo>
                    <a:pt x="281314" y="316190"/>
                    <a:pt x="289435" y="311859"/>
                    <a:pt x="302971" y="316551"/>
                  </a:cubicBezTo>
                  <a:close/>
                  <a:moveTo>
                    <a:pt x="203891" y="303557"/>
                  </a:moveTo>
                  <a:cubicBezTo>
                    <a:pt x="213997" y="284246"/>
                    <a:pt x="244678" y="262950"/>
                    <a:pt x="264169" y="266921"/>
                  </a:cubicBezTo>
                  <a:cubicBezTo>
                    <a:pt x="283299" y="270711"/>
                    <a:pt x="289074" y="281539"/>
                    <a:pt x="278607" y="297421"/>
                  </a:cubicBezTo>
                  <a:cubicBezTo>
                    <a:pt x="268500" y="312581"/>
                    <a:pt x="256228" y="326477"/>
                    <a:pt x="245039" y="340734"/>
                  </a:cubicBezTo>
                  <a:cubicBezTo>
                    <a:pt x="229518" y="334057"/>
                    <a:pt x="219231" y="322687"/>
                    <a:pt x="206778" y="314566"/>
                  </a:cubicBezTo>
                  <a:cubicBezTo>
                    <a:pt x="202627" y="312219"/>
                    <a:pt x="201184" y="308610"/>
                    <a:pt x="203891" y="303557"/>
                  </a:cubicBezTo>
                  <a:close/>
                  <a:moveTo>
                    <a:pt x="56985" y="441800"/>
                  </a:moveTo>
                  <a:cubicBezTo>
                    <a:pt x="37314" y="389462"/>
                    <a:pt x="70882" y="309512"/>
                    <a:pt x="156607" y="315107"/>
                  </a:cubicBezTo>
                  <a:cubicBezTo>
                    <a:pt x="183497" y="316912"/>
                    <a:pt x="245039" y="331350"/>
                    <a:pt x="248829" y="408232"/>
                  </a:cubicBezTo>
                  <a:cubicBezTo>
                    <a:pt x="251897" y="468510"/>
                    <a:pt x="196852" y="525720"/>
                    <a:pt x="122858" y="501897"/>
                  </a:cubicBezTo>
                  <a:cubicBezTo>
                    <a:pt x="93080" y="490528"/>
                    <a:pt x="69257" y="474465"/>
                    <a:pt x="56985" y="441800"/>
                  </a:cubicBezTo>
                  <a:close/>
                  <a:moveTo>
                    <a:pt x="360903" y="516155"/>
                  </a:moveTo>
                  <a:cubicBezTo>
                    <a:pt x="356211" y="524818"/>
                    <a:pt x="348631" y="531134"/>
                    <a:pt x="339787" y="536007"/>
                  </a:cubicBezTo>
                  <a:cubicBezTo>
                    <a:pt x="311453" y="551528"/>
                    <a:pt x="287991" y="573365"/>
                    <a:pt x="263808" y="594120"/>
                  </a:cubicBezTo>
                  <a:cubicBezTo>
                    <a:pt x="252619" y="603685"/>
                    <a:pt x="247024" y="616498"/>
                    <a:pt x="245761" y="631477"/>
                  </a:cubicBezTo>
                  <a:cubicBezTo>
                    <a:pt x="240346" y="697170"/>
                    <a:pt x="241610" y="762862"/>
                    <a:pt x="239625" y="828555"/>
                  </a:cubicBezTo>
                  <a:cubicBezTo>
                    <a:pt x="238000" y="878366"/>
                    <a:pt x="258935" y="1038265"/>
                    <a:pt x="220314" y="1037904"/>
                  </a:cubicBezTo>
                  <a:cubicBezTo>
                    <a:pt x="197033" y="1037543"/>
                    <a:pt x="186385" y="1035919"/>
                    <a:pt x="181332" y="998741"/>
                  </a:cubicBezTo>
                  <a:cubicBezTo>
                    <a:pt x="176459" y="963369"/>
                    <a:pt x="178444" y="850031"/>
                    <a:pt x="174474" y="824404"/>
                  </a:cubicBezTo>
                  <a:cubicBezTo>
                    <a:pt x="173752" y="820072"/>
                    <a:pt x="173391" y="815561"/>
                    <a:pt x="172488" y="811229"/>
                  </a:cubicBezTo>
                  <a:cubicBezTo>
                    <a:pt x="167796" y="789392"/>
                    <a:pt x="159133" y="776578"/>
                    <a:pt x="135672" y="776217"/>
                  </a:cubicBezTo>
                  <a:cubicBezTo>
                    <a:pt x="121234" y="775856"/>
                    <a:pt x="106615" y="785422"/>
                    <a:pt x="101562" y="810146"/>
                  </a:cubicBezTo>
                  <a:cubicBezTo>
                    <a:pt x="92358" y="855626"/>
                    <a:pt x="82432" y="991883"/>
                    <a:pt x="79364" y="1013901"/>
                  </a:cubicBezTo>
                  <a:cubicBezTo>
                    <a:pt x="77018" y="1029963"/>
                    <a:pt x="67814" y="1037182"/>
                    <a:pt x="52293" y="1038265"/>
                  </a:cubicBezTo>
                  <a:cubicBezTo>
                    <a:pt x="34246" y="1039348"/>
                    <a:pt x="23417" y="1030144"/>
                    <a:pt x="19266" y="1012818"/>
                  </a:cubicBezTo>
                  <a:cubicBezTo>
                    <a:pt x="11506" y="979431"/>
                    <a:pt x="16018" y="949111"/>
                    <a:pt x="18725" y="915543"/>
                  </a:cubicBezTo>
                  <a:cubicBezTo>
                    <a:pt x="24139" y="850031"/>
                    <a:pt x="30997" y="784700"/>
                    <a:pt x="38216" y="719188"/>
                  </a:cubicBezTo>
                  <a:cubicBezTo>
                    <a:pt x="43450" y="671362"/>
                    <a:pt x="55000" y="624619"/>
                    <a:pt x="69618" y="578960"/>
                  </a:cubicBezTo>
                  <a:cubicBezTo>
                    <a:pt x="74852" y="562717"/>
                    <a:pt x="84778" y="548820"/>
                    <a:pt x="96328" y="536368"/>
                  </a:cubicBezTo>
                  <a:cubicBezTo>
                    <a:pt x="107157" y="524637"/>
                    <a:pt x="119068" y="521569"/>
                    <a:pt x="136394" y="522291"/>
                  </a:cubicBezTo>
                  <a:cubicBezTo>
                    <a:pt x="190897" y="524998"/>
                    <a:pt x="244317" y="517418"/>
                    <a:pt x="292503" y="488542"/>
                  </a:cubicBezTo>
                  <a:cubicBezTo>
                    <a:pt x="311092" y="477353"/>
                    <a:pt x="320657" y="459667"/>
                    <a:pt x="328237" y="440356"/>
                  </a:cubicBezTo>
                  <a:cubicBezTo>
                    <a:pt x="334734" y="423933"/>
                    <a:pt x="341953" y="407690"/>
                    <a:pt x="349353" y="391447"/>
                  </a:cubicBezTo>
                  <a:cubicBezTo>
                    <a:pt x="352962" y="383326"/>
                    <a:pt x="357654" y="375566"/>
                    <a:pt x="364332" y="369610"/>
                  </a:cubicBezTo>
                  <a:cubicBezTo>
                    <a:pt x="375882" y="359143"/>
                    <a:pt x="394110" y="362030"/>
                    <a:pt x="402773" y="374844"/>
                  </a:cubicBezTo>
                  <a:cubicBezTo>
                    <a:pt x="411075" y="386936"/>
                    <a:pt x="407826" y="398125"/>
                    <a:pt x="404036" y="413285"/>
                  </a:cubicBezTo>
                  <a:cubicBezTo>
                    <a:pt x="394832" y="449741"/>
                    <a:pt x="379131" y="483489"/>
                    <a:pt x="360903" y="516155"/>
                  </a:cubicBezTo>
                  <a:close/>
                  <a:moveTo>
                    <a:pt x="762096" y="565965"/>
                  </a:moveTo>
                  <a:cubicBezTo>
                    <a:pt x="753253" y="571560"/>
                    <a:pt x="751267" y="576072"/>
                    <a:pt x="757945" y="584735"/>
                  </a:cubicBezTo>
                  <a:cubicBezTo>
                    <a:pt x="772383" y="603504"/>
                    <a:pt x="768954" y="609640"/>
                    <a:pt x="745673" y="619386"/>
                  </a:cubicBezTo>
                  <a:cubicBezTo>
                    <a:pt x="720226" y="630034"/>
                    <a:pt x="693335" y="636350"/>
                    <a:pt x="666084" y="640682"/>
                  </a:cubicBezTo>
                  <a:cubicBezTo>
                    <a:pt x="647134" y="643569"/>
                    <a:pt x="642081" y="638877"/>
                    <a:pt x="642622" y="619747"/>
                  </a:cubicBezTo>
                  <a:cubicBezTo>
                    <a:pt x="642803" y="615235"/>
                    <a:pt x="643344" y="610903"/>
                    <a:pt x="643886" y="606392"/>
                  </a:cubicBezTo>
                  <a:cubicBezTo>
                    <a:pt x="645690" y="594300"/>
                    <a:pt x="641539" y="591593"/>
                    <a:pt x="628184" y="591773"/>
                  </a:cubicBezTo>
                  <a:cubicBezTo>
                    <a:pt x="587397" y="592134"/>
                    <a:pt x="549137" y="577696"/>
                    <a:pt x="512862" y="559830"/>
                  </a:cubicBezTo>
                  <a:cubicBezTo>
                    <a:pt x="500589" y="553693"/>
                    <a:pt x="490844" y="554054"/>
                    <a:pt x="482362" y="565063"/>
                  </a:cubicBezTo>
                  <a:cubicBezTo>
                    <a:pt x="472255" y="578418"/>
                    <a:pt x="461788" y="575711"/>
                    <a:pt x="450237" y="567048"/>
                  </a:cubicBezTo>
                  <a:cubicBezTo>
                    <a:pt x="437424" y="557483"/>
                    <a:pt x="424249" y="548460"/>
                    <a:pt x="411616" y="538714"/>
                  </a:cubicBezTo>
                  <a:cubicBezTo>
                    <a:pt x="389418" y="521569"/>
                    <a:pt x="385808" y="507311"/>
                    <a:pt x="397359" y="482406"/>
                  </a:cubicBezTo>
                  <a:cubicBezTo>
                    <a:pt x="398441" y="479880"/>
                    <a:pt x="399705" y="477353"/>
                    <a:pt x="400788" y="474826"/>
                  </a:cubicBezTo>
                  <a:cubicBezTo>
                    <a:pt x="401870" y="472300"/>
                    <a:pt x="402953" y="469773"/>
                    <a:pt x="404036" y="467246"/>
                  </a:cubicBezTo>
                  <a:cubicBezTo>
                    <a:pt x="411075" y="450282"/>
                    <a:pt x="416669" y="432776"/>
                    <a:pt x="420640" y="414729"/>
                  </a:cubicBezTo>
                  <a:cubicBezTo>
                    <a:pt x="425512" y="392711"/>
                    <a:pt x="428400" y="376107"/>
                    <a:pt x="413421" y="360225"/>
                  </a:cubicBezTo>
                  <a:cubicBezTo>
                    <a:pt x="398080" y="343983"/>
                    <a:pt x="378048" y="340554"/>
                    <a:pt x="357293" y="350660"/>
                  </a:cubicBezTo>
                  <a:cubicBezTo>
                    <a:pt x="353323" y="352646"/>
                    <a:pt x="349533" y="355172"/>
                    <a:pt x="344660" y="354450"/>
                  </a:cubicBezTo>
                  <a:cubicBezTo>
                    <a:pt x="340870" y="348134"/>
                    <a:pt x="341051" y="340915"/>
                    <a:pt x="340509" y="334057"/>
                  </a:cubicBezTo>
                  <a:cubicBezTo>
                    <a:pt x="339426" y="317453"/>
                    <a:pt x="335817" y="304279"/>
                    <a:pt x="315063" y="303737"/>
                  </a:cubicBezTo>
                  <a:cubicBezTo>
                    <a:pt x="304956" y="303557"/>
                    <a:pt x="302068" y="295255"/>
                    <a:pt x="302790" y="286592"/>
                  </a:cubicBezTo>
                  <a:cubicBezTo>
                    <a:pt x="303873" y="271613"/>
                    <a:pt x="303693" y="256453"/>
                    <a:pt x="310009" y="242196"/>
                  </a:cubicBezTo>
                  <a:cubicBezTo>
                    <a:pt x="319213" y="221080"/>
                    <a:pt x="327515" y="199604"/>
                    <a:pt x="336539" y="178489"/>
                  </a:cubicBezTo>
                  <a:cubicBezTo>
                    <a:pt x="346285" y="155749"/>
                    <a:pt x="356752" y="150696"/>
                    <a:pt x="380033" y="156832"/>
                  </a:cubicBezTo>
                  <a:cubicBezTo>
                    <a:pt x="385086" y="158095"/>
                    <a:pt x="389959" y="160441"/>
                    <a:pt x="395012" y="162246"/>
                  </a:cubicBezTo>
                  <a:cubicBezTo>
                    <a:pt x="415767" y="169284"/>
                    <a:pt x="421362" y="168382"/>
                    <a:pt x="433273" y="150515"/>
                  </a:cubicBezTo>
                  <a:cubicBezTo>
                    <a:pt x="444282" y="133912"/>
                    <a:pt x="457095" y="119654"/>
                    <a:pt x="474060" y="109006"/>
                  </a:cubicBezTo>
                  <a:cubicBezTo>
                    <a:pt x="486332" y="101246"/>
                    <a:pt x="489039" y="92222"/>
                    <a:pt x="482723" y="77604"/>
                  </a:cubicBezTo>
                  <a:cubicBezTo>
                    <a:pt x="472977" y="55225"/>
                    <a:pt x="478030" y="52879"/>
                    <a:pt x="502575" y="46743"/>
                  </a:cubicBezTo>
                  <a:cubicBezTo>
                    <a:pt x="535421" y="38441"/>
                    <a:pt x="569169" y="28876"/>
                    <a:pt x="601835" y="19491"/>
                  </a:cubicBezTo>
                  <a:cubicBezTo>
                    <a:pt x="619341" y="14438"/>
                    <a:pt x="623312" y="22198"/>
                    <a:pt x="624034" y="40787"/>
                  </a:cubicBezTo>
                  <a:cubicBezTo>
                    <a:pt x="624755" y="58654"/>
                    <a:pt x="624936" y="57571"/>
                    <a:pt x="643525" y="58834"/>
                  </a:cubicBezTo>
                  <a:cubicBezTo>
                    <a:pt x="686297" y="61722"/>
                    <a:pt x="728889" y="66234"/>
                    <a:pt x="761915" y="98358"/>
                  </a:cubicBezTo>
                  <a:cubicBezTo>
                    <a:pt x="770578" y="106841"/>
                    <a:pt x="778158" y="101968"/>
                    <a:pt x="785377" y="96373"/>
                  </a:cubicBezTo>
                  <a:cubicBezTo>
                    <a:pt x="811726" y="75979"/>
                    <a:pt x="823277" y="70746"/>
                    <a:pt x="841865" y="86808"/>
                  </a:cubicBezTo>
                  <a:cubicBezTo>
                    <a:pt x="842407" y="87530"/>
                    <a:pt x="842948" y="88071"/>
                    <a:pt x="843670" y="88793"/>
                  </a:cubicBezTo>
                  <a:cubicBezTo>
                    <a:pt x="851791" y="97636"/>
                    <a:pt x="859191" y="105758"/>
                    <a:pt x="866049" y="113338"/>
                  </a:cubicBezTo>
                  <a:cubicBezTo>
                    <a:pt x="866229" y="113518"/>
                    <a:pt x="866590" y="113879"/>
                    <a:pt x="866771" y="114060"/>
                  </a:cubicBezTo>
                  <a:cubicBezTo>
                    <a:pt x="867853" y="115323"/>
                    <a:pt x="868936" y="116586"/>
                    <a:pt x="870019" y="117849"/>
                  </a:cubicBezTo>
                  <a:cubicBezTo>
                    <a:pt x="870380" y="118391"/>
                    <a:pt x="870741" y="118752"/>
                    <a:pt x="871282" y="119293"/>
                  </a:cubicBezTo>
                  <a:cubicBezTo>
                    <a:pt x="872185" y="120376"/>
                    <a:pt x="873087" y="121459"/>
                    <a:pt x="873990" y="122542"/>
                  </a:cubicBezTo>
                  <a:cubicBezTo>
                    <a:pt x="874531" y="123083"/>
                    <a:pt x="874892" y="123624"/>
                    <a:pt x="875433" y="124166"/>
                  </a:cubicBezTo>
                  <a:cubicBezTo>
                    <a:pt x="876336" y="125068"/>
                    <a:pt x="877058" y="126151"/>
                    <a:pt x="877960" y="127054"/>
                  </a:cubicBezTo>
                  <a:cubicBezTo>
                    <a:pt x="878501" y="127775"/>
                    <a:pt x="879043" y="128317"/>
                    <a:pt x="879584" y="129039"/>
                  </a:cubicBezTo>
                  <a:cubicBezTo>
                    <a:pt x="880306" y="129941"/>
                    <a:pt x="881028" y="130843"/>
                    <a:pt x="881750" y="131746"/>
                  </a:cubicBezTo>
                  <a:cubicBezTo>
                    <a:pt x="882291" y="132468"/>
                    <a:pt x="882833" y="133190"/>
                    <a:pt x="883374" y="133731"/>
                  </a:cubicBezTo>
                  <a:cubicBezTo>
                    <a:pt x="884096" y="134633"/>
                    <a:pt x="884818" y="135536"/>
                    <a:pt x="885359" y="136438"/>
                  </a:cubicBezTo>
                  <a:cubicBezTo>
                    <a:pt x="885901" y="137160"/>
                    <a:pt x="886442" y="137882"/>
                    <a:pt x="886984" y="138604"/>
                  </a:cubicBezTo>
                  <a:cubicBezTo>
                    <a:pt x="887706" y="139506"/>
                    <a:pt x="888247" y="140409"/>
                    <a:pt x="888788" y="141311"/>
                  </a:cubicBezTo>
                  <a:cubicBezTo>
                    <a:pt x="889330" y="142033"/>
                    <a:pt x="889871" y="142755"/>
                    <a:pt x="890413" y="143477"/>
                  </a:cubicBezTo>
                  <a:cubicBezTo>
                    <a:pt x="890954" y="144379"/>
                    <a:pt x="891676" y="145281"/>
                    <a:pt x="892217" y="146184"/>
                  </a:cubicBezTo>
                  <a:cubicBezTo>
                    <a:pt x="892759" y="146906"/>
                    <a:pt x="893300" y="147628"/>
                    <a:pt x="893661" y="148530"/>
                  </a:cubicBezTo>
                  <a:cubicBezTo>
                    <a:pt x="894203" y="149432"/>
                    <a:pt x="894744" y="150335"/>
                    <a:pt x="895285" y="151237"/>
                  </a:cubicBezTo>
                  <a:cubicBezTo>
                    <a:pt x="895827" y="151959"/>
                    <a:pt x="896188" y="152681"/>
                    <a:pt x="896729" y="153583"/>
                  </a:cubicBezTo>
                  <a:cubicBezTo>
                    <a:pt x="897271" y="154666"/>
                    <a:pt x="897812" y="155568"/>
                    <a:pt x="898354" y="156651"/>
                  </a:cubicBezTo>
                  <a:cubicBezTo>
                    <a:pt x="898714" y="157373"/>
                    <a:pt x="899256" y="158095"/>
                    <a:pt x="899617" y="158817"/>
                  </a:cubicBezTo>
                  <a:cubicBezTo>
                    <a:pt x="900158" y="159900"/>
                    <a:pt x="900880" y="161163"/>
                    <a:pt x="901422" y="162426"/>
                  </a:cubicBezTo>
                  <a:cubicBezTo>
                    <a:pt x="901783" y="163148"/>
                    <a:pt x="902143" y="163690"/>
                    <a:pt x="902324" y="164411"/>
                  </a:cubicBezTo>
                  <a:cubicBezTo>
                    <a:pt x="903226" y="166216"/>
                    <a:pt x="904129" y="168202"/>
                    <a:pt x="904851" y="170006"/>
                  </a:cubicBezTo>
                  <a:cubicBezTo>
                    <a:pt x="910445" y="183000"/>
                    <a:pt x="901422" y="196175"/>
                    <a:pt x="886803" y="196175"/>
                  </a:cubicBezTo>
                  <a:cubicBezTo>
                    <a:pt x="886081" y="196175"/>
                    <a:pt x="885359" y="196175"/>
                    <a:pt x="884818" y="196175"/>
                  </a:cubicBezTo>
                  <a:cubicBezTo>
                    <a:pt x="884457" y="196175"/>
                    <a:pt x="884277" y="196175"/>
                    <a:pt x="884096" y="196175"/>
                  </a:cubicBezTo>
                  <a:cubicBezTo>
                    <a:pt x="883735" y="196175"/>
                    <a:pt x="883555" y="196175"/>
                    <a:pt x="883194" y="196175"/>
                  </a:cubicBezTo>
                  <a:cubicBezTo>
                    <a:pt x="882833" y="196175"/>
                    <a:pt x="882652" y="196175"/>
                    <a:pt x="882291" y="196355"/>
                  </a:cubicBezTo>
                  <a:cubicBezTo>
                    <a:pt x="882111" y="196355"/>
                    <a:pt x="881930" y="196355"/>
                    <a:pt x="881750" y="196355"/>
                  </a:cubicBezTo>
                  <a:cubicBezTo>
                    <a:pt x="881389" y="196355"/>
                    <a:pt x="881209" y="196536"/>
                    <a:pt x="880848" y="196536"/>
                  </a:cubicBezTo>
                  <a:cubicBezTo>
                    <a:pt x="880667" y="196536"/>
                    <a:pt x="880667" y="196536"/>
                    <a:pt x="880487" y="196536"/>
                  </a:cubicBezTo>
                  <a:cubicBezTo>
                    <a:pt x="880126" y="196536"/>
                    <a:pt x="879945" y="196716"/>
                    <a:pt x="879584" y="196897"/>
                  </a:cubicBezTo>
                  <a:cubicBezTo>
                    <a:pt x="879584" y="196897"/>
                    <a:pt x="879404" y="196897"/>
                    <a:pt x="879404" y="196897"/>
                  </a:cubicBezTo>
                  <a:cubicBezTo>
                    <a:pt x="879223" y="197077"/>
                    <a:pt x="878862" y="197077"/>
                    <a:pt x="878682" y="197258"/>
                  </a:cubicBezTo>
                  <a:cubicBezTo>
                    <a:pt x="878682" y="197258"/>
                    <a:pt x="878682" y="197258"/>
                    <a:pt x="878682" y="197258"/>
                  </a:cubicBezTo>
                  <a:cubicBezTo>
                    <a:pt x="878501" y="197438"/>
                    <a:pt x="878321" y="197619"/>
                    <a:pt x="878140" y="197799"/>
                  </a:cubicBezTo>
                  <a:cubicBezTo>
                    <a:pt x="878140" y="197799"/>
                    <a:pt x="878140" y="197799"/>
                    <a:pt x="878140" y="197799"/>
                  </a:cubicBezTo>
                  <a:cubicBezTo>
                    <a:pt x="877960" y="197980"/>
                    <a:pt x="877779" y="198160"/>
                    <a:pt x="877599" y="198341"/>
                  </a:cubicBezTo>
                  <a:cubicBezTo>
                    <a:pt x="876336" y="200145"/>
                    <a:pt x="877238" y="203033"/>
                    <a:pt x="878321" y="207003"/>
                  </a:cubicBezTo>
                  <a:cubicBezTo>
                    <a:pt x="879223" y="210252"/>
                    <a:pt x="880126" y="213500"/>
                    <a:pt x="880848" y="216930"/>
                  </a:cubicBezTo>
                  <a:cubicBezTo>
                    <a:pt x="880848" y="216930"/>
                    <a:pt x="880848" y="216930"/>
                    <a:pt x="880848" y="216930"/>
                  </a:cubicBezTo>
                  <a:cubicBezTo>
                    <a:pt x="881389" y="219276"/>
                    <a:pt x="882111" y="221802"/>
                    <a:pt x="882652" y="224148"/>
                  </a:cubicBezTo>
                  <a:cubicBezTo>
                    <a:pt x="882652" y="224148"/>
                    <a:pt x="882652" y="224329"/>
                    <a:pt x="882652" y="224329"/>
                  </a:cubicBezTo>
                  <a:cubicBezTo>
                    <a:pt x="883194" y="226675"/>
                    <a:pt x="883735" y="229021"/>
                    <a:pt x="884277" y="231367"/>
                  </a:cubicBezTo>
                  <a:cubicBezTo>
                    <a:pt x="884277" y="231548"/>
                    <a:pt x="884277" y="231548"/>
                    <a:pt x="884277" y="231728"/>
                  </a:cubicBezTo>
                  <a:cubicBezTo>
                    <a:pt x="884818" y="234075"/>
                    <a:pt x="885179" y="236421"/>
                    <a:pt x="885720" y="238586"/>
                  </a:cubicBezTo>
                  <a:cubicBezTo>
                    <a:pt x="885720" y="238767"/>
                    <a:pt x="885720" y="238947"/>
                    <a:pt x="885901" y="239128"/>
                  </a:cubicBezTo>
                  <a:cubicBezTo>
                    <a:pt x="886262" y="241293"/>
                    <a:pt x="886803" y="243639"/>
                    <a:pt x="887164" y="245805"/>
                  </a:cubicBezTo>
                  <a:cubicBezTo>
                    <a:pt x="887164" y="246166"/>
                    <a:pt x="887345" y="246347"/>
                    <a:pt x="887345" y="246708"/>
                  </a:cubicBezTo>
                  <a:cubicBezTo>
                    <a:pt x="887706" y="248873"/>
                    <a:pt x="888066" y="251039"/>
                    <a:pt x="888427" y="253205"/>
                  </a:cubicBezTo>
                  <a:cubicBezTo>
                    <a:pt x="888427" y="253566"/>
                    <a:pt x="888608" y="253927"/>
                    <a:pt x="888608" y="254287"/>
                  </a:cubicBezTo>
                  <a:cubicBezTo>
                    <a:pt x="888969" y="256273"/>
                    <a:pt x="889149" y="258438"/>
                    <a:pt x="889510" y="260604"/>
                  </a:cubicBezTo>
                  <a:cubicBezTo>
                    <a:pt x="889510" y="261146"/>
                    <a:pt x="889691" y="261506"/>
                    <a:pt x="889691" y="262048"/>
                  </a:cubicBezTo>
                  <a:cubicBezTo>
                    <a:pt x="889871" y="264033"/>
                    <a:pt x="890232" y="266018"/>
                    <a:pt x="890413" y="268003"/>
                  </a:cubicBezTo>
                  <a:cubicBezTo>
                    <a:pt x="890413" y="268545"/>
                    <a:pt x="890593" y="269086"/>
                    <a:pt x="890593" y="269808"/>
                  </a:cubicBezTo>
                  <a:cubicBezTo>
                    <a:pt x="890774" y="271613"/>
                    <a:pt x="890954" y="273598"/>
                    <a:pt x="891135" y="275403"/>
                  </a:cubicBezTo>
                  <a:cubicBezTo>
                    <a:pt x="891135" y="276125"/>
                    <a:pt x="891315" y="276847"/>
                    <a:pt x="891315" y="277388"/>
                  </a:cubicBezTo>
                  <a:cubicBezTo>
                    <a:pt x="891496" y="279193"/>
                    <a:pt x="891676" y="280998"/>
                    <a:pt x="891676" y="282802"/>
                  </a:cubicBezTo>
                  <a:cubicBezTo>
                    <a:pt x="891676" y="283524"/>
                    <a:pt x="891676" y="284426"/>
                    <a:pt x="891857" y="285148"/>
                  </a:cubicBezTo>
                  <a:cubicBezTo>
                    <a:pt x="891857" y="286773"/>
                    <a:pt x="892037" y="288577"/>
                    <a:pt x="892037" y="290202"/>
                  </a:cubicBezTo>
                  <a:cubicBezTo>
                    <a:pt x="892037" y="291104"/>
                    <a:pt x="892037" y="292007"/>
                    <a:pt x="892037" y="293089"/>
                  </a:cubicBezTo>
                  <a:cubicBezTo>
                    <a:pt x="892037" y="294714"/>
                    <a:pt x="892037" y="296157"/>
                    <a:pt x="892217" y="297782"/>
                  </a:cubicBezTo>
                  <a:cubicBezTo>
                    <a:pt x="892217" y="298864"/>
                    <a:pt x="892217" y="299947"/>
                    <a:pt x="892217" y="301030"/>
                  </a:cubicBezTo>
                  <a:cubicBezTo>
                    <a:pt x="892217" y="302474"/>
                    <a:pt x="892217" y="303918"/>
                    <a:pt x="892217" y="305362"/>
                  </a:cubicBezTo>
                  <a:cubicBezTo>
                    <a:pt x="892217" y="306625"/>
                    <a:pt x="892217" y="307888"/>
                    <a:pt x="892037" y="309152"/>
                  </a:cubicBezTo>
                  <a:cubicBezTo>
                    <a:pt x="892037" y="310415"/>
                    <a:pt x="892037" y="311678"/>
                    <a:pt x="891857" y="312941"/>
                  </a:cubicBezTo>
                  <a:cubicBezTo>
                    <a:pt x="891857" y="314566"/>
                    <a:pt x="891676" y="316009"/>
                    <a:pt x="891676" y="317634"/>
                  </a:cubicBezTo>
                  <a:cubicBezTo>
                    <a:pt x="891676" y="318536"/>
                    <a:pt x="891496" y="319619"/>
                    <a:pt x="891496" y="320521"/>
                  </a:cubicBezTo>
                  <a:cubicBezTo>
                    <a:pt x="891315" y="323048"/>
                    <a:pt x="891135" y="325575"/>
                    <a:pt x="890774" y="328101"/>
                  </a:cubicBezTo>
                  <a:cubicBezTo>
                    <a:pt x="889871" y="337486"/>
                    <a:pt x="894383" y="343442"/>
                    <a:pt x="904490" y="343983"/>
                  </a:cubicBezTo>
                  <a:cubicBezTo>
                    <a:pt x="906294" y="343983"/>
                    <a:pt x="908099" y="344163"/>
                    <a:pt x="909723" y="344524"/>
                  </a:cubicBezTo>
                  <a:cubicBezTo>
                    <a:pt x="936614" y="351924"/>
                    <a:pt x="942750" y="356075"/>
                    <a:pt x="938058" y="383507"/>
                  </a:cubicBezTo>
                  <a:cubicBezTo>
                    <a:pt x="934448" y="403539"/>
                    <a:pt x="918928" y="464539"/>
                    <a:pt x="913513" y="473924"/>
                  </a:cubicBezTo>
                  <a:cubicBezTo>
                    <a:pt x="902865" y="492874"/>
                    <a:pt x="898354" y="494137"/>
                    <a:pt x="880848" y="479880"/>
                  </a:cubicBezTo>
                  <a:cubicBezTo>
                    <a:pt x="873629" y="474105"/>
                    <a:pt x="869658" y="477714"/>
                    <a:pt x="865146" y="482226"/>
                  </a:cubicBezTo>
                  <a:cubicBezTo>
                    <a:pt x="853596" y="493235"/>
                    <a:pt x="842407" y="504604"/>
                    <a:pt x="830676" y="515433"/>
                  </a:cubicBezTo>
                  <a:cubicBezTo>
                    <a:pt x="809741" y="534744"/>
                    <a:pt x="786099" y="550806"/>
                    <a:pt x="762096" y="565965"/>
                  </a:cubicBezTo>
                  <a:close/>
                  <a:moveTo>
                    <a:pt x="1160943" y="818087"/>
                  </a:moveTo>
                  <a:cubicBezTo>
                    <a:pt x="1148671" y="816283"/>
                    <a:pt x="1142895" y="820253"/>
                    <a:pt x="1135676" y="830901"/>
                  </a:cubicBezTo>
                  <a:cubicBezTo>
                    <a:pt x="1116185" y="859235"/>
                    <a:pt x="1091641" y="882697"/>
                    <a:pt x="1054644" y="885043"/>
                  </a:cubicBezTo>
                  <a:cubicBezTo>
                    <a:pt x="1043815" y="885765"/>
                    <a:pt x="1040386" y="889555"/>
                    <a:pt x="1041289" y="899481"/>
                  </a:cubicBezTo>
                  <a:cubicBezTo>
                    <a:pt x="1042913" y="916265"/>
                    <a:pt x="1038943" y="927454"/>
                    <a:pt x="1023783" y="929981"/>
                  </a:cubicBezTo>
                  <a:cubicBezTo>
                    <a:pt x="997614" y="934132"/>
                    <a:pt x="966392" y="937200"/>
                    <a:pt x="939321" y="930161"/>
                  </a:cubicBezTo>
                  <a:cubicBezTo>
                    <a:pt x="925244" y="926552"/>
                    <a:pt x="918747" y="920235"/>
                    <a:pt x="921093" y="906339"/>
                  </a:cubicBezTo>
                  <a:cubicBezTo>
                    <a:pt x="923620" y="891179"/>
                    <a:pt x="916942" y="887570"/>
                    <a:pt x="903046" y="883780"/>
                  </a:cubicBezTo>
                  <a:cubicBezTo>
                    <a:pt x="865327" y="873493"/>
                    <a:pt x="837353" y="849670"/>
                    <a:pt x="819847" y="812132"/>
                  </a:cubicBezTo>
                  <a:cubicBezTo>
                    <a:pt x="812087" y="815380"/>
                    <a:pt x="807395" y="817726"/>
                    <a:pt x="802341" y="819351"/>
                  </a:cubicBezTo>
                  <a:cubicBezTo>
                    <a:pt x="794762" y="821877"/>
                    <a:pt x="788265" y="820253"/>
                    <a:pt x="784475" y="812493"/>
                  </a:cubicBezTo>
                  <a:cubicBezTo>
                    <a:pt x="783572" y="810507"/>
                    <a:pt x="782489" y="808522"/>
                    <a:pt x="781587" y="806537"/>
                  </a:cubicBezTo>
                  <a:cubicBezTo>
                    <a:pt x="781226" y="805995"/>
                    <a:pt x="781046" y="805274"/>
                    <a:pt x="780685" y="804732"/>
                  </a:cubicBezTo>
                  <a:cubicBezTo>
                    <a:pt x="779963" y="803288"/>
                    <a:pt x="779421" y="801845"/>
                    <a:pt x="778699" y="800401"/>
                  </a:cubicBezTo>
                  <a:cubicBezTo>
                    <a:pt x="778339" y="799679"/>
                    <a:pt x="778158" y="799138"/>
                    <a:pt x="777797" y="798416"/>
                  </a:cubicBezTo>
                  <a:cubicBezTo>
                    <a:pt x="777075" y="796791"/>
                    <a:pt x="776534" y="795167"/>
                    <a:pt x="775812" y="793723"/>
                  </a:cubicBezTo>
                  <a:cubicBezTo>
                    <a:pt x="775631" y="793362"/>
                    <a:pt x="775451" y="792821"/>
                    <a:pt x="775270" y="792460"/>
                  </a:cubicBezTo>
                  <a:cubicBezTo>
                    <a:pt x="774368" y="790294"/>
                    <a:pt x="773646" y="788309"/>
                    <a:pt x="772744" y="786143"/>
                  </a:cubicBezTo>
                  <a:cubicBezTo>
                    <a:pt x="772744" y="785963"/>
                    <a:pt x="772744" y="785963"/>
                    <a:pt x="772563" y="785782"/>
                  </a:cubicBezTo>
                  <a:cubicBezTo>
                    <a:pt x="771842" y="783797"/>
                    <a:pt x="771120" y="781812"/>
                    <a:pt x="770398" y="779827"/>
                  </a:cubicBezTo>
                  <a:cubicBezTo>
                    <a:pt x="770217" y="779466"/>
                    <a:pt x="770037" y="778924"/>
                    <a:pt x="769856" y="778564"/>
                  </a:cubicBezTo>
                  <a:cubicBezTo>
                    <a:pt x="769315" y="776759"/>
                    <a:pt x="768593" y="775135"/>
                    <a:pt x="768052" y="773330"/>
                  </a:cubicBezTo>
                  <a:cubicBezTo>
                    <a:pt x="767871" y="772969"/>
                    <a:pt x="767871" y="772608"/>
                    <a:pt x="767691" y="772247"/>
                  </a:cubicBezTo>
                  <a:cubicBezTo>
                    <a:pt x="766247" y="767916"/>
                    <a:pt x="764803" y="763404"/>
                    <a:pt x="763540" y="759072"/>
                  </a:cubicBezTo>
                  <a:lnTo>
                    <a:pt x="763540" y="759072"/>
                  </a:lnTo>
                  <a:cubicBezTo>
                    <a:pt x="760291" y="748605"/>
                    <a:pt x="757584" y="737957"/>
                    <a:pt x="754877" y="727309"/>
                  </a:cubicBezTo>
                  <a:cubicBezTo>
                    <a:pt x="752170" y="715939"/>
                    <a:pt x="757584" y="708720"/>
                    <a:pt x="768954" y="705652"/>
                  </a:cubicBezTo>
                  <a:cubicBezTo>
                    <a:pt x="779602" y="702765"/>
                    <a:pt x="784475" y="697711"/>
                    <a:pt x="783211" y="684537"/>
                  </a:cubicBezTo>
                  <a:cubicBezTo>
                    <a:pt x="781407" y="663060"/>
                    <a:pt x="812629" y="605128"/>
                    <a:pt x="824720" y="593758"/>
                  </a:cubicBezTo>
                  <a:cubicBezTo>
                    <a:pt x="829593" y="587803"/>
                    <a:pt x="811365" y="572824"/>
                    <a:pt x="803966" y="560190"/>
                  </a:cubicBezTo>
                  <a:cubicBezTo>
                    <a:pt x="824179" y="542685"/>
                    <a:pt x="845114" y="527705"/>
                    <a:pt x="862800" y="508936"/>
                  </a:cubicBezTo>
                  <a:cubicBezTo>
                    <a:pt x="874531" y="496483"/>
                    <a:pt x="887886" y="505507"/>
                    <a:pt x="896910" y="510921"/>
                  </a:cubicBezTo>
                  <a:cubicBezTo>
                    <a:pt x="909904" y="518501"/>
                    <a:pt x="920732" y="517599"/>
                    <a:pt x="934448" y="515613"/>
                  </a:cubicBezTo>
                  <a:cubicBezTo>
                    <a:pt x="964226" y="511462"/>
                    <a:pt x="994546" y="508214"/>
                    <a:pt x="1024324" y="515433"/>
                  </a:cubicBezTo>
                  <a:cubicBezTo>
                    <a:pt x="1034431" y="517959"/>
                    <a:pt x="1041650" y="517238"/>
                    <a:pt x="1046883" y="507673"/>
                  </a:cubicBezTo>
                  <a:cubicBezTo>
                    <a:pt x="1050854" y="500454"/>
                    <a:pt x="1056629" y="497566"/>
                    <a:pt x="1064570" y="500634"/>
                  </a:cubicBezTo>
                  <a:cubicBezTo>
                    <a:pt x="1092904" y="511643"/>
                    <a:pt x="1119975" y="524096"/>
                    <a:pt x="1137120" y="551528"/>
                  </a:cubicBezTo>
                  <a:cubicBezTo>
                    <a:pt x="1145422" y="564702"/>
                    <a:pt x="1143798" y="573906"/>
                    <a:pt x="1132608" y="583832"/>
                  </a:cubicBezTo>
                  <a:cubicBezTo>
                    <a:pt x="1123043" y="592315"/>
                    <a:pt x="1124487" y="599534"/>
                    <a:pt x="1136398" y="606392"/>
                  </a:cubicBezTo>
                  <a:cubicBezTo>
                    <a:pt x="1154446" y="616859"/>
                    <a:pt x="1164372" y="634365"/>
                    <a:pt x="1167079" y="654217"/>
                  </a:cubicBezTo>
                  <a:cubicBezTo>
                    <a:pt x="1167981" y="660534"/>
                    <a:pt x="1169425" y="666128"/>
                    <a:pt x="1171771" y="671001"/>
                  </a:cubicBezTo>
                  <a:cubicBezTo>
                    <a:pt x="1173035" y="673708"/>
                    <a:pt x="1174659" y="676415"/>
                    <a:pt x="1176463" y="678762"/>
                  </a:cubicBezTo>
                  <a:cubicBezTo>
                    <a:pt x="1176463" y="678942"/>
                    <a:pt x="1176644" y="678942"/>
                    <a:pt x="1176644" y="679123"/>
                  </a:cubicBezTo>
                  <a:cubicBezTo>
                    <a:pt x="1178449" y="681469"/>
                    <a:pt x="1180434" y="683454"/>
                    <a:pt x="1182600" y="685259"/>
                  </a:cubicBezTo>
                  <a:cubicBezTo>
                    <a:pt x="1182780" y="685439"/>
                    <a:pt x="1182961" y="685620"/>
                    <a:pt x="1183141" y="685620"/>
                  </a:cubicBezTo>
                  <a:cubicBezTo>
                    <a:pt x="1184043" y="686342"/>
                    <a:pt x="1185126" y="687244"/>
                    <a:pt x="1186209" y="687966"/>
                  </a:cubicBezTo>
                  <a:cubicBezTo>
                    <a:pt x="1186390" y="688146"/>
                    <a:pt x="1186570" y="688146"/>
                    <a:pt x="1186750" y="688327"/>
                  </a:cubicBezTo>
                  <a:cubicBezTo>
                    <a:pt x="1188014" y="689229"/>
                    <a:pt x="1189277" y="689951"/>
                    <a:pt x="1190540" y="690673"/>
                  </a:cubicBezTo>
                  <a:cubicBezTo>
                    <a:pt x="1190721" y="690853"/>
                    <a:pt x="1191082" y="690853"/>
                    <a:pt x="1191262" y="691034"/>
                  </a:cubicBezTo>
                  <a:cubicBezTo>
                    <a:pt x="1192345" y="691575"/>
                    <a:pt x="1193428" y="692117"/>
                    <a:pt x="1194691" y="692658"/>
                  </a:cubicBezTo>
                  <a:cubicBezTo>
                    <a:pt x="1195052" y="692839"/>
                    <a:pt x="1195413" y="693019"/>
                    <a:pt x="1195774" y="693199"/>
                  </a:cubicBezTo>
                  <a:cubicBezTo>
                    <a:pt x="1197218" y="693741"/>
                    <a:pt x="1198662" y="694463"/>
                    <a:pt x="1200106" y="695004"/>
                  </a:cubicBezTo>
                  <a:cubicBezTo>
                    <a:pt x="1212197" y="699516"/>
                    <a:pt x="1219055" y="705111"/>
                    <a:pt x="1207685" y="717924"/>
                  </a:cubicBezTo>
                  <a:cubicBezTo>
                    <a:pt x="1201910" y="724421"/>
                    <a:pt x="1201910" y="732723"/>
                    <a:pt x="1206242" y="740484"/>
                  </a:cubicBezTo>
                  <a:cubicBezTo>
                    <a:pt x="1222304" y="768818"/>
                    <a:pt x="1202271" y="789572"/>
                    <a:pt x="1190180" y="811229"/>
                  </a:cubicBezTo>
                  <a:cubicBezTo>
                    <a:pt x="1184224" y="822419"/>
                    <a:pt x="1171230" y="819712"/>
                    <a:pt x="1160943" y="818087"/>
                  </a:cubicBezTo>
                  <a:close/>
                </a:path>
              </a:pathLst>
            </a:custGeom>
            <a:solidFill>
              <a:srgbClr val="000000"/>
            </a:solidFill>
            <a:ln w="1804"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46FAF608-E2D5-484C-A167-FF81F8F79231}"/>
                </a:ext>
              </a:extLst>
            </p:cNvPr>
            <p:cNvSpPr/>
            <p:nvPr/>
          </p:nvSpPr>
          <p:spPr>
            <a:xfrm>
              <a:off x="4021271" y="2369994"/>
              <a:ext cx="60528" cy="136758"/>
            </a:xfrm>
            <a:custGeom>
              <a:avLst/>
              <a:gdLst>
                <a:gd name="connsiteX0" fmla="*/ 41331 w 60528"/>
                <a:gd name="connsiteY0" fmla="*/ 127761 h 136758"/>
                <a:gd name="connsiteX1" fmla="*/ 44580 w 60528"/>
                <a:gd name="connsiteY1" fmla="*/ 136424 h 136758"/>
                <a:gd name="connsiteX2" fmla="*/ 46926 w 60528"/>
                <a:gd name="connsiteY2" fmla="*/ 136604 h 136758"/>
                <a:gd name="connsiteX3" fmla="*/ 57213 w 60528"/>
                <a:gd name="connsiteY3" fmla="*/ 73258 h 136758"/>
                <a:gd name="connsiteX4" fmla="*/ 12636 w 60528"/>
                <a:gd name="connsiteY4" fmla="*/ 1790 h 136758"/>
                <a:gd name="connsiteX5" fmla="*/ 3 w 60528"/>
                <a:gd name="connsiteY5" fmla="*/ 9370 h 136758"/>
                <a:gd name="connsiteX6" fmla="*/ 10831 w 60528"/>
                <a:gd name="connsiteY6" fmla="*/ 29944 h 136758"/>
                <a:gd name="connsiteX7" fmla="*/ 41331 w 60528"/>
                <a:gd name="connsiteY7" fmla="*/ 127761 h 13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528" h="136758">
                  <a:moveTo>
                    <a:pt x="41331" y="127761"/>
                  </a:moveTo>
                  <a:cubicBezTo>
                    <a:pt x="40610" y="131010"/>
                    <a:pt x="40248" y="134800"/>
                    <a:pt x="44580" y="136424"/>
                  </a:cubicBezTo>
                  <a:cubicBezTo>
                    <a:pt x="45482" y="136604"/>
                    <a:pt x="46746" y="136965"/>
                    <a:pt x="46926" y="136604"/>
                  </a:cubicBezTo>
                  <a:cubicBezTo>
                    <a:pt x="59740" y="117113"/>
                    <a:pt x="64252" y="95456"/>
                    <a:pt x="57213" y="73258"/>
                  </a:cubicBezTo>
                  <a:cubicBezTo>
                    <a:pt x="48550" y="46006"/>
                    <a:pt x="32849" y="22184"/>
                    <a:pt x="12636" y="1790"/>
                  </a:cubicBezTo>
                  <a:cubicBezTo>
                    <a:pt x="7944" y="-2902"/>
                    <a:pt x="-177" y="2332"/>
                    <a:pt x="3" y="9370"/>
                  </a:cubicBezTo>
                  <a:cubicBezTo>
                    <a:pt x="183" y="18033"/>
                    <a:pt x="5598" y="23989"/>
                    <a:pt x="10831" y="29944"/>
                  </a:cubicBezTo>
                  <a:cubicBezTo>
                    <a:pt x="35195" y="58279"/>
                    <a:pt x="49633" y="89501"/>
                    <a:pt x="41331" y="127761"/>
                  </a:cubicBezTo>
                  <a:close/>
                </a:path>
              </a:pathLst>
            </a:custGeom>
            <a:solidFill>
              <a:srgbClr val="000000"/>
            </a:solidFill>
            <a:ln w="1804"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0D28EBFE-1EAC-8B4C-948D-A20D9A89ECF4}"/>
                </a:ext>
              </a:extLst>
            </p:cNvPr>
            <p:cNvSpPr/>
            <p:nvPr/>
          </p:nvSpPr>
          <p:spPr>
            <a:xfrm>
              <a:off x="2690895" y="2895215"/>
              <a:ext cx="138530" cy="23827"/>
            </a:xfrm>
            <a:custGeom>
              <a:avLst/>
              <a:gdLst>
                <a:gd name="connsiteX0" fmla="*/ 10394 w 138530"/>
                <a:gd name="connsiteY0" fmla="*/ 20878 h 23827"/>
                <a:gd name="connsiteX1" fmla="*/ 113986 w 138530"/>
                <a:gd name="connsiteY1" fmla="*/ 23224 h 23827"/>
                <a:gd name="connsiteX2" fmla="*/ 138530 w 138530"/>
                <a:gd name="connsiteY2" fmla="*/ 14200 h 23827"/>
                <a:gd name="connsiteX3" fmla="*/ 99728 w 138530"/>
                <a:gd name="connsiteY3" fmla="*/ 8606 h 23827"/>
                <a:gd name="connsiteX4" fmla="*/ 12379 w 138530"/>
                <a:gd name="connsiteY4" fmla="*/ 124 h 23827"/>
                <a:gd name="connsiteX5" fmla="*/ 107 w 138530"/>
                <a:gd name="connsiteY5" fmla="*/ 9689 h 23827"/>
                <a:gd name="connsiteX6" fmla="*/ 10394 w 138530"/>
                <a:gd name="connsiteY6" fmla="*/ 20878 h 2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530" h="23827">
                  <a:moveTo>
                    <a:pt x="10394" y="20878"/>
                  </a:moveTo>
                  <a:cubicBezTo>
                    <a:pt x="45045" y="19434"/>
                    <a:pt x="79335" y="25751"/>
                    <a:pt x="113986" y="23224"/>
                  </a:cubicBezTo>
                  <a:cubicBezTo>
                    <a:pt x="121746" y="22683"/>
                    <a:pt x="130228" y="25209"/>
                    <a:pt x="138530" y="14200"/>
                  </a:cubicBezTo>
                  <a:cubicBezTo>
                    <a:pt x="123731" y="13659"/>
                    <a:pt x="111820" y="10050"/>
                    <a:pt x="99728" y="8606"/>
                  </a:cubicBezTo>
                  <a:cubicBezTo>
                    <a:pt x="70672" y="4996"/>
                    <a:pt x="41435" y="3192"/>
                    <a:pt x="12379" y="124"/>
                  </a:cubicBezTo>
                  <a:cubicBezTo>
                    <a:pt x="4438" y="-598"/>
                    <a:pt x="829" y="1748"/>
                    <a:pt x="107" y="9689"/>
                  </a:cubicBezTo>
                  <a:cubicBezTo>
                    <a:pt x="-615" y="17629"/>
                    <a:pt x="2272" y="21239"/>
                    <a:pt x="10394" y="20878"/>
                  </a:cubicBezTo>
                  <a:close/>
                </a:path>
              </a:pathLst>
            </a:custGeom>
            <a:solidFill>
              <a:srgbClr val="000000"/>
            </a:solidFill>
            <a:ln w="1804"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A246257D-3A1A-414F-B94A-AD48B7251DD7}"/>
                </a:ext>
              </a:extLst>
            </p:cNvPr>
            <p:cNvSpPr/>
            <p:nvPr/>
          </p:nvSpPr>
          <p:spPr>
            <a:xfrm>
              <a:off x="2368866" y="2244787"/>
              <a:ext cx="42416" cy="151722"/>
            </a:xfrm>
            <a:custGeom>
              <a:avLst/>
              <a:gdLst>
                <a:gd name="connsiteX0" fmla="*/ 19120 w 42416"/>
                <a:gd name="connsiteY0" fmla="*/ 51379 h 151722"/>
                <a:gd name="connsiteX1" fmla="*/ 32115 w 42416"/>
                <a:gd name="connsiteY1" fmla="*/ 13841 h 151722"/>
                <a:gd name="connsiteX2" fmla="*/ 31573 w 42416"/>
                <a:gd name="connsiteY2" fmla="*/ 847 h 151722"/>
                <a:gd name="connsiteX3" fmla="*/ 18579 w 42416"/>
                <a:gd name="connsiteY3" fmla="*/ 7163 h 151722"/>
                <a:gd name="connsiteX4" fmla="*/ 1434 w 42416"/>
                <a:gd name="connsiteY4" fmla="*/ 57335 h 151722"/>
                <a:gd name="connsiteX5" fmla="*/ 42402 w 42416"/>
                <a:gd name="connsiteY5" fmla="*/ 151723 h 151722"/>
                <a:gd name="connsiteX6" fmla="*/ 32115 w 42416"/>
                <a:gd name="connsiteY6" fmla="*/ 125012 h 151722"/>
                <a:gd name="connsiteX7" fmla="*/ 19120 w 42416"/>
                <a:gd name="connsiteY7" fmla="*/ 51379 h 15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16" h="151722">
                  <a:moveTo>
                    <a:pt x="19120" y="51379"/>
                  </a:moveTo>
                  <a:cubicBezTo>
                    <a:pt x="22008" y="38565"/>
                    <a:pt x="24715" y="25391"/>
                    <a:pt x="32115" y="13841"/>
                  </a:cubicBezTo>
                  <a:cubicBezTo>
                    <a:pt x="34822" y="9690"/>
                    <a:pt x="39153" y="4095"/>
                    <a:pt x="31573" y="847"/>
                  </a:cubicBezTo>
                  <a:cubicBezTo>
                    <a:pt x="25798" y="-1680"/>
                    <a:pt x="21286" y="1749"/>
                    <a:pt x="18579" y="7163"/>
                  </a:cubicBezTo>
                  <a:cubicBezTo>
                    <a:pt x="10458" y="23045"/>
                    <a:pt x="4502" y="39648"/>
                    <a:pt x="1434" y="57335"/>
                  </a:cubicBezTo>
                  <a:cubicBezTo>
                    <a:pt x="-5244" y="95776"/>
                    <a:pt x="11901" y="123569"/>
                    <a:pt x="42402" y="151723"/>
                  </a:cubicBezTo>
                  <a:cubicBezTo>
                    <a:pt x="42763" y="136563"/>
                    <a:pt x="36446" y="130607"/>
                    <a:pt x="32115" y="125012"/>
                  </a:cubicBezTo>
                  <a:cubicBezTo>
                    <a:pt x="14609" y="102453"/>
                    <a:pt x="13345" y="77367"/>
                    <a:pt x="19120" y="51379"/>
                  </a:cubicBezTo>
                  <a:close/>
                </a:path>
              </a:pathLst>
            </a:custGeom>
            <a:solidFill>
              <a:srgbClr val="000000"/>
            </a:solidFill>
            <a:ln w="1804"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CE1DE99F-5637-5C4A-BD1C-CFF834C7636C}"/>
                </a:ext>
              </a:extLst>
            </p:cNvPr>
            <p:cNvSpPr/>
            <p:nvPr/>
          </p:nvSpPr>
          <p:spPr>
            <a:xfrm>
              <a:off x="3618242" y="2887170"/>
              <a:ext cx="149646" cy="19244"/>
            </a:xfrm>
            <a:custGeom>
              <a:avLst/>
              <a:gdLst>
                <a:gd name="connsiteX0" fmla="*/ 149646 w 149646"/>
                <a:gd name="connsiteY0" fmla="*/ 13222 h 19244"/>
                <a:gd name="connsiteX1" fmla="*/ 118424 w 149646"/>
                <a:gd name="connsiteY1" fmla="*/ 6364 h 19244"/>
                <a:gd name="connsiteX2" fmla="*/ 12486 w 149646"/>
                <a:gd name="connsiteY2" fmla="*/ 228 h 19244"/>
                <a:gd name="connsiteX3" fmla="*/ 33 w 149646"/>
                <a:gd name="connsiteY3" fmla="*/ 10154 h 19244"/>
                <a:gd name="connsiteX4" fmla="*/ 12306 w 149646"/>
                <a:gd name="connsiteY4" fmla="*/ 17012 h 19244"/>
                <a:gd name="connsiteX5" fmla="*/ 149646 w 149646"/>
                <a:gd name="connsiteY5" fmla="*/ 13222 h 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646" h="19244">
                  <a:moveTo>
                    <a:pt x="149646" y="13222"/>
                  </a:moveTo>
                  <a:cubicBezTo>
                    <a:pt x="138096" y="5823"/>
                    <a:pt x="127989" y="7447"/>
                    <a:pt x="118424" y="6364"/>
                  </a:cubicBezTo>
                  <a:cubicBezTo>
                    <a:pt x="83232" y="2033"/>
                    <a:pt x="48039" y="-854"/>
                    <a:pt x="12486" y="228"/>
                  </a:cubicBezTo>
                  <a:cubicBezTo>
                    <a:pt x="5628" y="409"/>
                    <a:pt x="-508" y="1853"/>
                    <a:pt x="33" y="10154"/>
                  </a:cubicBezTo>
                  <a:cubicBezTo>
                    <a:pt x="575" y="17193"/>
                    <a:pt x="7072" y="17193"/>
                    <a:pt x="12306" y="17012"/>
                  </a:cubicBezTo>
                  <a:cubicBezTo>
                    <a:pt x="57244" y="14847"/>
                    <a:pt x="102181" y="25495"/>
                    <a:pt x="149646" y="13222"/>
                  </a:cubicBezTo>
                  <a:close/>
                </a:path>
              </a:pathLst>
            </a:custGeom>
            <a:solidFill>
              <a:srgbClr val="000000"/>
            </a:solidFill>
            <a:ln w="1804"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34789ADC-7EE7-0F4C-BAAA-8F284D71AA5B}"/>
                </a:ext>
              </a:extLst>
            </p:cNvPr>
            <p:cNvSpPr/>
            <p:nvPr/>
          </p:nvSpPr>
          <p:spPr>
            <a:xfrm>
              <a:off x="2276633" y="2895698"/>
              <a:ext cx="134454" cy="20045"/>
            </a:xfrm>
            <a:custGeom>
              <a:avLst/>
              <a:gdLst>
                <a:gd name="connsiteX0" fmla="*/ 7582 w 134454"/>
                <a:gd name="connsiteY0" fmla="*/ 182 h 20045"/>
                <a:gd name="connsiteX1" fmla="*/ 182 w 134454"/>
                <a:gd name="connsiteY1" fmla="*/ 6138 h 20045"/>
                <a:gd name="connsiteX2" fmla="*/ 4153 w 134454"/>
                <a:gd name="connsiteY2" fmla="*/ 14981 h 20045"/>
                <a:gd name="connsiteX3" fmla="*/ 16605 w 134454"/>
                <a:gd name="connsiteY3" fmla="*/ 18951 h 20045"/>
                <a:gd name="connsiteX4" fmla="*/ 134455 w 134454"/>
                <a:gd name="connsiteY4" fmla="*/ 14439 h 20045"/>
                <a:gd name="connsiteX5" fmla="*/ 94570 w 134454"/>
                <a:gd name="connsiteY5" fmla="*/ 1445 h 20045"/>
                <a:gd name="connsiteX6" fmla="*/ 7582 w 134454"/>
                <a:gd name="connsiteY6" fmla="*/ 182 h 2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454" h="20045">
                  <a:moveTo>
                    <a:pt x="7582" y="182"/>
                  </a:moveTo>
                  <a:cubicBezTo>
                    <a:pt x="4153" y="-720"/>
                    <a:pt x="904" y="1806"/>
                    <a:pt x="182" y="6138"/>
                  </a:cubicBezTo>
                  <a:cubicBezTo>
                    <a:pt x="-540" y="10108"/>
                    <a:pt x="904" y="13357"/>
                    <a:pt x="4153" y="14981"/>
                  </a:cubicBezTo>
                  <a:cubicBezTo>
                    <a:pt x="8123" y="16786"/>
                    <a:pt x="12274" y="18410"/>
                    <a:pt x="16605" y="18951"/>
                  </a:cubicBezTo>
                  <a:cubicBezTo>
                    <a:pt x="55949" y="23102"/>
                    <a:pt x="94931" y="14079"/>
                    <a:pt x="134455" y="14439"/>
                  </a:cubicBezTo>
                  <a:cubicBezTo>
                    <a:pt x="122182" y="4513"/>
                    <a:pt x="108286" y="2709"/>
                    <a:pt x="94570" y="1445"/>
                  </a:cubicBezTo>
                  <a:cubicBezTo>
                    <a:pt x="65694" y="-1442"/>
                    <a:pt x="36638" y="7401"/>
                    <a:pt x="7582" y="182"/>
                  </a:cubicBezTo>
                  <a:close/>
                </a:path>
              </a:pathLst>
            </a:custGeom>
            <a:solidFill>
              <a:srgbClr val="000000"/>
            </a:solidFill>
            <a:ln w="1804"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DCC74640-E97B-AA41-8A07-4581877D47B7}"/>
                </a:ext>
              </a:extLst>
            </p:cNvPr>
            <p:cNvSpPr/>
            <p:nvPr/>
          </p:nvSpPr>
          <p:spPr>
            <a:xfrm>
              <a:off x="3488849" y="2276323"/>
              <a:ext cx="100114" cy="59908"/>
            </a:xfrm>
            <a:custGeom>
              <a:avLst/>
              <a:gdLst>
                <a:gd name="connsiteX0" fmla="*/ 8148 w 100114"/>
                <a:gd name="connsiteY0" fmla="*/ 171 h 59908"/>
                <a:gd name="connsiteX1" fmla="*/ 207 w 100114"/>
                <a:gd name="connsiteY1" fmla="*/ 5766 h 59908"/>
                <a:gd name="connsiteX2" fmla="*/ 4358 w 100114"/>
                <a:gd name="connsiteY2" fmla="*/ 14790 h 59908"/>
                <a:gd name="connsiteX3" fmla="*/ 13743 w 100114"/>
                <a:gd name="connsiteY3" fmla="*/ 19482 h 59908"/>
                <a:gd name="connsiteX4" fmla="*/ 96400 w 100114"/>
                <a:gd name="connsiteY4" fmla="*/ 59908 h 59908"/>
                <a:gd name="connsiteX5" fmla="*/ 98746 w 100114"/>
                <a:gd name="connsiteY5" fmla="*/ 47455 h 59908"/>
                <a:gd name="connsiteX6" fmla="*/ 8148 w 100114"/>
                <a:gd name="connsiteY6" fmla="*/ 171 h 5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14" h="59908">
                  <a:moveTo>
                    <a:pt x="8148" y="171"/>
                  </a:moveTo>
                  <a:cubicBezTo>
                    <a:pt x="4899" y="532"/>
                    <a:pt x="1110" y="1435"/>
                    <a:pt x="207" y="5766"/>
                  </a:cubicBezTo>
                  <a:cubicBezTo>
                    <a:pt x="-695" y="9917"/>
                    <a:pt x="1471" y="12624"/>
                    <a:pt x="4358" y="14790"/>
                  </a:cubicBezTo>
                  <a:cubicBezTo>
                    <a:pt x="7246" y="16775"/>
                    <a:pt x="10494" y="18580"/>
                    <a:pt x="13743" y="19482"/>
                  </a:cubicBezTo>
                  <a:cubicBezTo>
                    <a:pt x="43882" y="27242"/>
                    <a:pt x="71314" y="40778"/>
                    <a:pt x="96400" y="59908"/>
                  </a:cubicBezTo>
                  <a:cubicBezTo>
                    <a:pt x="101272" y="54133"/>
                    <a:pt x="100551" y="50704"/>
                    <a:pt x="98746" y="47455"/>
                  </a:cubicBezTo>
                  <a:cubicBezTo>
                    <a:pt x="88098" y="27423"/>
                    <a:pt x="30707" y="-2536"/>
                    <a:pt x="8148" y="171"/>
                  </a:cubicBezTo>
                  <a:close/>
                </a:path>
              </a:pathLst>
            </a:custGeom>
            <a:solidFill>
              <a:srgbClr val="000000"/>
            </a:solidFill>
            <a:ln w="1804"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FBBA32A0-9128-CC48-9D23-F5764DC0BD80}"/>
                </a:ext>
              </a:extLst>
            </p:cNvPr>
            <p:cNvSpPr/>
            <p:nvPr/>
          </p:nvSpPr>
          <p:spPr>
            <a:xfrm>
              <a:off x="4012972" y="2892414"/>
              <a:ext cx="75437" cy="17110"/>
            </a:xfrm>
            <a:custGeom>
              <a:avLst/>
              <a:gdLst>
                <a:gd name="connsiteX0" fmla="*/ 8121 w 75437"/>
                <a:gd name="connsiteY0" fmla="*/ 1120 h 17110"/>
                <a:gd name="connsiteX1" fmla="*/ 0 w 75437"/>
                <a:gd name="connsiteY1" fmla="*/ 9783 h 17110"/>
                <a:gd name="connsiteX2" fmla="*/ 9204 w 75437"/>
                <a:gd name="connsiteY2" fmla="*/ 16641 h 17110"/>
                <a:gd name="connsiteX3" fmla="*/ 75438 w 75437"/>
                <a:gd name="connsiteY3" fmla="*/ 7617 h 17110"/>
                <a:gd name="connsiteX4" fmla="*/ 8121 w 75437"/>
                <a:gd name="connsiteY4" fmla="*/ 1120 h 1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37" h="17110">
                  <a:moveTo>
                    <a:pt x="8121" y="1120"/>
                  </a:moveTo>
                  <a:cubicBezTo>
                    <a:pt x="3429" y="1301"/>
                    <a:pt x="0" y="4910"/>
                    <a:pt x="0" y="9783"/>
                  </a:cubicBezTo>
                  <a:cubicBezTo>
                    <a:pt x="0" y="15558"/>
                    <a:pt x="4873" y="16641"/>
                    <a:pt x="9204" y="16641"/>
                  </a:cubicBezTo>
                  <a:cubicBezTo>
                    <a:pt x="30500" y="16821"/>
                    <a:pt x="52337" y="19889"/>
                    <a:pt x="75438" y="7617"/>
                  </a:cubicBezTo>
                  <a:cubicBezTo>
                    <a:pt x="51435" y="-2850"/>
                    <a:pt x="29598" y="218"/>
                    <a:pt x="8121" y="1120"/>
                  </a:cubicBezTo>
                  <a:close/>
                </a:path>
              </a:pathLst>
            </a:custGeom>
            <a:solidFill>
              <a:srgbClr val="000000"/>
            </a:solidFill>
            <a:ln w="1804" cap="flat">
              <a:noFill/>
              <a:prstDash val="solid"/>
              <a:miter/>
            </a:ln>
          </p:spPr>
          <p:txBody>
            <a:bodyPr rtlCol="0" anchor="ctr"/>
            <a:lstStyle/>
            <a:p>
              <a:endParaRPr lang="en-US"/>
            </a:p>
          </p:txBody>
        </p:sp>
        <p:sp>
          <p:nvSpPr>
            <p:cNvPr id="562" name="Freeform 561">
              <a:extLst>
                <a:ext uri="{FF2B5EF4-FFF2-40B4-BE49-F238E27FC236}">
                  <a16:creationId xmlns:a16="http://schemas.microsoft.com/office/drawing/2014/main" id="{46BE973A-87D6-4148-9FFC-9EE954E19B84}"/>
                </a:ext>
              </a:extLst>
            </p:cNvPr>
            <p:cNvSpPr/>
            <p:nvPr/>
          </p:nvSpPr>
          <p:spPr>
            <a:xfrm>
              <a:off x="2958464" y="2087920"/>
              <a:ext cx="193105" cy="177636"/>
            </a:xfrm>
            <a:custGeom>
              <a:avLst/>
              <a:gdLst>
                <a:gd name="connsiteX0" fmla="*/ 163509 w 193105"/>
                <a:gd name="connsiteY0" fmla="*/ 148509 h 177636"/>
                <a:gd name="connsiteX1" fmla="*/ 191122 w 193105"/>
                <a:gd name="connsiteY1" fmla="*/ 110068 h 177636"/>
                <a:gd name="connsiteX2" fmla="*/ 129941 w 193105"/>
                <a:gd name="connsiteY2" fmla="*/ 4672 h 177636"/>
                <a:gd name="connsiteX3" fmla="*/ 0 w 193105"/>
                <a:gd name="connsiteY3" fmla="*/ 93465 h 177636"/>
                <a:gd name="connsiteX4" fmla="*/ 3970 w 193105"/>
                <a:gd name="connsiteY4" fmla="*/ 121077 h 177636"/>
                <a:gd name="connsiteX5" fmla="*/ 163509 w 193105"/>
                <a:gd name="connsiteY5" fmla="*/ 148509 h 177636"/>
                <a:gd name="connsiteX6" fmla="*/ 22018 w 193105"/>
                <a:gd name="connsiteY6" fmla="*/ 71808 h 177636"/>
                <a:gd name="connsiteX7" fmla="*/ 112616 w 193105"/>
                <a:gd name="connsiteY7" fmla="*/ 16403 h 177636"/>
                <a:gd name="connsiteX8" fmla="*/ 176684 w 193105"/>
                <a:gd name="connsiteY8" fmla="*/ 97616 h 177636"/>
                <a:gd name="connsiteX9" fmla="*/ 137521 w 193105"/>
                <a:gd name="connsiteY9" fmla="*/ 148509 h 177636"/>
                <a:gd name="connsiteX10" fmla="*/ 23101 w 193105"/>
                <a:gd name="connsiteY10" fmla="*/ 118009 h 177636"/>
                <a:gd name="connsiteX11" fmla="*/ 22018 w 193105"/>
                <a:gd name="connsiteY11" fmla="*/ 71808 h 177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105" h="177636">
                  <a:moveTo>
                    <a:pt x="163509" y="148509"/>
                  </a:moveTo>
                  <a:cubicBezTo>
                    <a:pt x="174699" y="137500"/>
                    <a:pt x="187512" y="126852"/>
                    <a:pt x="191122" y="110068"/>
                  </a:cubicBezTo>
                  <a:cubicBezTo>
                    <a:pt x="200867" y="65672"/>
                    <a:pt x="173796" y="18749"/>
                    <a:pt x="129941" y="4672"/>
                  </a:cubicBezTo>
                  <a:cubicBezTo>
                    <a:pt x="68219" y="-15180"/>
                    <a:pt x="180" y="30840"/>
                    <a:pt x="0" y="93465"/>
                  </a:cubicBezTo>
                  <a:cubicBezTo>
                    <a:pt x="541" y="102128"/>
                    <a:pt x="-902" y="111873"/>
                    <a:pt x="3970" y="121077"/>
                  </a:cubicBezTo>
                  <a:cubicBezTo>
                    <a:pt x="33568" y="178829"/>
                    <a:pt x="111172" y="199764"/>
                    <a:pt x="163509" y="148509"/>
                  </a:cubicBezTo>
                  <a:close/>
                  <a:moveTo>
                    <a:pt x="22018" y="71808"/>
                  </a:moveTo>
                  <a:cubicBezTo>
                    <a:pt x="31763" y="38781"/>
                    <a:pt x="78506" y="10988"/>
                    <a:pt x="112616" y="16403"/>
                  </a:cubicBezTo>
                  <a:cubicBezTo>
                    <a:pt x="158997" y="23802"/>
                    <a:pt x="174699" y="55385"/>
                    <a:pt x="176684" y="97616"/>
                  </a:cubicBezTo>
                  <a:cubicBezTo>
                    <a:pt x="175962" y="117287"/>
                    <a:pt x="159358" y="135876"/>
                    <a:pt x="137521" y="148509"/>
                  </a:cubicBezTo>
                  <a:cubicBezTo>
                    <a:pt x="92403" y="174678"/>
                    <a:pt x="43675" y="149412"/>
                    <a:pt x="23101" y="118009"/>
                  </a:cubicBezTo>
                  <a:cubicBezTo>
                    <a:pt x="13536" y="103391"/>
                    <a:pt x="17506" y="87148"/>
                    <a:pt x="22018" y="71808"/>
                  </a:cubicBezTo>
                  <a:close/>
                </a:path>
              </a:pathLst>
            </a:custGeom>
            <a:solidFill>
              <a:srgbClr val="000000"/>
            </a:solidFill>
            <a:ln w="1804" cap="flat">
              <a:noFill/>
              <a:prstDash val="solid"/>
              <a:miter/>
            </a:ln>
          </p:spPr>
          <p:txBody>
            <a:bodyPr rtlCol="0" anchor="ctr"/>
            <a:lstStyle/>
            <a:p>
              <a:endParaRPr lang="en-US"/>
            </a:p>
          </p:txBody>
        </p:sp>
        <p:sp>
          <p:nvSpPr>
            <p:cNvPr id="563" name="Freeform 562">
              <a:extLst>
                <a:ext uri="{FF2B5EF4-FFF2-40B4-BE49-F238E27FC236}">
                  <a16:creationId xmlns:a16="http://schemas.microsoft.com/office/drawing/2014/main" id="{03B1C784-BCBF-9944-99F2-E55C215C8658}"/>
                </a:ext>
              </a:extLst>
            </p:cNvPr>
            <p:cNvSpPr/>
            <p:nvPr/>
          </p:nvSpPr>
          <p:spPr>
            <a:xfrm>
              <a:off x="3365054" y="2522245"/>
              <a:ext cx="98393" cy="91320"/>
            </a:xfrm>
            <a:custGeom>
              <a:avLst/>
              <a:gdLst>
                <a:gd name="connsiteX0" fmla="*/ 45136 w 98393"/>
                <a:gd name="connsiteY0" fmla="*/ 91193 h 91320"/>
                <a:gd name="connsiteX1" fmla="*/ 98195 w 98393"/>
                <a:gd name="connsiteY1" fmla="*/ 46075 h 91320"/>
                <a:gd name="connsiteX2" fmla="*/ 48204 w 98393"/>
                <a:gd name="connsiteY2" fmla="*/ 54 h 91320"/>
                <a:gd name="connsiteX3" fmla="*/ 18 w 98393"/>
                <a:gd name="connsiteY3" fmla="*/ 47339 h 91320"/>
                <a:gd name="connsiteX4" fmla="*/ 45136 w 98393"/>
                <a:gd name="connsiteY4" fmla="*/ 91193 h 91320"/>
                <a:gd name="connsiteX5" fmla="*/ 44234 w 98393"/>
                <a:gd name="connsiteY5" fmla="*/ 13409 h 91320"/>
                <a:gd name="connsiteX6" fmla="*/ 84118 w 98393"/>
                <a:gd name="connsiteY6" fmla="*/ 40480 h 91320"/>
                <a:gd name="connsiteX7" fmla="*/ 50911 w 98393"/>
                <a:gd name="connsiteY7" fmla="*/ 78741 h 91320"/>
                <a:gd name="connsiteX8" fmla="*/ 16080 w 98393"/>
                <a:gd name="connsiteY8" fmla="*/ 51128 h 91320"/>
                <a:gd name="connsiteX9" fmla="*/ 44234 w 98393"/>
                <a:gd name="connsiteY9" fmla="*/ 13409 h 9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393" h="91320">
                  <a:moveTo>
                    <a:pt x="45136" y="91193"/>
                  </a:moveTo>
                  <a:cubicBezTo>
                    <a:pt x="70944" y="93179"/>
                    <a:pt x="96210" y="71702"/>
                    <a:pt x="98195" y="46075"/>
                  </a:cubicBezTo>
                  <a:cubicBezTo>
                    <a:pt x="100181" y="19546"/>
                    <a:pt x="87547" y="2401"/>
                    <a:pt x="48204" y="54"/>
                  </a:cubicBezTo>
                  <a:cubicBezTo>
                    <a:pt x="25284" y="-1209"/>
                    <a:pt x="740" y="19726"/>
                    <a:pt x="18" y="47339"/>
                  </a:cubicBezTo>
                  <a:cubicBezTo>
                    <a:pt x="-704" y="68454"/>
                    <a:pt x="20772" y="89208"/>
                    <a:pt x="45136" y="91193"/>
                  </a:cubicBezTo>
                  <a:close/>
                  <a:moveTo>
                    <a:pt x="44234" y="13409"/>
                  </a:moveTo>
                  <a:cubicBezTo>
                    <a:pt x="74192" y="13229"/>
                    <a:pt x="83036" y="25321"/>
                    <a:pt x="84118" y="40480"/>
                  </a:cubicBezTo>
                  <a:cubicBezTo>
                    <a:pt x="85382" y="58889"/>
                    <a:pt x="68778" y="78019"/>
                    <a:pt x="50911" y="78741"/>
                  </a:cubicBezTo>
                  <a:cubicBezTo>
                    <a:pt x="33586" y="79463"/>
                    <a:pt x="16982" y="65386"/>
                    <a:pt x="16080" y="51128"/>
                  </a:cubicBezTo>
                  <a:cubicBezTo>
                    <a:pt x="15178" y="32901"/>
                    <a:pt x="29435" y="14673"/>
                    <a:pt x="44234" y="13409"/>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4126218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lfombrilla Bandera de España Redonda">
            <a:extLst>
              <a:ext uri="{FF2B5EF4-FFF2-40B4-BE49-F238E27FC236}">
                <a16:creationId xmlns:a16="http://schemas.microsoft.com/office/drawing/2014/main" id="{F4CF4730-299D-F382-19DC-674C9FBD10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2620" y="657329"/>
            <a:ext cx="429470" cy="429470"/>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53</a:t>
            </a:fld>
            <a:endParaRPr lang="en-US" dirty="0">
              <a:latin typeface="Calibri" panose="020F0502020204030204" pitchFamily="34" charset="0"/>
            </a:endParaRP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41457" y="1617373"/>
            <a:ext cx="5861073"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dirty="0">
                <a:latin typeface="Calibri" panose="020F0502020204030204" pitchFamily="34" charset="0"/>
              </a:rPr>
              <a:t>A continuación puede encontrar, a modo de ejemplo, un amplio compendio de recursos en diferentes áreas. En este caso corresponde a España.</a:t>
            </a: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3684" cy="74204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Usar los recursos de la comunidad local para el bienestar</a:t>
            </a:r>
            <a:endParaRPr lang="en-US" b="0" dirty="0">
              <a:solidFill>
                <a:schemeClr val="bg1"/>
              </a:solidFill>
              <a:latin typeface="Calibri" panose="020F0502020204030204" pitchFamily="34" charset="0"/>
            </a:endParaRPr>
          </a:p>
        </p:txBody>
      </p:sp>
      <p:sp>
        <p:nvSpPr>
          <p:cNvPr id="14" name="Text Placeholder 36">
            <a:extLst>
              <a:ext uri="{FF2B5EF4-FFF2-40B4-BE49-F238E27FC236}">
                <a16:creationId xmlns:a16="http://schemas.microsoft.com/office/drawing/2014/main" id="{E9D47211-C8CC-6E43-90E1-9D39A3F46D0F}"/>
              </a:ext>
            </a:extLst>
          </p:cNvPr>
          <p:cNvSpPr txBox="1">
            <a:spLocks/>
          </p:cNvSpPr>
          <p:nvPr/>
        </p:nvSpPr>
        <p:spPr>
          <a:xfrm>
            <a:off x="0" y="2350973"/>
            <a:ext cx="266298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ARTE / MUSICA/ TEATRO</a:t>
            </a:r>
          </a:p>
        </p:txBody>
      </p:sp>
      <p:sp>
        <p:nvSpPr>
          <p:cNvPr id="15" name="Text Placeholder 23">
            <a:extLst>
              <a:ext uri="{FF2B5EF4-FFF2-40B4-BE49-F238E27FC236}">
                <a16:creationId xmlns:a16="http://schemas.microsoft.com/office/drawing/2014/main" id="{3A17985F-81BE-5645-B5E0-EABB64F10C5C}"/>
              </a:ext>
            </a:extLst>
          </p:cNvPr>
          <p:cNvSpPr txBox="1">
            <a:spLocks/>
          </p:cNvSpPr>
          <p:nvPr/>
        </p:nvSpPr>
        <p:spPr>
          <a:xfrm>
            <a:off x="430878" y="2695712"/>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https://www.teatroespanol.es/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https://www.redescena.net/home/index.php</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https://www.juntadeandalucia.es/cultura/redportales/cdaea/catalogos#navbar</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https://primeracto.com/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https://www.artistasdelatierra.com/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https://www.alejandradeargos.com/index.php/es/</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https://www.entradas.com/</a:t>
            </a:r>
            <a:r>
              <a:rPr lang="en-GB" sz="1100" b="0" dirty="0">
                <a:solidFill>
                  <a:srgbClr val="FFC652"/>
                </a:solidFill>
                <a:latin typeface="Calibri" panose="020F0502020204030204" pitchFamily="34" charset="0"/>
              </a:rPr>
              <a:t> </a:t>
            </a:r>
          </a:p>
          <a:p>
            <a:pPr algn="just">
              <a:buClr>
                <a:srgbClr val="221F1F"/>
              </a:buClr>
            </a:pPr>
            <a:endParaRPr lang="en-GB" sz="1100" b="0" dirty="0">
              <a:solidFill>
                <a:srgbClr val="FFC652"/>
              </a:solidFill>
              <a:latin typeface="Calibri" panose="020F0502020204030204" pitchFamily="34" charset="0"/>
            </a:endParaRPr>
          </a:p>
        </p:txBody>
      </p:sp>
      <p:sp>
        <p:nvSpPr>
          <p:cNvPr id="25" name="Text Placeholder 36">
            <a:extLst>
              <a:ext uri="{FF2B5EF4-FFF2-40B4-BE49-F238E27FC236}">
                <a16:creationId xmlns:a16="http://schemas.microsoft.com/office/drawing/2014/main" id="{04B4AB59-8BEF-D04C-A1B9-8D2FD8E61CFA}"/>
              </a:ext>
            </a:extLst>
          </p:cNvPr>
          <p:cNvSpPr txBox="1">
            <a:spLocks/>
          </p:cNvSpPr>
          <p:nvPr/>
        </p:nvSpPr>
        <p:spPr>
          <a:xfrm>
            <a:off x="0" y="5467950"/>
            <a:ext cx="3176337"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ANIMALES/NIÑOS</a:t>
            </a:r>
          </a:p>
        </p:txBody>
      </p:sp>
      <p:sp>
        <p:nvSpPr>
          <p:cNvPr id="26" name="Text Placeholder 23">
            <a:extLst>
              <a:ext uri="{FF2B5EF4-FFF2-40B4-BE49-F238E27FC236}">
                <a16:creationId xmlns:a16="http://schemas.microsoft.com/office/drawing/2014/main" id="{1D47979E-4103-F249-AA15-653D5DA3F0B9}"/>
              </a:ext>
            </a:extLst>
          </p:cNvPr>
          <p:cNvSpPr txBox="1">
            <a:spLocks/>
          </p:cNvSpPr>
          <p:nvPr/>
        </p:nvSpPr>
        <p:spPr>
          <a:xfrm>
            <a:off x="430879" y="5812689"/>
            <a:ext cx="6697918" cy="84081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https://www.pequeocio.com/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https://www.planinfantil.es/cuentacuentos-online/</a:t>
            </a:r>
            <a:endParaRPr lang="en-GB" sz="1100" b="0" dirty="0">
              <a:solidFill>
                <a:srgbClr val="FFC652"/>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rPr>
              <a:t>https://elpais.com/elviajero/2018/11/08/actualidad/1541670516_696465.html</a:t>
            </a:r>
          </a:p>
          <a:p>
            <a:pPr algn="just">
              <a:buClr>
                <a:srgbClr val="221F1F"/>
              </a:buClr>
            </a:pPr>
            <a:endParaRPr lang="en-GB" sz="1100" b="0" dirty="0">
              <a:solidFill>
                <a:srgbClr val="FFC652"/>
              </a:solidFill>
              <a:latin typeface="Calibri" panose="020F0502020204030204" pitchFamily="34" charset="0"/>
            </a:endParaRPr>
          </a:p>
          <a:p>
            <a:pPr algn="just">
              <a:buClr>
                <a:srgbClr val="221F1F"/>
              </a:buClr>
            </a:pPr>
            <a:endParaRPr lang="en-GB" sz="1100" b="0" dirty="0">
              <a:solidFill>
                <a:srgbClr val="FFC652"/>
              </a:solidFill>
              <a:latin typeface="Calibri" panose="020F0502020204030204" pitchFamily="34" charset="0"/>
            </a:endParaRPr>
          </a:p>
        </p:txBody>
      </p:sp>
      <p:sp>
        <p:nvSpPr>
          <p:cNvPr id="27" name="Text Placeholder 36">
            <a:extLst>
              <a:ext uri="{FF2B5EF4-FFF2-40B4-BE49-F238E27FC236}">
                <a16:creationId xmlns:a16="http://schemas.microsoft.com/office/drawing/2014/main" id="{545BF597-0A59-2E42-BD91-1C78EECECF28}"/>
              </a:ext>
            </a:extLst>
          </p:cNvPr>
          <p:cNvSpPr txBox="1">
            <a:spLocks/>
          </p:cNvSpPr>
          <p:nvPr/>
        </p:nvSpPr>
        <p:spPr>
          <a:xfrm>
            <a:off x="-56148" y="6741768"/>
            <a:ext cx="214964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VOLUNTARIADO</a:t>
            </a:r>
          </a:p>
        </p:txBody>
      </p:sp>
      <p:sp>
        <p:nvSpPr>
          <p:cNvPr id="28" name="Text Placeholder 23">
            <a:extLst>
              <a:ext uri="{FF2B5EF4-FFF2-40B4-BE49-F238E27FC236}">
                <a16:creationId xmlns:a16="http://schemas.microsoft.com/office/drawing/2014/main" id="{85F5799B-6A2C-3A48-B407-05B25940715E}"/>
              </a:ext>
            </a:extLst>
          </p:cNvPr>
          <p:cNvSpPr txBox="1">
            <a:spLocks/>
          </p:cNvSpPr>
          <p:nvPr/>
        </p:nvSpPr>
        <p:spPr>
          <a:xfrm>
            <a:off x="374730" y="7086507"/>
            <a:ext cx="6697918" cy="26740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https://www.hacesfalta.org/oportunidades/?sw=v</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https://www.adventurevolunteer.org/</a:t>
            </a:r>
            <a:endParaRPr lang="en-GB" sz="1100" b="0" dirty="0">
              <a:solidFill>
                <a:srgbClr val="FFC652"/>
              </a:solidFill>
              <a:latin typeface="Calibri" panose="020F0502020204030204" pitchFamily="34" charset="0"/>
            </a:endParaRPr>
          </a:p>
          <a:p>
            <a:pPr algn="just">
              <a:buClr>
                <a:srgbClr val="221F1F"/>
              </a:buClr>
            </a:pPr>
            <a:r>
              <a:rPr lang="en-GB" sz="1100" b="0" dirty="0">
                <a:solidFill>
                  <a:srgbClr val="FFC652"/>
                </a:solidFill>
                <a:latin typeface="Calibri" panose="020F0502020204030204" pitchFamily="34" charset="0"/>
              </a:rPr>
              <a:t> </a:t>
            </a:r>
          </a:p>
        </p:txBody>
      </p:sp>
      <p:sp>
        <p:nvSpPr>
          <p:cNvPr id="29" name="Text Placeholder 36">
            <a:extLst>
              <a:ext uri="{FF2B5EF4-FFF2-40B4-BE49-F238E27FC236}">
                <a16:creationId xmlns:a16="http://schemas.microsoft.com/office/drawing/2014/main" id="{44CB571F-CF66-AD40-AF29-D0979F54953B}"/>
              </a:ext>
            </a:extLst>
          </p:cNvPr>
          <p:cNvSpPr txBox="1">
            <a:spLocks/>
          </p:cNvSpPr>
          <p:nvPr/>
        </p:nvSpPr>
        <p:spPr>
          <a:xfrm>
            <a:off x="10579" y="7835846"/>
            <a:ext cx="505872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JARDINERÍA /CONSERVACIÓN / MEDIO AMBIENTE</a:t>
            </a:r>
          </a:p>
        </p:txBody>
      </p:sp>
      <p:sp>
        <p:nvSpPr>
          <p:cNvPr id="30" name="Text Placeholder 23">
            <a:extLst>
              <a:ext uri="{FF2B5EF4-FFF2-40B4-BE49-F238E27FC236}">
                <a16:creationId xmlns:a16="http://schemas.microsoft.com/office/drawing/2014/main" id="{514791F0-4E44-A644-B12F-AC172CBBD745}"/>
              </a:ext>
            </a:extLst>
          </p:cNvPr>
          <p:cNvSpPr txBox="1">
            <a:spLocks/>
          </p:cNvSpPr>
          <p:nvPr/>
        </p:nvSpPr>
        <p:spPr>
          <a:xfrm>
            <a:off x="441458" y="8292879"/>
            <a:ext cx="6697918" cy="105186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https://rjb.csic.es/agenda/</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https://aehjst.org/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https://somosvegasomostierra.org/</a:t>
            </a:r>
            <a:endParaRPr lang="en-GB" sz="1100" b="0" dirty="0">
              <a:solidFill>
                <a:srgbClr val="FFC652"/>
              </a:solidFill>
              <a:latin typeface="Calibri" panose="020F0502020204030204" pitchFamily="34" charset="0"/>
            </a:endParaRPr>
          </a:p>
          <a:p>
            <a:pPr algn="just">
              <a:buClr>
                <a:srgbClr val="221F1F"/>
              </a:buClr>
            </a:pPr>
            <a:endParaRPr lang="en-GB" sz="1100" b="0" dirty="0">
              <a:solidFill>
                <a:srgbClr val="FFC652"/>
              </a:solidFill>
              <a:latin typeface="Calibri" panose="020F0502020204030204" pitchFamily="34" charset="0"/>
            </a:endParaRPr>
          </a:p>
        </p:txBody>
      </p:sp>
      <p:grpSp>
        <p:nvGrpSpPr>
          <p:cNvPr id="46" name="Graphic 3">
            <a:extLst>
              <a:ext uri="{FF2B5EF4-FFF2-40B4-BE49-F238E27FC236}">
                <a16:creationId xmlns:a16="http://schemas.microsoft.com/office/drawing/2014/main" id="{8C1F3AF4-B08B-46F9-90F0-35F44A87059C}"/>
              </a:ext>
            </a:extLst>
          </p:cNvPr>
          <p:cNvGrpSpPr/>
          <p:nvPr/>
        </p:nvGrpSpPr>
        <p:grpSpPr>
          <a:xfrm>
            <a:off x="6405566" y="634199"/>
            <a:ext cx="542438" cy="1364767"/>
            <a:chOff x="4086011" y="4714841"/>
            <a:chExt cx="586962" cy="1476789"/>
          </a:xfrm>
        </p:grpSpPr>
        <p:grpSp>
          <p:nvGrpSpPr>
            <p:cNvPr id="47" name="Graphic 3">
              <a:extLst>
                <a:ext uri="{FF2B5EF4-FFF2-40B4-BE49-F238E27FC236}">
                  <a16:creationId xmlns:a16="http://schemas.microsoft.com/office/drawing/2014/main" id="{89FED827-B004-4C08-8DA4-A185D9B469D7}"/>
                </a:ext>
              </a:extLst>
            </p:cNvPr>
            <p:cNvGrpSpPr/>
            <p:nvPr/>
          </p:nvGrpSpPr>
          <p:grpSpPr>
            <a:xfrm>
              <a:off x="4211090" y="5409353"/>
              <a:ext cx="461883" cy="782277"/>
              <a:chOff x="4211090" y="5409353"/>
              <a:chExt cx="461883" cy="782277"/>
            </a:xfrm>
          </p:grpSpPr>
          <p:sp>
            <p:nvSpPr>
              <p:cNvPr id="56" name="Freeform 143">
                <a:extLst>
                  <a:ext uri="{FF2B5EF4-FFF2-40B4-BE49-F238E27FC236}">
                    <a16:creationId xmlns:a16="http://schemas.microsoft.com/office/drawing/2014/main" id="{D33A342B-6811-42F6-B4AE-F1366D3E7706}"/>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57" name="Freeform 144">
                <a:extLst>
                  <a:ext uri="{FF2B5EF4-FFF2-40B4-BE49-F238E27FC236}">
                    <a16:creationId xmlns:a16="http://schemas.microsoft.com/office/drawing/2014/main" id="{E624415A-2915-4922-A5FB-8AA75C587699}"/>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58" name="Freeform 145">
                <a:extLst>
                  <a:ext uri="{FF2B5EF4-FFF2-40B4-BE49-F238E27FC236}">
                    <a16:creationId xmlns:a16="http://schemas.microsoft.com/office/drawing/2014/main" id="{3A1686A2-78A5-49A1-8965-5F27F72D832F}"/>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59" name="Freeform 146">
                <a:extLst>
                  <a:ext uri="{FF2B5EF4-FFF2-40B4-BE49-F238E27FC236}">
                    <a16:creationId xmlns:a16="http://schemas.microsoft.com/office/drawing/2014/main" id="{FB56E85F-74FA-4B15-AF58-22370B09B3DE}"/>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60" name="Freeform 147">
                <a:extLst>
                  <a:ext uri="{FF2B5EF4-FFF2-40B4-BE49-F238E27FC236}">
                    <a16:creationId xmlns:a16="http://schemas.microsoft.com/office/drawing/2014/main" id="{51919CC4-BB54-4AC3-B66F-497E39F61BA4}"/>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61" name="Freeform 148">
                <a:extLst>
                  <a:ext uri="{FF2B5EF4-FFF2-40B4-BE49-F238E27FC236}">
                    <a16:creationId xmlns:a16="http://schemas.microsoft.com/office/drawing/2014/main" id="{9E758DAA-67D7-490A-B9DE-13B0891A8654}"/>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62" name="Freeform 149">
                <a:extLst>
                  <a:ext uri="{FF2B5EF4-FFF2-40B4-BE49-F238E27FC236}">
                    <a16:creationId xmlns:a16="http://schemas.microsoft.com/office/drawing/2014/main" id="{35B7620F-A3A7-4852-87E2-CB449832955C}"/>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48" name="Freeform 135">
              <a:extLst>
                <a:ext uri="{FF2B5EF4-FFF2-40B4-BE49-F238E27FC236}">
                  <a16:creationId xmlns:a16="http://schemas.microsoft.com/office/drawing/2014/main" id="{3FD3BE4C-0797-4A11-9AB0-EF248612B6F0}"/>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B2B9D033-0220-4197-8135-BE86095EF713}"/>
                </a:ext>
              </a:extLst>
            </p:cNvPr>
            <p:cNvGrpSpPr/>
            <p:nvPr/>
          </p:nvGrpSpPr>
          <p:grpSpPr>
            <a:xfrm>
              <a:off x="4086011" y="4714841"/>
              <a:ext cx="450714" cy="467232"/>
              <a:chOff x="4086011" y="4714841"/>
              <a:chExt cx="450714" cy="467232"/>
            </a:xfrm>
          </p:grpSpPr>
          <p:sp>
            <p:nvSpPr>
              <p:cNvPr id="50" name="Freeform 137">
                <a:extLst>
                  <a:ext uri="{FF2B5EF4-FFF2-40B4-BE49-F238E27FC236}">
                    <a16:creationId xmlns:a16="http://schemas.microsoft.com/office/drawing/2014/main" id="{B0A74804-282E-4576-86B6-3A158A8031A3}"/>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51" name="Freeform 138">
                <a:extLst>
                  <a:ext uri="{FF2B5EF4-FFF2-40B4-BE49-F238E27FC236}">
                    <a16:creationId xmlns:a16="http://schemas.microsoft.com/office/drawing/2014/main" id="{5616B32C-2202-458E-9F5F-F17006E51A59}"/>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52" name="Freeform 139">
                <a:extLst>
                  <a:ext uri="{FF2B5EF4-FFF2-40B4-BE49-F238E27FC236}">
                    <a16:creationId xmlns:a16="http://schemas.microsoft.com/office/drawing/2014/main" id="{83F826AA-F485-4BC7-B859-C16475381F54}"/>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53" name="Freeform 140">
                <a:extLst>
                  <a:ext uri="{FF2B5EF4-FFF2-40B4-BE49-F238E27FC236}">
                    <a16:creationId xmlns:a16="http://schemas.microsoft.com/office/drawing/2014/main" id="{E5565905-C07C-4FAB-B12D-E46EB651C0A5}"/>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54" name="Freeform 141">
                <a:extLst>
                  <a:ext uri="{FF2B5EF4-FFF2-40B4-BE49-F238E27FC236}">
                    <a16:creationId xmlns:a16="http://schemas.microsoft.com/office/drawing/2014/main" id="{D45D6240-4137-49B9-8478-61FE0AA9702D}"/>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55" name="Freeform 142">
                <a:extLst>
                  <a:ext uri="{FF2B5EF4-FFF2-40B4-BE49-F238E27FC236}">
                    <a16:creationId xmlns:a16="http://schemas.microsoft.com/office/drawing/2014/main" id="{A291CBE0-633B-46A3-ABAF-0CB6B5B35155}"/>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pic>
        <p:nvPicPr>
          <p:cNvPr id="1030" name="Picture 6">
            <a:extLst>
              <a:ext uri="{FF2B5EF4-FFF2-40B4-BE49-F238E27FC236}">
                <a16:creationId xmlns:a16="http://schemas.microsoft.com/office/drawing/2014/main" id="{96101389-E4C0-E7F8-249E-3587220C3ED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41013" y="4046377"/>
            <a:ext cx="864553" cy="86455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5FF71C33-92D8-F7F8-B617-F6C9EE99E59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317976" y="4184068"/>
            <a:ext cx="667601" cy="6676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0975A43-04FF-57A3-C16F-B63A214E1F7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18673" y="4042429"/>
            <a:ext cx="809240" cy="809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2765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54</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247048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SERVICIOS DE APOYO</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3"/>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https://www.imserso.es/imserso_01/index.htm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https://unaf.org/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https://www.eapn.es/</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https://www.accem.es/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https://www.fundacionmapfre.org/conocenos/quienes-somos/accion-social/</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https://faciam.org/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https://proyectohombre.es/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https://ayudaenaccion.org/</a:t>
            </a: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https://www.anar.org/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https://www.cermi.es/es/cermi/organizaciones/adheridos/apoyo?width=600&amp;height=600</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www.arcopoli.org</a:t>
            </a:r>
            <a:r>
              <a:rPr lang="es-ES"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www.chrysallis.org.es</a:t>
            </a:r>
            <a:r>
              <a:rPr lang="es-ES"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rPr>
              <a:t> </a:t>
            </a:r>
            <a:r>
              <a:rPr lang="es-ES"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www.cogam.es </a:t>
            </a:r>
            <a:endParaRPr lang="es-E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www.crismhom.com</a:t>
            </a:r>
            <a:r>
              <a:rPr lang="es-ES"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www.deporteydiversidad.org</a:t>
            </a:r>
            <a:r>
              <a:rPr lang="es-ES"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www.felgtb.org</a:t>
            </a:r>
            <a:r>
              <a:rPr lang="es-ES"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www.fundacionpedrozerolo.net</a:t>
            </a:r>
            <a:r>
              <a:rPr lang="es-ES"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www.galehi.org</a:t>
            </a:r>
            <a:r>
              <a:rPr lang="es-ES"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rPr>
              <a:t> </a:t>
            </a:r>
            <a:r>
              <a:rPr lang="es-ES"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www.gitanasfeministas.org </a:t>
            </a:r>
            <a:endParaRPr lang="es-E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s-ES"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www.fuenlaentiende.org </a:t>
            </a:r>
            <a:endParaRPr lang="es-E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2">
                  <a:extLst>
                    <a:ext uri="{A12FA001-AC4F-418D-AE19-62706E023703}">
                      <ahyp:hlinkClr xmlns:ahyp="http://schemas.microsoft.com/office/drawing/2018/hyperlinkcolor" val="tx"/>
                    </a:ext>
                  </a:extLst>
                </a:hlinkClick>
              </a:rPr>
              <a:t>https://redacoge.org/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3">
                  <a:extLst>
                    <a:ext uri="{A12FA001-AC4F-418D-AE19-62706E023703}">
                      <ahyp:hlinkClr xmlns:ahyp="http://schemas.microsoft.com/office/drawing/2018/hyperlinkcolor" val="tx"/>
                    </a:ext>
                  </a:extLst>
                </a:hlinkClick>
              </a:rPr>
              <a:t>https://www.bcn.cat/barcelonainclusiva/es/fitxa_fundacio_acsar_10.html/</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4">
                  <a:extLst>
                    <a:ext uri="{A12FA001-AC4F-418D-AE19-62706E023703}">
                      <ahyp:hlinkClr xmlns:ahyp="http://schemas.microsoft.com/office/drawing/2018/hyperlinkcolor" val="tx"/>
                    </a:ext>
                  </a:extLst>
                </a:hlinkClick>
              </a:rPr>
              <a:t>https://ongrescate.org/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5">
                  <a:extLst>
                    <a:ext uri="{A12FA001-AC4F-418D-AE19-62706E023703}">
                      <ahyp:hlinkClr xmlns:ahyp="http://schemas.microsoft.com/office/drawing/2018/hyperlinkcolor" val="tx"/>
                    </a:ext>
                  </a:extLst>
                </a:hlinkClick>
              </a:rPr>
              <a:t>https://amigosmira.es/</a:t>
            </a:r>
            <a:r>
              <a:rPr lang="en-GB" sz="1100" b="0" dirty="0">
                <a:solidFill>
                  <a:srgbClr val="FFC652"/>
                </a:solidFill>
                <a:latin typeface="Calibri" panose="020F0502020204030204" pitchFamily="34" charset="0"/>
              </a:rPr>
              <a:t> </a:t>
            </a:r>
          </a:p>
          <a:p>
            <a:pPr algn="just">
              <a:buClr>
                <a:srgbClr val="221F1F"/>
              </a:buClr>
            </a:pPr>
            <a:r>
              <a:rPr lang="en-GB" sz="1100" b="0" dirty="0">
                <a:solidFill>
                  <a:srgbClr val="FFC652"/>
                </a:solidFill>
                <a:latin typeface="Calibri" panose="020F0502020204030204" pitchFamily="34" charset="0"/>
              </a:rPr>
              <a:t> </a:t>
            </a:r>
          </a:p>
        </p:txBody>
      </p:sp>
    </p:spTree>
    <p:extLst>
      <p:ext uri="{BB962C8B-B14F-4D97-AF65-F5344CB8AC3E}">
        <p14:creationId xmlns:p14="http://schemas.microsoft.com/office/powerpoint/2010/main" val="5814023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33984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 INFORMACIÓN NUTRICIONAL</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3"/>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227"/>
              </a:spcBef>
              <a:buClr>
                <a:srgbClr val="221F1F"/>
              </a:buClr>
            </a:pPr>
            <a:r>
              <a:rPr lang="es-ES" sz="1100" b="0" dirty="0">
                <a:solidFill>
                  <a:srgbClr val="221F1F"/>
                </a:solidFill>
                <a:latin typeface="Calibri" panose="020F0502020204030204" pitchFamily="34" charset="0"/>
              </a:rPr>
              <a:t>Qué es una alimentación sana </a:t>
            </a:r>
          </a:p>
          <a:p>
            <a:pPr algn="just">
              <a:spcBef>
                <a:spcPts val="227"/>
              </a:spcBef>
              <a:buClr>
                <a:srgbClr val="221F1F"/>
              </a:buClr>
            </a:pPr>
            <a:r>
              <a:rPr lang="en-GB"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http://www.aeal.es/alimentacion-y-nutricion/3-alimentacion-saludable/</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endParaRPr lang="en-GB" sz="8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Recetas para una alimentación saludable</a:t>
            </a:r>
          </a:p>
          <a:p>
            <a:pPr algn="just">
              <a:spcBef>
                <a:spcPts val="227"/>
              </a:spcBef>
              <a:buClr>
                <a:srgbClr val="221F1F"/>
              </a:buClr>
            </a:pPr>
            <a:r>
              <a:rPr lang="en-GB"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https://www.directoalpaladar.com/recetario/101-recetas-sanas-para-para-tener-menu-saludable-lunes-a-domingo</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err="1">
                <a:solidFill>
                  <a:srgbClr val="221F1F"/>
                </a:solidFill>
                <a:latin typeface="Calibri" panose="020F0502020204030204" pitchFamily="34" charset="0"/>
              </a:rPr>
              <a:t>Seguridad</a:t>
            </a:r>
            <a:r>
              <a:rPr lang="en-GB" sz="1100" b="0" dirty="0">
                <a:solidFill>
                  <a:srgbClr val="221F1F"/>
                </a:solidFill>
                <a:latin typeface="Calibri" panose="020F0502020204030204" pitchFamily="34" charset="0"/>
              </a:rPr>
              <a:t> alimentaria y </a:t>
            </a:r>
            <a:r>
              <a:rPr lang="en-GB" sz="1100" b="0" dirty="0" err="1">
                <a:solidFill>
                  <a:srgbClr val="221F1F"/>
                </a:solidFill>
                <a:latin typeface="Calibri" panose="020F0502020204030204" pitchFamily="34" charset="0"/>
              </a:rPr>
              <a:t>cocina</a:t>
            </a:r>
            <a:r>
              <a:rPr lang="en-GB" sz="1100" b="0" dirty="0">
                <a:solidFill>
                  <a:srgbClr val="221F1F"/>
                </a:solidFill>
                <a:latin typeface="Calibri" panose="020F0502020204030204" pitchFamily="34" charset="0"/>
              </a:rPr>
              <a:t> </a:t>
            </a:r>
          </a:p>
          <a:p>
            <a:pPr algn="just">
              <a:spcBef>
                <a:spcPts val="227"/>
              </a:spcBef>
              <a:buClr>
                <a:srgbClr val="221F1F"/>
              </a:buClr>
            </a:pPr>
            <a:r>
              <a:rPr lang="en-GB"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https://www.aesan.gob.es/AECOSAN/web/subhomes/seguridad_alimentaria/aecosan_seguridad_alimentaria.htm</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Refresca tus habilidades en la cocina </a:t>
            </a:r>
          </a:p>
          <a:p>
            <a:pPr algn="just">
              <a:spcBef>
                <a:spcPts val="227"/>
              </a:spcBef>
              <a:buClr>
                <a:srgbClr val="221F1F"/>
              </a:buClr>
            </a:pPr>
            <a:r>
              <a:rPr lang="en-GB"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https://quescrem.es/las-6-habilidades-del-cocinero-perfecto/</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p>
          <a:p>
            <a:pPr algn="just">
              <a:spcBef>
                <a:spcPts val="227"/>
              </a:spcBef>
              <a:buClr>
                <a:srgbClr val="221F1F"/>
              </a:buClr>
            </a:pPr>
            <a:r>
              <a:rPr lang="es-ES" sz="1100" b="0" dirty="0">
                <a:solidFill>
                  <a:srgbClr val="221F1F"/>
                </a:solidFill>
                <a:latin typeface="Calibri" panose="020F0502020204030204" pitchFamily="34" charset="0"/>
              </a:rPr>
              <a:t>Plan de comidas de 7 días de la Fundación Británica de Nutrición</a:t>
            </a:r>
          </a:p>
          <a:p>
            <a:pPr algn="just">
              <a:spcBef>
                <a:spcPts val="227"/>
              </a:spcBef>
              <a:buClr>
                <a:srgbClr val="221F1F"/>
              </a:buClr>
            </a:pPr>
            <a:r>
              <a:rPr lang="en-GB"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https://www.nutrition.org.uk/healthyliving/helpingyoueatwell/7-day-meal-plan.html?__cf_chl_jschl_tk__=a210e39fc5a14d7614d939ccaaa26e30fb6386d3-1601399883-0-AXZ7pmKOwAsKXdU63w</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Cómo comprar para una dieta saludable </a:t>
            </a:r>
          </a:p>
          <a:p>
            <a:pPr algn="just">
              <a:spcBef>
                <a:spcPts val="227"/>
              </a:spcBef>
              <a:buClr>
                <a:srgbClr val="221F1F"/>
              </a:buClr>
            </a:pPr>
            <a:r>
              <a:rPr lang="en-GB"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https://quierocuidarme.dkv.es/alimentacion/lista-de-la-compra-saludable</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Los hechos detrás de los titulares</a:t>
            </a:r>
          </a:p>
          <a:p>
            <a:pPr algn="just">
              <a:spcBef>
                <a:spcPts val="227"/>
              </a:spcBef>
              <a:buClr>
                <a:srgbClr val="221F1F"/>
              </a:buClr>
            </a:pPr>
            <a:r>
              <a:rPr lang="en-GB"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https://www.nutrition.org.uk/nutritioninthenews/headlines.htm</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FFC652"/>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Cómo comer bien con poco presupuesto </a:t>
            </a:r>
          </a:p>
          <a:p>
            <a:pPr algn="just">
              <a:spcBef>
                <a:spcPts val="227"/>
              </a:spcBef>
              <a:buClr>
                <a:srgbClr val="221F1F"/>
              </a:buClr>
            </a:pPr>
            <a:r>
              <a:rPr lang="en-GB"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https://www.directoalpaladar.com/directo-al-paladar/11-recetas-por-menos-de-cinco-euros</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Consejos para cocinar la carne con seguridad </a:t>
            </a:r>
          </a:p>
          <a:p>
            <a:pPr algn="just">
              <a:spcBef>
                <a:spcPts val="227"/>
              </a:spcBef>
              <a:buClr>
                <a:srgbClr val="221F1F"/>
              </a:buClr>
            </a:pPr>
            <a:r>
              <a:rPr lang="en-GB"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https://prandcom.com/es/cooking-skills/182-cooking-meat-to-safety-and-tenderness-a-guide.html</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 </a:t>
            </a:r>
          </a:p>
          <a:p>
            <a:pPr algn="l">
              <a:spcBef>
                <a:spcPts val="227"/>
              </a:spcBef>
              <a:buClr>
                <a:srgbClr val="221F1F"/>
              </a:buClr>
            </a:pPr>
            <a:r>
              <a:rPr lang="es-ES" sz="1100" b="0" dirty="0">
                <a:solidFill>
                  <a:srgbClr val="221F1F"/>
                </a:solidFill>
                <a:latin typeface="Calibri" panose="020F0502020204030204" pitchFamily="34" charset="0"/>
              </a:rPr>
              <a:t>Fundación Española de Nutrición comer sano fuera de casa</a:t>
            </a:r>
          </a:p>
          <a:p>
            <a:pPr algn="just">
              <a:spcBef>
                <a:spcPts val="227"/>
              </a:spcBef>
              <a:buClr>
                <a:srgbClr val="221F1F"/>
              </a:buClr>
            </a:pPr>
            <a:r>
              <a:rPr lang="en-GB"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https://www.alimentacionsaludable.es/</a:t>
            </a:r>
            <a:endParaRPr lang="en-GB" sz="1100" b="0" dirty="0">
              <a:solidFill>
                <a:srgbClr val="FFC652"/>
              </a:solidFill>
              <a:latin typeface="Calibri" panose="020F0502020204030204" pitchFamily="34" charset="0"/>
            </a:endParaRPr>
          </a:p>
          <a:p>
            <a:pPr algn="l">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Cómo evitar el desperdicio de alimentos </a:t>
            </a:r>
          </a:p>
          <a:p>
            <a:pPr algn="just">
              <a:spcBef>
                <a:spcPts val="227"/>
              </a:spcBef>
              <a:buClr>
                <a:srgbClr val="221F1F"/>
              </a:buClr>
            </a:pPr>
            <a:r>
              <a:rPr lang="en-GB"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https://www.safefood.net/how-to/avoid-food-waste</a:t>
            </a:r>
            <a:endParaRPr lang="en-GB" sz="1100" b="0" dirty="0">
              <a:solidFill>
                <a:srgbClr val="FFC652"/>
              </a:solidFill>
              <a:latin typeface="Calibri" panose="020F0502020204030204" pitchFamily="34" charset="0"/>
            </a:endParaRPr>
          </a:p>
          <a:p>
            <a:pPr algn="just">
              <a:spcBef>
                <a:spcPts val="227"/>
              </a:spcBef>
              <a:buClr>
                <a:srgbClr val="221F1F"/>
              </a:buClr>
            </a:pPr>
            <a:r>
              <a:rPr lang="en-GB" sz="1100" b="0" dirty="0">
                <a:solidFill>
                  <a:srgbClr val="FFC652"/>
                </a:solidFill>
                <a:latin typeface="Calibri" panose="020F0502020204030204" pitchFamily="34" charset="0"/>
              </a:rPr>
              <a:t> </a:t>
            </a:r>
          </a:p>
          <a:p>
            <a:pPr algn="just">
              <a:spcBef>
                <a:spcPts val="227"/>
              </a:spcBef>
              <a:buClr>
                <a:srgbClr val="221F1F"/>
              </a:buClr>
            </a:pPr>
            <a:r>
              <a:rPr lang="en-GB" sz="1100" b="0" dirty="0" err="1">
                <a:solidFill>
                  <a:srgbClr val="221F1F"/>
                </a:solidFill>
                <a:latin typeface="Calibri" panose="020F0502020204030204" pitchFamily="34" charset="0"/>
              </a:rPr>
              <a:t>Dieta</a:t>
            </a:r>
            <a:r>
              <a:rPr lang="en-GB" sz="1100" b="0" dirty="0">
                <a:solidFill>
                  <a:srgbClr val="221F1F"/>
                </a:solidFill>
                <a:latin typeface="Calibri" panose="020F0502020204030204" pitchFamily="34" charset="0"/>
              </a:rPr>
              <a:t> </a:t>
            </a:r>
            <a:r>
              <a:rPr lang="en-GB" sz="1100" b="0" dirty="0" err="1">
                <a:solidFill>
                  <a:srgbClr val="221F1F"/>
                </a:solidFill>
                <a:latin typeface="Calibri" panose="020F0502020204030204" pitchFamily="34" charset="0"/>
              </a:rPr>
              <a:t>vegetariana</a:t>
            </a:r>
            <a:r>
              <a:rPr lang="en-GB" sz="1100" b="0" dirty="0">
                <a:solidFill>
                  <a:srgbClr val="221F1F"/>
                </a:solidFill>
                <a:latin typeface="Calibri" panose="020F0502020204030204" pitchFamily="34" charset="0"/>
              </a:rPr>
              <a:t> </a:t>
            </a:r>
            <a:r>
              <a:rPr lang="en-GB" sz="1100" b="0" dirty="0" err="1">
                <a:solidFill>
                  <a:srgbClr val="221F1F"/>
                </a:solidFill>
                <a:latin typeface="Calibri" panose="020F0502020204030204" pitchFamily="34" charset="0"/>
              </a:rPr>
              <a:t>equilibrada</a:t>
            </a:r>
            <a:r>
              <a:rPr lang="en-GB" sz="1100" b="0" dirty="0">
                <a:solidFill>
                  <a:srgbClr val="221F1F"/>
                </a:solidFill>
                <a:latin typeface="Calibri" panose="020F0502020204030204" pitchFamily="34" charset="0"/>
              </a:rPr>
              <a:t> </a:t>
            </a:r>
          </a:p>
          <a:p>
            <a:pPr algn="just">
              <a:spcBef>
                <a:spcPts val="227"/>
              </a:spcBef>
              <a:buClr>
                <a:srgbClr val="221F1F"/>
              </a:buClr>
            </a:pPr>
            <a:r>
              <a:rPr lang="en-GB"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https://www.mayoclinic.org/es-es/healthy-lifestyle/nutrition-and-healthy-eating/in-depth/vegetarian-diet/art-20046446</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n-GB" sz="1100" b="0" dirty="0">
                <a:solidFill>
                  <a:srgbClr val="221F1F"/>
                </a:solidFill>
                <a:latin typeface="Calibri" panose="020F0502020204030204" pitchFamily="34" charset="0"/>
              </a:rPr>
              <a:t>¿</a:t>
            </a:r>
            <a:r>
              <a:rPr lang="en-GB" sz="1100" b="0" dirty="0" err="1">
                <a:solidFill>
                  <a:srgbClr val="221F1F"/>
                </a:solidFill>
                <a:latin typeface="Calibri" panose="020F0502020204030204" pitchFamily="34" charset="0"/>
              </a:rPr>
              <a:t>Deberíamos</a:t>
            </a:r>
            <a:r>
              <a:rPr lang="en-GB" sz="1100" b="0" dirty="0">
                <a:solidFill>
                  <a:srgbClr val="221F1F"/>
                </a:solidFill>
                <a:latin typeface="Calibri" panose="020F0502020204030204" pitchFamily="34" charset="0"/>
              </a:rPr>
              <a:t> ser </a:t>
            </a:r>
            <a:r>
              <a:rPr lang="en-GB" sz="1100" b="0" dirty="0" err="1">
                <a:solidFill>
                  <a:srgbClr val="221F1F"/>
                </a:solidFill>
                <a:latin typeface="Calibri" panose="020F0502020204030204" pitchFamily="34" charset="0"/>
              </a:rPr>
              <a:t>todos</a:t>
            </a:r>
            <a:r>
              <a:rPr lang="en-GB" sz="1100" b="0" dirty="0">
                <a:solidFill>
                  <a:srgbClr val="221F1F"/>
                </a:solidFill>
                <a:latin typeface="Calibri" panose="020F0502020204030204" pitchFamily="34" charset="0"/>
              </a:rPr>
              <a:t> </a:t>
            </a:r>
            <a:r>
              <a:rPr lang="en-GB" sz="1100" b="0" dirty="0" err="1">
                <a:solidFill>
                  <a:srgbClr val="221F1F"/>
                </a:solidFill>
                <a:latin typeface="Calibri" panose="020F0502020204030204" pitchFamily="34" charset="0"/>
              </a:rPr>
              <a:t>vegetarianos</a:t>
            </a:r>
            <a:r>
              <a:rPr lang="en-GB" sz="1100" b="0" dirty="0">
                <a:solidFill>
                  <a:srgbClr val="221F1F"/>
                </a:solidFill>
                <a:latin typeface="Calibri" panose="020F0502020204030204" pitchFamily="34" charset="0"/>
              </a:rPr>
              <a:t>? </a:t>
            </a:r>
          </a:p>
          <a:p>
            <a:pPr algn="just">
              <a:spcBef>
                <a:spcPts val="227"/>
              </a:spcBef>
              <a:buClr>
                <a:srgbClr val="221F1F"/>
              </a:buClr>
            </a:pPr>
            <a:r>
              <a:rPr lang="en-GB"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https://www.bbc.com/mundo/noticias-38183563</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s-ES" sz="1100" b="0" dirty="0">
                <a:solidFill>
                  <a:srgbClr val="221F1F"/>
                </a:solidFill>
                <a:latin typeface="Calibri" panose="020F0502020204030204" pitchFamily="34" charset="0"/>
              </a:rPr>
              <a:t>Consejos para cocinar las verduras con seguridad </a:t>
            </a:r>
          </a:p>
          <a:p>
            <a:pPr algn="just">
              <a:spcBef>
                <a:spcPts val="227"/>
              </a:spcBef>
              <a:buClr>
                <a:srgbClr val="221F1F"/>
              </a:buClr>
            </a:pPr>
            <a:r>
              <a:rPr lang="en-GB"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https://acsa.gencat.cat/es/detall/article/Prepara-las-frutas-y-las-verduras-con-seguridad</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FFC652"/>
              </a:solidFill>
              <a:latin typeface="Calibri" panose="020F0502020204030204" pitchFamily="34" charset="0"/>
            </a:endParaRPr>
          </a:p>
        </p:txBody>
      </p:sp>
      <p:sp>
        <p:nvSpPr>
          <p:cNvPr id="5" name="Text Placeholder 36">
            <a:extLst>
              <a:ext uri="{FF2B5EF4-FFF2-40B4-BE49-F238E27FC236}">
                <a16:creationId xmlns:a16="http://schemas.microsoft.com/office/drawing/2014/main" id="{77B7AB01-9321-8A42-A9E8-FF0E98F4E4AF}"/>
              </a:ext>
            </a:extLst>
          </p:cNvPr>
          <p:cNvSpPr txBox="1">
            <a:spLocks/>
          </p:cNvSpPr>
          <p:nvPr/>
        </p:nvSpPr>
        <p:spPr>
          <a:xfrm>
            <a:off x="57600" y="6179820"/>
            <a:ext cx="7164000" cy="49363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NATACIÓN/CAMINAR/CORRER/MONTAR EN BICICLETA/BAILAR/ MANTENERSE EN FORMA/DEPORTES </a:t>
            </a:r>
            <a:endParaRPr lang="en-GB" sz="1400" dirty="0">
              <a:solidFill>
                <a:schemeClr val="bg1"/>
              </a:solidFill>
              <a:latin typeface="Calibri" panose="020F0502020204030204" pitchFamily="34" charset="0"/>
            </a:endParaRPr>
          </a:p>
        </p:txBody>
      </p:sp>
      <p:sp>
        <p:nvSpPr>
          <p:cNvPr id="6" name="Text Placeholder 23">
            <a:extLst>
              <a:ext uri="{FF2B5EF4-FFF2-40B4-BE49-F238E27FC236}">
                <a16:creationId xmlns:a16="http://schemas.microsoft.com/office/drawing/2014/main" id="{E110C3FD-FE1D-BD4B-9A10-0A2C0A36115E}"/>
              </a:ext>
            </a:extLst>
          </p:cNvPr>
          <p:cNvSpPr txBox="1">
            <a:spLocks/>
          </p:cNvSpPr>
          <p:nvPr/>
        </p:nvSpPr>
        <p:spPr>
          <a:xfrm>
            <a:off x="430878" y="6863083"/>
            <a:ext cx="6697918" cy="102091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https://www.facebook.com/Wispani/</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https://www.parkrun.org.uk/waterworks/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https://www.better.org.uk/leisure-centre/belfast/girdwood</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https://www.better.org.uk/leisure-centre/belfast/grove-wellbeing-centre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https://www.belfastactivitycentre.com/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p:txBody>
      </p:sp>
    </p:spTree>
    <p:extLst>
      <p:ext uri="{BB962C8B-B14F-4D97-AF65-F5344CB8AC3E}">
        <p14:creationId xmlns:p14="http://schemas.microsoft.com/office/powerpoint/2010/main" val="29883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56</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275886"/>
            <a:ext cx="3795905" cy="1023089"/>
          </a:xfrm>
          <a:prstGeom prst="rect">
            <a:avLst/>
          </a:prstGeom>
        </p:spPr>
        <p:txBody>
          <a:bodyPr anchor="b"/>
          <a:lstStyle/>
          <a:p>
            <a:r>
              <a:rPr lang="es-ES" b="1" dirty="0"/>
              <a:t>Mantenerse bien. Crear su propio bienestar</a:t>
            </a:r>
            <a:endParaRPr lang="en-US"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874799"/>
            <a:ext cx="4383734" cy="1986446"/>
          </a:xfrm>
          <a:prstGeom prst="rect">
            <a:avLst/>
          </a:prstGeom>
        </p:spPr>
        <p:txBody>
          <a:bodyPr/>
          <a:lstStyle/>
          <a:p>
            <a:pPr>
              <a:lnSpc>
                <a:spcPct val="100000"/>
              </a:lnSpc>
              <a:tabLst>
                <a:tab pos="3949700" algn="l"/>
              </a:tabLst>
            </a:pPr>
            <a:r>
              <a:rPr lang="en-US" sz="1400" dirty="0">
                <a:solidFill>
                  <a:srgbClr val="221F1F"/>
                </a:solidFill>
              </a:rPr>
              <a:t>INFORMACIÓN GENERAL……………………………………..…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60</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¿QUÉ NECESITO PARA CREAR </a:t>
            </a:r>
          </a:p>
          <a:p>
            <a:pPr>
              <a:lnSpc>
                <a:spcPct val="100000"/>
              </a:lnSpc>
              <a:tabLst>
                <a:tab pos="3949700" algn="l"/>
              </a:tabLst>
            </a:pPr>
            <a:r>
              <a:rPr lang="es-ES" sz="1400" dirty="0">
                <a:solidFill>
                  <a:srgbClr val="221F1F"/>
                </a:solidFill>
              </a:rPr>
              <a:t>MI PROPIO BIENESTAR?</a:t>
            </a:r>
            <a:r>
              <a:rPr lang="en-US" sz="1400" dirty="0">
                <a:solidFill>
                  <a:srgbClr val="221F1F"/>
                </a:solidFill>
              </a:rPr>
              <a:t> …………………………………………	</a:t>
            </a:r>
            <a:r>
              <a:rPr lang="en-US" sz="1400" dirty="0">
                <a:solidFill>
                  <a:srgbClr val="221F1F"/>
                </a:solidFill>
                <a:hlinkClick r:id="rId2" action="ppaction://hlinksldjump">
                  <a:extLst>
                    <a:ext uri="{A12FA001-AC4F-418D-AE19-62706E023703}">
                      <ahyp:hlinkClr xmlns:ahyp="http://schemas.microsoft.com/office/drawing/2018/hyperlinkcolor" val="tx"/>
                    </a:ext>
                  </a:extLst>
                </a:hlinkClick>
              </a:rPr>
              <a:t>60</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RECOMENDACIONES………………………………………………..…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n-US" sz="1400" dirty="0">
                <a:solidFill>
                  <a:srgbClr val="221F1F"/>
                </a:solidFill>
              </a:rPr>
              <a:t>MITOS Y FALSAS CREENCIAS……….…………………….………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s-ES" sz="1400" dirty="0">
                <a:solidFill>
                  <a:srgbClr val="221F1F"/>
                </a:solidFill>
              </a:rPr>
              <a:t>ENLACES Y RECURSOS.</a:t>
            </a:r>
            <a:r>
              <a:rPr lang="en-US" sz="1400" dirty="0">
                <a:solidFill>
                  <a:srgbClr val="221F1F"/>
                </a:solidFill>
              </a:rPr>
              <a:t>………………………………………...….…	</a:t>
            </a:r>
            <a:r>
              <a:rPr lang="en-US"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GB" sz="1400" dirty="0">
              <a:solidFill>
                <a:srgbClr val="221F1F"/>
              </a:solidFill>
            </a:endParaRPr>
          </a:p>
          <a:p>
            <a:pPr>
              <a:lnSpc>
                <a:spcPct val="100000"/>
              </a:lnSpc>
              <a:tabLst>
                <a:tab pos="3949700" algn="l"/>
              </a:tabLst>
            </a:pPr>
            <a:r>
              <a:rPr lang="en-IE" sz="1400" dirty="0">
                <a:solidFill>
                  <a:srgbClr val="221F1F"/>
                </a:solidFill>
              </a:rPr>
              <a:t>NOTAS FINALES</a:t>
            </a:r>
            <a:r>
              <a:rPr lang="en-US" sz="1400" dirty="0">
                <a:solidFill>
                  <a:srgbClr val="221F1F"/>
                </a:solidFill>
              </a:rPr>
              <a:t>………………………...….………………………..	</a:t>
            </a:r>
            <a:r>
              <a:rPr lang="en-US" sz="1400" dirty="0">
                <a:solidFill>
                  <a:srgbClr val="221F1F"/>
                </a:solidFill>
                <a:hlinkClick r:id="" action="ppaction://noaction">
                  <a:extLst>
                    <a:ext uri="{A12FA001-AC4F-418D-AE19-62706E023703}">
                      <ahyp:hlinkClr xmlns:ahyp="http://schemas.microsoft.com/office/drawing/2018/hyperlinkcolor" val="tx"/>
                    </a:ext>
                  </a:extLst>
                </a:hlinkClick>
              </a:rPr>
              <a:t>62</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n-US" dirty="0"/>
              <a:t>11</a:t>
            </a:r>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1223417"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53" name="Graphic 4">
            <a:extLst>
              <a:ext uri="{FF2B5EF4-FFF2-40B4-BE49-F238E27FC236}">
                <a16:creationId xmlns:a16="http://schemas.microsoft.com/office/drawing/2014/main" id="{310949E1-F86D-B947-873B-61A8B08B6AE5}"/>
              </a:ext>
            </a:extLst>
          </p:cNvPr>
          <p:cNvGrpSpPr/>
          <p:nvPr/>
        </p:nvGrpSpPr>
        <p:grpSpPr>
          <a:xfrm>
            <a:off x="684233" y="7816131"/>
            <a:ext cx="3818109" cy="2272858"/>
            <a:chOff x="7451356" y="3368393"/>
            <a:chExt cx="2245761" cy="1336865"/>
          </a:xfrm>
        </p:grpSpPr>
        <p:sp>
          <p:nvSpPr>
            <p:cNvPr id="154" name="Freeform 153">
              <a:extLst>
                <a:ext uri="{FF2B5EF4-FFF2-40B4-BE49-F238E27FC236}">
                  <a16:creationId xmlns:a16="http://schemas.microsoft.com/office/drawing/2014/main" id="{5E6B5148-1D1F-A941-84C4-2A1DD63881A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solidFill>
              <a:srgbClr val="FFFFFF"/>
            </a:solidFill>
            <a:ln w="1804"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F30CEA8B-4BBC-CF40-AAE8-AD98E1DED049}"/>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solidFill>
              <a:srgbClr val="FFFFFF"/>
            </a:solidFill>
            <a:ln w="180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868E51E3-21D0-3D43-80A1-8AE28759CB49}"/>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DDE22BB-C0B4-3444-88BE-0329B136B4C6}"/>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solidFill>
              <a:srgbClr val="FFFFFF"/>
            </a:solidFill>
            <a:ln w="180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20987F3-DA20-3440-A905-C9EB14B947B6}"/>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58BE8D78-5DFD-CD46-88E3-3B299F89D840}"/>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solidFill>
              <a:srgbClr val="FFFFFF"/>
            </a:solidFill>
            <a:ln w="180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7CD5C3F1-ABCE-2043-80C1-CCE3301D83D3}"/>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solidFill>
              <a:srgbClr val="FFFFFF"/>
            </a:solidFill>
            <a:ln w="180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385CC5C6-FE4E-4F45-8DB6-BDF4A8C11448}"/>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solidFill>
              <a:srgbClr val="FFFFFF"/>
            </a:solidFill>
            <a:ln w="180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6D58B4E-5F17-544A-8072-FD20638D9CFD}"/>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solidFill>
              <a:srgbClr val="FFFFFF"/>
            </a:solidFill>
            <a:ln w="180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BE707290-874F-7B43-B9B6-AB8AC1FB9B11}"/>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solidFill>
              <a:srgbClr val="FFFFFF"/>
            </a:solidFill>
            <a:ln w="180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9DB0ECFD-C16B-8541-89D1-984162D1CBF6}"/>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solidFill>
              <a:srgbClr val="FFFFFF"/>
            </a:solidFill>
            <a:ln w="180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B8F46E03-D634-5D47-B7E5-77504CC9F5DF}"/>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solidFill>
              <a:srgbClr val="FFFFFF"/>
            </a:solidFill>
            <a:ln w="180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49FF7D66-6066-194B-A650-BDC22C59A22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solidFill>
              <a:srgbClr val="FFFFFF"/>
            </a:solidFill>
            <a:ln w="180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731B4ACF-841B-7642-A6EB-72CD8A9CE1D7}"/>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solidFill>
              <a:srgbClr val="FFFFFF"/>
            </a:solidFill>
            <a:ln w="180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03A830F4-99D7-9949-A2D4-E044BCA26017}"/>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solidFill>
              <a:srgbClr val="FFFFFF"/>
            </a:solidFill>
            <a:ln w="180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C9E70336-5D5E-C04B-9E94-5A8C9C589470}"/>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solidFill>
              <a:srgbClr val="FFFFFF"/>
            </a:solidFill>
            <a:ln w="180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9E1ACDF2-0B51-DE47-948E-83E0D07CE323}"/>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solidFill>
              <a:srgbClr val="FFFFFF"/>
            </a:solidFill>
            <a:ln w="180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2F11907-F3A4-F34A-9534-439302DE2DA9}"/>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solidFill>
              <a:srgbClr val="FFFFFF"/>
            </a:solidFill>
            <a:ln w="180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1816D1F3-7332-A844-B4BC-290B5EE29EDC}"/>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solidFill>
              <a:srgbClr val="FFFFFF"/>
            </a:solidFill>
            <a:ln w="180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C72848C4-F813-A542-8EEB-66A22AF6C918}"/>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F9FB0EE-820A-9343-A120-3E3FA6EABDCE}"/>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76E12F7F-377F-1448-9EEB-7E919F34A111}"/>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solidFill>
              <a:srgbClr val="FFFFFF"/>
            </a:solidFill>
            <a:ln w="1804"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CD3A0135-114C-7D4E-A809-39CE802FE830}"/>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1C26AAA7-BDC9-E245-B43E-3A83675A85F7}"/>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solidFill>
              <a:srgbClr val="FFFFFF"/>
            </a:solidFill>
            <a:ln w="1804"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25D50A8B-D09A-6645-9F9B-9E0C50713FD3}"/>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solidFill>
              <a:srgbClr val="FFFFFF"/>
            </a:solidFill>
            <a:ln w="1804"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CFE0224-7A31-9742-9AD3-3EAD23E599FA}"/>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61A1D3A4-E5AA-A34C-83C0-9E49CA63D35A}"/>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AD63B4FE-DD12-0948-AC46-402658936ECA}"/>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0DBEBD0-1F76-8D48-A0EF-A50226D43230}"/>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123EA7AB-8F74-5041-ADA8-522F9AF503E7}"/>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solidFill>
              <a:srgbClr val="FFFFFF"/>
            </a:solidFill>
            <a:ln w="180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614B321D-2AF6-2140-808D-EDB9BAF832D9}"/>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solidFill>
              <a:srgbClr val="FFFFFF"/>
            </a:solidFill>
            <a:ln w="180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96DD8A1-6E76-8648-B24D-F05871CD06E6}"/>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solidFill>
              <a:srgbClr val="FFFFFF"/>
            </a:solidFill>
            <a:ln w="180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B2129631-7734-EA4A-8165-4B26BC62F99B}"/>
                </a:ext>
              </a:extLst>
            </p:cNvPr>
            <p:cNvSpPr/>
            <p:nvPr/>
          </p:nvSpPr>
          <p:spPr>
            <a:xfrm>
              <a:off x="8259197" y="3472465"/>
              <a:ext cx="1312017" cy="625497"/>
            </a:xfrm>
            <a:custGeom>
              <a:avLst/>
              <a:gdLst>
                <a:gd name="connsiteX0" fmla="*/ 1118897 w 1312017"/>
                <a:gd name="connsiteY0" fmla="*/ 333905 h 625497"/>
                <a:gd name="connsiteX1" fmla="*/ 1185130 w 1312017"/>
                <a:gd name="connsiteY1" fmla="*/ 315497 h 625497"/>
                <a:gd name="connsiteX2" fmla="*/ 1259485 w 1312017"/>
                <a:gd name="connsiteY2" fmla="*/ 274169 h 625497"/>
                <a:gd name="connsiteX3" fmla="*/ 1305145 w 1312017"/>
                <a:gd name="connsiteY3" fmla="*/ 203242 h 625497"/>
                <a:gd name="connsiteX4" fmla="*/ 1255515 w 1312017"/>
                <a:gd name="connsiteY4" fmla="*/ 41538 h 625497"/>
                <a:gd name="connsiteX5" fmla="*/ 1107707 w 1312017"/>
                <a:gd name="connsiteY5" fmla="*/ 751 h 625497"/>
                <a:gd name="connsiteX6" fmla="*/ 1087855 w 1312017"/>
                <a:gd name="connsiteY6" fmla="*/ 27100 h 625497"/>
                <a:gd name="connsiteX7" fmla="*/ 1105542 w 1312017"/>
                <a:gd name="connsiteY7" fmla="*/ 86295 h 625497"/>
                <a:gd name="connsiteX8" fmla="*/ 1090743 w 1312017"/>
                <a:gd name="connsiteY8" fmla="*/ 115171 h 625497"/>
                <a:gd name="connsiteX9" fmla="*/ 1019636 w 1312017"/>
                <a:gd name="connsiteY9" fmla="*/ 131233 h 625497"/>
                <a:gd name="connsiteX10" fmla="*/ 875979 w 1312017"/>
                <a:gd name="connsiteY10" fmla="*/ 169494 h 625497"/>
                <a:gd name="connsiteX11" fmla="*/ 281679 w 1312017"/>
                <a:gd name="connsiteY11" fmla="*/ 356465 h 625497"/>
                <a:gd name="connsiteX12" fmla="*/ 53380 w 1312017"/>
                <a:gd name="connsiteY12" fmla="*/ 426488 h 625497"/>
                <a:gd name="connsiteX13" fmla="*/ 15119 w 1312017"/>
                <a:gd name="connsiteY13" fmla="*/ 443633 h 625497"/>
                <a:gd name="connsiteX14" fmla="*/ 16563 w 1312017"/>
                <a:gd name="connsiteY14" fmla="*/ 494888 h 625497"/>
                <a:gd name="connsiteX15" fmla="*/ 34971 w 1312017"/>
                <a:gd name="connsiteY15" fmla="*/ 537660 h 625497"/>
                <a:gd name="connsiteX16" fmla="*/ 22519 w 1312017"/>
                <a:gd name="connsiteY16" fmla="*/ 597758 h 625497"/>
                <a:gd name="connsiteX17" fmla="*/ 21075 w 1312017"/>
                <a:gd name="connsiteY17" fmla="*/ 623746 h 625497"/>
                <a:gd name="connsiteX18" fmla="*/ 21255 w 1312017"/>
                <a:gd name="connsiteY18" fmla="*/ 619054 h 625497"/>
                <a:gd name="connsiteX19" fmla="*/ 52477 w 1312017"/>
                <a:gd name="connsiteY19" fmla="*/ 624107 h 625497"/>
                <a:gd name="connsiteX20" fmla="*/ 206241 w 1312017"/>
                <a:gd name="connsiteY20" fmla="*/ 606782 h 625497"/>
                <a:gd name="connsiteX21" fmla="*/ 400611 w 1312017"/>
                <a:gd name="connsiteY21" fmla="*/ 551917 h 625497"/>
                <a:gd name="connsiteX22" fmla="*/ 607795 w 1312017"/>
                <a:gd name="connsiteY22" fmla="*/ 485684 h 625497"/>
                <a:gd name="connsiteX23" fmla="*/ 716620 w 1312017"/>
                <a:gd name="connsiteY23" fmla="*/ 458613 h 625497"/>
                <a:gd name="connsiteX24" fmla="*/ 823461 w 1312017"/>
                <a:gd name="connsiteY24" fmla="*/ 426127 h 625497"/>
                <a:gd name="connsiteX25" fmla="*/ 859375 w 1312017"/>
                <a:gd name="connsiteY25" fmla="*/ 414216 h 625497"/>
                <a:gd name="connsiteX26" fmla="*/ 859375 w 1312017"/>
                <a:gd name="connsiteY26" fmla="*/ 414216 h 625497"/>
                <a:gd name="connsiteX27" fmla="*/ 885544 w 1312017"/>
                <a:gd name="connsiteY27" fmla="*/ 393100 h 625497"/>
                <a:gd name="connsiteX28" fmla="*/ 907742 w 1312017"/>
                <a:gd name="connsiteY28" fmla="*/ 397974 h 625497"/>
                <a:gd name="connsiteX29" fmla="*/ 1038586 w 1312017"/>
                <a:gd name="connsiteY29" fmla="*/ 355382 h 625497"/>
                <a:gd name="connsiteX30" fmla="*/ 1118897 w 1312017"/>
                <a:gd name="connsiteY30" fmla="*/ 333905 h 625497"/>
                <a:gd name="connsiteX31" fmla="*/ 1215089 w 1312017"/>
                <a:gd name="connsiteY31" fmla="*/ 179059 h 625497"/>
                <a:gd name="connsiteX32" fmla="*/ 1211841 w 1312017"/>
                <a:gd name="connsiteY32" fmla="*/ 186278 h 625497"/>
                <a:gd name="connsiteX33" fmla="*/ 1215089 w 1312017"/>
                <a:gd name="connsiteY33" fmla="*/ 179059 h 62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2017" h="625497">
                  <a:moveTo>
                    <a:pt x="1118897" y="333905"/>
                  </a:moveTo>
                  <a:cubicBezTo>
                    <a:pt x="1141095" y="328671"/>
                    <a:pt x="1163473" y="323257"/>
                    <a:pt x="1185130" y="315497"/>
                  </a:cubicBezTo>
                  <a:cubicBezTo>
                    <a:pt x="1212562" y="305571"/>
                    <a:pt x="1237107" y="292938"/>
                    <a:pt x="1259485" y="274169"/>
                  </a:cubicBezTo>
                  <a:cubicBezTo>
                    <a:pt x="1281323" y="255940"/>
                    <a:pt x="1296844" y="230313"/>
                    <a:pt x="1305145" y="203242"/>
                  </a:cubicBezTo>
                  <a:cubicBezTo>
                    <a:pt x="1325358" y="138091"/>
                    <a:pt x="1298649" y="84671"/>
                    <a:pt x="1255515" y="41538"/>
                  </a:cubicBezTo>
                  <a:cubicBezTo>
                    <a:pt x="1195056" y="23671"/>
                    <a:pt x="1131530" y="5804"/>
                    <a:pt x="1107707" y="751"/>
                  </a:cubicBezTo>
                  <a:cubicBezTo>
                    <a:pt x="1089660" y="-3039"/>
                    <a:pt x="1083524" y="7789"/>
                    <a:pt x="1087855" y="27100"/>
                  </a:cubicBezTo>
                  <a:cubicBezTo>
                    <a:pt x="1092367" y="47133"/>
                    <a:pt x="1098503" y="66985"/>
                    <a:pt x="1105542" y="86295"/>
                  </a:cubicBezTo>
                  <a:cubicBezTo>
                    <a:pt x="1112038" y="104343"/>
                    <a:pt x="1109151" y="111201"/>
                    <a:pt x="1090743" y="115171"/>
                  </a:cubicBezTo>
                  <a:cubicBezTo>
                    <a:pt x="1067100" y="120405"/>
                    <a:pt x="1043458" y="126361"/>
                    <a:pt x="1019636" y="131233"/>
                  </a:cubicBezTo>
                  <a:cubicBezTo>
                    <a:pt x="971088" y="141340"/>
                    <a:pt x="923985" y="157583"/>
                    <a:pt x="875979" y="169494"/>
                  </a:cubicBezTo>
                  <a:cubicBezTo>
                    <a:pt x="858834" y="173645"/>
                    <a:pt x="326797" y="344373"/>
                    <a:pt x="281679" y="356465"/>
                  </a:cubicBezTo>
                  <a:cubicBezTo>
                    <a:pt x="204617" y="377039"/>
                    <a:pt x="129901" y="404290"/>
                    <a:pt x="53380" y="426488"/>
                  </a:cubicBezTo>
                  <a:cubicBezTo>
                    <a:pt x="40025" y="430278"/>
                    <a:pt x="26309" y="434429"/>
                    <a:pt x="15119" y="443633"/>
                  </a:cubicBezTo>
                  <a:cubicBezTo>
                    <a:pt x="-5274" y="460237"/>
                    <a:pt x="-5274" y="480630"/>
                    <a:pt x="16563" y="494888"/>
                  </a:cubicBezTo>
                  <a:cubicBezTo>
                    <a:pt x="32625" y="505355"/>
                    <a:pt x="40025" y="518349"/>
                    <a:pt x="34971" y="537660"/>
                  </a:cubicBezTo>
                  <a:cubicBezTo>
                    <a:pt x="31723" y="550293"/>
                    <a:pt x="26309" y="579711"/>
                    <a:pt x="22519" y="597758"/>
                  </a:cubicBezTo>
                  <a:cubicBezTo>
                    <a:pt x="22158" y="609308"/>
                    <a:pt x="21255" y="617069"/>
                    <a:pt x="21075" y="623746"/>
                  </a:cubicBezTo>
                  <a:cubicBezTo>
                    <a:pt x="21075" y="622302"/>
                    <a:pt x="21255" y="620678"/>
                    <a:pt x="21255" y="619054"/>
                  </a:cubicBezTo>
                  <a:cubicBezTo>
                    <a:pt x="31543" y="621400"/>
                    <a:pt x="42010" y="623024"/>
                    <a:pt x="52477" y="624107"/>
                  </a:cubicBezTo>
                  <a:cubicBezTo>
                    <a:pt x="103732" y="629521"/>
                    <a:pt x="156611" y="618152"/>
                    <a:pt x="206241" y="606782"/>
                  </a:cubicBezTo>
                  <a:cubicBezTo>
                    <a:pt x="272114" y="591622"/>
                    <a:pt x="336543" y="573213"/>
                    <a:pt x="400611" y="551917"/>
                  </a:cubicBezTo>
                  <a:cubicBezTo>
                    <a:pt x="469372" y="528997"/>
                    <a:pt x="537771" y="504633"/>
                    <a:pt x="607795" y="485684"/>
                  </a:cubicBezTo>
                  <a:cubicBezTo>
                    <a:pt x="643890" y="475938"/>
                    <a:pt x="680526" y="468539"/>
                    <a:pt x="716620" y="458613"/>
                  </a:cubicBezTo>
                  <a:cubicBezTo>
                    <a:pt x="752535" y="448867"/>
                    <a:pt x="788088" y="437678"/>
                    <a:pt x="823461" y="426127"/>
                  </a:cubicBezTo>
                  <a:cubicBezTo>
                    <a:pt x="835372" y="422157"/>
                    <a:pt x="847464" y="418187"/>
                    <a:pt x="859375" y="414216"/>
                  </a:cubicBezTo>
                  <a:lnTo>
                    <a:pt x="859375" y="414216"/>
                  </a:lnTo>
                  <a:cubicBezTo>
                    <a:pt x="865692" y="403027"/>
                    <a:pt x="875257" y="394905"/>
                    <a:pt x="885544" y="393100"/>
                  </a:cubicBezTo>
                  <a:cubicBezTo>
                    <a:pt x="894748" y="391476"/>
                    <a:pt x="901967" y="393642"/>
                    <a:pt x="907742" y="397974"/>
                  </a:cubicBezTo>
                  <a:cubicBezTo>
                    <a:pt x="951236" y="383355"/>
                    <a:pt x="994730" y="368737"/>
                    <a:pt x="1038586" y="355382"/>
                  </a:cubicBezTo>
                  <a:cubicBezTo>
                    <a:pt x="1065296" y="347260"/>
                    <a:pt x="1091826" y="340222"/>
                    <a:pt x="1118897" y="333905"/>
                  </a:cubicBezTo>
                  <a:close/>
                  <a:moveTo>
                    <a:pt x="1215089" y="179059"/>
                  </a:moveTo>
                  <a:cubicBezTo>
                    <a:pt x="1214186" y="182488"/>
                    <a:pt x="1213103" y="185736"/>
                    <a:pt x="1211841" y="186278"/>
                  </a:cubicBezTo>
                  <a:cubicBezTo>
                    <a:pt x="1211479" y="186458"/>
                    <a:pt x="1214728" y="179781"/>
                    <a:pt x="1215089" y="179059"/>
                  </a:cubicBezTo>
                  <a:close/>
                </a:path>
              </a:pathLst>
            </a:custGeom>
            <a:solidFill>
              <a:srgbClr val="FFFFFF"/>
            </a:solidFill>
            <a:ln w="180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AF0A756-90E7-E647-A880-BB011597A73D}"/>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1D2CBC4-A691-A549-97D2-6EB102B58312}"/>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237B7275-050E-A84B-A910-9403531847C8}"/>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solidFill>
              <a:srgbClr val="FFFFFF"/>
            </a:solidFill>
            <a:ln w="180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8C03DFE-C9FB-644B-A371-41F5043AF017}"/>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D6C6F6B-8F71-B54E-AD12-E6C2C64E3BFD}"/>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solidFill>
              <a:srgbClr val="FFFFFF"/>
            </a:solidFill>
            <a:ln w="1804"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CBBC443D-4EF3-9C4D-BA1A-70455DA6D338}"/>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E209859B-CDDB-AA41-BF0A-4F4441C684CF}"/>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rgbClr val="FFFFFF"/>
            </a:solidFill>
            <a:ln w="180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ABE59673-C1C9-444D-BB4E-CAC7F8C83524}"/>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rgbClr val="FFFFFF"/>
            </a:solidFill>
            <a:ln w="1804"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6C53FC8F-4B9B-8F4C-9F85-8EDFF611CBC8}"/>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rgbClr val="FFFFFF"/>
            </a:solidFill>
            <a:ln w="1804"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E57C127D-B113-A84F-A6F3-F0DCF1466599}"/>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rgbClr val="FFFFFF"/>
            </a:solidFill>
            <a:ln w="1804"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F2EAD747-A58E-5349-837A-9590B3FBDAB1}"/>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rgbClr val="FFFFFF"/>
            </a:solidFill>
            <a:ln w="1804"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F3006797-C79C-CD42-8DC5-63FED793214A}"/>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solidFill>
              <a:srgbClr val="FFFFFF"/>
            </a:solidFill>
            <a:ln w="1804"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978744A-DB5E-504F-A51E-EA5254891041}"/>
                </a:ext>
              </a:extLst>
            </p:cNvPr>
            <p:cNvSpPr/>
            <p:nvPr/>
          </p:nvSpPr>
          <p:spPr>
            <a:xfrm>
              <a:off x="8280452" y="3886139"/>
              <a:ext cx="838300" cy="384069"/>
            </a:xfrm>
            <a:custGeom>
              <a:avLst/>
              <a:gdLst>
                <a:gd name="connsiteX0" fmla="*/ 802386 w 838300"/>
                <a:gd name="connsiteY0" fmla="*/ 12272 h 384069"/>
                <a:gd name="connsiteX1" fmla="*/ 695546 w 838300"/>
                <a:gd name="connsiteY1" fmla="*/ 44758 h 384069"/>
                <a:gd name="connsiteX2" fmla="*/ 586720 w 838300"/>
                <a:gd name="connsiteY2" fmla="*/ 71829 h 384069"/>
                <a:gd name="connsiteX3" fmla="*/ 379536 w 838300"/>
                <a:gd name="connsiteY3" fmla="*/ 138062 h 384069"/>
                <a:gd name="connsiteX4" fmla="*/ 185166 w 838300"/>
                <a:gd name="connsiteY4" fmla="*/ 192926 h 384069"/>
                <a:gd name="connsiteX5" fmla="*/ 31403 w 838300"/>
                <a:gd name="connsiteY5" fmla="*/ 210252 h 384069"/>
                <a:gd name="connsiteX6" fmla="*/ 181 w 838300"/>
                <a:gd name="connsiteY6" fmla="*/ 205198 h 384069"/>
                <a:gd name="connsiteX7" fmla="*/ 0 w 838300"/>
                <a:gd name="connsiteY7" fmla="*/ 209891 h 384069"/>
                <a:gd name="connsiteX8" fmla="*/ 0 w 838300"/>
                <a:gd name="connsiteY8" fmla="*/ 210071 h 384069"/>
                <a:gd name="connsiteX9" fmla="*/ 0 w 838300"/>
                <a:gd name="connsiteY9" fmla="*/ 212057 h 384069"/>
                <a:gd name="connsiteX10" fmla="*/ 0 w 838300"/>
                <a:gd name="connsiteY10" fmla="*/ 212237 h 384069"/>
                <a:gd name="connsiteX11" fmla="*/ 0 w 838300"/>
                <a:gd name="connsiteY11" fmla="*/ 214403 h 384069"/>
                <a:gd name="connsiteX12" fmla="*/ 0 w 838300"/>
                <a:gd name="connsiteY12" fmla="*/ 214403 h 384069"/>
                <a:gd name="connsiteX13" fmla="*/ 181 w 838300"/>
                <a:gd name="connsiteY13" fmla="*/ 216388 h 384069"/>
                <a:gd name="connsiteX14" fmla="*/ 181 w 838300"/>
                <a:gd name="connsiteY14" fmla="*/ 216749 h 384069"/>
                <a:gd name="connsiteX15" fmla="*/ 722 w 838300"/>
                <a:gd name="connsiteY15" fmla="*/ 220900 h 384069"/>
                <a:gd name="connsiteX16" fmla="*/ 722 w 838300"/>
                <a:gd name="connsiteY16" fmla="*/ 221260 h 384069"/>
                <a:gd name="connsiteX17" fmla="*/ 1083 w 838300"/>
                <a:gd name="connsiteY17" fmla="*/ 223065 h 384069"/>
                <a:gd name="connsiteX18" fmla="*/ 1083 w 838300"/>
                <a:gd name="connsiteY18" fmla="*/ 223427 h 384069"/>
                <a:gd name="connsiteX19" fmla="*/ 1625 w 838300"/>
                <a:gd name="connsiteY19" fmla="*/ 225592 h 384069"/>
                <a:gd name="connsiteX20" fmla="*/ 1625 w 838300"/>
                <a:gd name="connsiteY20" fmla="*/ 225772 h 384069"/>
                <a:gd name="connsiteX21" fmla="*/ 2166 w 838300"/>
                <a:gd name="connsiteY21" fmla="*/ 227758 h 384069"/>
                <a:gd name="connsiteX22" fmla="*/ 2346 w 838300"/>
                <a:gd name="connsiteY22" fmla="*/ 228299 h 384069"/>
                <a:gd name="connsiteX23" fmla="*/ 3971 w 838300"/>
                <a:gd name="connsiteY23" fmla="*/ 233172 h 384069"/>
                <a:gd name="connsiteX24" fmla="*/ 4151 w 838300"/>
                <a:gd name="connsiteY24" fmla="*/ 233713 h 384069"/>
                <a:gd name="connsiteX25" fmla="*/ 5053 w 838300"/>
                <a:gd name="connsiteY25" fmla="*/ 235879 h 384069"/>
                <a:gd name="connsiteX26" fmla="*/ 5234 w 838300"/>
                <a:gd name="connsiteY26" fmla="*/ 236421 h 384069"/>
                <a:gd name="connsiteX27" fmla="*/ 6497 w 838300"/>
                <a:gd name="connsiteY27" fmla="*/ 239128 h 384069"/>
                <a:gd name="connsiteX28" fmla="*/ 6858 w 838300"/>
                <a:gd name="connsiteY28" fmla="*/ 239669 h 384069"/>
                <a:gd name="connsiteX29" fmla="*/ 7941 w 838300"/>
                <a:gd name="connsiteY29" fmla="*/ 242015 h 384069"/>
                <a:gd name="connsiteX30" fmla="*/ 8302 w 838300"/>
                <a:gd name="connsiteY30" fmla="*/ 242917 h 384069"/>
                <a:gd name="connsiteX31" fmla="*/ 9926 w 838300"/>
                <a:gd name="connsiteY31" fmla="*/ 245986 h 384069"/>
                <a:gd name="connsiteX32" fmla="*/ 51255 w 838300"/>
                <a:gd name="connsiteY32" fmla="*/ 353548 h 384069"/>
                <a:gd name="connsiteX33" fmla="*/ 121459 w 838300"/>
                <a:gd name="connsiteY33" fmla="*/ 376288 h 384069"/>
                <a:gd name="connsiteX34" fmla="*/ 162065 w 838300"/>
                <a:gd name="connsiteY34" fmla="*/ 356977 h 384069"/>
                <a:gd name="connsiteX35" fmla="*/ 262770 w 838300"/>
                <a:gd name="connsiteY35" fmla="*/ 313663 h 384069"/>
                <a:gd name="connsiteX36" fmla="*/ 279013 w 838300"/>
                <a:gd name="connsiteY36" fmla="*/ 287675 h 384069"/>
                <a:gd name="connsiteX37" fmla="*/ 351021 w 838300"/>
                <a:gd name="connsiteY37" fmla="*/ 242015 h 384069"/>
                <a:gd name="connsiteX38" fmla="*/ 373942 w 838300"/>
                <a:gd name="connsiteY38" fmla="*/ 259341 h 384069"/>
                <a:gd name="connsiteX39" fmla="*/ 447395 w 838300"/>
                <a:gd name="connsiteY39" fmla="*/ 224690 h 384069"/>
                <a:gd name="connsiteX40" fmla="*/ 468149 w 838300"/>
                <a:gd name="connsiteY40" fmla="*/ 199423 h 384069"/>
                <a:gd name="connsiteX41" fmla="*/ 516696 w 838300"/>
                <a:gd name="connsiteY41" fmla="*/ 118030 h 384069"/>
                <a:gd name="connsiteX42" fmla="*/ 638336 w 838300"/>
                <a:gd name="connsiteY42" fmla="*/ 113518 h 384069"/>
                <a:gd name="connsiteX43" fmla="*/ 670460 w 838300"/>
                <a:gd name="connsiteY43" fmla="*/ 122722 h 384069"/>
                <a:gd name="connsiteX44" fmla="*/ 696268 w 838300"/>
                <a:gd name="connsiteY44" fmla="*/ 111352 h 384069"/>
                <a:gd name="connsiteX45" fmla="*/ 717744 w 838300"/>
                <a:gd name="connsiteY45" fmla="*/ 88251 h 384069"/>
                <a:gd name="connsiteX46" fmla="*/ 777481 w 838300"/>
                <a:gd name="connsiteY46" fmla="*/ 64248 h 384069"/>
                <a:gd name="connsiteX47" fmla="*/ 822238 w 838300"/>
                <a:gd name="connsiteY47" fmla="*/ 58473 h 384069"/>
                <a:gd name="connsiteX48" fmla="*/ 830901 w 838300"/>
                <a:gd name="connsiteY48" fmla="*/ 28876 h 384069"/>
                <a:gd name="connsiteX49" fmla="*/ 832164 w 838300"/>
                <a:gd name="connsiteY49" fmla="*/ 17687 h 384069"/>
                <a:gd name="connsiteX50" fmla="*/ 833067 w 838300"/>
                <a:gd name="connsiteY50" fmla="*/ 13355 h 384069"/>
                <a:gd name="connsiteX51" fmla="*/ 833428 w 838300"/>
                <a:gd name="connsiteY51" fmla="*/ 12092 h 384069"/>
                <a:gd name="connsiteX52" fmla="*/ 834330 w 838300"/>
                <a:gd name="connsiteY52" fmla="*/ 9024 h 384069"/>
                <a:gd name="connsiteX53" fmla="*/ 834691 w 838300"/>
                <a:gd name="connsiteY53" fmla="*/ 7941 h 384069"/>
                <a:gd name="connsiteX54" fmla="*/ 836135 w 838300"/>
                <a:gd name="connsiteY54" fmla="*/ 4512 h 384069"/>
                <a:gd name="connsiteX55" fmla="*/ 836315 w 838300"/>
                <a:gd name="connsiteY55" fmla="*/ 3970 h 384069"/>
                <a:gd name="connsiteX56" fmla="*/ 838300 w 838300"/>
                <a:gd name="connsiteY56" fmla="*/ 0 h 384069"/>
                <a:gd name="connsiteX57" fmla="*/ 838300 w 838300"/>
                <a:gd name="connsiteY57" fmla="*/ 0 h 384069"/>
                <a:gd name="connsiteX58" fmla="*/ 802386 w 838300"/>
                <a:gd name="connsiteY58" fmla="*/ 12272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38300" h="384069">
                  <a:moveTo>
                    <a:pt x="802386" y="12272"/>
                  </a:moveTo>
                  <a:cubicBezTo>
                    <a:pt x="767013" y="23822"/>
                    <a:pt x="731460" y="34832"/>
                    <a:pt x="695546" y="44758"/>
                  </a:cubicBezTo>
                  <a:cubicBezTo>
                    <a:pt x="659451" y="54684"/>
                    <a:pt x="622815" y="62083"/>
                    <a:pt x="586720" y="71829"/>
                  </a:cubicBezTo>
                  <a:cubicBezTo>
                    <a:pt x="516696" y="90778"/>
                    <a:pt x="448297" y="115142"/>
                    <a:pt x="379536" y="138062"/>
                  </a:cubicBezTo>
                  <a:cubicBezTo>
                    <a:pt x="315468" y="159358"/>
                    <a:pt x="251039" y="177767"/>
                    <a:pt x="185166" y="192926"/>
                  </a:cubicBezTo>
                  <a:cubicBezTo>
                    <a:pt x="135536" y="204296"/>
                    <a:pt x="82657" y="215666"/>
                    <a:pt x="31403" y="210252"/>
                  </a:cubicBezTo>
                  <a:cubicBezTo>
                    <a:pt x="20935" y="209169"/>
                    <a:pt x="10287" y="207545"/>
                    <a:pt x="181" y="205198"/>
                  </a:cubicBezTo>
                  <a:cubicBezTo>
                    <a:pt x="0" y="206823"/>
                    <a:pt x="0" y="208447"/>
                    <a:pt x="0" y="209891"/>
                  </a:cubicBezTo>
                  <a:cubicBezTo>
                    <a:pt x="0" y="209891"/>
                    <a:pt x="0" y="210071"/>
                    <a:pt x="0" y="210071"/>
                  </a:cubicBezTo>
                  <a:cubicBezTo>
                    <a:pt x="0" y="210793"/>
                    <a:pt x="0" y="211334"/>
                    <a:pt x="0" y="212057"/>
                  </a:cubicBezTo>
                  <a:cubicBezTo>
                    <a:pt x="0" y="212057"/>
                    <a:pt x="0" y="212237"/>
                    <a:pt x="0" y="212237"/>
                  </a:cubicBezTo>
                  <a:cubicBezTo>
                    <a:pt x="0" y="212959"/>
                    <a:pt x="0" y="213681"/>
                    <a:pt x="0" y="214403"/>
                  </a:cubicBezTo>
                  <a:cubicBezTo>
                    <a:pt x="0" y="214403"/>
                    <a:pt x="0" y="214403"/>
                    <a:pt x="0" y="214403"/>
                  </a:cubicBezTo>
                  <a:cubicBezTo>
                    <a:pt x="0" y="215125"/>
                    <a:pt x="0" y="215666"/>
                    <a:pt x="181" y="216388"/>
                  </a:cubicBezTo>
                  <a:cubicBezTo>
                    <a:pt x="181" y="216568"/>
                    <a:pt x="181" y="216568"/>
                    <a:pt x="181" y="216749"/>
                  </a:cubicBezTo>
                  <a:cubicBezTo>
                    <a:pt x="361" y="218193"/>
                    <a:pt x="361" y="219456"/>
                    <a:pt x="722" y="220900"/>
                  </a:cubicBezTo>
                  <a:cubicBezTo>
                    <a:pt x="722" y="221080"/>
                    <a:pt x="722" y="221080"/>
                    <a:pt x="722" y="221260"/>
                  </a:cubicBezTo>
                  <a:cubicBezTo>
                    <a:pt x="902" y="221802"/>
                    <a:pt x="902" y="222524"/>
                    <a:pt x="1083" y="223065"/>
                  </a:cubicBezTo>
                  <a:cubicBezTo>
                    <a:pt x="1083" y="223246"/>
                    <a:pt x="1083" y="223246"/>
                    <a:pt x="1083" y="223427"/>
                  </a:cubicBezTo>
                  <a:cubicBezTo>
                    <a:pt x="1264" y="224148"/>
                    <a:pt x="1444" y="224870"/>
                    <a:pt x="1625" y="225592"/>
                  </a:cubicBezTo>
                  <a:cubicBezTo>
                    <a:pt x="1625" y="225592"/>
                    <a:pt x="1625" y="225772"/>
                    <a:pt x="1625" y="225772"/>
                  </a:cubicBezTo>
                  <a:cubicBezTo>
                    <a:pt x="1805" y="226494"/>
                    <a:pt x="1985" y="227036"/>
                    <a:pt x="2166" y="227758"/>
                  </a:cubicBezTo>
                  <a:cubicBezTo>
                    <a:pt x="2166" y="227938"/>
                    <a:pt x="2346" y="228119"/>
                    <a:pt x="2346" y="228299"/>
                  </a:cubicBezTo>
                  <a:cubicBezTo>
                    <a:pt x="2888" y="229743"/>
                    <a:pt x="3429" y="231367"/>
                    <a:pt x="3971" y="233172"/>
                  </a:cubicBezTo>
                  <a:cubicBezTo>
                    <a:pt x="3971" y="233353"/>
                    <a:pt x="4151" y="233533"/>
                    <a:pt x="4151" y="233713"/>
                  </a:cubicBezTo>
                  <a:cubicBezTo>
                    <a:pt x="4512" y="234435"/>
                    <a:pt x="4692" y="235157"/>
                    <a:pt x="5053" y="235879"/>
                  </a:cubicBezTo>
                  <a:cubicBezTo>
                    <a:pt x="5053" y="236060"/>
                    <a:pt x="5234" y="236240"/>
                    <a:pt x="5234" y="236421"/>
                  </a:cubicBezTo>
                  <a:cubicBezTo>
                    <a:pt x="5595" y="237323"/>
                    <a:pt x="5956" y="238225"/>
                    <a:pt x="6497" y="239128"/>
                  </a:cubicBezTo>
                  <a:cubicBezTo>
                    <a:pt x="6497" y="239308"/>
                    <a:pt x="6678" y="239488"/>
                    <a:pt x="6858" y="239669"/>
                  </a:cubicBezTo>
                  <a:cubicBezTo>
                    <a:pt x="7219" y="240391"/>
                    <a:pt x="7580" y="241293"/>
                    <a:pt x="7941" y="242015"/>
                  </a:cubicBezTo>
                  <a:cubicBezTo>
                    <a:pt x="8121" y="242376"/>
                    <a:pt x="8121" y="242556"/>
                    <a:pt x="8302" y="242917"/>
                  </a:cubicBezTo>
                  <a:cubicBezTo>
                    <a:pt x="8843" y="244000"/>
                    <a:pt x="9385" y="244903"/>
                    <a:pt x="9926" y="245986"/>
                  </a:cubicBezTo>
                  <a:cubicBezTo>
                    <a:pt x="27432" y="280276"/>
                    <a:pt x="33749" y="319078"/>
                    <a:pt x="51255" y="353548"/>
                  </a:cubicBezTo>
                  <a:cubicBezTo>
                    <a:pt x="66414" y="383326"/>
                    <a:pt x="91681" y="392169"/>
                    <a:pt x="121459" y="376288"/>
                  </a:cubicBezTo>
                  <a:cubicBezTo>
                    <a:pt x="134814" y="369249"/>
                    <a:pt x="148891" y="363835"/>
                    <a:pt x="162065" y="356977"/>
                  </a:cubicBezTo>
                  <a:cubicBezTo>
                    <a:pt x="194371" y="339832"/>
                    <a:pt x="231187" y="332974"/>
                    <a:pt x="262770" y="313663"/>
                  </a:cubicBezTo>
                  <a:cubicBezTo>
                    <a:pt x="273598" y="307166"/>
                    <a:pt x="278471" y="301030"/>
                    <a:pt x="279013" y="287675"/>
                  </a:cubicBezTo>
                  <a:cubicBezTo>
                    <a:pt x="280276" y="252843"/>
                    <a:pt x="319258" y="227397"/>
                    <a:pt x="351021" y="242015"/>
                  </a:cubicBezTo>
                  <a:cubicBezTo>
                    <a:pt x="364918" y="248512"/>
                    <a:pt x="361670" y="262950"/>
                    <a:pt x="373942" y="259341"/>
                  </a:cubicBezTo>
                  <a:cubicBezTo>
                    <a:pt x="393794" y="253566"/>
                    <a:pt x="424113" y="234435"/>
                    <a:pt x="447395" y="224690"/>
                  </a:cubicBezTo>
                  <a:cubicBezTo>
                    <a:pt x="463457" y="214764"/>
                    <a:pt x="467247" y="212959"/>
                    <a:pt x="468149" y="199423"/>
                  </a:cubicBezTo>
                  <a:cubicBezTo>
                    <a:pt x="470495" y="165675"/>
                    <a:pt x="488181" y="134272"/>
                    <a:pt x="516696" y="118030"/>
                  </a:cubicBezTo>
                  <a:cubicBezTo>
                    <a:pt x="556220" y="95651"/>
                    <a:pt x="597007" y="87891"/>
                    <a:pt x="638336" y="113518"/>
                  </a:cubicBezTo>
                  <a:cubicBezTo>
                    <a:pt x="648984" y="120195"/>
                    <a:pt x="659451" y="127595"/>
                    <a:pt x="670460" y="122722"/>
                  </a:cubicBezTo>
                  <a:cubicBezTo>
                    <a:pt x="679123" y="118932"/>
                    <a:pt x="687244" y="113879"/>
                    <a:pt x="696268" y="111352"/>
                  </a:cubicBezTo>
                  <a:cubicBezTo>
                    <a:pt x="708721" y="107923"/>
                    <a:pt x="713773" y="99982"/>
                    <a:pt x="717744" y="88251"/>
                  </a:cubicBezTo>
                  <a:cubicBezTo>
                    <a:pt x="727850" y="58473"/>
                    <a:pt x="748063" y="51074"/>
                    <a:pt x="777481" y="64248"/>
                  </a:cubicBezTo>
                  <a:cubicBezTo>
                    <a:pt x="795709" y="72370"/>
                    <a:pt x="806898" y="64248"/>
                    <a:pt x="822238" y="58473"/>
                  </a:cubicBezTo>
                  <a:cubicBezTo>
                    <a:pt x="837037" y="52879"/>
                    <a:pt x="828194" y="38802"/>
                    <a:pt x="830901" y="28876"/>
                  </a:cubicBezTo>
                  <a:cubicBezTo>
                    <a:pt x="831803" y="25266"/>
                    <a:pt x="831443" y="21476"/>
                    <a:pt x="832164" y="17687"/>
                  </a:cubicBezTo>
                  <a:cubicBezTo>
                    <a:pt x="832525" y="16243"/>
                    <a:pt x="832706" y="14799"/>
                    <a:pt x="833067" y="13355"/>
                  </a:cubicBezTo>
                  <a:cubicBezTo>
                    <a:pt x="833247" y="12994"/>
                    <a:pt x="833247" y="12633"/>
                    <a:pt x="833428" y="12092"/>
                  </a:cubicBezTo>
                  <a:cubicBezTo>
                    <a:pt x="833788" y="11009"/>
                    <a:pt x="833969" y="10106"/>
                    <a:pt x="834330" y="9024"/>
                  </a:cubicBezTo>
                  <a:cubicBezTo>
                    <a:pt x="834511" y="8663"/>
                    <a:pt x="834511" y="8302"/>
                    <a:pt x="834691" y="7941"/>
                  </a:cubicBezTo>
                  <a:cubicBezTo>
                    <a:pt x="835052" y="6858"/>
                    <a:pt x="835593" y="5594"/>
                    <a:pt x="836135" y="4512"/>
                  </a:cubicBezTo>
                  <a:cubicBezTo>
                    <a:pt x="836135" y="4331"/>
                    <a:pt x="836315" y="4151"/>
                    <a:pt x="836315" y="3970"/>
                  </a:cubicBezTo>
                  <a:cubicBezTo>
                    <a:pt x="836857" y="2707"/>
                    <a:pt x="837579" y="1263"/>
                    <a:pt x="838300" y="0"/>
                  </a:cubicBezTo>
                  <a:lnTo>
                    <a:pt x="838300" y="0"/>
                  </a:lnTo>
                  <a:cubicBezTo>
                    <a:pt x="826389" y="4331"/>
                    <a:pt x="814478" y="8302"/>
                    <a:pt x="802386" y="12272"/>
                  </a:cubicBezTo>
                  <a:close/>
                </a:path>
              </a:pathLst>
            </a:custGeom>
            <a:solidFill>
              <a:srgbClr val="FFC652"/>
            </a:solidFill>
            <a:ln w="1804"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383FCBA4-59F2-9745-BCE2-9E89DAAAE634}"/>
                </a:ext>
              </a:extLst>
            </p:cNvPr>
            <p:cNvSpPr/>
            <p:nvPr/>
          </p:nvSpPr>
          <p:spPr>
            <a:xfrm>
              <a:off x="9166759" y="3514003"/>
              <a:ext cx="513929" cy="388756"/>
            </a:xfrm>
            <a:custGeom>
              <a:avLst/>
              <a:gdLst>
                <a:gd name="connsiteX0" fmla="*/ 469412 w 513929"/>
                <a:gd name="connsiteY0" fmla="*/ 36817 h 388756"/>
                <a:gd name="connsiteX1" fmla="*/ 467246 w 513929"/>
                <a:gd name="connsiteY1" fmla="*/ 36095 h 388756"/>
                <a:gd name="connsiteX2" fmla="*/ 466344 w 513929"/>
                <a:gd name="connsiteY2" fmla="*/ 35734 h 388756"/>
                <a:gd name="connsiteX3" fmla="*/ 464900 w 513929"/>
                <a:gd name="connsiteY3" fmla="*/ 35192 h 388756"/>
                <a:gd name="connsiteX4" fmla="*/ 463817 w 513929"/>
                <a:gd name="connsiteY4" fmla="*/ 34832 h 388756"/>
                <a:gd name="connsiteX5" fmla="*/ 462374 w 513929"/>
                <a:gd name="connsiteY5" fmla="*/ 34470 h 388756"/>
                <a:gd name="connsiteX6" fmla="*/ 461110 w 513929"/>
                <a:gd name="connsiteY6" fmla="*/ 34110 h 388756"/>
                <a:gd name="connsiteX7" fmla="*/ 459486 w 513929"/>
                <a:gd name="connsiteY7" fmla="*/ 33568 h 388756"/>
                <a:gd name="connsiteX8" fmla="*/ 458223 w 513929"/>
                <a:gd name="connsiteY8" fmla="*/ 33207 h 388756"/>
                <a:gd name="connsiteX9" fmla="*/ 456598 w 513929"/>
                <a:gd name="connsiteY9" fmla="*/ 32666 h 388756"/>
                <a:gd name="connsiteX10" fmla="*/ 455155 w 513929"/>
                <a:gd name="connsiteY10" fmla="*/ 32124 h 388756"/>
                <a:gd name="connsiteX11" fmla="*/ 453711 w 513929"/>
                <a:gd name="connsiteY11" fmla="*/ 31763 h 388756"/>
                <a:gd name="connsiteX12" fmla="*/ 452087 w 513929"/>
                <a:gd name="connsiteY12" fmla="*/ 31222 h 388756"/>
                <a:gd name="connsiteX13" fmla="*/ 450823 w 513929"/>
                <a:gd name="connsiteY13" fmla="*/ 30861 h 388756"/>
                <a:gd name="connsiteX14" fmla="*/ 449018 w 513929"/>
                <a:gd name="connsiteY14" fmla="*/ 30320 h 388756"/>
                <a:gd name="connsiteX15" fmla="*/ 447755 w 513929"/>
                <a:gd name="connsiteY15" fmla="*/ 29959 h 388756"/>
                <a:gd name="connsiteX16" fmla="*/ 445770 w 513929"/>
                <a:gd name="connsiteY16" fmla="*/ 29417 h 388756"/>
                <a:gd name="connsiteX17" fmla="*/ 444506 w 513929"/>
                <a:gd name="connsiteY17" fmla="*/ 29056 h 388756"/>
                <a:gd name="connsiteX18" fmla="*/ 442161 w 513929"/>
                <a:gd name="connsiteY18" fmla="*/ 28335 h 388756"/>
                <a:gd name="connsiteX19" fmla="*/ 440897 w 513929"/>
                <a:gd name="connsiteY19" fmla="*/ 27973 h 388756"/>
                <a:gd name="connsiteX20" fmla="*/ 438551 w 513929"/>
                <a:gd name="connsiteY20" fmla="*/ 27251 h 388756"/>
                <a:gd name="connsiteX21" fmla="*/ 437468 w 513929"/>
                <a:gd name="connsiteY21" fmla="*/ 26891 h 388756"/>
                <a:gd name="connsiteX22" fmla="*/ 423933 w 513929"/>
                <a:gd name="connsiteY22" fmla="*/ 22740 h 388756"/>
                <a:gd name="connsiteX23" fmla="*/ 423391 w 513929"/>
                <a:gd name="connsiteY23" fmla="*/ 22559 h 388756"/>
                <a:gd name="connsiteX24" fmla="*/ 419963 w 513929"/>
                <a:gd name="connsiteY24" fmla="*/ 21476 h 388756"/>
                <a:gd name="connsiteX25" fmla="*/ 419240 w 513929"/>
                <a:gd name="connsiteY25" fmla="*/ 21296 h 388756"/>
                <a:gd name="connsiteX26" fmla="*/ 415811 w 513929"/>
                <a:gd name="connsiteY26" fmla="*/ 20213 h 388756"/>
                <a:gd name="connsiteX27" fmla="*/ 415089 w 513929"/>
                <a:gd name="connsiteY27" fmla="*/ 20033 h 388756"/>
                <a:gd name="connsiteX28" fmla="*/ 411480 w 513929"/>
                <a:gd name="connsiteY28" fmla="*/ 18950 h 388756"/>
                <a:gd name="connsiteX29" fmla="*/ 410939 w 513929"/>
                <a:gd name="connsiteY29" fmla="*/ 18769 h 388756"/>
                <a:gd name="connsiteX30" fmla="*/ 407329 w 513929"/>
                <a:gd name="connsiteY30" fmla="*/ 17687 h 388756"/>
                <a:gd name="connsiteX31" fmla="*/ 406607 w 513929"/>
                <a:gd name="connsiteY31" fmla="*/ 17506 h 388756"/>
                <a:gd name="connsiteX32" fmla="*/ 402818 w 513929"/>
                <a:gd name="connsiteY32" fmla="*/ 16423 h 388756"/>
                <a:gd name="connsiteX33" fmla="*/ 402818 w 513929"/>
                <a:gd name="connsiteY33" fmla="*/ 16423 h 388756"/>
                <a:gd name="connsiteX34" fmla="*/ 371595 w 513929"/>
                <a:gd name="connsiteY34" fmla="*/ 7039 h 388756"/>
                <a:gd name="connsiteX35" fmla="*/ 371235 w 513929"/>
                <a:gd name="connsiteY35" fmla="*/ 6858 h 388756"/>
                <a:gd name="connsiteX36" fmla="*/ 366903 w 513929"/>
                <a:gd name="connsiteY36" fmla="*/ 5595 h 388756"/>
                <a:gd name="connsiteX37" fmla="*/ 366542 w 513929"/>
                <a:gd name="connsiteY37" fmla="*/ 5414 h 388756"/>
                <a:gd name="connsiteX38" fmla="*/ 362211 w 513929"/>
                <a:gd name="connsiteY38" fmla="*/ 4151 h 388756"/>
                <a:gd name="connsiteX39" fmla="*/ 361850 w 513929"/>
                <a:gd name="connsiteY39" fmla="*/ 3971 h 388756"/>
                <a:gd name="connsiteX40" fmla="*/ 357699 w 513929"/>
                <a:gd name="connsiteY40" fmla="*/ 2707 h 388756"/>
                <a:gd name="connsiteX41" fmla="*/ 356797 w 513929"/>
                <a:gd name="connsiteY41" fmla="*/ 2527 h 388756"/>
                <a:gd name="connsiteX42" fmla="*/ 352826 w 513929"/>
                <a:gd name="connsiteY42" fmla="*/ 1263 h 388756"/>
                <a:gd name="connsiteX43" fmla="*/ 352104 w 513929"/>
                <a:gd name="connsiteY43" fmla="*/ 1083 h 388756"/>
                <a:gd name="connsiteX44" fmla="*/ 348134 w 513929"/>
                <a:gd name="connsiteY44" fmla="*/ 0 h 388756"/>
                <a:gd name="connsiteX45" fmla="*/ 347773 w 513929"/>
                <a:gd name="connsiteY45" fmla="*/ 0 h 388756"/>
                <a:gd name="connsiteX46" fmla="*/ 397403 w 513929"/>
                <a:gd name="connsiteY46" fmla="*/ 161704 h 388756"/>
                <a:gd name="connsiteX47" fmla="*/ 351743 w 513929"/>
                <a:gd name="connsiteY47" fmla="*/ 232631 h 388756"/>
                <a:gd name="connsiteX48" fmla="*/ 277388 w 513929"/>
                <a:gd name="connsiteY48" fmla="*/ 273959 h 388756"/>
                <a:gd name="connsiteX49" fmla="*/ 211154 w 513929"/>
                <a:gd name="connsiteY49" fmla="*/ 292368 h 388756"/>
                <a:gd name="connsiteX50" fmla="*/ 130843 w 513929"/>
                <a:gd name="connsiteY50" fmla="*/ 313663 h 388756"/>
                <a:gd name="connsiteX51" fmla="*/ 0 w 513929"/>
                <a:gd name="connsiteY51" fmla="*/ 356255 h 388756"/>
                <a:gd name="connsiteX52" fmla="*/ 12092 w 513929"/>
                <a:gd name="connsiteY52" fmla="*/ 370874 h 388756"/>
                <a:gd name="connsiteX53" fmla="*/ 13536 w 513929"/>
                <a:gd name="connsiteY53" fmla="*/ 373400 h 388756"/>
                <a:gd name="connsiteX54" fmla="*/ 33568 w 513929"/>
                <a:gd name="connsiteY54" fmla="*/ 386936 h 388756"/>
                <a:gd name="connsiteX55" fmla="*/ 172352 w 513929"/>
                <a:gd name="connsiteY55" fmla="*/ 327199 h 388756"/>
                <a:gd name="connsiteX56" fmla="*/ 206642 w 513929"/>
                <a:gd name="connsiteY56" fmla="*/ 319980 h 388756"/>
                <a:gd name="connsiteX57" fmla="*/ 301030 w 513929"/>
                <a:gd name="connsiteY57" fmla="*/ 291645 h 388756"/>
                <a:gd name="connsiteX58" fmla="*/ 318355 w 513929"/>
                <a:gd name="connsiteY58" fmla="*/ 338749 h 388756"/>
                <a:gd name="connsiteX59" fmla="*/ 352285 w 513929"/>
                <a:gd name="connsiteY59" fmla="*/ 342359 h 388756"/>
                <a:gd name="connsiteX60" fmla="*/ 497566 w 513929"/>
                <a:gd name="connsiteY60" fmla="*/ 115142 h 388756"/>
                <a:gd name="connsiteX61" fmla="*/ 469412 w 513929"/>
                <a:gd name="connsiteY61" fmla="*/ 36817 h 38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13929" h="388756">
                  <a:moveTo>
                    <a:pt x="469412" y="36817"/>
                  </a:moveTo>
                  <a:cubicBezTo>
                    <a:pt x="468691" y="36636"/>
                    <a:pt x="467968" y="36275"/>
                    <a:pt x="467246" y="36095"/>
                  </a:cubicBezTo>
                  <a:cubicBezTo>
                    <a:pt x="466886" y="36095"/>
                    <a:pt x="466705" y="35914"/>
                    <a:pt x="466344" y="35734"/>
                  </a:cubicBezTo>
                  <a:cubicBezTo>
                    <a:pt x="465803" y="35553"/>
                    <a:pt x="465441" y="35373"/>
                    <a:pt x="464900" y="35192"/>
                  </a:cubicBezTo>
                  <a:cubicBezTo>
                    <a:pt x="464539" y="35012"/>
                    <a:pt x="464179" y="35012"/>
                    <a:pt x="463817" y="34832"/>
                  </a:cubicBezTo>
                  <a:cubicBezTo>
                    <a:pt x="463276" y="34651"/>
                    <a:pt x="462915" y="34470"/>
                    <a:pt x="462374" y="34470"/>
                  </a:cubicBezTo>
                  <a:cubicBezTo>
                    <a:pt x="462013" y="34290"/>
                    <a:pt x="461651" y="34290"/>
                    <a:pt x="461110" y="34110"/>
                  </a:cubicBezTo>
                  <a:cubicBezTo>
                    <a:pt x="460569" y="33929"/>
                    <a:pt x="460027" y="33749"/>
                    <a:pt x="459486" y="33568"/>
                  </a:cubicBezTo>
                  <a:cubicBezTo>
                    <a:pt x="459125" y="33388"/>
                    <a:pt x="458764" y="33388"/>
                    <a:pt x="458223" y="33207"/>
                  </a:cubicBezTo>
                  <a:cubicBezTo>
                    <a:pt x="457681" y="33027"/>
                    <a:pt x="457139" y="32846"/>
                    <a:pt x="456598" y="32666"/>
                  </a:cubicBezTo>
                  <a:cubicBezTo>
                    <a:pt x="456057" y="32485"/>
                    <a:pt x="455696" y="32305"/>
                    <a:pt x="455155" y="32124"/>
                  </a:cubicBezTo>
                  <a:cubicBezTo>
                    <a:pt x="454613" y="31944"/>
                    <a:pt x="454253" y="31763"/>
                    <a:pt x="453711" y="31763"/>
                  </a:cubicBezTo>
                  <a:cubicBezTo>
                    <a:pt x="453170" y="31583"/>
                    <a:pt x="452628" y="31402"/>
                    <a:pt x="452087" y="31222"/>
                  </a:cubicBezTo>
                  <a:cubicBezTo>
                    <a:pt x="451725" y="31042"/>
                    <a:pt x="451184" y="30861"/>
                    <a:pt x="450823" y="30861"/>
                  </a:cubicBezTo>
                  <a:cubicBezTo>
                    <a:pt x="450282" y="30681"/>
                    <a:pt x="449560" y="30500"/>
                    <a:pt x="449018" y="30320"/>
                  </a:cubicBezTo>
                  <a:cubicBezTo>
                    <a:pt x="448658" y="30139"/>
                    <a:pt x="448116" y="29959"/>
                    <a:pt x="447755" y="29959"/>
                  </a:cubicBezTo>
                  <a:cubicBezTo>
                    <a:pt x="447034" y="29778"/>
                    <a:pt x="446492" y="29598"/>
                    <a:pt x="445770" y="29417"/>
                  </a:cubicBezTo>
                  <a:cubicBezTo>
                    <a:pt x="445409" y="29237"/>
                    <a:pt x="445048" y="29237"/>
                    <a:pt x="444506" y="29056"/>
                  </a:cubicBezTo>
                  <a:cubicBezTo>
                    <a:pt x="443785" y="28876"/>
                    <a:pt x="443063" y="28515"/>
                    <a:pt x="442161" y="28335"/>
                  </a:cubicBezTo>
                  <a:cubicBezTo>
                    <a:pt x="441799" y="28154"/>
                    <a:pt x="441439" y="28154"/>
                    <a:pt x="440897" y="27973"/>
                  </a:cubicBezTo>
                  <a:cubicBezTo>
                    <a:pt x="440175" y="27793"/>
                    <a:pt x="439453" y="27432"/>
                    <a:pt x="438551" y="27251"/>
                  </a:cubicBezTo>
                  <a:cubicBezTo>
                    <a:pt x="438190" y="27071"/>
                    <a:pt x="437829" y="27071"/>
                    <a:pt x="437468" y="26891"/>
                  </a:cubicBezTo>
                  <a:cubicBezTo>
                    <a:pt x="433137" y="25627"/>
                    <a:pt x="428625" y="24184"/>
                    <a:pt x="423933" y="22740"/>
                  </a:cubicBezTo>
                  <a:cubicBezTo>
                    <a:pt x="423752" y="22740"/>
                    <a:pt x="423572" y="22559"/>
                    <a:pt x="423391" y="22559"/>
                  </a:cubicBezTo>
                  <a:cubicBezTo>
                    <a:pt x="422308" y="22198"/>
                    <a:pt x="421225" y="21837"/>
                    <a:pt x="419963" y="21476"/>
                  </a:cubicBezTo>
                  <a:cubicBezTo>
                    <a:pt x="419782" y="21476"/>
                    <a:pt x="419421" y="21296"/>
                    <a:pt x="419240" y="21296"/>
                  </a:cubicBezTo>
                  <a:cubicBezTo>
                    <a:pt x="418158" y="20935"/>
                    <a:pt x="416894" y="20574"/>
                    <a:pt x="415811" y="20213"/>
                  </a:cubicBezTo>
                  <a:cubicBezTo>
                    <a:pt x="415631" y="20213"/>
                    <a:pt x="415270" y="20033"/>
                    <a:pt x="415089" y="20033"/>
                  </a:cubicBezTo>
                  <a:cubicBezTo>
                    <a:pt x="413826" y="19672"/>
                    <a:pt x="412744" y="19311"/>
                    <a:pt x="411480" y="18950"/>
                  </a:cubicBezTo>
                  <a:cubicBezTo>
                    <a:pt x="411299" y="18950"/>
                    <a:pt x="411119" y="18769"/>
                    <a:pt x="410939" y="18769"/>
                  </a:cubicBezTo>
                  <a:cubicBezTo>
                    <a:pt x="409675" y="18408"/>
                    <a:pt x="408412" y="18047"/>
                    <a:pt x="407329" y="17687"/>
                  </a:cubicBezTo>
                  <a:cubicBezTo>
                    <a:pt x="407149" y="17687"/>
                    <a:pt x="406968" y="17506"/>
                    <a:pt x="406607" y="17506"/>
                  </a:cubicBezTo>
                  <a:cubicBezTo>
                    <a:pt x="405344" y="17145"/>
                    <a:pt x="404080" y="16784"/>
                    <a:pt x="402818" y="16423"/>
                  </a:cubicBezTo>
                  <a:cubicBezTo>
                    <a:pt x="402818" y="16423"/>
                    <a:pt x="402818" y="16423"/>
                    <a:pt x="402818" y="16423"/>
                  </a:cubicBezTo>
                  <a:cubicBezTo>
                    <a:pt x="392892" y="13355"/>
                    <a:pt x="382424" y="10287"/>
                    <a:pt x="371595" y="7039"/>
                  </a:cubicBezTo>
                  <a:cubicBezTo>
                    <a:pt x="371414" y="7039"/>
                    <a:pt x="371414" y="7039"/>
                    <a:pt x="371235" y="6858"/>
                  </a:cubicBezTo>
                  <a:cubicBezTo>
                    <a:pt x="369790" y="6497"/>
                    <a:pt x="368347" y="5956"/>
                    <a:pt x="366903" y="5595"/>
                  </a:cubicBezTo>
                  <a:cubicBezTo>
                    <a:pt x="366723" y="5595"/>
                    <a:pt x="366723" y="5595"/>
                    <a:pt x="366542" y="5414"/>
                  </a:cubicBezTo>
                  <a:cubicBezTo>
                    <a:pt x="365098" y="5053"/>
                    <a:pt x="363654" y="4512"/>
                    <a:pt x="362211" y="4151"/>
                  </a:cubicBezTo>
                  <a:cubicBezTo>
                    <a:pt x="362030" y="4151"/>
                    <a:pt x="362030" y="4151"/>
                    <a:pt x="361850" y="3971"/>
                  </a:cubicBezTo>
                  <a:cubicBezTo>
                    <a:pt x="360406" y="3609"/>
                    <a:pt x="359143" y="3068"/>
                    <a:pt x="357699" y="2707"/>
                  </a:cubicBezTo>
                  <a:cubicBezTo>
                    <a:pt x="357338" y="2707"/>
                    <a:pt x="357157" y="2527"/>
                    <a:pt x="356797" y="2527"/>
                  </a:cubicBezTo>
                  <a:cubicBezTo>
                    <a:pt x="355533" y="2166"/>
                    <a:pt x="354090" y="1805"/>
                    <a:pt x="352826" y="1263"/>
                  </a:cubicBezTo>
                  <a:cubicBezTo>
                    <a:pt x="352645" y="1263"/>
                    <a:pt x="352285" y="1083"/>
                    <a:pt x="352104" y="1083"/>
                  </a:cubicBezTo>
                  <a:cubicBezTo>
                    <a:pt x="350841" y="722"/>
                    <a:pt x="349397" y="361"/>
                    <a:pt x="348134" y="0"/>
                  </a:cubicBezTo>
                  <a:cubicBezTo>
                    <a:pt x="347953" y="0"/>
                    <a:pt x="347953" y="0"/>
                    <a:pt x="347773" y="0"/>
                  </a:cubicBezTo>
                  <a:cubicBezTo>
                    <a:pt x="390726" y="43133"/>
                    <a:pt x="417616" y="96553"/>
                    <a:pt x="397403" y="161704"/>
                  </a:cubicBezTo>
                  <a:cubicBezTo>
                    <a:pt x="389101" y="188775"/>
                    <a:pt x="373581" y="214403"/>
                    <a:pt x="351743" y="232631"/>
                  </a:cubicBezTo>
                  <a:cubicBezTo>
                    <a:pt x="329364" y="251400"/>
                    <a:pt x="304820" y="263853"/>
                    <a:pt x="277388" y="273959"/>
                  </a:cubicBezTo>
                  <a:cubicBezTo>
                    <a:pt x="255911" y="281900"/>
                    <a:pt x="233533" y="287134"/>
                    <a:pt x="211154" y="292368"/>
                  </a:cubicBezTo>
                  <a:cubicBezTo>
                    <a:pt x="184083" y="298684"/>
                    <a:pt x="157553" y="305722"/>
                    <a:pt x="130843" y="313663"/>
                  </a:cubicBezTo>
                  <a:cubicBezTo>
                    <a:pt x="86989" y="326838"/>
                    <a:pt x="43494" y="341456"/>
                    <a:pt x="0" y="356255"/>
                  </a:cubicBezTo>
                  <a:cubicBezTo>
                    <a:pt x="4873" y="359865"/>
                    <a:pt x="8663" y="365098"/>
                    <a:pt x="12092" y="370874"/>
                  </a:cubicBezTo>
                  <a:cubicBezTo>
                    <a:pt x="12633" y="371776"/>
                    <a:pt x="12994" y="372498"/>
                    <a:pt x="13536" y="373400"/>
                  </a:cubicBezTo>
                  <a:cubicBezTo>
                    <a:pt x="21115" y="387296"/>
                    <a:pt x="20754" y="391628"/>
                    <a:pt x="33568" y="386936"/>
                  </a:cubicBezTo>
                  <a:cubicBezTo>
                    <a:pt x="49450" y="380980"/>
                    <a:pt x="152320" y="354450"/>
                    <a:pt x="172352" y="327199"/>
                  </a:cubicBezTo>
                  <a:cubicBezTo>
                    <a:pt x="173976" y="325033"/>
                    <a:pt x="202852" y="319800"/>
                    <a:pt x="206642" y="319980"/>
                  </a:cubicBezTo>
                  <a:cubicBezTo>
                    <a:pt x="248873" y="321784"/>
                    <a:pt x="299767" y="284426"/>
                    <a:pt x="301030" y="291645"/>
                  </a:cubicBezTo>
                  <a:cubicBezTo>
                    <a:pt x="303376" y="303737"/>
                    <a:pt x="312400" y="328101"/>
                    <a:pt x="318355" y="338749"/>
                  </a:cubicBezTo>
                  <a:cubicBezTo>
                    <a:pt x="330989" y="361128"/>
                    <a:pt x="335862" y="361669"/>
                    <a:pt x="352285" y="342359"/>
                  </a:cubicBezTo>
                  <a:cubicBezTo>
                    <a:pt x="357157" y="336584"/>
                    <a:pt x="449379" y="182279"/>
                    <a:pt x="497566" y="115142"/>
                  </a:cubicBezTo>
                  <a:cubicBezTo>
                    <a:pt x="532397" y="66775"/>
                    <a:pt x="506229" y="48908"/>
                    <a:pt x="469412" y="36817"/>
                  </a:cubicBezTo>
                  <a:close/>
                </a:path>
              </a:pathLst>
            </a:custGeom>
            <a:solidFill>
              <a:srgbClr val="FFFFFF"/>
            </a:solidFill>
            <a:ln w="1804"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5BD87626-6791-0D43-8BEF-D68C6B82A018}"/>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rgbClr val="FFFFFF"/>
            </a:solidFill>
            <a:ln w="1804"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C26D9638-1591-BB4E-A9C1-B7E160D9AEBA}"/>
                </a:ext>
              </a:extLst>
            </p:cNvPr>
            <p:cNvSpPr/>
            <p:nvPr/>
          </p:nvSpPr>
          <p:spPr>
            <a:xfrm>
              <a:off x="7623251" y="3456576"/>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solidFill>
              <a:srgbClr val="000000"/>
            </a:solidFill>
            <a:ln w="1804"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21FECDB1-94CD-7943-B3C2-F4E4C3FBC9EF}"/>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solidFill>
              <a:srgbClr val="000000"/>
            </a:solidFill>
            <a:ln w="1804"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8DEB0959-16B7-DB43-BCD9-B9E91E8D0D97}"/>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solidFill>
              <a:srgbClr val="000000"/>
            </a:solidFill>
            <a:ln w="1804"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AA040ACE-82BF-9142-B1BA-BEDB7E06C15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solidFill>
              <a:srgbClr val="000000"/>
            </a:solidFill>
            <a:ln w="1804"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236065C-80A5-1647-A341-466E5A0B4D8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solidFill>
              <a:srgbClr val="000000"/>
            </a:solidFill>
            <a:ln w="1804"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8549EEA8-EB61-8643-89E1-B1B579558265}"/>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solidFill>
              <a:srgbClr val="000000"/>
            </a:solidFill>
            <a:ln w="1804"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3F78C7F1-52FC-8445-9117-8E59163C1D9D}"/>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solidFill>
              <a:srgbClr val="000000"/>
            </a:solidFill>
            <a:ln w="1804"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A5AB54BF-7F12-0644-B40E-7B94B1C8BAC5}"/>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solidFill>
              <a:srgbClr val="000000"/>
            </a:solidFill>
            <a:ln w="1804"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9DB985F-34FE-8743-8816-2EB9138B7E2A}"/>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solidFill>
              <a:srgbClr val="000000"/>
            </a:solidFill>
            <a:ln w="1804"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3B4669E3-D493-F14F-AA78-0E17FCA8EE75}"/>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073185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57</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2305868"/>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s-ES" sz="1100" b="0" dirty="0">
                <a:solidFill>
                  <a:srgbClr val="221F1F"/>
                </a:solidFill>
                <a:latin typeface="Calibri" panose="020F0502020204030204" pitchFamily="34" charset="0"/>
              </a:rPr>
              <a:t>Desde 2017, un grupo de trabajo compuesto por miembros voluntarios de </a:t>
            </a:r>
            <a:r>
              <a:rPr lang="es-ES" sz="1100" b="0" dirty="0" err="1">
                <a:solidFill>
                  <a:srgbClr val="221F1F"/>
                </a:solidFill>
                <a:latin typeface="Calibri" panose="020F0502020204030204" pitchFamily="34" charset="0"/>
              </a:rPr>
              <a:t>Pôle</a:t>
            </a:r>
            <a:r>
              <a:rPr lang="es-ES" sz="1100" b="0" dirty="0">
                <a:solidFill>
                  <a:srgbClr val="221F1F"/>
                </a:solidFill>
                <a:latin typeface="Calibri" panose="020F0502020204030204" pitchFamily="34" charset="0"/>
              </a:rPr>
              <a:t> Culture et </a:t>
            </a:r>
            <a:r>
              <a:rPr lang="es-ES" sz="1100" b="0" dirty="0" err="1">
                <a:solidFill>
                  <a:srgbClr val="221F1F"/>
                </a:solidFill>
                <a:latin typeface="Calibri" panose="020F0502020204030204" pitchFamily="34" charset="0"/>
              </a:rPr>
              <a:t>Santé</a:t>
            </a:r>
            <a:r>
              <a:rPr lang="es-ES" sz="1100" b="0" dirty="0">
                <a:solidFill>
                  <a:srgbClr val="221F1F"/>
                </a:solidFill>
                <a:latin typeface="Calibri" panose="020F0502020204030204" pitchFamily="34" charset="0"/>
              </a:rPr>
              <a:t> en </a:t>
            </a:r>
            <a:r>
              <a:rPr lang="es-ES" sz="1100" b="0" dirty="0" err="1">
                <a:solidFill>
                  <a:srgbClr val="221F1F"/>
                </a:solidFill>
                <a:latin typeface="Calibri" panose="020F0502020204030204" pitchFamily="34" charset="0"/>
              </a:rPr>
              <a:t>Nouvelle-Aquitaine</a:t>
            </a:r>
            <a:r>
              <a:rPr lang="es-ES" sz="1100" b="0" dirty="0">
                <a:solidFill>
                  <a:srgbClr val="221F1F"/>
                </a:solidFill>
                <a:latin typeface="Calibri" panose="020F0502020204030204" pitchFamily="34" charset="0"/>
              </a:rPr>
              <a:t> se ha dedicado a una reflexión sobre los derechos culturales de las personas y su implementación dentro de proyectos de cooperación entre cultura y salud. Este grupo también participó en la iniciativa "Voluntarios por los derechos culturales" lanzada por la Región </a:t>
            </a:r>
            <a:r>
              <a:rPr lang="es-ES" sz="1100" b="0" dirty="0" err="1">
                <a:solidFill>
                  <a:srgbClr val="221F1F"/>
                </a:solidFill>
                <a:latin typeface="Calibri" panose="020F0502020204030204" pitchFamily="34" charset="0"/>
              </a:rPr>
              <a:t>Nouvelle-Aquitaine</a:t>
            </a:r>
            <a:r>
              <a:rPr lang="es-ES" sz="1100" b="0" dirty="0">
                <a:solidFill>
                  <a:srgbClr val="221F1F"/>
                </a:solidFill>
                <a:latin typeface="Calibri" panose="020F0502020204030204" pitchFamily="34" charset="0"/>
              </a:rPr>
              <a:t>. En este grupo de trabajo se codearon durante varios meses directores, artistas, administradores de estructuras culturales, médicos, animadores, gestores educativos, etc.</a:t>
            </a:r>
          </a:p>
          <a:p>
            <a:pPr algn="just">
              <a:spcBef>
                <a:spcPts val="0"/>
              </a:spcBef>
            </a:pPr>
            <a:endParaRPr lang="es-ES" sz="1100" b="0" dirty="0">
              <a:solidFill>
                <a:srgbClr val="221F1F"/>
              </a:solidFill>
              <a:latin typeface="Calibri" panose="020F0502020204030204" pitchFamily="34" charset="0"/>
            </a:endParaRPr>
          </a:p>
          <a:p>
            <a:pPr algn="just">
              <a:spcBef>
                <a:spcPts val="0"/>
              </a:spcBef>
            </a:pPr>
            <a:r>
              <a:rPr lang="es-ES" sz="1100" b="0" dirty="0">
                <a:solidFill>
                  <a:srgbClr val="221F1F"/>
                </a:solidFill>
                <a:latin typeface="Calibri" panose="020F0502020204030204" pitchFamily="34" charset="0"/>
              </a:rPr>
              <a:t>Estas personas, tan diferentes en sus orígenes, sus visiones y sus objetivos, han buscado unirse en torno a valores comunes y se han puesto todos juntos las "gafas" de los derechos culturales.</a:t>
            </a:r>
          </a:p>
          <a:p>
            <a:pPr algn="just">
              <a:spcBef>
                <a:spcPts val="0"/>
              </a:spcBef>
            </a:pPr>
            <a:endParaRPr lang="es-ES" sz="1100" b="0" dirty="0">
              <a:solidFill>
                <a:srgbClr val="221F1F"/>
              </a:solidFill>
              <a:latin typeface="Calibri" panose="020F0502020204030204" pitchFamily="34" charset="0"/>
            </a:endParaRPr>
          </a:p>
          <a:p>
            <a:pPr algn="just">
              <a:spcBef>
                <a:spcPts val="0"/>
              </a:spcBef>
            </a:pPr>
            <a:r>
              <a:rPr lang="es-ES" sz="1100" b="0" dirty="0">
                <a:solidFill>
                  <a:srgbClr val="221F1F"/>
                </a:solidFill>
                <a:latin typeface="Calibri" panose="020F0502020204030204" pitchFamily="34" charset="0"/>
              </a:rPr>
              <a:t>Entonces se produjo una verdadera transformación en la forma en que podíamos concebir proyectos de cooperación entre las artes y el sector de la salud. Con las gafas de los derechos culturales, ya no podemos mirar al paciente como patología, la carrera profesional como algo técnico, al artista como animador, sino como personas con cultura, como recursos culturales para sí mismos y para los demás. Con las gafas de los derechos culturales, nos parecía fundamental volver a poner en el centro la relación de humanidad, el camino de las personas hacia una mayor dignidad, libertad y capacidades.</a:t>
            </a:r>
          </a:p>
          <a:p>
            <a:pPr algn="just">
              <a:spcBef>
                <a:spcPts val="0"/>
              </a:spcBef>
            </a:pPr>
            <a:endParaRPr lang="es-ES" sz="1100" b="0" dirty="0">
              <a:solidFill>
                <a:srgbClr val="221F1F"/>
              </a:solidFill>
              <a:latin typeface="Calibri" panose="020F0502020204030204" pitchFamily="34" charset="0"/>
            </a:endParaRPr>
          </a:p>
          <a:p>
            <a:pPr algn="just">
              <a:spcBef>
                <a:spcPts val="0"/>
              </a:spcBef>
            </a:pPr>
            <a:r>
              <a:rPr lang="es-ES" sz="1100" b="0" dirty="0">
                <a:solidFill>
                  <a:srgbClr val="221F1F"/>
                </a:solidFill>
                <a:latin typeface="Calibri" panose="020F0502020204030204" pitchFamily="34" charset="0"/>
              </a:rPr>
              <a:t>Pero no nos engañemos: estas gafas no son varitas mágicas, ni recetas ya listas. Más bien, nos invitan a adoptar una postura ética con respecto a cada situación que encontramos y nos animan a luchar por un ideal. Es una responsabilidad que asumimos todos los días, encontrar las respuestas más adecuadas, más convenientes y más aceptables, ¡aunque sean siempre imperfectas! Porque a veces las gafas no encajan bien o se rompen, a veces hay que sacar los prismáticos o el telescopio. Y a menudo, es importante bajar del propio pedestal: esto es lo que queríamos hacer aquí, no para guardarnos para nosotros/as esta emocionante aventura colectiva, sino para ponerla a prueba del ojo artístico de un autor y compartir esta historia con ustedes.</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rPr>
              <a:t> </a:t>
            </a:r>
          </a:p>
          <a:p>
            <a:pPr algn="just">
              <a:spcBef>
                <a:spcPts val="0"/>
              </a:spcBef>
            </a:pPr>
            <a:r>
              <a:rPr lang="en-US" sz="1100" b="0" dirty="0">
                <a:solidFill>
                  <a:srgbClr val="221F1F"/>
                </a:solidFill>
                <a:latin typeface="Calibri" panose="020F0502020204030204" pitchFamily="34" charset="0"/>
              </a:rPr>
              <a:t> </a:t>
            </a:r>
          </a:p>
        </p:txBody>
      </p:sp>
      <p:sp>
        <p:nvSpPr>
          <p:cNvPr id="7" name="Text Placeholder 36">
            <a:extLst>
              <a:ext uri="{FF2B5EF4-FFF2-40B4-BE49-F238E27FC236}">
                <a16:creationId xmlns:a16="http://schemas.microsoft.com/office/drawing/2014/main" id="{A96E7928-0C16-834A-A3EB-1A77CE55FEAC}"/>
              </a:ext>
            </a:extLst>
          </p:cNvPr>
          <p:cNvSpPr txBox="1">
            <a:spLocks/>
          </p:cNvSpPr>
          <p:nvPr/>
        </p:nvSpPr>
        <p:spPr>
          <a:xfrm>
            <a:off x="0" y="1510296"/>
            <a:ext cx="5234400" cy="534504"/>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COMICS: MIRANDO DE OTRA MANERA, COOPERACIÓN ENTRE “CULTURA Y SALUD”</a:t>
            </a:r>
            <a:endParaRPr lang="en-GB" sz="1400" dirty="0">
              <a:solidFill>
                <a:schemeClr val="bg1"/>
              </a:solidFill>
              <a:latin typeface="Calibri" panose="020F0502020204030204" pitchFamily="34" charset="0"/>
            </a:endParaRP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0" y="652146"/>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INFORMACIÓN GENERAL</a:t>
            </a:r>
          </a:p>
        </p:txBody>
      </p:sp>
      <p:sp>
        <p:nvSpPr>
          <p:cNvPr id="11" name="Text Placeholder 35">
            <a:extLst>
              <a:ext uri="{FF2B5EF4-FFF2-40B4-BE49-F238E27FC236}">
                <a16:creationId xmlns:a16="http://schemas.microsoft.com/office/drawing/2014/main" id="{6DF89A34-F6B9-314D-90EC-6AB4EBF28686}"/>
              </a:ext>
            </a:extLst>
          </p:cNvPr>
          <p:cNvSpPr txBox="1">
            <a:spLocks/>
          </p:cNvSpPr>
          <p:nvPr/>
        </p:nvSpPr>
        <p:spPr>
          <a:xfrm>
            <a:off x="0" y="7322194"/>
            <a:ext cx="5126401" cy="66116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s-ES" b="0" dirty="0">
                <a:solidFill>
                  <a:schemeClr val="bg1"/>
                </a:solidFill>
                <a:latin typeface="Calibri" panose="020F0502020204030204" pitchFamily="34" charset="0"/>
              </a:rPr>
              <a:t>¿QUÉ NECESITO PARA GENERAR MI PROPIO BIENESTAR?</a:t>
            </a:r>
            <a:endParaRPr lang="en-US" b="0" dirty="0">
              <a:solidFill>
                <a:schemeClr val="bg1"/>
              </a:solidFill>
              <a:latin typeface="Calibri" panose="020F0502020204030204" pitchFamily="34" charset="0"/>
            </a:endParaRPr>
          </a:p>
        </p:txBody>
      </p:sp>
      <p:sp>
        <p:nvSpPr>
          <p:cNvPr id="12" name="Text Placeholder 23">
            <a:extLst>
              <a:ext uri="{FF2B5EF4-FFF2-40B4-BE49-F238E27FC236}">
                <a16:creationId xmlns:a16="http://schemas.microsoft.com/office/drawing/2014/main" id="{F2746DBB-5C2F-2D4C-B906-7C515254D832}"/>
              </a:ext>
            </a:extLst>
          </p:cNvPr>
          <p:cNvSpPr txBox="1">
            <a:spLocks/>
          </p:cNvSpPr>
          <p:nvPr/>
        </p:nvSpPr>
        <p:spPr>
          <a:xfrm>
            <a:off x="430879" y="8263787"/>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Comprender el concepto de derechos culturales.</a:t>
            </a: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Reflexionar sobre otra forma de ver los recursos culturales de cada cual.</a:t>
            </a: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Comprender el lugar que ocupa la cultura de cada persona en mi carrera profesional.</a:t>
            </a:r>
          </a:p>
        </p:txBody>
      </p:sp>
    </p:spTree>
    <p:extLst>
      <p:ext uri="{BB962C8B-B14F-4D97-AF65-F5344CB8AC3E}">
        <p14:creationId xmlns:p14="http://schemas.microsoft.com/office/powerpoint/2010/main" val="1371728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58</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1323394"/>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s-ES" sz="1100" b="0" dirty="0">
                <a:solidFill>
                  <a:srgbClr val="221F1F"/>
                </a:solidFill>
                <a:latin typeface="Calibri" panose="020F0502020204030204" pitchFamily="34" charset="0"/>
              </a:rPr>
              <a:t>Para más información sobre el tema, se recomienda la presentación del enfoque iniciado por la Región de Nueva Aquitania: </a:t>
            </a:r>
          </a:p>
          <a:p>
            <a:pPr algn="just">
              <a:spcBef>
                <a:spcPts val="0"/>
              </a:spcBef>
            </a:pPr>
            <a:r>
              <a:rPr lang="es-ES" sz="1100" b="0" dirty="0">
                <a:solidFill>
                  <a:srgbClr val="221F1F"/>
                </a:solidFill>
                <a:latin typeface="Calibri" panose="020F0502020204030204" pitchFamily="34" charset="0"/>
              </a:rPr>
              <a:t>Este cómic da un acceso popularizado a la noción de derechos culturales aplicada a los proyectos de Cultura y Salud. Es una puerta para mirar situaciones relacionadas con el apoyo a través del prisma de los derechos culturales.</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n-US" sz="1100" b="0" dirty="0">
                <a:solidFill>
                  <a:srgbClr val="221F1F"/>
                </a:solidFill>
                <a:latin typeface="Calibri" panose="020F0502020204030204" pitchFamily="34" charset="0"/>
                <a:hlinkClick r:id="rId2"/>
              </a:rPr>
              <a:t>https://fr.calameo.com/read/0050546423b9320c40b03</a:t>
            </a:r>
            <a:r>
              <a:rPr lang="en-US" sz="1100" b="0" dirty="0">
                <a:solidFill>
                  <a:srgbClr val="221F1F"/>
                </a:solidFill>
                <a:latin typeface="Calibri" panose="020F0502020204030204" pitchFamily="34" charset="0"/>
              </a:rPr>
              <a:t> </a:t>
            </a:r>
            <a:r>
              <a:rPr lang="en-US" sz="1100" b="0" baseline="30000" dirty="0">
                <a:solidFill>
                  <a:srgbClr val="221F1F"/>
                </a:solidFill>
                <a:latin typeface="Calibri" panose="020F0502020204030204" pitchFamily="34" charset="0"/>
              </a:rPr>
              <a:t>39</a:t>
            </a:r>
          </a:p>
          <a:p>
            <a:pPr algn="just">
              <a:spcBef>
                <a:spcPts val="0"/>
              </a:spcBef>
            </a:pPr>
            <a:endParaRPr lang="en-US" sz="1100" b="0" dirty="0">
              <a:solidFill>
                <a:srgbClr val="221F1F"/>
              </a:solidFill>
              <a:latin typeface="Calibri" panose="020F0502020204030204" pitchFamily="34" charset="0"/>
            </a:endParaRP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1" y="652146"/>
            <a:ext cx="39528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RECOMENDACIONES</a:t>
            </a:r>
          </a:p>
        </p:txBody>
      </p:sp>
      <p:sp>
        <p:nvSpPr>
          <p:cNvPr id="8" name="Text Placeholder 23">
            <a:extLst>
              <a:ext uri="{FF2B5EF4-FFF2-40B4-BE49-F238E27FC236}">
                <a16:creationId xmlns:a16="http://schemas.microsoft.com/office/drawing/2014/main" id="{F7A9F915-6E82-8946-B40A-B083D81DC071}"/>
              </a:ext>
            </a:extLst>
          </p:cNvPr>
          <p:cNvSpPr txBox="1">
            <a:spLocks/>
          </p:cNvSpPr>
          <p:nvPr/>
        </p:nvSpPr>
        <p:spPr>
          <a:xfrm>
            <a:off x="430878" y="4156072"/>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Creer que la gente no posee cultura.  </a:t>
            </a:r>
          </a:p>
          <a:p>
            <a:pPr marL="171450" indent="-171450" algn="just">
              <a:spcBef>
                <a:spcPts val="0"/>
              </a:spcBef>
              <a:buClr>
                <a:srgbClr val="FFC652"/>
              </a:buClr>
              <a:buFont typeface="Arial" panose="020B0604020202020204" pitchFamily="34" charset="0"/>
              <a:buChar char="•"/>
            </a:pPr>
            <a:endParaRPr lang="es-ES" sz="1100" b="0" dirty="0">
              <a:solidFill>
                <a:srgbClr val="221F1F"/>
              </a:solidFill>
              <a:latin typeface="Calibri" panose="020F0502020204030204" pitchFamily="34" charset="0"/>
            </a:endParaRP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Creer que la cultura solo está reservada a espacios culturales o artistas. </a:t>
            </a:r>
          </a:p>
          <a:p>
            <a:pPr marL="171450" indent="-171450" algn="just">
              <a:spcBef>
                <a:spcPts val="0"/>
              </a:spcBef>
              <a:buClr>
                <a:srgbClr val="FFC652"/>
              </a:buClr>
              <a:buFont typeface="Arial" panose="020B0604020202020204" pitchFamily="34" charset="0"/>
              <a:buChar char="•"/>
            </a:pPr>
            <a:endParaRPr lang="es-ES" sz="1100" b="0" dirty="0">
              <a:solidFill>
                <a:srgbClr val="221F1F"/>
              </a:solidFill>
              <a:latin typeface="Calibri" panose="020F0502020204030204" pitchFamily="34" charset="0"/>
            </a:endParaRP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Creer que hay formas de cultura superiores a otras. </a:t>
            </a:r>
          </a:p>
          <a:p>
            <a:pPr marL="171450" indent="-171450" algn="just">
              <a:spcBef>
                <a:spcPts val="0"/>
              </a:spcBef>
              <a:buClr>
                <a:srgbClr val="FFC652"/>
              </a:buClr>
              <a:buFont typeface="Arial" panose="020B0604020202020204" pitchFamily="34" charset="0"/>
              <a:buChar char="•"/>
            </a:pPr>
            <a:endParaRPr lang="es-ES" sz="1100" b="0" dirty="0">
              <a:solidFill>
                <a:srgbClr val="221F1F"/>
              </a:solidFill>
              <a:latin typeface="Calibri" panose="020F0502020204030204" pitchFamily="34" charset="0"/>
            </a:endParaRPr>
          </a:p>
          <a:p>
            <a:pPr marL="171450" indent="-171450" algn="just">
              <a:spcBef>
                <a:spcPts val="0"/>
              </a:spcBef>
              <a:buClr>
                <a:srgbClr val="FFC652"/>
              </a:buClr>
              <a:buFont typeface="Arial" panose="020B0604020202020204" pitchFamily="34" charset="0"/>
              <a:buChar char="•"/>
            </a:pPr>
            <a:r>
              <a:rPr lang="es-ES" sz="1100" b="0" dirty="0">
                <a:solidFill>
                  <a:srgbClr val="221F1F"/>
                </a:solidFill>
                <a:latin typeface="Calibri" panose="020F0502020204030204" pitchFamily="34" charset="0"/>
              </a:rPr>
              <a:t>Creer que la gente está privada de cultura.</a:t>
            </a:r>
          </a:p>
        </p:txBody>
      </p:sp>
      <p:sp>
        <p:nvSpPr>
          <p:cNvPr id="9" name="Text Placeholder 35">
            <a:extLst>
              <a:ext uri="{FF2B5EF4-FFF2-40B4-BE49-F238E27FC236}">
                <a16:creationId xmlns:a16="http://schemas.microsoft.com/office/drawing/2014/main" id="{EDEFE367-E57A-5645-8740-78341CF08D11}"/>
              </a:ext>
            </a:extLst>
          </p:cNvPr>
          <p:cNvSpPr txBox="1">
            <a:spLocks/>
          </p:cNvSpPr>
          <p:nvPr/>
        </p:nvSpPr>
        <p:spPr>
          <a:xfrm>
            <a:off x="0" y="3484824"/>
            <a:ext cx="5220002"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MITOS Y FALSAS CREENCIAS</a:t>
            </a:r>
          </a:p>
        </p:txBody>
      </p:sp>
      <p:sp>
        <p:nvSpPr>
          <p:cNvPr id="13" name="Text Placeholder 23">
            <a:extLst>
              <a:ext uri="{FF2B5EF4-FFF2-40B4-BE49-F238E27FC236}">
                <a16:creationId xmlns:a16="http://schemas.microsoft.com/office/drawing/2014/main" id="{BA58E591-C167-8641-8E2B-4232F7D28708}"/>
              </a:ext>
            </a:extLst>
          </p:cNvPr>
          <p:cNvSpPr txBox="1">
            <a:spLocks/>
          </p:cNvSpPr>
          <p:nvPr/>
        </p:nvSpPr>
        <p:spPr>
          <a:xfrm>
            <a:off x="430876" y="6246308"/>
            <a:ext cx="3521925"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buClr>
                <a:srgbClr val="FFC652"/>
              </a:buClr>
            </a:pPr>
            <a:r>
              <a:rPr lang="es-ES" sz="1100" b="0" dirty="0">
                <a:solidFill>
                  <a:srgbClr val="221F1F"/>
                </a:solidFill>
                <a:latin typeface="Calibri" panose="020F0502020204030204" pitchFamily="34" charset="0"/>
              </a:rPr>
              <a:t>Enlace a nuestra publicación del cómic</a:t>
            </a:r>
            <a:r>
              <a:rPr lang="en-US" sz="1100" b="0" dirty="0">
                <a:solidFill>
                  <a:srgbClr val="221F1F"/>
                </a:solidFill>
                <a:latin typeface="Calibri" panose="020F0502020204030204" pitchFamily="34" charset="0"/>
              </a:rPr>
              <a:t>: </a:t>
            </a:r>
          </a:p>
          <a:p>
            <a:pPr algn="l">
              <a:spcBef>
                <a:spcPts val="0"/>
              </a:spcBef>
              <a:buClr>
                <a:srgbClr val="FFC652"/>
              </a:buClr>
            </a:pPr>
            <a:r>
              <a:rPr lang="en-US" sz="1100" b="0" dirty="0">
                <a:solidFill>
                  <a:srgbClr val="221F1F"/>
                </a:solidFill>
                <a:latin typeface="Calibri" panose="020F0502020204030204" pitchFamily="34" charset="0"/>
                <a:hlinkClick r:id="rId3"/>
              </a:rPr>
              <a:t>https://culture-sante-aquitaine.com/regarder-autrement-les-cooperations-entre-culture-et-sante/</a:t>
            </a:r>
            <a:endParaRPr lang="en-US" sz="1100" b="0" dirty="0">
              <a:solidFill>
                <a:srgbClr val="221F1F"/>
              </a:solidFill>
              <a:latin typeface="Calibri" panose="020F0502020204030204" pitchFamily="34" charset="0"/>
            </a:endParaRPr>
          </a:p>
          <a:p>
            <a:pPr algn="l">
              <a:spcBef>
                <a:spcPts val="0"/>
              </a:spcBef>
              <a:buClr>
                <a:srgbClr val="FFC652"/>
              </a:buClr>
            </a:pPr>
            <a:r>
              <a:rPr lang="en-US" sz="1100" b="0" dirty="0">
                <a:solidFill>
                  <a:srgbClr val="221F1F"/>
                </a:solidFill>
                <a:latin typeface="Calibri" panose="020F0502020204030204" pitchFamily="34" charset="0"/>
              </a:rPr>
              <a:t> </a:t>
            </a:r>
          </a:p>
          <a:p>
            <a:pPr algn="l">
              <a:spcBef>
                <a:spcPts val="0"/>
              </a:spcBef>
              <a:buClr>
                <a:srgbClr val="FFC652"/>
              </a:buClr>
            </a:pPr>
            <a:r>
              <a:rPr lang="en-US" sz="1100" b="0" dirty="0">
                <a:solidFill>
                  <a:srgbClr val="221F1F"/>
                </a:solidFill>
                <a:latin typeface="Calibri" panose="020F0502020204030204" pitchFamily="34" charset="0"/>
              </a:rPr>
              <a:t> </a:t>
            </a:r>
          </a:p>
          <a:p>
            <a:pPr algn="l">
              <a:spcBef>
                <a:spcPts val="0"/>
              </a:spcBef>
              <a:buClr>
                <a:srgbClr val="FFC652"/>
              </a:buClr>
            </a:pPr>
            <a:r>
              <a:rPr lang="en-US" sz="1100" b="0" dirty="0">
                <a:solidFill>
                  <a:srgbClr val="221F1F"/>
                </a:solidFill>
                <a:latin typeface="Calibri" panose="020F0502020204030204" pitchFamily="34" charset="0"/>
              </a:rPr>
              <a:t>Link del comic: </a:t>
            </a:r>
            <a:r>
              <a:rPr lang="en-US" sz="1100" b="0" dirty="0">
                <a:solidFill>
                  <a:srgbClr val="221F1F"/>
                </a:solidFill>
                <a:latin typeface="Calibri" panose="020F0502020204030204" pitchFamily="34" charset="0"/>
                <a:hlinkClick r:id="rId4"/>
              </a:rPr>
              <a:t>https://fr.calameo.com/read/005054642b201029b446e?authid=tRnGOueOYcgr&amp;page=1</a:t>
            </a:r>
            <a:r>
              <a:rPr lang="en-US" sz="1100" b="0" dirty="0">
                <a:solidFill>
                  <a:srgbClr val="221F1F"/>
                </a:solidFill>
                <a:latin typeface="Calibri" panose="020F0502020204030204" pitchFamily="34" charset="0"/>
              </a:rPr>
              <a:t> </a:t>
            </a:r>
            <a:r>
              <a:rPr lang="en-US" sz="1100" b="0" baseline="30000" dirty="0">
                <a:solidFill>
                  <a:srgbClr val="221F1F"/>
                </a:solidFill>
                <a:latin typeface="Calibri" panose="020F0502020204030204" pitchFamily="34" charset="0"/>
              </a:rPr>
              <a:t>40</a:t>
            </a:r>
            <a:endParaRPr lang="en-US" sz="1100" b="0" dirty="0">
              <a:solidFill>
                <a:srgbClr val="221F1F"/>
              </a:solidFill>
              <a:latin typeface="Calibri" panose="020F0502020204030204" pitchFamily="34" charset="0"/>
            </a:endParaRPr>
          </a:p>
          <a:p>
            <a:pPr algn="l">
              <a:spcBef>
                <a:spcPts val="0"/>
              </a:spcBef>
              <a:buClr>
                <a:srgbClr val="FFC652"/>
              </a:buClr>
            </a:pPr>
            <a:endParaRPr lang="en-US" sz="1100" b="0" dirty="0">
              <a:solidFill>
                <a:srgbClr val="221F1F"/>
              </a:solidFill>
              <a:latin typeface="Calibri" panose="020F0502020204030204" pitchFamily="34" charset="0"/>
            </a:endParaRPr>
          </a:p>
        </p:txBody>
      </p:sp>
      <p:sp>
        <p:nvSpPr>
          <p:cNvPr id="14" name="Text Placeholder 35">
            <a:extLst>
              <a:ext uri="{FF2B5EF4-FFF2-40B4-BE49-F238E27FC236}">
                <a16:creationId xmlns:a16="http://schemas.microsoft.com/office/drawing/2014/main" id="{61E759A1-B295-8341-909D-0745801679A8}"/>
              </a:ext>
            </a:extLst>
          </p:cNvPr>
          <p:cNvSpPr txBox="1">
            <a:spLocks/>
          </p:cNvSpPr>
          <p:nvPr/>
        </p:nvSpPr>
        <p:spPr>
          <a:xfrm>
            <a:off x="-2" y="5575060"/>
            <a:ext cx="41472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n-US" b="0" dirty="0">
                <a:solidFill>
                  <a:schemeClr val="bg1"/>
                </a:solidFill>
                <a:latin typeface="Calibri" panose="020F0502020204030204" pitchFamily="34" charset="0"/>
              </a:rPr>
              <a:t>LINK AND RECURSOS </a:t>
            </a:r>
          </a:p>
        </p:txBody>
      </p:sp>
      <p:sp>
        <p:nvSpPr>
          <p:cNvPr id="15" name="Text Placeholder 23">
            <a:extLst>
              <a:ext uri="{FF2B5EF4-FFF2-40B4-BE49-F238E27FC236}">
                <a16:creationId xmlns:a16="http://schemas.microsoft.com/office/drawing/2014/main" id="{83177D70-5E05-5D48-B3A5-1F0CAC8ECD4C}"/>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9"/>
            </a:pPr>
            <a:r>
              <a:rPr lang="en-US" sz="800" dirty="0" err="1">
                <a:solidFill>
                  <a:srgbClr val="221F1F"/>
                </a:solidFill>
                <a:latin typeface="Calibri" panose="020F0502020204030204" pitchFamily="34" charset="0"/>
              </a:rPr>
              <a:t>Corrcia</a:t>
            </a:r>
            <a:r>
              <a:rPr lang="en-US" sz="800" dirty="0">
                <a:solidFill>
                  <a:srgbClr val="221F1F"/>
                </a:solidFill>
                <a:latin typeface="Calibri" panose="020F0502020204030204" pitchFamily="34" charset="0"/>
              </a:rPr>
              <a:t>, E., Lucas, J.M. and </a:t>
            </a:r>
            <a:r>
              <a:rPr lang="en-US" sz="800" dirty="0" err="1">
                <a:solidFill>
                  <a:srgbClr val="221F1F"/>
                </a:solidFill>
                <a:latin typeface="Calibri" panose="020F0502020204030204" pitchFamily="34" charset="0"/>
              </a:rPr>
              <a:t>Rossard</a:t>
            </a:r>
            <a:r>
              <a:rPr lang="en-US" sz="800" dirty="0">
                <a:solidFill>
                  <a:srgbClr val="221F1F"/>
                </a:solidFill>
                <a:latin typeface="Calibri" panose="020F0502020204030204" pitchFamily="34" charset="0"/>
              </a:rPr>
              <a:t>, A. </a:t>
            </a:r>
            <a:r>
              <a:rPr lang="en-US" sz="800" dirty="0" err="1">
                <a:solidFill>
                  <a:srgbClr val="221F1F"/>
                </a:solidFill>
                <a:latin typeface="Calibri" panose="020F0502020204030204" pitchFamily="34" charset="0"/>
              </a:rPr>
              <a:t>Volontaires</a:t>
            </a:r>
            <a:r>
              <a:rPr lang="en-US" sz="800" dirty="0">
                <a:solidFill>
                  <a:srgbClr val="221F1F"/>
                </a:solidFill>
                <a:latin typeface="Calibri" panose="020F0502020204030204" pitchFamily="34" charset="0"/>
              </a:rPr>
              <a:t> pour les droits </a:t>
            </a:r>
            <a:r>
              <a:rPr lang="en-US" sz="800" dirty="0" err="1">
                <a:solidFill>
                  <a:srgbClr val="221F1F"/>
                </a:solidFill>
                <a:latin typeface="Calibri" panose="020F0502020204030204" pitchFamily="34" charset="0"/>
              </a:rPr>
              <a:t>culturels</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Calameo</a:t>
            </a:r>
            <a:r>
              <a:rPr lang="en-US" sz="800" dirty="0">
                <a:solidFill>
                  <a:srgbClr val="221F1F"/>
                </a:solidFill>
                <a:latin typeface="Calibri" panose="020F0502020204030204" pitchFamily="34" charset="0"/>
              </a:rPr>
              <a:t>.</a:t>
            </a:r>
          </a:p>
          <a:p>
            <a:pPr marL="228600" indent="-228600">
              <a:spcBef>
                <a:spcPts val="0"/>
              </a:spcBef>
              <a:buFont typeface="+mj-lt"/>
              <a:buAutoNum type="arabicPeriod" startAt="39"/>
            </a:pPr>
            <a:r>
              <a:rPr lang="en-US" sz="800" dirty="0" err="1">
                <a:solidFill>
                  <a:srgbClr val="221F1F"/>
                </a:solidFill>
                <a:latin typeface="Calibri" panose="020F0502020204030204" pitchFamily="34" charset="0"/>
              </a:rPr>
              <a:t>Camí</a:t>
            </a:r>
            <a:r>
              <a:rPr lang="en-US" sz="800" dirty="0">
                <a:solidFill>
                  <a:srgbClr val="221F1F"/>
                </a:solidFill>
                <a:latin typeface="Calibri" panose="020F0502020204030204" pitchFamily="34" charset="0"/>
              </a:rPr>
              <a:t> (2020). </a:t>
            </a:r>
            <a:r>
              <a:rPr lang="en-US" sz="800" dirty="0" err="1">
                <a:solidFill>
                  <a:srgbClr val="221F1F"/>
                </a:solidFill>
                <a:latin typeface="Calibri" panose="020F0502020204030204" pitchFamily="34" charset="0"/>
              </a:rPr>
              <a:t>Regarder</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autrement</a:t>
            </a:r>
            <a:r>
              <a:rPr lang="en-US" sz="800" dirty="0">
                <a:solidFill>
                  <a:srgbClr val="221F1F"/>
                </a:solidFill>
                <a:latin typeface="Calibri" panose="020F0502020204030204" pitchFamily="34" charset="0"/>
              </a:rPr>
              <a:t> les </a:t>
            </a:r>
            <a:r>
              <a:rPr lang="en-US" sz="800" dirty="0" err="1">
                <a:solidFill>
                  <a:srgbClr val="221F1F"/>
                </a:solidFill>
                <a:latin typeface="Calibri" panose="020F0502020204030204" pitchFamily="34" charset="0"/>
              </a:rPr>
              <a:t>coopératíons</a:t>
            </a:r>
            <a:r>
              <a:rPr lang="en-US" sz="800" dirty="0">
                <a:solidFill>
                  <a:srgbClr val="221F1F"/>
                </a:solidFill>
                <a:latin typeface="Calibri" panose="020F0502020204030204" pitchFamily="34" charset="0"/>
              </a:rPr>
              <a:t> entre “culture et </a:t>
            </a:r>
            <a:r>
              <a:rPr lang="en-US" sz="800" dirty="0" err="1">
                <a:solidFill>
                  <a:srgbClr val="221F1F"/>
                </a:solidFill>
                <a:latin typeface="Calibri" panose="020F0502020204030204" pitchFamily="34" charset="0"/>
              </a:rPr>
              <a:t>santé</a:t>
            </a:r>
            <a:r>
              <a:rPr lang="en-US" sz="800" dirty="0">
                <a:solidFill>
                  <a:srgbClr val="221F1F"/>
                </a:solidFill>
                <a:latin typeface="Calibri" panose="020F0502020204030204" pitchFamily="34" charset="0"/>
              </a:rPr>
              <a:t>”. </a:t>
            </a:r>
            <a:r>
              <a:rPr lang="en-US" sz="800" dirty="0" err="1">
                <a:solidFill>
                  <a:srgbClr val="221F1F"/>
                </a:solidFill>
                <a:latin typeface="Calibri" panose="020F0502020204030204" pitchFamily="34" charset="0"/>
              </a:rPr>
              <a:t>Calameo</a:t>
            </a:r>
            <a:r>
              <a:rPr lang="en-US" sz="800" dirty="0">
                <a:solidFill>
                  <a:srgbClr val="221F1F"/>
                </a:solidFill>
                <a:latin typeface="Calibri" panose="020F0502020204030204" pitchFamily="34" charset="0"/>
              </a:rPr>
              <a:t>. </a:t>
            </a:r>
          </a:p>
        </p:txBody>
      </p:sp>
      <p:grpSp>
        <p:nvGrpSpPr>
          <p:cNvPr id="354" name="Group 353">
            <a:extLst>
              <a:ext uri="{FF2B5EF4-FFF2-40B4-BE49-F238E27FC236}">
                <a16:creationId xmlns:a16="http://schemas.microsoft.com/office/drawing/2014/main" id="{39F0123A-2278-4444-8905-6C16BE236C3E}"/>
              </a:ext>
            </a:extLst>
          </p:cNvPr>
          <p:cNvGrpSpPr/>
          <p:nvPr/>
        </p:nvGrpSpPr>
        <p:grpSpPr>
          <a:xfrm flipH="1">
            <a:off x="4147198" y="6196171"/>
            <a:ext cx="2718886" cy="2528206"/>
            <a:chOff x="2494539" y="6005330"/>
            <a:chExt cx="4033920" cy="3751015"/>
          </a:xfrm>
        </p:grpSpPr>
        <p:sp>
          <p:nvSpPr>
            <p:cNvPr id="355" name="Freeform 354">
              <a:extLst>
                <a:ext uri="{FF2B5EF4-FFF2-40B4-BE49-F238E27FC236}">
                  <a16:creationId xmlns:a16="http://schemas.microsoft.com/office/drawing/2014/main" id="{5B4451B3-6D6A-A24E-90CE-0879B63483AD}"/>
                </a:ext>
              </a:extLst>
            </p:cNvPr>
            <p:cNvSpPr/>
            <p:nvPr/>
          </p:nvSpPr>
          <p:spPr>
            <a:xfrm>
              <a:off x="2938455" y="6185345"/>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dpi="0" rotWithShape="0">
              <a:blip r:embed="rId5" cstate="print">
                <a:extLst>
                  <a:ext uri="{28A0092B-C50C-407E-A947-70E740481C1C}">
                    <a14:useLocalDpi xmlns:a14="http://schemas.microsoft.com/office/drawing/2010/main"/>
                  </a:ext>
                </a:extLst>
              </a:blip>
              <a:srcRect/>
              <a:stretch>
                <a:fillRect l="926" t="4609"/>
              </a:stretch>
            </a:blip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1708B46F-F2C5-DC44-8AA6-B7E8BA853962}"/>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99627367-3763-6A40-A5A0-729EF1F1C748}"/>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048E1E00-965C-CB47-B74E-F39DE74A93AE}"/>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E4BCB38F-0A32-FE45-AEBB-78AB3C3FDE13}"/>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415CC486-B25A-D943-B3A9-31BCCC97D193}"/>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1183FF1F-CD33-B341-9A5F-BE2049B5C9E3}"/>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B9152ECC-E28B-0D47-9D30-BB3E8FEE5169}"/>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71AC6922-57A7-4547-BC90-BDA277523D77}"/>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D562C83-5867-B544-B3F2-93E35BE7E4F3}"/>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DD79AFC5-A3F8-6449-8AAE-F460FB3F2202}"/>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3A4CAAA7-9886-C84E-B00A-CE3CD5C2FFE1}"/>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7D74854D-A463-2042-B465-9A1EC19B5C29}"/>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951E59AC-2CCC-1248-9BBC-1E304CFF9967}"/>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5C8EB929-6ED0-9F4B-AA5D-76B6E2E27D4E}"/>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7485BFA3-FC89-774E-854F-C045CEC80296}"/>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F5D5452C-6148-ED4A-A634-CD6AF066BE93}"/>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B491BBD1-19A5-A14B-86DB-B8FADDDE8E26}"/>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E8C3BF71-D7B1-F646-A94E-6D4649741C06}"/>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EAEF59BB-A585-E84B-9675-C9C4F3152D73}"/>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F814316A-137B-2047-991A-AD93B4185AF3}"/>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61D5B1D-06E2-3442-ADA2-387771885582}"/>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5FB2E1E0-10ED-FA47-A388-CAF75E231CBC}"/>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A7F7BC38-2807-C149-863E-9317141F0184}"/>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0DAE093E-C320-1B4E-AB0E-2AFD522AC1F2}"/>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BA5C68B5-A74C-BD43-B221-F089119D319C}"/>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57A4767E-7C49-1141-8B0E-8F27212CE1DC}"/>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5359B475-5E33-3C4C-8C3A-CB046DB24593}"/>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43B029BE-38E0-6040-91AC-A36AE5626AD8}"/>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9016D56F-CC53-2343-857D-264CA0174211}"/>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F9E90993-06A7-5540-B1A9-03F4F687CC06}"/>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E38BB7F7-22FD-6C4F-B70C-FDDDEC8B568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59BBB565-2CC5-6844-B7C5-9A54CD6F0B7D}"/>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2EE0F8E2-6D19-7B49-92E1-2EC84D612257}"/>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97AAA320-71C1-6B40-BFD1-65B708C4A6A8}"/>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E72256DC-F718-A149-A05C-E0AC89A0C3CD}"/>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4BE421A5-C9D8-BB49-B4B4-B0BD5D21A713}"/>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E5F80D74-BD62-A849-801A-FF9760B7AB8B}"/>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CF090AFD-1DBD-2248-BC08-22A0E5DF9B15}"/>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53C806FC-40D2-C747-9733-5C42100BEFB0}"/>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CE68E882-69C0-DB40-B1B9-9A1D70F9B174}"/>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A6F2BFB0-2177-A949-80AD-9BF01B7E315A}"/>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48B89CE5-3361-E144-BD8A-97F18530B18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5E743B36-4053-9D4F-A8E2-C3D676EF11BD}"/>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0E7B6CF3-C682-6042-9572-5704A7FA6823}"/>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53D07510-5181-F845-B256-A43DF269B51D}"/>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86594013-3053-1E43-8225-ED3F16CCEFD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629ED688-1022-C84A-AF4A-57AE9D9CDE47}"/>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AA7C3812-39D0-1641-A62A-F2A4102F1382}"/>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014EE85A-EFF1-8A4D-A03B-DEEAB95418A4}"/>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0F94CF9F-C165-0E41-9025-599FC8EC2C83}"/>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7902307A-CEEA-724C-8FD0-B2FACA4DE089}"/>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45340A42-814B-894B-93DF-0D2B0E9D1727}"/>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B491A5A3-2C5C-034A-8114-B1E18B60528D}"/>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3FC0039C-FF8D-8C49-9FF6-3F70471E463E}"/>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0091EE54-6CA4-D94C-9829-57D484E91E32}"/>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6A8026B4-4F4A-8948-B27B-E2088401667A}"/>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4CB648FA-0E78-FD4F-B6C8-CE026EF827C9}"/>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BF20B9F9-0780-A84F-B0E4-187C809016D8}"/>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C7D6606D-A048-0240-B8CB-4095D3DBC76B}"/>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9F6E6F34-A8D0-DC4F-9DCD-8AA96F04C94F}"/>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555AE370-9F1B-DE4A-986E-636B4D4EE3F2}"/>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71666117-2556-1A47-AAAC-06726409B8F9}"/>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78B0996E-1EDF-C74A-AF7C-E74F6D71232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2B9448F2-EDED-D547-B674-BFFFA7EA2F77}"/>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4BD7BAD3-AEC3-1C44-94FF-7AFA31F85B49}"/>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2B8315BB-FF3E-4C41-B565-741C19493FA7}"/>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7743642F-380D-6E4C-A527-975DFC7E9B5A}"/>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AF3C080E-6A14-5645-9516-EEA7E44A0D64}"/>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3507BBB1-10F2-8B43-83EF-7928DECA8D48}"/>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B9BEFFF4-F9A0-EE46-BD73-1087509ED0CE}"/>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52C9266C-A953-124F-B7E3-68DA6C1D84F0}"/>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8BF89341-54E2-C94B-8D12-643AE50F8AB2}"/>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BD620E9E-144D-8944-A55E-42801D8217FD}"/>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661FD628-9171-7C4E-AECF-13AE6C4CEC2D}"/>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4982B880-C932-C84E-BD83-184D34F3D7D4}"/>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0068FE6F-D436-204A-B82C-670A6C5D8E26}"/>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73AA0E5E-550A-2146-81BD-B9B9260C73BF}"/>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B6BB22DB-3668-7343-A2C9-1B064438D06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B75BC586-8815-6841-9F2B-8BDFF550D67D}"/>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D34DB4AB-0D6B-C845-907E-9391FEC42C9D}"/>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34C4C83D-95C3-F142-9D75-9A6B4D0A3F74}"/>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59EDF470-551A-1843-96CE-28735C3CA953}"/>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0A683FE1-1DBC-824C-B2FC-86C7256FEF0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AC5B8205-6AD4-B24C-BBEF-3BBFCF826646}"/>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6B005750-B69A-444D-9EF8-B2A3D41460A4}"/>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485ECE9F-032C-2E4B-903D-43F7F250056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3DFF14C2-106D-F74A-805F-A32FE1AAC1F7}"/>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2EC57AF3-B912-814A-B764-8B5E35A14CAD}"/>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20B7DF59-825B-2E48-9968-CCD8208AEF38}"/>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6D223012-E139-6C4F-8AF1-95F8652481CD}"/>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17AD1737-B76E-AE48-BEB6-D86BAB3EE3F6}"/>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66AC3DAD-D591-EF4F-A2D8-832368977AC6}"/>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392B4064-98CF-3449-9F80-ADA4EACB3454}"/>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7A7D5320-DA66-B347-8D73-E47B58C5B6CF}"/>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BDA246D4-D689-A747-8FC3-24A41057FA10}"/>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50DF5AA0-5994-EA4F-8BB3-A6DC0EB55427}"/>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89DA3E04-9492-674C-BB98-04DB51039C6C}"/>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E3BFBAB8-82F4-5440-A06E-FBB0CDC3A6B4}"/>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A395B593-1A9B-354F-BFBD-0B4B0FD25A3E}"/>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BF9E73EC-BB6F-A847-B821-8FFA0B0A5F09}"/>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F974DAFB-ED35-2649-AA82-B13D7A4CCEAE}"/>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D090C7EF-5136-C54D-88F5-E86E9B5BBE76}"/>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A1D5DC16-CE70-D644-865F-ABFB901DC857}"/>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3695249-D653-6D43-A0E6-281821611214}"/>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F5FC5EB9-AC01-F945-BDE4-88639379699B}"/>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954FC719-EEEC-C643-AC85-DE7528CCA9B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2A00080C-0342-9446-8CCF-55BB567BA3A2}"/>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3B7C7F6D-F334-F147-B2C4-D0BBB2B533C2}"/>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46AA6146-582C-114A-884E-FEE89A72015A}"/>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F6AA51BF-BD0B-F746-8E62-2DDF1BA78C2C}"/>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71D100AC-D0F5-B446-9AF4-06566F61B91F}"/>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F1CBE971-7D1C-CC49-B7CB-97F27048776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0720BD61-8693-244C-A992-1787938078A6}"/>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9AEAA97D-147B-934E-80C6-B2D609762010}"/>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273BC7D9-7CEF-4342-9406-CD292123E147}"/>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7BE4F266-3949-BE4C-B1D8-73574DF8B605}"/>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5B67E0E9-207E-024E-8F07-6DF063B3D8D5}"/>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618CF476-ADF4-4B4A-9DD1-82329851A606}"/>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C175838C-97E4-5C42-AD26-6944E32F8F5A}"/>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D1259AC3-032C-1748-B84D-C1DF3E7D42FF}"/>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54B962E2-0CA0-1649-933F-0A4FA79D4C91}"/>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A23B5F5B-5CC6-D24B-B642-EC3B1A1F83C1}"/>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1C9E1EA8-C979-DB4B-B953-26163BCB5ED7}"/>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DED4521B-643E-C14B-8BD2-9076E4211E7D}"/>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865368B6-050F-1641-A8B0-855F02302CB4}"/>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4455113F-95D4-5845-BDAA-BC60AE12C3E7}"/>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C66F73AC-66CD-BD42-8920-C3D7342D65CE}"/>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C4E183C1-D037-0048-AD48-BECE4BBDEB26}"/>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46DDAC00-E1ED-F642-915E-911226DE2F24}"/>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E6A5952A-9ACA-354F-A2ED-F37256CA2E35}"/>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1FB5271C-340B-6345-A405-00291D2751D0}"/>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6D67727B-6D4C-6747-A310-456B3242E6A9}"/>
                </a:ext>
              </a:extLst>
            </p:cNvPr>
            <p:cNvSpPr/>
            <p:nvPr/>
          </p:nvSpPr>
          <p:spPr>
            <a:xfrm>
              <a:off x="2684797" y="6250466"/>
              <a:ext cx="546552"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B0C938F-48F0-4D4A-A1B1-88109BA5C0E6}"/>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3CE64A84-A1C9-8E42-B145-CE5048A1C91F}"/>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92F7E103-540E-AB43-8655-3F325226945A}"/>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30DBF65E-1FC7-3147-93E4-51C9F742BF9A}"/>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18B0CFDC-6245-4549-B740-BB700DAF5010}"/>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B9492B00-BEE7-6D44-906F-1BE7AFF7FFCF}"/>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C3524E86-2EAC-3041-A89F-3A0BD31EDFF1}"/>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ADB9EF8B-188F-4A47-9EEC-92B2E41B73FE}"/>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54022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DD12BC-7D77-4A7D-B2BC-C05B95729288}"/>
              </a:ext>
            </a:extLst>
          </p:cNvPr>
          <p:cNvSpPr>
            <a:spLocks noGrp="1"/>
          </p:cNvSpPr>
          <p:nvPr>
            <p:ph type="body" sz="quarter" idx="47"/>
          </p:nvPr>
        </p:nvSpPr>
        <p:spPr>
          <a:xfrm>
            <a:off x="2884485" y="1174981"/>
            <a:ext cx="4284149" cy="844355"/>
          </a:xfrm>
        </p:spPr>
        <p:txBody>
          <a:bodyPr/>
          <a:lstStyle/>
          <a:p>
            <a:pPr algn="just">
              <a:lnSpc>
                <a:spcPct val="100000"/>
              </a:lnSpc>
            </a:pPr>
            <a:r>
              <a:rPr lang="es-ES" sz="1600" b="0" dirty="0">
                <a:solidFill>
                  <a:srgbClr val="221F1F"/>
                </a:solidFill>
                <a:latin typeface="Calibri" panose="020F0502020204030204" pitchFamily="34" charset="0"/>
              </a:rPr>
              <a:t>Esta guía ha sido creada a través de un consorcio en el marco del proyecto Erasmus+. Proporciona una amplia gama de recursos sobre prescripción social en diversos países de Europa, teniendo cada uno de ellos diferentes niveles de adaptación de estos recursos comunitarios, por lo que el contenido final es adaptable a diferentes contextos y lugares. Teniendo esto en cuenta, las personas que la lean deben hacerlo de forma selectiva en cada capítulo, teniendo en cuenta aquellos servicios que puedan resultarles útiles o atractivos.</a:t>
            </a:r>
          </a:p>
          <a:p>
            <a:pPr algn="just">
              <a:lnSpc>
                <a:spcPct val="100000"/>
              </a:lnSpc>
            </a:pPr>
            <a:endParaRPr lang="en-US" dirty="0">
              <a:solidFill>
                <a:srgbClr val="221F1F"/>
              </a:solidFill>
            </a:endParaRPr>
          </a:p>
          <a:p>
            <a:pPr algn="just">
              <a:lnSpc>
                <a:spcPct val="100000"/>
              </a:lnSpc>
            </a:pPr>
            <a:r>
              <a:rPr lang="es-ES" sz="1600" b="0" dirty="0">
                <a:solidFill>
                  <a:srgbClr val="221F1F"/>
                </a:solidFill>
                <a:latin typeface="Calibri" panose="020F0502020204030204" pitchFamily="34" charset="0"/>
              </a:rPr>
              <a:t>Esta guía está disponible y localizada para su uso en Irlanda del Norte/Reino Unido, República de Irlanda, España, Francia y Grecia. </a:t>
            </a:r>
            <a:endParaRPr lang="en-US" dirty="0">
              <a:solidFill>
                <a:srgbClr val="221F1F"/>
              </a:solidFill>
            </a:endParaRPr>
          </a:p>
          <a:p>
            <a:pPr algn="just">
              <a:lnSpc>
                <a:spcPct val="100000"/>
              </a:lnSpc>
            </a:pPr>
            <a:endParaRPr lang="en-US" dirty="0">
              <a:solidFill>
                <a:srgbClr val="221F1F"/>
              </a:solidFill>
            </a:endParaRPr>
          </a:p>
          <a:p>
            <a:pPr algn="just">
              <a:lnSpc>
                <a:spcPct val="100000"/>
              </a:lnSpc>
            </a:pPr>
            <a:r>
              <a:rPr lang="es-ES" dirty="0">
                <a:solidFill>
                  <a:srgbClr val="221F1F"/>
                </a:solidFill>
              </a:rPr>
              <a:t>Para más información sobre el proyecto ACTIVATE, visite: </a:t>
            </a:r>
            <a:endParaRPr lang="en-IE" dirty="0"/>
          </a:p>
        </p:txBody>
      </p:sp>
      <p:sp>
        <p:nvSpPr>
          <p:cNvPr id="5" name="Rectangle 4">
            <a:extLst>
              <a:ext uri="{FF2B5EF4-FFF2-40B4-BE49-F238E27FC236}">
                <a16:creationId xmlns:a16="http://schemas.microsoft.com/office/drawing/2014/main" id="{AF80F7AA-FA06-4DA5-BB81-E2E20FBCE9EE}"/>
              </a:ext>
            </a:extLst>
          </p:cNvPr>
          <p:cNvSpPr/>
          <p:nvPr/>
        </p:nvSpPr>
        <p:spPr>
          <a:xfrm>
            <a:off x="-13537" y="8075875"/>
            <a:ext cx="7586748" cy="323165"/>
          </a:xfrm>
          <a:prstGeom prst="rect">
            <a:avLst/>
          </a:prstGeom>
          <a:noFill/>
        </p:spPr>
        <p:txBody>
          <a:bodyPr wrap="square" anchor="ctr">
            <a:spAutoFit/>
          </a:bodyPr>
          <a:lstStyle/>
          <a:p>
            <a:pPr algn="ctr"/>
            <a:r>
              <a:rPr lang="es-ES" sz="1500" dirty="0">
                <a:solidFill>
                  <a:srgbClr val="221F1F"/>
                </a:solidFill>
                <a:latin typeface="Calibri" panose="020F0502020204030204" pitchFamily="34" charset="0"/>
              </a:rPr>
              <a:t>     EMPODERAMIENTO DE LA ALFABETIZACIÓN                    EN SALUD PARA ADULTOS</a:t>
            </a:r>
            <a:endParaRPr lang="en-US" sz="1500" dirty="0">
              <a:solidFill>
                <a:srgbClr val="221F1F"/>
              </a:solidFill>
              <a:latin typeface="Calibri" panose="020F0502020204030204" pitchFamily="34" charset="0"/>
            </a:endParaRPr>
          </a:p>
        </p:txBody>
      </p:sp>
      <p:pic>
        <p:nvPicPr>
          <p:cNvPr id="6" name="Picture 5" descr="Text, logo&#10;&#10;Description automatically generated">
            <a:extLst>
              <a:ext uri="{FF2B5EF4-FFF2-40B4-BE49-F238E27FC236}">
                <a16:creationId xmlns:a16="http://schemas.microsoft.com/office/drawing/2014/main" id="{D7994ECF-9323-44C0-80C5-D65FFE8BF53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012912" y="7639762"/>
            <a:ext cx="3054087" cy="1877070"/>
          </a:xfrm>
          <a:prstGeom prst="rect">
            <a:avLst/>
          </a:prstGeom>
        </p:spPr>
      </p:pic>
      <p:grpSp>
        <p:nvGrpSpPr>
          <p:cNvPr id="7" name="Group 6">
            <a:extLst>
              <a:ext uri="{FF2B5EF4-FFF2-40B4-BE49-F238E27FC236}">
                <a16:creationId xmlns:a16="http://schemas.microsoft.com/office/drawing/2014/main" id="{E25E4F71-799C-4859-B577-43155ED3AD4B}"/>
              </a:ext>
            </a:extLst>
          </p:cNvPr>
          <p:cNvGrpSpPr/>
          <p:nvPr/>
        </p:nvGrpSpPr>
        <p:grpSpPr>
          <a:xfrm>
            <a:off x="3178439" y="10028962"/>
            <a:ext cx="1437765" cy="456750"/>
            <a:chOff x="5423331" y="9058898"/>
            <a:chExt cx="2158773" cy="685800"/>
          </a:xfrm>
        </p:grpSpPr>
        <p:sp>
          <p:nvSpPr>
            <p:cNvPr id="8" name="Rectangle 7">
              <a:extLst>
                <a:ext uri="{FF2B5EF4-FFF2-40B4-BE49-F238E27FC236}">
                  <a16:creationId xmlns:a16="http://schemas.microsoft.com/office/drawing/2014/main" id="{9EB8DBD2-B812-4DCF-A7BD-D4122DFA03B6}"/>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9AA3C4E-8D60-443C-AA76-4CD07256DC75}"/>
                </a:ext>
              </a:extLst>
            </p:cNvPr>
            <p:cNvPicPr/>
            <p:nvPr userDrawn="1"/>
          </p:nvPicPr>
          <p:blipFill rotWithShape="1">
            <a:blip r:embed="rId3" cstate="print">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C81F02CA-FF4D-456B-9EEF-499A5C368DE4}"/>
              </a:ext>
            </a:extLst>
          </p:cNvPr>
          <p:cNvSpPr/>
          <p:nvPr/>
        </p:nvSpPr>
        <p:spPr>
          <a:xfrm>
            <a:off x="1615858" y="5998750"/>
            <a:ext cx="5943817" cy="523220"/>
          </a:xfrm>
          <a:prstGeom prst="rect">
            <a:avLst/>
          </a:prstGeom>
          <a:solidFill>
            <a:schemeClr val="tx1"/>
          </a:solidFill>
        </p:spPr>
        <p:txBody>
          <a:bodyPr wrap="square" anchor="ctr">
            <a:spAutoFit/>
          </a:bodyPr>
          <a:lstStyle/>
          <a:p>
            <a:pPr algn="ctr"/>
            <a:r>
              <a:rPr lang="en-US" sz="2800" b="1">
                <a:solidFill>
                  <a:schemeClr val="bg1"/>
                </a:solidFill>
                <a:latin typeface="Calibri" panose="020F0502020204030204" pitchFamily="34" charset="0"/>
              </a:rPr>
              <a:t>www.socialprescribers</a:t>
            </a:r>
            <a:r>
              <a:rPr lang="en-US" sz="2800" b="1" dirty="0">
                <a:solidFill>
                  <a:schemeClr val="bg1"/>
                </a:solidFill>
                <a:latin typeface="Calibri" panose="020F0502020204030204" pitchFamily="34" charset="0"/>
              </a:rPr>
              <a:t>.eu </a:t>
            </a:r>
          </a:p>
        </p:txBody>
      </p:sp>
    </p:spTree>
    <p:extLst>
      <p:ext uri="{BB962C8B-B14F-4D97-AF65-F5344CB8AC3E}">
        <p14:creationId xmlns:p14="http://schemas.microsoft.com/office/powerpoint/2010/main" val="1374276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148AEF9F-E013-1249-94FE-A75C0DE1908E}"/>
              </a:ext>
            </a:extLst>
          </p:cNvPr>
          <p:cNvSpPr>
            <a:spLocks noGrp="1"/>
          </p:cNvSpPr>
          <p:nvPr>
            <p:ph type="body" sz="quarter" idx="4294967295"/>
          </p:nvPr>
        </p:nvSpPr>
        <p:spPr>
          <a:xfrm>
            <a:off x="0" y="2142514"/>
            <a:ext cx="4279900"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n-US" dirty="0">
                <a:solidFill>
                  <a:schemeClr val="bg1"/>
                </a:solidFill>
                <a:latin typeface="Calibri" panose="020F0502020204030204" pitchFamily="34" charset="0"/>
              </a:rPr>
              <a:t>INFORMACIÓN GENERAL</a:t>
            </a:r>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20142" y="3247256"/>
            <a:ext cx="6687338" cy="1113491"/>
          </a:xfrm>
          <a:prstGeom prst="rect">
            <a:avLst/>
          </a:prstGeom>
        </p:spPr>
        <p:txBody>
          <a:bodyPr/>
          <a:lstStyle/>
          <a:p>
            <a:pPr marL="0" indent="0" algn="just">
              <a:buNone/>
            </a:pPr>
            <a:r>
              <a:rPr lang="es-ES" sz="1200" dirty="0">
                <a:latin typeface="Calibri" panose="020F0502020204030204" pitchFamily="34" charset="0"/>
              </a:rPr>
              <a:t>Tu salud es lo más valioso que jamás poseerás. Nuestra salud, tanto física como mental, puede verse afectada por factores sociales, psicológicos y biológicos. Es un hecho que los cambios en el ámbito socioeconómico, como la muerte, el divorcio (separación emocional), los accidentes, las grandes dificultades laborales, el diagnóstico de una enfermedad grave, los cambios en las condiciones laborales y las dificultades económicas pueden afectar a una persona en cualquier etapa de su vida.</a:t>
            </a:r>
          </a:p>
          <a:p>
            <a:pPr marL="0" indent="0" algn="just">
              <a:buNone/>
            </a:pPr>
            <a:r>
              <a:rPr lang="es-ES" sz="1200" dirty="0">
                <a:latin typeface="Calibri" panose="020F0502020204030204" pitchFamily="34" charset="0"/>
              </a:rPr>
              <a:t> Sin embargo, ¿cómo podemos mantener nuestra salud y bienestar?</a:t>
            </a:r>
          </a:p>
          <a:p>
            <a:pPr marL="0" indent="0" algn="just">
              <a:buNone/>
            </a:pPr>
            <a:r>
              <a:rPr lang="es-ES" sz="1200" dirty="0">
                <a:latin typeface="Calibri" panose="020F0502020204030204" pitchFamily="34" charset="0"/>
              </a:rPr>
              <a:t> En primer lugar, ¡debemos definir todos esos términos!</a:t>
            </a:r>
            <a:endParaRPr lang="en-US" sz="1200" dirty="0">
              <a:latin typeface="Calibri" panose="020F0502020204030204" pitchFamily="34" charset="0"/>
            </a:endParaRPr>
          </a:p>
        </p:txBody>
      </p:sp>
      <p:sp>
        <p:nvSpPr>
          <p:cNvPr id="27" name="Freeform 26">
            <a:extLst>
              <a:ext uri="{FF2B5EF4-FFF2-40B4-BE49-F238E27FC236}">
                <a16:creationId xmlns:a16="http://schemas.microsoft.com/office/drawing/2014/main" id="{FA2E008C-6922-5843-A249-7FC719706E8F}"/>
              </a:ext>
            </a:extLst>
          </p:cNvPr>
          <p:cNvSpPr>
            <a:spLocks/>
          </p:cNvSpPr>
          <p:nvPr/>
        </p:nvSpPr>
        <p:spPr bwMode="auto">
          <a:xfrm>
            <a:off x="1566042" y="4979194"/>
            <a:ext cx="4248235" cy="5106616"/>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Text Placeholder 36">
            <a:extLst>
              <a:ext uri="{FF2B5EF4-FFF2-40B4-BE49-F238E27FC236}">
                <a16:creationId xmlns:a16="http://schemas.microsoft.com/office/drawing/2014/main" id="{09BD0BBF-930E-2B44-88BE-45B3CF958C42}"/>
              </a:ext>
            </a:extLst>
          </p:cNvPr>
          <p:cNvSpPr txBox="1">
            <a:spLocks/>
          </p:cNvSpPr>
          <p:nvPr/>
        </p:nvSpPr>
        <p:spPr>
          <a:xfrm>
            <a:off x="2326051" y="6815165"/>
            <a:ext cx="2728216" cy="149804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s-ES" sz="1400" dirty="0">
                <a:latin typeface="Calibri" panose="020F0502020204030204" pitchFamily="34" charset="0"/>
              </a:rPr>
              <a:t>La salud es un </a:t>
            </a:r>
            <a:r>
              <a:rPr lang="es-ES" sz="1400" dirty="0">
                <a:solidFill>
                  <a:srgbClr val="169EE3"/>
                </a:solidFill>
                <a:latin typeface="Calibri" panose="020F0502020204030204" pitchFamily="34" charset="0"/>
              </a:rPr>
              <a:t>estado de completo bienestar físico, mental y social </a:t>
            </a:r>
            <a:r>
              <a:rPr lang="es-ES" sz="1400" dirty="0">
                <a:latin typeface="Calibri" panose="020F0502020204030204" pitchFamily="34" charset="0"/>
              </a:rPr>
              <a:t>y no simplemente la ausencia de enfermedad o dolencia. El disfrute del más alto nivel posible de salud es uno de los derechos fundamentales de todo ser humano sin distinción de raza, religión, creencia política, condición económica o social. (OMS, 2016). </a:t>
            </a:r>
            <a:endParaRPr lang="en-US" sz="1400" dirty="0">
              <a:solidFill>
                <a:srgbClr val="51A9BA"/>
              </a:solidFill>
              <a:latin typeface="Calibri" panose="020F0502020204030204" pitchFamily="34" charset="0"/>
            </a:endParaRPr>
          </a:p>
        </p:txBody>
      </p:sp>
      <p:sp>
        <p:nvSpPr>
          <p:cNvPr id="29" name="Text Placeholder 36">
            <a:extLst>
              <a:ext uri="{FF2B5EF4-FFF2-40B4-BE49-F238E27FC236}">
                <a16:creationId xmlns:a16="http://schemas.microsoft.com/office/drawing/2014/main" id="{1424EF51-9DFB-C54B-9DB9-075792715BE8}"/>
              </a:ext>
            </a:extLst>
          </p:cNvPr>
          <p:cNvSpPr txBox="1">
            <a:spLocks/>
          </p:cNvSpPr>
          <p:nvPr/>
        </p:nvSpPr>
        <p:spPr>
          <a:xfrm>
            <a:off x="197864" y="5929261"/>
            <a:ext cx="2257819" cy="267407"/>
          </a:xfrm>
          <a:prstGeom prst="rect">
            <a:avLst/>
          </a:prstGeom>
          <a:solidFill>
            <a:srgbClr val="221F1F"/>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30188" algn="l"/>
            <a:r>
              <a:rPr lang="en-GB" sz="1400" dirty="0">
                <a:solidFill>
                  <a:schemeClr val="bg1"/>
                </a:solidFill>
                <a:latin typeface="Calibri" panose="020F0502020204030204" pitchFamily="34" charset="0"/>
              </a:rPr>
              <a:t>¿QUÉ ES LA SALUD? </a:t>
            </a:r>
            <a:endParaRPr lang="en-US" sz="1400" dirty="0">
              <a:solidFill>
                <a:schemeClr val="bg1"/>
              </a:solidFill>
              <a:latin typeface="Calibri" panose="020F0502020204030204" pitchFamily="34" charset="0"/>
            </a:endParaRPr>
          </a:p>
        </p:txBody>
      </p:sp>
      <p:grpSp>
        <p:nvGrpSpPr>
          <p:cNvPr id="2" name="Group 1">
            <a:extLst>
              <a:ext uri="{FF2B5EF4-FFF2-40B4-BE49-F238E27FC236}">
                <a16:creationId xmlns:a16="http://schemas.microsoft.com/office/drawing/2014/main" id="{5D9D0BAB-44CF-AF4E-87F8-2EF29DB6638B}"/>
              </a:ext>
            </a:extLst>
          </p:cNvPr>
          <p:cNvGrpSpPr/>
          <p:nvPr/>
        </p:nvGrpSpPr>
        <p:grpSpPr>
          <a:xfrm>
            <a:off x="4825718" y="1002592"/>
            <a:ext cx="2049716" cy="1696667"/>
            <a:chOff x="4825718" y="1002592"/>
            <a:chExt cx="2049716" cy="1696667"/>
          </a:xfrm>
        </p:grpSpPr>
        <p:grpSp>
          <p:nvGrpSpPr>
            <p:cNvPr id="30" name="Graphic 2">
              <a:extLst>
                <a:ext uri="{FF2B5EF4-FFF2-40B4-BE49-F238E27FC236}">
                  <a16:creationId xmlns:a16="http://schemas.microsoft.com/office/drawing/2014/main" id="{5A599B0D-9BE1-5E46-8443-507B1DF57B5C}"/>
                </a:ext>
              </a:extLst>
            </p:cNvPr>
            <p:cNvGrpSpPr/>
            <p:nvPr/>
          </p:nvGrpSpPr>
          <p:grpSpPr>
            <a:xfrm>
              <a:off x="4825718" y="1585769"/>
              <a:ext cx="1703157" cy="1113490"/>
              <a:chOff x="7926985" y="304544"/>
              <a:chExt cx="1246491" cy="814931"/>
            </a:xfrm>
          </p:grpSpPr>
          <p:sp>
            <p:nvSpPr>
              <p:cNvPr id="31" name="Freeform 30">
                <a:extLst>
                  <a:ext uri="{FF2B5EF4-FFF2-40B4-BE49-F238E27FC236}">
                    <a16:creationId xmlns:a16="http://schemas.microsoft.com/office/drawing/2014/main" id="{9E2952C2-E620-574A-B962-CDFA5DB39B47}"/>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EF464F7-7B34-364A-BE76-E978B47DE4FF}"/>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006732-2B1C-C74F-AD99-12852E14E3BE}"/>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6BEB922-D6C2-1648-A83A-FB814D2443A4}"/>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870D6E0-A66A-6743-8060-A195360580F5}"/>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4B7163-3E93-7648-A9E5-123E10FFBB6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0DBE2D4-9077-BA42-97EE-C8261330CA43}"/>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ED3ABE67-7F23-6048-B0F5-0E3B34F090FE}"/>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5DCA6E3-8DFF-C544-80AA-B67196CD79A2}"/>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46D196E-2E99-2C4B-A2A1-67BD97BD3AA5}"/>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2774B5C3-1959-CD4A-8473-78E630CC89EF}"/>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53742F4-3B97-AC46-BC07-370EE41009C8}"/>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825BD7A-B057-F344-BABD-8B676529896B}"/>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5BA454-E5B3-0F47-9144-EB2EF010E9D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09004F4-0FD0-6C49-A158-BA4420ED9909}"/>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6497916-37F8-4848-A29D-BC56B49CF330}"/>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64BABE6-D482-5540-A861-47BF936F2753}"/>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1E2C5E-A438-C949-B55C-70A4A43B1316}"/>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B85C48D-8FE9-854E-929B-0C77278AF51D}"/>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F1E4768A-6776-7B47-BA77-145BB7517A74}"/>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51C4FBC-5247-C243-8141-221E493075F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2B717FD-1BC6-184A-BE97-9E3647E3840C}"/>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AFB6A0A4-8E3C-3B4E-BCEF-B71719E1B9D4}"/>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0280FB5-3AB8-8948-AA52-2D865B751CA9}"/>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DFD2A227-1477-884F-9D11-A684AEBC3EFA}"/>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65A66DA8-402F-7B40-8CEE-A5B233F962AF}"/>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B0B0341-4923-6C41-B0EF-49E49A25065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A5EF366-03CA-DC47-9257-6126907A1110}"/>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46C98A87-63A0-B446-9CC1-9F68584CB9C2}"/>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919C7CC-AE0D-1B42-A8F0-D5D078A0E470}"/>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19D597A-455B-C04B-AD0E-9F2C0A19F9FE}"/>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59427E1B-9EB7-5047-BA09-332612EDA704}"/>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54482858-B6B6-4D4B-A368-709DBAE6A60E}"/>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6B1E7A94-E9F6-834D-9314-2F8BB6072A7B}"/>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27A6274-454B-1A4E-81A0-D5A076B670F1}"/>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A44EBC0-EB8D-664E-A470-975E3ED53982}"/>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808EEF4-B5EA-9145-95D9-3ACEF515774A}"/>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5399FB69-DDA2-434B-A324-CB668AC11AEC}"/>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D88D4B5-85AE-D743-9718-39113A9576C5}"/>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735827C-BE99-504B-8049-9F2CD9B8EE9A}"/>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BEF823E-1249-824E-8F88-FE4577ECE131}"/>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39D50DD-ABFD-3940-9416-3B83E94AFA5D}"/>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31BA1378-0F4B-6B43-83A2-350EEF509EBA}"/>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3DEE694-C2CC-2C42-8744-33B8F2ED03D6}"/>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75215ED0-F408-C244-8937-51499EAE00CD}"/>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E30923B-20C1-F64B-B272-8EF12AF85963}"/>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BA37FB18-0010-5640-8523-8E1276D597E2}"/>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4CE83ED0-A8EC-224A-BE04-1B443AAB5220}"/>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2CF6E53-64CE-564F-9898-16175F092F3D}"/>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94F5118-A389-934E-AD1D-D9F984CA382F}"/>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D28575A8-09C3-C548-80E7-6A00F073DBD6}"/>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BD69BFD-1E94-C14E-B992-2A44E8B1B570}"/>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37BEF95-5EC3-8E49-82B4-41207D74B7BD}"/>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1444B71-EDDC-B447-88AB-EC04BB11007A}"/>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414373EA-3F00-EC4D-A647-A11748BE6DBD}"/>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F007B535-DE60-C744-ABF1-86344F0245FB}"/>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7BA9FCCA-FA96-6647-972D-52986270DCA3}"/>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1768CB20-2602-D346-B759-25952F17DBB8}"/>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7D0B935-274D-0846-955F-579EB12A597F}"/>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50B25DA3-D7F9-CF45-8458-37F5B089B981}"/>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B1DDFFBE-6B5C-EA4D-810D-32E46C34A537}"/>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99E2524-EF18-9446-8C8D-00A4BBACB3A0}"/>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6FD4AD5-A3D0-3849-B081-F767E332636A}"/>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8AA721C-EFBD-6244-BE10-98E93B04AC3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1C5644A-FCD8-E348-B4B6-942EB18B6E4B}"/>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5BBD1AF-0F13-994C-AB76-7B9C6DC635B3}"/>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368CFD41-FB6C-C046-818F-8C7597BB33AB}"/>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45FD9177-CC9C-0240-8FF6-B6C17512CFBA}"/>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6FF87DF7-7414-FC43-8D96-B1B45168CD0E}"/>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FC3DE7F-BF03-7D4A-9359-2D87210BCD1F}"/>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CAAD2105-0C84-7549-9C32-118B3DB5DE5D}"/>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484FE0FF-FE76-B94D-BC9F-8DB0E32A9C80}"/>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B8056908-88A4-E643-8560-3E976444827A}"/>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4B62DA36-126E-7247-86D1-6BD027C3F2A5}"/>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525420B-29F0-3D4E-ACD4-20366CEED656}"/>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A222092-FABE-754E-931A-735E9484DB12}"/>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320AE9D-B77F-D647-8A7B-FCDF4A23F570}"/>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9D0DF85-3B14-D648-8F82-99CA7E102EEE}"/>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9A5479D-35E0-0A4A-917C-870F3A25DFE0}"/>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3A9B63E6-FB8F-8148-8511-C2E9DA491939}"/>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0A561BA-5AD3-BF4B-ADF5-60F85E2160DA}"/>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0426492C-6414-0246-BA8B-EB3181BEAE19}"/>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48DA98F2-2367-CF40-8373-6278ED97A7DC}"/>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6334DF7C-5260-DE46-9305-99D3EBEC3B20}"/>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837DE2A4-5976-444B-9F27-56A6F52395A8}"/>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4B19A91F-A241-F348-9703-0A9E742A3767}"/>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8E0B103-17F5-1E49-AE67-B24125DDD3CD}"/>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D781BA87-2853-DE4D-B338-4C004BDB32D4}"/>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1684936-7868-2E4F-B331-F8EAEDF88D6F}"/>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90BD7078-13FE-2442-B2E1-E615F64C4AE5}"/>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0B6A7C6E-7E86-6143-820C-F0B06D1CF060}"/>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2807671-043A-6749-8003-4EA60594697D}"/>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B89EA755-935B-574A-9DDA-F1D2ADE23D58}"/>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94451B-7209-D04D-AFB8-7F34966EC039}"/>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DD2F1F14-83E6-2442-A645-45CB9FE8A21C}"/>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8C4004A-7C97-214D-8EAE-1E3B01688060}"/>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73D82191-3A0F-6046-BDDC-76A5E9BFCA57}"/>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85358B2C-22C3-BE4E-ADD9-E52E3CE9C6D0}"/>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8F07F320-6F5F-CA4D-BB45-96B88BA9AF76}"/>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A97CF127-BA9E-2E4F-AEB2-ABA3B985A37E}"/>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953F6737-0406-1D40-8AA3-32234C4AE247}"/>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10E1EAC0-468F-E443-8306-DE1156A980BA}"/>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6400A1C0-CE15-2246-897D-A9557D395516}"/>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4703294F-6577-3F4F-8E66-BCBD161CC08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D7E6522-B71A-6742-BD76-0140ECE2694E}"/>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67F51F24-0CD8-864B-8CF7-E48BABCCF8C6}"/>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1CDE9731-6AB0-C74E-A46C-8EA1E8E1D19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EA01A62D-5E59-1F44-9CB0-0A68FE157067}"/>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grpSp>
          <p:nvGrpSpPr>
            <p:cNvPr id="185" name="Graphic 4">
              <a:extLst>
                <a:ext uri="{FF2B5EF4-FFF2-40B4-BE49-F238E27FC236}">
                  <a16:creationId xmlns:a16="http://schemas.microsoft.com/office/drawing/2014/main" id="{27012B69-7EA7-BB4B-9980-990A3A481D39}"/>
                </a:ext>
              </a:extLst>
            </p:cNvPr>
            <p:cNvGrpSpPr/>
            <p:nvPr/>
          </p:nvGrpSpPr>
          <p:grpSpPr>
            <a:xfrm rot="424267">
              <a:off x="6231034" y="1002592"/>
              <a:ext cx="644400" cy="1391296"/>
              <a:chOff x="5950654" y="602932"/>
              <a:chExt cx="861626" cy="1860298"/>
            </a:xfrm>
          </p:grpSpPr>
          <p:sp>
            <p:nvSpPr>
              <p:cNvPr id="186" name="Freeform 185">
                <a:extLst>
                  <a:ext uri="{FF2B5EF4-FFF2-40B4-BE49-F238E27FC236}">
                    <a16:creationId xmlns:a16="http://schemas.microsoft.com/office/drawing/2014/main" id="{D923E621-C882-AD4C-BAF3-0CB0A17EB048}"/>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F0A03E9-0B95-9F46-8E69-6D5BA149CC46}"/>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8D9E7CB5-E8D0-D345-B35C-8DABD6705ED9}"/>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93EB96AF-9550-2543-BC41-FB53A8AE875D}"/>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1FA02C1B-BB70-9049-A5F2-40152725187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2663C260-0A0D-2B4A-A204-76A3B1898BCD}"/>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AC62FF01-B14E-E64F-81C6-2D31EE5AD47A}"/>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036FD4CD-E274-1141-96EE-7305572EDD20}"/>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2FD6B87-CA9C-4F40-A963-806457543A6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FC969A2F-A4C7-C04D-85E7-D2991E892C29}"/>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F00FFB83-435D-C241-A51D-47473BB7971D}"/>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DD591222-150A-4B48-94D5-5CD61CD6DC18}"/>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95EBD93F-2A9C-D04D-BD3F-FC7BB1CA3AFC}"/>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0316FBA-C84B-D841-80B7-2728755FFCF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2ED1044-C00B-EF49-9A07-A491CB834C4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21D87659-1076-5E47-94C2-44BDE4ECC113}"/>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6AB54B22-C895-BE4A-82C9-8778931A2108}"/>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651DC958-992D-4941-B25D-9D6E2956C06E}"/>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C7E268D-F9B5-154F-8B10-C2F5913AAD31}"/>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4A2ACB67-DE52-5549-9E38-5F814FE005A8}"/>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ADC60CE2-0EEC-744C-A1F1-4A2BF41A3F96}"/>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D74CC6AB-6856-8D43-B126-35F5CAC4C081}"/>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840F0BC-6692-414F-9714-65DBB054BD8D}"/>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9ABF38A9-218A-6843-9B84-3228A6368BA1}"/>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AE4B6A9-8C64-DB4C-AE64-60CE2B7D33D4}"/>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78F4097-ED28-5A44-81B1-BFC501BC55FD}"/>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D3CE892-26BE-D04E-B13B-69D577B0E83F}"/>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3CB1F1F5-ADFE-6A46-A0D4-94A0CDB7AC9C}"/>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62509EE3-6FD6-5741-BAB3-99EDFB94B95F}"/>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grpSp>
        <p:nvGrpSpPr>
          <p:cNvPr id="324" name="Group 323">
            <a:extLst>
              <a:ext uri="{FF2B5EF4-FFF2-40B4-BE49-F238E27FC236}">
                <a16:creationId xmlns:a16="http://schemas.microsoft.com/office/drawing/2014/main" id="{693D6E2B-57FD-F843-9C2D-580E184DD2C8}"/>
              </a:ext>
            </a:extLst>
          </p:cNvPr>
          <p:cNvGrpSpPr/>
          <p:nvPr/>
        </p:nvGrpSpPr>
        <p:grpSpPr>
          <a:xfrm rot="2523615" flipH="1">
            <a:off x="2529518" y="6194337"/>
            <a:ext cx="1120776" cy="400050"/>
            <a:chOff x="3876675" y="1346200"/>
            <a:chExt cx="1120776" cy="400050"/>
          </a:xfrm>
        </p:grpSpPr>
        <p:sp>
          <p:nvSpPr>
            <p:cNvPr id="325" name="Freeform 324">
              <a:extLst>
                <a:ext uri="{FF2B5EF4-FFF2-40B4-BE49-F238E27FC236}">
                  <a16:creationId xmlns:a16="http://schemas.microsoft.com/office/drawing/2014/main" id="{D526CE04-C6C1-3D41-92DF-0F11CD621F50}"/>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6" name="Freeform 325">
              <a:extLst>
                <a:ext uri="{FF2B5EF4-FFF2-40B4-BE49-F238E27FC236}">
                  <a16:creationId xmlns:a16="http://schemas.microsoft.com/office/drawing/2014/main" id="{6DA7742A-84DF-0943-8321-D8ADF279C111}"/>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27" name="Slide Number Placeholder 5">
            <a:extLst>
              <a:ext uri="{FF2B5EF4-FFF2-40B4-BE49-F238E27FC236}">
                <a16:creationId xmlns:a16="http://schemas.microsoft.com/office/drawing/2014/main" id="{9181ADE7-F0B8-7340-B68A-30C060E0755F}"/>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6</a:t>
            </a:fld>
            <a:endParaRPr lang="en-US" dirty="0">
              <a:latin typeface="Calibri" panose="020F0502020204030204" pitchFamily="34" charset="0"/>
            </a:endParaRPr>
          </a:p>
        </p:txBody>
      </p:sp>
    </p:spTree>
    <p:extLst>
      <p:ext uri="{BB962C8B-B14F-4D97-AF65-F5344CB8AC3E}">
        <p14:creationId xmlns:p14="http://schemas.microsoft.com/office/powerpoint/2010/main" val="387009937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14:bounceEnd="67000">
                                          <p:cBhvr additive="base">
                                            <p:cTn id="7"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ppt_x"/>
                                              </p:val>
                                            </p:tav>
                                            <p:tav tm="100000">
                                              <p:val>
                                                <p:strVal val="#ppt_x"/>
                                              </p:val>
                                            </p:tav>
                                          </p:tavLst>
                                        </p:anim>
                                        <p:anim calcmode="lin" valueType="num">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20142" y="642052"/>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200" dirty="0">
                <a:solidFill>
                  <a:srgbClr val="221F1F"/>
                </a:solidFill>
                <a:latin typeface="Calibri" panose="020F0502020204030204" pitchFamily="34" charset="0"/>
              </a:rPr>
              <a:t> </a:t>
            </a:r>
          </a:p>
          <a:p>
            <a:endParaRPr lang="en-GB" sz="1200" dirty="0">
              <a:solidFill>
                <a:srgbClr val="221F1F"/>
              </a:solidFill>
              <a:latin typeface="Calibri" panose="020F0502020204030204" pitchFamily="34" charset="0"/>
            </a:endParaRPr>
          </a:p>
          <a:p>
            <a:endParaRPr lang="en-IE" sz="1200" dirty="0">
              <a:solidFill>
                <a:srgbClr val="221F1F"/>
              </a:solidFill>
              <a:latin typeface="Calibri" panose="020F0502020204030204" pitchFamily="34" charset="0"/>
            </a:endParaRPr>
          </a:p>
          <a:p>
            <a:r>
              <a:rPr lang="es-ES" sz="1200" dirty="0">
                <a:solidFill>
                  <a:srgbClr val="221F1F"/>
                </a:solidFill>
                <a:latin typeface="Calibri" panose="020F0502020204030204" pitchFamily="34" charset="0"/>
              </a:rPr>
              <a:t>En un nivel muy básico, la actividad física significa cualquier movimiento del cuerpo que use los músculos y gaste energía. </a:t>
            </a:r>
          </a:p>
          <a:p>
            <a:endParaRPr lang="es-ES" sz="1200" dirty="0">
              <a:solidFill>
                <a:srgbClr val="221F1F"/>
              </a:solidFill>
              <a:latin typeface="Calibri" panose="020F0502020204030204" pitchFamily="34" charset="0"/>
            </a:endParaRPr>
          </a:p>
          <a:p>
            <a:r>
              <a:rPr lang="es-ES" sz="1200" dirty="0">
                <a:solidFill>
                  <a:srgbClr val="221F1F"/>
                </a:solidFill>
                <a:latin typeface="Calibri" panose="020F0502020204030204" pitchFamily="34" charset="0"/>
              </a:rPr>
              <a:t>Una de las mejores cosas de la actividad física es que hay un sinfín de posibilidades y habrá actividades para todos los gustos. </a:t>
            </a:r>
          </a:p>
          <a:p>
            <a:endParaRPr lang="es-ES" sz="1200" dirty="0">
              <a:solidFill>
                <a:srgbClr val="221F1F"/>
              </a:solidFill>
              <a:latin typeface="Calibri" panose="020F0502020204030204" pitchFamily="34" charset="0"/>
            </a:endParaRPr>
          </a:p>
          <a:p>
            <a:r>
              <a:rPr lang="es-ES" sz="1200" dirty="0">
                <a:solidFill>
                  <a:srgbClr val="221F1F"/>
                </a:solidFill>
                <a:latin typeface="Calibri" panose="020F0502020204030204" pitchFamily="34" charset="0"/>
              </a:rPr>
              <a:t>UNA MANERA FÁCIL DE VER LOS TIPOS DE ACTIVIDAD FÍSICA ES DIVIDIRLOS EN CUATRO CATEGORÍAS:</a:t>
            </a:r>
            <a:endParaRPr lang="en-US" sz="1200" b="1" dirty="0">
              <a:solidFill>
                <a:srgbClr val="221F1F"/>
              </a:solidFill>
              <a:latin typeface="Calibri" panose="020F0502020204030204" pitchFamily="34" charset="0"/>
            </a:endParaRPr>
          </a:p>
        </p:txBody>
      </p:sp>
      <p:grpSp>
        <p:nvGrpSpPr>
          <p:cNvPr id="34" name="Group 33">
            <a:extLst>
              <a:ext uri="{FF2B5EF4-FFF2-40B4-BE49-F238E27FC236}">
                <a16:creationId xmlns:a16="http://schemas.microsoft.com/office/drawing/2014/main" id="{98F48A10-9684-B64D-8FD4-819B2FB4D3D6}"/>
              </a:ext>
            </a:extLst>
          </p:cNvPr>
          <p:cNvGrpSpPr/>
          <p:nvPr/>
        </p:nvGrpSpPr>
        <p:grpSpPr>
          <a:xfrm>
            <a:off x="377985" y="3080117"/>
            <a:ext cx="667672" cy="717635"/>
            <a:chOff x="414033" y="5765459"/>
            <a:chExt cx="867196" cy="932088"/>
          </a:xfrm>
        </p:grpSpPr>
        <p:sp>
          <p:nvSpPr>
            <p:cNvPr id="35" name="Freeform 30">
              <a:extLst>
                <a:ext uri="{FF2B5EF4-FFF2-40B4-BE49-F238E27FC236}">
                  <a16:creationId xmlns:a16="http://schemas.microsoft.com/office/drawing/2014/main" id="{C8E59445-B465-1546-97A0-2514491F3EF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9" name="Freeform 31">
              <a:extLst>
                <a:ext uri="{FF2B5EF4-FFF2-40B4-BE49-F238E27FC236}">
                  <a16:creationId xmlns:a16="http://schemas.microsoft.com/office/drawing/2014/main" id="{7D669535-48DC-4F4F-8588-19A3591AA7A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Text Placeholder 23">
              <a:extLst>
                <a:ext uri="{FF2B5EF4-FFF2-40B4-BE49-F238E27FC236}">
                  <a16:creationId xmlns:a16="http://schemas.microsoft.com/office/drawing/2014/main" id="{37C10CB0-98D1-024D-880B-62B4F193B204}"/>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01</a:t>
              </a:r>
            </a:p>
          </p:txBody>
        </p:sp>
      </p:grpSp>
      <p:sp>
        <p:nvSpPr>
          <p:cNvPr id="41" name="Text Placeholder 23">
            <a:extLst>
              <a:ext uri="{FF2B5EF4-FFF2-40B4-BE49-F238E27FC236}">
                <a16:creationId xmlns:a16="http://schemas.microsoft.com/office/drawing/2014/main" id="{45C5111B-3B95-414E-9095-7430F74F4538}"/>
              </a:ext>
            </a:extLst>
          </p:cNvPr>
          <p:cNvSpPr txBox="1">
            <a:spLocks/>
          </p:cNvSpPr>
          <p:nvPr/>
        </p:nvSpPr>
        <p:spPr>
          <a:xfrm>
            <a:off x="1159702" y="3091755"/>
            <a:ext cx="5947778" cy="513030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n-US" sz="1400" b="1" dirty="0">
                <a:solidFill>
                  <a:srgbClr val="221F1F"/>
                </a:solidFill>
                <a:latin typeface="Calibri" panose="020F0502020204030204" pitchFamily="34" charset="0"/>
              </a:rPr>
              <a:t>ACTIVIDAD FÍSICA DIÁRIA</a:t>
            </a:r>
          </a:p>
          <a:p>
            <a:pPr algn="just">
              <a:spcBef>
                <a:spcPts val="0"/>
              </a:spcBef>
            </a:pPr>
            <a:r>
              <a:rPr lang="es-ES" sz="1200" dirty="0">
                <a:solidFill>
                  <a:srgbClr val="221F1F"/>
                </a:solidFill>
                <a:latin typeface="Calibri" panose="020F0502020204030204" pitchFamily="34" charset="0"/>
              </a:rPr>
              <a:t>Puede incluir actividad física recreativa o de tiempo libre, transporte (por ejemplo, caminar o andar en bicicleta), actividad ocupacional (es decir, trabajo), quehaceres domésticos, juegos, deportes o ejercicio planificado en el contexto de actividades diarias, familiares y comunitarias. Las cosas cotidianas, como caminar hasta la parada del autobús, llevar bolsas o subir escaleras, cuentan y pueden sumar hasta los 150 minutos de ejercicio a la semana recomendados para un adulto medio.</a:t>
            </a:r>
            <a:endParaRPr lang="en-US" sz="1050" dirty="0">
              <a:solidFill>
                <a:srgbClr val="221F1F"/>
              </a:solidFill>
              <a:latin typeface="Calibri" panose="020F0502020204030204" pitchFamily="34" charset="0"/>
            </a:endParaRPr>
          </a:p>
          <a:p>
            <a:pPr algn="just">
              <a:spcBef>
                <a:spcPts val="0"/>
              </a:spcBef>
            </a:pPr>
            <a:endParaRPr lang="en-US" dirty="0">
              <a:solidFill>
                <a:srgbClr val="221F1F"/>
              </a:solidFill>
              <a:latin typeface="Calibri" panose="020F0502020204030204" pitchFamily="34" charset="0"/>
            </a:endParaRPr>
          </a:p>
          <a:p>
            <a:pPr algn="just">
              <a:spcBef>
                <a:spcPts val="0"/>
              </a:spcBef>
            </a:pPr>
            <a:r>
              <a:rPr lang="en-US" sz="1400" b="1" dirty="0">
                <a:solidFill>
                  <a:srgbClr val="221F1F"/>
                </a:solidFill>
                <a:latin typeface="Calibri" panose="020F0502020204030204" pitchFamily="34" charset="0"/>
              </a:rPr>
              <a:t>EJERCICIO: </a:t>
            </a:r>
          </a:p>
          <a:p>
            <a:pPr algn="just">
              <a:spcBef>
                <a:spcPts val="0"/>
              </a:spcBef>
            </a:pPr>
            <a:r>
              <a:rPr lang="es-ES" sz="1200" dirty="0">
                <a:solidFill>
                  <a:srgbClr val="221F1F"/>
                </a:solidFill>
                <a:latin typeface="Calibri" panose="020F0502020204030204" pitchFamily="34" charset="0"/>
              </a:rPr>
              <a:t>Actividad realizada con el propósito de mejorar la salud o el estado físico, como correr o andar en bicicleta, o levantar pesas para aumentar la fuerza</a:t>
            </a:r>
            <a:endParaRPr lang="en-US" sz="1050" dirty="0">
              <a:solidFill>
                <a:srgbClr val="221F1F"/>
              </a:solidFill>
              <a:latin typeface="Calibri" panose="020F0502020204030204" pitchFamily="34" charset="0"/>
            </a:endParaRPr>
          </a:p>
          <a:p>
            <a:pPr algn="just">
              <a:spcBef>
                <a:spcPts val="0"/>
              </a:spcBef>
            </a:pPr>
            <a:endParaRPr lang="en-US" dirty="0">
              <a:solidFill>
                <a:srgbClr val="221F1F"/>
              </a:solidFill>
              <a:latin typeface="Calibri" panose="020F0502020204030204" pitchFamily="34" charset="0"/>
            </a:endParaRPr>
          </a:p>
          <a:p>
            <a:pPr algn="just">
              <a:spcBef>
                <a:spcPts val="0"/>
              </a:spcBef>
            </a:pPr>
            <a:r>
              <a:rPr lang="en-US" sz="1400" b="1" dirty="0">
                <a:solidFill>
                  <a:srgbClr val="221F1F"/>
                </a:solidFill>
                <a:latin typeface="Calibri" panose="020F0502020204030204" pitchFamily="34" charset="0"/>
              </a:rPr>
              <a:t>JUEGO: </a:t>
            </a:r>
          </a:p>
          <a:p>
            <a:pPr algn="just">
              <a:spcBef>
                <a:spcPts val="0"/>
              </a:spcBef>
            </a:pPr>
            <a:r>
              <a:rPr lang="en-US" sz="1200" dirty="0" err="1">
                <a:solidFill>
                  <a:srgbClr val="221F1F"/>
                </a:solidFill>
                <a:latin typeface="Calibri" panose="020F0502020204030204" pitchFamily="34" charset="0"/>
              </a:rPr>
              <a:t>Actividad</a:t>
            </a:r>
            <a:r>
              <a:rPr lang="en-US" sz="1200" dirty="0">
                <a:solidFill>
                  <a:srgbClr val="221F1F"/>
                </a:solidFill>
                <a:latin typeface="Calibri" panose="020F0502020204030204" pitchFamily="34" charset="0"/>
              </a:rPr>
              <a:t> no </a:t>
            </a:r>
            <a:r>
              <a:rPr lang="en-US" sz="1200" dirty="0" err="1">
                <a:solidFill>
                  <a:srgbClr val="221F1F"/>
                </a:solidFill>
                <a:latin typeface="Calibri" panose="020F0502020204030204" pitchFamily="34" charset="0"/>
              </a:rPr>
              <a:t>estructurada</a:t>
            </a:r>
            <a:r>
              <a:rPr lang="en-US" sz="1200" dirty="0">
                <a:solidFill>
                  <a:srgbClr val="221F1F"/>
                </a:solidFill>
                <a:latin typeface="Calibri" panose="020F0502020204030204" pitchFamily="34" charset="0"/>
              </a:rPr>
              <a:t> que se </a:t>
            </a:r>
            <a:r>
              <a:rPr lang="en-US" sz="1200" dirty="0" err="1">
                <a:solidFill>
                  <a:srgbClr val="221F1F"/>
                </a:solidFill>
                <a:latin typeface="Calibri" panose="020F0502020204030204" pitchFamily="34" charset="0"/>
              </a:rPr>
              <a:t>realiza</a:t>
            </a:r>
            <a:r>
              <a:rPr lang="en-US" sz="1200" dirty="0">
                <a:solidFill>
                  <a:srgbClr val="221F1F"/>
                </a:solidFill>
                <a:latin typeface="Calibri" panose="020F0502020204030204" pitchFamily="34" charset="0"/>
              </a:rPr>
              <a:t> para </a:t>
            </a:r>
            <a:r>
              <a:rPr lang="en-US" sz="1200" dirty="0" err="1">
                <a:solidFill>
                  <a:srgbClr val="221F1F"/>
                </a:solidFill>
                <a:latin typeface="Calibri" panose="020F0502020204030204" pitchFamily="34" charset="0"/>
              </a:rPr>
              <a:t>divertirse</a:t>
            </a:r>
            <a:r>
              <a:rPr lang="en-US" sz="1200" dirty="0">
                <a:solidFill>
                  <a:srgbClr val="221F1F"/>
                </a:solidFill>
                <a:latin typeface="Calibri" panose="020F0502020204030204" pitchFamily="34" charset="0"/>
              </a:rPr>
              <a:t> o </a:t>
            </a:r>
            <a:r>
              <a:rPr lang="en-US" sz="1200" dirty="0" err="1">
                <a:solidFill>
                  <a:srgbClr val="221F1F"/>
                </a:solidFill>
                <a:latin typeface="Calibri" panose="020F0502020204030204" pitchFamily="34" charset="0"/>
              </a:rPr>
              <a:t>disfrutar</a:t>
            </a:r>
            <a:r>
              <a:rPr lang="en-US" sz="1200" dirty="0">
                <a:solidFill>
                  <a:srgbClr val="221F1F"/>
                </a:solidFill>
                <a:latin typeface="Calibri" panose="020F0502020204030204" pitchFamily="34" charset="0"/>
              </a:rPr>
              <a:t>.. </a:t>
            </a:r>
          </a:p>
          <a:p>
            <a:pPr>
              <a:spcBef>
                <a:spcPts val="0"/>
              </a:spcBef>
            </a:pPr>
            <a:endParaRPr lang="en-US" sz="1050" dirty="0">
              <a:solidFill>
                <a:srgbClr val="221F1F"/>
              </a:solidFill>
              <a:latin typeface="Calibri" panose="020F0502020204030204" pitchFamily="34" charset="0"/>
            </a:endParaRPr>
          </a:p>
          <a:p>
            <a:pPr>
              <a:spcBef>
                <a:spcPts val="0"/>
              </a:spcBef>
            </a:pPr>
            <a:endParaRPr lang="en-US" dirty="0">
              <a:solidFill>
                <a:srgbClr val="221F1F"/>
              </a:solidFill>
              <a:latin typeface="Calibri" panose="020F0502020204030204" pitchFamily="34" charset="0"/>
            </a:endParaRPr>
          </a:p>
          <a:p>
            <a:pPr>
              <a:spcBef>
                <a:spcPts val="0"/>
              </a:spcBef>
            </a:pPr>
            <a:r>
              <a:rPr lang="en-US" sz="1400" b="1" dirty="0">
                <a:solidFill>
                  <a:srgbClr val="221F1F"/>
                </a:solidFill>
                <a:latin typeface="Calibri" panose="020F0502020204030204" pitchFamily="34" charset="0"/>
              </a:rPr>
              <a:t>DEPORTE: </a:t>
            </a:r>
          </a:p>
          <a:p>
            <a:pPr algn="just">
              <a:spcBef>
                <a:spcPts val="0"/>
              </a:spcBef>
            </a:pPr>
            <a:r>
              <a:rPr lang="es-ES" sz="1200" dirty="0">
                <a:latin typeface="Calibri" panose="020F0502020204030204" pitchFamily="34" charset="0"/>
              </a:rPr>
              <a:t>Actividades estructuradas y competitivas que incluyen desde el fútbol al squash o al cricket. Podemos jugar en equipo o de forma individual. Puede ser una forma divertida e interactiva de hacer ejercicio sin que nos sintamos como si lo estuviéramos haciendo. Estas actividades pueden variar en intensidad y pueden ser de alta intensidad, como el tenis, atletismo, natación y clases para mantenerse en forma, o pueden requerir menos intensidad, como el billar o los dardos. </a:t>
            </a:r>
            <a:endParaRPr lang="en-US" sz="1200" dirty="0">
              <a:latin typeface="Calibri" panose="020F0502020204030204" pitchFamily="34" charset="0"/>
            </a:endParaRPr>
          </a:p>
        </p:txBody>
      </p:sp>
      <p:grpSp>
        <p:nvGrpSpPr>
          <p:cNvPr id="57" name="Group 56">
            <a:extLst>
              <a:ext uri="{FF2B5EF4-FFF2-40B4-BE49-F238E27FC236}">
                <a16:creationId xmlns:a16="http://schemas.microsoft.com/office/drawing/2014/main" id="{737C41D5-3C70-AA45-B943-959E420C26F5}"/>
              </a:ext>
            </a:extLst>
          </p:cNvPr>
          <p:cNvGrpSpPr/>
          <p:nvPr/>
        </p:nvGrpSpPr>
        <p:grpSpPr>
          <a:xfrm>
            <a:off x="424181" y="4371544"/>
            <a:ext cx="667672" cy="717635"/>
            <a:chOff x="414033" y="5765459"/>
            <a:chExt cx="867196" cy="932088"/>
          </a:xfrm>
        </p:grpSpPr>
        <p:sp>
          <p:nvSpPr>
            <p:cNvPr id="58" name="Freeform 30">
              <a:extLst>
                <a:ext uri="{FF2B5EF4-FFF2-40B4-BE49-F238E27FC236}">
                  <a16:creationId xmlns:a16="http://schemas.microsoft.com/office/drawing/2014/main" id="{F3F32181-BBDC-2449-94E6-2F9BC8D09CD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9" name="Freeform 31">
              <a:extLst>
                <a:ext uri="{FF2B5EF4-FFF2-40B4-BE49-F238E27FC236}">
                  <a16:creationId xmlns:a16="http://schemas.microsoft.com/office/drawing/2014/main" id="{415907D0-56C9-494B-9114-CEFC995A0528}"/>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Text Placeholder 23">
              <a:extLst>
                <a:ext uri="{FF2B5EF4-FFF2-40B4-BE49-F238E27FC236}">
                  <a16:creationId xmlns:a16="http://schemas.microsoft.com/office/drawing/2014/main" id="{BB21A85A-08B3-D041-948A-47AE9C304F4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02</a:t>
              </a:r>
            </a:p>
          </p:txBody>
        </p:sp>
      </p:grpSp>
      <p:grpSp>
        <p:nvGrpSpPr>
          <p:cNvPr id="62" name="Group 61">
            <a:extLst>
              <a:ext uri="{FF2B5EF4-FFF2-40B4-BE49-F238E27FC236}">
                <a16:creationId xmlns:a16="http://schemas.microsoft.com/office/drawing/2014/main" id="{DE7A0CC3-8EA7-E54B-AA86-76CBC7142CAA}"/>
              </a:ext>
            </a:extLst>
          </p:cNvPr>
          <p:cNvGrpSpPr/>
          <p:nvPr/>
        </p:nvGrpSpPr>
        <p:grpSpPr>
          <a:xfrm>
            <a:off x="416066" y="5261059"/>
            <a:ext cx="667672" cy="717635"/>
            <a:chOff x="414033" y="5765459"/>
            <a:chExt cx="867196" cy="932088"/>
          </a:xfrm>
        </p:grpSpPr>
        <p:sp>
          <p:nvSpPr>
            <p:cNvPr id="63" name="Freeform 30">
              <a:extLst>
                <a:ext uri="{FF2B5EF4-FFF2-40B4-BE49-F238E27FC236}">
                  <a16:creationId xmlns:a16="http://schemas.microsoft.com/office/drawing/2014/main" id="{DBDF927F-6073-B948-8B93-1BCAB5EE474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4" name="Freeform 31">
              <a:extLst>
                <a:ext uri="{FF2B5EF4-FFF2-40B4-BE49-F238E27FC236}">
                  <a16:creationId xmlns:a16="http://schemas.microsoft.com/office/drawing/2014/main" id="{5CA2C989-2902-7343-9FC3-5A16AB6DC91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Text Placeholder 23">
              <a:extLst>
                <a:ext uri="{FF2B5EF4-FFF2-40B4-BE49-F238E27FC236}">
                  <a16:creationId xmlns:a16="http://schemas.microsoft.com/office/drawing/2014/main" id="{18E91AEB-EFBE-6247-B178-1199A0AD172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03</a:t>
              </a:r>
            </a:p>
          </p:txBody>
        </p:sp>
      </p:grpSp>
      <p:grpSp>
        <p:nvGrpSpPr>
          <p:cNvPr id="79" name="Group 78">
            <a:extLst>
              <a:ext uri="{FF2B5EF4-FFF2-40B4-BE49-F238E27FC236}">
                <a16:creationId xmlns:a16="http://schemas.microsoft.com/office/drawing/2014/main" id="{58A6E173-265A-9F47-A182-20A764265A04}"/>
              </a:ext>
            </a:extLst>
          </p:cNvPr>
          <p:cNvGrpSpPr/>
          <p:nvPr/>
        </p:nvGrpSpPr>
        <p:grpSpPr>
          <a:xfrm>
            <a:off x="399005" y="6137250"/>
            <a:ext cx="667672" cy="717635"/>
            <a:chOff x="414033" y="5765459"/>
            <a:chExt cx="867196" cy="932088"/>
          </a:xfrm>
        </p:grpSpPr>
        <p:sp>
          <p:nvSpPr>
            <p:cNvPr id="80" name="Freeform 30">
              <a:extLst>
                <a:ext uri="{FF2B5EF4-FFF2-40B4-BE49-F238E27FC236}">
                  <a16:creationId xmlns:a16="http://schemas.microsoft.com/office/drawing/2014/main" id="{B2D56E46-250B-0B43-B8F4-960AECDB2C1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4468AB61-1AEB-1044-8C98-49B8E9FB82A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391BD511-3532-1C4C-AE7A-3AFE3B9763B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200" b="0" dirty="0">
                  <a:latin typeface="Calibri" panose="020F0502020204030204" pitchFamily="34" charset="0"/>
                </a:rPr>
                <a:t>04</a:t>
              </a:r>
            </a:p>
          </p:txBody>
        </p:sp>
      </p:grpSp>
      <p:sp>
        <p:nvSpPr>
          <p:cNvPr id="83" name="Graphic 54">
            <a:extLst>
              <a:ext uri="{FF2B5EF4-FFF2-40B4-BE49-F238E27FC236}">
                <a16:creationId xmlns:a16="http://schemas.microsoft.com/office/drawing/2014/main" id="{BEA455A0-E386-BF48-B382-768F8331DB05}"/>
              </a:ext>
            </a:extLst>
          </p:cNvPr>
          <p:cNvSpPr/>
          <p:nvPr/>
        </p:nvSpPr>
        <p:spPr>
          <a:xfrm>
            <a:off x="612272" y="969533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84" name="Text Placeholder 36">
            <a:extLst>
              <a:ext uri="{FF2B5EF4-FFF2-40B4-BE49-F238E27FC236}">
                <a16:creationId xmlns:a16="http://schemas.microsoft.com/office/drawing/2014/main" id="{62EAE2FA-0F14-9A43-AF3B-C389999EBCA2}"/>
              </a:ext>
            </a:extLst>
          </p:cNvPr>
          <p:cNvSpPr txBox="1">
            <a:spLocks/>
          </p:cNvSpPr>
          <p:nvPr/>
        </p:nvSpPr>
        <p:spPr>
          <a:xfrm>
            <a:off x="1" y="804721"/>
            <a:ext cx="342899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GB" sz="1400" dirty="0">
                <a:solidFill>
                  <a:schemeClr val="bg1"/>
                </a:solidFill>
                <a:latin typeface="Calibri" panose="020F0502020204030204" pitchFamily="34" charset="0"/>
              </a:rPr>
              <a:t> ¿QUÉ ES ACTIVIDAD FÍSICA?</a:t>
            </a:r>
          </a:p>
        </p:txBody>
      </p:sp>
      <p:grpSp>
        <p:nvGrpSpPr>
          <p:cNvPr id="85" name="Graphic 2">
            <a:extLst>
              <a:ext uri="{FF2B5EF4-FFF2-40B4-BE49-F238E27FC236}">
                <a16:creationId xmlns:a16="http://schemas.microsoft.com/office/drawing/2014/main" id="{A101CA99-AA63-BE46-A00E-01EC5DB1AEBB}"/>
              </a:ext>
            </a:extLst>
          </p:cNvPr>
          <p:cNvGrpSpPr/>
          <p:nvPr/>
        </p:nvGrpSpPr>
        <p:grpSpPr>
          <a:xfrm>
            <a:off x="4277666" y="8457340"/>
            <a:ext cx="1960285" cy="1292790"/>
            <a:chOff x="3675120" y="3125838"/>
            <a:chExt cx="1156224" cy="762519"/>
          </a:xfrm>
        </p:grpSpPr>
        <p:sp>
          <p:nvSpPr>
            <p:cNvPr id="86" name="Freeform 85">
              <a:extLst>
                <a:ext uri="{FF2B5EF4-FFF2-40B4-BE49-F238E27FC236}">
                  <a16:creationId xmlns:a16="http://schemas.microsoft.com/office/drawing/2014/main" id="{6CF5F54F-F94A-CB40-A61A-42A34D22D8B3}"/>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3BE882D0-BC2B-8B45-97B7-0919CE71729F}"/>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F96576F-C4B9-6341-981A-A68792DA8EC5}"/>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C7615155-DC3F-0045-910E-90128C504518}"/>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6654A91-5F47-734B-8A16-EFDC181015A2}"/>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84C5D24-D98F-9645-9A2A-BFBF9939BF49}"/>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5E4D671-A1CF-FE42-83BC-A38D6F9B07DF}"/>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C97279A-43B6-9D44-9A24-71855C4F16AE}"/>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C7C6299B-46D6-A645-8121-D716DFCD3B96}"/>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3310A3C-705F-A543-94BE-F461C8623041}"/>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9E47AD6C-3A2A-2B43-A74D-A3B2B554FFAC}"/>
                </a:ext>
              </a:extLst>
            </p:cNvPr>
            <p:cNvSpPr/>
            <p:nvPr/>
          </p:nvSpPr>
          <p:spPr>
            <a:xfrm>
              <a:off x="4046959" y="3258814"/>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FFC652"/>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BE1FC8E-164C-F64E-8747-040B8EDDAE23}"/>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BF0830-D1D6-3342-980F-30531FA44E9A}"/>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15DBBCF1-4D5C-C745-ADB8-6219208303B7}"/>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ECA122DC-CD23-9640-95A3-84AE0A2F05F6}"/>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6DDD7684-85C2-B547-BA40-061A308B4DD5}"/>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4FE953B-895B-1940-A727-091697F8F65A}"/>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A27E9BCF-F5D8-7546-892B-F533A7B72748}"/>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208551F-AADA-1E4B-AB6F-CAB628D9049C}"/>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87BD27A5-C8A5-AF45-BBA7-9D562B3AD433}"/>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28B3297-AB90-7841-AA57-7727F6CD57D3}"/>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80C253A5-94BE-6C4A-8ABC-7250493D0CD4}"/>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63B80D40-C153-F040-91E5-958FF4C1ABBA}"/>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5628998-C622-374C-AEB4-5FE7377BBCAB}"/>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A1D2229-A684-A744-BD14-C95865E298F8}"/>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D46E9A8-F607-794E-82B9-F2EA45738B69}"/>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FC05A9E-0168-BC47-9E6D-763997AD47F1}"/>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2E65689-95BB-B741-8593-B2909F4DE0D5}"/>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C8FE5DA-81D7-DD4B-B263-B6D54F3475AF}"/>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254A730B-E88D-0E4C-AE0A-194850A09D5A}"/>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684874A-54C0-B94A-9D6A-565029FFA0D2}"/>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
        <p:nvSpPr>
          <p:cNvPr id="257" name="Slide Number Placeholder 5">
            <a:extLst>
              <a:ext uri="{FF2B5EF4-FFF2-40B4-BE49-F238E27FC236}">
                <a16:creationId xmlns:a16="http://schemas.microsoft.com/office/drawing/2014/main" id="{ABCDA5E2-922F-BC40-9D10-71266EDFBE9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7</a:t>
            </a:fld>
            <a:endParaRPr lang="en-US" dirty="0">
              <a:latin typeface="Calibri" panose="020F0502020204030204" pitchFamily="34" charset="0"/>
            </a:endParaRPr>
          </a:p>
        </p:txBody>
      </p:sp>
    </p:spTree>
    <p:extLst>
      <p:ext uri="{BB962C8B-B14F-4D97-AF65-F5344CB8AC3E}">
        <p14:creationId xmlns:p14="http://schemas.microsoft.com/office/powerpoint/2010/main" val="205445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33136" y="1406136"/>
            <a:ext cx="6674343" cy="127289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La Organización Mundial de la Salud (1946, 2005) define el bienestar como un estado completo de bienestar físico, mental y social y no simplemente la ausencia de enfermedad o dolencia, y en armonía con el medio ambiente. Se considera el disfrute del máximo grado de salud que pueda alcanzarse como uno de los derechos fundamentales de todo ser humano sin distinción de raza, religión, ideología política o condición económica o social. </a:t>
            </a:r>
          </a:p>
          <a:p>
            <a:endParaRPr lang="en-GB" sz="1100" dirty="0">
              <a:latin typeface="Calibri" panose="020F0502020204030204" pitchFamily="34" charset="0"/>
            </a:endParaRPr>
          </a:p>
          <a:p>
            <a:r>
              <a:rPr lang="es-ES" sz="1400" b="1" dirty="0">
                <a:latin typeface="Calibri" panose="020F0502020204030204" pitchFamily="34" charset="0"/>
              </a:rPr>
              <a:t>El bienestar no tiene una única definición universal, pero sí engloba factores como:</a:t>
            </a:r>
          </a:p>
          <a:p>
            <a:pPr marL="171450" indent="-171450">
              <a:buFont typeface="Arial" panose="020B0604020202020204" pitchFamily="34" charset="0"/>
              <a:buChar char="•"/>
            </a:pPr>
            <a:r>
              <a:rPr lang="es-ES" sz="1200" dirty="0">
                <a:latin typeface="Calibri" panose="020F0502020204030204" pitchFamily="34" charset="0"/>
              </a:rPr>
              <a:t>La sensación de sentirnos bien con nosotros mismos y ser capaces de funcionar bien individualmente o en las relaciones</a:t>
            </a:r>
          </a:p>
          <a:p>
            <a:pPr marL="171450" indent="-171450">
              <a:buFont typeface="Arial" panose="020B0604020202020204" pitchFamily="34" charset="0"/>
              <a:buChar char="•"/>
            </a:pPr>
            <a:r>
              <a:rPr lang="es-ES" sz="1200" dirty="0">
                <a:latin typeface="Calibri" panose="020F0502020204030204" pitchFamily="34" charset="0"/>
              </a:rPr>
              <a:t> La capacidad de lidiar con los altibajos de la vida, como enfrentar los desafíos y aprovechar al máximo las oportunidades</a:t>
            </a:r>
          </a:p>
          <a:p>
            <a:pPr marL="171450" indent="-171450">
              <a:buFont typeface="Arial" panose="020B0604020202020204" pitchFamily="34" charset="0"/>
              <a:buChar char="•"/>
            </a:pPr>
            <a:r>
              <a:rPr lang="es-ES" sz="1200" dirty="0">
                <a:latin typeface="Calibri" panose="020F0502020204030204" pitchFamily="34" charset="0"/>
              </a:rPr>
              <a:t> El sentimiento de conexión con nuestra comunidad y nuestro entorno</a:t>
            </a:r>
          </a:p>
          <a:p>
            <a:pPr marL="171450" indent="-171450">
              <a:buFont typeface="Arial" panose="020B0604020202020204" pitchFamily="34" charset="0"/>
              <a:buChar char="•"/>
            </a:pPr>
            <a:r>
              <a:rPr lang="es-ES" sz="1200" dirty="0">
                <a:latin typeface="Calibri" panose="020F0502020204030204" pitchFamily="34" charset="0"/>
              </a:rPr>
              <a:t>Tener Libertad y control sobre nuestras vidas.  </a:t>
            </a:r>
          </a:p>
          <a:p>
            <a:pPr marL="171450" indent="-171450">
              <a:buFont typeface="Arial" panose="020B0604020202020204" pitchFamily="34" charset="0"/>
              <a:buChar char="•"/>
            </a:pPr>
            <a:r>
              <a:rPr lang="es-ES" sz="1200" dirty="0">
                <a:latin typeface="Calibri" panose="020F0502020204030204" pitchFamily="34" charset="0"/>
              </a:rPr>
              <a:t>Tener un sentido de propósito y sentirse una persona valorada. Por supuesto, el bienestar no significa ser feliz todo el tiempo, y no significa que no experimentará emociones negativas o dolorosas, como el dolor, la pérdida o el fracaso, que son parte de la vida normal. Sin embargo, sea cual sea su edad, la actividad física puede ayudarle a llevar una vida mentalmente más saludable y puede mejorar su bienestar. </a:t>
            </a:r>
          </a:p>
        </p:txBody>
      </p:sp>
      <p:sp>
        <p:nvSpPr>
          <p:cNvPr id="31" name="Text Placeholder 36">
            <a:extLst>
              <a:ext uri="{FF2B5EF4-FFF2-40B4-BE49-F238E27FC236}">
                <a16:creationId xmlns:a16="http://schemas.microsoft.com/office/drawing/2014/main" id="{599F2A1C-FF49-824F-A931-8065BD65DA17}"/>
              </a:ext>
            </a:extLst>
          </p:cNvPr>
          <p:cNvSpPr txBox="1">
            <a:spLocks/>
          </p:cNvSpPr>
          <p:nvPr/>
        </p:nvSpPr>
        <p:spPr>
          <a:xfrm>
            <a:off x="1" y="804721"/>
            <a:ext cx="278129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r>
              <a:rPr lang="en-GB" sz="1400" dirty="0">
                <a:solidFill>
                  <a:schemeClr val="bg1"/>
                </a:solidFill>
                <a:latin typeface="Calibri" panose="020F0502020204030204" pitchFamily="34" charset="0"/>
              </a:rPr>
              <a:t>¿QUÉ ES BIENESTAR? </a:t>
            </a:r>
            <a:endParaRPr lang="en-IE" sz="1400" dirty="0">
              <a:solidFill>
                <a:schemeClr val="bg1"/>
              </a:solidFill>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5275058"/>
            <a:ext cx="634987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¿QUÉ IMPACTO TIENE UNA VIDA SALUDABLE SOBRE EL BIENESTAR? </a:t>
            </a:r>
            <a:endParaRPr lang="en-GB" sz="1400" dirty="0">
              <a:solidFill>
                <a:schemeClr val="bg1"/>
              </a:solidFill>
              <a:latin typeface="Calibri" panose="020F0502020204030204" pitchFamily="34" charset="0"/>
            </a:endParaRP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5790854"/>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La salud es una de las principales cuestiones que las personas afirman que afecta al bienestar. La relación entre salud y bienestar no es unidireccional. Existe una serie de correlaciones entre el bienestar y los efectos de salud física, una mejor respuesta del sistema inmunológico, una mayor tolerancia al dolor, una mayor longevidad, salud cardiovascular, progresión más lenta de la enfermedad y salud reproductiva.</a:t>
            </a:r>
          </a:p>
          <a:p>
            <a:endParaRPr lang="es-ES" sz="1200" dirty="0">
              <a:latin typeface="Calibri" panose="020F0502020204030204" pitchFamily="34" charset="0"/>
            </a:endParaRPr>
          </a:p>
          <a:p>
            <a:r>
              <a:rPr lang="es-ES" sz="1200" dirty="0">
                <a:latin typeface="Calibri" panose="020F0502020204030204" pitchFamily="34" charset="0"/>
              </a:rPr>
              <a:t>El efecto del bienestar en la salud es sustancial (pero variable) y comparable a otros factores de riesgo tradicionalmente más señalados por la salud pública, como una dieta saludable. El bienestar y las enfermedades mentales se correlacionan con la depresión y la ansiedad, que se asocian con bajos niveles de bienestar. La enfermedad mental y el bienestar son dimensiones independientes; la salud mental no es simplemente lo opuesto a la enfermedad mental. Es posible que alguien tenga un trastorno mental y altos niveles de bienestar. </a:t>
            </a:r>
          </a:p>
          <a:p>
            <a:endParaRPr lang="es-ES" sz="1200" dirty="0">
              <a:latin typeface="Calibri" panose="020F0502020204030204" pitchFamily="34" charset="0"/>
            </a:endParaRPr>
          </a:p>
          <a:p>
            <a:r>
              <a:rPr lang="es-ES" sz="1200" dirty="0">
                <a:latin typeface="Calibri" panose="020F0502020204030204" pitchFamily="34" charset="0"/>
              </a:rPr>
              <a:t>También es posible que alguien tenga niveles bajos de bienestar sin tener un trastorno mental. La mayoría de estas asociaciones solo se modifican moderadamente al ajustar la gravedad del trastorno mental. Finalmente, la buena salud también se correlaciona con una mayor satisfacción con la vida.</a:t>
            </a:r>
          </a:p>
        </p:txBody>
      </p:sp>
      <p:sp>
        <p:nvSpPr>
          <p:cNvPr id="44" name="Slide Number Placeholder 5">
            <a:extLst>
              <a:ext uri="{FF2B5EF4-FFF2-40B4-BE49-F238E27FC236}">
                <a16:creationId xmlns:a16="http://schemas.microsoft.com/office/drawing/2014/main" id="{6E7E8C89-6C3A-5646-8A62-5FF2A6D0487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8</a:t>
            </a:fld>
            <a:endParaRPr lang="en-US" dirty="0">
              <a:latin typeface="Calibri" panose="020F0502020204030204" pitchFamily="34" charset="0"/>
            </a:endParaRPr>
          </a:p>
        </p:txBody>
      </p:sp>
    </p:spTree>
    <p:extLst>
      <p:ext uri="{BB962C8B-B14F-4D97-AF65-F5344CB8AC3E}">
        <p14:creationId xmlns:p14="http://schemas.microsoft.com/office/powerpoint/2010/main" val="1228522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9</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3950755"/>
            <a:ext cx="583324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¿QUÉ ES PROMOCIÓN DE LA SALUD Y DE LA SALUD MENTAL?</a:t>
            </a:r>
            <a:r>
              <a:rPr lang="en-GB" sz="1400" dirty="0">
                <a:solidFill>
                  <a:schemeClr val="bg1"/>
                </a:solidFill>
                <a:latin typeface="Calibri" panose="020F0502020204030204" pitchFamily="34" charset="0"/>
              </a:rPr>
              <a:t>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4466551"/>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El término "Promoción de la Salud" incluye una serie de acciones encaminadas a fortalecer: a) los elementos positivos de la personalidad y habilidades del individuo, b) la sensibilización-concienciación de la sociedad en su conjunto en temas relacionados con la salud y la organización y ejecución de programas de apoyo  (políticas sociales y de salud). La Promoción de la Salud se aplica tanto a nivel individual como social y su propósito es, por un lado, aumentar la resiliencia y adaptabilidad de las personas y, por otro lado, proteger la salud pública. Mejorar la autoestima (autoimagen), el sentido de control (el sentimiento de que nuestra vida depende principalmente de nosotros, nuestro esfuerzo y elecciones) y la autoeficacia (la creencia de que logramos lo que logramos principalmente gracias a nuestros esfuerzos y elecciones) son prioridades no solo para la salud mental sino también para la física.</a:t>
            </a:r>
            <a:endParaRPr lang="en-GB" sz="1200" dirty="0">
              <a:latin typeface="Calibri" panose="020F0502020204030204" pitchFamily="34" charset="0"/>
            </a:endParaRPr>
          </a:p>
        </p:txBody>
      </p:sp>
      <p:sp>
        <p:nvSpPr>
          <p:cNvPr id="7" name="Text Placeholder 35">
            <a:extLst>
              <a:ext uri="{FF2B5EF4-FFF2-40B4-BE49-F238E27FC236}">
                <a16:creationId xmlns:a16="http://schemas.microsoft.com/office/drawing/2014/main" id="{D6753634-CB28-BC4B-9466-689C45B11574}"/>
              </a:ext>
            </a:extLst>
          </p:cNvPr>
          <p:cNvSpPr>
            <a:spLocks noGrp="1"/>
          </p:cNvSpPr>
          <p:nvPr>
            <p:ph type="body" sz="quarter" idx="4294967295"/>
          </p:nvPr>
        </p:nvSpPr>
        <p:spPr>
          <a:xfrm>
            <a:off x="0" y="1701616"/>
            <a:ext cx="4099035" cy="1310693"/>
          </a:xfrm>
          <a:prstGeom prst="rect">
            <a:avLst/>
          </a:prstGeom>
          <a:solidFill>
            <a:schemeClr val="tx1"/>
          </a:solidFill>
        </p:spPr>
        <p:txBody>
          <a:bodyPr anchor="t"/>
          <a:lstStyle/>
          <a:p>
            <a:pPr marL="0" indent="0" algn="ctr">
              <a:buNone/>
            </a:pPr>
            <a:r>
              <a:rPr lang="es-ES" sz="2400" dirty="0">
                <a:solidFill>
                  <a:schemeClr val="bg1"/>
                </a:solidFill>
                <a:latin typeface="Calibri" panose="020F0502020204030204" pitchFamily="34" charset="0"/>
              </a:rPr>
              <a:t>¿QUÉ NECESITO PARA MEJORAR MI SALUD Y BIENESTAR?</a:t>
            </a:r>
            <a:endParaRPr lang="en-US" sz="2400" dirty="0">
              <a:solidFill>
                <a:schemeClr val="bg1"/>
              </a:solidFill>
              <a:latin typeface="Calibri" panose="020F0502020204030204" pitchFamily="34" charset="0"/>
            </a:endParaRPr>
          </a:p>
        </p:txBody>
      </p:sp>
      <p:sp>
        <p:nvSpPr>
          <p:cNvPr id="8" name="Text Placeholder 36">
            <a:extLst>
              <a:ext uri="{FF2B5EF4-FFF2-40B4-BE49-F238E27FC236}">
                <a16:creationId xmlns:a16="http://schemas.microsoft.com/office/drawing/2014/main" id="{F8B7130B-17E8-2747-93B8-707F3D4845D6}"/>
              </a:ext>
            </a:extLst>
          </p:cNvPr>
          <p:cNvSpPr txBox="1">
            <a:spLocks/>
          </p:cNvSpPr>
          <p:nvPr/>
        </p:nvSpPr>
        <p:spPr>
          <a:xfrm>
            <a:off x="0" y="6473651"/>
            <a:ext cx="3678621" cy="463011"/>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s-ES" sz="1400" dirty="0">
                <a:solidFill>
                  <a:schemeClr val="bg1"/>
                </a:solidFill>
                <a:latin typeface="Calibri" panose="020F0502020204030204" pitchFamily="34" charset="0"/>
              </a:rPr>
              <a:t>¡SER PERSONAS ACTIVAS Y COMER DE FORMA SALUDABLE! </a:t>
            </a:r>
            <a:endParaRPr lang="en-GB" sz="1400" dirty="0">
              <a:solidFill>
                <a:schemeClr val="bg1"/>
              </a:solidFill>
              <a:latin typeface="Calibri" panose="020F0502020204030204" pitchFamily="34" charset="0"/>
            </a:endParaRPr>
          </a:p>
        </p:txBody>
      </p:sp>
      <p:sp>
        <p:nvSpPr>
          <p:cNvPr id="9" name="Text Placeholder 36">
            <a:extLst>
              <a:ext uri="{FF2B5EF4-FFF2-40B4-BE49-F238E27FC236}">
                <a16:creationId xmlns:a16="http://schemas.microsoft.com/office/drawing/2014/main" id="{F34F09D3-EB1D-8546-98FD-B8FFC5E6A0F5}"/>
              </a:ext>
            </a:extLst>
          </p:cNvPr>
          <p:cNvSpPr txBox="1">
            <a:spLocks/>
          </p:cNvSpPr>
          <p:nvPr/>
        </p:nvSpPr>
        <p:spPr>
          <a:xfrm>
            <a:off x="420142" y="6989447"/>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Comer alimentos que son buenos para usted y mantenerse físicamente activo puede ayudarle a alcanzar y mantener un bienestar positivo y mejorar cómo se siente. También puede descubrir que moverse más y comer mejor podría ayudarlo a sobrellevar las demandas de su ajetreada vida y estar presente para las personas que dependen de usted.</a:t>
            </a:r>
            <a:endParaRPr lang="en-GB" sz="1200" dirty="0">
              <a:latin typeface="Calibri" panose="020F0502020204030204" pitchFamily="34" charset="0"/>
            </a:endParaRPr>
          </a:p>
        </p:txBody>
      </p:sp>
      <p:sp>
        <p:nvSpPr>
          <p:cNvPr id="10" name="Text Placeholder 36">
            <a:extLst>
              <a:ext uri="{FF2B5EF4-FFF2-40B4-BE49-F238E27FC236}">
                <a16:creationId xmlns:a16="http://schemas.microsoft.com/office/drawing/2014/main" id="{F8A5F630-8470-2F42-9606-7C133C698CCF}"/>
              </a:ext>
            </a:extLst>
          </p:cNvPr>
          <p:cNvSpPr txBox="1">
            <a:spLocks/>
          </p:cNvSpPr>
          <p:nvPr/>
        </p:nvSpPr>
        <p:spPr>
          <a:xfrm>
            <a:off x="0" y="8142515"/>
            <a:ext cx="506598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s-ES" sz="1400" dirty="0">
                <a:solidFill>
                  <a:schemeClr val="bg1"/>
                </a:solidFill>
                <a:latin typeface="Calibri" panose="020F0502020204030204" pitchFamily="34" charset="0"/>
              </a:rPr>
              <a:t>¿POR QUÉ DEBO MOVERME MÁS Y COMER MEJOR?</a:t>
            </a:r>
            <a:r>
              <a:rPr lang="en-GB" sz="1400" dirty="0">
                <a:solidFill>
                  <a:schemeClr val="bg1"/>
                </a:solidFill>
                <a:latin typeface="Calibri" panose="020F0502020204030204" pitchFamily="34" charset="0"/>
              </a:rPr>
              <a:t> </a:t>
            </a:r>
          </a:p>
        </p:txBody>
      </p:sp>
      <p:sp>
        <p:nvSpPr>
          <p:cNvPr id="11" name="Text Placeholder 36">
            <a:extLst>
              <a:ext uri="{FF2B5EF4-FFF2-40B4-BE49-F238E27FC236}">
                <a16:creationId xmlns:a16="http://schemas.microsoft.com/office/drawing/2014/main" id="{42735347-D5A9-AA48-BA78-DD094C321FEC}"/>
              </a:ext>
            </a:extLst>
          </p:cNvPr>
          <p:cNvSpPr txBox="1">
            <a:spLocks/>
          </p:cNvSpPr>
          <p:nvPr/>
        </p:nvSpPr>
        <p:spPr>
          <a:xfrm>
            <a:off x="420142" y="8658311"/>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s-ES" sz="1200" dirty="0">
                <a:latin typeface="Calibri" panose="020F0502020204030204" pitchFamily="34" charset="0"/>
              </a:rPr>
              <a:t>Mantenerse activo y comer mejor puede reducir sus probabilidades de desarrollar diabetes, (azúcar alta en sangre), hipertensión, enfermedad renal, enfermedad cardíaca, ictus, ciertos tipos de cáncer, etc. Pero mejorar su salud no es la única razón para moverse más y comer mejor. También puede tener más energía para el trabajo, el juego y la familia, sentirse mejor consigo mismo, manejar mejor el estrés y dar un buen ejemplo a sus hijos, amigos y otros miembros de la familia.</a:t>
            </a:r>
            <a:endParaRPr lang="en-GB" sz="1200" dirty="0">
              <a:latin typeface="Calibri" panose="020F0502020204030204" pitchFamily="34" charset="0"/>
            </a:endParaRPr>
          </a:p>
        </p:txBody>
      </p:sp>
      <p:grpSp>
        <p:nvGrpSpPr>
          <p:cNvPr id="12" name="Graphic 2">
            <a:extLst>
              <a:ext uri="{FF2B5EF4-FFF2-40B4-BE49-F238E27FC236}">
                <a16:creationId xmlns:a16="http://schemas.microsoft.com/office/drawing/2014/main" id="{6838DD21-FF55-0744-9C8A-E6D86AAFE605}"/>
              </a:ext>
            </a:extLst>
          </p:cNvPr>
          <p:cNvGrpSpPr/>
          <p:nvPr/>
        </p:nvGrpSpPr>
        <p:grpSpPr>
          <a:xfrm>
            <a:off x="4720373" y="1596552"/>
            <a:ext cx="1629499" cy="1409406"/>
            <a:chOff x="2473961" y="4308747"/>
            <a:chExt cx="1108575" cy="958842"/>
          </a:xfrm>
        </p:grpSpPr>
        <p:sp>
          <p:nvSpPr>
            <p:cNvPr id="13" name="Freeform 12">
              <a:extLst>
                <a:ext uri="{FF2B5EF4-FFF2-40B4-BE49-F238E27FC236}">
                  <a16:creationId xmlns:a16="http://schemas.microsoft.com/office/drawing/2014/main" id="{0D37717C-146A-1E4D-8DC9-A2D63DD1E9AF}"/>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6984424-F039-584A-ABE1-C8D5E3C92ABE}"/>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49F386-DAB0-5540-BD4D-716C7ACBBEEF}"/>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A1A9CDB-CF9D-BA41-8985-5D2BE1FC4E43}"/>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96B2399-1264-0D40-BC9B-81F4E4F37B8A}"/>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AFACBB-66F0-D747-86A5-68D840B2FD5A}"/>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A745A0B-FEA1-9142-8452-DA0011A82505}"/>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B120034-1E23-7341-9721-376F154D3D15}"/>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2763D0-B930-E948-A3D9-55B26948E816}"/>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EDD5C1E-FD43-A34A-B1D2-EFA4C4940B8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BA6F4E-078B-204B-A1C7-9E3E60F7A737}"/>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70B28B9-C731-344D-848E-AE144F80A628}"/>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B16C2653-5ED6-AC40-808C-89C5EA9B6B0C}"/>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146A31F-A8E7-0F44-BDA9-19CA68932FCE}"/>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1BDB053-56E9-F34C-B48C-47DE8E0BB4EE}"/>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3E363E7-0D4F-5240-B95F-3E493C5A6764}"/>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1959A0D-8143-CC44-8546-14C849821E72}"/>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BA1565A0-CCCF-2646-A8EA-7E18E69E91AB}"/>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24975D-B055-D840-A413-0423D484F753}"/>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3C45588-7838-B340-8BEC-AAABA534562E}"/>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75B5647-8190-F542-B9C7-4157D2881C01}"/>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7D55A4F-B420-9B4B-AE23-3EC7DDB680C6}"/>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E50310D-1AC3-AC45-A2FF-3A789086FBC8}"/>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9BC950B-FF24-AF4A-A6D7-CE3ABE9255D5}"/>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3C3EF6B-B2C3-2B4C-83FB-27B8FB79570D}"/>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AF39C0D-0F0D-1242-B80F-BEB4D7B5D974}"/>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FC652"/>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73118E-422E-EC41-891F-38203ACCF5A5}"/>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ECCD5A9-FA0B-F348-80F1-3EBE3774582D}"/>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B1A60C0-40D1-1345-BE83-2B77AAE081CB}"/>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6CE6EC5-0278-B544-A8EC-D8E800B232E9}"/>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BD7CA13-FCA0-EF46-9D6D-9BA97B7F4F80}"/>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34CB1595-D54B-FB43-9856-5ACA9567BAF5}"/>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3D67EF9-0185-5D4D-8779-7E24FFFEE89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95B0D6F-4995-8048-A758-9B293F888AC1}"/>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C34455A-CBA1-F547-8C06-18CCD3E36318}"/>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35424F6-CA5C-D24D-A66A-46FFE678B842}"/>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F4F2E6E6-2872-044C-B3DE-52D9E98F710D}"/>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792572B-CDBB-A644-865D-37A30F1DBDE1}"/>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EB45612-6924-0D4C-86E7-00CAD2A8B498}"/>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9E23FB8-D635-BB43-B927-33D71CB83185}"/>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F58D01F-D244-C840-A70F-EC0FE6102215}"/>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F32FC58-2ED3-4C40-AE7F-5C5AF949378C}"/>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B8E155E7-DB0C-654A-AA38-24021D14F3A0}"/>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A3369B6-C026-2043-95DB-FDA354879391}"/>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D0EB967-9E13-4748-9102-5FE2155C12E6}"/>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DF46DCA4-F3E5-9147-B4D5-99484C89D400}"/>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6D2289D-9016-9E41-A380-C80E136A4D74}"/>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6E396D7-8871-C440-BA17-3A64F12E300B}"/>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44C2012-B894-E044-9BB6-E7710AD0D502}"/>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BC3C612B-4D11-5E4C-B7AB-008F787AEA2B}"/>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C112373-AFCE-194B-9A7B-BDFD765461A0}"/>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64D8F41-CA44-A94C-B1D4-A8BD57073AE9}"/>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AB06D35-DE3E-F946-A97E-7A9345114C18}"/>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32FCB79B-6974-B54C-A9EC-623EF247585D}"/>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31185FA-490C-464F-8B25-FC745128CADB}"/>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9EC8837-0118-8846-BDB0-EA3533D12F79}"/>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686BCB1-87DF-4A4A-A1BC-E42FACF7EBCD}"/>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452ADF29-E854-3541-A9B0-5B3BCD19EDCB}"/>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882D7E8-8CEC-6047-848E-06FAE060AB76}"/>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78E7ED5-C195-5045-97A0-580149BC4D09}"/>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E6D9905-2012-C74E-94D4-AB46A5BFBF12}"/>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6EBCFE73-64AD-E045-9057-2563FDA7AD6F}"/>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928AA23-7035-714C-B52C-01D055DC962B}"/>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D6F00D5-8309-DF42-B36D-17634AAFDF17}"/>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E47EEC7-4D3E-3747-ACFF-223149E4BAF0}"/>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DD3F2B-6DEE-914B-89EC-9DE975F009CE}"/>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8D75AD3-CFEB-0E45-948D-95E9C256FB2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157B299-348A-274B-B8B5-FC1B83C79254}"/>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E8A6979-9180-CF46-A5AB-83A2153F07F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E27581-15D2-8240-875C-ACDBE10F00A2}"/>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F08C64E-B0C9-D244-883A-33778D8FE2A3}"/>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69639E2-F8F9-7042-A807-390B6ED4FA43}"/>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96D31DF-30A7-9A42-B713-F77DEAFB193E}"/>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9AE76F7C-8FF9-9D47-8724-E1AAC7E26789}"/>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E228149-6286-D949-AD4A-E1A5E29B261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2F2F545-673D-5D49-9EA0-13F5BA3DC709}"/>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58E6B2A7-D992-4243-B4D3-F4366D9E6B7F}"/>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6557A3C8-E8EC-EB49-AAE9-7409E43AF7C4}"/>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5DACEA2-AC74-8242-9737-97E4D2B6D077}"/>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C165189-7F28-184B-A38A-48B521591E2E}"/>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2B88926A-4BAF-CC46-AAE8-0ED1BA29B820}"/>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6E8570D-4342-0B43-87EF-816332C64542}"/>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0F65388B-4EB0-CB4F-BD3E-71FCF65A6E9F}"/>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0DAC5E3-A82A-FE40-AF71-1B6A26061B58}"/>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C33E99E-EABB-5846-B113-DCE49899F1E2}"/>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5D7553D0-93AA-5746-A534-D4712AE01124}"/>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659EE0B-4040-AC4F-B624-5F2974597E8C}"/>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0715E3C-4C71-B043-B07E-290D390D2221}"/>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AD1064EF-7912-5746-85FB-B0A11B44F49D}"/>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032D745-252C-CE40-A5E3-27A28C55647E}"/>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8DB4BEF-FE88-1E46-8B96-D0AE5F07601D}"/>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408538E-78AB-9C40-8EE3-473C3B88200F}"/>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204C773E-9E32-8A48-90B5-D03C8770D32D}"/>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63C6CBB-7896-914B-9434-AAC1B4B0063F}"/>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B0A224D6-B6A7-714A-B674-543D31261259}"/>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983474E-EA47-594B-91CF-5C826D89FE02}"/>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803A20B9-13C5-0948-8E45-54D781CBFF72}"/>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C309FEF-242D-4143-84C9-BC8AF804CD9E}"/>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513C046-B534-3F48-B485-5F967F1B5D57}"/>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D802860-DADD-D04A-AE76-F260D96F7053}"/>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7558918-F820-2040-A359-13F7574055CB}"/>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7263557-4478-354C-B77D-5EAE5E0B3BC4}"/>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F52A148-39CF-7349-877D-DF2218B03F0B}"/>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5D139B0-FAEB-E44A-B296-8611C5D2CEC9}"/>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106C8D1-1610-674E-AAF4-13EC680A2003}"/>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610711F-B377-E84E-AFC5-7B3F78DF465B}"/>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59B6AD5-8089-8645-B796-AF7CAB8D5B8C}"/>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95F3D540-7593-F341-B039-30423C9E3296}"/>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9084BF-F0C1-DB48-8F59-187C726FC965}"/>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FC298B27-2C29-FE46-BE9E-28FE2A59AC38}"/>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B143CF34-CE50-7443-ABD3-A2AA2A9C35BE}"/>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815DED8-D7A5-A84A-AE72-F03F0FC011AD}"/>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A4F35D-007E-C74A-9947-91C73E102E02}"/>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CABCCF0A-6814-AA4F-98A3-98B554E46EF0}"/>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571E6A2-7772-6248-9468-2AE22BEF0AEC}"/>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3C5DDC0B-A187-3F45-8C6B-39BB831E72F2}"/>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19B917C3-EDA4-1543-BFD8-CCA7F2A1D52D}"/>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F82C5B26-7540-1442-90B4-E13E0CCE2B9C}"/>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312C133-B6FC-684F-9F18-6F254C045EB6}"/>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AAB8663-A30E-E74B-BFB0-9FC3BD37B7C2}"/>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3413D4-F4D5-2D4A-99EF-B02CCFE5AF83}"/>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B8E70E9B-8357-0341-979F-C0A78A5B89CC}"/>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FA6DE352-D081-7143-B3AC-4109F9EB75F3}"/>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1FA7355D-0449-4D45-87A2-B20E7E27AAE3}"/>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DF80164-498E-DB4E-B375-2D9B5A6E3F12}"/>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26D915F2-FA8F-AC4C-85C7-BA778748C7E2}"/>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6F01C26-7068-054B-8187-7E09B99F2928}"/>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7ACF9E2-B6C2-5044-ADA7-588A9D4A0643}"/>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69AC3AAC-BFDD-B148-8E04-A846A477CEB2}"/>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75C91799-0B84-B841-AD7C-D2E5D2DA237A}"/>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FF36F269-8329-5D44-A138-2DD6DC014ED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2BFDDBDC-222E-554B-A4FE-1733FCE93F2A}"/>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F6B26E3D-A9DB-1745-8EB6-50695B265748}"/>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0F6672AB-859B-4144-AFA1-72CC519D2D70}"/>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3245717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6458</TotalTime>
  <Words>18051</Words>
  <Application>Microsoft Office PowerPoint</Application>
  <PresentationFormat>Custom</PresentationFormat>
  <Paragraphs>1162</Paragraphs>
  <Slides>59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Josefin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168</cp:revision>
  <dcterms:created xsi:type="dcterms:W3CDTF">2021-12-23T09:52:50Z</dcterms:created>
  <dcterms:modified xsi:type="dcterms:W3CDTF">2022-09-08T09:31:08Z</dcterms:modified>
</cp:coreProperties>
</file>